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75"/>
  </p:notesMasterIdLst>
  <p:handoutMasterIdLst>
    <p:handoutMasterId r:id="rId76"/>
  </p:handoutMasterIdLst>
  <p:sldIdLst>
    <p:sldId id="2241" r:id="rId2"/>
    <p:sldId id="2269" r:id="rId3"/>
    <p:sldId id="2451" r:id="rId4"/>
    <p:sldId id="2452" r:id="rId5"/>
    <p:sldId id="2453" r:id="rId6"/>
    <p:sldId id="2454" r:id="rId7"/>
    <p:sldId id="2455" r:id="rId8"/>
    <p:sldId id="2456" r:id="rId9"/>
    <p:sldId id="2457" r:id="rId10"/>
    <p:sldId id="2460" r:id="rId11"/>
    <p:sldId id="2510" r:id="rId12"/>
    <p:sldId id="2315" r:id="rId13"/>
    <p:sldId id="2316" r:id="rId14"/>
    <p:sldId id="1144" r:id="rId15"/>
    <p:sldId id="2317" r:id="rId16"/>
    <p:sldId id="2318" r:id="rId17"/>
    <p:sldId id="2320" r:id="rId18"/>
    <p:sldId id="2322" r:id="rId19"/>
    <p:sldId id="2323" r:id="rId20"/>
    <p:sldId id="2324" r:id="rId21"/>
    <p:sldId id="2325" r:id="rId22"/>
    <p:sldId id="2326" r:id="rId23"/>
    <p:sldId id="2415" r:id="rId24"/>
    <p:sldId id="2416" r:id="rId25"/>
    <p:sldId id="2418" r:id="rId26"/>
    <p:sldId id="2420" r:id="rId27"/>
    <p:sldId id="2417" r:id="rId28"/>
    <p:sldId id="2419" r:id="rId29"/>
    <p:sldId id="2421" r:id="rId30"/>
    <p:sldId id="2422" r:id="rId31"/>
    <p:sldId id="2423" r:id="rId32"/>
    <p:sldId id="2424" r:id="rId33"/>
    <p:sldId id="2426" r:id="rId34"/>
    <p:sldId id="2425" r:id="rId35"/>
    <p:sldId id="2427" r:id="rId36"/>
    <p:sldId id="2497" r:id="rId37"/>
    <p:sldId id="2321" r:id="rId38"/>
    <p:sldId id="2429" r:id="rId39"/>
    <p:sldId id="2511" r:id="rId40"/>
    <p:sldId id="2430" r:id="rId41"/>
    <p:sldId id="2431" r:id="rId42"/>
    <p:sldId id="2432" r:id="rId43"/>
    <p:sldId id="1253" r:id="rId44"/>
    <p:sldId id="2434" r:id="rId45"/>
    <p:sldId id="2433" r:id="rId46"/>
    <p:sldId id="2428" r:id="rId47"/>
    <p:sldId id="2435" r:id="rId48"/>
    <p:sldId id="2438" r:id="rId49"/>
    <p:sldId id="2437" r:id="rId50"/>
    <p:sldId id="2439" r:id="rId51"/>
    <p:sldId id="2440" r:id="rId52"/>
    <p:sldId id="2498" r:id="rId53"/>
    <p:sldId id="2436" r:id="rId54"/>
    <p:sldId id="2499" r:id="rId55"/>
    <p:sldId id="2442" r:id="rId56"/>
    <p:sldId id="2443" r:id="rId57"/>
    <p:sldId id="2444" r:id="rId58"/>
    <p:sldId id="2512" r:id="rId59"/>
    <p:sldId id="2500" r:id="rId60"/>
    <p:sldId id="2505" r:id="rId61"/>
    <p:sldId id="2501" r:id="rId62"/>
    <p:sldId id="2478" r:id="rId63"/>
    <p:sldId id="2479" r:id="rId64"/>
    <p:sldId id="2504" r:id="rId65"/>
    <p:sldId id="2507" r:id="rId66"/>
    <p:sldId id="2508" r:id="rId67"/>
    <p:sldId id="2483" r:id="rId68"/>
    <p:sldId id="2484" r:id="rId69"/>
    <p:sldId id="2486" r:id="rId70"/>
    <p:sldId id="2487" r:id="rId71"/>
    <p:sldId id="2494" r:id="rId72"/>
    <p:sldId id="2491" r:id="rId73"/>
    <p:sldId id="2506" r:id="rId74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9" userDrawn="1">
          <p15:clr>
            <a:srgbClr val="A4A3A4"/>
          </p15:clr>
        </p15:guide>
        <p15:guide id="3" pos="29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EAF7"/>
    <a:srgbClr val="FF5F00"/>
    <a:srgbClr val="0432FF"/>
    <a:srgbClr val="FF7E79"/>
    <a:srgbClr val="F6F9D6"/>
    <a:srgbClr val="B0FFD3"/>
    <a:srgbClr val="00FDFF"/>
    <a:srgbClr val="FFFC00"/>
    <a:srgbClr val="73FEFF"/>
    <a:srgbClr val="941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D18A4E-AE3F-C645-935A-CDFA7D975364}" v="38" dt="2021-10-11T15:12:50.1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74"/>
    <p:restoredTop sz="94757"/>
  </p:normalViewPr>
  <p:slideViewPr>
    <p:cSldViewPr snapToGrid="0">
      <p:cViewPr varScale="1">
        <p:scale>
          <a:sx n="101" d="100"/>
          <a:sy n="101" d="100"/>
        </p:scale>
        <p:origin x="208" y="1536"/>
      </p:cViewPr>
      <p:guideLst>
        <p:guide orient="horz" pos="2889"/>
        <p:guide pos="292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microsoft.com/office/2015/10/relationships/revisionInfo" Target="revisionInfo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8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魏 星达" userId="ca17b13798aa44f7" providerId="LiveId" clId="{AC1E5D7E-EE9C-994A-B3AE-6D9D01ECC94D}"/>
    <pc:docChg chg="undo custSel addSld delSld modSld">
      <pc:chgData name="魏 星达" userId="ca17b13798aa44f7" providerId="LiveId" clId="{AC1E5D7E-EE9C-994A-B3AE-6D9D01ECC94D}" dt="2021-09-02T14:38:41.379" v="4027" actId="680"/>
      <pc:docMkLst>
        <pc:docMk/>
      </pc:docMkLst>
      <pc:sldChg chg="add del">
        <pc:chgData name="魏 星达" userId="ca17b13798aa44f7" providerId="LiveId" clId="{AC1E5D7E-EE9C-994A-B3AE-6D9D01ECC94D}" dt="2021-09-02T13:33:03.072" v="961" actId="2696"/>
        <pc:sldMkLst>
          <pc:docMk/>
          <pc:sldMk cId="3281297508" sldId="1173"/>
        </pc:sldMkLst>
      </pc:sldChg>
      <pc:sldChg chg="add del">
        <pc:chgData name="魏 星达" userId="ca17b13798aa44f7" providerId="LiveId" clId="{AC1E5D7E-EE9C-994A-B3AE-6D9D01ECC94D}" dt="2021-09-02T08:58:40.132" v="430" actId="2696"/>
        <pc:sldMkLst>
          <pc:docMk/>
          <pc:sldMk cId="2625578902" sldId="1174"/>
        </pc:sldMkLst>
      </pc:sldChg>
      <pc:sldChg chg="add del">
        <pc:chgData name="魏 星达" userId="ca17b13798aa44f7" providerId="LiveId" clId="{AC1E5D7E-EE9C-994A-B3AE-6D9D01ECC94D}" dt="2021-09-02T13:34:03.879" v="966" actId="2696"/>
        <pc:sldMkLst>
          <pc:docMk/>
          <pc:sldMk cId="812600766" sldId="1178"/>
        </pc:sldMkLst>
      </pc:sldChg>
      <pc:sldChg chg="modSp add del mod">
        <pc:chgData name="魏 星达" userId="ca17b13798aa44f7" providerId="LiveId" clId="{AC1E5D7E-EE9C-994A-B3AE-6D9D01ECC94D}" dt="2021-09-02T14:12:59.043" v="2528" actId="2696"/>
        <pc:sldMkLst>
          <pc:docMk/>
          <pc:sldMk cId="2774655167" sldId="1208"/>
        </pc:sldMkLst>
        <pc:spChg chg="mod">
          <ac:chgData name="魏 星达" userId="ca17b13798aa44f7" providerId="LiveId" clId="{AC1E5D7E-EE9C-994A-B3AE-6D9D01ECC94D}" dt="2021-09-02T14:07:39.373" v="2495" actId="1076"/>
          <ac:spMkLst>
            <pc:docMk/>
            <pc:sldMk cId="2774655167" sldId="1208"/>
            <ac:spMk id="3" creationId="{00000000-0000-0000-0000-000000000000}"/>
          </ac:spMkLst>
        </pc:spChg>
      </pc:sldChg>
      <pc:sldChg chg="modSp add del mod">
        <pc:chgData name="魏 星达" userId="ca17b13798aa44f7" providerId="LiveId" clId="{AC1E5D7E-EE9C-994A-B3AE-6D9D01ECC94D}" dt="2021-09-02T08:49:55.814" v="7" actId="2696"/>
        <pc:sldMkLst>
          <pc:docMk/>
          <pc:sldMk cId="1979439235" sldId="1232"/>
        </pc:sldMkLst>
        <pc:spChg chg="mod">
          <ac:chgData name="魏 星达" userId="ca17b13798aa44f7" providerId="LiveId" clId="{AC1E5D7E-EE9C-994A-B3AE-6D9D01ECC94D}" dt="2021-09-02T08:49:41.953" v="3" actId="14100"/>
          <ac:spMkLst>
            <pc:docMk/>
            <pc:sldMk cId="1979439235" sldId="1232"/>
            <ac:spMk id="11" creationId="{00000000-0000-0000-0000-000000000000}"/>
          </ac:spMkLst>
        </pc:spChg>
      </pc:sldChg>
      <pc:sldChg chg="add del">
        <pc:chgData name="魏 星达" userId="ca17b13798aa44f7" providerId="LiveId" clId="{AC1E5D7E-EE9C-994A-B3AE-6D9D01ECC94D}" dt="2021-09-02T08:54:05.393" v="24" actId="2696"/>
        <pc:sldMkLst>
          <pc:docMk/>
          <pc:sldMk cId="3722764094" sldId="1236"/>
        </pc:sldMkLst>
      </pc:sldChg>
      <pc:sldChg chg="add del">
        <pc:chgData name="魏 星达" userId="ca17b13798aa44f7" providerId="LiveId" clId="{AC1E5D7E-EE9C-994A-B3AE-6D9D01ECC94D}" dt="2021-09-02T08:52:15.037" v="11" actId="2696"/>
        <pc:sldMkLst>
          <pc:docMk/>
          <pc:sldMk cId="3087560716" sldId="1237"/>
        </pc:sldMkLst>
      </pc:sldChg>
      <pc:sldChg chg="add del">
        <pc:chgData name="魏 星达" userId="ca17b13798aa44f7" providerId="LiveId" clId="{AC1E5D7E-EE9C-994A-B3AE-6D9D01ECC94D}" dt="2021-09-02T08:54:38.279" v="31" actId="2696"/>
        <pc:sldMkLst>
          <pc:docMk/>
          <pc:sldMk cId="1138859340" sldId="1238"/>
        </pc:sldMkLst>
      </pc:sldChg>
      <pc:sldChg chg="add del">
        <pc:chgData name="魏 星达" userId="ca17b13798aa44f7" providerId="LiveId" clId="{AC1E5D7E-EE9C-994A-B3AE-6D9D01ECC94D}" dt="2021-09-02T13:51:53.789" v="1922" actId="2696"/>
        <pc:sldMkLst>
          <pc:docMk/>
          <pc:sldMk cId="2904204863" sldId="1243"/>
        </pc:sldMkLst>
      </pc:sldChg>
      <pc:sldChg chg="add del">
        <pc:chgData name="魏 星达" userId="ca17b13798aa44f7" providerId="LiveId" clId="{AC1E5D7E-EE9C-994A-B3AE-6D9D01ECC94D}" dt="2021-09-02T13:57:59.683" v="1972" actId="2696"/>
        <pc:sldMkLst>
          <pc:docMk/>
          <pc:sldMk cId="857460456" sldId="1244"/>
        </pc:sldMkLst>
      </pc:sldChg>
      <pc:sldChg chg="add del">
        <pc:chgData name="魏 星达" userId="ca17b13798aa44f7" providerId="LiveId" clId="{AC1E5D7E-EE9C-994A-B3AE-6D9D01ECC94D}" dt="2021-09-02T13:58:55.764" v="1980" actId="2696"/>
        <pc:sldMkLst>
          <pc:docMk/>
          <pc:sldMk cId="698503843" sldId="1245"/>
        </pc:sldMkLst>
      </pc:sldChg>
      <pc:sldChg chg="add del">
        <pc:chgData name="魏 星达" userId="ca17b13798aa44f7" providerId="LiveId" clId="{AC1E5D7E-EE9C-994A-B3AE-6D9D01ECC94D}" dt="2021-09-02T14:00:21.815" v="1987" actId="2696"/>
        <pc:sldMkLst>
          <pc:docMk/>
          <pc:sldMk cId="3321740320" sldId="1246"/>
        </pc:sldMkLst>
      </pc:sldChg>
      <pc:sldChg chg="add del">
        <pc:chgData name="魏 星达" userId="ca17b13798aa44f7" providerId="LiveId" clId="{AC1E5D7E-EE9C-994A-B3AE-6D9D01ECC94D}" dt="2021-09-02T14:00:42.979" v="1992" actId="2696"/>
        <pc:sldMkLst>
          <pc:docMk/>
          <pc:sldMk cId="227360739" sldId="1247"/>
        </pc:sldMkLst>
      </pc:sldChg>
      <pc:sldChg chg="add del">
        <pc:chgData name="魏 星达" userId="ca17b13798aa44f7" providerId="LiveId" clId="{AC1E5D7E-EE9C-994A-B3AE-6D9D01ECC94D}" dt="2021-09-02T14:01:17.720" v="1998" actId="2696"/>
        <pc:sldMkLst>
          <pc:docMk/>
          <pc:sldMk cId="3538831421" sldId="1248"/>
        </pc:sldMkLst>
      </pc:sldChg>
      <pc:sldChg chg="add del">
        <pc:chgData name="魏 星达" userId="ca17b13798aa44f7" providerId="LiveId" clId="{AC1E5D7E-EE9C-994A-B3AE-6D9D01ECC94D}" dt="2021-09-02T14:01:32.999" v="2003" actId="2696"/>
        <pc:sldMkLst>
          <pc:docMk/>
          <pc:sldMk cId="3410051100" sldId="1249"/>
        </pc:sldMkLst>
      </pc:sldChg>
      <pc:sldChg chg="add del">
        <pc:chgData name="魏 星达" userId="ca17b13798aa44f7" providerId="LiveId" clId="{AC1E5D7E-EE9C-994A-B3AE-6D9D01ECC94D}" dt="2021-09-02T14:02:10.455" v="2008" actId="2696"/>
        <pc:sldMkLst>
          <pc:docMk/>
          <pc:sldMk cId="205833313" sldId="1250"/>
        </pc:sldMkLst>
      </pc:sldChg>
      <pc:sldChg chg="addSp delSp modSp add mod">
        <pc:chgData name="魏 星达" userId="ca17b13798aa44f7" providerId="LiveId" clId="{AC1E5D7E-EE9C-994A-B3AE-6D9D01ECC94D}" dt="2021-09-02T13:46:59.480" v="1342"/>
        <pc:sldMkLst>
          <pc:docMk/>
          <pc:sldMk cId="1447618416" sldId="1253"/>
        </pc:sldMkLst>
        <pc:spChg chg="add del mod">
          <ac:chgData name="魏 星达" userId="ca17b13798aa44f7" providerId="LiveId" clId="{AC1E5D7E-EE9C-994A-B3AE-6D9D01ECC94D}" dt="2021-09-02T13:46:56.567" v="1341"/>
          <ac:spMkLst>
            <pc:docMk/>
            <pc:sldMk cId="1447618416" sldId="1253"/>
            <ac:spMk id="2" creationId="{F264EB21-E58A-2F46-A412-B523527BCF64}"/>
          </ac:spMkLst>
        </pc:spChg>
        <pc:spChg chg="add mod">
          <ac:chgData name="魏 星达" userId="ca17b13798aa44f7" providerId="LiveId" clId="{AC1E5D7E-EE9C-994A-B3AE-6D9D01ECC94D}" dt="2021-09-02T13:46:59.480" v="1342"/>
          <ac:spMkLst>
            <pc:docMk/>
            <pc:sldMk cId="1447618416" sldId="1253"/>
            <ac:spMk id="154" creationId="{03CC5B86-CDD0-6648-A0D8-C3B8B8A340F0}"/>
          </ac:spMkLst>
        </pc:spChg>
        <pc:spChg chg="del">
          <ac:chgData name="魏 星达" userId="ca17b13798aa44f7" providerId="LiveId" clId="{AC1E5D7E-EE9C-994A-B3AE-6D9D01ECC94D}" dt="2021-09-02T13:46:50.274" v="1339" actId="478"/>
          <ac:spMkLst>
            <pc:docMk/>
            <pc:sldMk cId="1447618416" sldId="1253"/>
            <ac:spMk id="161" creationId="{00000000-0000-0000-0000-000000000000}"/>
          </ac:spMkLst>
        </pc:spChg>
      </pc:sldChg>
      <pc:sldChg chg="add del">
        <pc:chgData name="魏 星达" userId="ca17b13798aa44f7" providerId="LiveId" clId="{AC1E5D7E-EE9C-994A-B3AE-6D9D01ECC94D}" dt="2021-09-02T14:17:27.386" v="2945" actId="2696"/>
        <pc:sldMkLst>
          <pc:docMk/>
          <pc:sldMk cId="407071748" sldId="1254"/>
        </pc:sldMkLst>
      </pc:sldChg>
      <pc:sldChg chg="modSp mod">
        <pc:chgData name="魏 星达" userId="ca17b13798aa44f7" providerId="LiveId" clId="{AC1E5D7E-EE9C-994A-B3AE-6D9D01ECC94D}" dt="2021-09-02T13:23:34.471" v="713" actId="20577"/>
        <pc:sldMkLst>
          <pc:docMk/>
          <pc:sldMk cId="2443377460" sldId="2321"/>
        </pc:sldMkLst>
        <pc:spChg chg="mod">
          <ac:chgData name="魏 星达" userId="ca17b13798aa44f7" providerId="LiveId" clId="{AC1E5D7E-EE9C-994A-B3AE-6D9D01ECC94D}" dt="2021-09-02T08:59:06.728" v="514" actId="20577"/>
          <ac:spMkLst>
            <pc:docMk/>
            <pc:sldMk cId="2443377460" sldId="2321"/>
            <ac:spMk id="2" creationId="{2FFF9F10-B7A8-124B-A49C-FE8286BD4F14}"/>
          </ac:spMkLst>
        </pc:spChg>
        <pc:spChg chg="mod">
          <ac:chgData name="魏 星达" userId="ca17b13798aa44f7" providerId="LiveId" clId="{AC1E5D7E-EE9C-994A-B3AE-6D9D01ECC94D}" dt="2021-09-02T13:23:34.471" v="713" actId="20577"/>
          <ac:spMkLst>
            <pc:docMk/>
            <pc:sldMk cId="2443377460" sldId="2321"/>
            <ac:spMk id="3" creationId="{C1268452-2722-5745-9A3B-676FBA3D244B}"/>
          </ac:spMkLst>
        </pc:spChg>
      </pc:sldChg>
      <pc:sldChg chg="modSp mod">
        <pc:chgData name="魏 星达" userId="ca17b13798aa44f7" providerId="LiveId" clId="{AC1E5D7E-EE9C-994A-B3AE-6D9D01ECC94D}" dt="2021-09-02T08:57:51.871" v="422" actId="20577"/>
        <pc:sldMkLst>
          <pc:docMk/>
          <pc:sldMk cId="2760381808" sldId="2420"/>
        </pc:sldMkLst>
        <pc:spChg chg="mod">
          <ac:chgData name="魏 星达" userId="ca17b13798aa44f7" providerId="LiveId" clId="{AC1E5D7E-EE9C-994A-B3AE-6D9D01ECC94D}" dt="2021-09-02T08:57:51.871" v="422" actId="20577"/>
          <ac:spMkLst>
            <pc:docMk/>
            <pc:sldMk cId="2760381808" sldId="2420"/>
            <ac:spMk id="5" creationId="{375403D9-9667-EA4B-986A-9CD8EA818815}"/>
          </ac:spMkLst>
        </pc:spChg>
      </pc:sldChg>
      <pc:sldChg chg="addSp delSp modSp new mod">
        <pc:chgData name="魏 星达" userId="ca17b13798aa44f7" providerId="LiveId" clId="{AC1E5D7E-EE9C-994A-B3AE-6D9D01ECC94D}" dt="2021-09-02T08:49:51.238" v="5" actId="478"/>
        <pc:sldMkLst>
          <pc:docMk/>
          <pc:sldMk cId="1090553507" sldId="2421"/>
        </pc:sldMkLst>
        <pc:spChg chg="mod">
          <ac:chgData name="魏 星达" userId="ca17b13798aa44f7" providerId="LiveId" clId="{AC1E5D7E-EE9C-994A-B3AE-6D9D01ECC94D}" dt="2021-09-02T08:49:29.875" v="2"/>
          <ac:spMkLst>
            <pc:docMk/>
            <pc:sldMk cId="1090553507" sldId="2421"/>
            <ac:spMk id="2" creationId="{FDC35A86-0ADC-7B4A-9DD1-C30D04A09B14}"/>
          </ac:spMkLst>
        </pc:spChg>
        <pc:spChg chg="del">
          <ac:chgData name="魏 星达" userId="ca17b13798aa44f7" providerId="LiveId" clId="{AC1E5D7E-EE9C-994A-B3AE-6D9D01ECC94D}" dt="2021-09-02T08:49:51.238" v="5" actId="478"/>
          <ac:spMkLst>
            <pc:docMk/>
            <pc:sldMk cId="1090553507" sldId="2421"/>
            <ac:spMk id="3" creationId="{38BB0CD0-78ED-7A4B-B6C1-CF27FA3E1405}"/>
          </ac:spMkLst>
        </pc:spChg>
        <pc:spChg chg="add mod">
          <ac:chgData name="魏 星达" userId="ca17b13798aa44f7" providerId="LiveId" clId="{AC1E5D7E-EE9C-994A-B3AE-6D9D01ECC94D}" dt="2021-09-02T08:49:49.436" v="4"/>
          <ac:spMkLst>
            <pc:docMk/>
            <pc:sldMk cId="1090553507" sldId="2421"/>
            <ac:spMk id="5" creationId="{C7C55090-2121-1342-82F8-68A7A633BFD7}"/>
          </ac:spMkLst>
        </pc:spChg>
        <pc:spChg chg="mod">
          <ac:chgData name="魏 星达" userId="ca17b13798aa44f7" providerId="LiveId" clId="{AC1E5D7E-EE9C-994A-B3AE-6D9D01ECC94D}" dt="2021-09-02T08:49:49.436" v="4"/>
          <ac:spMkLst>
            <pc:docMk/>
            <pc:sldMk cId="1090553507" sldId="2421"/>
            <ac:spMk id="7" creationId="{91DAE72C-7DDC-D84D-B665-7823767D4855}"/>
          </ac:spMkLst>
        </pc:spChg>
        <pc:spChg chg="mod">
          <ac:chgData name="魏 星达" userId="ca17b13798aa44f7" providerId="LiveId" clId="{AC1E5D7E-EE9C-994A-B3AE-6D9D01ECC94D}" dt="2021-09-02T08:49:49.436" v="4"/>
          <ac:spMkLst>
            <pc:docMk/>
            <pc:sldMk cId="1090553507" sldId="2421"/>
            <ac:spMk id="8" creationId="{20E1CB0A-CA80-F140-9E15-8DC6CBE8EE6A}"/>
          </ac:spMkLst>
        </pc:spChg>
        <pc:spChg chg="mod">
          <ac:chgData name="魏 星达" userId="ca17b13798aa44f7" providerId="LiveId" clId="{AC1E5D7E-EE9C-994A-B3AE-6D9D01ECC94D}" dt="2021-09-02T08:49:49.436" v="4"/>
          <ac:spMkLst>
            <pc:docMk/>
            <pc:sldMk cId="1090553507" sldId="2421"/>
            <ac:spMk id="9" creationId="{26D91BF0-1D20-E943-B0CB-C38B09A1554D}"/>
          </ac:spMkLst>
        </pc:spChg>
        <pc:spChg chg="mod">
          <ac:chgData name="魏 星达" userId="ca17b13798aa44f7" providerId="LiveId" clId="{AC1E5D7E-EE9C-994A-B3AE-6D9D01ECC94D}" dt="2021-09-02T08:49:49.436" v="4"/>
          <ac:spMkLst>
            <pc:docMk/>
            <pc:sldMk cId="1090553507" sldId="2421"/>
            <ac:spMk id="10" creationId="{CE20006C-3103-EE4C-BB82-23AE8122B16B}"/>
          </ac:spMkLst>
        </pc:spChg>
        <pc:spChg chg="mod">
          <ac:chgData name="魏 星达" userId="ca17b13798aa44f7" providerId="LiveId" clId="{AC1E5D7E-EE9C-994A-B3AE-6D9D01ECC94D}" dt="2021-09-02T08:49:49.436" v="4"/>
          <ac:spMkLst>
            <pc:docMk/>
            <pc:sldMk cId="1090553507" sldId="2421"/>
            <ac:spMk id="11" creationId="{A8FF88FC-DD68-CC44-B9EB-E593DE0C6120}"/>
          </ac:spMkLst>
        </pc:spChg>
        <pc:spChg chg="mod">
          <ac:chgData name="魏 星达" userId="ca17b13798aa44f7" providerId="LiveId" clId="{AC1E5D7E-EE9C-994A-B3AE-6D9D01ECC94D}" dt="2021-09-02T08:49:49.436" v="4"/>
          <ac:spMkLst>
            <pc:docMk/>
            <pc:sldMk cId="1090553507" sldId="2421"/>
            <ac:spMk id="12" creationId="{D2E4E354-4E4C-CA4E-A30A-0B14921C2576}"/>
          </ac:spMkLst>
        </pc:spChg>
        <pc:spChg chg="mod">
          <ac:chgData name="魏 星达" userId="ca17b13798aa44f7" providerId="LiveId" clId="{AC1E5D7E-EE9C-994A-B3AE-6D9D01ECC94D}" dt="2021-09-02T08:49:49.436" v="4"/>
          <ac:spMkLst>
            <pc:docMk/>
            <pc:sldMk cId="1090553507" sldId="2421"/>
            <ac:spMk id="13" creationId="{9EC7B2AB-C308-9F41-85B8-39FB6D392A3F}"/>
          </ac:spMkLst>
        </pc:spChg>
        <pc:spChg chg="mod">
          <ac:chgData name="魏 星达" userId="ca17b13798aa44f7" providerId="LiveId" clId="{AC1E5D7E-EE9C-994A-B3AE-6D9D01ECC94D}" dt="2021-09-02T08:49:49.436" v="4"/>
          <ac:spMkLst>
            <pc:docMk/>
            <pc:sldMk cId="1090553507" sldId="2421"/>
            <ac:spMk id="14" creationId="{911F5650-19D1-AC45-BC1A-9991D612021E}"/>
          </ac:spMkLst>
        </pc:spChg>
        <pc:spChg chg="mod">
          <ac:chgData name="魏 星达" userId="ca17b13798aa44f7" providerId="LiveId" clId="{AC1E5D7E-EE9C-994A-B3AE-6D9D01ECC94D}" dt="2021-09-02T08:49:49.436" v="4"/>
          <ac:spMkLst>
            <pc:docMk/>
            <pc:sldMk cId="1090553507" sldId="2421"/>
            <ac:spMk id="15" creationId="{603D4702-E534-6241-8248-4C66CE870FB4}"/>
          </ac:spMkLst>
        </pc:spChg>
        <pc:spChg chg="mod">
          <ac:chgData name="魏 星达" userId="ca17b13798aa44f7" providerId="LiveId" clId="{AC1E5D7E-EE9C-994A-B3AE-6D9D01ECC94D}" dt="2021-09-02T08:49:49.436" v="4"/>
          <ac:spMkLst>
            <pc:docMk/>
            <pc:sldMk cId="1090553507" sldId="2421"/>
            <ac:spMk id="16" creationId="{A44DE2EB-8E2C-0D42-85DB-4D963FF3F258}"/>
          </ac:spMkLst>
        </pc:spChg>
        <pc:spChg chg="mod">
          <ac:chgData name="魏 星达" userId="ca17b13798aa44f7" providerId="LiveId" clId="{AC1E5D7E-EE9C-994A-B3AE-6D9D01ECC94D}" dt="2021-09-02T08:49:49.436" v="4"/>
          <ac:spMkLst>
            <pc:docMk/>
            <pc:sldMk cId="1090553507" sldId="2421"/>
            <ac:spMk id="17" creationId="{BF56E404-5FCA-2548-892D-E937E304EF05}"/>
          </ac:spMkLst>
        </pc:spChg>
        <pc:spChg chg="mod">
          <ac:chgData name="魏 星达" userId="ca17b13798aa44f7" providerId="LiveId" clId="{AC1E5D7E-EE9C-994A-B3AE-6D9D01ECC94D}" dt="2021-09-02T08:49:49.436" v="4"/>
          <ac:spMkLst>
            <pc:docMk/>
            <pc:sldMk cId="1090553507" sldId="2421"/>
            <ac:spMk id="18" creationId="{DA9B0B7A-D280-974C-BB96-B15565120C33}"/>
          </ac:spMkLst>
        </pc:spChg>
        <pc:grpChg chg="add mod">
          <ac:chgData name="魏 星达" userId="ca17b13798aa44f7" providerId="LiveId" clId="{AC1E5D7E-EE9C-994A-B3AE-6D9D01ECC94D}" dt="2021-09-02T08:49:49.436" v="4"/>
          <ac:grpSpMkLst>
            <pc:docMk/>
            <pc:sldMk cId="1090553507" sldId="2421"/>
            <ac:grpSpMk id="6" creationId="{5EB0CC57-5E1D-7F47-92C3-5E50C1DBDC16}"/>
          </ac:grpSpMkLst>
        </pc:grpChg>
      </pc:sldChg>
      <pc:sldChg chg="addSp delSp modSp new mod">
        <pc:chgData name="魏 星达" userId="ca17b13798aa44f7" providerId="LiveId" clId="{AC1E5D7E-EE9C-994A-B3AE-6D9D01ECC94D}" dt="2021-09-02T08:52:26.025" v="15"/>
        <pc:sldMkLst>
          <pc:docMk/>
          <pc:sldMk cId="800142866" sldId="2422"/>
        </pc:sldMkLst>
        <pc:spChg chg="mod">
          <ac:chgData name="魏 星达" userId="ca17b13798aa44f7" providerId="LiveId" clId="{AC1E5D7E-EE9C-994A-B3AE-6D9D01ECC94D}" dt="2021-09-02T08:50:00.074" v="8"/>
          <ac:spMkLst>
            <pc:docMk/>
            <pc:sldMk cId="800142866" sldId="2422"/>
            <ac:spMk id="2" creationId="{46C9DC56-3EFA-0F40-B488-941571E04CEA}"/>
          </ac:spMkLst>
        </pc:spChg>
        <pc:spChg chg="add mod">
          <ac:chgData name="魏 星达" userId="ca17b13798aa44f7" providerId="LiveId" clId="{AC1E5D7E-EE9C-994A-B3AE-6D9D01ECC94D}" dt="2021-09-02T08:52:13.444" v="10"/>
          <ac:spMkLst>
            <pc:docMk/>
            <pc:sldMk cId="800142866" sldId="2422"/>
            <ac:spMk id="5" creationId="{A866FEFE-5680-8F46-9957-6EA0D29A9957}"/>
          </ac:spMkLst>
        </pc:spChg>
        <pc:spChg chg="mod">
          <ac:chgData name="魏 星达" userId="ca17b13798aa44f7" providerId="LiveId" clId="{AC1E5D7E-EE9C-994A-B3AE-6D9D01ECC94D}" dt="2021-09-02T08:52:13.444" v="10"/>
          <ac:spMkLst>
            <pc:docMk/>
            <pc:sldMk cId="800142866" sldId="2422"/>
            <ac:spMk id="7" creationId="{5ED97708-0544-DB48-9D36-C13BF0D33726}"/>
          </ac:spMkLst>
        </pc:spChg>
        <pc:spChg chg="mod">
          <ac:chgData name="魏 星达" userId="ca17b13798aa44f7" providerId="LiveId" clId="{AC1E5D7E-EE9C-994A-B3AE-6D9D01ECC94D}" dt="2021-09-02T08:52:13.444" v="10"/>
          <ac:spMkLst>
            <pc:docMk/>
            <pc:sldMk cId="800142866" sldId="2422"/>
            <ac:spMk id="8" creationId="{FEAFA775-74F8-AD4B-B402-683D35F43711}"/>
          </ac:spMkLst>
        </pc:spChg>
        <pc:spChg chg="mod">
          <ac:chgData name="魏 星达" userId="ca17b13798aa44f7" providerId="LiveId" clId="{AC1E5D7E-EE9C-994A-B3AE-6D9D01ECC94D}" dt="2021-09-02T08:52:13.444" v="10"/>
          <ac:spMkLst>
            <pc:docMk/>
            <pc:sldMk cId="800142866" sldId="2422"/>
            <ac:spMk id="9" creationId="{F7A99FC9-2DE2-C04F-A214-F49103162816}"/>
          </ac:spMkLst>
        </pc:spChg>
        <pc:spChg chg="mod">
          <ac:chgData name="魏 星达" userId="ca17b13798aa44f7" providerId="LiveId" clId="{AC1E5D7E-EE9C-994A-B3AE-6D9D01ECC94D}" dt="2021-09-02T08:52:13.444" v="10"/>
          <ac:spMkLst>
            <pc:docMk/>
            <pc:sldMk cId="800142866" sldId="2422"/>
            <ac:spMk id="10" creationId="{C36CCBFB-E384-744D-841C-FE58E9E91D04}"/>
          </ac:spMkLst>
        </pc:spChg>
        <pc:spChg chg="mod">
          <ac:chgData name="魏 星达" userId="ca17b13798aa44f7" providerId="LiveId" clId="{AC1E5D7E-EE9C-994A-B3AE-6D9D01ECC94D}" dt="2021-09-02T08:52:13.444" v="10"/>
          <ac:spMkLst>
            <pc:docMk/>
            <pc:sldMk cId="800142866" sldId="2422"/>
            <ac:spMk id="11" creationId="{144ABDFB-9765-5F4E-8633-B873000518F9}"/>
          </ac:spMkLst>
        </pc:spChg>
        <pc:spChg chg="mod">
          <ac:chgData name="魏 星达" userId="ca17b13798aa44f7" providerId="LiveId" clId="{AC1E5D7E-EE9C-994A-B3AE-6D9D01ECC94D}" dt="2021-09-02T08:52:13.444" v="10"/>
          <ac:spMkLst>
            <pc:docMk/>
            <pc:sldMk cId="800142866" sldId="2422"/>
            <ac:spMk id="12" creationId="{25731FEB-3FF4-8C47-A100-24BCA4018B7E}"/>
          </ac:spMkLst>
        </pc:spChg>
        <pc:spChg chg="mod">
          <ac:chgData name="魏 星达" userId="ca17b13798aa44f7" providerId="LiveId" clId="{AC1E5D7E-EE9C-994A-B3AE-6D9D01ECC94D}" dt="2021-09-02T08:52:13.444" v="10"/>
          <ac:spMkLst>
            <pc:docMk/>
            <pc:sldMk cId="800142866" sldId="2422"/>
            <ac:spMk id="13" creationId="{CEDA675F-A883-D344-A069-550CB4F183C9}"/>
          </ac:spMkLst>
        </pc:spChg>
        <pc:spChg chg="mod">
          <ac:chgData name="魏 星达" userId="ca17b13798aa44f7" providerId="LiveId" clId="{AC1E5D7E-EE9C-994A-B3AE-6D9D01ECC94D}" dt="2021-09-02T08:52:13.444" v="10"/>
          <ac:spMkLst>
            <pc:docMk/>
            <pc:sldMk cId="800142866" sldId="2422"/>
            <ac:spMk id="14" creationId="{BA909335-83EF-2B46-8DFB-C87CE03A49E3}"/>
          </ac:spMkLst>
        </pc:spChg>
        <pc:spChg chg="mod">
          <ac:chgData name="魏 星达" userId="ca17b13798aa44f7" providerId="LiveId" clId="{AC1E5D7E-EE9C-994A-B3AE-6D9D01ECC94D}" dt="2021-09-02T08:52:13.444" v="10"/>
          <ac:spMkLst>
            <pc:docMk/>
            <pc:sldMk cId="800142866" sldId="2422"/>
            <ac:spMk id="15" creationId="{3D06E7CF-D2A7-2548-973D-99DA4D02B3F7}"/>
          </ac:spMkLst>
        </pc:spChg>
        <pc:spChg chg="mod">
          <ac:chgData name="魏 星达" userId="ca17b13798aa44f7" providerId="LiveId" clId="{AC1E5D7E-EE9C-994A-B3AE-6D9D01ECC94D}" dt="2021-09-02T08:52:13.444" v="10"/>
          <ac:spMkLst>
            <pc:docMk/>
            <pc:sldMk cId="800142866" sldId="2422"/>
            <ac:spMk id="16" creationId="{3023300B-9AF7-624D-9FEC-792D2B67FE66}"/>
          </ac:spMkLst>
        </pc:spChg>
        <pc:spChg chg="mod">
          <ac:chgData name="魏 星达" userId="ca17b13798aa44f7" providerId="LiveId" clId="{AC1E5D7E-EE9C-994A-B3AE-6D9D01ECC94D}" dt="2021-09-02T08:52:13.444" v="10"/>
          <ac:spMkLst>
            <pc:docMk/>
            <pc:sldMk cId="800142866" sldId="2422"/>
            <ac:spMk id="17" creationId="{CA1C925A-8BF0-7445-A51D-B3049F3575FE}"/>
          </ac:spMkLst>
        </pc:spChg>
        <pc:spChg chg="mod">
          <ac:chgData name="魏 星达" userId="ca17b13798aa44f7" providerId="LiveId" clId="{AC1E5D7E-EE9C-994A-B3AE-6D9D01ECC94D}" dt="2021-09-02T08:52:13.444" v="10"/>
          <ac:spMkLst>
            <pc:docMk/>
            <pc:sldMk cId="800142866" sldId="2422"/>
            <ac:spMk id="18" creationId="{FD08CE8E-C6AD-354F-B873-881857DA22C9}"/>
          </ac:spMkLst>
        </pc:spChg>
        <pc:spChg chg="add del mod">
          <ac:chgData name="魏 星达" userId="ca17b13798aa44f7" providerId="LiveId" clId="{AC1E5D7E-EE9C-994A-B3AE-6D9D01ECC94D}" dt="2021-09-02T08:52:26.025" v="15"/>
          <ac:spMkLst>
            <pc:docMk/>
            <pc:sldMk cId="800142866" sldId="2422"/>
            <ac:spMk id="19" creationId="{0D24B565-F737-874F-B8A4-D79643AD1B83}"/>
          </ac:spMkLst>
        </pc:spChg>
        <pc:grpChg chg="add mod">
          <ac:chgData name="魏 星达" userId="ca17b13798aa44f7" providerId="LiveId" clId="{AC1E5D7E-EE9C-994A-B3AE-6D9D01ECC94D}" dt="2021-09-02T08:52:13.444" v="10"/>
          <ac:grpSpMkLst>
            <pc:docMk/>
            <pc:sldMk cId="800142866" sldId="2422"/>
            <ac:grpSpMk id="6" creationId="{BC4FDA83-08F8-974F-84E7-D9FE176F1C4F}"/>
          </ac:grpSpMkLst>
        </pc:grpChg>
      </pc:sldChg>
      <pc:sldChg chg="addSp modSp new">
        <pc:chgData name="魏 星达" userId="ca17b13798aa44f7" providerId="LiveId" clId="{AC1E5D7E-EE9C-994A-B3AE-6D9D01ECC94D}" dt="2021-09-02T08:53:26.724" v="18"/>
        <pc:sldMkLst>
          <pc:docMk/>
          <pc:sldMk cId="3157922210" sldId="2423"/>
        </pc:sldMkLst>
        <pc:spChg chg="mod">
          <ac:chgData name="魏 星达" userId="ca17b13798aa44f7" providerId="LiveId" clId="{AC1E5D7E-EE9C-994A-B3AE-6D9D01ECC94D}" dt="2021-09-02T08:52:26.924" v="16"/>
          <ac:spMkLst>
            <pc:docMk/>
            <pc:sldMk cId="3157922210" sldId="2423"/>
            <ac:spMk id="2" creationId="{93FAD514-8AF6-FA42-A47F-A7D0592A92C7}"/>
          </ac:spMkLst>
        </pc:spChg>
        <pc:spChg chg="add mod">
          <ac:chgData name="魏 星达" userId="ca17b13798aa44f7" providerId="LiveId" clId="{AC1E5D7E-EE9C-994A-B3AE-6D9D01ECC94D}" dt="2021-09-02T08:53:26.724" v="18"/>
          <ac:spMkLst>
            <pc:docMk/>
            <pc:sldMk cId="3157922210" sldId="2423"/>
            <ac:spMk id="5" creationId="{3684D6B6-94FF-2A43-BEB1-0277D70D5C21}"/>
          </ac:spMkLst>
        </pc:spChg>
        <pc:spChg chg="mod">
          <ac:chgData name="魏 星达" userId="ca17b13798aa44f7" providerId="LiveId" clId="{AC1E5D7E-EE9C-994A-B3AE-6D9D01ECC94D}" dt="2021-09-02T08:53:26.724" v="18"/>
          <ac:spMkLst>
            <pc:docMk/>
            <pc:sldMk cId="3157922210" sldId="2423"/>
            <ac:spMk id="7" creationId="{45EF4B2A-03A1-5747-8766-C96594405448}"/>
          </ac:spMkLst>
        </pc:spChg>
        <pc:spChg chg="mod">
          <ac:chgData name="魏 星达" userId="ca17b13798aa44f7" providerId="LiveId" clId="{AC1E5D7E-EE9C-994A-B3AE-6D9D01ECC94D}" dt="2021-09-02T08:53:26.724" v="18"/>
          <ac:spMkLst>
            <pc:docMk/>
            <pc:sldMk cId="3157922210" sldId="2423"/>
            <ac:spMk id="8" creationId="{1CB648C8-03B9-D84F-A3AE-63C90F24D4B9}"/>
          </ac:spMkLst>
        </pc:spChg>
        <pc:spChg chg="mod">
          <ac:chgData name="魏 星达" userId="ca17b13798aa44f7" providerId="LiveId" clId="{AC1E5D7E-EE9C-994A-B3AE-6D9D01ECC94D}" dt="2021-09-02T08:53:26.724" v="18"/>
          <ac:spMkLst>
            <pc:docMk/>
            <pc:sldMk cId="3157922210" sldId="2423"/>
            <ac:spMk id="9" creationId="{9745050C-9865-0F48-989C-B41A14A05604}"/>
          </ac:spMkLst>
        </pc:spChg>
        <pc:spChg chg="mod">
          <ac:chgData name="魏 星达" userId="ca17b13798aa44f7" providerId="LiveId" clId="{AC1E5D7E-EE9C-994A-B3AE-6D9D01ECC94D}" dt="2021-09-02T08:53:26.724" v="18"/>
          <ac:spMkLst>
            <pc:docMk/>
            <pc:sldMk cId="3157922210" sldId="2423"/>
            <ac:spMk id="10" creationId="{A0A8FBED-125A-ED41-976A-D8D35700CD02}"/>
          </ac:spMkLst>
        </pc:spChg>
        <pc:spChg chg="mod">
          <ac:chgData name="魏 星达" userId="ca17b13798aa44f7" providerId="LiveId" clId="{AC1E5D7E-EE9C-994A-B3AE-6D9D01ECC94D}" dt="2021-09-02T08:53:26.724" v="18"/>
          <ac:spMkLst>
            <pc:docMk/>
            <pc:sldMk cId="3157922210" sldId="2423"/>
            <ac:spMk id="11" creationId="{916CB7E5-0948-8D4C-A1F6-9DD61143CBF1}"/>
          </ac:spMkLst>
        </pc:spChg>
        <pc:spChg chg="mod">
          <ac:chgData name="魏 星达" userId="ca17b13798aa44f7" providerId="LiveId" clId="{AC1E5D7E-EE9C-994A-B3AE-6D9D01ECC94D}" dt="2021-09-02T08:53:26.724" v="18"/>
          <ac:spMkLst>
            <pc:docMk/>
            <pc:sldMk cId="3157922210" sldId="2423"/>
            <ac:spMk id="12" creationId="{FAE96953-61BF-6E4E-9D2E-3C4AB7CE150E}"/>
          </ac:spMkLst>
        </pc:spChg>
        <pc:spChg chg="mod">
          <ac:chgData name="魏 星达" userId="ca17b13798aa44f7" providerId="LiveId" clId="{AC1E5D7E-EE9C-994A-B3AE-6D9D01ECC94D}" dt="2021-09-02T08:53:26.724" v="18"/>
          <ac:spMkLst>
            <pc:docMk/>
            <pc:sldMk cId="3157922210" sldId="2423"/>
            <ac:spMk id="13" creationId="{529E337A-F152-1D44-B6D5-B00B03D94667}"/>
          </ac:spMkLst>
        </pc:spChg>
        <pc:spChg chg="mod">
          <ac:chgData name="魏 星达" userId="ca17b13798aa44f7" providerId="LiveId" clId="{AC1E5D7E-EE9C-994A-B3AE-6D9D01ECC94D}" dt="2021-09-02T08:53:26.724" v="18"/>
          <ac:spMkLst>
            <pc:docMk/>
            <pc:sldMk cId="3157922210" sldId="2423"/>
            <ac:spMk id="14" creationId="{4287F1AA-8302-6349-A8C4-C5EADA45ECEE}"/>
          </ac:spMkLst>
        </pc:spChg>
        <pc:spChg chg="mod">
          <ac:chgData name="魏 星达" userId="ca17b13798aa44f7" providerId="LiveId" clId="{AC1E5D7E-EE9C-994A-B3AE-6D9D01ECC94D}" dt="2021-09-02T08:53:26.724" v="18"/>
          <ac:spMkLst>
            <pc:docMk/>
            <pc:sldMk cId="3157922210" sldId="2423"/>
            <ac:spMk id="15" creationId="{4AA26C11-C11F-2C41-A367-B355AA40138D}"/>
          </ac:spMkLst>
        </pc:spChg>
        <pc:spChg chg="mod">
          <ac:chgData name="魏 星达" userId="ca17b13798aa44f7" providerId="LiveId" clId="{AC1E5D7E-EE9C-994A-B3AE-6D9D01ECC94D}" dt="2021-09-02T08:53:26.724" v="18"/>
          <ac:spMkLst>
            <pc:docMk/>
            <pc:sldMk cId="3157922210" sldId="2423"/>
            <ac:spMk id="16" creationId="{ECD73267-11B4-2E4E-B558-45E10D55A034}"/>
          </ac:spMkLst>
        </pc:spChg>
        <pc:spChg chg="mod">
          <ac:chgData name="魏 星达" userId="ca17b13798aa44f7" providerId="LiveId" clId="{AC1E5D7E-EE9C-994A-B3AE-6D9D01ECC94D}" dt="2021-09-02T08:53:26.724" v="18"/>
          <ac:spMkLst>
            <pc:docMk/>
            <pc:sldMk cId="3157922210" sldId="2423"/>
            <ac:spMk id="17" creationId="{FCD587EB-6166-E549-B49C-FF09CE3B2FCB}"/>
          </ac:spMkLst>
        </pc:spChg>
        <pc:spChg chg="mod">
          <ac:chgData name="魏 星达" userId="ca17b13798aa44f7" providerId="LiveId" clId="{AC1E5D7E-EE9C-994A-B3AE-6D9D01ECC94D}" dt="2021-09-02T08:53:26.724" v="18"/>
          <ac:spMkLst>
            <pc:docMk/>
            <pc:sldMk cId="3157922210" sldId="2423"/>
            <ac:spMk id="18" creationId="{ECA9BD6C-FD16-934B-A14C-EA75FCAACF49}"/>
          </ac:spMkLst>
        </pc:spChg>
        <pc:spChg chg="add mod">
          <ac:chgData name="魏 星达" userId="ca17b13798aa44f7" providerId="LiveId" clId="{AC1E5D7E-EE9C-994A-B3AE-6D9D01ECC94D}" dt="2021-09-02T08:53:26.724" v="18"/>
          <ac:spMkLst>
            <pc:docMk/>
            <pc:sldMk cId="3157922210" sldId="2423"/>
            <ac:spMk id="19" creationId="{6CFD2C8B-E880-474C-9497-46CE051E6771}"/>
          </ac:spMkLst>
        </pc:spChg>
        <pc:grpChg chg="add mod">
          <ac:chgData name="魏 星达" userId="ca17b13798aa44f7" providerId="LiveId" clId="{AC1E5D7E-EE9C-994A-B3AE-6D9D01ECC94D}" dt="2021-09-02T08:53:26.724" v="18"/>
          <ac:grpSpMkLst>
            <pc:docMk/>
            <pc:sldMk cId="3157922210" sldId="2423"/>
            <ac:grpSpMk id="6" creationId="{5B84795C-A876-814A-AAC0-D4702879B0BF}"/>
          </ac:grpSpMkLst>
        </pc:grpChg>
      </pc:sldChg>
      <pc:sldChg chg="addSp modSp new">
        <pc:chgData name="魏 星达" userId="ca17b13798aa44f7" providerId="LiveId" clId="{AC1E5D7E-EE9C-994A-B3AE-6D9D01ECC94D}" dt="2021-09-02T08:54:03.700" v="23"/>
        <pc:sldMkLst>
          <pc:docMk/>
          <pc:sldMk cId="2254290841" sldId="2424"/>
        </pc:sldMkLst>
        <pc:spChg chg="mod">
          <ac:chgData name="魏 星达" userId="ca17b13798aa44f7" providerId="LiveId" clId="{AC1E5D7E-EE9C-994A-B3AE-6D9D01ECC94D}" dt="2021-09-02T08:53:56.404" v="22"/>
          <ac:spMkLst>
            <pc:docMk/>
            <pc:sldMk cId="2254290841" sldId="2424"/>
            <ac:spMk id="2" creationId="{CDBC67B4-7261-DB4E-8D2A-0C1ED7393774}"/>
          </ac:spMkLst>
        </pc:spChg>
        <pc:spChg chg="add mod">
          <ac:chgData name="魏 星达" userId="ca17b13798aa44f7" providerId="LiveId" clId="{AC1E5D7E-EE9C-994A-B3AE-6D9D01ECC94D}" dt="2021-09-02T08:54:03.700" v="23"/>
          <ac:spMkLst>
            <pc:docMk/>
            <pc:sldMk cId="2254290841" sldId="2424"/>
            <ac:spMk id="5" creationId="{996D93E1-AF20-6F45-BC82-CBFCBB05004E}"/>
          </ac:spMkLst>
        </pc:spChg>
        <pc:spChg chg="mod">
          <ac:chgData name="魏 星达" userId="ca17b13798aa44f7" providerId="LiveId" clId="{AC1E5D7E-EE9C-994A-B3AE-6D9D01ECC94D}" dt="2021-09-02T08:54:03.700" v="23"/>
          <ac:spMkLst>
            <pc:docMk/>
            <pc:sldMk cId="2254290841" sldId="2424"/>
            <ac:spMk id="7" creationId="{0F271522-F438-C343-99C3-1F5CAC4EFEA6}"/>
          </ac:spMkLst>
        </pc:spChg>
        <pc:spChg chg="mod">
          <ac:chgData name="魏 星达" userId="ca17b13798aa44f7" providerId="LiveId" clId="{AC1E5D7E-EE9C-994A-B3AE-6D9D01ECC94D}" dt="2021-09-02T08:54:03.700" v="23"/>
          <ac:spMkLst>
            <pc:docMk/>
            <pc:sldMk cId="2254290841" sldId="2424"/>
            <ac:spMk id="8" creationId="{A7987FF3-AEC6-5746-A4EC-5D0E1519D856}"/>
          </ac:spMkLst>
        </pc:spChg>
        <pc:spChg chg="mod">
          <ac:chgData name="魏 星达" userId="ca17b13798aa44f7" providerId="LiveId" clId="{AC1E5D7E-EE9C-994A-B3AE-6D9D01ECC94D}" dt="2021-09-02T08:54:03.700" v="23"/>
          <ac:spMkLst>
            <pc:docMk/>
            <pc:sldMk cId="2254290841" sldId="2424"/>
            <ac:spMk id="9" creationId="{EBEE114F-F978-7A49-96EA-4E1587502D28}"/>
          </ac:spMkLst>
        </pc:spChg>
        <pc:spChg chg="mod">
          <ac:chgData name="魏 星达" userId="ca17b13798aa44f7" providerId="LiveId" clId="{AC1E5D7E-EE9C-994A-B3AE-6D9D01ECC94D}" dt="2021-09-02T08:54:03.700" v="23"/>
          <ac:spMkLst>
            <pc:docMk/>
            <pc:sldMk cId="2254290841" sldId="2424"/>
            <ac:spMk id="10" creationId="{2F0F6C0F-96D6-FC4B-8919-757CF2E7DF8A}"/>
          </ac:spMkLst>
        </pc:spChg>
        <pc:spChg chg="mod">
          <ac:chgData name="魏 星达" userId="ca17b13798aa44f7" providerId="LiveId" clId="{AC1E5D7E-EE9C-994A-B3AE-6D9D01ECC94D}" dt="2021-09-02T08:54:03.700" v="23"/>
          <ac:spMkLst>
            <pc:docMk/>
            <pc:sldMk cId="2254290841" sldId="2424"/>
            <ac:spMk id="11" creationId="{F2027BC9-96EC-A54C-8FF4-B203C008AB8B}"/>
          </ac:spMkLst>
        </pc:spChg>
        <pc:spChg chg="mod">
          <ac:chgData name="魏 星达" userId="ca17b13798aa44f7" providerId="LiveId" clId="{AC1E5D7E-EE9C-994A-B3AE-6D9D01ECC94D}" dt="2021-09-02T08:54:03.700" v="23"/>
          <ac:spMkLst>
            <pc:docMk/>
            <pc:sldMk cId="2254290841" sldId="2424"/>
            <ac:spMk id="12" creationId="{475548E5-B2E6-BA4D-92B7-E892C7333A1B}"/>
          </ac:spMkLst>
        </pc:spChg>
        <pc:spChg chg="mod">
          <ac:chgData name="魏 星达" userId="ca17b13798aa44f7" providerId="LiveId" clId="{AC1E5D7E-EE9C-994A-B3AE-6D9D01ECC94D}" dt="2021-09-02T08:54:03.700" v="23"/>
          <ac:spMkLst>
            <pc:docMk/>
            <pc:sldMk cId="2254290841" sldId="2424"/>
            <ac:spMk id="13" creationId="{74F99B9C-B2B5-BF45-B904-B3116C89B918}"/>
          </ac:spMkLst>
        </pc:spChg>
        <pc:spChg chg="mod">
          <ac:chgData name="魏 星达" userId="ca17b13798aa44f7" providerId="LiveId" clId="{AC1E5D7E-EE9C-994A-B3AE-6D9D01ECC94D}" dt="2021-09-02T08:54:03.700" v="23"/>
          <ac:spMkLst>
            <pc:docMk/>
            <pc:sldMk cId="2254290841" sldId="2424"/>
            <ac:spMk id="14" creationId="{61831F75-EA88-7C4B-842F-4FFFAFCF4747}"/>
          </ac:spMkLst>
        </pc:spChg>
        <pc:spChg chg="mod">
          <ac:chgData name="魏 星达" userId="ca17b13798aa44f7" providerId="LiveId" clId="{AC1E5D7E-EE9C-994A-B3AE-6D9D01ECC94D}" dt="2021-09-02T08:54:03.700" v="23"/>
          <ac:spMkLst>
            <pc:docMk/>
            <pc:sldMk cId="2254290841" sldId="2424"/>
            <ac:spMk id="15" creationId="{E0A04F6F-8753-B04D-ADAD-29A8A83C4601}"/>
          </ac:spMkLst>
        </pc:spChg>
        <pc:spChg chg="mod">
          <ac:chgData name="魏 星达" userId="ca17b13798aa44f7" providerId="LiveId" clId="{AC1E5D7E-EE9C-994A-B3AE-6D9D01ECC94D}" dt="2021-09-02T08:54:03.700" v="23"/>
          <ac:spMkLst>
            <pc:docMk/>
            <pc:sldMk cId="2254290841" sldId="2424"/>
            <ac:spMk id="16" creationId="{52B5D900-1566-E047-B05A-6FEB278ED15A}"/>
          </ac:spMkLst>
        </pc:spChg>
        <pc:spChg chg="mod">
          <ac:chgData name="魏 星达" userId="ca17b13798aa44f7" providerId="LiveId" clId="{AC1E5D7E-EE9C-994A-B3AE-6D9D01ECC94D}" dt="2021-09-02T08:54:03.700" v="23"/>
          <ac:spMkLst>
            <pc:docMk/>
            <pc:sldMk cId="2254290841" sldId="2424"/>
            <ac:spMk id="17" creationId="{F95D6E08-ED7D-FE42-85F4-39DD270EF473}"/>
          </ac:spMkLst>
        </pc:spChg>
        <pc:spChg chg="mod">
          <ac:chgData name="魏 星达" userId="ca17b13798aa44f7" providerId="LiveId" clId="{AC1E5D7E-EE9C-994A-B3AE-6D9D01ECC94D}" dt="2021-09-02T08:54:03.700" v="23"/>
          <ac:spMkLst>
            <pc:docMk/>
            <pc:sldMk cId="2254290841" sldId="2424"/>
            <ac:spMk id="18" creationId="{8C1D268A-C1CB-1244-A1BB-05E60969CD18}"/>
          </ac:spMkLst>
        </pc:spChg>
        <pc:spChg chg="add mod">
          <ac:chgData name="魏 星达" userId="ca17b13798aa44f7" providerId="LiveId" clId="{AC1E5D7E-EE9C-994A-B3AE-6D9D01ECC94D}" dt="2021-09-02T08:54:03.700" v="23"/>
          <ac:spMkLst>
            <pc:docMk/>
            <pc:sldMk cId="2254290841" sldId="2424"/>
            <ac:spMk id="19" creationId="{F1345767-1262-4140-88BC-E87124B7857D}"/>
          </ac:spMkLst>
        </pc:spChg>
        <pc:grpChg chg="add mod">
          <ac:chgData name="魏 星达" userId="ca17b13798aa44f7" providerId="LiveId" clId="{AC1E5D7E-EE9C-994A-B3AE-6D9D01ECC94D}" dt="2021-09-02T08:54:03.700" v="23"/>
          <ac:grpSpMkLst>
            <pc:docMk/>
            <pc:sldMk cId="2254290841" sldId="2424"/>
            <ac:grpSpMk id="6" creationId="{0C60AB1E-91E5-4641-A806-3D1FA088F007}"/>
          </ac:grpSpMkLst>
        </pc:grpChg>
        <pc:cxnChg chg="add mod">
          <ac:chgData name="魏 星达" userId="ca17b13798aa44f7" providerId="LiveId" clId="{AC1E5D7E-EE9C-994A-B3AE-6D9D01ECC94D}" dt="2021-09-02T08:54:03.700" v="23"/>
          <ac:cxnSpMkLst>
            <pc:docMk/>
            <pc:sldMk cId="2254290841" sldId="2424"/>
            <ac:cxnSpMk id="20" creationId="{855B354B-7C6F-FE4D-ACD5-6D330C773016}"/>
          </ac:cxnSpMkLst>
        </pc:cxnChg>
        <pc:cxnChg chg="add mod">
          <ac:chgData name="魏 星达" userId="ca17b13798aa44f7" providerId="LiveId" clId="{AC1E5D7E-EE9C-994A-B3AE-6D9D01ECC94D}" dt="2021-09-02T08:54:03.700" v="23"/>
          <ac:cxnSpMkLst>
            <pc:docMk/>
            <pc:sldMk cId="2254290841" sldId="2424"/>
            <ac:cxnSpMk id="21" creationId="{380DA886-B38D-304E-99AB-80DB22E5761A}"/>
          </ac:cxnSpMkLst>
        </pc:cxnChg>
      </pc:sldChg>
      <pc:sldChg chg="addSp modSp new mod modAnim">
        <pc:chgData name="魏 星达" userId="ca17b13798aa44f7" providerId="LiveId" clId="{AC1E5D7E-EE9C-994A-B3AE-6D9D01ECC94D}" dt="2021-09-02T08:56:10.593" v="339"/>
        <pc:sldMkLst>
          <pc:docMk/>
          <pc:sldMk cId="4103975333" sldId="2425"/>
        </pc:sldMkLst>
        <pc:spChg chg="mod">
          <ac:chgData name="魏 星达" userId="ca17b13798aa44f7" providerId="LiveId" clId="{AC1E5D7E-EE9C-994A-B3AE-6D9D01ECC94D}" dt="2021-09-02T08:55:06.092" v="113" actId="20577"/>
          <ac:spMkLst>
            <pc:docMk/>
            <pc:sldMk cId="4103975333" sldId="2425"/>
            <ac:spMk id="2" creationId="{54899544-9A97-DC4C-A5F6-E96B7E7630C5}"/>
          </ac:spMkLst>
        </pc:spChg>
        <pc:spChg chg="mod">
          <ac:chgData name="魏 星达" userId="ca17b13798aa44f7" providerId="LiveId" clId="{AC1E5D7E-EE9C-994A-B3AE-6D9D01ECC94D}" dt="2021-09-02T08:56:05.162" v="338" actId="5793"/>
          <ac:spMkLst>
            <pc:docMk/>
            <pc:sldMk cId="4103975333" sldId="2425"/>
            <ac:spMk id="3" creationId="{701CB072-A3BC-7249-AD33-74218069BC13}"/>
          </ac:spMkLst>
        </pc:spChg>
        <pc:spChg chg="add 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5" creationId="{773BD134-340C-CC41-9C83-76575FA0D161}"/>
          </ac:spMkLst>
        </pc:spChg>
        <pc:spChg chg="add 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7" creationId="{5103B455-1F26-1241-B333-F29447AC2E06}"/>
          </ac:spMkLst>
        </pc:spChg>
        <pc:spChg chg="add 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8" creationId="{1816729A-26A1-B141-A600-534A6582BC8A}"/>
          </ac:spMkLst>
        </pc:spChg>
        <pc:spChg chg="add 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9" creationId="{BC0C8E43-8FA9-F84B-B8BA-FC7E75905BF3}"/>
          </ac:spMkLst>
        </pc:spChg>
        <pc:spChg chg="add 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10" creationId="{8AA53DCD-8089-9046-B47E-161ED030FD17}"/>
          </ac:spMkLst>
        </pc:spChg>
        <pc:spChg chg="add 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11" creationId="{D8CC3109-C540-454F-BB15-C275C8858F0E}"/>
          </ac:spMkLst>
        </pc:spChg>
        <pc:spChg chg="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13" creationId="{173F6603-40B6-7540-BCAB-28AD55B460ED}"/>
          </ac:spMkLst>
        </pc:spChg>
        <pc:spChg chg="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14" creationId="{D53D1B23-6B07-A740-A59F-7442DAEE3D75}"/>
          </ac:spMkLst>
        </pc:spChg>
        <pc:spChg chg="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21" creationId="{D2E6CCCD-ABE1-1A4F-82C5-E67AF2691E23}"/>
          </ac:spMkLst>
        </pc:spChg>
        <pc:spChg chg="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22" creationId="{8587584D-5606-9F42-A6ED-2E2BD0BC0D14}"/>
          </ac:spMkLst>
        </pc:spChg>
        <pc:spChg chg="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24" creationId="{47597F52-0B9E-5849-AA54-E14C81B19B20}"/>
          </ac:spMkLst>
        </pc:spChg>
        <pc:spChg chg="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25" creationId="{7D6F634E-2369-0E46-80D1-F39895FC47E6}"/>
          </ac:spMkLst>
        </pc:spChg>
        <pc:spChg chg="add 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27" creationId="{1EE86BB6-8EB6-D644-9FDE-521635D24317}"/>
          </ac:spMkLst>
        </pc:spChg>
        <pc:spChg chg="add 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28" creationId="{C38A408E-2567-224B-AACF-9966EC7719B5}"/>
          </ac:spMkLst>
        </pc:spChg>
        <pc:spChg chg="add 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29" creationId="{58BB703C-8F3B-2A4E-9403-4948E416E19C}"/>
          </ac:spMkLst>
        </pc:spChg>
        <pc:spChg chg="add 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30" creationId="{77569E9E-C973-774D-B928-431F2F603FD9}"/>
          </ac:spMkLst>
        </pc:spChg>
        <pc:spChg chg="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32" creationId="{8FC93DDB-08C7-2740-8624-646A47E6560A}"/>
          </ac:spMkLst>
        </pc:spChg>
        <pc:spChg chg="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33" creationId="{86938B1A-8DF5-794D-8B90-F7A2F8285F26}"/>
          </ac:spMkLst>
        </pc:spChg>
        <pc:spChg chg="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39" creationId="{6D680D42-DC4A-5644-B307-D2203A48C47C}"/>
          </ac:spMkLst>
        </pc:spChg>
        <pc:spChg chg="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40" creationId="{8F120FBF-80A8-9942-A1D8-B705F2CF4285}"/>
          </ac:spMkLst>
        </pc:spChg>
        <pc:spChg chg="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42" creationId="{D5D13220-44E9-1842-8590-CF6891446F4A}"/>
          </ac:spMkLst>
        </pc:spChg>
        <pc:spChg chg="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43" creationId="{2AE642AA-31CA-AA40-B007-A6A1F8AB996C}"/>
          </ac:spMkLst>
        </pc:spChg>
        <pc:spChg chg="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51" creationId="{870AB0B6-E9EA-E144-A893-9FC3BF6AE74E}"/>
          </ac:spMkLst>
        </pc:spChg>
        <pc:spChg chg="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52" creationId="{FC59DD1D-B129-5D41-BCDA-3A6753FA8412}"/>
          </ac:spMkLst>
        </pc:spChg>
        <pc:spChg chg="add 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54" creationId="{431099D7-7EC4-524D-84FA-7747C2D6F625}"/>
          </ac:spMkLst>
        </pc:spChg>
        <pc:spChg chg="add 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55" creationId="{7D2F927C-A2F4-C341-9999-360C77F4E01C}"/>
          </ac:spMkLst>
        </pc:spChg>
        <pc:spChg chg="add 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60" creationId="{ED4E75FC-C494-1D4B-BD20-46DD3821AD5D}"/>
          </ac:spMkLst>
        </pc:spChg>
        <pc:spChg chg="add 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61" creationId="{EF828C35-D1C8-FE4B-92D0-D3EF006B2629}"/>
          </ac:spMkLst>
        </pc:spChg>
        <pc:spChg chg="add 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62" creationId="{FC3A4D55-6C2D-4C4A-98CA-E389BCB2E83F}"/>
          </ac:spMkLst>
        </pc:spChg>
        <pc:spChg chg="add mod">
          <ac:chgData name="魏 星达" userId="ca17b13798aa44f7" providerId="LiveId" clId="{AC1E5D7E-EE9C-994A-B3AE-6D9D01ECC94D}" dt="2021-09-02T08:56:10.593" v="339"/>
          <ac:spMkLst>
            <pc:docMk/>
            <pc:sldMk cId="4103975333" sldId="2425"/>
            <ac:spMk id="63" creationId="{A19B7602-678C-0C48-A9EE-8697A218915C}"/>
          </ac:spMkLst>
        </pc:spChg>
        <pc:grpChg chg="add mod">
          <ac:chgData name="魏 星达" userId="ca17b13798aa44f7" providerId="LiveId" clId="{AC1E5D7E-EE9C-994A-B3AE-6D9D01ECC94D}" dt="2021-09-02T08:56:10.593" v="339"/>
          <ac:grpSpMkLst>
            <pc:docMk/>
            <pc:sldMk cId="4103975333" sldId="2425"/>
            <ac:grpSpMk id="12" creationId="{1229FC61-BF47-4244-93D5-93D48FC94A6C}"/>
          </ac:grpSpMkLst>
        </pc:grpChg>
        <pc:grpChg chg="add mod">
          <ac:chgData name="魏 星达" userId="ca17b13798aa44f7" providerId="LiveId" clId="{AC1E5D7E-EE9C-994A-B3AE-6D9D01ECC94D}" dt="2021-09-02T08:56:10.593" v="339"/>
          <ac:grpSpMkLst>
            <pc:docMk/>
            <pc:sldMk cId="4103975333" sldId="2425"/>
            <ac:grpSpMk id="20" creationId="{3B10985D-44BB-C943-91B2-13E66CCE2756}"/>
          </ac:grpSpMkLst>
        </pc:grpChg>
        <pc:grpChg chg="add mod">
          <ac:chgData name="魏 星达" userId="ca17b13798aa44f7" providerId="LiveId" clId="{AC1E5D7E-EE9C-994A-B3AE-6D9D01ECC94D}" dt="2021-09-02T08:56:10.593" v="339"/>
          <ac:grpSpMkLst>
            <pc:docMk/>
            <pc:sldMk cId="4103975333" sldId="2425"/>
            <ac:grpSpMk id="23" creationId="{D6A34F03-62C0-CD4A-A129-70A832FDB5E1}"/>
          </ac:grpSpMkLst>
        </pc:grpChg>
        <pc:grpChg chg="add mod">
          <ac:chgData name="魏 星达" userId="ca17b13798aa44f7" providerId="LiveId" clId="{AC1E5D7E-EE9C-994A-B3AE-6D9D01ECC94D}" dt="2021-09-02T08:56:10.593" v="339"/>
          <ac:grpSpMkLst>
            <pc:docMk/>
            <pc:sldMk cId="4103975333" sldId="2425"/>
            <ac:grpSpMk id="31" creationId="{7EC84DBB-AE08-0746-8767-C7E765A71E3D}"/>
          </ac:grpSpMkLst>
        </pc:grpChg>
        <pc:grpChg chg="add mod">
          <ac:chgData name="魏 星达" userId="ca17b13798aa44f7" providerId="LiveId" clId="{AC1E5D7E-EE9C-994A-B3AE-6D9D01ECC94D}" dt="2021-09-02T08:56:10.593" v="339"/>
          <ac:grpSpMkLst>
            <pc:docMk/>
            <pc:sldMk cId="4103975333" sldId="2425"/>
            <ac:grpSpMk id="38" creationId="{8A1ED3D2-01EE-4A49-B4A7-754EC2A17A45}"/>
          </ac:grpSpMkLst>
        </pc:grpChg>
        <pc:grpChg chg="add mod">
          <ac:chgData name="魏 星达" userId="ca17b13798aa44f7" providerId="LiveId" clId="{AC1E5D7E-EE9C-994A-B3AE-6D9D01ECC94D}" dt="2021-09-02T08:56:10.593" v="339"/>
          <ac:grpSpMkLst>
            <pc:docMk/>
            <pc:sldMk cId="4103975333" sldId="2425"/>
            <ac:grpSpMk id="41" creationId="{3D20A8EA-A49A-0644-80FD-42B6F3D62216}"/>
          </ac:grpSpMkLst>
        </pc:grpChg>
        <pc:grpChg chg="add mod">
          <ac:chgData name="魏 星达" userId="ca17b13798aa44f7" providerId="LiveId" clId="{AC1E5D7E-EE9C-994A-B3AE-6D9D01ECC94D}" dt="2021-09-02T08:56:10.593" v="339"/>
          <ac:grpSpMkLst>
            <pc:docMk/>
            <pc:sldMk cId="4103975333" sldId="2425"/>
            <ac:grpSpMk id="50" creationId="{BA9B91F8-6E20-B445-A071-629C29E2DBFE}"/>
          </ac:grpSpMkLst>
        </pc:grpChg>
        <pc:cxnChg chg="add mod">
          <ac:chgData name="魏 星达" userId="ca17b13798aa44f7" providerId="LiveId" clId="{AC1E5D7E-EE9C-994A-B3AE-6D9D01ECC94D}" dt="2021-09-02T08:56:10.593" v="339"/>
          <ac:cxnSpMkLst>
            <pc:docMk/>
            <pc:sldMk cId="4103975333" sldId="2425"/>
            <ac:cxnSpMk id="6" creationId="{5FAFD43B-0A05-604A-A587-1785FB38BF47}"/>
          </ac:cxnSpMkLst>
        </pc:cxnChg>
        <pc:cxnChg chg="add mod">
          <ac:chgData name="魏 星达" userId="ca17b13798aa44f7" providerId="LiveId" clId="{AC1E5D7E-EE9C-994A-B3AE-6D9D01ECC94D}" dt="2021-09-02T08:56:10.593" v="339"/>
          <ac:cxnSpMkLst>
            <pc:docMk/>
            <pc:sldMk cId="4103975333" sldId="2425"/>
            <ac:cxnSpMk id="15" creationId="{A0AC1E8F-C440-F342-BF29-EA501D430616}"/>
          </ac:cxnSpMkLst>
        </pc:cxnChg>
        <pc:cxnChg chg="add mod">
          <ac:chgData name="魏 星达" userId="ca17b13798aa44f7" providerId="LiveId" clId="{AC1E5D7E-EE9C-994A-B3AE-6D9D01ECC94D}" dt="2021-09-02T08:56:10.593" v="339"/>
          <ac:cxnSpMkLst>
            <pc:docMk/>
            <pc:sldMk cId="4103975333" sldId="2425"/>
            <ac:cxnSpMk id="16" creationId="{8FB96427-D0FC-AE45-8B58-2F79902DBE12}"/>
          </ac:cxnSpMkLst>
        </pc:cxnChg>
        <pc:cxnChg chg="add mod">
          <ac:chgData name="魏 星达" userId="ca17b13798aa44f7" providerId="LiveId" clId="{AC1E5D7E-EE9C-994A-B3AE-6D9D01ECC94D}" dt="2021-09-02T08:56:10.593" v="339"/>
          <ac:cxnSpMkLst>
            <pc:docMk/>
            <pc:sldMk cId="4103975333" sldId="2425"/>
            <ac:cxnSpMk id="17" creationId="{8F7C119C-8FA6-2441-BE1C-2F34ED559D0A}"/>
          </ac:cxnSpMkLst>
        </pc:cxnChg>
        <pc:cxnChg chg="add mod">
          <ac:chgData name="魏 星达" userId="ca17b13798aa44f7" providerId="LiveId" clId="{AC1E5D7E-EE9C-994A-B3AE-6D9D01ECC94D}" dt="2021-09-02T08:56:10.593" v="339"/>
          <ac:cxnSpMkLst>
            <pc:docMk/>
            <pc:sldMk cId="4103975333" sldId="2425"/>
            <ac:cxnSpMk id="18" creationId="{F7409640-03A6-184D-9B4D-EEF90DAFB93B}"/>
          </ac:cxnSpMkLst>
        </pc:cxnChg>
        <pc:cxnChg chg="add mod">
          <ac:chgData name="魏 星达" userId="ca17b13798aa44f7" providerId="LiveId" clId="{AC1E5D7E-EE9C-994A-B3AE-6D9D01ECC94D}" dt="2021-09-02T08:56:10.593" v="339"/>
          <ac:cxnSpMkLst>
            <pc:docMk/>
            <pc:sldMk cId="4103975333" sldId="2425"/>
            <ac:cxnSpMk id="19" creationId="{B72BDADB-CC91-BE47-B0F8-D56E8CC7EA80}"/>
          </ac:cxnSpMkLst>
        </pc:cxnChg>
        <pc:cxnChg chg="add mod">
          <ac:chgData name="魏 星达" userId="ca17b13798aa44f7" providerId="LiveId" clId="{AC1E5D7E-EE9C-994A-B3AE-6D9D01ECC94D}" dt="2021-09-02T08:56:10.593" v="339"/>
          <ac:cxnSpMkLst>
            <pc:docMk/>
            <pc:sldMk cId="4103975333" sldId="2425"/>
            <ac:cxnSpMk id="26" creationId="{4E0A7654-4812-ED42-ABC1-E6CBD2A80B52}"/>
          </ac:cxnSpMkLst>
        </pc:cxnChg>
        <pc:cxnChg chg="add mod">
          <ac:chgData name="魏 星达" userId="ca17b13798aa44f7" providerId="LiveId" clId="{AC1E5D7E-EE9C-994A-B3AE-6D9D01ECC94D}" dt="2021-09-02T08:56:10.593" v="339"/>
          <ac:cxnSpMkLst>
            <pc:docMk/>
            <pc:sldMk cId="4103975333" sldId="2425"/>
            <ac:cxnSpMk id="34" creationId="{06B13549-D978-2340-A206-D1D78468CAC9}"/>
          </ac:cxnSpMkLst>
        </pc:cxnChg>
        <pc:cxnChg chg="add mod">
          <ac:chgData name="魏 星达" userId="ca17b13798aa44f7" providerId="LiveId" clId="{AC1E5D7E-EE9C-994A-B3AE-6D9D01ECC94D}" dt="2021-09-02T08:56:10.593" v="339"/>
          <ac:cxnSpMkLst>
            <pc:docMk/>
            <pc:sldMk cId="4103975333" sldId="2425"/>
            <ac:cxnSpMk id="35" creationId="{F459AF22-D56F-E642-9869-5A73CB063602}"/>
          </ac:cxnSpMkLst>
        </pc:cxnChg>
        <pc:cxnChg chg="add mod">
          <ac:chgData name="魏 星达" userId="ca17b13798aa44f7" providerId="LiveId" clId="{AC1E5D7E-EE9C-994A-B3AE-6D9D01ECC94D}" dt="2021-09-02T08:56:10.593" v="339"/>
          <ac:cxnSpMkLst>
            <pc:docMk/>
            <pc:sldMk cId="4103975333" sldId="2425"/>
            <ac:cxnSpMk id="36" creationId="{074206D9-826D-4C45-BC27-D9C419F4328A}"/>
          </ac:cxnSpMkLst>
        </pc:cxnChg>
        <pc:cxnChg chg="add mod">
          <ac:chgData name="魏 星达" userId="ca17b13798aa44f7" providerId="LiveId" clId="{AC1E5D7E-EE9C-994A-B3AE-6D9D01ECC94D}" dt="2021-09-02T08:56:10.593" v="339"/>
          <ac:cxnSpMkLst>
            <pc:docMk/>
            <pc:sldMk cId="4103975333" sldId="2425"/>
            <ac:cxnSpMk id="37" creationId="{307925DD-103E-214E-B00E-9B9E9918F79C}"/>
          </ac:cxnSpMkLst>
        </pc:cxnChg>
        <pc:cxnChg chg="add mod">
          <ac:chgData name="魏 星达" userId="ca17b13798aa44f7" providerId="LiveId" clId="{AC1E5D7E-EE9C-994A-B3AE-6D9D01ECC94D}" dt="2021-09-02T08:56:10.593" v="339"/>
          <ac:cxnSpMkLst>
            <pc:docMk/>
            <pc:sldMk cId="4103975333" sldId="2425"/>
            <ac:cxnSpMk id="44" creationId="{54FF36E7-9EDD-2240-93F5-0D4802987CF7}"/>
          </ac:cxnSpMkLst>
        </pc:cxnChg>
        <pc:cxnChg chg="add mod">
          <ac:chgData name="魏 星达" userId="ca17b13798aa44f7" providerId="LiveId" clId="{AC1E5D7E-EE9C-994A-B3AE-6D9D01ECC94D}" dt="2021-09-02T08:56:10.593" v="339"/>
          <ac:cxnSpMkLst>
            <pc:docMk/>
            <pc:sldMk cId="4103975333" sldId="2425"/>
            <ac:cxnSpMk id="45" creationId="{3975462D-59AC-6645-88E3-89456E3471E6}"/>
          </ac:cxnSpMkLst>
        </pc:cxnChg>
        <pc:cxnChg chg="add mod">
          <ac:chgData name="魏 星达" userId="ca17b13798aa44f7" providerId="LiveId" clId="{AC1E5D7E-EE9C-994A-B3AE-6D9D01ECC94D}" dt="2021-09-02T08:56:10.593" v="339"/>
          <ac:cxnSpMkLst>
            <pc:docMk/>
            <pc:sldMk cId="4103975333" sldId="2425"/>
            <ac:cxnSpMk id="46" creationId="{8C842BC0-5A70-E444-B55C-4A682AF60B71}"/>
          </ac:cxnSpMkLst>
        </pc:cxnChg>
        <pc:cxnChg chg="add mod">
          <ac:chgData name="魏 星达" userId="ca17b13798aa44f7" providerId="LiveId" clId="{AC1E5D7E-EE9C-994A-B3AE-6D9D01ECC94D}" dt="2021-09-02T08:56:10.593" v="339"/>
          <ac:cxnSpMkLst>
            <pc:docMk/>
            <pc:sldMk cId="4103975333" sldId="2425"/>
            <ac:cxnSpMk id="47" creationId="{77D3C2B0-A691-5049-AF8D-CAC60F159F86}"/>
          </ac:cxnSpMkLst>
        </pc:cxnChg>
        <pc:cxnChg chg="add mod">
          <ac:chgData name="魏 星达" userId="ca17b13798aa44f7" providerId="LiveId" clId="{AC1E5D7E-EE9C-994A-B3AE-6D9D01ECC94D}" dt="2021-09-02T08:56:10.593" v="339"/>
          <ac:cxnSpMkLst>
            <pc:docMk/>
            <pc:sldMk cId="4103975333" sldId="2425"/>
            <ac:cxnSpMk id="48" creationId="{7E39F268-2D25-6F4D-A24E-90DC26D079AB}"/>
          </ac:cxnSpMkLst>
        </pc:cxnChg>
        <pc:cxnChg chg="add mod">
          <ac:chgData name="魏 星达" userId="ca17b13798aa44f7" providerId="LiveId" clId="{AC1E5D7E-EE9C-994A-B3AE-6D9D01ECC94D}" dt="2021-09-02T08:56:10.593" v="339"/>
          <ac:cxnSpMkLst>
            <pc:docMk/>
            <pc:sldMk cId="4103975333" sldId="2425"/>
            <ac:cxnSpMk id="49" creationId="{57E3AAAF-EFDE-4E46-8C0F-2B4E05A80408}"/>
          </ac:cxnSpMkLst>
        </pc:cxnChg>
        <pc:cxnChg chg="add mod">
          <ac:chgData name="魏 星达" userId="ca17b13798aa44f7" providerId="LiveId" clId="{AC1E5D7E-EE9C-994A-B3AE-6D9D01ECC94D}" dt="2021-09-02T08:56:10.593" v="339"/>
          <ac:cxnSpMkLst>
            <pc:docMk/>
            <pc:sldMk cId="4103975333" sldId="2425"/>
            <ac:cxnSpMk id="53" creationId="{B8D70063-A53D-5443-B321-365291E885A8}"/>
          </ac:cxnSpMkLst>
        </pc:cxnChg>
        <pc:cxnChg chg="add mod">
          <ac:chgData name="魏 星达" userId="ca17b13798aa44f7" providerId="LiveId" clId="{AC1E5D7E-EE9C-994A-B3AE-6D9D01ECC94D}" dt="2021-09-02T08:56:10.593" v="339"/>
          <ac:cxnSpMkLst>
            <pc:docMk/>
            <pc:sldMk cId="4103975333" sldId="2425"/>
            <ac:cxnSpMk id="56" creationId="{EA1AF2AA-3480-FA43-83DC-F0872B051414}"/>
          </ac:cxnSpMkLst>
        </pc:cxnChg>
        <pc:cxnChg chg="add mod">
          <ac:chgData name="魏 星达" userId="ca17b13798aa44f7" providerId="LiveId" clId="{AC1E5D7E-EE9C-994A-B3AE-6D9D01ECC94D}" dt="2021-09-02T08:56:10.593" v="339"/>
          <ac:cxnSpMkLst>
            <pc:docMk/>
            <pc:sldMk cId="4103975333" sldId="2425"/>
            <ac:cxnSpMk id="57" creationId="{8D1A7B55-C9E4-314D-B12A-35694BFAB617}"/>
          </ac:cxnSpMkLst>
        </pc:cxnChg>
        <pc:cxnChg chg="add mod">
          <ac:chgData name="魏 星达" userId="ca17b13798aa44f7" providerId="LiveId" clId="{AC1E5D7E-EE9C-994A-B3AE-6D9D01ECC94D}" dt="2021-09-02T08:56:10.593" v="339"/>
          <ac:cxnSpMkLst>
            <pc:docMk/>
            <pc:sldMk cId="4103975333" sldId="2425"/>
            <ac:cxnSpMk id="58" creationId="{068E26D3-DBC0-8A40-9A75-DA462A6A964A}"/>
          </ac:cxnSpMkLst>
        </pc:cxnChg>
        <pc:cxnChg chg="add mod">
          <ac:chgData name="魏 星达" userId="ca17b13798aa44f7" providerId="LiveId" clId="{AC1E5D7E-EE9C-994A-B3AE-6D9D01ECC94D}" dt="2021-09-02T08:56:10.593" v="339"/>
          <ac:cxnSpMkLst>
            <pc:docMk/>
            <pc:sldMk cId="4103975333" sldId="2425"/>
            <ac:cxnSpMk id="59" creationId="{F7E7D30E-6881-544A-B6C1-1B4895DAF393}"/>
          </ac:cxnSpMkLst>
        </pc:cxnChg>
      </pc:sldChg>
      <pc:sldChg chg="addSp modSp new mod">
        <pc:chgData name="魏 星达" userId="ca17b13798aa44f7" providerId="LiveId" clId="{AC1E5D7E-EE9C-994A-B3AE-6D9D01ECC94D}" dt="2021-09-02T08:54:36.170" v="30" actId="14100"/>
        <pc:sldMkLst>
          <pc:docMk/>
          <pc:sldMk cId="2414021376" sldId="2426"/>
        </pc:sldMkLst>
        <pc:spChg chg="mod">
          <ac:chgData name="魏 星达" userId="ca17b13798aa44f7" providerId="LiveId" clId="{AC1E5D7E-EE9C-994A-B3AE-6D9D01ECC94D}" dt="2021-09-02T08:54:25.967" v="28"/>
          <ac:spMkLst>
            <pc:docMk/>
            <pc:sldMk cId="2414021376" sldId="2426"/>
            <ac:spMk id="2" creationId="{237B97EA-A807-6044-9B2A-727678A7B91C}"/>
          </ac:spMkLst>
        </pc:spChg>
        <pc:spChg chg="add mod">
          <ac:chgData name="魏 星达" userId="ca17b13798aa44f7" providerId="LiveId" clId="{AC1E5D7E-EE9C-994A-B3AE-6D9D01ECC94D}" dt="2021-09-02T08:54:32.749" v="29"/>
          <ac:spMkLst>
            <pc:docMk/>
            <pc:sldMk cId="2414021376" sldId="2426"/>
            <ac:spMk id="5" creationId="{D44A0647-9D88-8E42-A5C5-7F6C2DB66EB6}"/>
          </ac:spMkLst>
        </pc:spChg>
        <pc:spChg chg="mod">
          <ac:chgData name="魏 星达" userId="ca17b13798aa44f7" providerId="LiveId" clId="{AC1E5D7E-EE9C-994A-B3AE-6D9D01ECC94D}" dt="2021-09-02T08:54:32.749" v="29"/>
          <ac:spMkLst>
            <pc:docMk/>
            <pc:sldMk cId="2414021376" sldId="2426"/>
            <ac:spMk id="7" creationId="{D40F0192-5BE2-D74B-9597-5A1B1627AECB}"/>
          </ac:spMkLst>
        </pc:spChg>
        <pc:spChg chg="mod">
          <ac:chgData name="魏 星达" userId="ca17b13798aa44f7" providerId="LiveId" clId="{AC1E5D7E-EE9C-994A-B3AE-6D9D01ECC94D}" dt="2021-09-02T08:54:32.749" v="29"/>
          <ac:spMkLst>
            <pc:docMk/>
            <pc:sldMk cId="2414021376" sldId="2426"/>
            <ac:spMk id="8" creationId="{472F72B9-C91F-7D44-B299-B6063BBD11F6}"/>
          </ac:spMkLst>
        </pc:spChg>
        <pc:spChg chg="mod">
          <ac:chgData name="魏 星达" userId="ca17b13798aa44f7" providerId="LiveId" clId="{AC1E5D7E-EE9C-994A-B3AE-6D9D01ECC94D}" dt="2021-09-02T08:54:32.749" v="29"/>
          <ac:spMkLst>
            <pc:docMk/>
            <pc:sldMk cId="2414021376" sldId="2426"/>
            <ac:spMk id="9" creationId="{6454F5A3-C293-7744-A8CE-CA8766538449}"/>
          </ac:spMkLst>
        </pc:spChg>
        <pc:spChg chg="mod">
          <ac:chgData name="魏 星达" userId="ca17b13798aa44f7" providerId="LiveId" clId="{AC1E5D7E-EE9C-994A-B3AE-6D9D01ECC94D}" dt="2021-09-02T08:54:32.749" v="29"/>
          <ac:spMkLst>
            <pc:docMk/>
            <pc:sldMk cId="2414021376" sldId="2426"/>
            <ac:spMk id="10" creationId="{E508F9AF-8ED4-924D-BBC3-AEFA4C007B74}"/>
          </ac:spMkLst>
        </pc:spChg>
        <pc:spChg chg="mod">
          <ac:chgData name="魏 星达" userId="ca17b13798aa44f7" providerId="LiveId" clId="{AC1E5D7E-EE9C-994A-B3AE-6D9D01ECC94D}" dt="2021-09-02T08:54:32.749" v="29"/>
          <ac:spMkLst>
            <pc:docMk/>
            <pc:sldMk cId="2414021376" sldId="2426"/>
            <ac:spMk id="11" creationId="{29892A02-6F75-A24B-9B48-A2BAB3942D4B}"/>
          </ac:spMkLst>
        </pc:spChg>
        <pc:spChg chg="mod">
          <ac:chgData name="魏 星达" userId="ca17b13798aa44f7" providerId="LiveId" clId="{AC1E5D7E-EE9C-994A-B3AE-6D9D01ECC94D}" dt="2021-09-02T08:54:32.749" v="29"/>
          <ac:spMkLst>
            <pc:docMk/>
            <pc:sldMk cId="2414021376" sldId="2426"/>
            <ac:spMk id="12" creationId="{142305F2-986E-B540-99F3-84506704F627}"/>
          </ac:spMkLst>
        </pc:spChg>
        <pc:spChg chg="mod">
          <ac:chgData name="魏 星达" userId="ca17b13798aa44f7" providerId="LiveId" clId="{AC1E5D7E-EE9C-994A-B3AE-6D9D01ECC94D}" dt="2021-09-02T08:54:32.749" v="29"/>
          <ac:spMkLst>
            <pc:docMk/>
            <pc:sldMk cId="2414021376" sldId="2426"/>
            <ac:spMk id="13" creationId="{36B86952-483F-AA4A-9D52-A5C05495C1BA}"/>
          </ac:spMkLst>
        </pc:spChg>
        <pc:spChg chg="mod">
          <ac:chgData name="魏 星达" userId="ca17b13798aa44f7" providerId="LiveId" clId="{AC1E5D7E-EE9C-994A-B3AE-6D9D01ECC94D}" dt="2021-09-02T08:54:32.749" v="29"/>
          <ac:spMkLst>
            <pc:docMk/>
            <pc:sldMk cId="2414021376" sldId="2426"/>
            <ac:spMk id="14" creationId="{AA3BEE26-869C-6344-9A3E-AD00B992576B}"/>
          </ac:spMkLst>
        </pc:spChg>
        <pc:spChg chg="mod">
          <ac:chgData name="魏 星达" userId="ca17b13798aa44f7" providerId="LiveId" clId="{AC1E5D7E-EE9C-994A-B3AE-6D9D01ECC94D}" dt="2021-09-02T08:54:32.749" v="29"/>
          <ac:spMkLst>
            <pc:docMk/>
            <pc:sldMk cId="2414021376" sldId="2426"/>
            <ac:spMk id="15" creationId="{A226ECD3-6761-FA4E-80D2-FEF84C045B32}"/>
          </ac:spMkLst>
        </pc:spChg>
        <pc:spChg chg="mod">
          <ac:chgData name="魏 星达" userId="ca17b13798aa44f7" providerId="LiveId" clId="{AC1E5D7E-EE9C-994A-B3AE-6D9D01ECC94D}" dt="2021-09-02T08:54:32.749" v="29"/>
          <ac:spMkLst>
            <pc:docMk/>
            <pc:sldMk cId="2414021376" sldId="2426"/>
            <ac:spMk id="16" creationId="{9E13E7AD-9C9E-994E-924F-574A3078185C}"/>
          </ac:spMkLst>
        </pc:spChg>
        <pc:spChg chg="mod">
          <ac:chgData name="魏 星达" userId="ca17b13798aa44f7" providerId="LiveId" clId="{AC1E5D7E-EE9C-994A-B3AE-6D9D01ECC94D}" dt="2021-09-02T08:54:32.749" v="29"/>
          <ac:spMkLst>
            <pc:docMk/>
            <pc:sldMk cId="2414021376" sldId="2426"/>
            <ac:spMk id="17" creationId="{14B3CF00-1612-F942-8789-D08EB67DCF3C}"/>
          </ac:spMkLst>
        </pc:spChg>
        <pc:spChg chg="mod">
          <ac:chgData name="魏 星达" userId="ca17b13798aa44f7" providerId="LiveId" clId="{AC1E5D7E-EE9C-994A-B3AE-6D9D01ECC94D}" dt="2021-09-02T08:54:32.749" v="29"/>
          <ac:spMkLst>
            <pc:docMk/>
            <pc:sldMk cId="2414021376" sldId="2426"/>
            <ac:spMk id="18" creationId="{9E35E4A4-4946-7040-B4FA-D51F94F7AF54}"/>
          </ac:spMkLst>
        </pc:spChg>
        <pc:spChg chg="add mod">
          <ac:chgData name="魏 星达" userId="ca17b13798aa44f7" providerId="LiveId" clId="{AC1E5D7E-EE9C-994A-B3AE-6D9D01ECC94D}" dt="2021-09-02T08:54:32.749" v="29"/>
          <ac:spMkLst>
            <pc:docMk/>
            <pc:sldMk cId="2414021376" sldId="2426"/>
            <ac:spMk id="19" creationId="{4C36A1D5-0A15-E64E-8BA4-CBD9EBCFECD4}"/>
          </ac:spMkLst>
        </pc:spChg>
        <pc:spChg chg="add mod">
          <ac:chgData name="魏 星达" userId="ca17b13798aa44f7" providerId="LiveId" clId="{AC1E5D7E-EE9C-994A-B3AE-6D9D01ECC94D}" dt="2021-09-02T08:54:36.170" v="30" actId="14100"/>
          <ac:spMkLst>
            <pc:docMk/>
            <pc:sldMk cId="2414021376" sldId="2426"/>
            <ac:spMk id="22" creationId="{0C193F16-604A-BC47-B11F-C43BDD93C10E}"/>
          </ac:spMkLst>
        </pc:spChg>
        <pc:grpChg chg="add mod">
          <ac:chgData name="魏 星达" userId="ca17b13798aa44f7" providerId="LiveId" clId="{AC1E5D7E-EE9C-994A-B3AE-6D9D01ECC94D}" dt="2021-09-02T08:54:32.749" v="29"/>
          <ac:grpSpMkLst>
            <pc:docMk/>
            <pc:sldMk cId="2414021376" sldId="2426"/>
            <ac:grpSpMk id="6" creationId="{1F48873C-A9D9-294B-B979-2FF96840EAFC}"/>
          </ac:grpSpMkLst>
        </pc:grpChg>
        <pc:cxnChg chg="add mod">
          <ac:chgData name="魏 星达" userId="ca17b13798aa44f7" providerId="LiveId" clId="{AC1E5D7E-EE9C-994A-B3AE-6D9D01ECC94D}" dt="2021-09-02T08:54:32.749" v="29"/>
          <ac:cxnSpMkLst>
            <pc:docMk/>
            <pc:sldMk cId="2414021376" sldId="2426"/>
            <ac:cxnSpMk id="20" creationId="{0ECFE453-FEC3-E444-8D28-001F6466F11D}"/>
          </ac:cxnSpMkLst>
        </pc:cxnChg>
        <pc:cxnChg chg="add mod">
          <ac:chgData name="魏 星达" userId="ca17b13798aa44f7" providerId="LiveId" clId="{AC1E5D7E-EE9C-994A-B3AE-6D9D01ECC94D}" dt="2021-09-02T08:54:32.749" v="29"/>
          <ac:cxnSpMkLst>
            <pc:docMk/>
            <pc:sldMk cId="2414021376" sldId="2426"/>
            <ac:cxnSpMk id="21" creationId="{E582F0D3-FCC2-3349-91C7-FCE66EC03DF7}"/>
          </ac:cxnSpMkLst>
        </pc:cxnChg>
        <pc:cxnChg chg="add mod">
          <ac:chgData name="魏 星达" userId="ca17b13798aa44f7" providerId="LiveId" clId="{AC1E5D7E-EE9C-994A-B3AE-6D9D01ECC94D}" dt="2021-09-02T08:54:32.749" v="29"/>
          <ac:cxnSpMkLst>
            <pc:docMk/>
            <pc:sldMk cId="2414021376" sldId="2426"/>
            <ac:cxnSpMk id="23" creationId="{771183F9-6BF3-CB4D-A54B-877B83434231}"/>
          </ac:cxnSpMkLst>
        </pc:cxnChg>
      </pc:sldChg>
      <pc:sldChg chg="addSp delSp modSp add mod delAnim modAnim">
        <pc:chgData name="魏 星达" userId="ca17b13798aa44f7" providerId="LiveId" clId="{AC1E5D7E-EE9C-994A-B3AE-6D9D01ECC94D}" dt="2021-09-02T08:58:36.976" v="429"/>
        <pc:sldMkLst>
          <pc:docMk/>
          <pc:sldMk cId="2392783851" sldId="2427"/>
        </pc:sldMkLst>
        <pc:spChg chg="mod">
          <ac:chgData name="魏 星达" userId="ca17b13798aa44f7" providerId="LiveId" clId="{AC1E5D7E-EE9C-994A-B3AE-6D9D01ECC94D}" dt="2021-09-02T08:58:25.819" v="425" actId="14100"/>
          <ac:spMkLst>
            <pc:docMk/>
            <pc:sldMk cId="2392783851" sldId="2427"/>
            <ac:spMk id="3" creationId="{C95BD4C0-B283-024B-BC9C-396D7FFD3F90}"/>
          </ac:spMkLst>
        </pc:spChg>
        <pc:spChg chg="del">
          <ac:chgData name="魏 星达" userId="ca17b13798aa44f7" providerId="LiveId" clId="{AC1E5D7E-EE9C-994A-B3AE-6D9D01ECC94D}" dt="2021-09-02T08:58:31.758" v="428" actId="478"/>
          <ac:spMkLst>
            <pc:docMk/>
            <pc:sldMk cId="2392783851" sldId="2427"/>
            <ac:spMk id="5" creationId="{0D4A178A-6549-5C4E-9F32-0B4151189746}"/>
          </ac:spMkLst>
        </pc:spChg>
        <pc:spChg chg="del">
          <ac:chgData name="魏 星达" userId="ca17b13798aa44f7" providerId="LiveId" clId="{AC1E5D7E-EE9C-994A-B3AE-6D9D01ECC94D}" dt="2021-09-02T08:58:30.075" v="427" actId="478"/>
          <ac:spMkLst>
            <pc:docMk/>
            <pc:sldMk cId="2392783851" sldId="2427"/>
            <ac:spMk id="6" creationId="{C4CC787F-512E-AE43-9144-1C1E25F1EDDB}"/>
          </ac:spMkLst>
        </pc:spChg>
        <pc:spChg chg="del">
          <ac:chgData name="魏 星达" userId="ca17b13798aa44f7" providerId="LiveId" clId="{AC1E5D7E-EE9C-994A-B3AE-6D9D01ECC94D}" dt="2021-09-02T08:58:30.075" v="427" actId="478"/>
          <ac:spMkLst>
            <pc:docMk/>
            <pc:sldMk cId="2392783851" sldId="2427"/>
            <ac:spMk id="7" creationId="{36216AEB-3623-F948-BF05-35AF566332E3}"/>
          </ac:spMkLst>
        </pc:spChg>
        <pc:spChg chg="del">
          <ac:chgData name="魏 星达" userId="ca17b13798aa44f7" providerId="LiveId" clId="{AC1E5D7E-EE9C-994A-B3AE-6D9D01ECC94D}" dt="2021-09-02T08:58:28.022" v="426" actId="478"/>
          <ac:spMkLst>
            <pc:docMk/>
            <pc:sldMk cId="2392783851" sldId="2427"/>
            <ac:spMk id="8" creationId="{069FC4AF-24A4-264F-A150-67944A5A92B7}"/>
          </ac:spMkLst>
        </pc:spChg>
        <pc:spChg chg="del">
          <ac:chgData name="魏 星达" userId="ca17b13798aa44f7" providerId="LiveId" clId="{AC1E5D7E-EE9C-994A-B3AE-6D9D01ECC94D}" dt="2021-09-02T08:58:28.022" v="426" actId="478"/>
          <ac:spMkLst>
            <pc:docMk/>
            <pc:sldMk cId="2392783851" sldId="2427"/>
            <ac:spMk id="9" creationId="{C2D235EA-E01B-DD47-B019-FCA8A2ADB462}"/>
          </ac:spMkLst>
        </pc:spChg>
        <pc:spChg chg="del">
          <ac:chgData name="魏 星达" userId="ca17b13798aa44f7" providerId="LiveId" clId="{AC1E5D7E-EE9C-994A-B3AE-6D9D01ECC94D}" dt="2021-09-02T08:58:28.022" v="426" actId="478"/>
          <ac:spMkLst>
            <pc:docMk/>
            <pc:sldMk cId="2392783851" sldId="2427"/>
            <ac:spMk id="10" creationId="{91B3A8A7-4FCA-864C-864D-B9CE1B785C5A}"/>
          </ac:spMkLst>
        </pc:spChg>
        <pc:spChg chg="del">
          <ac:chgData name="魏 星达" userId="ca17b13798aa44f7" providerId="LiveId" clId="{AC1E5D7E-EE9C-994A-B3AE-6D9D01ECC94D}" dt="2021-09-02T08:58:28.022" v="426" actId="478"/>
          <ac:spMkLst>
            <pc:docMk/>
            <pc:sldMk cId="2392783851" sldId="2427"/>
            <ac:spMk id="11" creationId="{90660139-758D-F542-9D15-60FFF997F112}"/>
          </ac:spMkLst>
        </pc:spChg>
        <pc:spChg chg="del">
          <ac:chgData name="魏 星达" userId="ca17b13798aa44f7" providerId="LiveId" clId="{AC1E5D7E-EE9C-994A-B3AE-6D9D01ECC94D}" dt="2021-09-02T08:58:28.022" v="426" actId="478"/>
          <ac:spMkLst>
            <pc:docMk/>
            <pc:sldMk cId="2392783851" sldId="2427"/>
            <ac:spMk id="12" creationId="{4568AB50-CF80-F442-95AE-614FEE73158A}"/>
          </ac:spMkLst>
        </pc:spChg>
        <pc:spChg chg="del">
          <ac:chgData name="魏 星达" userId="ca17b13798aa44f7" providerId="LiveId" clId="{AC1E5D7E-EE9C-994A-B3AE-6D9D01ECC94D}" dt="2021-09-02T08:58:28.022" v="426" actId="478"/>
          <ac:spMkLst>
            <pc:docMk/>
            <pc:sldMk cId="2392783851" sldId="2427"/>
            <ac:spMk id="13" creationId="{7EAF6983-3936-5847-AAD8-6B0D3336A4A5}"/>
          </ac:spMkLst>
        </pc:spChg>
        <pc:spChg chg="del">
          <ac:chgData name="魏 星达" userId="ca17b13798aa44f7" providerId="LiveId" clId="{AC1E5D7E-EE9C-994A-B3AE-6D9D01ECC94D}" dt="2021-09-02T08:58:28.022" v="426" actId="478"/>
          <ac:spMkLst>
            <pc:docMk/>
            <pc:sldMk cId="2392783851" sldId="2427"/>
            <ac:spMk id="14" creationId="{AAFED6FC-0CCC-DC40-BDEC-1EB43CBF0379}"/>
          </ac:spMkLst>
        </pc:spChg>
        <pc:spChg chg="del">
          <ac:chgData name="魏 星达" userId="ca17b13798aa44f7" providerId="LiveId" clId="{AC1E5D7E-EE9C-994A-B3AE-6D9D01ECC94D}" dt="2021-09-02T08:58:28.022" v="426" actId="478"/>
          <ac:spMkLst>
            <pc:docMk/>
            <pc:sldMk cId="2392783851" sldId="2427"/>
            <ac:spMk id="15" creationId="{B063696B-5439-F04D-88CB-7F003F08818F}"/>
          </ac:spMkLst>
        </pc:spChg>
        <pc:spChg chg="del">
          <ac:chgData name="魏 星达" userId="ca17b13798aa44f7" providerId="LiveId" clId="{AC1E5D7E-EE9C-994A-B3AE-6D9D01ECC94D}" dt="2021-09-02T08:58:28.022" v="426" actId="478"/>
          <ac:spMkLst>
            <pc:docMk/>
            <pc:sldMk cId="2392783851" sldId="2427"/>
            <ac:spMk id="16" creationId="{B0F18E55-18F0-AC40-AC99-6A4887FFDBA3}"/>
          </ac:spMkLst>
        </pc:spChg>
        <pc:spChg chg="del">
          <ac:chgData name="魏 星达" userId="ca17b13798aa44f7" providerId="LiveId" clId="{AC1E5D7E-EE9C-994A-B3AE-6D9D01ECC94D}" dt="2021-09-02T08:58:28.022" v="426" actId="478"/>
          <ac:spMkLst>
            <pc:docMk/>
            <pc:sldMk cId="2392783851" sldId="2427"/>
            <ac:spMk id="18" creationId="{AC9923AC-D724-784E-BC88-5C90CED30A7E}"/>
          </ac:spMkLst>
        </pc:spChg>
        <pc:spChg chg="del">
          <ac:chgData name="魏 星达" userId="ca17b13798aa44f7" providerId="LiveId" clId="{AC1E5D7E-EE9C-994A-B3AE-6D9D01ECC94D}" dt="2021-09-02T08:58:28.022" v="426" actId="478"/>
          <ac:spMkLst>
            <pc:docMk/>
            <pc:sldMk cId="2392783851" sldId="2427"/>
            <ac:spMk id="19" creationId="{91030D9C-41E4-5745-861C-781AF34302AF}"/>
          </ac:spMkLst>
        </pc:spChg>
        <pc:spChg chg="add mod">
          <ac:chgData name="魏 星达" userId="ca17b13798aa44f7" providerId="LiveId" clId="{AC1E5D7E-EE9C-994A-B3AE-6D9D01ECC94D}" dt="2021-09-02T08:58:36.976" v="429"/>
          <ac:spMkLst>
            <pc:docMk/>
            <pc:sldMk cId="2392783851" sldId="2427"/>
            <ac:spMk id="20" creationId="{6BA05EC0-DD2E-B848-BAC3-167E00F57D0D}"/>
          </ac:spMkLst>
        </pc:spChg>
        <pc:spChg chg="add mod">
          <ac:chgData name="魏 星达" userId="ca17b13798aa44f7" providerId="LiveId" clId="{AC1E5D7E-EE9C-994A-B3AE-6D9D01ECC94D}" dt="2021-09-02T08:58:36.976" v="429"/>
          <ac:spMkLst>
            <pc:docMk/>
            <pc:sldMk cId="2392783851" sldId="2427"/>
            <ac:spMk id="21" creationId="{FDC7649B-E20A-B143-A4E1-419979DEED5D}"/>
          </ac:spMkLst>
        </pc:spChg>
        <pc:spChg chg="add mod">
          <ac:chgData name="魏 星达" userId="ca17b13798aa44f7" providerId="LiveId" clId="{AC1E5D7E-EE9C-994A-B3AE-6D9D01ECC94D}" dt="2021-09-02T08:58:36.976" v="429"/>
          <ac:spMkLst>
            <pc:docMk/>
            <pc:sldMk cId="2392783851" sldId="2427"/>
            <ac:spMk id="22" creationId="{C1A8F80E-8D8C-534C-9A07-CAFD32D61642}"/>
          </ac:spMkLst>
        </pc:spChg>
        <pc:spChg chg="add mod">
          <ac:chgData name="魏 星达" userId="ca17b13798aa44f7" providerId="LiveId" clId="{AC1E5D7E-EE9C-994A-B3AE-6D9D01ECC94D}" dt="2021-09-02T08:58:36.976" v="429"/>
          <ac:spMkLst>
            <pc:docMk/>
            <pc:sldMk cId="2392783851" sldId="2427"/>
            <ac:spMk id="23" creationId="{63D498E0-1607-5A4F-8292-AC593D465422}"/>
          </ac:spMkLst>
        </pc:spChg>
        <pc:spChg chg="add mod">
          <ac:chgData name="魏 星达" userId="ca17b13798aa44f7" providerId="LiveId" clId="{AC1E5D7E-EE9C-994A-B3AE-6D9D01ECC94D}" dt="2021-09-02T08:58:36.976" v="429"/>
          <ac:spMkLst>
            <pc:docMk/>
            <pc:sldMk cId="2392783851" sldId="2427"/>
            <ac:spMk id="24" creationId="{7CC7AD19-861F-6A43-BD4C-5312BF4A196A}"/>
          </ac:spMkLst>
        </pc:spChg>
        <pc:spChg chg="add mod">
          <ac:chgData name="魏 星达" userId="ca17b13798aa44f7" providerId="LiveId" clId="{AC1E5D7E-EE9C-994A-B3AE-6D9D01ECC94D}" dt="2021-09-02T08:58:36.976" v="429"/>
          <ac:spMkLst>
            <pc:docMk/>
            <pc:sldMk cId="2392783851" sldId="2427"/>
            <ac:spMk id="25" creationId="{1FE8CD09-9696-F243-B740-7F4AA8F803AA}"/>
          </ac:spMkLst>
        </pc:spChg>
        <pc:spChg chg="add mod">
          <ac:chgData name="魏 星达" userId="ca17b13798aa44f7" providerId="LiveId" clId="{AC1E5D7E-EE9C-994A-B3AE-6D9D01ECC94D}" dt="2021-09-02T08:58:36.976" v="429"/>
          <ac:spMkLst>
            <pc:docMk/>
            <pc:sldMk cId="2392783851" sldId="2427"/>
            <ac:spMk id="26" creationId="{E9564D8A-3EAB-7B47-943D-7AE5AF54013D}"/>
          </ac:spMkLst>
        </pc:spChg>
        <pc:spChg chg="add mod">
          <ac:chgData name="魏 星达" userId="ca17b13798aa44f7" providerId="LiveId" clId="{AC1E5D7E-EE9C-994A-B3AE-6D9D01ECC94D}" dt="2021-09-02T08:58:36.976" v="429"/>
          <ac:spMkLst>
            <pc:docMk/>
            <pc:sldMk cId="2392783851" sldId="2427"/>
            <ac:spMk id="27" creationId="{A0B684D9-2E7E-C44F-8E7E-16A42EC41F67}"/>
          </ac:spMkLst>
        </pc:spChg>
        <pc:spChg chg="add mod">
          <ac:chgData name="魏 星达" userId="ca17b13798aa44f7" providerId="LiveId" clId="{AC1E5D7E-EE9C-994A-B3AE-6D9D01ECC94D}" dt="2021-09-02T08:58:36.976" v="429"/>
          <ac:spMkLst>
            <pc:docMk/>
            <pc:sldMk cId="2392783851" sldId="2427"/>
            <ac:spMk id="28" creationId="{716115B7-4A18-B248-BAD2-D94E80192D1E}"/>
          </ac:spMkLst>
        </pc:spChg>
        <pc:spChg chg="add mod">
          <ac:chgData name="魏 星达" userId="ca17b13798aa44f7" providerId="LiveId" clId="{AC1E5D7E-EE9C-994A-B3AE-6D9D01ECC94D}" dt="2021-09-02T08:58:36.976" v="429"/>
          <ac:spMkLst>
            <pc:docMk/>
            <pc:sldMk cId="2392783851" sldId="2427"/>
            <ac:spMk id="29" creationId="{2C73971B-289B-4841-AC5B-DFE372DFFBC4}"/>
          </ac:spMkLst>
        </pc:spChg>
        <pc:spChg chg="add mod">
          <ac:chgData name="魏 星达" userId="ca17b13798aa44f7" providerId="LiveId" clId="{AC1E5D7E-EE9C-994A-B3AE-6D9D01ECC94D}" dt="2021-09-02T08:58:36.976" v="429"/>
          <ac:spMkLst>
            <pc:docMk/>
            <pc:sldMk cId="2392783851" sldId="2427"/>
            <ac:spMk id="30" creationId="{2C8283A9-CE09-024D-8AEF-0479024448B1}"/>
          </ac:spMkLst>
        </pc:spChg>
        <pc:spChg chg="add mod">
          <ac:chgData name="魏 星达" userId="ca17b13798aa44f7" providerId="LiveId" clId="{AC1E5D7E-EE9C-994A-B3AE-6D9D01ECC94D}" dt="2021-09-02T08:58:36.976" v="429"/>
          <ac:spMkLst>
            <pc:docMk/>
            <pc:sldMk cId="2392783851" sldId="2427"/>
            <ac:spMk id="31" creationId="{64B6E2C8-334C-4D4D-9031-F5912975259D}"/>
          </ac:spMkLst>
        </pc:spChg>
        <pc:spChg chg="add mod">
          <ac:chgData name="魏 星达" userId="ca17b13798aa44f7" providerId="LiveId" clId="{AC1E5D7E-EE9C-994A-B3AE-6D9D01ECC94D}" dt="2021-09-02T08:58:36.976" v="429"/>
          <ac:spMkLst>
            <pc:docMk/>
            <pc:sldMk cId="2392783851" sldId="2427"/>
            <ac:spMk id="32" creationId="{9999BBCF-C6CB-CA4D-9834-8D03B0130E50}"/>
          </ac:spMkLst>
        </pc:spChg>
        <pc:spChg chg="add mod">
          <ac:chgData name="魏 星达" userId="ca17b13798aa44f7" providerId="LiveId" clId="{AC1E5D7E-EE9C-994A-B3AE-6D9D01ECC94D}" dt="2021-09-02T08:58:36.976" v="429"/>
          <ac:spMkLst>
            <pc:docMk/>
            <pc:sldMk cId="2392783851" sldId="2427"/>
            <ac:spMk id="33" creationId="{3E790888-58CB-F64E-973B-F3A80CEC53EE}"/>
          </ac:spMkLst>
        </pc:spChg>
        <pc:spChg chg="add mod">
          <ac:chgData name="魏 星达" userId="ca17b13798aa44f7" providerId="LiveId" clId="{AC1E5D7E-EE9C-994A-B3AE-6D9D01ECC94D}" dt="2021-09-02T08:58:36.976" v="429"/>
          <ac:spMkLst>
            <pc:docMk/>
            <pc:sldMk cId="2392783851" sldId="2427"/>
            <ac:spMk id="34" creationId="{A2FAD9C0-A984-F348-BA87-93A5BE2E5A03}"/>
          </ac:spMkLst>
        </pc:spChg>
      </pc:sldChg>
      <pc:sldChg chg="addSp delSp modSp new mod">
        <pc:chgData name="魏 星达" userId="ca17b13798aa44f7" providerId="LiveId" clId="{AC1E5D7E-EE9C-994A-B3AE-6D9D01ECC94D}" dt="2021-09-02T13:58:04.635" v="1973" actId="478"/>
        <pc:sldMkLst>
          <pc:docMk/>
          <pc:sldMk cId="1177712231" sldId="2428"/>
        </pc:sldMkLst>
        <pc:spChg chg="mod">
          <ac:chgData name="魏 星达" userId="ca17b13798aa44f7" providerId="LiveId" clId="{AC1E5D7E-EE9C-994A-B3AE-6D9D01ECC94D}" dt="2021-09-02T13:57:02.859" v="1966" actId="20577"/>
          <ac:spMkLst>
            <pc:docMk/>
            <pc:sldMk cId="1177712231" sldId="2428"/>
            <ac:spMk id="2" creationId="{40100D59-199F-3941-9E6E-D3DEB12AB3A7}"/>
          </ac:spMkLst>
        </pc:spChg>
        <pc:spChg chg="del">
          <ac:chgData name="魏 星达" userId="ca17b13798aa44f7" providerId="LiveId" clId="{AC1E5D7E-EE9C-994A-B3AE-6D9D01ECC94D}" dt="2021-09-02T13:58:04.635" v="1973" actId="478"/>
          <ac:spMkLst>
            <pc:docMk/>
            <pc:sldMk cId="1177712231" sldId="2428"/>
            <ac:spMk id="3" creationId="{31C039ED-05FC-C041-A554-6F80C140A78E}"/>
          </ac:spMkLst>
        </pc:spChg>
        <pc:spChg chg="add del mod">
          <ac:chgData name="魏 星达" userId="ca17b13798aa44f7" providerId="LiveId" clId="{AC1E5D7E-EE9C-994A-B3AE-6D9D01ECC94D}" dt="2021-09-02T13:57:48.652" v="1969" actId="478"/>
          <ac:spMkLst>
            <pc:docMk/>
            <pc:sldMk cId="1177712231" sldId="2428"/>
            <ac:spMk id="5" creationId="{81F603D4-97BA-9B46-92AE-85FEBB57C43A}"/>
          </ac:spMkLst>
        </pc:spChg>
        <pc:spChg chg="add mod">
          <ac:chgData name="魏 星达" userId="ca17b13798aa44f7" providerId="LiveId" clId="{AC1E5D7E-EE9C-994A-B3AE-6D9D01ECC94D}" dt="2021-09-02T13:57:57.854" v="1971"/>
          <ac:spMkLst>
            <pc:docMk/>
            <pc:sldMk cId="1177712231" sldId="2428"/>
            <ac:spMk id="6" creationId="{95573D84-8316-2243-B8F2-6983C3DF405B}"/>
          </ac:spMkLst>
        </pc:spChg>
      </pc:sldChg>
      <pc:sldChg chg="addSp delSp modSp add mod modAnim">
        <pc:chgData name="魏 星达" userId="ca17b13798aa44f7" providerId="LiveId" clId="{AC1E5D7E-EE9C-994A-B3AE-6D9D01ECC94D}" dt="2021-09-02T13:32:13.838" v="958" actId="1076"/>
        <pc:sldMkLst>
          <pc:docMk/>
          <pc:sldMk cId="2402586653" sldId="2429"/>
        </pc:sldMkLst>
        <pc:spChg chg="mod">
          <ac:chgData name="魏 星达" userId="ca17b13798aa44f7" providerId="LiveId" clId="{AC1E5D7E-EE9C-994A-B3AE-6D9D01ECC94D}" dt="2021-09-02T13:27:18.884" v="882" actId="20577"/>
          <ac:spMkLst>
            <pc:docMk/>
            <pc:sldMk cId="2402586653" sldId="2429"/>
            <ac:spMk id="3" creationId="{C1268452-2722-5745-9A3B-676FBA3D244B}"/>
          </ac:spMkLst>
        </pc:spChg>
        <pc:spChg chg="add mod">
          <ac:chgData name="魏 星达" userId="ca17b13798aa44f7" providerId="LiveId" clId="{AC1E5D7E-EE9C-994A-B3AE-6D9D01ECC94D}" dt="2021-09-02T13:25:19.353" v="730" actId="1076"/>
          <ac:spMkLst>
            <pc:docMk/>
            <pc:sldMk cId="2402586653" sldId="2429"/>
            <ac:spMk id="5" creationId="{04969F7E-8622-B944-900C-2B1264F05B94}"/>
          </ac:spMkLst>
        </pc:spChg>
        <pc:spChg chg="add mod">
          <ac:chgData name="魏 星达" userId="ca17b13798aa44f7" providerId="LiveId" clId="{AC1E5D7E-EE9C-994A-B3AE-6D9D01ECC94D}" dt="2021-09-02T13:26:30.935" v="817" actId="1076"/>
          <ac:spMkLst>
            <pc:docMk/>
            <pc:sldMk cId="2402586653" sldId="2429"/>
            <ac:spMk id="9" creationId="{C3B05714-316A-EF46-AA3B-F311202E2D8B}"/>
          </ac:spMkLst>
        </pc:spChg>
        <pc:spChg chg="add del mod">
          <ac:chgData name="魏 星达" userId="ca17b13798aa44f7" providerId="LiveId" clId="{AC1E5D7E-EE9C-994A-B3AE-6D9D01ECC94D}" dt="2021-09-02T13:27:47.566" v="884"/>
          <ac:spMkLst>
            <pc:docMk/>
            <pc:sldMk cId="2402586653" sldId="2429"/>
            <ac:spMk id="10" creationId="{3AE52255-BC1A-3640-B1B0-76E3C2BB9FAF}"/>
          </ac:spMkLst>
        </pc:spChg>
        <pc:spChg chg="add mod">
          <ac:chgData name="魏 星达" userId="ca17b13798aa44f7" providerId="LiveId" clId="{AC1E5D7E-EE9C-994A-B3AE-6D9D01ECC94D}" dt="2021-09-02T13:32:13.838" v="958" actId="1076"/>
          <ac:spMkLst>
            <pc:docMk/>
            <pc:sldMk cId="2402586653" sldId="2429"/>
            <ac:spMk id="11" creationId="{C515576F-9191-8E41-9C6E-A769E5040619}"/>
          </ac:spMkLst>
        </pc:spChg>
        <pc:cxnChg chg="add mod">
          <ac:chgData name="魏 星达" userId="ca17b13798aa44f7" providerId="LiveId" clId="{AC1E5D7E-EE9C-994A-B3AE-6D9D01ECC94D}" dt="2021-09-02T13:25:55.375" v="740" actId="14100"/>
          <ac:cxnSpMkLst>
            <pc:docMk/>
            <pc:sldMk cId="2402586653" sldId="2429"/>
            <ac:cxnSpMk id="7" creationId="{60DE9A2A-6F23-B54A-8752-73A86C75A6B7}"/>
          </ac:cxnSpMkLst>
        </pc:cxnChg>
      </pc:sldChg>
      <pc:sldChg chg="addSp modSp new mod modAnim">
        <pc:chgData name="魏 星达" userId="ca17b13798aa44f7" providerId="LiveId" clId="{AC1E5D7E-EE9C-994A-B3AE-6D9D01ECC94D}" dt="2021-09-02T13:34:02.478" v="965"/>
        <pc:sldMkLst>
          <pc:docMk/>
          <pc:sldMk cId="415118620" sldId="2430"/>
        </pc:sldMkLst>
        <pc:spChg chg="mod">
          <ac:chgData name="魏 星达" userId="ca17b13798aa44f7" providerId="LiveId" clId="{AC1E5D7E-EE9C-994A-B3AE-6D9D01ECC94D}" dt="2021-09-02T13:33:08.647" v="962"/>
          <ac:spMkLst>
            <pc:docMk/>
            <pc:sldMk cId="415118620" sldId="2430"/>
            <ac:spMk id="2" creationId="{8D265F36-6AA4-474C-8A96-6FFC4EB637C6}"/>
          </ac:spMkLst>
        </pc:spChg>
        <pc:spChg chg="mod">
          <ac:chgData name="魏 星达" userId="ca17b13798aa44f7" providerId="LiveId" clId="{AC1E5D7E-EE9C-994A-B3AE-6D9D01ECC94D}" dt="2021-09-02T13:34:02.478" v="965"/>
          <ac:spMkLst>
            <pc:docMk/>
            <pc:sldMk cId="415118620" sldId="2430"/>
            <ac:spMk id="3" creationId="{9ECEBB7F-0498-1A4C-9C5B-E7759AB0DA92}"/>
          </ac:spMkLst>
        </pc:spChg>
        <pc:spChg chg="add mod">
          <ac:chgData name="魏 星达" userId="ca17b13798aa44f7" providerId="LiveId" clId="{AC1E5D7E-EE9C-994A-B3AE-6D9D01ECC94D}" dt="2021-09-02T13:33:34.623" v="963"/>
          <ac:spMkLst>
            <pc:docMk/>
            <pc:sldMk cId="415118620" sldId="2430"/>
            <ac:spMk id="5" creationId="{90F53F81-6123-2D48-8861-B0FC55C557F3}"/>
          </ac:spMkLst>
        </pc:spChg>
        <pc:spChg chg="add mod">
          <ac:chgData name="魏 星达" userId="ca17b13798aa44f7" providerId="LiveId" clId="{AC1E5D7E-EE9C-994A-B3AE-6D9D01ECC94D}" dt="2021-09-02T13:33:34.623" v="963"/>
          <ac:spMkLst>
            <pc:docMk/>
            <pc:sldMk cId="415118620" sldId="2430"/>
            <ac:spMk id="6" creationId="{3F3F96BA-D43B-5040-8F37-25D60CF843D1}"/>
          </ac:spMkLst>
        </pc:spChg>
        <pc:spChg chg="add mod">
          <ac:chgData name="魏 星达" userId="ca17b13798aa44f7" providerId="LiveId" clId="{AC1E5D7E-EE9C-994A-B3AE-6D9D01ECC94D}" dt="2021-09-02T13:33:51.470" v="964" actId="1076"/>
          <ac:spMkLst>
            <pc:docMk/>
            <pc:sldMk cId="415118620" sldId="2430"/>
            <ac:spMk id="7" creationId="{20342203-25A9-8C41-A488-88E7C9CC248B}"/>
          </ac:spMkLst>
        </pc:spChg>
        <pc:spChg chg="add mod">
          <ac:chgData name="魏 星达" userId="ca17b13798aa44f7" providerId="LiveId" clId="{AC1E5D7E-EE9C-994A-B3AE-6D9D01ECC94D}" dt="2021-09-02T13:33:34.623" v="963"/>
          <ac:spMkLst>
            <pc:docMk/>
            <pc:sldMk cId="415118620" sldId="2430"/>
            <ac:spMk id="8" creationId="{88067A32-61A0-6F45-B0F7-B032699D4536}"/>
          </ac:spMkLst>
        </pc:spChg>
        <pc:spChg chg="add mod">
          <ac:chgData name="魏 星达" userId="ca17b13798aa44f7" providerId="LiveId" clId="{AC1E5D7E-EE9C-994A-B3AE-6D9D01ECC94D}" dt="2021-09-02T13:33:34.623" v="963"/>
          <ac:spMkLst>
            <pc:docMk/>
            <pc:sldMk cId="415118620" sldId="2430"/>
            <ac:spMk id="9" creationId="{AC06A1B1-540E-F248-B332-AA865A8EF4BD}"/>
          </ac:spMkLst>
        </pc:spChg>
        <pc:spChg chg="add mod">
          <ac:chgData name="魏 星达" userId="ca17b13798aa44f7" providerId="LiveId" clId="{AC1E5D7E-EE9C-994A-B3AE-6D9D01ECC94D}" dt="2021-09-02T13:33:34.623" v="963"/>
          <ac:spMkLst>
            <pc:docMk/>
            <pc:sldMk cId="415118620" sldId="2430"/>
            <ac:spMk id="10" creationId="{89943F77-2513-AA4E-BB79-19DF8771A60D}"/>
          </ac:spMkLst>
        </pc:spChg>
        <pc:spChg chg="add mod">
          <ac:chgData name="魏 星达" userId="ca17b13798aa44f7" providerId="LiveId" clId="{AC1E5D7E-EE9C-994A-B3AE-6D9D01ECC94D}" dt="2021-09-02T13:33:34.623" v="963"/>
          <ac:spMkLst>
            <pc:docMk/>
            <pc:sldMk cId="415118620" sldId="2430"/>
            <ac:spMk id="11" creationId="{90DEB04A-B1B4-3C4D-ADC7-E70A6A985F86}"/>
          </ac:spMkLst>
        </pc:spChg>
        <pc:spChg chg="add mod">
          <ac:chgData name="魏 星达" userId="ca17b13798aa44f7" providerId="LiveId" clId="{AC1E5D7E-EE9C-994A-B3AE-6D9D01ECC94D}" dt="2021-09-02T13:33:34.623" v="963"/>
          <ac:spMkLst>
            <pc:docMk/>
            <pc:sldMk cId="415118620" sldId="2430"/>
            <ac:spMk id="12" creationId="{93AFB3E4-E87A-3E43-957E-01C3EFA0DD86}"/>
          </ac:spMkLst>
        </pc:spChg>
        <pc:spChg chg="add mod">
          <ac:chgData name="魏 星达" userId="ca17b13798aa44f7" providerId="LiveId" clId="{AC1E5D7E-EE9C-994A-B3AE-6D9D01ECC94D}" dt="2021-09-02T13:33:34.623" v="963"/>
          <ac:spMkLst>
            <pc:docMk/>
            <pc:sldMk cId="415118620" sldId="2430"/>
            <ac:spMk id="13" creationId="{CA31A88B-9970-104F-BC7C-7D2CF42B8794}"/>
          </ac:spMkLst>
        </pc:spChg>
        <pc:spChg chg="add mod">
          <ac:chgData name="魏 星达" userId="ca17b13798aa44f7" providerId="LiveId" clId="{AC1E5D7E-EE9C-994A-B3AE-6D9D01ECC94D}" dt="2021-09-02T13:33:34.623" v="963"/>
          <ac:spMkLst>
            <pc:docMk/>
            <pc:sldMk cId="415118620" sldId="2430"/>
            <ac:spMk id="14" creationId="{127E7ADD-8201-504B-B920-DA2195246291}"/>
          </ac:spMkLst>
        </pc:spChg>
        <pc:spChg chg="add mod">
          <ac:chgData name="魏 星达" userId="ca17b13798aa44f7" providerId="LiveId" clId="{AC1E5D7E-EE9C-994A-B3AE-6D9D01ECC94D}" dt="2021-09-02T13:33:34.623" v="963"/>
          <ac:spMkLst>
            <pc:docMk/>
            <pc:sldMk cId="415118620" sldId="2430"/>
            <ac:spMk id="15" creationId="{B7A516DA-EDD4-A345-B04C-94C7BC28F130}"/>
          </ac:spMkLst>
        </pc:spChg>
        <pc:spChg chg="add mod">
          <ac:chgData name="魏 星达" userId="ca17b13798aa44f7" providerId="LiveId" clId="{AC1E5D7E-EE9C-994A-B3AE-6D9D01ECC94D}" dt="2021-09-02T13:33:34.623" v="963"/>
          <ac:spMkLst>
            <pc:docMk/>
            <pc:sldMk cId="415118620" sldId="2430"/>
            <ac:spMk id="16" creationId="{994C4391-358B-344A-B626-6DA91CE296C6}"/>
          </ac:spMkLst>
        </pc:spChg>
        <pc:spChg chg="add mod">
          <ac:chgData name="魏 星达" userId="ca17b13798aa44f7" providerId="LiveId" clId="{AC1E5D7E-EE9C-994A-B3AE-6D9D01ECC94D}" dt="2021-09-02T13:33:34.623" v="963"/>
          <ac:spMkLst>
            <pc:docMk/>
            <pc:sldMk cId="415118620" sldId="2430"/>
            <ac:spMk id="17" creationId="{465A31ED-6E5F-D748-9497-684D1C5690F3}"/>
          </ac:spMkLst>
        </pc:spChg>
        <pc:spChg chg="add mod">
          <ac:chgData name="魏 星达" userId="ca17b13798aa44f7" providerId="LiveId" clId="{AC1E5D7E-EE9C-994A-B3AE-6D9D01ECC94D}" dt="2021-09-02T13:33:34.623" v="963"/>
          <ac:spMkLst>
            <pc:docMk/>
            <pc:sldMk cId="415118620" sldId="2430"/>
            <ac:spMk id="18" creationId="{73B6396A-9C56-1648-BE92-86A99A255447}"/>
          </ac:spMkLst>
        </pc:spChg>
        <pc:spChg chg="add mod">
          <ac:chgData name="魏 星达" userId="ca17b13798aa44f7" providerId="LiveId" clId="{AC1E5D7E-EE9C-994A-B3AE-6D9D01ECC94D}" dt="2021-09-02T13:33:34.623" v="963"/>
          <ac:spMkLst>
            <pc:docMk/>
            <pc:sldMk cId="415118620" sldId="2430"/>
            <ac:spMk id="19" creationId="{2708ABD0-2F26-1148-997F-F6DD857223E3}"/>
          </ac:spMkLst>
        </pc:spChg>
      </pc:sldChg>
      <pc:sldChg chg="modSp add mod">
        <pc:chgData name="魏 星达" userId="ca17b13798aa44f7" providerId="LiveId" clId="{AC1E5D7E-EE9C-994A-B3AE-6D9D01ECC94D}" dt="2021-09-02T13:34:43.719" v="974" actId="20577"/>
        <pc:sldMkLst>
          <pc:docMk/>
          <pc:sldMk cId="1728629029" sldId="2431"/>
        </pc:sldMkLst>
        <pc:spChg chg="mod">
          <ac:chgData name="魏 星达" userId="ca17b13798aa44f7" providerId="LiveId" clId="{AC1E5D7E-EE9C-994A-B3AE-6D9D01ECC94D}" dt="2021-09-02T13:34:43.719" v="974" actId="20577"/>
          <ac:spMkLst>
            <pc:docMk/>
            <pc:sldMk cId="1728629029" sldId="2431"/>
            <ac:spMk id="5" creationId="{375403D9-9667-EA4B-986A-9CD8EA818815}"/>
          </ac:spMkLst>
        </pc:spChg>
      </pc:sldChg>
      <pc:sldChg chg="addSp modSp new mod modNotesTx">
        <pc:chgData name="魏 星达" userId="ca17b13798aa44f7" providerId="LiveId" clId="{AC1E5D7E-EE9C-994A-B3AE-6D9D01ECC94D}" dt="2021-09-02T13:44:17.409" v="1330" actId="20577"/>
        <pc:sldMkLst>
          <pc:docMk/>
          <pc:sldMk cId="756312044" sldId="2432"/>
        </pc:sldMkLst>
        <pc:spChg chg="mod">
          <ac:chgData name="魏 星达" userId="ca17b13798aa44f7" providerId="LiveId" clId="{AC1E5D7E-EE9C-994A-B3AE-6D9D01ECC94D}" dt="2021-09-02T13:34:55.055" v="977" actId="20577"/>
          <ac:spMkLst>
            <pc:docMk/>
            <pc:sldMk cId="756312044" sldId="2432"/>
            <ac:spMk id="2" creationId="{4F321F76-A6BA-E04D-A567-3ACCA1E35D8D}"/>
          </ac:spMkLst>
        </pc:spChg>
        <pc:spChg chg="mod">
          <ac:chgData name="魏 星达" userId="ca17b13798aa44f7" providerId="LiveId" clId="{AC1E5D7E-EE9C-994A-B3AE-6D9D01ECC94D}" dt="2021-09-02T13:42:47.012" v="1294" actId="20577"/>
          <ac:spMkLst>
            <pc:docMk/>
            <pc:sldMk cId="756312044" sldId="2432"/>
            <ac:spMk id="3" creationId="{F707B573-7080-184A-A4C6-90099466E061}"/>
          </ac:spMkLst>
        </pc:spChg>
        <pc:spChg chg="add mod">
          <ac:chgData name="魏 星达" userId="ca17b13798aa44f7" providerId="LiveId" clId="{AC1E5D7E-EE9C-994A-B3AE-6D9D01ECC94D}" dt="2021-09-02T13:35:10.951" v="980" actId="1076"/>
          <ac:spMkLst>
            <pc:docMk/>
            <pc:sldMk cId="756312044" sldId="2432"/>
            <ac:spMk id="5" creationId="{9E9B0B93-8AF9-0443-8FFF-2B8C4542F04E}"/>
          </ac:spMkLst>
        </pc:spChg>
        <pc:picChg chg="add mod">
          <ac:chgData name="魏 星达" userId="ca17b13798aa44f7" providerId="LiveId" clId="{AC1E5D7E-EE9C-994A-B3AE-6D9D01ECC94D}" dt="2021-09-02T13:43:54.132" v="1296" actId="1076"/>
          <ac:picMkLst>
            <pc:docMk/>
            <pc:sldMk cId="756312044" sldId="2432"/>
            <ac:picMk id="6" creationId="{12250987-7913-BA4E-A2DE-BE0996E57B03}"/>
          </ac:picMkLst>
        </pc:picChg>
      </pc:sldChg>
      <pc:sldChg chg="addSp modSp new mod">
        <pc:chgData name="魏 星达" userId="ca17b13798aa44f7" providerId="LiveId" clId="{AC1E5D7E-EE9C-994A-B3AE-6D9D01ECC94D}" dt="2021-09-02T13:51:20.572" v="1921" actId="20577"/>
        <pc:sldMkLst>
          <pc:docMk/>
          <pc:sldMk cId="763919685" sldId="2433"/>
        </pc:sldMkLst>
        <pc:spChg chg="mod">
          <ac:chgData name="魏 星达" userId="ca17b13798aa44f7" providerId="LiveId" clId="{AC1E5D7E-EE9C-994A-B3AE-6D9D01ECC94D}" dt="2021-09-02T13:50:58.089" v="1912" actId="20577"/>
          <ac:spMkLst>
            <pc:docMk/>
            <pc:sldMk cId="763919685" sldId="2433"/>
            <ac:spMk id="2" creationId="{345CA4E7-FAF3-C54E-AE67-E81346A87D1F}"/>
          </ac:spMkLst>
        </pc:spChg>
        <pc:spChg chg="add mod">
          <ac:chgData name="魏 星达" userId="ca17b13798aa44f7" providerId="LiveId" clId="{AC1E5D7E-EE9C-994A-B3AE-6D9D01ECC94D}" dt="2021-09-02T13:51:16.607" v="1914"/>
          <ac:spMkLst>
            <pc:docMk/>
            <pc:sldMk cId="763919685" sldId="2433"/>
            <ac:spMk id="5" creationId="{30606193-822F-F040-BEED-D171BC416464}"/>
          </ac:spMkLst>
        </pc:spChg>
        <pc:spChg chg="add mod">
          <ac:chgData name="魏 星达" userId="ca17b13798aa44f7" providerId="LiveId" clId="{AC1E5D7E-EE9C-994A-B3AE-6D9D01ECC94D}" dt="2021-09-02T13:51:20.572" v="1921" actId="20577"/>
          <ac:spMkLst>
            <pc:docMk/>
            <pc:sldMk cId="763919685" sldId="2433"/>
            <ac:spMk id="6" creationId="{21F2F8DB-FF7C-0B4A-A9A5-D64D9AE626E7}"/>
          </ac:spMkLst>
        </pc:spChg>
        <pc:picChg chg="add mod">
          <ac:chgData name="魏 星达" userId="ca17b13798aa44f7" providerId="LiveId" clId="{AC1E5D7E-EE9C-994A-B3AE-6D9D01ECC94D}" dt="2021-09-02T13:51:16.607" v="1914"/>
          <ac:picMkLst>
            <pc:docMk/>
            <pc:sldMk cId="763919685" sldId="2433"/>
            <ac:picMk id="7" creationId="{3DED5A54-6D47-964C-8D6C-B3AC7C78E699}"/>
          </ac:picMkLst>
        </pc:picChg>
        <pc:picChg chg="add mod">
          <ac:chgData name="魏 星达" userId="ca17b13798aa44f7" providerId="LiveId" clId="{AC1E5D7E-EE9C-994A-B3AE-6D9D01ECC94D}" dt="2021-09-02T13:51:16.607" v="1914"/>
          <ac:picMkLst>
            <pc:docMk/>
            <pc:sldMk cId="763919685" sldId="2433"/>
            <ac:picMk id="8" creationId="{014568BB-0B53-1D40-83C5-D2A61150CB09}"/>
          </ac:picMkLst>
        </pc:picChg>
      </pc:sldChg>
      <pc:sldChg chg="addSp modSp new mod modNotesTx">
        <pc:chgData name="魏 星达" userId="ca17b13798aa44f7" providerId="LiveId" clId="{AC1E5D7E-EE9C-994A-B3AE-6D9D01ECC94D}" dt="2021-09-02T13:58:15.974" v="1974"/>
        <pc:sldMkLst>
          <pc:docMk/>
          <pc:sldMk cId="1101650364" sldId="2434"/>
        </pc:sldMkLst>
        <pc:spChg chg="mod">
          <ac:chgData name="魏 星达" userId="ca17b13798aa44f7" providerId="LiveId" clId="{AC1E5D7E-EE9C-994A-B3AE-6D9D01ECC94D}" dt="2021-09-02T13:47:25.547" v="1345"/>
          <ac:spMkLst>
            <pc:docMk/>
            <pc:sldMk cId="1101650364" sldId="2434"/>
            <ac:spMk id="2" creationId="{C54E6494-9F9B-8342-AB51-11328E49E3CA}"/>
          </ac:spMkLst>
        </pc:spChg>
        <pc:spChg chg="mod">
          <ac:chgData name="魏 星达" userId="ca17b13798aa44f7" providerId="LiveId" clId="{AC1E5D7E-EE9C-994A-B3AE-6D9D01ECC94D}" dt="2021-09-02T13:58:15.974" v="1974"/>
          <ac:spMkLst>
            <pc:docMk/>
            <pc:sldMk cId="1101650364" sldId="2434"/>
            <ac:spMk id="3" creationId="{B36C0F1B-4178-584D-AD5E-57167A672375}"/>
          </ac:spMkLst>
        </pc:spChg>
        <pc:picChg chg="add mod">
          <ac:chgData name="魏 星达" userId="ca17b13798aa44f7" providerId="LiveId" clId="{AC1E5D7E-EE9C-994A-B3AE-6D9D01ECC94D}" dt="2021-09-02T13:49:37.903" v="1722" actId="1076"/>
          <ac:picMkLst>
            <pc:docMk/>
            <pc:sldMk cId="1101650364" sldId="2434"/>
            <ac:picMk id="5" creationId="{D41D766F-D2B1-9449-9BDD-40A8D3AEC5BA}"/>
          </ac:picMkLst>
        </pc:picChg>
      </pc:sldChg>
      <pc:sldChg chg="modSp new del mod">
        <pc:chgData name="魏 星达" userId="ca17b13798aa44f7" providerId="LiveId" clId="{AC1E5D7E-EE9C-994A-B3AE-6D9D01ECC94D}" dt="2021-09-02T13:47:01.289" v="1343" actId="2696"/>
        <pc:sldMkLst>
          <pc:docMk/>
          <pc:sldMk cId="1891517087" sldId="2434"/>
        </pc:sldMkLst>
        <pc:spChg chg="mod">
          <ac:chgData name="魏 星达" userId="ca17b13798aa44f7" providerId="LiveId" clId="{AC1E5D7E-EE9C-994A-B3AE-6D9D01ECC94D}" dt="2021-09-02T13:46:40.010" v="1337" actId="20577"/>
          <ac:spMkLst>
            <pc:docMk/>
            <pc:sldMk cId="1891517087" sldId="2434"/>
            <ac:spMk id="2" creationId="{A013F937-3FF8-7842-8F09-4A5ED9A25D48}"/>
          </ac:spMkLst>
        </pc:spChg>
      </pc:sldChg>
      <pc:sldChg chg="addSp delSp modSp new mod">
        <pc:chgData name="魏 星达" userId="ca17b13798aa44f7" providerId="LiveId" clId="{AC1E5D7E-EE9C-994A-B3AE-6D9D01ECC94D}" dt="2021-09-02T13:58:53.738" v="1979" actId="478"/>
        <pc:sldMkLst>
          <pc:docMk/>
          <pc:sldMk cId="3528925765" sldId="2435"/>
        </pc:sldMkLst>
        <pc:spChg chg="mod">
          <ac:chgData name="魏 星达" userId="ca17b13798aa44f7" providerId="LiveId" clId="{AC1E5D7E-EE9C-994A-B3AE-6D9D01ECC94D}" dt="2021-09-02T13:58:45.014" v="1977"/>
          <ac:spMkLst>
            <pc:docMk/>
            <pc:sldMk cId="3528925765" sldId="2435"/>
            <ac:spMk id="2" creationId="{050A90D9-E40F-4E4D-BDA0-FDA9B466552E}"/>
          </ac:spMkLst>
        </pc:spChg>
        <pc:spChg chg="del">
          <ac:chgData name="魏 星达" userId="ca17b13798aa44f7" providerId="LiveId" clId="{AC1E5D7E-EE9C-994A-B3AE-6D9D01ECC94D}" dt="2021-09-02T13:58:53.738" v="1979" actId="478"/>
          <ac:spMkLst>
            <pc:docMk/>
            <pc:sldMk cId="3528925765" sldId="2435"/>
            <ac:spMk id="3" creationId="{47AFF7C9-494B-8B42-A011-2D685AECFDF6}"/>
          </ac:spMkLst>
        </pc:spChg>
        <pc:spChg chg="add mod">
          <ac:chgData name="魏 星达" userId="ca17b13798aa44f7" providerId="LiveId" clId="{AC1E5D7E-EE9C-994A-B3AE-6D9D01ECC94D}" dt="2021-09-02T13:58:51.860" v="1978"/>
          <ac:spMkLst>
            <pc:docMk/>
            <pc:sldMk cId="3528925765" sldId="2435"/>
            <ac:spMk id="5" creationId="{527CD358-E3B1-C845-B674-4CA938836C4E}"/>
          </ac:spMkLst>
        </pc:spChg>
        <pc:spChg chg="add mod">
          <ac:chgData name="魏 星达" userId="ca17b13798aa44f7" providerId="LiveId" clId="{AC1E5D7E-EE9C-994A-B3AE-6D9D01ECC94D}" dt="2021-09-02T13:58:51.860" v="1978"/>
          <ac:spMkLst>
            <pc:docMk/>
            <pc:sldMk cId="3528925765" sldId="2435"/>
            <ac:spMk id="6" creationId="{47F56557-5EB6-2A49-8109-6F1188CEDE05}"/>
          </ac:spMkLst>
        </pc:spChg>
        <pc:spChg chg="add mod">
          <ac:chgData name="魏 星达" userId="ca17b13798aa44f7" providerId="LiveId" clId="{AC1E5D7E-EE9C-994A-B3AE-6D9D01ECC94D}" dt="2021-09-02T13:58:51.860" v="1978"/>
          <ac:spMkLst>
            <pc:docMk/>
            <pc:sldMk cId="3528925765" sldId="2435"/>
            <ac:spMk id="7" creationId="{4AA32BBA-F92B-C44B-B789-848F195AB9F6}"/>
          </ac:spMkLst>
        </pc:spChg>
        <pc:spChg chg="add mod">
          <ac:chgData name="魏 星达" userId="ca17b13798aa44f7" providerId="LiveId" clId="{AC1E5D7E-EE9C-994A-B3AE-6D9D01ECC94D}" dt="2021-09-02T13:58:51.860" v="1978"/>
          <ac:spMkLst>
            <pc:docMk/>
            <pc:sldMk cId="3528925765" sldId="2435"/>
            <ac:spMk id="9" creationId="{1A1829E9-1180-F04D-9848-E34A157BCB64}"/>
          </ac:spMkLst>
        </pc:spChg>
        <pc:spChg chg="add mod">
          <ac:chgData name="魏 星达" userId="ca17b13798aa44f7" providerId="LiveId" clId="{AC1E5D7E-EE9C-994A-B3AE-6D9D01ECC94D}" dt="2021-09-02T13:58:51.860" v="1978"/>
          <ac:spMkLst>
            <pc:docMk/>
            <pc:sldMk cId="3528925765" sldId="2435"/>
            <ac:spMk id="10" creationId="{96EB2B80-7386-874D-871F-997FBC222C25}"/>
          </ac:spMkLst>
        </pc:spChg>
        <pc:spChg chg="add mod">
          <ac:chgData name="魏 星达" userId="ca17b13798aa44f7" providerId="LiveId" clId="{AC1E5D7E-EE9C-994A-B3AE-6D9D01ECC94D}" dt="2021-09-02T13:58:51.860" v="1978"/>
          <ac:spMkLst>
            <pc:docMk/>
            <pc:sldMk cId="3528925765" sldId="2435"/>
            <ac:spMk id="11" creationId="{E98FB372-753A-7945-B2DF-8F7CA8864472}"/>
          </ac:spMkLst>
        </pc:spChg>
        <pc:spChg chg="add mod">
          <ac:chgData name="魏 星达" userId="ca17b13798aa44f7" providerId="LiveId" clId="{AC1E5D7E-EE9C-994A-B3AE-6D9D01ECC94D}" dt="2021-09-02T13:58:51.860" v="1978"/>
          <ac:spMkLst>
            <pc:docMk/>
            <pc:sldMk cId="3528925765" sldId="2435"/>
            <ac:spMk id="12" creationId="{9CC69335-07E6-6A49-8635-49B18B66335A}"/>
          </ac:spMkLst>
        </pc:spChg>
        <pc:spChg chg="add mod">
          <ac:chgData name="魏 星达" userId="ca17b13798aa44f7" providerId="LiveId" clId="{AC1E5D7E-EE9C-994A-B3AE-6D9D01ECC94D}" dt="2021-09-02T13:58:51.860" v="1978"/>
          <ac:spMkLst>
            <pc:docMk/>
            <pc:sldMk cId="3528925765" sldId="2435"/>
            <ac:spMk id="13" creationId="{04F9DE5D-9952-EF47-8C3D-9E64E5B28D40}"/>
          </ac:spMkLst>
        </pc:spChg>
        <pc:spChg chg="add mod">
          <ac:chgData name="魏 星达" userId="ca17b13798aa44f7" providerId="LiveId" clId="{AC1E5D7E-EE9C-994A-B3AE-6D9D01ECC94D}" dt="2021-09-02T13:58:51.860" v="1978"/>
          <ac:spMkLst>
            <pc:docMk/>
            <pc:sldMk cId="3528925765" sldId="2435"/>
            <ac:spMk id="14" creationId="{B2C1F027-C518-424A-96BA-CF3B872450FB}"/>
          </ac:spMkLst>
        </pc:spChg>
        <pc:spChg chg="add mod">
          <ac:chgData name="魏 星达" userId="ca17b13798aa44f7" providerId="LiveId" clId="{AC1E5D7E-EE9C-994A-B3AE-6D9D01ECC94D}" dt="2021-09-02T13:58:51.860" v="1978"/>
          <ac:spMkLst>
            <pc:docMk/>
            <pc:sldMk cId="3528925765" sldId="2435"/>
            <ac:spMk id="15" creationId="{4BB805DA-4407-0C48-A64D-7DE105915FF7}"/>
          </ac:spMkLst>
        </pc:spChg>
        <pc:spChg chg="add mod">
          <ac:chgData name="魏 星达" userId="ca17b13798aa44f7" providerId="LiveId" clId="{AC1E5D7E-EE9C-994A-B3AE-6D9D01ECC94D}" dt="2021-09-02T13:58:51.860" v="1978"/>
          <ac:spMkLst>
            <pc:docMk/>
            <pc:sldMk cId="3528925765" sldId="2435"/>
            <ac:spMk id="16" creationId="{3641058C-3496-3241-A8D5-F2CCAB067ECD}"/>
          </ac:spMkLst>
        </pc:spChg>
        <pc:spChg chg="add mod">
          <ac:chgData name="魏 星达" userId="ca17b13798aa44f7" providerId="LiveId" clId="{AC1E5D7E-EE9C-994A-B3AE-6D9D01ECC94D}" dt="2021-09-02T13:58:51.860" v="1978"/>
          <ac:spMkLst>
            <pc:docMk/>
            <pc:sldMk cId="3528925765" sldId="2435"/>
            <ac:spMk id="17" creationId="{B1F095A0-2C49-1C41-9416-7974B780E09B}"/>
          </ac:spMkLst>
        </pc:spChg>
        <pc:spChg chg="add mod">
          <ac:chgData name="魏 星达" userId="ca17b13798aa44f7" providerId="LiveId" clId="{AC1E5D7E-EE9C-994A-B3AE-6D9D01ECC94D}" dt="2021-09-02T13:58:51.860" v="1978"/>
          <ac:spMkLst>
            <pc:docMk/>
            <pc:sldMk cId="3528925765" sldId="2435"/>
            <ac:spMk id="18" creationId="{60172AC7-DC6E-5040-A78B-4D54FC7297BA}"/>
          </ac:spMkLst>
        </pc:spChg>
        <pc:spChg chg="add mod">
          <ac:chgData name="魏 星达" userId="ca17b13798aa44f7" providerId="LiveId" clId="{AC1E5D7E-EE9C-994A-B3AE-6D9D01ECC94D}" dt="2021-09-02T13:58:51.860" v="1978"/>
          <ac:spMkLst>
            <pc:docMk/>
            <pc:sldMk cId="3528925765" sldId="2435"/>
            <ac:spMk id="19" creationId="{D49814A6-4CB2-0D42-B409-7A06863147C0}"/>
          </ac:spMkLst>
        </pc:spChg>
        <pc:spChg chg="add mod">
          <ac:chgData name="魏 星达" userId="ca17b13798aa44f7" providerId="LiveId" clId="{AC1E5D7E-EE9C-994A-B3AE-6D9D01ECC94D}" dt="2021-09-02T13:58:51.860" v="1978"/>
          <ac:spMkLst>
            <pc:docMk/>
            <pc:sldMk cId="3528925765" sldId="2435"/>
            <ac:spMk id="20" creationId="{4AF9C71B-F8E5-C94E-BFD2-095120BB1D4B}"/>
          </ac:spMkLst>
        </pc:spChg>
        <pc:spChg chg="add mod">
          <ac:chgData name="魏 星达" userId="ca17b13798aa44f7" providerId="LiveId" clId="{AC1E5D7E-EE9C-994A-B3AE-6D9D01ECC94D}" dt="2021-09-02T13:58:51.860" v="1978"/>
          <ac:spMkLst>
            <pc:docMk/>
            <pc:sldMk cId="3528925765" sldId="2435"/>
            <ac:spMk id="21" creationId="{FD023930-FE8C-6849-860C-7606B2527A61}"/>
          </ac:spMkLst>
        </pc:spChg>
        <pc:spChg chg="add mod">
          <ac:chgData name="魏 星达" userId="ca17b13798aa44f7" providerId="LiveId" clId="{AC1E5D7E-EE9C-994A-B3AE-6D9D01ECC94D}" dt="2021-09-02T13:58:51.860" v="1978"/>
          <ac:spMkLst>
            <pc:docMk/>
            <pc:sldMk cId="3528925765" sldId="2435"/>
            <ac:spMk id="22" creationId="{712BF305-5E3F-2249-9D92-680B45DE7A5F}"/>
          </ac:spMkLst>
        </pc:spChg>
        <pc:spChg chg="add mod">
          <ac:chgData name="魏 星达" userId="ca17b13798aa44f7" providerId="LiveId" clId="{AC1E5D7E-EE9C-994A-B3AE-6D9D01ECC94D}" dt="2021-09-02T13:58:51.860" v="1978"/>
          <ac:spMkLst>
            <pc:docMk/>
            <pc:sldMk cId="3528925765" sldId="2435"/>
            <ac:spMk id="23" creationId="{4EB87599-D5B1-5844-A407-CA86F27C60C2}"/>
          </ac:spMkLst>
        </pc:spChg>
        <pc:spChg chg="add mod">
          <ac:chgData name="魏 星达" userId="ca17b13798aa44f7" providerId="LiveId" clId="{AC1E5D7E-EE9C-994A-B3AE-6D9D01ECC94D}" dt="2021-09-02T13:58:51.860" v="1978"/>
          <ac:spMkLst>
            <pc:docMk/>
            <pc:sldMk cId="3528925765" sldId="2435"/>
            <ac:spMk id="24" creationId="{42012C4F-E53A-9C4F-839A-77A724385BEB}"/>
          </ac:spMkLst>
        </pc:spChg>
        <pc:spChg chg="add mod">
          <ac:chgData name="魏 星达" userId="ca17b13798aa44f7" providerId="LiveId" clId="{AC1E5D7E-EE9C-994A-B3AE-6D9D01ECC94D}" dt="2021-09-02T13:58:51.860" v="1978"/>
          <ac:spMkLst>
            <pc:docMk/>
            <pc:sldMk cId="3528925765" sldId="2435"/>
            <ac:spMk id="25" creationId="{E800DBA7-6C5D-A049-A077-0664EF28D9CF}"/>
          </ac:spMkLst>
        </pc:spChg>
        <pc:spChg chg="add mod">
          <ac:chgData name="魏 星达" userId="ca17b13798aa44f7" providerId="LiveId" clId="{AC1E5D7E-EE9C-994A-B3AE-6D9D01ECC94D}" dt="2021-09-02T13:58:51.860" v="1978"/>
          <ac:spMkLst>
            <pc:docMk/>
            <pc:sldMk cId="3528925765" sldId="2435"/>
            <ac:spMk id="26" creationId="{4EC8DFC1-A6D3-9648-B1C8-AC944FFFCAE6}"/>
          </ac:spMkLst>
        </pc:spChg>
        <pc:cxnChg chg="add mod">
          <ac:chgData name="魏 星达" userId="ca17b13798aa44f7" providerId="LiveId" clId="{AC1E5D7E-EE9C-994A-B3AE-6D9D01ECC94D}" dt="2021-09-02T13:58:51.860" v="1978"/>
          <ac:cxnSpMkLst>
            <pc:docMk/>
            <pc:sldMk cId="3528925765" sldId="2435"/>
            <ac:cxnSpMk id="8" creationId="{3A1BB00E-6C58-A54F-83F1-BF061A1021EF}"/>
          </ac:cxnSpMkLst>
        </pc:cxnChg>
      </pc:sldChg>
      <pc:sldChg chg="modSp new mod">
        <pc:chgData name="魏 星达" userId="ca17b13798aa44f7" providerId="LiveId" clId="{AC1E5D7E-EE9C-994A-B3AE-6D9D01ECC94D}" dt="2021-09-02T14:05:39.281" v="2338" actId="20577"/>
        <pc:sldMkLst>
          <pc:docMk/>
          <pc:sldMk cId="2835925269" sldId="2436"/>
        </pc:sldMkLst>
        <pc:spChg chg="mod">
          <ac:chgData name="魏 星达" userId="ca17b13798aa44f7" providerId="LiveId" clId="{AC1E5D7E-EE9C-994A-B3AE-6D9D01ECC94D}" dt="2021-09-02T14:05:02.433" v="2237" actId="20577"/>
          <ac:spMkLst>
            <pc:docMk/>
            <pc:sldMk cId="2835925269" sldId="2436"/>
            <ac:spMk id="2" creationId="{77FC019B-8285-7844-A0E8-538E5AD2CC45}"/>
          </ac:spMkLst>
        </pc:spChg>
        <pc:spChg chg="mod">
          <ac:chgData name="魏 星达" userId="ca17b13798aa44f7" providerId="LiveId" clId="{AC1E5D7E-EE9C-994A-B3AE-6D9D01ECC94D}" dt="2021-09-02T14:05:39.281" v="2338" actId="20577"/>
          <ac:spMkLst>
            <pc:docMk/>
            <pc:sldMk cId="2835925269" sldId="2436"/>
            <ac:spMk id="3" creationId="{9D066B10-4A23-8542-AA81-15F089529F42}"/>
          </ac:spMkLst>
        </pc:spChg>
      </pc:sldChg>
      <pc:sldChg chg="addSp modSp new">
        <pc:chgData name="魏 星达" userId="ca17b13798aa44f7" providerId="LiveId" clId="{AC1E5D7E-EE9C-994A-B3AE-6D9D01ECC94D}" dt="2021-09-02T14:00:38.948" v="1990"/>
        <pc:sldMkLst>
          <pc:docMk/>
          <pc:sldMk cId="2756026871" sldId="2437"/>
        </pc:sldMkLst>
        <pc:spChg chg="mod">
          <ac:chgData name="魏 星达" userId="ca17b13798aa44f7" providerId="LiveId" clId="{AC1E5D7E-EE9C-994A-B3AE-6D9D01ECC94D}" dt="2021-09-02T14:00:27.248" v="1988"/>
          <ac:spMkLst>
            <pc:docMk/>
            <pc:sldMk cId="2756026871" sldId="2437"/>
            <ac:spMk id="2" creationId="{A1AF88E7-B601-DF4A-9E7C-B61F370E6E34}"/>
          </ac:spMkLst>
        </pc:spChg>
        <pc:spChg chg="add mod">
          <ac:chgData name="魏 星达" userId="ca17b13798aa44f7" providerId="LiveId" clId="{AC1E5D7E-EE9C-994A-B3AE-6D9D01ECC94D}" dt="2021-09-02T14:00:38.948" v="1990"/>
          <ac:spMkLst>
            <pc:docMk/>
            <pc:sldMk cId="2756026871" sldId="2437"/>
            <ac:spMk id="5" creationId="{48E14495-7663-5A46-9099-7D29D79C9422}"/>
          </ac:spMkLst>
        </pc:spChg>
        <pc:spChg chg="add mod">
          <ac:chgData name="魏 星达" userId="ca17b13798aa44f7" providerId="LiveId" clId="{AC1E5D7E-EE9C-994A-B3AE-6D9D01ECC94D}" dt="2021-09-02T14:00:38.948" v="1990"/>
          <ac:spMkLst>
            <pc:docMk/>
            <pc:sldMk cId="2756026871" sldId="2437"/>
            <ac:spMk id="6" creationId="{1FB38AC0-A3DD-5C40-ACE8-A09B4461F315}"/>
          </ac:spMkLst>
        </pc:spChg>
        <pc:spChg chg="add mod">
          <ac:chgData name="魏 星达" userId="ca17b13798aa44f7" providerId="LiveId" clId="{AC1E5D7E-EE9C-994A-B3AE-6D9D01ECC94D}" dt="2021-09-02T14:00:38.948" v="1990"/>
          <ac:spMkLst>
            <pc:docMk/>
            <pc:sldMk cId="2756026871" sldId="2437"/>
            <ac:spMk id="7" creationId="{84A32159-381A-DF40-BB1F-3789F0CAD677}"/>
          </ac:spMkLst>
        </pc:spChg>
        <pc:spChg chg="add mod">
          <ac:chgData name="魏 星达" userId="ca17b13798aa44f7" providerId="LiveId" clId="{AC1E5D7E-EE9C-994A-B3AE-6D9D01ECC94D}" dt="2021-09-02T14:00:38.948" v="1990"/>
          <ac:spMkLst>
            <pc:docMk/>
            <pc:sldMk cId="2756026871" sldId="2437"/>
            <ac:spMk id="9" creationId="{DEB874E2-68C6-1F4C-B499-F60147E866CF}"/>
          </ac:spMkLst>
        </pc:spChg>
        <pc:spChg chg="add mod">
          <ac:chgData name="魏 星达" userId="ca17b13798aa44f7" providerId="LiveId" clId="{AC1E5D7E-EE9C-994A-B3AE-6D9D01ECC94D}" dt="2021-09-02T14:00:38.948" v="1990"/>
          <ac:spMkLst>
            <pc:docMk/>
            <pc:sldMk cId="2756026871" sldId="2437"/>
            <ac:spMk id="10" creationId="{CA45D8E7-3561-4C4A-8C92-3029999A682A}"/>
          </ac:spMkLst>
        </pc:spChg>
        <pc:spChg chg="add mod">
          <ac:chgData name="魏 星达" userId="ca17b13798aa44f7" providerId="LiveId" clId="{AC1E5D7E-EE9C-994A-B3AE-6D9D01ECC94D}" dt="2021-09-02T14:00:38.948" v="1990"/>
          <ac:spMkLst>
            <pc:docMk/>
            <pc:sldMk cId="2756026871" sldId="2437"/>
            <ac:spMk id="11" creationId="{EC3EAAD8-B532-F440-9E9C-E6FE567DB15E}"/>
          </ac:spMkLst>
        </pc:spChg>
        <pc:spChg chg="add mod">
          <ac:chgData name="魏 星达" userId="ca17b13798aa44f7" providerId="LiveId" clId="{AC1E5D7E-EE9C-994A-B3AE-6D9D01ECC94D}" dt="2021-09-02T14:00:38.948" v="1990"/>
          <ac:spMkLst>
            <pc:docMk/>
            <pc:sldMk cId="2756026871" sldId="2437"/>
            <ac:spMk id="12" creationId="{024D8B49-6358-FB4F-ADD7-BDC643CF9140}"/>
          </ac:spMkLst>
        </pc:spChg>
        <pc:spChg chg="add mod">
          <ac:chgData name="魏 星达" userId="ca17b13798aa44f7" providerId="LiveId" clId="{AC1E5D7E-EE9C-994A-B3AE-6D9D01ECC94D}" dt="2021-09-02T14:00:38.948" v="1990"/>
          <ac:spMkLst>
            <pc:docMk/>
            <pc:sldMk cId="2756026871" sldId="2437"/>
            <ac:spMk id="13" creationId="{BF19A54B-687A-B84E-8ACE-BB5113D7C69B}"/>
          </ac:spMkLst>
        </pc:spChg>
        <pc:spChg chg="add mod">
          <ac:chgData name="魏 星达" userId="ca17b13798aa44f7" providerId="LiveId" clId="{AC1E5D7E-EE9C-994A-B3AE-6D9D01ECC94D}" dt="2021-09-02T14:00:38.948" v="1990"/>
          <ac:spMkLst>
            <pc:docMk/>
            <pc:sldMk cId="2756026871" sldId="2437"/>
            <ac:spMk id="14" creationId="{0DF0490B-A069-F84D-A4FE-ADB1B0C168BE}"/>
          </ac:spMkLst>
        </pc:spChg>
        <pc:spChg chg="add mod">
          <ac:chgData name="魏 星达" userId="ca17b13798aa44f7" providerId="LiveId" clId="{AC1E5D7E-EE9C-994A-B3AE-6D9D01ECC94D}" dt="2021-09-02T14:00:38.948" v="1990"/>
          <ac:spMkLst>
            <pc:docMk/>
            <pc:sldMk cId="2756026871" sldId="2437"/>
            <ac:spMk id="15" creationId="{90354EA8-766D-C44A-BAC9-5AD6471C1A93}"/>
          </ac:spMkLst>
        </pc:spChg>
        <pc:spChg chg="add mod">
          <ac:chgData name="魏 星达" userId="ca17b13798aa44f7" providerId="LiveId" clId="{AC1E5D7E-EE9C-994A-B3AE-6D9D01ECC94D}" dt="2021-09-02T14:00:38.948" v="1990"/>
          <ac:spMkLst>
            <pc:docMk/>
            <pc:sldMk cId="2756026871" sldId="2437"/>
            <ac:spMk id="16" creationId="{B3A1AF86-22F9-164A-9EBE-7D4FD86D08BD}"/>
          </ac:spMkLst>
        </pc:spChg>
        <pc:spChg chg="add mod">
          <ac:chgData name="魏 星达" userId="ca17b13798aa44f7" providerId="LiveId" clId="{AC1E5D7E-EE9C-994A-B3AE-6D9D01ECC94D}" dt="2021-09-02T14:00:38.948" v="1990"/>
          <ac:spMkLst>
            <pc:docMk/>
            <pc:sldMk cId="2756026871" sldId="2437"/>
            <ac:spMk id="17" creationId="{28BC3B13-CEE0-044F-A575-1106B654FB5C}"/>
          </ac:spMkLst>
        </pc:spChg>
        <pc:spChg chg="add mod">
          <ac:chgData name="魏 星达" userId="ca17b13798aa44f7" providerId="LiveId" clId="{AC1E5D7E-EE9C-994A-B3AE-6D9D01ECC94D}" dt="2021-09-02T14:00:38.948" v="1990"/>
          <ac:spMkLst>
            <pc:docMk/>
            <pc:sldMk cId="2756026871" sldId="2437"/>
            <ac:spMk id="18" creationId="{F63E327E-183B-054A-918B-E119E1202126}"/>
          </ac:spMkLst>
        </pc:spChg>
        <pc:spChg chg="add mod">
          <ac:chgData name="魏 星达" userId="ca17b13798aa44f7" providerId="LiveId" clId="{AC1E5D7E-EE9C-994A-B3AE-6D9D01ECC94D}" dt="2021-09-02T14:00:38.948" v="1990"/>
          <ac:spMkLst>
            <pc:docMk/>
            <pc:sldMk cId="2756026871" sldId="2437"/>
            <ac:spMk id="19" creationId="{AA0E7347-5ED8-CC4D-ABB8-42C6DDD09E9C}"/>
          </ac:spMkLst>
        </pc:spChg>
        <pc:spChg chg="add mod">
          <ac:chgData name="魏 星达" userId="ca17b13798aa44f7" providerId="LiveId" clId="{AC1E5D7E-EE9C-994A-B3AE-6D9D01ECC94D}" dt="2021-09-02T14:00:38.948" v="1990"/>
          <ac:spMkLst>
            <pc:docMk/>
            <pc:sldMk cId="2756026871" sldId="2437"/>
            <ac:spMk id="20" creationId="{970F8E47-5CBB-A64B-B516-6617BC7B90A7}"/>
          </ac:spMkLst>
        </pc:spChg>
        <pc:spChg chg="add mod">
          <ac:chgData name="魏 星达" userId="ca17b13798aa44f7" providerId="LiveId" clId="{AC1E5D7E-EE9C-994A-B3AE-6D9D01ECC94D}" dt="2021-09-02T14:00:38.948" v="1990"/>
          <ac:spMkLst>
            <pc:docMk/>
            <pc:sldMk cId="2756026871" sldId="2437"/>
            <ac:spMk id="21" creationId="{8E9121EE-428E-BA4C-9784-E44D00E3B9CC}"/>
          </ac:spMkLst>
        </pc:spChg>
        <pc:spChg chg="add mod">
          <ac:chgData name="魏 星达" userId="ca17b13798aa44f7" providerId="LiveId" clId="{AC1E5D7E-EE9C-994A-B3AE-6D9D01ECC94D}" dt="2021-09-02T14:00:38.948" v="1990"/>
          <ac:spMkLst>
            <pc:docMk/>
            <pc:sldMk cId="2756026871" sldId="2437"/>
            <ac:spMk id="22" creationId="{E3A70679-A5CE-A64E-B234-187AC81202AC}"/>
          </ac:spMkLst>
        </pc:spChg>
        <pc:spChg chg="add mod">
          <ac:chgData name="魏 星达" userId="ca17b13798aa44f7" providerId="LiveId" clId="{AC1E5D7E-EE9C-994A-B3AE-6D9D01ECC94D}" dt="2021-09-02T14:00:38.948" v="1990"/>
          <ac:spMkLst>
            <pc:docMk/>
            <pc:sldMk cId="2756026871" sldId="2437"/>
            <ac:spMk id="23" creationId="{A9B304BC-812D-5849-9DEE-300F71BE341F}"/>
          </ac:spMkLst>
        </pc:spChg>
        <pc:spChg chg="add mod">
          <ac:chgData name="魏 星达" userId="ca17b13798aa44f7" providerId="LiveId" clId="{AC1E5D7E-EE9C-994A-B3AE-6D9D01ECC94D}" dt="2021-09-02T14:00:38.948" v="1990"/>
          <ac:spMkLst>
            <pc:docMk/>
            <pc:sldMk cId="2756026871" sldId="2437"/>
            <ac:spMk id="24" creationId="{F8D36D00-CD94-3140-956B-9351EE025B52}"/>
          </ac:spMkLst>
        </pc:spChg>
        <pc:spChg chg="add mod">
          <ac:chgData name="魏 星达" userId="ca17b13798aa44f7" providerId="LiveId" clId="{AC1E5D7E-EE9C-994A-B3AE-6D9D01ECC94D}" dt="2021-09-02T14:00:38.948" v="1990"/>
          <ac:spMkLst>
            <pc:docMk/>
            <pc:sldMk cId="2756026871" sldId="2437"/>
            <ac:spMk id="25" creationId="{E99E7D0B-7309-8A4B-963E-671E227648BE}"/>
          </ac:spMkLst>
        </pc:spChg>
        <pc:spChg chg="add mod">
          <ac:chgData name="魏 星达" userId="ca17b13798aa44f7" providerId="LiveId" clId="{AC1E5D7E-EE9C-994A-B3AE-6D9D01ECC94D}" dt="2021-09-02T14:00:38.948" v="1990"/>
          <ac:spMkLst>
            <pc:docMk/>
            <pc:sldMk cId="2756026871" sldId="2437"/>
            <ac:spMk id="26" creationId="{6AB6256A-C601-C34A-B892-1653C6669D74}"/>
          </ac:spMkLst>
        </pc:spChg>
        <pc:cxnChg chg="add mod">
          <ac:chgData name="魏 星达" userId="ca17b13798aa44f7" providerId="LiveId" clId="{AC1E5D7E-EE9C-994A-B3AE-6D9D01ECC94D}" dt="2021-09-02T14:00:38.948" v="1990"/>
          <ac:cxnSpMkLst>
            <pc:docMk/>
            <pc:sldMk cId="2756026871" sldId="2437"/>
            <ac:cxnSpMk id="8" creationId="{61534824-8914-7B43-9C16-F0B8B90BCA59}"/>
          </ac:cxnSpMkLst>
        </pc:cxnChg>
      </pc:sldChg>
      <pc:sldChg chg="addSp modSp new">
        <pc:chgData name="魏 星达" userId="ca17b13798aa44f7" providerId="LiveId" clId="{AC1E5D7E-EE9C-994A-B3AE-6D9D01ECC94D}" dt="2021-09-02T14:00:18.450" v="1986"/>
        <pc:sldMkLst>
          <pc:docMk/>
          <pc:sldMk cId="3157178121" sldId="2438"/>
        </pc:sldMkLst>
        <pc:spChg chg="mod">
          <ac:chgData name="魏 星达" userId="ca17b13798aa44f7" providerId="LiveId" clId="{AC1E5D7E-EE9C-994A-B3AE-6D9D01ECC94D}" dt="2021-09-02T14:00:12.799" v="1985"/>
          <ac:spMkLst>
            <pc:docMk/>
            <pc:sldMk cId="3157178121" sldId="2438"/>
            <ac:spMk id="2" creationId="{AD2246EB-AAC2-E94D-B4C4-7BC9ED9F7F0A}"/>
          </ac:spMkLst>
        </pc:spChg>
        <pc:spChg chg="add mod">
          <ac:chgData name="魏 星达" userId="ca17b13798aa44f7" providerId="LiveId" clId="{AC1E5D7E-EE9C-994A-B3AE-6D9D01ECC94D}" dt="2021-09-02T14:00:18.450" v="1986"/>
          <ac:spMkLst>
            <pc:docMk/>
            <pc:sldMk cId="3157178121" sldId="2438"/>
            <ac:spMk id="5" creationId="{33AD31A8-71CB-B442-A440-7B78031D695F}"/>
          </ac:spMkLst>
        </pc:spChg>
        <pc:spChg chg="add mod">
          <ac:chgData name="魏 星达" userId="ca17b13798aa44f7" providerId="LiveId" clId="{AC1E5D7E-EE9C-994A-B3AE-6D9D01ECC94D}" dt="2021-09-02T14:00:18.450" v="1986"/>
          <ac:spMkLst>
            <pc:docMk/>
            <pc:sldMk cId="3157178121" sldId="2438"/>
            <ac:spMk id="6" creationId="{481DA189-8273-5B4C-8B99-B36D7B5F200F}"/>
          </ac:spMkLst>
        </pc:spChg>
        <pc:spChg chg="add mod">
          <ac:chgData name="魏 星达" userId="ca17b13798aa44f7" providerId="LiveId" clId="{AC1E5D7E-EE9C-994A-B3AE-6D9D01ECC94D}" dt="2021-09-02T14:00:18.450" v="1986"/>
          <ac:spMkLst>
            <pc:docMk/>
            <pc:sldMk cId="3157178121" sldId="2438"/>
            <ac:spMk id="7" creationId="{EC75719A-B023-6F43-88BE-6C086B478DA5}"/>
          </ac:spMkLst>
        </pc:spChg>
        <pc:spChg chg="add mod">
          <ac:chgData name="魏 星达" userId="ca17b13798aa44f7" providerId="LiveId" clId="{AC1E5D7E-EE9C-994A-B3AE-6D9D01ECC94D}" dt="2021-09-02T14:00:18.450" v="1986"/>
          <ac:spMkLst>
            <pc:docMk/>
            <pc:sldMk cId="3157178121" sldId="2438"/>
            <ac:spMk id="9" creationId="{5AA2AF22-70AA-434C-80FF-174FD7A5CB96}"/>
          </ac:spMkLst>
        </pc:spChg>
        <pc:spChg chg="add mod">
          <ac:chgData name="魏 星达" userId="ca17b13798aa44f7" providerId="LiveId" clId="{AC1E5D7E-EE9C-994A-B3AE-6D9D01ECC94D}" dt="2021-09-02T14:00:18.450" v="1986"/>
          <ac:spMkLst>
            <pc:docMk/>
            <pc:sldMk cId="3157178121" sldId="2438"/>
            <ac:spMk id="10" creationId="{E94B75AA-4E85-F44C-996C-FAEC52269625}"/>
          </ac:spMkLst>
        </pc:spChg>
        <pc:spChg chg="add mod">
          <ac:chgData name="魏 星达" userId="ca17b13798aa44f7" providerId="LiveId" clId="{AC1E5D7E-EE9C-994A-B3AE-6D9D01ECC94D}" dt="2021-09-02T14:00:18.450" v="1986"/>
          <ac:spMkLst>
            <pc:docMk/>
            <pc:sldMk cId="3157178121" sldId="2438"/>
            <ac:spMk id="11" creationId="{9BABA40D-872A-BC4F-B09F-F7786330B68B}"/>
          </ac:spMkLst>
        </pc:spChg>
        <pc:spChg chg="add mod">
          <ac:chgData name="魏 星达" userId="ca17b13798aa44f7" providerId="LiveId" clId="{AC1E5D7E-EE9C-994A-B3AE-6D9D01ECC94D}" dt="2021-09-02T14:00:18.450" v="1986"/>
          <ac:spMkLst>
            <pc:docMk/>
            <pc:sldMk cId="3157178121" sldId="2438"/>
            <ac:spMk id="12" creationId="{04DDBA87-1CD4-234D-81F6-E6D24431AEAB}"/>
          </ac:spMkLst>
        </pc:spChg>
        <pc:spChg chg="add mod">
          <ac:chgData name="魏 星达" userId="ca17b13798aa44f7" providerId="LiveId" clId="{AC1E5D7E-EE9C-994A-B3AE-6D9D01ECC94D}" dt="2021-09-02T14:00:18.450" v="1986"/>
          <ac:spMkLst>
            <pc:docMk/>
            <pc:sldMk cId="3157178121" sldId="2438"/>
            <ac:spMk id="13" creationId="{28F47154-8C05-EE48-813A-FD8B8F575248}"/>
          </ac:spMkLst>
        </pc:spChg>
        <pc:spChg chg="add mod">
          <ac:chgData name="魏 星达" userId="ca17b13798aa44f7" providerId="LiveId" clId="{AC1E5D7E-EE9C-994A-B3AE-6D9D01ECC94D}" dt="2021-09-02T14:00:18.450" v="1986"/>
          <ac:spMkLst>
            <pc:docMk/>
            <pc:sldMk cId="3157178121" sldId="2438"/>
            <ac:spMk id="14" creationId="{02A1ACBE-10BF-0D45-88CD-410AEDE74073}"/>
          </ac:spMkLst>
        </pc:spChg>
        <pc:spChg chg="add mod">
          <ac:chgData name="魏 星达" userId="ca17b13798aa44f7" providerId="LiveId" clId="{AC1E5D7E-EE9C-994A-B3AE-6D9D01ECC94D}" dt="2021-09-02T14:00:18.450" v="1986"/>
          <ac:spMkLst>
            <pc:docMk/>
            <pc:sldMk cId="3157178121" sldId="2438"/>
            <ac:spMk id="15" creationId="{AF0F1C19-E02E-C947-B646-A1FE44A719B3}"/>
          </ac:spMkLst>
        </pc:spChg>
        <pc:spChg chg="add mod">
          <ac:chgData name="魏 星达" userId="ca17b13798aa44f7" providerId="LiveId" clId="{AC1E5D7E-EE9C-994A-B3AE-6D9D01ECC94D}" dt="2021-09-02T14:00:18.450" v="1986"/>
          <ac:spMkLst>
            <pc:docMk/>
            <pc:sldMk cId="3157178121" sldId="2438"/>
            <ac:spMk id="16" creationId="{74F73A7E-0A17-2F4B-8735-C316F337868A}"/>
          </ac:spMkLst>
        </pc:spChg>
        <pc:spChg chg="add mod">
          <ac:chgData name="魏 星达" userId="ca17b13798aa44f7" providerId="LiveId" clId="{AC1E5D7E-EE9C-994A-B3AE-6D9D01ECC94D}" dt="2021-09-02T14:00:18.450" v="1986"/>
          <ac:spMkLst>
            <pc:docMk/>
            <pc:sldMk cId="3157178121" sldId="2438"/>
            <ac:spMk id="17" creationId="{FCAF3876-E3E7-6E40-B794-A6578AA85C06}"/>
          </ac:spMkLst>
        </pc:spChg>
        <pc:spChg chg="add mod">
          <ac:chgData name="魏 星达" userId="ca17b13798aa44f7" providerId="LiveId" clId="{AC1E5D7E-EE9C-994A-B3AE-6D9D01ECC94D}" dt="2021-09-02T14:00:18.450" v="1986"/>
          <ac:spMkLst>
            <pc:docMk/>
            <pc:sldMk cId="3157178121" sldId="2438"/>
            <ac:spMk id="18" creationId="{930CC80C-A3F2-4041-8511-58757AA46A90}"/>
          </ac:spMkLst>
        </pc:spChg>
        <pc:spChg chg="add mod">
          <ac:chgData name="魏 星达" userId="ca17b13798aa44f7" providerId="LiveId" clId="{AC1E5D7E-EE9C-994A-B3AE-6D9D01ECC94D}" dt="2021-09-02T14:00:18.450" v="1986"/>
          <ac:spMkLst>
            <pc:docMk/>
            <pc:sldMk cId="3157178121" sldId="2438"/>
            <ac:spMk id="19" creationId="{B19D6F23-010D-F946-9572-6F191D668BC9}"/>
          </ac:spMkLst>
        </pc:spChg>
        <pc:spChg chg="add mod">
          <ac:chgData name="魏 星达" userId="ca17b13798aa44f7" providerId="LiveId" clId="{AC1E5D7E-EE9C-994A-B3AE-6D9D01ECC94D}" dt="2021-09-02T14:00:18.450" v="1986"/>
          <ac:spMkLst>
            <pc:docMk/>
            <pc:sldMk cId="3157178121" sldId="2438"/>
            <ac:spMk id="20" creationId="{57DEF8E9-A079-F94C-B96B-4F3FEA333D34}"/>
          </ac:spMkLst>
        </pc:spChg>
        <pc:spChg chg="add mod">
          <ac:chgData name="魏 星达" userId="ca17b13798aa44f7" providerId="LiveId" clId="{AC1E5D7E-EE9C-994A-B3AE-6D9D01ECC94D}" dt="2021-09-02T14:00:18.450" v="1986"/>
          <ac:spMkLst>
            <pc:docMk/>
            <pc:sldMk cId="3157178121" sldId="2438"/>
            <ac:spMk id="21" creationId="{FCBD1A6A-34B4-F146-9979-A5ABFAF0DEE5}"/>
          </ac:spMkLst>
        </pc:spChg>
        <pc:spChg chg="add mod">
          <ac:chgData name="魏 星达" userId="ca17b13798aa44f7" providerId="LiveId" clId="{AC1E5D7E-EE9C-994A-B3AE-6D9D01ECC94D}" dt="2021-09-02T14:00:18.450" v="1986"/>
          <ac:spMkLst>
            <pc:docMk/>
            <pc:sldMk cId="3157178121" sldId="2438"/>
            <ac:spMk id="22" creationId="{38F77AF9-2F27-7845-A00C-560CDE3EDAB2}"/>
          </ac:spMkLst>
        </pc:spChg>
        <pc:spChg chg="add mod">
          <ac:chgData name="魏 星达" userId="ca17b13798aa44f7" providerId="LiveId" clId="{AC1E5D7E-EE9C-994A-B3AE-6D9D01ECC94D}" dt="2021-09-02T14:00:18.450" v="1986"/>
          <ac:spMkLst>
            <pc:docMk/>
            <pc:sldMk cId="3157178121" sldId="2438"/>
            <ac:spMk id="23" creationId="{6BA07BEA-6230-8F4B-B8D1-3A5C3B71DB43}"/>
          </ac:spMkLst>
        </pc:spChg>
        <pc:spChg chg="add mod">
          <ac:chgData name="魏 星达" userId="ca17b13798aa44f7" providerId="LiveId" clId="{AC1E5D7E-EE9C-994A-B3AE-6D9D01ECC94D}" dt="2021-09-02T14:00:18.450" v="1986"/>
          <ac:spMkLst>
            <pc:docMk/>
            <pc:sldMk cId="3157178121" sldId="2438"/>
            <ac:spMk id="24" creationId="{40D38891-8A45-9A49-AD46-80437F4B1439}"/>
          </ac:spMkLst>
        </pc:spChg>
        <pc:spChg chg="add mod">
          <ac:chgData name="魏 星达" userId="ca17b13798aa44f7" providerId="LiveId" clId="{AC1E5D7E-EE9C-994A-B3AE-6D9D01ECC94D}" dt="2021-09-02T14:00:18.450" v="1986"/>
          <ac:spMkLst>
            <pc:docMk/>
            <pc:sldMk cId="3157178121" sldId="2438"/>
            <ac:spMk id="25" creationId="{93E3A60E-561C-2E47-83F4-A91546A077FA}"/>
          </ac:spMkLst>
        </pc:spChg>
        <pc:spChg chg="add mod">
          <ac:chgData name="魏 星达" userId="ca17b13798aa44f7" providerId="LiveId" clId="{AC1E5D7E-EE9C-994A-B3AE-6D9D01ECC94D}" dt="2021-09-02T14:00:18.450" v="1986"/>
          <ac:spMkLst>
            <pc:docMk/>
            <pc:sldMk cId="3157178121" sldId="2438"/>
            <ac:spMk id="26" creationId="{BC724892-5033-6140-BE99-18637AF1E1D4}"/>
          </ac:spMkLst>
        </pc:spChg>
        <pc:cxnChg chg="add mod">
          <ac:chgData name="魏 星达" userId="ca17b13798aa44f7" providerId="LiveId" clId="{AC1E5D7E-EE9C-994A-B3AE-6D9D01ECC94D}" dt="2021-09-02T14:00:18.450" v="1986"/>
          <ac:cxnSpMkLst>
            <pc:docMk/>
            <pc:sldMk cId="3157178121" sldId="2438"/>
            <ac:cxnSpMk id="8" creationId="{AD15EA71-6282-924A-A2A2-6F70424825CC}"/>
          </ac:cxnSpMkLst>
        </pc:cxnChg>
      </pc:sldChg>
      <pc:sldChg chg="addSp delSp modSp new">
        <pc:chgData name="魏 星达" userId="ca17b13798aa44f7" providerId="LiveId" clId="{AC1E5D7E-EE9C-994A-B3AE-6D9D01ECC94D}" dt="2021-09-02T14:01:04.936" v="1997"/>
        <pc:sldMkLst>
          <pc:docMk/>
          <pc:sldMk cId="2405263841" sldId="2439"/>
        </pc:sldMkLst>
        <pc:spChg chg="mod">
          <ac:chgData name="魏 星达" userId="ca17b13798aa44f7" providerId="LiveId" clId="{AC1E5D7E-EE9C-994A-B3AE-6D9D01ECC94D}" dt="2021-09-02T14:01:00.870" v="1996"/>
          <ac:spMkLst>
            <pc:docMk/>
            <pc:sldMk cId="2405263841" sldId="2439"/>
            <ac:spMk id="2" creationId="{99EFB136-C7E6-864C-9C93-E1C91A5584FA}"/>
          </ac:spMkLst>
        </pc:spChg>
        <pc:spChg chg="add del mod">
          <ac:chgData name="魏 星达" userId="ca17b13798aa44f7" providerId="LiveId" clId="{AC1E5D7E-EE9C-994A-B3AE-6D9D01ECC94D}" dt="2021-09-02T14:00:55.072" v="1994"/>
          <ac:spMkLst>
            <pc:docMk/>
            <pc:sldMk cId="2405263841" sldId="2439"/>
            <ac:spMk id="5" creationId="{78D3DE15-C26B-904E-ABAD-424E9BB7531E}"/>
          </ac:spMkLst>
        </pc:spChg>
        <pc:spChg chg="add del mod">
          <ac:chgData name="魏 星达" userId="ca17b13798aa44f7" providerId="LiveId" clId="{AC1E5D7E-EE9C-994A-B3AE-6D9D01ECC94D}" dt="2021-09-02T14:00:55.072" v="1994"/>
          <ac:spMkLst>
            <pc:docMk/>
            <pc:sldMk cId="2405263841" sldId="2439"/>
            <ac:spMk id="6" creationId="{D05DAEF4-CA5C-4C4D-AA1C-431EFDEE620C}"/>
          </ac:spMkLst>
        </pc:spChg>
        <pc:spChg chg="add del mod">
          <ac:chgData name="魏 星达" userId="ca17b13798aa44f7" providerId="LiveId" clId="{AC1E5D7E-EE9C-994A-B3AE-6D9D01ECC94D}" dt="2021-09-02T14:00:55.072" v="1994"/>
          <ac:spMkLst>
            <pc:docMk/>
            <pc:sldMk cId="2405263841" sldId="2439"/>
            <ac:spMk id="7" creationId="{CE3EEBFB-B1B1-5148-B2A3-56B2BDFCD57F}"/>
          </ac:spMkLst>
        </pc:spChg>
        <pc:spChg chg="add del mod">
          <ac:chgData name="魏 星达" userId="ca17b13798aa44f7" providerId="LiveId" clId="{AC1E5D7E-EE9C-994A-B3AE-6D9D01ECC94D}" dt="2021-09-02T14:00:55.072" v="1994"/>
          <ac:spMkLst>
            <pc:docMk/>
            <pc:sldMk cId="2405263841" sldId="2439"/>
            <ac:spMk id="9" creationId="{E46F12DD-2118-7C48-B514-E8C37172CBD6}"/>
          </ac:spMkLst>
        </pc:spChg>
        <pc:spChg chg="add del mod">
          <ac:chgData name="魏 星达" userId="ca17b13798aa44f7" providerId="LiveId" clId="{AC1E5D7E-EE9C-994A-B3AE-6D9D01ECC94D}" dt="2021-09-02T14:00:55.072" v="1994"/>
          <ac:spMkLst>
            <pc:docMk/>
            <pc:sldMk cId="2405263841" sldId="2439"/>
            <ac:spMk id="10" creationId="{BC18B30E-C5D0-7B41-A198-2C3AE72366C0}"/>
          </ac:spMkLst>
        </pc:spChg>
        <pc:spChg chg="add del mod">
          <ac:chgData name="魏 星达" userId="ca17b13798aa44f7" providerId="LiveId" clId="{AC1E5D7E-EE9C-994A-B3AE-6D9D01ECC94D}" dt="2021-09-02T14:00:55.072" v="1994"/>
          <ac:spMkLst>
            <pc:docMk/>
            <pc:sldMk cId="2405263841" sldId="2439"/>
            <ac:spMk id="11" creationId="{74662143-6BD7-1D4E-9E9C-835D0502545C}"/>
          </ac:spMkLst>
        </pc:spChg>
        <pc:spChg chg="add del mod">
          <ac:chgData name="魏 星达" userId="ca17b13798aa44f7" providerId="LiveId" clId="{AC1E5D7E-EE9C-994A-B3AE-6D9D01ECC94D}" dt="2021-09-02T14:00:55.072" v="1994"/>
          <ac:spMkLst>
            <pc:docMk/>
            <pc:sldMk cId="2405263841" sldId="2439"/>
            <ac:spMk id="12" creationId="{376C26D7-00C6-3045-80DB-075E84322D55}"/>
          </ac:spMkLst>
        </pc:spChg>
        <pc:spChg chg="add del mod">
          <ac:chgData name="魏 星达" userId="ca17b13798aa44f7" providerId="LiveId" clId="{AC1E5D7E-EE9C-994A-B3AE-6D9D01ECC94D}" dt="2021-09-02T14:00:55.072" v="1994"/>
          <ac:spMkLst>
            <pc:docMk/>
            <pc:sldMk cId="2405263841" sldId="2439"/>
            <ac:spMk id="13" creationId="{34B0D049-EDB9-F347-B1F4-58A61C36704C}"/>
          </ac:spMkLst>
        </pc:spChg>
        <pc:spChg chg="add del mod">
          <ac:chgData name="魏 星达" userId="ca17b13798aa44f7" providerId="LiveId" clId="{AC1E5D7E-EE9C-994A-B3AE-6D9D01ECC94D}" dt="2021-09-02T14:00:55.072" v="1994"/>
          <ac:spMkLst>
            <pc:docMk/>
            <pc:sldMk cId="2405263841" sldId="2439"/>
            <ac:spMk id="14" creationId="{F5A7F16A-0DC0-214B-AB6D-F74C54D700CB}"/>
          </ac:spMkLst>
        </pc:spChg>
        <pc:spChg chg="add del mod">
          <ac:chgData name="魏 星达" userId="ca17b13798aa44f7" providerId="LiveId" clId="{AC1E5D7E-EE9C-994A-B3AE-6D9D01ECC94D}" dt="2021-09-02T14:00:55.072" v="1994"/>
          <ac:spMkLst>
            <pc:docMk/>
            <pc:sldMk cId="2405263841" sldId="2439"/>
            <ac:spMk id="15" creationId="{9B66E67D-8003-334C-AD95-9065E7378B44}"/>
          </ac:spMkLst>
        </pc:spChg>
        <pc:spChg chg="add del mod">
          <ac:chgData name="魏 星达" userId="ca17b13798aa44f7" providerId="LiveId" clId="{AC1E5D7E-EE9C-994A-B3AE-6D9D01ECC94D}" dt="2021-09-02T14:00:55.072" v="1994"/>
          <ac:spMkLst>
            <pc:docMk/>
            <pc:sldMk cId="2405263841" sldId="2439"/>
            <ac:spMk id="16" creationId="{8C030DFC-1084-CF4C-8EF8-4797B4F1064C}"/>
          </ac:spMkLst>
        </pc:spChg>
        <pc:spChg chg="add del mod">
          <ac:chgData name="魏 星达" userId="ca17b13798aa44f7" providerId="LiveId" clId="{AC1E5D7E-EE9C-994A-B3AE-6D9D01ECC94D}" dt="2021-09-02T14:00:55.072" v="1994"/>
          <ac:spMkLst>
            <pc:docMk/>
            <pc:sldMk cId="2405263841" sldId="2439"/>
            <ac:spMk id="17" creationId="{F0BEAC08-A74C-F749-B2D6-AEC51EC00A68}"/>
          </ac:spMkLst>
        </pc:spChg>
        <pc:spChg chg="add del mod">
          <ac:chgData name="魏 星达" userId="ca17b13798aa44f7" providerId="LiveId" clId="{AC1E5D7E-EE9C-994A-B3AE-6D9D01ECC94D}" dt="2021-09-02T14:00:55.072" v="1994"/>
          <ac:spMkLst>
            <pc:docMk/>
            <pc:sldMk cId="2405263841" sldId="2439"/>
            <ac:spMk id="18" creationId="{06FC8121-BB86-2D4C-8E8A-46F3A9DCE521}"/>
          </ac:spMkLst>
        </pc:spChg>
        <pc:spChg chg="add del mod">
          <ac:chgData name="魏 星达" userId="ca17b13798aa44f7" providerId="LiveId" clId="{AC1E5D7E-EE9C-994A-B3AE-6D9D01ECC94D}" dt="2021-09-02T14:00:55.072" v="1994"/>
          <ac:spMkLst>
            <pc:docMk/>
            <pc:sldMk cId="2405263841" sldId="2439"/>
            <ac:spMk id="19" creationId="{AC3A7842-43E7-E041-B222-AB0FD47B212E}"/>
          </ac:spMkLst>
        </pc:spChg>
        <pc:spChg chg="add del mod">
          <ac:chgData name="魏 星达" userId="ca17b13798aa44f7" providerId="LiveId" clId="{AC1E5D7E-EE9C-994A-B3AE-6D9D01ECC94D}" dt="2021-09-02T14:00:55.072" v="1994"/>
          <ac:spMkLst>
            <pc:docMk/>
            <pc:sldMk cId="2405263841" sldId="2439"/>
            <ac:spMk id="20" creationId="{EA6FEB00-6181-7349-8F1B-7648A9FAB763}"/>
          </ac:spMkLst>
        </pc:spChg>
        <pc:spChg chg="add del mod">
          <ac:chgData name="魏 星达" userId="ca17b13798aa44f7" providerId="LiveId" clId="{AC1E5D7E-EE9C-994A-B3AE-6D9D01ECC94D}" dt="2021-09-02T14:00:55.072" v="1994"/>
          <ac:spMkLst>
            <pc:docMk/>
            <pc:sldMk cId="2405263841" sldId="2439"/>
            <ac:spMk id="21" creationId="{A7F2A594-1A25-9A40-B7CF-F52B0CA9EA1D}"/>
          </ac:spMkLst>
        </pc:spChg>
        <pc:spChg chg="add del mod">
          <ac:chgData name="魏 星达" userId="ca17b13798aa44f7" providerId="LiveId" clId="{AC1E5D7E-EE9C-994A-B3AE-6D9D01ECC94D}" dt="2021-09-02T14:00:55.072" v="1994"/>
          <ac:spMkLst>
            <pc:docMk/>
            <pc:sldMk cId="2405263841" sldId="2439"/>
            <ac:spMk id="22" creationId="{E406375B-79DE-E144-9F1B-DCA043D8FB2A}"/>
          </ac:spMkLst>
        </pc:spChg>
        <pc:spChg chg="add del mod">
          <ac:chgData name="魏 星达" userId="ca17b13798aa44f7" providerId="LiveId" clId="{AC1E5D7E-EE9C-994A-B3AE-6D9D01ECC94D}" dt="2021-09-02T14:00:55.072" v="1994"/>
          <ac:spMkLst>
            <pc:docMk/>
            <pc:sldMk cId="2405263841" sldId="2439"/>
            <ac:spMk id="23" creationId="{8FC201FD-5FD3-EA41-8273-06EFF4E8407F}"/>
          </ac:spMkLst>
        </pc:spChg>
        <pc:spChg chg="add del mod">
          <ac:chgData name="魏 星达" userId="ca17b13798aa44f7" providerId="LiveId" clId="{AC1E5D7E-EE9C-994A-B3AE-6D9D01ECC94D}" dt="2021-09-02T14:00:55.072" v="1994"/>
          <ac:spMkLst>
            <pc:docMk/>
            <pc:sldMk cId="2405263841" sldId="2439"/>
            <ac:spMk id="24" creationId="{552493A7-1D7F-4E4A-8FE0-968079C0C3CD}"/>
          </ac:spMkLst>
        </pc:spChg>
        <pc:spChg chg="add del mod">
          <ac:chgData name="魏 星达" userId="ca17b13798aa44f7" providerId="LiveId" clId="{AC1E5D7E-EE9C-994A-B3AE-6D9D01ECC94D}" dt="2021-09-02T14:00:55.072" v="1994"/>
          <ac:spMkLst>
            <pc:docMk/>
            <pc:sldMk cId="2405263841" sldId="2439"/>
            <ac:spMk id="25" creationId="{D829CDBD-50B3-A64F-8221-2D2E89BD374F}"/>
          </ac:spMkLst>
        </pc:spChg>
        <pc:spChg chg="add del mod">
          <ac:chgData name="魏 星达" userId="ca17b13798aa44f7" providerId="LiveId" clId="{AC1E5D7E-EE9C-994A-B3AE-6D9D01ECC94D}" dt="2021-09-02T14:00:55.072" v="1994"/>
          <ac:spMkLst>
            <pc:docMk/>
            <pc:sldMk cId="2405263841" sldId="2439"/>
            <ac:spMk id="26" creationId="{186D3938-C5BF-3242-8972-074AD7F7D607}"/>
          </ac:spMkLst>
        </pc:spChg>
        <pc:spChg chg="add del mod">
          <ac:chgData name="魏 星达" userId="ca17b13798aa44f7" providerId="LiveId" clId="{AC1E5D7E-EE9C-994A-B3AE-6D9D01ECC94D}" dt="2021-09-02T14:00:55.072" v="1994"/>
          <ac:spMkLst>
            <pc:docMk/>
            <pc:sldMk cId="2405263841" sldId="2439"/>
            <ac:spMk id="27" creationId="{1BB95256-BF61-9540-8603-D5C7D79F9D84}"/>
          </ac:spMkLst>
        </pc:spChg>
        <pc:spChg chg="add del mod">
          <ac:chgData name="魏 星达" userId="ca17b13798aa44f7" providerId="LiveId" clId="{AC1E5D7E-EE9C-994A-B3AE-6D9D01ECC94D}" dt="2021-09-02T14:00:55.072" v="1994"/>
          <ac:spMkLst>
            <pc:docMk/>
            <pc:sldMk cId="2405263841" sldId="2439"/>
            <ac:spMk id="28" creationId="{E1F5FA9F-231A-A846-9A18-F5CB6ED90AF8}"/>
          </ac:spMkLst>
        </pc:spChg>
        <pc:spChg chg="add mod">
          <ac:chgData name="魏 星达" userId="ca17b13798aa44f7" providerId="LiveId" clId="{AC1E5D7E-EE9C-994A-B3AE-6D9D01ECC94D}" dt="2021-09-02T14:01:04.936" v="1997"/>
          <ac:spMkLst>
            <pc:docMk/>
            <pc:sldMk cId="2405263841" sldId="2439"/>
            <ac:spMk id="29" creationId="{81312421-231C-AA4C-9497-389681E53B56}"/>
          </ac:spMkLst>
        </pc:spChg>
        <pc:spChg chg="add mod">
          <ac:chgData name="魏 星达" userId="ca17b13798aa44f7" providerId="LiveId" clId="{AC1E5D7E-EE9C-994A-B3AE-6D9D01ECC94D}" dt="2021-09-02T14:01:04.936" v="1997"/>
          <ac:spMkLst>
            <pc:docMk/>
            <pc:sldMk cId="2405263841" sldId="2439"/>
            <ac:spMk id="30" creationId="{87F00D43-43BD-B74C-BD34-6817FDDC2AFB}"/>
          </ac:spMkLst>
        </pc:spChg>
        <pc:spChg chg="add mod">
          <ac:chgData name="魏 星达" userId="ca17b13798aa44f7" providerId="LiveId" clId="{AC1E5D7E-EE9C-994A-B3AE-6D9D01ECC94D}" dt="2021-09-02T14:01:04.936" v="1997"/>
          <ac:spMkLst>
            <pc:docMk/>
            <pc:sldMk cId="2405263841" sldId="2439"/>
            <ac:spMk id="31" creationId="{45D79133-A302-2B47-9FC3-0664D7DCA7E7}"/>
          </ac:spMkLst>
        </pc:spChg>
        <pc:spChg chg="add mod">
          <ac:chgData name="魏 星达" userId="ca17b13798aa44f7" providerId="LiveId" clId="{AC1E5D7E-EE9C-994A-B3AE-6D9D01ECC94D}" dt="2021-09-02T14:01:04.936" v="1997"/>
          <ac:spMkLst>
            <pc:docMk/>
            <pc:sldMk cId="2405263841" sldId="2439"/>
            <ac:spMk id="33" creationId="{0A646EDB-74BF-F640-B684-20349C4F61C3}"/>
          </ac:spMkLst>
        </pc:spChg>
        <pc:spChg chg="add mod">
          <ac:chgData name="魏 星达" userId="ca17b13798aa44f7" providerId="LiveId" clId="{AC1E5D7E-EE9C-994A-B3AE-6D9D01ECC94D}" dt="2021-09-02T14:01:04.936" v="1997"/>
          <ac:spMkLst>
            <pc:docMk/>
            <pc:sldMk cId="2405263841" sldId="2439"/>
            <ac:spMk id="34" creationId="{B18E5D74-0469-FB49-B512-5CF8C46E84D9}"/>
          </ac:spMkLst>
        </pc:spChg>
        <pc:spChg chg="add mod">
          <ac:chgData name="魏 星达" userId="ca17b13798aa44f7" providerId="LiveId" clId="{AC1E5D7E-EE9C-994A-B3AE-6D9D01ECC94D}" dt="2021-09-02T14:01:04.936" v="1997"/>
          <ac:spMkLst>
            <pc:docMk/>
            <pc:sldMk cId="2405263841" sldId="2439"/>
            <ac:spMk id="35" creationId="{804E8E59-3AE9-6749-9ECB-030AD07C22DE}"/>
          </ac:spMkLst>
        </pc:spChg>
        <pc:spChg chg="add mod">
          <ac:chgData name="魏 星达" userId="ca17b13798aa44f7" providerId="LiveId" clId="{AC1E5D7E-EE9C-994A-B3AE-6D9D01ECC94D}" dt="2021-09-02T14:01:04.936" v="1997"/>
          <ac:spMkLst>
            <pc:docMk/>
            <pc:sldMk cId="2405263841" sldId="2439"/>
            <ac:spMk id="36" creationId="{866A922E-4DDA-D54A-ACB9-BA45C40DE8DD}"/>
          </ac:spMkLst>
        </pc:spChg>
        <pc:spChg chg="add mod">
          <ac:chgData name="魏 星达" userId="ca17b13798aa44f7" providerId="LiveId" clId="{AC1E5D7E-EE9C-994A-B3AE-6D9D01ECC94D}" dt="2021-09-02T14:01:04.936" v="1997"/>
          <ac:spMkLst>
            <pc:docMk/>
            <pc:sldMk cId="2405263841" sldId="2439"/>
            <ac:spMk id="37" creationId="{106522A0-EF5E-4944-8DE2-DB72DCD16BB0}"/>
          </ac:spMkLst>
        </pc:spChg>
        <pc:spChg chg="add mod">
          <ac:chgData name="魏 星达" userId="ca17b13798aa44f7" providerId="LiveId" clId="{AC1E5D7E-EE9C-994A-B3AE-6D9D01ECC94D}" dt="2021-09-02T14:01:04.936" v="1997"/>
          <ac:spMkLst>
            <pc:docMk/>
            <pc:sldMk cId="2405263841" sldId="2439"/>
            <ac:spMk id="38" creationId="{6A34C1DA-C494-6F4E-89B4-B6EA135E7BF9}"/>
          </ac:spMkLst>
        </pc:spChg>
        <pc:spChg chg="add mod">
          <ac:chgData name="魏 星达" userId="ca17b13798aa44f7" providerId="LiveId" clId="{AC1E5D7E-EE9C-994A-B3AE-6D9D01ECC94D}" dt="2021-09-02T14:01:04.936" v="1997"/>
          <ac:spMkLst>
            <pc:docMk/>
            <pc:sldMk cId="2405263841" sldId="2439"/>
            <ac:spMk id="39" creationId="{B214D67A-DCA6-D943-882C-DDEA929D6E59}"/>
          </ac:spMkLst>
        </pc:spChg>
        <pc:spChg chg="add mod">
          <ac:chgData name="魏 星达" userId="ca17b13798aa44f7" providerId="LiveId" clId="{AC1E5D7E-EE9C-994A-B3AE-6D9D01ECC94D}" dt="2021-09-02T14:01:04.936" v="1997"/>
          <ac:spMkLst>
            <pc:docMk/>
            <pc:sldMk cId="2405263841" sldId="2439"/>
            <ac:spMk id="40" creationId="{93458CCB-2AD2-3F4A-8CB5-D7924FE8D2B5}"/>
          </ac:spMkLst>
        </pc:spChg>
        <pc:spChg chg="add mod">
          <ac:chgData name="魏 星达" userId="ca17b13798aa44f7" providerId="LiveId" clId="{AC1E5D7E-EE9C-994A-B3AE-6D9D01ECC94D}" dt="2021-09-02T14:01:04.936" v="1997"/>
          <ac:spMkLst>
            <pc:docMk/>
            <pc:sldMk cId="2405263841" sldId="2439"/>
            <ac:spMk id="41" creationId="{89951958-7C47-E442-807B-D0355306E433}"/>
          </ac:spMkLst>
        </pc:spChg>
        <pc:spChg chg="add mod">
          <ac:chgData name="魏 星达" userId="ca17b13798aa44f7" providerId="LiveId" clId="{AC1E5D7E-EE9C-994A-B3AE-6D9D01ECC94D}" dt="2021-09-02T14:01:04.936" v="1997"/>
          <ac:spMkLst>
            <pc:docMk/>
            <pc:sldMk cId="2405263841" sldId="2439"/>
            <ac:spMk id="42" creationId="{24C946D9-95A0-6340-ACF2-6639F7B1CC4D}"/>
          </ac:spMkLst>
        </pc:spChg>
        <pc:spChg chg="add mod">
          <ac:chgData name="魏 星达" userId="ca17b13798aa44f7" providerId="LiveId" clId="{AC1E5D7E-EE9C-994A-B3AE-6D9D01ECC94D}" dt="2021-09-02T14:01:04.936" v="1997"/>
          <ac:spMkLst>
            <pc:docMk/>
            <pc:sldMk cId="2405263841" sldId="2439"/>
            <ac:spMk id="43" creationId="{B82DAD0E-10F2-E04D-BA22-6E0605572BC9}"/>
          </ac:spMkLst>
        </pc:spChg>
        <pc:spChg chg="add mod">
          <ac:chgData name="魏 星达" userId="ca17b13798aa44f7" providerId="LiveId" clId="{AC1E5D7E-EE9C-994A-B3AE-6D9D01ECC94D}" dt="2021-09-02T14:01:04.936" v="1997"/>
          <ac:spMkLst>
            <pc:docMk/>
            <pc:sldMk cId="2405263841" sldId="2439"/>
            <ac:spMk id="44" creationId="{D1559113-9BDA-D744-992A-3850C486F179}"/>
          </ac:spMkLst>
        </pc:spChg>
        <pc:spChg chg="add mod">
          <ac:chgData name="魏 星达" userId="ca17b13798aa44f7" providerId="LiveId" clId="{AC1E5D7E-EE9C-994A-B3AE-6D9D01ECC94D}" dt="2021-09-02T14:01:04.936" v="1997"/>
          <ac:spMkLst>
            <pc:docMk/>
            <pc:sldMk cId="2405263841" sldId="2439"/>
            <ac:spMk id="45" creationId="{1C3E6257-5317-6D48-AD08-D443BB46CB75}"/>
          </ac:spMkLst>
        </pc:spChg>
        <pc:spChg chg="add mod">
          <ac:chgData name="魏 星达" userId="ca17b13798aa44f7" providerId="LiveId" clId="{AC1E5D7E-EE9C-994A-B3AE-6D9D01ECC94D}" dt="2021-09-02T14:01:04.936" v="1997"/>
          <ac:spMkLst>
            <pc:docMk/>
            <pc:sldMk cId="2405263841" sldId="2439"/>
            <ac:spMk id="46" creationId="{A60387B7-AEA5-A240-A029-1A95E200B74F}"/>
          </ac:spMkLst>
        </pc:spChg>
        <pc:spChg chg="add mod">
          <ac:chgData name="魏 星达" userId="ca17b13798aa44f7" providerId="LiveId" clId="{AC1E5D7E-EE9C-994A-B3AE-6D9D01ECC94D}" dt="2021-09-02T14:01:04.936" v="1997"/>
          <ac:spMkLst>
            <pc:docMk/>
            <pc:sldMk cId="2405263841" sldId="2439"/>
            <ac:spMk id="47" creationId="{BE933CD8-9263-EF4B-AB20-48ED87310FDE}"/>
          </ac:spMkLst>
        </pc:spChg>
        <pc:spChg chg="add mod">
          <ac:chgData name="魏 星达" userId="ca17b13798aa44f7" providerId="LiveId" clId="{AC1E5D7E-EE9C-994A-B3AE-6D9D01ECC94D}" dt="2021-09-02T14:01:04.936" v="1997"/>
          <ac:spMkLst>
            <pc:docMk/>
            <pc:sldMk cId="2405263841" sldId="2439"/>
            <ac:spMk id="48" creationId="{D8BBA03A-9AA9-EA47-9C9C-7120E7B64683}"/>
          </ac:spMkLst>
        </pc:spChg>
        <pc:spChg chg="add mod">
          <ac:chgData name="魏 星达" userId="ca17b13798aa44f7" providerId="LiveId" clId="{AC1E5D7E-EE9C-994A-B3AE-6D9D01ECC94D}" dt="2021-09-02T14:01:04.936" v="1997"/>
          <ac:spMkLst>
            <pc:docMk/>
            <pc:sldMk cId="2405263841" sldId="2439"/>
            <ac:spMk id="49" creationId="{DA277F50-7B90-1A4C-9787-3D6A45B7A630}"/>
          </ac:spMkLst>
        </pc:spChg>
        <pc:spChg chg="add mod">
          <ac:chgData name="魏 星达" userId="ca17b13798aa44f7" providerId="LiveId" clId="{AC1E5D7E-EE9C-994A-B3AE-6D9D01ECC94D}" dt="2021-09-02T14:01:04.936" v="1997"/>
          <ac:spMkLst>
            <pc:docMk/>
            <pc:sldMk cId="2405263841" sldId="2439"/>
            <ac:spMk id="50" creationId="{8D73FB71-2FEB-BA42-A9E6-D8919C8D3D5F}"/>
          </ac:spMkLst>
        </pc:spChg>
        <pc:spChg chg="add mod">
          <ac:chgData name="魏 星达" userId="ca17b13798aa44f7" providerId="LiveId" clId="{AC1E5D7E-EE9C-994A-B3AE-6D9D01ECC94D}" dt="2021-09-02T14:01:04.936" v="1997"/>
          <ac:spMkLst>
            <pc:docMk/>
            <pc:sldMk cId="2405263841" sldId="2439"/>
            <ac:spMk id="51" creationId="{3D29C30C-8DD5-7D48-9715-39319192EC4F}"/>
          </ac:spMkLst>
        </pc:spChg>
        <pc:spChg chg="add mod">
          <ac:chgData name="魏 星达" userId="ca17b13798aa44f7" providerId="LiveId" clId="{AC1E5D7E-EE9C-994A-B3AE-6D9D01ECC94D}" dt="2021-09-02T14:01:04.936" v="1997"/>
          <ac:spMkLst>
            <pc:docMk/>
            <pc:sldMk cId="2405263841" sldId="2439"/>
            <ac:spMk id="52" creationId="{8F4F04FC-41F7-A348-8A0F-75219E3003D2}"/>
          </ac:spMkLst>
        </pc:spChg>
        <pc:cxnChg chg="add del mod">
          <ac:chgData name="魏 星达" userId="ca17b13798aa44f7" providerId="LiveId" clId="{AC1E5D7E-EE9C-994A-B3AE-6D9D01ECC94D}" dt="2021-09-02T14:00:55.072" v="1994"/>
          <ac:cxnSpMkLst>
            <pc:docMk/>
            <pc:sldMk cId="2405263841" sldId="2439"/>
            <ac:cxnSpMk id="8" creationId="{B82A8609-33D0-D843-B4E2-3A3769556048}"/>
          </ac:cxnSpMkLst>
        </pc:cxnChg>
        <pc:cxnChg chg="add mod">
          <ac:chgData name="魏 星达" userId="ca17b13798aa44f7" providerId="LiveId" clId="{AC1E5D7E-EE9C-994A-B3AE-6D9D01ECC94D}" dt="2021-09-02T14:01:04.936" v="1997"/>
          <ac:cxnSpMkLst>
            <pc:docMk/>
            <pc:sldMk cId="2405263841" sldId="2439"/>
            <ac:cxnSpMk id="32" creationId="{7E12FB9A-8DAB-BF4F-A617-23718204AA40}"/>
          </ac:cxnSpMkLst>
        </pc:cxnChg>
      </pc:sldChg>
      <pc:sldChg chg="addSp modSp new">
        <pc:chgData name="魏 星达" userId="ca17b13798aa44f7" providerId="LiveId" clId="{AC1E5D7E-EE9C-994A-B3AE-6D9D01ECC94D}" dt="2021-09-02T14:01:31.238" v="2002"/>
        <pc:sldMkLst>
          <pc:docMk/>
          <pc:sldMk cId="694805499" sldId="2440"/>
        </pc:sldMkLst>
        <pc:spChg chg="mod">
          <ac:chgData name="魏 星达" userId="ca17b13798aa44f7" providerId="LiveId" clId="{AC1E5D7E-EE9C-994A-B3AE-6D9D01ECC94D}" dt="2021-09-02T14:01:31.238" v="2002"/>
          <ac:spMkLst>
            <pc:docMk/>
            <pc:sldMk cId="694805499" sldId="2440"/>
            <ac:spMk id="2" creationId="{52FB99FF-682E-4A4B-B232-23C103F34B63}"/>
          </ac:spMkLst>
        </pc:spChg>
        <pc:spChg chg="add mod">
          <ac:chgData name="魏 星达" userId="ca17b13798aa44f7" providerId="LiveId" clId="{AC1E5D7E-EE9C-994A-B3AE-6D9D01ECC94D}" dt="2021-09-02T14:01:27.961" v="2001"/>
          <ac:spMkLst>
            <pc:docMk/>
            <pc:sldMk cId="694805499" sldId="2440"/>
            <ac:spMk id="5" creationId="{13C8591E-B06A-4745-B11D-79A636EDCB1E}"/>
          </ac:spMkLst>
        </pc:spChg>
        <pc:spChg chg="add mod">
          <ac:chgData name="魏 星达" userId="ca17b13798aa44f7" providerId="LiveId" clId="{AC1E5D7E-EE9C-994A-B3AE-6D9D01ECC94D}" dt="2021-09-02T14:01:27.961" v="2001"/>
          <ac:spMkLst>
            <pc:docMk/>
            <pc:sldMk cId="694805499" sldId="2440"/>
            <ac:spMk id="6" creationId="{3D0BE1D8-1D09-9349-9D01-5B34180B28BC}"/>
          </ac:spMkLst>
        </pc:spChg>
        <pc:spChg chg="add mod">
          <ac:chgData name="魏 星达" userId="ca17b13798aa44f7" providerId="LiveId" clId="{AC1E5D7E-EE9C-994A-B3AE-6D9D01ECC94D}" dt="2021-09-02T14:01:27.961" v="2001"/>
          <ac:spMkLst>
            <pc:docMk/>
            <pc:sldMk cId="694805499" sldId="2440"/>
            <ac:spMk id="7" creationId="{B63C91FA-9506-CD42-BEA1-1BA8ECA58157}"/>
          </ac:spMkLst>
        </pc:spChg>
        <pc:spChg chg="add mod">
          <ac:chgData name="魏 星达" userId="ca17b13798aa44f7" providerId="LiveId" clId="{AC1E5D7E-EE9C-994A-B3AE-6D9D01ECC94D}" dt="2021-09-02T14:01:27.961" v="2001"/>
          <ac:spMkLst>
            <pc:docMk/>
            <pc:sldMk cId="694805499" sldId="2440"/>
            <ac:spMk id="9" creationId="{05223EF9-EFB6-EA45-9F53-6E1513AA8D7E}"/>
          </ac:spMkLst>
        </pc:spChg>
        <pc:spChg chg="add mod">
          <ac:chgData name="魏 星达" userId="ca17b13798aa44f7" providerId="LiveId" clId="{AC1E5D7E-EE9C-994A-B3AE-6D9D01ECC94D}" dt="2021-09-02T14:01:27.961" v="2001"/>
          <ac:spMkLst>
            <pc:docMk/>
            <pc:sldMk cId="694805499" sldId="2440"/>
            <ac:spMk id="10" creationId="{1FC06A4D-8017-D447-AFCB-338387A0AE7A}"/>
          </ac:spMkLst>
        </pc:spChg>
        <pc:spChg chg="add mod">
          <ac:chgData name="魏 星达" userId="ca17b13798aa44f7" providerId="LiveId" clId="{AC1E5D7E-EE9C-994A-B3AE-6D9D01ECC94D}" dt="2021-09-02T14:01:27.961" v="2001"/>
          <ac:spMkLst>
            <pc:docMk/>
            <pc:sldMk cId="694805499" sldId="2440"/>
            <ac:spMk id="11" creationId="{4C5C4E78-5E43-1C4B-80D1-CACBAEFE0E1F}"/>
          </ac:spMkLst>
        </pc:spChg>
        <pc:spChg chg="add mod">
          <ac:chgData name="魏 星达" userId="ca17b13798aa44f7" providerId="LiveId" clId="{AC1E5D7E-EE9C-994A-B3AE-6D9D01ECC94D}" dt="2021-09-02T14:01:27.961" v="2001"/>
          <ac:spMkLst>
            <pc:docMk/>
            <pc:sldMk cId="694805499" sldId="2440"/>
            <ac:spMk id="12" creationId="{D1AC2EC8-BE59-864B-B81A-DD32AB523975}"/>
          </ac:spMkLst>
        </pc:spChg>
        <pc:spChg chg="add mod">
          <ac:chgData name="魏 星达" userId="ca17b13798aa44f7" providerId="LiveId" clId="{AC1E5D7E-EE9C-994A-B3AE-6D9D01ECC94D}" dt="2021-09-02T14:01:27.961" v="2001"/>
          <ac:spMkLst>
            <pc:docMk/>
            <pc:sldMk cId="694805499" sldId="2440"/>
            <ac:spMk id="13" creationId="{2D110091-F56E-484E-8D1B-DEF2B6556FA2}"/>
          </ac:spMkLst>
        </pc:spChg>
        <pc:spChg chg="add mod">
          <ac:chgData name="魏 星达" userId="ca17b13798aa44f7" providerId="LiveId" clId="{AC1E5D7E-EE9C-994A-B3AE-6D9D01ECC94D}" dt="2021-09-02T14:01:27.961" v="2001"/>
          <ac:spMkLst>
            <pc:docMk/>
            <pc:sldMk cId="694805499" sldId="2440"/>
            <ac:spMk id="14" creationId="{C4277765-20CB-194E-A62D-B287E1CE2F69}"/>
          </ac:spMkLst>
        </pc:spChg>
        <pc:spChg chg="add mod">
          <ac:chgData name="魏 星达" userId="ca17b13798aa44f7" providerId="LiveId" clId="{AC1E5D7E-EE9C-994A-B3AE-6D9D01ECC94D}" dt="2021-09-02T14:01:27.961" v="2001"/>
          <ac:spMkLst>
            <pc:docMk/>
            <pc:sldMk cId="694805499" sldId="2440"/>
            <ac:spMk id="15" creationId="{2F9796DE-D6E4-A445-9A49-DF9824DF7FCC}"/>
          </ac:spMkLst>
        </pc:spChg>
        <pc:spChg chg="add mod">
          <ac:chgData name="魏 星达" userId="ca17b13798aa44f7" providerId="LiveId" clId="{AC1E5D7E-EE9C-994A-B3AE-6D9D01ECC94D}" dt="2021-09-02T14:01:27.961" v="2001"/>
          <ac:spMkLst>
            <pc:docMk/>
            <pc:sldMk cId="694805499" sldId="2440"/>
            <ac:spMk id="16" creationId="{34C34C84-066B-344A-918F-18C4803DA650}"/>
          </ac:spMkLst>
        </pc:spChg>
        <pc:spChg chg="add mod">
          <ac:chgData name="魏 星达" userId="ca17b13798aa44f7" providerId="LiveId" clId="{AC1E5D7E-EE9C-994A-B3AE-6D9D01ECC94D}" dt="2021-09-02T14:01:27.961" v="2001"/>
          <ac:spMkLst>
            <pc:docMk/>
            <pc:sldMk cId="694805499" sldId="2440"/>
            <ac:spMk id="17" creationId="{0B729C27-37CA-704D-9DB1-FF8E88167A44}"/>
          </ac:spMkLst>
        </pc:spChg>
        <pc:spChg chg="add mod">
          <ac:chgData name="魏 星达" userId="ca17b13798aa44f7" providerId="LiveId" clId="{AC1E5D7E-EE9C-994A-B3AE-6D9D01ECC94D}" dt="2021-09-02T14:01:27.961" v="2001"/>
          <ac:spMkLst>
            <pc:docMk/>
            <pc:sldMk cId="694805499" sldId="2440"/>
            <ac:spMk id="18" creationId="{D52DE275-A052-554A-B92B-E3DA1D7C0BD1}"/>
          </ac:spMkLst>
        </pc:spChg>
        <pc:spChg chg="add mod">
          <ac:chgData name="魏 星达" userId="ca17b13798aa44f7" providerId="LiveId" clId="{AC1E5D7E-EE9C-994A-B3AE-6D9D01ECC94D}" dt="2021-09-02T14:01:27.961" v="2001"/>
          <ac:spMkLst>
            <pc:docMk/>
            <pc:sldMk cId="694805499" sldId="2440"/>
            <ac:spMk id="19" creationId="{09FD4D68-7737-7641-A772-B38CF24DDEA9}"/>
          </ac:spMkLst>
        </pc:spChg>
        <pc:spChg chg="add mod">
          <ac:chgData name="魏 星达" userId="ca17b13798aa44f7" providerId="LiveId" clId="{AC1E5D7E-EE9C-994A-B3AE-6D9D01ECC94D}" dt="2021-09-02T14:01:27.961" v="2001"/>
          <ac:spMkLst>
            <pc:docMk/>
            <pc:sldMk cId="694805499" sldId="2440"/>
            <ac:spMk id="20" creationId="{270318C0-3FCC-C14B-8CCF-1CD274323C0A}"/>
          </ac:spMkLst>
        </pc:spChg>
        <pc:spChg chg="add mod">
          <ac:chgData name="魏 星达" userId="ca17b13798aa44f7" providerId="LiveId" clId="{AC1E5D7E-EE9C-994A-B3AE-6D9D01ECC94D}" dt="2021-09-02T14:01:27.961" v="2001"/>
          <ac:spMkLst>
            <pc:docMk/>
            <pc:sldMk cId="694805499" sldId="2440"/>
            <ac:spMk id="21" creationId="{4F66A8CE-1B90-9E40-819B-0777A47936A1}"/>
          </ac:spMkLst>
        </pc:spChg>
        <pc:spChg chg="add mod">
          <ac:chgData name="魏 星达" userId="ca17b13798aa44f7" providerId="LiveId" clId="{AC1E5D7E-EE9C-994A-B3AE-6D9D01ECC94D}" dt="2021-09-02T14:01:27.961" v="2001"/>
          <ac:spMkLst>
            <pc:docMk/>
            <pc:sldMk cId="694805499" sldId="2440"/>
            <ac:spMk id="22" creationId="{1407E8B5-691B-9B4A-8EBC-0E806A0D2A8C}"/>
          </ac:spMkLst>
        </pc:spChg>
        <pc:spChg chg="add mod">
          <ac:chgData name="魏 星达" userId="ca17b13798aa44f7" providerId="LiveId" clId="{AC1E5D7E-EE9C-994A-B3AE-6D9D01ECC94D}" dt="2021-09-02T14:01:27.961" v="2001"/>
          <ac:spMkLst>
            <pc:docMk/>
            <pc:sldMk cId="694805499" sldId="2440"/>
            <ac:spMk id="23" creationId="{41D1D4AC-4742-994F-AB42-BF48AEC0E865}"/>
          </ac:spMkLst>
        </pc:spChg>
        <pc:spChg chg="add mod">
          <ac:chgData name="魏 星达" userId="ca17b13798aa44f7" providerId="LiveId" clId="{AC1E5D7E-EE9C-994A-B3AE-6D9D01ECC94D}" dt="2021-09-02T14:01:27.961" v="2001"/>
          <ac:spMkLst>
            <pc:docMk/>
            <pc:sldMk cId="694805499" sldId="2440"/>
            <ac:spMk id="24" creationId="{06168151-ED81-B341-BC04-E103724E175B}"/>
          </ac:spMkLst>
        </pc:spChg>
        <pc:spChg chg="add mod">
          <ac:chgData name="魏 星达" userId="ca17b13798aa44f7" providerId="LiveId" clId="{AC1E5D7E-EE9C-994A-B3AE-6D9D01ECC94D}" dt="2021-09-02T14:01:27.961" v="2001"/>
          <ac:spMkLst>
            <pc:docMk/>
            <pc:sldMk cId="694805499" sldId="2440"/>
            <ac:spMk id="25" creationId="{FBA4C6F2-BFE8-9D45-9F5D-C2EF94238EE6}"/>
          </ac:spMkLst>
        </pc:spChg>
        <pc:spChg chg="add mod">
          <ac:chgData name="魏 星达" userId="ca17b13798aa44f7" providerId="LiveId" clId="{AC1E5D7E-EE9C-994A-B3AE-6D9D01ECC94D}" dt="2021-09-02T14:01:27.961" v="2001"/>
          <ac:spMkLst>
            <pc:docMk/>
            <pc:sldMk cId="694805499" sldId="2440"/>
            <ac:spMk id="26" creationId="{D01C696D-1625-A043-AA14-C9BDD2C016F7}"/>
          </ac:spMkLst>
        </pc:spChg>
        <pc:cxnChg chg="add mod">
          <ac:chgData name="魏 星达" userId="ca17b13798aa44f7" providerId="LiveId" clId="{AC1E5D7E-EE9C-994A-B3AE-6D9D01ECC94D}" dt="2021-09-02T14:01:27.961" v="2001"/>
          <ac:cxnSpMkLst>
            <pc:docMk/>
            <pc:sldMk cId="694805499" sldId="2440"/>
            <ac:cxnSpMk id="8" creationId="{3531EB42-126B-2C4F-8BC3-138AE6444996}"/>
          </ac:cxnSpMkLst>
        </pc:cxnChg>
      </pc:sldChg>
      <pc:sldChg chg="addSp modSp new">
        <pc:chgData name="魏 星达" userId="ca17b13798aa44f7" providerId="LiveId" clId="{AC1E5D7E-EE9C-994A-B3AE-6D9D01ECC94D}" dt="2021-09-02T14:02:08.497" v="2007"/>
        <pc:sldMkLst>
          <pc:docMk/>
          <pc:sldMk cId="660911461" sldId="2441"/>
        </pc:sldMkLst>
        <pc:spChg chg="mod">
          <ac:chgData name="魏 星达" userId="ca17b13798aa44f7" providerId="LiveId" clId="{AC1E5D7E-EE9C-994A-B3AE-6D9D01ECC94D}" dt="2021-09-02T14:02:04.810" v="2006"/>
          <ac:spMkLst>
            <pc:docMk/>
            <pc:sldMk cId="660911461" sldId="2441"/>
            <ac:spMk id="2" creationId="{40F59602-87DD-FC4E-928C-838681E762C4}"/>
          </ac:spMkLst>
        </pc:spChg>
        <pc:spChg chg="add mod">
          <ac:chgData name="魏 星达" userId="ca17b13798aa44f7" providerId="LiveId" clId="{AC1E5D7E-EE9C-994A-B3AE-6D9D01ECC94D}" dt="2021-09-02T14:02:08.497" v="2007"/>
          <ac:spMkLst>
            <pc:docMk/>
            <pc:sldMk cId="660911461" sldId="2441"/>
            <ac:spMk id="5" creationId="{D7488082-04C8-2146-BCC9-2CFAE3EE77F9}"/>
          </ac:spMkLst>
        </pc:spChg>
        <pc:spChg chg="add mod">
          <ac:chgData name="魏 星达" userId="ca17b13798aa44f7" providerId="LiveId" clId="{AC1E5D7E-EE9C-994A-B3AE-6D9D01ECC94D}" dt="2021-09-02T14:02:08.497" v="2007"/>
          <ac:spMkLst>
            <pc:docMk/>
            <pc:sldMk cId="660911461" sldId="2441"/>
            <ac:spMk id="6" creationId="{BD3833C1-450E-914F-8D5B-FF2058682146}"/>
          </ac:spMkLst>
        </pc:spChg>
        <pc:spChg chg="add mod">
          <ac:chgData name="魏 星达" userId="ca17b13798aa44f7" providerId="LiveId" clId="{AC1E5D7E-EE9C-994A-B3AE-6D9D01ECC94D}" dt="2021-09-02T14:02:08.497" v="2007"/>
          <ac:spMkLst>
            <pc:docMk/>
            <pc:sldMk cId="660911461" sldId="2441"/>
            <ac:spMk id="7" creationId="{0B8F4ECC-18F3-A040-A652-B72C1020DB7C}"/>
          </ac:spMkLst>
        </pc:spChg>
        <pc:spChg chg="add mod">
          <ac:chgData name="魏 星达" userId="ca17b13798aa44f7" providerId="LiveId" clId="{AC1E5D7E-EE9C-994A-B3AE-6D9D01ECC94D}" dt="2021-09-02T14:02:08.497" v="2007"/>
          <ac:spMkLst>
            <pc:docMk/>
            <pc:sldMk cId="660911461" sldId="2441"/>
            <ac:spMk id="9" creationId="{C7B367FE-C083-414C-8D31-E1A75DCFEE90}"/>
          </ac:spMkLst>
        </pc:spChg>
        <pc:spChg chg="add mod">
          <ac:chgData name="魏 星达" userId="ca17b13798aa44f7" providerId="LiveId" clId="{AC1E5D7E-EE9C-994A-B3AE-6D9D01ECC94D}" dt="2021-09-02T14:02:08.497" v="2007"/>
          <ac:spMkLst>
            <pc:docMk/>
            <pc:sldMk cId="660911461" sldId="2441"/>
            <ac:spMk id="10" creationId="{47E766A9-298D-C34B-BE0E-7D33CE362F6D}"/>
          </ac:spMkLst>
        </pc:spChg>
        <pc:spChg chg="add mod">
          <ac:chgData name="魏 星达" userId="ca17b13798aa44f7" providerId="LiveId" clId="{AC1E5D7E-EE9C-994A-B3AE-6D9D01ECC94D}" dt="2021-09-02T14:02:08.497" v="2007"/>
          <ac:spMkLst>
            <pc:docMk/>
            <pc:sldMk cId="660911461" sldId="2441"/>
            <ac:spMk id="11" creationId="{077A086D-A2CE-FE4E-982E-D238390CF607}"/>
          </ac:spMkLst>
        </pc:spChg>
        <pc:spChg chg="add mod">
          <ac:chgData name="魏 星达" userId="ca17b13798aa44f7" providerId="LiveId" clId="{AC1E5D7E-EE9C-994A-B3AE-6D9D01ECC94D}" dt="2021-09-02T14:02:08.497" v="2007"/>
          <ac:spMkLst>
            <pc:docMk/>
            <pc:sldMk cId="660911461" sldId="2441"/>
            <ac:spMk id="12" creationId="{D7D90CFD-3D44-B74B-8BC8-E87A914742B3}"/>
          </ac:spMkLst>
        </pc:spChg>
        <pc:spChg chg="add mod">
          <ac:chgData name="魏 星达" userId="ca17b13798aa44f7" providerId="LiveId" clId="{AC1E5D7E-EE9C-994A-B3AE-6D9D01ECC94D}" dt="2021-09-02T14:02:08.497" v="2007"/>
          <ac:spMkLst>
            <pc:docMk/>
            <pc:sldMk cId="660911461" sldId="2441"/>
            <ac:spMk id="13" creationId="{F0B747FA-3BB0-5744-A2B1-351E4905819B}"/>
          </ac:spMkLst>
        </pc:spChg>
        <pc:spChg chg="add mod">
          <ac:chgData name="魏 星达" userId="ca17b13798aa44f7" providerId="LiveId" clId="{AC1E5D7E-EE9C-994A-B3AE-6D9D01ECC94D}" dt="2021-09-02T14:02:08.497" v="2007"/>
          <ac:spMkLst>
            <pc:docMk/>
            <pc:sldMk cId="660911461" sldId="2441"/>
            <ac:spMk id="14" creationId="{5B52FF6C-11B9-0F45-BF94-02617AA90DA5}"/>
          </ac:spMkLst>
        </pc:spChg>
        <pc:spChg chg="add mod">
          <ac:chgData name="魏 星达" userId="ca17b13798aa44f7" providerId="LiveId" clId="{AC1E5D7E-EE9C-994A-B3AE-6D9D01ECC94D}" dt="2021-09-02T14:02:08.497" v="2007"/>
          <ac:spMkLst>
            <pc:docMk/>
            <pc:sldMk cId="660911461" sldId="2441"/>
            <ac:spMk id="15" creationId="{2BAB58C2-D033-364B-88C2-2A64352E2EE4}"/>
          </ac:spMkLst>
        </pc:spChg>
        <pc:spChg chg="add mod">
          <ac:chgData name="魏 星达" userId="ca17b13798aa44f7" providerId="LiveId" clId="{AC1E5D7E-EE9C-994A-B3AE-6D9D01ECC94D}" dt="2021-09-02T14:02:08.497" v="2007"/>
          <ac:spMkLst>
            <pc:docMk/>
            <pc:sldMk cId="660911461" sldId="2441"/>
            <ac:spMk id="16" creationId="{298BCB5A-B878-DC41-9B8E-623893053C0A}"/>
          </ac:spMkLst>
        </pc:spChg>
        <pc:spChg chg="add mod">
          <ac:chgData name="魏 星达" userId="ca17b13798aa44f7" providerId="LiveId" clId="{AC1E5D7E-EE9C-994A-B3AE-6D9D01ECC94D}" dt="2021-09-02T14:02:08.497" v="2007"/>
          <ac:spMkLst>
            <pc:docMk/>
            <pc:sldMk cId="660911461" sldId="2441"/>
            <ac:spMk id="17" creationId="{1F9B61DE-23D5-B14A-8937-217ECDCCD95F}"/>
          </ac:spMkLst>
        </pc:spChg>
        <pc:spChg chg="add mod">
          <ac:chgData name="魏 星达" userId="ca17b13798aa44f7" providerId="LiveId" clId="{AC1E5D7E-EE9C-994A-B3AE-6D9D01ECC94D}" dt="2021-09-02T14:02:08.497" v="2007"/>
          <ac:spMkLst>
            <pc:docMk/>
            <pc:sldMk cId="660911461" sldId="2441"/>
            <ac:spMk id="18" creationId="{B9A96917-8DA6-5C4B-B3F6-BA80C86684A7}"/>
          </ac:spMkLst>
        </pc:spChg>
        <pc:spChg chg="add mod">
          <ac:chgData name="魏 星达" userId="ca17b13798aa44f7" providerId="LiveId" clId="{AC1E5D7E-EE9C-994A-B3AE-6D9D01ECC94D}" dt="2021-09-02T14:02:08.497" v="2007"/>
          <ac:spMkLst>
            <pc:docMk/>
            <pc:sldMk cId="660911461" sldId="2441"/>
            <ac:spMk id="19" creationId="{BD2C94B9-5F4D-FF43-A2B9-E451ACB98049}"/>
          </ac:spMkLst>
        </pc:spChg>
        <pc:spChg chg="add mod">
          <ac:chgData name="魏 星达" userId="ca17b13798aa44f7" providerId="LiveId" clId="{AC1E5D7E-EE9C-994A-B3AE-6D9D01ECC94D}" dt="2021-09-02T14:02:08.497" v="2007"/>
          <ac:spMkLst>
            <pc:docMk/>
            <pc:sldMk cId="660911461" sldId="2441"/>
            <ac:spMk id="20" creationId="{F8590E22-5E66-F14F-93DA-4EAF6B606814}"/>
          </ac:spMkLst>
        </pc:spChg>
        <pc:spChg chg="add mod">
          <ac:chgData name="魏 星达" userId="ca17b13798aa44f7" providerId="LiveId" clId="{AC1E5D7E-EE9C-994A-B3AE-6D9D01ECC94D}" dt="2021-09-02T14:02:08.497" v="2007"/>
          <ac:spMkLst>
            <pc:docMk/>
            <pc:sldMk cId="660911461" sldId="2441"/>
            <ac:spMk id="21" creationId="{4023540D-FE97-0840-B866-BAA36722BA28}"/>
          </ac:spMkLst>
        </pc:spChg>
        <pc:spChg chg="add mod">
          <ac:chgData name="魏 星达" userId="ca17b13798aa44f7" providerId="LiveId" clId="{AC1E5D7E-EE9C-994A-B3AE-6D9D01ECC94D}" dt="2021-09-02T14:02:08.497" v="2007"/>
          <ac:spMkLst>
            <pc:docMk/>
            <pc:sldMk cId="660911461" sldId="2441"/>
            <ac:spMk id="22" creationId="{3C48456C-AB5F-EB4E-B0FC-4970CACBB3BA}"/>
          </ac:spMkLst>
        </pc:spChg>
        <pc:spChg chg="add mod">
          <ac:chgData name="魏 星达" userId="ca17b13798aa44f7" providerId="LiveId" clId="{AC1E5D7E-EE9C-994A-B3AE-6D9D01ECC94D}" dt="2021-09-02T14:02:08.497" v="2007"/>
          <ac:spMkLst>
            <pc:docMk/>
            <pc:sldMk cId="660911461" sldId="2441"/>
            <ac:spMk id="23" creationId="{00B48E24-E0CB-BE49-84E4-036D34FCCA91}"/>
          </ac:spMkLst>
        </pc:spChg>
        <pc:spChg chg="add mod">
          <ac:chgData name="魏 星达" userId="ca17b13798aa44f7" providerId="LiveId" clId="{AC1E5D7E-EE9C-994A-B3AE-6D9D01ECC94D}" dt="2021-09-02T14:02:08.497" v="2007"/>
          <ac:spMkLst>
            <pc:docMk/>
            <pc:sldMk cId="660911461" sldId="2441"/>
            <ac:spMk id="24" creationId="{13C576FB-35E4-8849-A87E-C82F7608C41F}"/>
          </ac:spMkLst>
        </pc:spChg>
        <pc:spChg chg="add mod">
          <ac:chgData name="魏 星达" userId="ca17b13798aa44f7" providerId="LiveId" clId="{AC1E5D7E-EE9C-994A-B3AE-6D9D01ECC94D}" dt="2021-09-02T14:02:08.497" v="2007"/>
          <ac:spMkLst>
            <pc:docMk/>
            <pc:sldMk cId="660911461" sldId="2441"/>
            <ac:spMk id="25" creationId="{BCEA36CD-0188-DC4C-BB44-AAC29AF4F21C}"/>
          </ac:spMkLst>
        </pc:spChg>
        <pc:spChg chg="add mod">
          <ac:chgData name="魏 星达" userId="ca17b13798aa44f7" providerId="LiveId" clId="{AC1E5D7E-EE9C-994A-B3AE-6D9D01ECC94D}" dt="2021-09-02T14:02:08.497" v="2007"/>
          <ac:spMkLst>
            <pc:docMk/>
            <pc:sldMk cId="660911461" sldId="2441"/>
            <ac:spMk id="26" creationId="{1C4F1479-0805-6B49-A466-E55AFFC438B4}"/>
          </ac:spMkLst>
        </pc:spChg>
        <pc:cxnChg chg="add mod">
          <ac:chgData name="魏 星达" userId="ca17b13798aa44f7" providerId="LiveId" clId="{AC1E5D7E-EE9C-994A-B3AE-6D9D01ECC94D}" dt="2021-09-02T14:02:08.497" v="2007"/>
          <ac:cxnSpMkLst>
            <pc:docMk/>
            <pc:sldMk cId="660911461" sldId="2441"/>
            <ac:cxnSpMk id="8" creationId="{725FD0E3-5C3A-2C41-910C-4D331F1A40E2}"/>
          </ac:cxnSpMkLst>
        </pc:cxnChg>
      </pc:sldChg>
      <pc:sldChg chg="addSp modSp new mod modAnim">
        <pc:chgData name="魏 星达" userId="ca17b13798aa44f7" providerId="LiveId" clId="{AC1E5D7E-EE9C-994A-B3AE-6D9D01ECC94D}" dt="2021-09-02T14:07:47.014" v="2505" actId="20577"/>
        <pc:sldMkLst>
          <pc:docMk/>
          <pc:sldMk cId="2241990686" sldId="2442"/>
        </pc:sldMkLst>
        <pc:spChg chg="mod">
          <ac:chgData name="魏 星达" userId="ca17b13798aa44f7" providerId="LiveId" clId="{AC1E5D7E-EE9C-994A-B3AE-6D9D01ECC94D}" dt="2021-09-02T14:05:59.157" v="2359" actId="20577"/>
          <ac:spMkLst>
            <pc:docMk/>
            <pc:sldMk cId="2241990686" sldId="2442"/>
            <ac:spMk id="2" creationId="{C4CD9E28-0A23-E848-951E-D04666256FAE}"/>
          </ac:spMkLst>
        </pc:spChg>
        <pc:spChg chg="mod">
          <ac:chgData name="魏 星达" userId="ca17b13798aa44f7" providerId="LiveId" clId="{AC1E5D7E-EE9C-994A-B3AE-6D9D01ECC94D}" dt="2021-09-02T14:07:47.014" v="2505" actId="20577"/>
          <ac:spMkLst>
            <pc:docMk/>
            <pc:sldMk cId="2241990686" sldId="2442"/>
            <ac:spMk id="3" creationId="{DB2F848E-8303-DA45-BF37-BD50F8946CE9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11" creationId="{D8BA2C6C-FBE4-8A4E-9185-DB0814ABBF63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12" creationId="{10159E55-FCF6-5E40-831B-F5641D05A0FE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13" creationId="{979C1962-33DF-A043-9DAA-846B4BE1168C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14" creationId="{EF65FC35-0D71-E84A-991E-2602537C44FD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15" creationId="{217B2C84-FE18-3D4E-B93A-4ACA0D413192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16" creationId="{1B008144-3AF0-114D-B569-6C419DD219C1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17" creationId="{B6D44A6D-764E-D642-86D5-C8DAA6851CF2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18" creationId="{477F22F5-C905-F54B-A886-A095D1DB7734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19" creationId="{099C0287-54EE-B346-9A1D-897344B0A039}"/>
          </ac:spMkLst>
        </pc:spChg>
        <pc:spChg chg="add 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20" creationId="{3D51C258-29AE-B34E-B530-5D92AE078CDA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23" creationId="{DB43EE97-3A92-0B42-83F7-ACAC76426E7B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29" creationId="{CCFE3668-A12E-5942-8B2D-B50430D86BB7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30" creationId="{650E5312-6E4D-2148-80B7-8249C781D30F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31" creationId="{7D3C25F6-2205-D94B-9162-E654AE77B6AB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32" creationId="{349943AB-2EA0-FE4C-8F23-FD418D6ED6D9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33" creationId="{0A5AF9C2-4535-A945-809D-9350E6F4F7A8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34" creationId="{7465DB2B-8969-E44F-A31E-7C5E3629DA65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35" creationId="{4ECF5DDE-2699-4445-8505-F9894DD30AA6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36" creationId="{5A6D4EE5-5CD0-9E4E-AB3E-E68109B97740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37" creationId="{B1C0D26F-01F3-DF4D-B0C7-ECFDB8D8EFBA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40" creationId="{82067ADC-6618-7A49-B11D-25AD9E663342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46" creationId="{91D92494-4EBD-BE46-90C1-6FD8A18493F2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47" creationId="{E3C268F2-726A-1944-B2E2-53791DB00A6F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48" creationId="{17066582-B427-F440-B995-EDC65181F8AF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49" creationId="{D9A755DC-3348-5C48-86FE-3F487DC185B1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50" creationId="{1720DF54-B936-964E-824F-FDCC147F3861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51" creationId="{BCD618F8-8A81-074D-A71A-CA00BAB1E39D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52" creationId="{14E40DB1-1B89-F648-A801-550E8A6A831A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53" creationId="{44F6625E-4CB1-594D-B405-740DCE909AB2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54" creationId="{B4DF1493-A8A5-F249-850B-BD1D50462464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57" creationId="{78E713E2-1E34-B449-849F-F9A092F0C52D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63" creationId="{F477B396-12B1-7746-A1BE-22F3E829FCA1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64" creationId="{1C93B9A3-93D8-3A44-9AB8-74079945137D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65" creationId="{677676B7-B8D3-C343-9F50-F762F1034596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66" creationId="{81003733-1268-4841-BCDE-D38B447C2653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67" creationId="{CA153250-2029-6749-B7F2-9DF55374AC54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68" creationId="{674FD884-4E0E-8442-8B4B-BE9E93B73649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69" creationId="{5690BFCA-2159-1E41-8DCB-DF208CE8B1C2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70" creationId="{2A2549AB-9361-E740-9815-1E60F3034796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71" creationId="{58080D01-5BDD-CA40-A4D5-704AB904B23B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74" creationId="{459374BE-819C-2A49-8429-ECD1DD932CC8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80" creationId="{818E9F2F-A254-674A-90F4-DD5530901F47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81" creationId="{0201DC09-0FB2-F347-BD3C-DE20BDE86246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82" creationId="{52E75088-9EF7-CA42-9A18-8D80B2B2B161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83" creationId="{6E64BFA3-CCBD-8B4F-B189-529788C7A8E0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84" creationId="{CA1E0BBA-1AC4-024D-8C78-91D2C65D151F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85" creationId="{E723404D-E8AF-A141-82EF-9F74D3D3F1D8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86" creationId="{E26ECF99-B1A5-5645-AB8E-F1C1FACA2062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87" creationId="{24F7E8BD-DD2C-1740-9BDC-CDECA3663993}"/>
          </ac:spMkLst>
        </pc:spChg>
        <pc:spChg chg="mod">
          <ac:chgData name="魏 星达" userId="ca17b13798aa44f7" providerId="LiveId" clId="{AC1E5D7E-EE9C-994A-B3AE-6D9D01ECC94D}" dt="2021-09-02T14:07:42.564" v="2496"/>
          <ac:spMkLst>
            <pc:docMk/>
            <pc:sldMk cId="2241990686" sldId="2442"/>
            <ac:spMk id="88" creationId="{819CD0CA-1083-1D4E-9E39-9EBCA8EF5052}"/>
          </ac:spMkLst>
        </pc:spChg>
        <pc:grpChg chg="add mod">
          <ac:chgData name="魏 星达" userId="ca17b13798aa44f7" providerId="LiveId" clId="{AC1E5D7E-EE9C-994A-B3AE-6D9D01ECC94D}" dt="2021-09-02T14:07:42.564" v="2496"/>
          <ac:grpSpMkLst>
            <pc:docMk/>
            <pc:sldMk cId="2241990686" sldId="2442"/>
            <ac:grpSpMk id="5" creationId="{23456061-FF5F-F04E-A545-39B1B74ED2DA}"/>
          </ac:grpSpMkLst>
        </pc:grpChg>
        <pc:grpChg chg="add mod">
          <ac:chgData name="魏 星达" userId="ca17b13798aa44f7" providerId="LiveId" clId="{AC1E5D7E-EE9C-994A-B3AE-6D9D01ECC94D}" dt="2021-09-02T14:07:42.564" v="2496"/>
          <ac:grpSpMkLst>
            <pc:docMk/>
            <pc:sldMk cId="2241990686" sldId="2442"/>
            <ac:grpSpMk id="21" creationId="{BCAE5A31-D53C-3540-868B-656E746F3A88}"/>
          </ac:grpSpMkLst>
        </pc:grpChg>
        <pc:grpChg chg="mod">
          <ac:chgData name="魏 星达" userId="ca17b13798aa44f7" providerId="LiveId" clId="{AC1E5D7E-EE9C-994A-B3AE-6D9D01ECC94D}" dt="2021-09-02T14:07:42.564" v="2496"/>
          <ac:grpSpMkLst>
            <pc:docMk/>
            <pc:sldMk cId="2241990686" sldId="2442"/>
            <ac:grpSpMk id="22" creationId="{EAAEBED8-3BD8-8B48-90FC-45DD3996F6E3}"/>
          </ac:grpSpMkLst>
        </pc:grpChg>
        <pc:grpChg chg="add mod">
          <ac:chgData name="魏 星达" userId="ca17b13798aa44f7" providerId="LiveId" clId="{AC1E5D7E-EE9C-994A-B3AE-6D9D01ECC94D}" dt="2021-09-02T14:07:42.564" v="2496"/>
          <ac:grpSpMkLst>
            <pc:docMk/>
            <pc:sldMk cId="2241990686" sldId="2442"/>
            <ac:grpSpMk id="38" creationId="{FC4877B1-393E-404F-9ECC-B53A1E745ADB}"/>
          </ac:grpSpMkLst>
        </pc:grpChg>
        <pc:grpChg chg="mod">
          <ac:chgData name="魏 星达" userId="ca17b13798aa44f7" providerId="LiveId" clId="{AC1E5D7E-EE9C-994A-B3AE-6D9D01ECC94D}" dt="2021-09-02T14:07:42.564" v="2496"/>
          <ac:grpSpMkLst>
            <pc:docMk/>
            <pc:sldMk cId="2241990686" sldId="2442"/>
            <ac:grpSpMk id="39" creationId="{DE4F962E-61B3-5C4F-A441-8F6BF5025B0D}"/>
          </ac:grpSpMkLst>
        </pc:grpChg>
        <pc:grpChg chg="add mod">
          <ac:chgData name="魏 星达" userId="ca17b13798aa44f7" providerId="LiveId" clId="{AC1E5D7E-EE9C-994A-B3AE-6D9D01ECC94D}" dt="2021-09-02T14:07:42.564" v="2496"/>
          <ac:grpSpMkLst>
            <pc:docMk/>
            <pc:sldMk cId="2241990686" sldId="2442"/>
            <ac:grpSpMk id="55" creationId="{1D44F07C-3561-C847-9EC4-10BFC3BA8CF3}"/>
          </ac:grpSpMkLst>
        </pc:grpChg>
        <pc:grpChg chg="mod">
          <ac:chgData name="魏 星达" userId="ca17b13798aa44f7" providerId="LiveId" clId="{AC1E5D7E-EE9C-994A-B3AE-6D9D01ECC94D}" dt="2021-09-02T14:07:42.564" v="2496"/>
          <ac:grpSpMkLst>
            <pc:docMk/>
            <pc:sldMk cId="2241990686" sldId="2442"/>
            <ac:grpSpMk id="56" creationId="{7E611386-460F-E843-8218-7098406D0127}"/>
          </ac:grpSpMkLst>
        </pc:grpChg>
        <pc:grpChg chg="add mod">
          <ac:chgData name="魏 星达" userId="ca17b13798aa44f7" providerId="LiveId" clId="{AC1E5D7E-EE9C-994A-B3AE-6D9D01ECC94D}" dt="2021-09-02T14:07:42.564" v="2496"/>
          <ac:grpSpMkLst>
            <pc:docMk/>
            <pc:sldMk cId="2241990686" sldId="2442"/>
            <ac:grpSpMk id="72" creationId="{3F10DCC3-1E6A-2347-9BB8-9BF69C8B9310}"/>
          </ac:grpSpMkLst>
        </pc:grpChg>
        <pc:grpChg chg="mod">
          <ac:chgData name="魏 星达" userId="ca17b13798aa44f7" providerId="LiveId" clId="{AC1E5D7E-EE9C-994A-B3AE-6D9D01ECC94D}" dt="2021-09-02T14:07:42.564" v="2496"/>
          <ac:grpSpMkLst>
            <pc:docMk/>
            <pc:sldMk cId="2241990686" sldId="2442"/>
            <ac:grpSpMk id="73" creationId="{29565448-C322-4D4D-9E7C-9544217DC35C}"/>
          </ac:grpSpMkLst>
        </pc:grpChg>
        <pc:cxnChg chg="mod">
          <ac:chgData name="魏 星达" userId="ca17b13798aa44f7" providerId="LiveId" clId="{AC1E5D7E-EE9C-994A-B3AE-6D9D01ECC94D}" dt="2021-09-02T14:07:42.564" v="2496"/>
          <ac:cxnSpMkLst>
            <pc:docMk/>
            <pc:sldMk cId="2241990686" sldId="2442"/>
            <ac:cxnSpMk id="6" creationId="{B2CD2795-55F5-4644-927D-D87D4B50F327}"/>
          </ac:cxnSpMkLst>
        </pc:cxnChg>
        <pc:cxnChg chg="mod">
          <ac:chgData name="魏 星达" userId="ca17b13798aa44f7" providerId="LiveId" clId="{AC1E5D7E-EE9C-994A-B3AE-6D9D01ECC94D}" dt="2021-09-02T14:07:42.564" v="2496"/>
          <ac:cxnSpMkLst>
            <pc:docMk/>
            <pc:sldMk cId="2241990686" sldId="2442"/>
            <ac:cxnSpMk id="7" creationId="{4AB57962-C4CA-C940-BD4E-8F90ADD01E40}"/>
          </ac:cxnSpMkLst>
        </pc:cxnChg>
        <pc:cxnChg chg="mod">
          <ac:chgData name="魏 星达" userId="ca17b13798aa44f7" providerId="LiveId" clId="{AC1E5D7E-EE9C-994A-B3AE-6D9D01ECC94D}" dt="2021-09-02T14:07:42.564" v="2496"/>
          <ac:cxnSpMkLst>
            <pc:docMk/>
            <pc:sldMk cId="2241990686" sldId="2442"/>
            <ac:cxnSpMk id="8" creationId="{7C43E8A8-0B6C-5243-9635-FE86F2F56FAC}"/>
          </ac:cxnSpMkLst>
        </pc:cxnChg>
        <pc:cxnChg chg="mod">
          <ac:chgData name="魏 星达" userId="ca17b13798aa44f7" providerId="LiveId" clId="{AC1E5D7E-EE9C-994A-B3AE-6D9D01ECC94D}" dt="2021-09-02T14:07:42.564" v="2496"/>
          <ac:cxnSpMkLst>
            <pc:docMk/>
            <pc:sldMk cId="2241990686" sldId="2442"/>
            <ac:cxnSpMk id="9" creationId="{3982F3C8-6608-FF45-A008-CC06AA22D910}"/>
          </ac:cxnSpMkLst>
        </pc:cxnChg>
        <pc:cxnChg chg="mod">
          <ac:chgData name="魏 星达" userId="ca17b13798aa44f7" providerId="LiveId" clId="{AC1E5D7E-EE9C-994A-B3AE-6D9D01ECC94D}" dt="2021-09-02T14:07:42.564" v="2496"/>
          <ac:cxnSpMkLst>
            <pc:docMk/>
            <pc:sldMk cId="2241990686" sldId="2442"/>
            <ac:cxnSpMk id="10" creationId="{216A2680-7064-5F4C-9E00-D2CF5FFE6908}"/>
          </ac:cxnSpMkLst>
        </pc:cxnChg>
        <pc:cxnChg chg="mod">
          <ac:chgData name="魏 星达" userId="ca17b13798aa44f7" providerId="LiveId" clId="{AC1E5D7E-EE9C-994A-B3AE-6D9D01ECC94D}" dt="2021-09-02T14:07:42.564" v="2496"/>
          <ac:cxnSpMkLst>
            <pc:docMk/>
            <pc:sldMk cId="2241990686" sldId="2442"/>
            <ac:cxnSpMk id="24" creationId="{D27A4A1D-998F-6243-9F29-73892D8D2B20}"/>
          </ac:cxnSpMkLst>
        </pc:cxnChg>
        <pc:cxnChg chg="mod">
          <ac:chgData name="魏 星达" userId="ca17b13798aa44f7" providerId="LiveId" clId="{AC1E5D7E-EE9C-994A-B3AE-6D9D01ECC94D}" dt="2021-09-02T14:07:42.564" v="2496"/>
          <ac:cxnSpMkLst>
            <pc:docMk/>
            <pc:sldMk cId="2241990686" sldId="2442"/>
            <ac:cxnSpMk id="25" creationId="{B8BC8007-8348-D842-BA1A-7428305B4AD7}"/>
          </ac:cxnSpMkLst>
        </pc:cxnChg>
        <pc:cxnChg chg="mod">
          <ac:chgData name="魏 星达" userId="ca17b13798aa44f7" providerId="LiveId" clId="{AC1E5D7E-EE9C-994A-B3AE-6D9D01ECC94D}" dt="2021-09-02T14:07:42.564" v="2496"/>
          <ac:cxnSpMkLst>
            <pc:docMk/>
            <pc:sldMk cId="2241990686" sldId="2442"/>
            <ac:cxnSpMk id="26" creationId="{FD07B09C-AD65-5A45-9A8B-A05048195AED}"/>
          </ac:cxnSpMkLst>
        </pc:cxnChg>
        <pc:cxnChg chg="mod">
          <ac:chgData name="魏 星达" userId="ca17b13798aa44f7" providerId="LiveId" clId="{AC1E5D7E-EE9C-994A-B3AE-6D9D01ECC94D}" dt="2021-09-02T14:07:42.564" v="2496"/>
          <ac:cxnSpMkLst>
            <pc:docMk/>
            <pc:sldMk cId="2241990686" sldId="2442"/>
            <ac:cxnSpMk id="27" creationId="{7C171FC3-16F5-074C-9DF3-FC5954616E23}"/>
          </ac:cxnSpMkLst>
        </pc:cxnChg>
        <pc:cxnChg chg="mod">
          <ac:chgData name="魏 星达" userId="ca17b13798aa44f7" providerId="LiveId" clId="{AC1E5D7E-EE9C-994A-B3AE-6D9D01ECC94D}" dt="2021-09-02T14:07:42.564" v="2496"/>
          <ac:cxnSpMkLst>
            <pc:docMk/>
            <pc:sldMk cId="2241990686" sldId="2442"/>
            <ac:cxnSpMk id="28" creationId="{93860DF1-D557-A340-9A25-3613AF35426C}"/>
          </ac:cxnSpMkLst>
        </pc:cxnChg>
        <pc:cxnChg chg="mod">
          <ac:chgData name="魏 星达" userId="ca17b13798aa44f7" providerId="LiveId" clId="{AC1E5D7E-EE9C-994A-B3AE-6D9D01ECC94D}" dt="2021-09-02T14:07:42.564" v="2496"/>
          <ac:cxnSpMkLst>
            <pc:docMk/>
            <pc:sldMk cId="2241990686" sldId="2442"/>
            <ac:cxnSpMk id="41" creationId="{98775840-A5F0-044C-9537-414CFF73AFB3}"/>
          </ac:cxnSpMkLst>
        </pc:cxnChg>
        <pc:cxnChg chg="mod">
          <ac:chgData name="魏 星达" userId="ca17b13798aa44f7" providerId="LiveId" clId="{AC1E5D7E-EE9C-994A-B3AE-6D9D01ECC94D}" dt="2021-09-02T14:07:42.564" v="2496"/>
          <ac:cxnSpMkLst>
            <pc:docMk/>
            <pc:sldMk cId="2241990686" sldId="2442"/>
            <ac:cxnSpMk id="42" creationId="{F2344762-0B19-9340-A37B-1D7A2031722F}"/>
          </ac:cxnSpMkLst>
        </pc:cxnChg>
        <pc:cxnChg chg="mod">
          <ac:chgData name="魏 星达" userId="ca17b13798aa44f7" providerId="LiveId" clId="{AC1E5D7E-EE9C-994A-B3AE-6D9D01ECC94D}" dt="2021-09-02T14:07:42.564" v="2496"/>
          <ac:cxnSpMkLst>
            <pc:docMk/>
            <pc:sldMk cId="2241990686" sldId="2442"/>
            <ac:cxnSpMk id="43" creationId="{5A7559FB-2F66-EE4F-BD9C-1F3209424FB3}"/>
          </ac:cxnSpMkLst>
        </pc:cxnChg>
        <pc:cxnChg chg="mod">
          <ac:chgData name="魏 星达" userId="ca17b13798aa44f7" providerId="LiveId" clId="{AC1E5D7E-EE9C-994A-B3AE-6D9D01ECC94D}" dt="2021-09-02T14:07:42.564" v="2496"/>
          <ac:cxnSpMkLst>
            <pc:docMk/>
            <pc:sldMk cId="2241990686" sldId="2442"/>
            <ac:cxnSpMk id="44" creationId="{406814E0-E2A9-304B-942E-0A29F96BEE56}"/>
          </ac:cxnSpMkLst>
        </pc:cxnChg>
        <pc:cxnChg chg="mod">
          <ac:chgData name="魏 星达" userId="ca17b13798aa44f7" providerId="LiveId" clId="{AC1E5D7E-EE9C-994A-B3AE-6D9D01ECC94D}" dt="2021-09-02T14:07:42.564" v="2496"/>
          <ac:cxnSpMkLst>
            <pc:docMk/>
            <pc:sldMk cId="2241990686" sldId="2442"/>
            <ac:cxnSpMk id="45" creationId="{E02F3AD7-F4CF-FF4C-9EDC-2D2351CC1CCD}"/>
          </ac:cxnSpMkLst>
        </pc:cxnChg>
        <pc:cxnChg chg="mod">
          <ac:chgData name="魏 星达" userId="ca17b13798aa44f7" providerId="LiveId" clId="{AC1E5D7E-EE9C-994A-B3AE-6D9D01ECC94D}" dt="2021-09-02T14:07:42.564" v="2496"/>
          <ac:cxnSpMkLst>
            <pc:docMk/>
            <pc:sldMk cId="2241990686" sldId="2442"/>
            <ac:cxnSpMk id="58" creationId="{18586EF4-81BA-694A-A32A-ECF513280814}"/>
          </ac:cxnSpMkLst>
        </pc:cxnChg>
        <pc:cxnChg chg="mod">
          <ac:chgData name="魏 星达" userId="ca17b13798aa44f7" providerId="LiveId" clId="{AC1E5D7E-EE9C-994A-B3AE-6D9D01ECC94D}" dt="2021-09-02T14:07:42.564" v="2496"/>
          <ac:cxnSpMkLst>
            <pc:docMk/>
            <pc:sldMk cId="2241990686" sldId="2442"/>
            <ac:cxnSpMk id="59" creationId="{B64343CC-D592-5F40-B1A4-9925B9C871AA}"/>
          </ac:cxnSpMkLst>
        </pc:cxnChg>
        <pc:cxnChg chg="mod">
          <ac:chgData name="魏 星达" userId="ca17b13798aa44f7" providerId="LiveId" clId="{AC1E5D7E-EE9C-994A-B3AE-6D9D01ECC94D}" dt="2021-09-02T14:07:42.564" v="2496"/>
          <ac:cxnSpMkLst>
            <pc:docMk/>
            <pc:sldMk cId="2241990686" sldId="2442"/>
            <ac:cxnSpMk id="60" creationId="{69DAC377-C343-FD48-A80B-C2BC4729E118}"/>
          </ac:cxnSpMkLst>
        </pc:cxnChg>
        <pc:cxnChg chg="mod">
          <ac:chgData name="魏 星达" userId="ca17b13798aa44f7" providerId="LiveId" clId="{AC1E5D7E-EE9C-994A-B3AE-6D9D01ECC94D}" dt="2021-09-02T14:07:42.564" v="2496"/>
          <ac:cxnSpMkLst>
            <pc:docMk/>
            <pc:sldMk cId="2241990686" sldId="2442"/>
            <ac:cxnSpMk id="61" creationId="{BC6ADD65-0C87-7A4F-A74B-FE83B1ECB0C6}"/>
          </ac:cxnSpMkLst>
        </pc:cxnChg>
        <pc:cxnChg chg="mod">
          <ac:chgData name="魏 星达" userId="ca17b13798aa44f7" providerId="LiveId" clId="{AC1E5D7E-EE9C-994A-B3AE-6D9D01ECC94D}" dt="2021-09-02T14:07:42.564" v="2496"/>
          <ac:cxnSpMkLst>
            <pc:docMk/>
            <pc:sldMk cId="2241990686" sldId="2442"/>
            <ac:cxnSpMk id="62" creationId="{251B5192-66AF-F648-9139-36524DB57C43}"/>
          </ac:cxnSpMkLst>
        </pc:cxnChg>
        <pc:cxnChg chg="mod">
          <ac:chgData name="魏 星达" userId="ca17b13798aa44f7" providerId="LiveId" clId="{AC1E5D7E-EE9C-994A-B3AE-6D9D01ECC94D}" dt="2021-09-02T14:07:42.564" v="2496"/>
          <ac:cxnSpMkLst>
            <pc:docMk/>
            <pc:sldMk cId="2241990686" sldId="2442"/>
            <ac:cxnSpMk id="75" creationId="{C598BCAD-0EA7-DC47-B7F4-5CD5CDB8D221}"/>
          </ac:cxnSpMkLst>
        </pc:cxnChg>
        <pc:cxnChg chg="mod">
          <ac:chgData name="魏 星达" userId="ca17b13798aa44f7" providerId="LiveId" clId="{AC1E5D7E-EE9C-994A-B3AE-6D9D01ECC94D}" dt="2021-09-02T14:07:42.564" v="2496"/>
          <ac:cxnSpMkLst>
            <pc:docMk/>
            <pc:sldMk cId="2241990686" sldId="2442"/>
            <ac:cxnSpMk id="76" creationId="{D172D8BE-ADB2-FA4E-BDC9-B14B74B1832C}"/>
          </ac:cxnSpMkLst>
        </pc:cxnChg>
        <pc:cxnChg chg="mod">
          <ac:chgData name="魏 星达" userId="ca17b13798aa44f7" providerId="LiveId" clId="{AC1E5D7E-EE9C-994A-B3AE-6D9D01ECC94D}" dt="2021-09-02T14:07:42.564" v="2496"/>
          <ac:cxnSpMkLst>
            <pc:docMk/>
            <pc:sldMk cId="2241990686" sldId="2442"/>
            <ac:cxnSpMk id="77" creationId="{93683178-8DC4-9C40-83DC-DD8AE6FF1BAA}"/>
          </ac:cxnSpMkLst>
        </pc:cxnChg>
        <pc:cxnChg chg="mod">
          <ac:chgData name="魏 星达" userId="ca17b13798aa44f7" providerId="LiveId" clId="{AC1E5D7E-EE9C-994A-B3AE-6D9D01ECC94D}" dt="2021-09-02T14:07:42.564" v="2496"/>
          <ac:cxnSpMkLst>
            <pc:docMk/>
            <pc:sldMk cId="2241990686" sldId="2442"/>
            <ac:cxnSpMk id="78" creationId="{DAFFAE80-AB54-BF42-8DDE-6B289988B5E3}"/>
          </ac:cxnSpMkLst>
        </pc:cxnChg>
        <pc:cxnChg chg="mod">
          <ac:chgData name="魏 星达" userId="ca17b13798aa44f7" providerId="LiveId" clId="{AC1E5D7E-EE9C-994A-B3AE-6D9D01ECC94D}" dt="2021-09-02T14:07:42.564" v="2496"/>
          <ac:cxnSpMkLst>
            <pc:docMk/>
            <pc:sldMk cId="2241990686" sldId="2442"/>
            <ac:cxnSpMk id="79" creationId="{620DBB78-12D2-CF47-B44D-A03A1705A717}"/>
          </ac:cxnSpMkLst>
        </pc:cxnChg>
      </pc:sldChg>
      <pc:sldChg chg="modSp add mod modAnim">
        <pc:chgData name="魏 星达" userId="ca17b13798aa44f7" providerId="LiveId" clId="{AC1E5D7E-EE9C-994A-B3AE-6D9D01ECC94D}" dt="2021-09-02T14:16:02.663" v="2873" actId="27636"/>
        <pc:sldMkLst>
          <pc:docMk/>
          <pc:sldMk cId="2477610227" sldId="2443"/>
        </pc:sldMkLst>
        <pc:spChg chg="mod">
          <ac:chgData name="魏 星达" userId="ca17b13798aa44f7" providerId="LiveId" clId="{AC1E5D7E-EE9C-994A-B3AE-6D9D01ECC94D}" dt="2021-09-02T14:16:02.663" v="2873" actId="27636"/>
          <ac:spMkLst>
            <pc:docMk/>
            <pc:sldMk cId="2477610227" sldId="2443"/>
            <ac:spMk id="3" creationId="{DB2F848E-8303-DA45-BF37-BD50F8946CE9}"/>
          </ac:spMkLst>
        </pc:spChg>
      </pc:sldChg>
      <pc:sldChg chg="addSp delSp modSp new mod modAnim">
        <pc:chgData name="魏 星达" userId="ca17b13798aa44f7" providerId="LiveId" clId="{AC1E5D7E-EE9C-994A-B3AE-6D9D01ECC94D}" dt="2021-09-02T14:17:25.997" v="2944" actId="478"/>
        <pc:sldMkLst>
          <pc:docMk/>
          <pc:sldMk cId="2838508982" sldId="2444"/>
        </pc:sldMkLst>
        <pc:spChg chg="mod">
          <ac:chgData name="魏 星达" userId="ca17b13798aa44f7" providerId="LiveId" clId="{AC1E5D7E-EE9C-994A-B3AE-6D9D01ECC94D}" dt="2021-09-02T14:16:54.453" v="2875"/>
          <ac:spMkLst>
            <pc:docMk/>
            <pc:sldMk cId="2838508982" sldId="2444"/>
            <ac:spMk id="2" creationId="{93F4C3DC-034B-8449-845C-90234A2F439D}"/>
          </ac:spMkLst>
        </pc:spChg>
        <pc:spChg chg="del">
          <ac:chgData name="魏 星达" userId="ca17b13798aa44f7" providerId="LiveId" clId="{AC1E5D7E-EE9C-994A-B3AE-6D9D01ECC94D}" dt="2021-09-02T14:17:25.997" v="2944" actId="478"/>
          <ac:spMkLst>
            <pc:docMk/>
            <pc:sldMk cId="2838508982" sldId="2444"/>
            <ac:spMk id="3" creationId="{4DF2D6D4-EA4C-D840-B7D7-C397ED2D08C8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6" creationId="{15763FD3-392A-8443-AF49-F8CCB92B09FA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7" creationId="{964F9835-335F-914E-A95F-D9B615B738FD}"/>
          </ac:spMkLst>
        </pc:spChg>
        <pc:spChg chg="add 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8" creationId="{D8F81A2E-A82C-3C48-85B1-78BB270C471A}"/>
          </ac:spMkLst>
        </pc:spChg>
        <pc:spChg chg="add 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9" creationId="{0410DBD6-C110-224C-AED1-86CA687D0281}"/>
          </ac:spMkLst>
        </pc:spChg>
        <pc:spChg chg="add 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10" creationId="{8C34C9E0-838F-D64B-93FC-02D1C0650214}"/>
          </ac:spMkLst>
        </pc:spChg>
        <pc:spChg chg="add 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11" creationId="{30F7590C-6B91-7140-8EAB-5E51C56A7DF1}"/>
          </ac:spMkLst>
        </pc:spChg>
        <pc:spChg chg="add 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12" creationId="{C00D83E9-E9BB-3A42-A366-B359E5A3200C}"/>
          </ac:spMkLst>
        </pc:spChg>
        <pc:spChg chg="add 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13" creationId="{7B896D91-5322-6C44-84D6-8B81F8604467}"/>
          </ac:spMkLst>
        </pc:spChg>
        <pc:spChg chg="add 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14" creationId="{55F219A7-9477-284D-892E-CC881A5D6F81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16" creationId="{85B72C14-9701-1349-BF23-83C94AD3F435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17" creationId="{D1CB86F7-15EF-F549-9476-4C116B118F60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18" creationId="{72904E5F-9ECB-6640-A28A-8467BA8321D3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19" creationId="{013CFB8B-3DDE-4648-A93B-8FA4615FC7D1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20" creationId="{465C6962-9E2D-6946-A2B0-9019365D632A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21" creationId="{32CD6129-8ED8-4D49-A650-69198088F758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22" creationId="{91E8E370-021F-5143-BE50-E85D689E2641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24" creationId="{DA076173-9C8C-9745-AA5F-9A2318F09062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30" creationId="{61AC4637-CE9B-444A-AEC6-03EDCFDC3DEE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36" creationId="{2CE7F3B1-9BED-2E4B-AB9E-F50B37FE1490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44" creationId="{4E828EC9-453F-D446-87F4-2535201FD3FA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50" creationId="{AB6A3982-D09C-A140-A0AB-0E2CA0E9FEB7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56" creationId="{EA619DDA-D830-304D-9408-F38B33B26C27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64" creationId="{91AA4C99-C3E1-1349-8338-47F7B4615607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65" creationId="{F52FDF70-BD11-7A48-A459-22A3887EFFF2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66" creationId="{067DFE9E-6F67-C241-92C3-E17221389132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67" creationId="{D44E9673-33C8-724F-BB2C-61F4C56E5379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68" creationId="{2B873CC4-FFFD-0A44-B221-EB32B5A95B7F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69" creationId="{D62B9FF0-0A0F-4441-9060-921A682E2228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70" creationId="{5F849276-DC46-4746-9018-C63EA6A6A366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72" creationId="{39578F82-E573-774A-98FB-1D1F984AC304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78" creationId="{8D3203F1-CB99-3645-9560-A054FA28DFDC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84" creationId="{75621726-F1A1-BC41-8B26-B8BBB61A5ADC}"/>
          </ac:spMkLst>
        </pc:spChg>
        <pc:spChg chg="add 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92" creationId="{C650CFF7-C54C-DC41-A1B7-D8173B0D1A5F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95" creationId="{EA0581D0-E1D4-444E-8714-5AFA65F440B2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98" creationId="{7D54CDA4-738F-0645-BC46-8036520EB2BF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100" creationId="{D5F7CE4C-5939-4F43-B139-A64D879A00F3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101" creationId="{0D4D9B0D-3BB9-DB40-A0CE-9196CEEA83C3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102" creationId="{1320BE59-74A5-BC4C-B13F-B40A2E134978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103" creationId="{304FA007-621F-394C-8DB6-50F57B0E083D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104" creationId="{7AFA75C9-9215-AF40-A1C5-E5A54DEB6D06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105" creationId="{6DA00E2C-55AA-F54A-8695-8BF91EFF1388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106" creationId="{18BC45FA-0BCC-E54B-AD4A-FE6A8AF034ED}"/>
          </ac:spMkLst>
        </pc:spChg>
        <pc:spChg chg="mod">
          <ac:chgData name="魏 星达" userId="ca17b13798aa44f7" providerId="LiveId" clId="{AC1E5D7E-EE9C-994A-B3AE-6D9D01ECC94D}" dt="2021-09-02T14:17:03.115" v="2877"/>
          <ac:spMkLst>
            <pc:docMk/>
            <pc:sldMk cId="2838508982" sldId="2444"/>
            <ac:spMk id="109" creationId="{BF773FCD-2BA4-1242-96C0-0C3884893856}"/>
          </ac:spMkLst>
        </pc:spChg>
        <pc:spChg chg="add mod">
          <ac:chgData name="魏 星达" userId="ca17b13798aa44f7" providerId="LiveId" clId="{AC1E5D7E-EE9C-994A-B3AE-6D9D01ECC94D}" dt="2021-09-02T14:17:23.272" v="2943" actId="20577"/>
          <ac:spMkLst>
            <pc:docMk/>
            <pc:sldMk cId="2838508982" sldId="2444"/>
            <ac:spMk id="110" creationId="{49058CCB-783D-7E41-9096-37D750D8D2E6}"/>
          </ac:spMkLst>
        </pc:spChg>
        <pc:grpChg chg="add mod">
          <ac:chgData name="魏 星达" userId="ca17b13798aa44f7" providerId="LiveId" clId="{AC1E5D7E-EE9C-994A-B3AE-6D9D01ECC94D}" dt="2021-09-02T14:17:03.115" v="2877"/>
          <ac:grpSpMkLst>
            <pc:docMk/>
            <pc:sldMk cId="2838508982" sldId="2444"/>
            <ac:grpSpMk id="5" creationId="{5099045E-ED51-4E4E-9F66-BBE27243D551}"/>
          </ac:grpSpMkLst>
        </pc:grpChg>
        <pc:grpChg chg="add mod">
          <ac:chgData name="魏 星达" userId="ca17b13798aa44f7" providerId="LiveId" clId="{AC1E5D7E-EE9C-994A-B3AE-6D9D01ECC94D}" dt="2021-09-02T14:17:03.115" v="2877"/>
          <ac:grpSpMkLst>
            <pc:docMk/>
            <pc:sldMk cId="2838508982" sldId="2444"/>
            <ac:grpSpMk id="15" creationId="{EA81A75A-81A4-4644-857C-AF8D4384086A}"/>
          </ac:grpSpMkLst>
        </pc:grpChg>
        <pc:grpChg chg="add mod">
          <ac:chgData name="魏 星达" userId="ca17b13798aa44f7" providerId="LiveId" clId="{AC1E5D7E-EE9C-994A-B3AE-6D9D01ECC94D}" dt="2021-09-02T14:17:03.115" v="2877"/>
          <ac:grpSpMkLst>
            <pc:docMk/>
            <pc:sldMk cId="2838508982" sldId="2444"/>
            <ac:grpSpMk id="23" creationId="{61875EB4-FE63-394C-87C1-EB4FE7C95BD9}"/>
          </ac:grpSpMkLst>
        </pc:grpChg>
        <pc:grpChg chg="add mod">
          <ac:chgData name="魏 星达" userId="ca17b13798aa44f7" providerId="LiveId" clId="{AC1E5D7E-EE9C-994A-B3AE-6D9D01ECC94D}" dt="2021-09-02T14:17:03.115" v="2877"/>
          <ac:grpSpMkLst>
            <pc:docMk/>
            <pc:sldMk cId="2838508982" sldId="2444"/>
            <ac:grpSpMk id="29" creationId="{F6F19977-2BCB-F645-9D22-420795B307CB}"/>
          </ac:grpSpMkLst>
        </pc:grpChg>
        <pc:grpChg chg="add mod">
          <ac:chgData name="魏 星达" userId="ca17b13798aa44f7" providerId="LiveId" clId="{AC1E5D7E-EE9C-994A-B3AE-6D9D01ECC94D}" dt="2021-09-02T14:17:03.115" v="2877"/>
          <ac:grpSpMkLst>
            <pc:docMk/>
            <pc:sldMk cId="2838508982" sldId="2444"/>
            <ac:grpSpMk id="35" creationId="{962476F8-8AEF-4249-BD46-77F63C7BA2A7}"/>
          </ac:grpSpMkLst>
        </pc:grpChg>
        <pc:grpChg chg="add mod">
          <ac:chgData name="魏 星达" userId="ca17b13798aa44f7" providerId="LiveId" clId="{AC1E5D7E-EE9C-994A-B3AE-6D9D01ECC94D}" dt="2021-09-02T14:17:03.115" v="2877"/>
          <ac:grpSpMkLst>
            <pc:docMk/>
            <pc:sldMk cId="2838508982" sldId="2444"/>
            <ac:grpSpMk id="43" creationId="{5FABDC23-3AC8-394B-93F4-3B5113B9EBB1}"/>
          </ac:grpSpMkLst>
        </pc:grpChg>
        <pc:grpChg chg="add mod">
          <ac:chgData name="魏 星达" userId="ca17b13798aa44f7" providerId="LiveId" clId="{AC1E5D7E-EE9C-994A-B3AE-6D9D01ECC94D}" dt="2021-09-02T14:17:03.115" v="2877"/>
          <ac:grpSpMkLst>
            <pc:docMk/>
            <pc:sldMk cId="2838508982" sldId="2444"/>
            <ac:grpSpMk id="49" creationId="{F96C34A6-324B-124C-8254-5974D791C95E}"/>
          </ac:grpSpMkLst>
        </pc:grpChg>
        <pc:grpChg chg="add mod">
          <ac:chgData name="魏 星达" userId="ca17b13798aa44f7" providerId="LiveId" clId="{AC1E5D7E-EE9C-994A-B3AE-6D9D01ECC94D}" dt="2021-09-02T14:17:03.115" v="2877"/>
          <ac:grpSpMkLst>
            <pc:docMk/>
            <pc:sldMk cId="2838508982" sldId="2444"/>
            <ac:grpSpMk id="55" creationId="{171A4B75-2690-E943-BD14-7682830FEF63}"/>
          </ac:grpSpMkLst>
        </pc:grpChg>
        <pc:grpChg chg="add mod">
          <ac:chgData name="魏 星达" userId="ca17b13798aa44f7" providerId="LiveId" clId="{AC1E5D7E-EE9C-994A-B3AE-6D9D01ECC94D}" dt="2021-09-02T14:17:03.115" v="2877"/>
          <ac:grpSpMkLst>
            <pc:docMk/>
            <pc:sldMk cId="2838508982" sldId="2444"/>
            <ac:grpSpMk id="63" creationId="{E20F7AA3-9033-2644-A7DD-5ACD4527F832}"/>
          </ac:grpSpMkLst>
        </pc:grpChg>
        <pc:grpChg chg="add mod">
          <ac:chgData name="魏 星达" userId="ca17b13798aa44f7" providerId="LiveId" clId="{AC1E5D7E-EE9C-994A-B3AE-6D9D01ECC94D}" dt="2021-09-02T14:17:03.115" v="2877"/>
          <ac:grpSpMkLst>
            <pc:docMk/>
            <pc:sldMk cId="2838508982" sldId="2444"/>
            <ac:grpSpMk id="71" creationId="{9C137289-F9AF-3F4D-9376-F622410FCAE2}"/>
          </ac:grpSpMkLst>
        </pc:grpChg>
        <pc:grpChg chg="add mod">
          <ac:chgData name="魏 星达" userId="ca17b13798aa44f7" providerId="LiveId" clId="{AC1E5D7E-EE9C-994A-B3AE-6D9D01ECC94D}" dt="2021-09-02T14:17:03.115" v="2877"/>
          <ac:grpSpMkLst>
            <pc:docMk/>
            <pc:sldMk cId="2838508982" sldId="2444"/>
            <ac:grpSpMk id="77" creationId="{A7952E2D-0D43-BB47-AFB0-A8C2B948EF03}"/>
          </ac:grpSpMkLst>
        </pc:grpChg>
        <pc:grpChg chg="add mod">
          <ac:chgData name="魏 星达" userId="ca17b13798aa44f7" providerId="LiveId" clId="{AC1E5D7E-EE9C-994A-B3AE-6D9D01ECC94D}" dt="2021-09-02T14:17:03.115" v="2877"/>
          <ac:grpSpMkLst>
            <pc:docMk/>
            <pc:sldMk cId="2838508982" sldId="2444"/>
            <ac:grpSpMk id="83" creationId="{7BC8ECD4-C7EE-4B4C-94C0-6065CDE10B9A}"/>
          </ac:grpSpMkLst>
        </pc:grpChg>
        <pc:grpChg chg="add mod">
          <ac:chgData name="魏 星达" userId="ca17b13798aa44f7" providerId="LiveId" clId="{AC1E5D7E-EE9C-994A-B3AE-6D9D01ECC94D}" dt="2021-09-02T14:17:03.115" v="2877"/>
          <ac:grpSpMkLst>
            <pc:docMk/>
            <pc:sldMk cId="2838508982" sldId="2444"/>
            <ac:grpSpMk id="93" creationId="{8E047E30-4C9B-6740-AC4D-25C3096A71F0}"/>
          </ac:grpSpMkLst>
        </pc:grpChg>
        <pc:grpChg chg="add mod">
          <ac:chgData name="魏 星达" userId="ca17b13798aa44f7" providerId="LiveId" clId="{AC1E5D7E-EE9C-994A-B3AE-6D9D01ECC94D}" dt="2021-09-02T14:17:03.115" v="2877"/>
          <ac:grpSpMkLst>
            <pc:docMk/>
            <pc:sldMk cId="2838508982" sldId="2444"/>
            <ac:grpSpMk id="96" creationId="{6F84054D-7608-9743-9BC8-D395E8AF8F27}"/>
          </ac:grpSpMkLst>
        </pc:grpChg>
        <pc:grpChg chg="add mod">
          <ac:chgData name="魏 星达" userId="ca17b13798aa44f7" providerId="LiveId" clId="{AC1E5D7E-EE9C-994A-B3AE-6D9D01ECC94D}" dt="2021-09-02T14:17:03.115" v="2877"/>
          <ac:grpSpMkLst>
            <pc:docMk/>
            <pc:sldMk cId="2838508982" sldId="2444"/>
            <ac:grpSpMk id="99" creationId="{A701A1AF-D4DF-674F-BB05-1FD655741965}"/>
          </ac:grpSpMkLst>
        </pc:grpChg>
        <pc:grpChg chg="mod">
          <ac:chgData name="魏 星达" userId="ca17b13798aa44f7" providerId="LiveId" clId="{AC1E5D7E-EE9C-994A-B3AE-6D9D01ECC94D}" dt="2021-09-02T14:17:03.115" v="2877"/>
          <ac:grpSpMkLst>
            <pc:docMk/>
            <pc:sldMk cId="2838508982" sldId="2444"/>
            <ac:grpSpMk id="107" creationId="{980A54B9-8995-F04D-8518-F897DD5945F7}"/>
          </ac:grpSpMkLst>
        </pc:grp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25" creationId="{367C283D-7BB7-3A44-B587-A2611393296F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26" creationId="{307D1280-0E57-0642-B25A-59A3F5E6D325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27" creationId="{AAE15321-9762-4B48-82B1-FE7489D93129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28" creationId="{3A290A7C-152C-6648-B837-8CE6A492C3E4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31" creationId="{6A2B23ED-983C-B840-81CE-00ABA31D1180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32" creationId="{81538B2F-02B2-244C-8207-D473F16AD86A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33" creationId="{0149E832-F8E9-3240-AF70-B441EFB027A7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34" creationId="{42A70A98-EAB2-A64C-BCF3-F61D0D7C9CCC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37" creationId="{B776C9DD-1C7E-1740-8327-39DD7D8AB7DD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38" creationId="{3F338E9A-6BA2-C147-828E-616378A8D701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39" creationId="{332FAFBC-3228-2A4B-87B2-FEFA628821B5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40" creationId="{25E0E889-158D-2D46-A2BB-41AFA70A0BD3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41" creationId="{79F1A904-9851-5A44-8C14-260ED9F79B75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42" creationId="{B8C2A4A6-3BE5-AD4E-AE0C-446ABC0B6315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45" creationId="{608FCC22-F4D9-CC40-ADA9-596306B4EAF1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46" creationId="{56E80C02-E8B0-884D-A5C7-000ED466EE90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47" creationId="{20C15717-717E-894F-BCFE-F6E64A1ABE78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48" creationId="{97CE68D8-5044-7F4F-8F20-98E9FEB97829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51" creationId="{77A070EC-03E6-1348-AFC4-6768B170E882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52" creationId="{8429EDA3-1FC0-DD44-B231-C39360EAD06B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53" creationId="{8AC07008-8022-2B45-B59B-C41F26B0BE35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54" creationId="{9DF99C6D-6423-3841-B8B6-9A6E147FF7E1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57" creationId="{BF121E9B-0571-2F4D-B174-5262D0BA4C2B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58" creationId="{390117FE-0CFC-7D49-8A4C-0E6EB899D1B6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59" creationId="{D5C82A9D-D572-FD4A-8BD7-92047B9DD375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60" creationId="{844F7D09-E4F8-6B48-92C7-3CA27AFE4D7A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61" creationId="{96534A6F-DFA5-0E41-81DC-08DC6DA02519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62" creationId="{641209F1-383E-C444-B439-1835602FC84B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73" creationId="{87CBFA95-FF32-A645-959E-A272049C4BE7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74" creationId="{5455958C-7C1E-AA42-B93A-B30AA1E04B22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75" creationId="{CEBA6790-66B1-4345-8FC8-A17CF79DA4ED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76" creationId="{C142BC25-34D7-9040-9857-23BEAD178488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79" creationId="{8CD67703-C08E-214D-B1A7-D3554CE69FF8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80" creationId="{0145B169-9727-704A-BD9E-00356C791F34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81" creationId="{FD83476E-D1FD-7743-8C96-0DD6E140B6E2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82" creationId="{59CA43A7-7047-CF49-A05E-4D3B7302E56A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85" creationId="{2B51231D-4BC4-1747-94C6-F9AD283489B5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86" creationId="{2DAD917F-9214-C241-A2AC-40442A867D0B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87" creationId="{34D4B9B1-B2D5-1C44-8948-06A08B21C900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88" creationId="{96DC6F56-42F0-4242-94FA-CFE1AF368B99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89" creationId="{1CAB7A60-39A9-0F48-B817-4B49987F8F22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90" creationId="{4A8FC614-5C5F-7C41-ADD2-9D452B1A0FBC}"/>
          </ac:cxnSpMkLst>
        </pc:cxnChg>
        <pc:cxnChg chg="add 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91" creationId="{7403BA38-0459-8D4D-9210-365EBDC038FC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94" creationId="{D7B1D06B-EF49-7F41-A373-51AE07C5727F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97" creationId="{C0C563BC-0020-F241-BB36-D61AAF680805}"/>
          </ac:cxnSpMkLst>
        </pc:cxnChg>
        <pc:cxnChg chg="mod">
          <ac:chgData name="魏 星达" userId="ca17b13798aa44f7" providerId="LiveId" clId="{AC1E5D7E-EE9C-994A-B3AE-6D9D01ECC94D}" dt="2021-09-02T14:17:03.115" v="2877"/>
          <ac:cxnSpMkLst>
            <pc:docMk/>
            <pc:sldMk cId="2838508982" sldId="2444"/>
            <ac:cxnSpMk id="108" creationId="{050D4D77-5CF1-7D42-AEE0-89175D2A59CE}"/>
          </ac:cxnSpMkLst>
        </pc:cxnChg>
      </pc:sldChg>
      <pc:sldChg chg="modSp new mod">
        <pc:chgData name="魏 星达" userId="ca17b13798aa44f7" providerId="LiveId" clId="{AC1E5D7E-EE9C-994A-B3AE-6D9D01ECC94D}" dt="2021-09-02T14:20:12.580" v="3133" actId="113"/>
        <pc:sldMkLst>
          <pc:docMk/>
          <pc:sldMk cId="3438059067" sldId="2445"/>
        </pc:sldMkLst>
        <pc:spChg chg="mod">
          <ac:chgData name="魏 星达" userId="ca17b13798aa44f7" providerId="LiveId" clId="{AC1E5D7E-EE9C-994A-B3AE-6D9D01ECC94D}" dt="2021-09-02T14:17:45.239" v="2982" actId="20577"/>
          <ac:spMkLst>
            <pc:docMk/>
            <pc:sldMk cId="3438059067" sldId="2445"/>
            <ac:spMk id="2" creationId="{254687A9-3C63-CF47-9978-07DD234CDF1D}"/>
          </ac:spMkLst>
        </pc:spChg>
        <pc:spChg chg="mod">
          <ac:chgData name="魏 星达" userId="ca17b13798aa44f7" providerId="LiveId" clId="{AC1E5D7E-EE9C-994A-B3AE-6D9D01ECC94D}" dt="2021-09-02T14:20:12.580" v="3133" actId="113"/>
          <ac:spMkLst>
            <pc:docMk/>
            <pc:sldMk cId="3438059067" sldId="2445"/>
            <ac:spMk id="3" creationId="{A05A89B1-1239-9347-A366-C1F3FB35F688}"/>
          </ac:spMkLst>
        </pc:spChg>
      </pc:sldChg>
      <pc:sldChg chg="modSp add mod">
        <pc:chgData name="魏 星达" userId="ca17b13798aa44f7" providerId="LiveId" clId="{AC1E5D7E-EE9C-994A-B3AE-6D9D01ECC94D}" dt="2021-09-02T14:26:23.877" v="3401" actId="20577"/>
        <pc:sldMkLst>
          <pc:docMk/>
          <pc:sldMk cId="2595228817" sldId="2446"/>
        </pc:sldMkLst>
        <pc:spChg chg="mod">
          <ac:chgData name="魏 星达" userId="ca17b13798aa44f7" providerId="LiveId" clId="{AC1E5D7E-EE9C-994A-B3AE-6D9D01ECC94D}" dt="2021-09-02T14:26:23.877" v="3401" actId="20577"/>
          <ac:spMkLst>
            <pc:docMk/>
            <pc:sldMk cId="2595228817" sldId="2446"/>
            <ac:spMk id="2" creationId="{3B38E0F6-34F4-D849-A21F-8323E019D6EE}"/>
          </ac:spMkLst>
        </pc:spChg>
      </pc:sldChg>
      <pc:sldChg chg="new del">
        <pc:chgData name="魏 星达" userId="ca17b13798aa44f7" providerId="LiveId" clId="{AC1E5D7E-EE9C-994A-B3AE-6D9D01ECC94D}" dt="2021-09-02T14:25:50.512" v="3294" actId="2696"/>
        <pc:sldMkLst>
          <pc:docMk/>
          <pc:sldMk cId="1397868143" sldId="2447"/>
        </pc:sldMkLst>
      </pc:sldChg>
      <pc:sldChg chg="addSp delSp modSp add mod">
        <pc:chgData name="魏 星达" userId="ca17b13798aa44f7" providerId="LiveId" clId="{AC1E5D7E-EE9C-994A-B3AE-6D9D01ECC94D}" dt="2021-09-02T14:26:12.510" v="3346" actId="20577"/>
        <pc:sldMkLst>
          <pc:docMk/>
          <pc:sldMk cId="47244820" sldId="2448"/>
        </pc:sldMkLst>
        <pc:spChg chg="mod">
          <ac:chgData name="魏 星达" userId="ca17b13798aa44f7" providerId="LiveId" clId="{AC1E5D7E-EE9C-994A-B3AE-6D9D01ECC94D}" dt="2021-09-02T14:26:12.510" v="3346" actId="20577"/>
          <ac:spMkLst>
            <pc:docMk/>
            <pc:sldMk cId="47244820" sldId="2448"/>
            <ac:spMk id="3" creationId="{8FA85827-965C-5541-864B-F69F376F29A8}"/>
          </ac:spMkLst>
        </pc:spChg>
        <pc:spChg chg="add del">
          <ac:chgData name="魏 星达" userId="ca17b13798aa44f7" providerId="LiveId" clId="{AC1E5D7E-EE9C-994A-B3AE-6D9D01ECC94D}" dt="2021-09-02T14:23:23.677" v="3268" actId="11529"/>
          <ac:spMkLst>
            <pc:docMk/>
            <pc:sldMk cId="47244820" sldId="2448"/>
            <ac:spMk id="5" creationId="{AC0EE44B-CB25-A94D-8F0A-B71E6E59929F}"/>
          </ac:spMkLst>
        </pc:spChg>
        <pc:spChg chg="add mod">
          <ac:chgData name="魏 星达" userId="ca17b13798aa44f7" providerId="LiveId" clId="{AC1E5D7E-EE9C-994A-B3AE-6D9D01ECC94D}" dt="2021-09-02T14:24:10.122" v="3272" actId="692"/>
          <ac:spMkLst>
            <pc:docMk/>
            <pc:sldMk cId="47244820" sldId="2448"/>
            <ac:spMk id="7" creationId="{4B45181A-0A26-6141-BB6F-3E2C2BC49D24}"/>
          </ac:spMkLst>
        </pc:spChg>
        <pc:spChg chg="add">
          <ac:chgData name="魏 星达" userId="ca17b13798aa44f7" providerId="LiveId" clId="{AC1E5D7E-EE9C-994A-B3AE-6D9D01ECC94D}" dt="2021-09-02T14:24:19.164" v="3273" actId="11529"/>
          <ac:spMkLst>
            <pc:docMk/>
            <pc:sldMk cId="47244820" sldId="2448"/>
            <ac:spMk id="8" creationId="{99A10409-29CE-5C41-8A38-B6916FAA907D}"/>
          </ac:spMkLst>
        </pc:spChg>
        <pc:spChg chg="add mod">
          <ac:chgData name="魏 星达" userId="ca17b13798aa44f7" providerId="LiveId" clId="{AC1E5D7E-EE9C-994A-B3AE-6D9D01ECC94D}" dt="2021-09-02T14:25:22.763" v="3285" actId="207"/>
          <ac:spMkLst>
            <pc:docMk/>
            <pc:sldMk cId="47244820" sldId="2448"/>
            <ac:spMk id="9" creationId="{23CF186B-C67A-ED47-9F36-21BC7200AA77}"/>
          </ac:spMkLst>
        </pc:spChg>
        <pc:spChg chg="mod">
          <ac:chgData name="魏 星达" userId="ca17b13798aa44f7" providerId="LiveId" clId="{AC1E5D7E-EE9C-994A-B3AE-6D9D01ECC94D}" dt="2021-09-02T14:23:51.730" v="3271" actId="692"/>
          <ac:spMkLst>
            <pc:docMk/>
            <pc:sldMk cId="47244820" sldId="2448"/>
            <ac:spMk id="18" creationId="{544D70CE-2454-5E45-BA41-67D3C6F6C31F}"/>
          </ac:spMkLst>
        </pc:spChg>
        <pc:spChg chg="add mod">
          <ac:chgData name="魏 星达" userId="ca17b13798aa44f7" providerId="LiveId" clId="{AC1E5D7E-EE9C-994A-B3AE-6D9D01ECC94D}" dt="2021-09-02T14:24:48.990" v="3275" actId="1076"/>
          <ac:spMkLst>
            <pc:docMk/>
            <pc:sldMk cId="47244820" sldId="2448"/>
            <ac:spMk id="22" creationId="{7223CF8D-A913-714F-B2E1-7B2208450E8E}"/>
          </ac:spMkLst>
        </pc:spChg>
        <pc:spChg chg="mod">
          <ac:chgData name="魏 星达" userId="ca17b13798aa44f7" providerId="LiveId" clId="{AC1E5D7E-EE9C-994A-B3AE-6D9D01ECC94D}" dt="2021-09-02T14:23:51.730" v="3271" actId="692"/>
          <ac:spMkLst>
            <pc:docMk/>
            <pc:sldMk cId="47244820" sldId="2448"/>
            <ac:spMk id="23" creationId="{26422A67-8517-EC47-A8EC-8543D40A996C}"/>
          </ac:spMkLst>
        </pc:spChg>
        <pc:spChg chg="add mod">
          <ac:chgData name="魏 星达" userId="ca17b13798aa44f7" providerId="LiveId" clId="{AC1E5D7E-EE9C-994A-B3AE-6D9D01ECC94D}" dt="2021-09-02T14:23:09.841" v="3265" actId="1076"/>
          <ac:spMkLst>
            <pc:docMk/>
            <pc:sldMk cId="47244820" sldId="2448"/>
            <ac:spMk id="25" creationId="{807AF00B-2230-F341-BB7B-AF5AA466DAA6}"/>
          </ac:spMkLst>
        </pc:spChg>
        <pc:spChg chg="add mod">
          <ac:chgData name="魏 星达" userId="ca17b13798aa44f7" providerId="LiveId" clId="{AC1E5D7E-EE9C-994A-B3AE-6D9D01ECC94D}" dt="2021-09-02T14:25:30.573" v="3289" actId="1076"/>
          <ac:spMkLst>
            <pc:docMk/>
            <pc:sldMk cId="47244820" sldId="2448"/>
            <ac:spMk id="26" creationId="{2C2F46BE-5E3A-DE42-B946-5EB6E5EFE128}"/>
          </ac:spMkLst>
        </pc:spChg>
        <pc:spChg chg="add mod">
          <ac:chgData name="魏 星达" userId="ca17b13798aa44f7" providerId="LiveId" clId="{AC1E5D7E-EE9C-994A-B3AE-6D9D01ECC94D}" dt="2021-09-02T14:25:38.608" v="3293" actId="1076"/>
          <ac:spMkLst>
            <pc:docMk/>
            <pc:sldMk cId="47244820" sldId="2448"/>
            <ac:spMk id="27" creationId="{D0AE4708-81C3-4342-9918-39B3A5A26362}"/>
          </ac:spMkLst>
        </pc:spChg>
        <pc:picChg chg="mod">
          <ac:chgData name="魏 星达" userId="ca17b13798aa44f7" providerId="LiveId" clId="{AC1E5D7E-EE9C-994A-B3AE-6D9D01ECC94D}" dt="2021-09-02T14:25:15.718" v="3283" actId="1076"/>
          <ac:picMkLst>
            <pc:docMk/>
            <pc:sldMk cId="47244820" sldId="2448"/>
            <ac:picMk id="6" creationId="{37CA42C7-677B-3943-B5BD-8820C0BB6EF3}"/>
          </ac:picMkLst>
        </pc:picChg>
        <pc:picChg chg="add mod">
          <ac:chgData name="魏 星达" userId="ca17b13798aa44f7" providerId="LiveId" clId="{AC1E5D7E-EE9C-994A-B3AE-6D9D01ECC94D}" dt="2021-09-02T14:24:44.854" v="3274" actId="1076"/>
          <ac:picMkLst>
            <pc:docMk/>
            <pc:sldMk cId="47244820" sldId="2448"/>
            <ac:picMk id="19" creationId="{ABEC5773-C663-4044-AC42-C439DDE7D81A}"/>
          </ac:picMkLst>
        </pc:picChg>
        <pc:picChg chg="add mod">
          <ac:chgData name="魏 星达" userId="ca17b13798aa44f7" providerId="LiveId" clId="{AC1E5D7E-EE9C-994A-B3AE-6D9D01ECC94D}" dt="2021-09-02T14:24:44.854" v="3274" actId="1076"/>
          <ac:picMkLst>
            <pc:docMk/>
            <pc:sldMk cId="47244820" sldId="2448"/>
            <ac:picMk id="21" creationId="{1F42479C-13F7-544F-80EC-E0F2BB5007A6}"/>
          </ac:picMkLst>
        </pc:picChg>
      </pc:sldChg>
      <pc:sldChg chg="addSp modSp new mod">
        <pc:chgData name="魏 星达" userId="ca17b13798aa44f7" providerId="LiveId" clId="{AC1E5D7E-EE9C-994A-B3AE-6D9D01ECC94D}" dt="2021-09-02T14:38:35.409" v="4026" actId="14100"/>
        <pc:sldMkLst>
          <pc:docMk/>
          <pc:sldMk cId="1205870420" sldId="2449"/>
        </pc:sldMkLst>
        <pc:spChg chg="mod">
          <ac:chgData name="魏 星达" userId="ca17b13798aa44f7" providerId="LiveId" clId="{AC1E5D7E-EE9C-994A-B3AE-6D9D01ECC94D}" dt="2021-09-02T14:28:20.887" v="3429" actId="20577"/>
          <ac:spMkLst>
            <pc:docMk/>
            <pc:sldMk cId="1205870420" sldId="2449"/>
            <ac:spMk id="2" creationId="{95C2B362-6B03-134A-BFF5-54B5BF0AABAA}"/>
          </ac:spMkLst>
        </pc:spChg>
        <pc:spChg chg="mod">
          <ac:chgData name="魏 星达" userId="ca17b13798aa44f7" providerId="LiveId" clId="{AC1E5D7E-EE9C-994A-B3AE-6D9D01ECC94D}" dt="2021-09-02T14:33:13.019" v="4018" actId="20577"/>
          <ac:spMkLst>
            <pc:docMk/>
            <pc:sldMk cId="1205870420" sldId="2449"/>
            <ac:spMk id="3" creationId="{84898231-6285-044F-8FCB-7251D675593B}"/>
          </ac:spMkLst>
        </pc:spChg>
        <pc:picChg chg="add mod">
          <ac:chgData name="魏 星达" userId="ca17b13798aa44f7" providerId="LiveId" clId="{AC1E5D7E-EE9C-994A-B3AE-6D9D01ECC94D}" dt="2021-09-02T14:38:35.409" v="4026" actId="14100"/>
          <ac:picMkLst>
            <pc:docMk/>
            <pc:sldMk cId="1205870420" sldId="2449"/>
            <ac:picMk id="11266" creationId="{F09FE8AF-548A-D74F-BDB1-B43C592CE577}"/>
          </ac:picMkLst>
        </pc:picChg>
      </pc:sldChg>
      <pc:sldChg chg="new">
        <pc:chgData name="魏 星达" userId="ca17b13798aa44f7" providerId="LiveId" clId="{AC1E5D7E-EE9C-994A-B3AE-6D9D01ECC94D}" dt="2021-09-02T14:38:41.379" v="4027" actId="680"/>
        <pc:sldMkLst>
          <pc:docMk/>
          <pc:sldMk cId="3510693575" sldId="2450"/>
        </pc:sldMkLst>
      </pc:sldChg>
      <pc:sldMasterChg chg="addSldLayout delSldLayout">
        <pc:chgData name="魏 星达" userId="ca17b13798aa44f7" providerId="LiveId" clId="{AC1E5D7E-EE9C-994A-B3AE-6D9D01ECC94D}" dt="2021-09-02T14:02:10.455" v="2008" actId="2696"/>
        <pc:sldMasterMkLst>
          <pc:docMk/>
          <pc:sldMasterMk cId="2633814230" sldId="2147483652"/>
        </pc:sldMasterMkLst>
        <pc:sldLayoutChg chg="del">
          <pc:chgData name="魏 星达" userId="ca17b13798aa44f7" providerId="LiveId" clId="{AC1E5D7E-EE9C-994A-B3AE-6D9D01ECC94D}" dt="2021-09-02T13:57:59.683" v="1972" actId="2696"/>
          <pc:sldLayoutMkLst>
            <pc:docMk/>
            <pc:sldMasterMk cId="2633814230" sldId="2147483652"/>
            <pc:sldLayoutMk cId="201219373" sldId="2147483656"/>
          </pc:sldLayoutMkLst>
        </pc:sldLayoutChg>
        <pc:sldLayoutChg chg="del">
          <pc:chgData name="魏 星达" userId="ca17b13798aa44f7" providerId="LiveId" clId="{AC1E5D7E-EE9C-994A-B3AE-6D9D01ECC94D}" dt="2021-09-02T08:49:55.814" v="7" actId="2696"/>
          <pc:sldLayoutMkLst>
            <pc:docMk/>
            <pc:sldMasterMk cId="2633814230" sldId="2147483652"/>
            <pc:sldLayoutMk cId="829502515" sldId="2147483656"/>
          </pc:sldLayoutMkLst>
        </pc:sldLayoutChg>
        <pc:sldLayoutChg chg="add del">
          <pc:chgData name="魏 星达" userId="ca17b13798aa44f7" providerId="LiveId" clId="{AC1E5D7E-EE9C-994A-B3AE-6D9D01ECC94D}" dt="2021-09-02T08:54:05.393" v="24" actId="2696"/>
          <pc:sldLayoutMkLst>
            <pc:docMk/>
            <pc:sldMasterMk cId="2633814230" sldId="2147483652"/>
            <pc:sldLayoutMk cId="1007480443" sldId="2147483656"/>
          </pc:sldLayoutMkLst>
        </pc:sldLayoutChg>
        <pc:sldLayoutChg chg="del">
          <pc:chgData name="魏 星达" userId="ca17b13798aa44f7" providerId="LiveId" clId="{AC1E5D7E-EE9C-994A-B3AE-6D9D01ECC94D}" dt="2021-09-02T08:52:15.037" v="11" actId="2696"/>
          <pc:sldLayoutMkLst>
            <pc:docMk/>
            <pc:sldMasterMk cId="2633814230" sldId="2147483652"/>
            <pc:sldLayoutMk cId="1348184233" sldId="2147483656"/>
          </pc:sldLayoutMkLst>
        </pc:sldLayoutChg>
        <pc:sldLayoutChg chg="del">
          <pc:chgData name="魏 星达" userId="ca17b13798aa44f7" providerId="LiveId" clId="{AC1E5D7E-EE9C-994A-B3AE-6D9D01ECC94D}" dt="2021-09-02T14:00:21.815" v="1987" actId="2696"/>
          <pc:sldLayoutMkLst>
            <pc:docMk/>
            <pc:sldMasterMk cId="2633814230" sldId="2147483652"/>
            <pc:sldLayoutMk cId="1540284647" sldId="2147483656"/>
          </pc:sldLayoutMkLst>
        </pc:sldLayoutChg>
        <pc:sldLayoutChg chg="del">
          <pc:chgData name="魏 星达" userId="ca17b13798aa44f7" providerId="LiveId" clId="{AC1E5D7E-EE9C-994A-B3AE-6D9D01ECC94D}" dt="2021-09-02T08:54:38.279" v="31" actId="2696"/>
          <pc:sldLayoutMkLst>
            <pc:docMk/>
            <pc:sldMasterMk cId="2633814230" sldId="2147483652"/>
            <pc:sldLayoutMk cId="1790652834" sldId="2147483656"/>
          </pc:sldLayoutMkLst>
        </pc:sldLayoutChg>
        <pc:sldLayoutChg chg="del">
          <pc:chgData name="魏 星达" userId="ca17b13798aa44f7" providerId="LiveId" clId="{AC1E5D7E-EE9C-994A-B3AE-6D9D01ECC94D}" dt="2021-09-02T13:58:55.764" v="1980" actId="2696"/>
          <pc:sldLayoutMkLst>
            <pc:docMk/>
            <pc:sldMasterMk cId="2633814230" sldId="2147483652"/>
            <pc:sldLayoutMk cId="1946296834" sldId="2147483656"/>
          </pc:sldLayoutMkLst>
        </pc:sldLayoutChg>
        <pc:sldLayoutChg chg="del">
          <pc:chgData name="魏 星达" userId="ca17b13798aa44f7" providerId="LiveId" clId="{AC1E5D7E-EE9C-994A-B3AE-6D9D01ECC94D}" dt="2021-09-02T14:01:17.720" v="1998" actId="2696"/>
          <pc:sldLayoutMkLst>
            <pc:docMk/>
            <pc:sldMasterMk cId="2633814230" sldId="2147483652"/>
            <pc:sldLayoutMk cId="2001592867" sldId="2147483656"/>
          </pc:sldLayoutMkLst>
        </pc:sldLayoutChg>
        <pc:sldLayoutChg chg="del">
          <pc:chgData name="魏 星达" userId="ca17b13798aa44f7" providerId="LiveId" clId="{AC1E5D7E-EE9C-994A-B3AE-6D9D01ECC94D}" dt="2021-09-02T14:02:10.455" v="2008" actId="2696"/>
          <pc:sldLayoutMkLst>
            <pc:docMk/>
            <pc:sldMasterMk cId="2633814230" sldId="2147483652"/>
            <pc:sldLayoutMk cId="2081191537" sldId="2147483656"/>
          </pc:sldLayoutMkLst>
        </pc:sldLayoutChg>
        <pc:sldLayoutChg chg="del">
          <pc:chgData name="魏 星达" userId="ca17b13798aa44f7" providerId="LiveId" clId="{AC1E5D7E-EE9C-994A-B3AE-6D9D01ECC94D}" dt="2021-09-02T13:51:53.789" v="1922" actId="2696"/>
          <pc:sldLayoutMkLst>
            <pc:docMk/>
            <pc:sldMasterMk cId="2633814230" sldId="2147483652"/>
            <pc:sldLayoutMk cId="2199542115" sldId="2147483656"/>
          </pc:sldLayoutMkLst>
        </pc:sldLayoutChg>
        <pc:sldLayoutChg chg="del">
          <pc:chgData name="魏 星达" userId="ca17b13798aa44f7" providerId="LiveId" clId="{AC1E5D7E-EE9C-994A-B3AE-6D9D01ECC94D}" dt="2021-09-02T14:00:42.979" v="1992" actId="2696"/>
          <pc:sldLayoutMkLst>
            <pc:docMk/>
            <pc:sldMasterMk cId="2633814230" sldId="2147483652"/>
            <pc:sldLayoutMk cId="2635849599" sldId="2147483656"/>
          </pc:sldLayoutMkLst>
        </pc:sldLayoutChg>
        <pc:sldLayoutChg chg="del">
          <pc:chgData name="魏 星达" userId="ca17b13798aa44f7" providerId="LiveId" clId="{AC1E5D7E-EE9C-994A-B3AE-6D9D01ECC94D}" dt="2021-09-02T14:01:32.999" v="2003" actId="2696"/>
          <pc:sldLayoutMkLst>
            <pc:docMk/>
            <pc:sldMasterMk cId="2633814230" sldId="2147483652"/>
            <pc:sldLayoutMk cId="2703334887" sldId="2147483656"/>
          </pc:sldLayoutMkLst>
        </pc:sldLayoutChg>
      </pc:sldMasterChg>
    </pc:docChg>
  </pc:docChgLst>
  <pc:docChgLst>
    <pc:chgData name="魏 星达" userId="ca17b13798aa44f7" providerId="LiveId" clId="{25D18A4E-AE3F-C645-935A-CDFA7D975364}"/>
    <pc:docChg chg="undo custSel addSld delSld modSld sldOrd">
      <pc:chgData name="魏 星达" userId="ca17b13798aa44f7" providerId="LiveId" clId="{25D18A4E-AE3F-C645-935A-CDFA7D975364}" dt="2021-10-11T15:15:58.118" v="1975" actId="20577"/>
      <pc:docMkLst>
        <pc:docMk/>
      </pc:docMkLst>
      <pc:sldChg chg="modSp mod">
        <pc:chgData name="魏 星达" userId="ca17b13798aa44f7" providerId="LiveId" clId="{25D18A4E-AE3F-C645-935A-CDFA7D975364}" dt="2021-10-11T14:41:14.335" v="3" actId="33524"/>
        <pc:sldMkLst>
          <pc:docMk/>
          <pc:sldMk cId="2835925269" sldId="2436"/>
        </pc:sldMkLst>
        <pc:spChg chg="mod">
          <ac:chgData name="魏 星达" userId="ca17b13798aa44f7" providerId="LiveId" clId="{25D18A4E-AE3F-C645-935A-CDFA7D975364}" dt="2021-10-11T14:41:14.335" v="3" actId="33524"/>
          <ac:spMkLst>
            <pc:docMk/>
            <pc:sldMk cId="2835925269" sldId="2436"/>
            <ac:spMk id="3" creationId="{9D066B10-4A23-8542-AA81-15F089529F42}"/>
          </ac:spMkLst>
        </pc:spChg>
      </pc:sldChg>
      <pc:sldChg chg="modSp mod ord">
        <pc:chgData name="魏 星达" userId="ca17b13798aa44f7" providerId="LiveId" clId="{25D18A4E-AE3F-C645-935A-CDFA7D975364}" dt="2021-10-11T14:54:33.510" v="474" actId="20577"/>
        <pc:sldMkLst>
          <pc:docMk/>
          <pc:sldMk cId="2241990686" sldId="2442"/>
        </pc:sldMkLst>
        <pc:spChg chg="mod">
          <ac:chgData name="魏 星达" userId="ca17b13798aa44f7" providerId="LiveId" clId="{25D18A4E-AE3F-C645-935A-CDFA7D975364}" dt="2021-10-11T14:54:33.510" v="474" actId="20577"/>
          <ac:spMkLst>
            <pc:docMk/>
            <pc:sldMk cId="2241990686" sldId="2442"/>
            <ac:spMk id="2" creationId="{C4CD9E28-0A23-E848-951E-D04666256FAE}"/>
          </ac:spMkLst>
        </pc:spChg>
      </pc:sldChg>
      <pc:sldChg chg="modSp ord">
        <pc:chgData name="魏 星达" userId="ca17b13798aa44f7" providerId="LiveId" clId="{25D18A4E-AE3F-C645-935A-CDFA7D975364}" dt="2021-10-11T14:54:42.846" v="475"/>
        <pc:sldMkLst>
          <pc:docMk/>
          <pc:sldMk cId="2477610227" sldId="2443"/>
        </pc:sldMkLst>
        <pc:spChg chg="mod">
          <ac:chgData name="魏 星达" userId="ca17b13798aa44f7" providerId="LiveId" clId="{25D18A4E-AE3F-C645-935A-CDFA7D975364}" dt="2021-10-11T14:54:42.846" v="475"/>
          <ac:spMkLst>
            <pc:docMk/>
            <pc:sldMk cId="2477610227" sldId="2443"/>
            <ac:spMk id="2" creationId="{C4CD9E28-0A23-E848-951E-D04666256FAE}"/>
          </ac:spMkLst>
        </pc:spChg>
      </pc:sldChg>
      <pc:sldChg chg="modSp ord">
        <pc:chgData name="魏 星达" userId="ca17b13798aa44f7" providerId="LiveId" clId="{25D18A4E-AE3F-C645-935A-CDFA7D975364}" dt="2021-10-11T14:54:44.889" v="476"/>
        <pc:sldMkLst>
          <pc:docMk/>
          <pc:sldMk cId="2838508982" sldId="2444"/>
        </pc:sldMkLst>
        <pc:spChg chg="mod">
          <ac:chgData name="魏 星达" userId="ca17b13798aa44f7" providerId="LiveId" clId="{25D18A4E-AE3F-C645-935A-CDFA7D975364}" dt="2021-10-11T14:54:44.889" v="476"/>
          <ac:spMkLst>
            <pc:docMk/>
            <pc:sldMk cId="2838508982" sldId="2444"/>
            <ac:spMk id="2" creationId="{93F4C3DC-034B-8449-845C-90234A2F439D}"/>
          </ac:spMkLst>
        </pc:spChg>
      </pc:sldChg>
      <pc:sldChg chg="del">
        <pc:chgData name="魏 星达" userId="ca17b13798aa44f7" providerId="LiveId" clId="{25D18A4E-AE3F-C645-935A-CDFA7D975364}" dt="2021-10-11T14:55:52.356" v="479" actId="2696"/>
        <pc:sldMkLst>
          <pc:docMk/>
          <pc:sldMk cId="110965834" sldId="2474"/>
        </pc:sldMkLst>
      </pc:sldChg>
      <pc:sldChg chg="del mod modShow">
        <pc:chgData name="魏 星达" userId="ca17b13798aa44f7" providerId="LiveId" clId="{25D18A4E-AE3F-C645-935A-CDFA7D975364}" dt="2021-10-11T15:01:03.239" v="529" actId="2696"/>
        <pc:sldMkLst>
          <pc:docMk/>
          <pc:sldMk cId="2753779911" sldId="2475"/>
        </pc:sldMkLst>
      </pc:sldChg>
      <pc:sldChg chg="del mod modShow">
        <pc:chgData name="魏 星达" userId="ca17b13798aa44f7" providerId="LiveId" clId="{25D18A4E-AE3F-C645-935A-CDFA7D975364}" dt="2021-10-11T15:00:58.969" v="528" actId="2696"/>
        <pc:sldMkLst>
          <pc:docMk/>
          <pc:sldMk cId="20802105" sldId="2476"/>
        </pc:sldMkLst>
      </pc:sldChg>
      <pc:sldChg chg="del mod modShow">
        <pc:chgData name="魏 星达" userId="ca17b13798aa44f7" providerId="LiveId" clId="{25D18A4E-AE3F-C645-935A-CDFA7D975364}" dt="2021-10-11T15:01:04.234" v="530" actId="2696"/>
        <pc:sldMkLst>
          <pc:docMk/>
          <pc:sldMk cId="1445887522" sldId="2477"/>
        </pc:sldMkLst>
      </pc:sldChg>
      <pc:sldChg chg="del">
        <pc:chgData name="魏 星达" userId="ca17b13798aa44f7" providerId="LiveId" clId="{25D18A4E-AE3F-C645-935A-CDFA7D975364}" dt="2021-10-11T14:46:12.150" v="259" actId="2696"/>
        <pc:sldMkLst>
          <pc:docMk/>
          <pc:sldMk cId="1685440151" sldId="2478"/>
        </pc:sldMkLst>
      </pc:sldChg>
      <pc:sldChg chg="del">
        <pc:chgData name="魏 星达" userId="ca17b13798aa44f7" providerId="LiveId" clId="{25D18A4E-AE3F-C645-935A-CDFA7D975364}" dt="2021-10-11T14:46:21.466" v="260" actId="2696"/>
        <pc:sldMkLst>
          <pc:docMk/>
          <pc:sldMk cId="1632841954" sldId="2479"/>
        </pc:sldMkLst>
      </pc:sldChg>
      <pc:sldChg chg="del">
        <pc:chgData name="魏 星达" userId="ca17b13798aa44f7" providerId="LiveId" clId="{25D18A4E-AE3F-C645-935A-CDFA7D975364}" dt="2021-10-11T14:55:26.889" v="478" actId="2696"/>
        <pc:sldMkLst>
          <pc:docMk/>
          <pc:sldMk cId="2974087207" sldId="2480"/>
        </pc:sldMkLst>
      </pc:sldChg>
      <pc:sldChg chg="del">
        <pc:chgData name="魏 星达" userId="ca17b13798aa44f7" providerId="LiveId" clId="{25D18A4E-AE3F-C645-935A-CDFA7D975364}" dt="2021-10-11T15:01:04.988" v="531" actId="2696"/>
        <pc:sldMkLst>
          <pc:docMk/>
          <pc:sldMk cId="595171855" sldId="2481"/>
        </pc:sldMkLst>
      </pc:sldChg>
      <pc:sldChg chg="del">
        <pc:chgData name="魏 星达" userId="ca17b13798aa44f7" providerId="LiveId" clId="{25D18A4E-AE3F-C645-935A-CDFA7D975364}" dt="2021-10-11T14:55:52.356" v="479" actId="2696"/>
        <pc:sldMkLst>
          <pc:docMk/>
          <pc:sldMk cId="4184657427" sldId="2482"/>
        </pc:sldMkLst>
      </pc:sldChg>
      <pc:sldChg chg="modSp mod">
        <pc:chgData name="魏 星达" userId="ca17b13798aa44f7" providerId="LiveId" clId="{25D18A4E-AE3F-C645-935A-CDFA7D975364}" dt="2021-10-11T14:58:52.137" v="487" actId="20577"/>
        <pc:sldMkLst>
          <pc:docMk/>
          <pc:sldMk cId="231695159" sldId="2483"/>
        </pc:sldMkLst>
        <pc:spChg chg="mod">
          <ac:chgData name="魏 星达" userId="ca17b13798aa44f7" providerId="LiveId" clId="{25D18A4E-AE3F-C645-935A-CDFA7D975364}" dt="2021-10-11T14:58:52.137" v="487" actId="20577"/>
          <ac:spMkLst>
            <pc:docMk/>
            <pc:sldMk cId="231695159" sldId="2483"/>
            <ac:spMk id="2" creationId="{863BBB40-6F60-F34F-AA28-0ED405400492}"/>
          </ac:spMkLst>
        </pc:spChg>
      </pc:sldChg>
      <pc:sldChg chg="modSp">
        <pc:chgData name="魏 星达" userId="ca17b13798aa44f7" providerId="LiveId" clId="{25D18A4E-AE3F-C645-935A-CDFA7D975364}" dt="2021-10-11T14:59:20.594" v="488"/>
        <pc:sldMkLst>
          <pc:docMk/>
          <pc:sldMk cId="3353359569" sldId="2484"/>
        </pc:sldMkLst>
        <pc:spChg chg="mod">
          <ac:chgData name="魏 星达" userId="ca17b13798aa44f7" providerId="LiveId" clId="{25D18A4E-AE3F-C645-935A-CDFA7D975364}" dt="2021-10-11T14:59:20.594" v="488"/>
          <ac:spMkLst>
            <pc:docMk/>
            <pc:sldMk cId="3353359569" sldId="2484"/>
            <ac:spMk id="2" creationId="{4FC0F2F6-67AE-5946-BF3D-BA069B4D6111}"/>
          </ac:spMkLst>
        </pc:spChg>
      </pc:sldChg>
      <pc:sldChg chg="del mod modShow">
        <pc:chgData name="魏 星达" userId="ca17b13798aa44f7" providerId="LiveId" clId="{25D18A4E-AE3F-C645-935A-CDFA7D975364}" dt="2021-10-11T15:01:09.129" v="532" actId="2696"/>
        <pc:sldMkLst>
          <pc:docMk/>
          <pc:sldMk cId="2519982356" sldId="2485"/>
        </pc:sldMkLst>
      </pc:sldChg>
      <pc:sldChg chg="modSp mod">
        <pc:chgData name="魏 星达" userId="ca17b13798aa44f7" providerId="LiveId" clId="{25D18A4E-AE3F-C645-935A-CDFA7D975364}" dt="2021-10-11T14:59:54.473" v="525" actId="20577"/>
        <pc:sldMkLst>
          <pc:docMk/>
          <pc:sldMk cId="277354718" sldId="2486"/>
        </pc:sldMkLst>
        <pc:spChg chg="mod">
          <ac:chgData name="魏 星达" userId="ca17b13798aa44f7" providerId="LiveId" clId="{25D18A4E-AE3F-C645-935A-CDFA7D975364}" dt="2021-10-11T14:59:54.473" v="525" actId="20577"/>
          <ac:spMkLst>
            <pc:docMk/>
            <pc:sldMk cId="277354718" sldId="2486"/>
            <ac:spMk id="2" creationId="{1A1F7692-DA6C-0C42-BA77-D1B3F101DFAB}"/>
          </ac:spMkLst>
        </pc:spChg>
      </pc:sldChg>
      <pc:sldChg chg="del mod modShow">
        <pc:chgData name="魏 星达" userId="ca17b13798aa44f7" providerId="LiveId" clId="{25D18A4E-AE3F-C645-935A-CDFA7D975364}" dt="2021-10-11T15:01:15.445" v="533" actId="2696"/>
        <pc:sldMkLst>
          <pc:docMk/>
          <pc:sldMk cId="3117870998" sldId="2495"/>
        </pc:sldMkLst>
      </pc:sldChg>
      <pc:sldChg chg="del mod ord modShow">
        <pc:chgData name="魏 星达" userId="ca17b13798aa44f7" providerId="LiveId" clId="{25D18A4E-AE3F-C645-935A-CDFA7D975364}" dt="2021-10-11T15:00:52.898" v="527" actId="2696"/>
        <pc:sldMkLst>
          <pc:docMk/>
          <pc:sldMk cId="1623734829" sldId="2496"/>
        </pc:sldMkLst>
      </pc:sldChg>
      <pc:sldChg chg="addSp modSp new mod">
        <pc:chgData name="魏 星达" userId="ca17b13798aa44f7" providerId="LiveId" clId="{25D18A4E-AE3F-C645-935A-CDFA7D975364}" dt="2021-10-11T14:54:23.813" v="455" actId="20577"/>
        <pc:sldMkLst>
          <pc:docMk/>
          <pc:sldMk cId="3176944790" sldId="2499"/>
        </pc:sldMkLst>
        <pc:spChg chg="mod">
          <ac:chgData name="魏 星达" userId="ca17b13798aa44f7" providerId="LiveId" clId="{25D18A4E-AE3F-C645-935A-CDFA7D975364}" dt="2021-10-11T14:54:23.813" v="455" actId="20577"/>
          <ac:spMkLst>
            <pc:docMk/>
            <pc:sldMk cId="3176944790" sldId="2499"/>
            <ac:spMk id="2" creationId="{A6E06F52-B84F-2F44-B3D7-0962797666FE}"/>
          </ac:spMkLst>
        </pc:spChg>
        <pc:spChg chg="mod">
          <ac:chgData name="魏 星达" userId="ca17b13798aa44f7" providerId="LiveId" clId="{25D18A4E-AE3F-C645-935A-CDFA7D975364}" dt="2021-10-11T14:44:14.080" v="128" actId="20577"/>
          <ac:spMkLst>
            <pc:docMk/>
            <pc:sldMk cId="3176944790" sldId="2499"/>
            <ac:spMk id="3" creationId="{EB68682D-892C-8C4C-8086-791462B21263}"/>
          </ac:spMkLst>
        </pc:spChg>
        <pc:spChg chg="add mod">
          <ac:chgData name="魏 星达" userId="ca17b13798aa44f7" providerId="LiveId" clId="{25D18A4E-AE3F-C645-935A-CDFA7D975364}" dt="2021-10-11T14:42:58.708" v="58" actId="1076"/>
          <ac:spMkLst>
            <pc:docMk/>
            <pc:sldMk cId="3176944790" sldId="2499"/>
            <ac:spMk id="5" creationId="{A8649A0D-0661-0441-972E-24EE479AD6E2}"/>
          </ac:spMkLst>
        </pc:spChg>
        <pc:spChg chg="add mod">
          <ac:chgData name="魏 星达" userId="ca17b13798aa44f7" providerId="LiveId" clId="{25D18A4E-AE3F-C645-935A-CDFA7D975364}" dt="2021-10-11T14:44:04.719" v="124" actId="1076"/>
          <ac:spMkLst>
            <pc:docMk/>
            <pc:sldMk cId="3176944790" sldId="2499"/>
            <ac:spMk id="6" creationId="{33FCF75B-6FCB-0447-B937-ABC39EC46F98}"/>
          </ac:spMkLst>
        </pc:spChg>
        <pc:spChg chg="add mod">
          <ac:chgData name="魏 星达" userId="ca17b13798aa44f7" providerId="LiveId" clId="{25D18A4E-AE3F-C645-935A-CDFA7D975364}" dt="2021-10-11T14:44:11.326" v="127" actId="14100"/>
          <ac:spMkLst>
            <pc:docMk/>
            <pc:sldMk cId="3176944790" sldId="2499"/>
            <ac:spMk id="7" creationId="{2280EEE3-6FF4-5447-A1F7-659878B246BB}"/>
          </ac:spMkLst>
        </pc:spChg>
      </pc:sldChg>
      <pc:sldChg chg="add del">
        <pc:chgData name="魏 星达" userId="ca17b13798aa44f7" providerId="LiveId" clId="{25D18A4E-AE3F-C645-935A-CDFA7D975364}" dt="2021-10-11T14:42:48.282" v="56"/>
        <pc:sldMkLst>
          <pc:docMk/>
          <pc:sldMk cId="2492030677" sldId="2500"/>
        </pc:sldMkLst>
      </pc:sldChg>
      <pc:sldChg chg="modSp add mod">
        <pc:chgData name="魏 星达" userId="ca17b13798aa44f7" providerId="LiveId" clId="{25D18A4E-AE3F-C645-935A-CDFA7D975364}" dt="2021-10-11T14:44:36.944" v="158" actId="20577"/>
        <pc:sldMkLst>
          <pc:docMk/>
          <pc:sldMk cId="2656138572" sldId="2500"/>
        </pc:sldMkLst>
        <pc:spChg chg="mod">
          <ac:chgData name="魏 星达" userId="ca17b13798aa44f7" providerId="LiveId" clId="{25D18A4E-AE3F-C645-935A-CDFA7D975364}" dt="2021-10-11T14:44:36.944" v="158" actId="20577"/>
          <ac:spMkLst>
            <pc:docMk/>
            <pc:sldMk cId="2656138572" sldId="2500"/>
            <ac:spMk id="2" creationId="{C5B38626-98CF-4B49-BE7B-D23C6A92EA24}"/>
          </ac:spMkLst>
        </pc:spChg>
      </pc:sldChg>
      <pc:sldChg chg="new del">
        <pc:chgData name="魏 星达" userId="ca17b13798aa44f7" providerId="LiveId" clId="{25D18A4E-AE3F-C645-935A-CDFA7D975364}" dt="2021-10-11T14:44:18.323" v="130" actId="680"/>
        <pc:sldMkLst>
          <pc:docMk/>
          <pc:sldMk cId="2944743490" sldId="2500"/>
        </pc:sldMkLst>
      </pc:sldChg>
      <pc:sldChg chg="modSp add mod">
        <pc:chgData name="魏 星达" userId="ca17b13798aa44f7" providerId="LiveId" clId="{25D18A4E-AE3F-C645-935A-CDFA7D975364}" dt="2021-10-11T14:45:28.530" v="257" actId="20577"/>
        <pc:sldMkLst>
          <pc:docMk/>
          <pc:sldMk cId="307608" sldId="2501"/>
        </pc:sldMkLst>
        <pc:spChg chg="mod">
          <ac:chgData name="魏 星达" userId="ca17b13798aa44f7" providerId="LiveId" clId="{25D18A4E-AE3F-C645-935A-CDFA7D975364}" dt="2021-10-11T14:45:28.530" v="257" actId="20577"/>
          <ac:spMkLst>
            <pc:docMk/>
            <pc:sldMk cId="307608" sldId="2501"/>
            <ac:spMk id="5" creationId="{375403D9-9667-EA4B-986A-9CD8EA818815}"/>
          </ac:spMkLst>
        </pc:spChg>
      </pc:sldChg>
      <pc:sldChg chg="modSp new del mod">
        <pc:chgData name="魏 星达" userId="ca17b13798aa44f7" providerId="LiveId" clId="{25D18A4E-AE3F-C645-935A-CDFA7D975364}" dt="2021-10-11T14:44:56.316" v="168" actId="680"/>
        <pc:sldMkLst>
          <pc:docMk/>
          <pc:sldMk cId="860709017" sldId="2501"/>
        </pc:sldMkLst>
        <pc:spChg chg="mod">
          <ac:chgData name="魏 星达" userId="ca17b13798aa44f7" providerId="LiveId" clId="{25D18A4E-AE3F-C645-935A-CDFA7D975364}" dt="2021-10-11T14:44:55.829" v="167" actId="20577"/>
          <ac:spMkLst>
            <pc:docMk/>
            <pc:sldMk cId="860709017" sldId="2501"/>
            <ac:spMk id="2" creationId="{7E5DE8E9-71B4-8C48-924F-968308AA9EF9}"/>
          </ac:spMkLst>
        </pc:spChg>
      </pc:sldChg>
      <pc:sldChg chg="add del">
        <pc:chgData name="魏 星达" userId="ca17b13798aa44f7" providerId="LiveId" clId="{25D18A4E-AE3F-C645-935A-CDFA7D975364}" dt="2021-10-11T14:45:04.252" v="170"/>
        <pc:sldMkLst>
          <pc:docMk/>
          <pc:sldMk cId="2338041754" sldId="2501"/>
        </pc:sldMkLst>
      </pc:sldChg>
      <pc:sldChg chg="add">
        <pc:chgData name="魏 星达" userId="ca17b13798aa44f7" providerId="LiveId" clId="{25D18A4E-AE3F-C645-935A-CDFA7D975364}" dt="2021-10-11T14:46:03.140" v="258"/>
        <pc:sldMkLst>
          <pc:docMk/>
          <pc:sldMk cId="4084905159" sldId="2502"/>
        </pc:sldMkLst>
      </pc:sldChg>
      <pc:sldChg chg="addSp modSp add mod modAnim">
        <pc:chgData name="魏 星达" userId="ca17b13798aa44f7" providerId="LiveId" clId="{25D18A4E-AE3F-C645-935A-CDFA7D975364}" dt="2021-10-11T14:51:30.781" v="445"/>
        <pc:sldMkLst>
          <pc:docMk/>
          <pc:sldMk cId="3345442824" sldId="2503"/>
        </pc:sldMkLst>
        <pc:spChg chg="add mod">
          <ac:chgData name="魏 星达" userId="ca17b13798aa44f7" providerId="LiveId" clId="{25D18A4E-AE3F-C645-935A-CDFA7D975364}" dt="2021-10-11T14:50:42.156" v="444" actId="113"/>
          <ac:spMkLst>
            <pc:docMk/>
            <pc:sldMk cId="3345442824" sldId="2503"/>
            <ac:spMk id="62" creationId="{684C98C6-1214-8D40-BF80-FED421AF208A}"/>
          </ac:spMkLst>
        </pc:spChg>
      </pc:sldChg>
      <pc:sldChg chg="modSp add mod">
        <pc:chgData name="魏 星达" userId="ca17b13798aa44f7" providerId="LiveId" clId="{25D18A4E-AE3F-C645-935A-CDFA7D975364}" dt="2021-10-11T15:11:19.643" v="1286" actId="313"/>
        <pc:sldMkLst>
          <pc:docMk/>
          <pc:sldMk cId="3967323071" sldId="2504"/>
        </pc:sldMkLst>
        <pc:spChg chg="mod">
          <ac:chgData name="魏 星达" userId="ca17b13798aa44f7" providerId="LiveId" clId="{25D18A4E-AE3F-C645-935A-CDFA7D975364}" dt="2021-10-11T15:11:19.643" v="1286" actId="313"/>
          <ac:spMkLst>
            <pc:docMk/>
            <pc:sldMk cId="3967323071" sldId="2504"/>
            <ac:spMk id="3" creationId="{526348EC-DC23-0247-9961-6E00A2D8A406}"/>
          </ac:spMkLst>
        </pc:spChg>
      </pc:sldChg>
      <pc:sldChg chg="addSp delSp modSp new mod delAnim modAnim">
        <pc:chgData name="魏 星达" userId="ca17b13798aa44f7" providerId="LiveId" clId="{25D18A4E-AE3F-C645-935A-CDFA7D975364}" dt="2021-10-11T15:10:17.795" v="1108" actId="20577"/>
        <pc:sldMkLst>
          <pc:docMk/>
          <pc:sldMk cId="2730762442" sldId="2505"/>
        </pc:sldMkLst>
        <pc:spChg chg="mod">
          <ac:chgData name="魏 星达" userId="ca17b13798aa44f7" providerId="LiveId" clId="{25D18A4E-AE3F-C645-935A-CDFA7D975364}" dt="2021-10-11T15:03:24.892" v="584"/>
          <ac:spMkLst>
            <pc:docMk/>
            <pc:sldMk cId="2730762442" sldId="2505"/>
            <ac:spMk id="2" creationId="{230C46CF-3002-174B-8EE6-EAE220C4F3F9}"/>
          </ac:spMkLst>
        </pc:spChg>
        <pc:spChg chg="mod">
          <ac:chgData name="魏 星达" userId="ca17b13798aa44f7" providerId="LiveId" clId="{25D18A4E-AE3F-C645-935A-CDFA7D975364}" dt="2021-10-11T15:09:29.422" v="1088" actId="1076"/>
          <ac:spMkLst>
            <pc:docMk/>
            <pc:sldMk cId="2730762442" sldId="2505"/>
            <ac:spMk id="3" creationId="{F66DD9A0-1DE1-8942-9ED3-12AAFDB98B6A}"/>
          </ac:spMkLst>
        </pc:spChg>
        <pc:spChg chg="add del mod">
          <ac:chgData name="魏 星达" userId="ca17b13798aa44f7" providerId="LiveId" clId="{25D18A4E-AE3F-C645-935A-CDFA7D975364}" dt="2021-10-11T15:01:47.154" v="538"/>
          <ac:spMkLst>
            <pc:docMk/>
            <pc:sldMk cId="2730762442" sldId="2505"/>
            <ac:spMk id="5" creationId="{B720DFCB-4528-DA41-9B7F-C8E010BA1D92}"/>
          </ac:spMkLst>
        </pc:spChg>
        <pc:spChg chg="add del mod">
          <ac:chgData name="魏 星达" userId="ca17b13798aa44f7" providerId="LiveId" clId="{25D18A4E-AE3F-C645-935A-CDFA7D975364}" dt="2021-10-11T15:02:17.602" v="546" actId="478"/>
          <ac:spMkLst>
            <pc:docMk/>
            <pc:sldMk cId="2730762442" sldId="2505"/>
            <ac:spMk id="6" creationId="{1EAAAB68-6318-4141-8038-6C80315689B4}"/>
          </ac:spMkLst>
        </pc:spChg>
        <pc:spChg chg="add del mod">
          <ac:chgData name="魏 星达" userId="ca17b13798aa44f7" providerId="LiveId" clId="{25D18A4E-AE3F-C645-935A-CDFA7D975364}" dt="2021-10-11T15:10:13.777" v="1106" actId="478"/>
          <ac:spMkLst>
            <pc:docMk/>
            <pc:sldMk cId="2730762442" sldId="2505"/>
            <ac:spMk id="9" creationId="{3DE370B8-5E83-D04C-8043-0EA9485277A8}"/>
          </ac:spMkLst>
        </pc:spChg>
        <pc:spChg chg="add mod">
          <ac:chgData name="魏 星达" userId="ca17b13798aa44f7" providerId="LiveId" clId="{25D18A4E-AE3F-C645-935A-CDFA7D975364}" dt="2021-10-11T15:08:31.698" v="1077" actId="14100"/>
          <ac:spMkLst>
            <pc:docMk/>
            <pc:sldMk cId="2730762442" sldId="2505"/>
            <ac:spMk id="10" creationId="{2A019BBC-E04B-AB42-BE75-B272538D1FCF}"/>
          </ac:spMkLst>
        </pc:spChg>
        <pc:spChg chg="add mod">
          <ac:chgData name="魏 星达" userId="ca17b13798aa44f7" providerId="LiveId" clId="{25D18A4E-AE3F-C645-935A-CDFA7D975364}" dt="2021-10-11T15:09:49.414" v="1094" actId="164"/>
          <ac:spMkLst>
            <pc:docMk/>
            <pc:sldMk cId="2730762442" sldId="2505"/>
            <ac:spMk id="11" creationId="{7F020C99-C4D4-6844-BD62-8C89CBBEC85A}"/>
          </ac:spMkLst>
        </pc:spChg>
        <pc:spChg chg="add mod">
          <ac:chgData name="魏 星达" userId="ca17b13798aa44f7" providerId="LiveId" clId="{25D18A4E-AE3F-C645-935A-CDFA7D975364}" dt="2021-10-11T15:10:17.795" v="1108" actId="20577"/>
          <ac:spMkLst>
            <pc:docMk/>
            <pc:sldMk cId="2730762442" sldId="2505"/>
            <ac:spMk id="13" creationId="{7550D2E4-7CF9-F343-A938-6D207D6D3854}"/>
          </ac:spMkLst>
        </pc:spChg>
        <pc:spChg chg="mod">
          <ac:chgData name="魏 星达" userId="ca17b13798aa44f7" providerId="LiveId" clId="{25D18A4E-AE3F-C645-935A-CDFA7D975364}" dt="2021-10-11T15:09:56.940" v="1100"/>
          <ac:spMkLst>
            <pc:docMk/>
            <pc:sldMk cId="2730762442" sldId="2505"/>
            <ac:spMk id="16" creationId="{26CE2190-3F33-484B-BDCC-0C93FAFB7B24}"/>
          </ac:spMkLst>
        </pc:spChg>
        <pc:spChg chg="mod">
          <ac:chgData name="魏 星达" userId="ca17b13798aa44f7" providerId="LiveId" clId="{25D18A4E-AE3F-C645-935A-CDFA7D975364}" dt="2021-10-11T15:09:56.940" v="1100"/>
          <ac:spMkLst>
            <pc:docMk/>
            <pc:sldMk cId="2730762442" sldId="2505"/>
            <ac:spMk id="17" creationId="{C16D9AE4-EC18-4F4E-ADD1-7910F1DC8255}"/>
          </ac:spMkLst>
        </pc:spChg>
        <pc:spChg chg="add mod">
          <ac:chgData name="魏 星达" userId="ca17b13798aa44f7" providerId="LiveId" clId="{25D18A4E-AE3F-C645-935A-CDFA7D975364}" dt="2021-10-11T15:10:11.087" v="1104" actId="14100"/>
          <ac:spMkLst>
            <pc:docMk/>
            <pc:sldMk cId="2730762442" sldId="2505"/>
            <ac:spMk id="18" creationId="{E7DAE165-B2F4-BE44-8FEE-C10FD0A55D45}"/>
          </ac:spMkLst>
        </pc:spChg>
        <pc:grpChg chg="add mod">
          <ac:chgData name="魏 星达" userId="ca17b13798aa44f7" providerId="LiveId" clId="{25D18A4E-AE3F-C645-935A-CDFA7D975364}" dt="2021-10-11T15:10:16.693" v="1107" actId="1076"/>
          <ac:grpSpMkLst>
            <pc:docMk/>
            <pc:sldMk cId="2730762442" sldId="2505"/>
            <ac:grpSpMk id="14" creationId="{B5C70439-5AC5-2B46-A541-B1D94F935F57}"/>
          </ac:grpSpMkLst>
        </pc:grpChg>
        <pc:grpChg chg="add mod">
          <ac:chgData name="魏 星达" userId="ca17b13798aa44f7" providerId="LiveId" clId="{25D18A4E-AE3F-C645-935A-CDFA7D975364}" dt="2021-10-11T15:10:01.615" v="1101" actId="1076"/>
          <ac:grpSpMkLst>
            <pc:docMk/>
            <pc:sldMk cId="2730762442" sldId="2505"/>
            <ac:grpSpMk id="15" creationId="{8865CB15-B5E6-C14C-BC2B-E93275A9F5D1}"/>
          </ac:grpSpMkLst>
        </pc:grpChg>
        <pc:picChg chg="add mod">
          <ac:chgData name="魏 星达" userId="ca17b13798aa44f7" providerId="LiveId" clId="{25D18A4E-AE3F-C645-935A-CDFA7D975364}" dt="2021-10-11T15:06:01.485" v="792" actId="1076"/>
          <ac:picMkLst>
            <pc:docMk/>
            <pc:sldMk cId="2730762442" sldId="2505"/>
            <ac:picMk id="7" creationId="{4DE75B41-B1D8-7243-9BA5-B6CFD1C0426B}"/>
          </ac:picMkLst>
        </pc:picChg>
        <pc:picChg chg="add mod">
          <ac:chgData name="魏 星达" userId="ca17b13798aa44f7" providerId="LiveId" clId="{25D18A4E-AE3F-C645-935A-CDFA7D975364}" dt="2021-10-11T15:06:10.789" v="794" actId="1076"/>
          <ac:picMkLst>
            <pc:docMk/>
            <pc:sldMk cId="2730762442" sldId="2505"/>
            <ac:picMk id="8" creationId="{C6001D8C-85BF-C943-9956-44A2B702E3E4}"/>
          </ac:picMkLst>
        </pc:picChg>
      </pc:sldChg>
      <pc:sldChg chg="modSp new mod">
        <pc:chgData name="魏 星达" userId="ca17b13798aa44f7" providerId="LiveId" clId="{25D18A4E-AE3F-C645-935A-CDFA7D975364}" dt="2021-10-11T15:15:58.118" v="1975" actId="20577"/>
        <pc:sldMkLst>
          <pc:docMk/>
          <pc:sldMk cId="627538964" sldId="2506"/>
        </pc:sldMkLst>
        <pc:spChg chg="mod">
          <ac:chgData name="魏 星达" userId="ca17b13798aa44f7" providerId="LiveId" clId="{25D18A4E-AE3F-C645-935A-CDFA7D975364}" dt="2021-10-11T15:04:30.816" v="678" actId="20577"/>
          <ac:spMkLst>
            <pc:docMk/>
            <pc:sldMk cId="627538964" sldId="2506"/>
            <ac:spMk id="2" creationId="{13624717-4923-9E4A-9DFB-EBEA965CD8D5}"/>
          </ac:spMkLst>
        </pc:spChg>
        <pc:spChg chg="mod">
          <ac:chgData name="魏 星达" userId="ca17b13798aa44f7" providerId="LiveId" clId="{25D18A4E-AE3F-C645-935A-CDFA7D975364}" dt="2021-10-11T15:15:58.118" v="1975" actId="20577"/>
          <ac:spMkLst>
            <pc:docMk/>
            <pc:sldMk cId="627538964" sldId="2506"/>
            <ac:spMk id="3" creationId="{BE1117A0-A7A6-3942-BCE1-323A75E60657}"/>
          </ac:spMkLst>
        </pc:spChg>
      </pc:sldChg>
      <pc:sldChg chg="modSp add del mod">
        <pc:chgData name="魏 星达" userId="ca17b13798aa44f7" providerId="LiveId" clId="{25D18A4E-AE3F-C645-935A-CDFA7D975364}" dt="2021-10-11T15:03:40.128" v="587" actId="2696"/>
        <pc:sldMkLst>
          <pc:docMk/>
          <pc:sldMk cId="2282332769" sldId="2506"/>
        </pc:sldMkLst>
        <pc:spChg chg="mod">
          <ac:chgData name="魏 星达" userId="ca17b13798aa44f7" providerId="LiveId" clId="{25D18A4E-AE3F-C645-935A-CDFA7D975364}" dt="2021-10-11T15:01:42.852" v="536" actId="1076"/>
          <ac:spMkLst>
            <pc:docMk/>
            <pc:sldMk cId="2282332769" sldId="2506"/>
            <ac:spMk id="6" creationId="{95573D84-8316-2243-B8F2-6983C3DF405B}"/>
          </ac:spMkLst>
        </pc:spChg>
      </pc:sldChg>
      <pc:sldChg chg="modSp add mod">
        <pc:chgData name="魏 星达" userId="ca17b13798aa44f7" providerId="LiveId" clId="{25D18A4E-AE3F-C645-935A-CDFA7D975364}" dt="2021-10-11T15:11:47.157" v="1351" actId="1076"/>
        <pc:sldMkLst>
          <pc:docMk/>
          <pc:sldMk cId="1842694903" sldId="2507"/>
        </pc:sldMkLst>
        <pc:spChg chg="mod">
          <ac:chgData name="魏 星达" userId="ca17b13798aa44f7" providerId="LiveId" clId="{25D18A4E-AE3F-C645-935A-CDFA7D975364}" dt="2021-10-11T15:11:47.157" v="1351" actId="1076"/>
          <ac:spMkLst>
            <pc:docMk/>
            <pc:sldMk cId="1842694903" sldId="2507"/>
            <ac:spMk id="5" creationId="{375403D9-9667-EA4B-986A-9CD8EA818815}"/>
          </ac:spMkLst>
        </pc:spChg>
      </pc:sldChg>
      <pc:sldChg chg="addSp delSp modSp add mod">
        <pc:chgData name="魏 星达" userId="ca17b13798aa44f7" providerId="LiveId" clId="{25D18A4E-AE3F-C645-935A-CDFA7D975364}" dt="2021-10-11T15:14:06.715" v="1629" actId="692"/>
        <pc:sldMkLst>
          <pc:docMk/>
          <pc:sldMk cId="3171470045" sldId="2508"/>
        </pc:sldMkLst>
        <pc:spChg chg="mod">
          <ac:chgData name="魏 星达" userId="ca17b13798aa44f7" providerId="LiveId" clId="{25D18A4E-AE3F-C645-935A-CDFA7D975364}" dt="2021-10-11T15:12:38.220" v="1418" actId="20577"/>
          <ac:spMkLst>
            <pc:docMk/>
            <pc:sldMk cId="3171470045" sldId="2508"/>
            <ac:spMk id="2" creationId="{230C46CF-3002-174B-8EE6-EAE220C4F3F9}"/>
          </ac:spMkLst>
        </pc:spChg>
        <pc:spChg chg="del mod">
          <ac:chgData name="魏 星达" userId="ca17b13798aa44f7" providerId="LiveId" clId="{25D18A4E-AE3F-C645-935A-CDFA7D975364}" dt="2021-10-11T15:12:48.883" v="1427" actId="478"/>
          <ac:spMkLst>
            <pc:docMk/>
            <pc:sldMk cId="3171470045" sldId="2508"/>
            <ac:spMk id="3" creationId="{F66DD9A0-1DE1-8942-9ED3-12AAFDB98B6A}"/>
          </ac:spMkLst>
        </pc:spChg>
        <pc:spChg chg="add mod">
          <ac:chgData name="魏 星达" userId="ca17b13798aa44f7" providerId="LiveId" clId="{25D18A4E-AE3F-C645-935A-CDFA7D975364}" dt="2021-10-11T15:13:30.549" v="1610" actId="20577"/>
          <ac:spMkLst>
            <pc:docMk/>
            <pc:sldMk cId="3171470045" sldId="2508"/>
            <ac:spMk id="6" creationId="{FB30735A-0A6D-4145-8C14-9191C60CD8CC}"/>
          </ac:spMkLst>
        </pc:spChg>
        <pc:spChg chg="add mod">
          <ac:chgData name="魏 星达" userId="ca17b13798aa44f7" providerId="LiveId" clId="{25D18A4E-AE3F-C645-935A-CDFA7D975364}" dt="2021-10-11T15:14:06.715" v="1629" actId="692"/>
          <ac:spMkLst>
            <pc:docMk/>
            <pc:sldMk cId="3171470045" sldId="2508"/>
            <ac:spMk id="9" creationId="{9E161637-AA16-CA4E-9172-0B0838632C7A}"/>
          </ac:spMkLst>
        </pc:spChg>
        <pc:spChg chg="del">
          <ac:chgData name="魏 星达" userId="ca17b13798aa44f7" providerId="LiveId" clId="{25D18A4E-AE3F-C645-935A-CDFA7D975364}" dt="2021-10-11T15:12:20.159" v="1354" actId="478"/>
          <ac:spMkLst>
            <pc:docMk/>
            <pc:sldMk cId="3171470045" sldId="2508"/>
            <ac:spMk id="10" creationId="{2A019BBC-E04B-AB42-BE75-B272538D1FCF}"/>
          </ac:spMkLst>
        </pc:spChg>
        <pc:spChg chg="del">
          <ac:chgData name="魏 星达" userId="ca17b13798aa44f7" providerId="LiveId" clId="{25D18A4E-AE3F-C645-935A-CDFA7D975364}" dt="2021-10-11T15:12:20.159" v="1354" actId="478"/>
          <ac:spMkLst>
            <pc:docMk/>
            <pc:sldMk cId="3171470045" sldId="2508"/>
            <ac:spMk id="18" creationId="{E7DAE165-B2F4-BE44-8FEE-C10FD0A55D45}"/>
          </ac:spMkLst>
        </pc:spChg>
        <pc:spChg chg="add del mod">
          <ac:chgData name="魏 星达" userId="ca17b13798aa44f7" providerId="LiveId" clId="{25D18A4E-AE3F-C645-935A-CDFA7D975364}" dt="2021-10-11T15:12:50.142" v="1429"/>
          <ac:spMkLst>
            <pc:docMk/>
            <pc:sldMk cId="3171470045" sldId="2508"/>
            <ac:spMk id="19" creationId="{2FCDB70C-0B18-B540-9754-E711C17D2ECF}"/>
          </ac:spMkLst>
        </pc:spChg>
        <pc:grpChg chg="del">
          <ac:chgData name="魏 星达" userId="ca17b13798aa44f7" providerId="LiveId" clId="{25D18A4E-AE3F-C645-935A-CDFA7D975364}" dt="2021-10-11T15:12:20.159" v="1354" actId="478"/>
          <ac:grpSpMkLst>
            <pc:docMk/>
            <pc:sldMk cId="3171470045" sldId="2508"/>
            <ac:grpSpMk id="14" creationId="{B5C70439-5AC5-2B46-A541-B1D94F935F57}"/>
          </ac:grpSpMkLst>
        </pc:grpChg>
        <pc:grpChg chg="del">
          <ac:chgData name="魏 星达" userId="ca17b13798aa44f7" providerId="LiveId" clId="{25D18A4E-AE3F-C645-935A-CDFA7D975364}" dt="2021-10-11T15:12:20.159" v="1354" actId="478"/>
          <ac:grpSpMkLst>
            <pc:docMk/>
            <pc:sldMk cId="3171470045" sldId="2508"/>
            <ac:grpSpMk id="15" creationId="{8865CB15-B5E6-C14C-BC2B-E93275A9F5D1}"/>
          </ac:grpSpMkLst>
        </pc:grpChg>
        <pc:picChg chg="del">
          <ac:chgData name="魏 星达" userId="ca17b13798aa44f7" providerId="LiveId" clId="{25D18A4E-AE3F-C645-935A-CDFA7D975364}" dt="2021-10-11T15:12:16.846" v="1353" actId="478"/>
          <ac:picMkLst>
            <pc:docMk/>
            <pc:sldMk cId="3171470045" sldId="2508"/>
            <ac:picMk id="7" creationId="{4DE75B41-B1D8-7243-9BA5-B6CFD1C0426B}"/>
          </ac:picMkLst>
        </pc:picChg>
      </pc:sldChg>
    </pc:docChg>
  </pc:docChgLst>
  <pc:docChgLst>
    <pc:chgData name="魏 星达" userId="ca17b13798aa44f7" providerId="LiveId" clId="{1A56A298-4CFB-584E-B55A-D8A8CA7E5137}"/>
    <pc:docChg chg="undo custSel addSld delSld modSld">
      <pc:chgData name="魏 星达" userId="ca17b13798aa44f7" providerId="LiveId" clId="{1A56A298-4CFB-584E-B55A-D8A8CA7E5137}" dt="2021-09-14T05:49:02.013" v="682" actId="20577"/>
      <pc:docMkLst>
        <pc:docMk/>
      </pc:docMkLst>
      <pc:sldChg chg="del">
        <pc:chgData name="魏 星达" userId="ca17b13798aa44f7" providerId="LiveId" clId="{1A56A298-4CFB-584E-B55A-D8A8CA7E5137}" dt="2021-09-14T04:47:50.408" v="11" actId="2696"/>
        <pc:sldMkLst>
          <pc:docMk/>
          <pc:sldMk cId="1395315583" sldId="2284"/>
        </pc:sldMkLst>
      </pc:sldChg>
      <pc:sldChg chg="del">
        <pc:chgData name="魏 星达" userId="ca17b13798aa44f7" providerId="LiveId" clId="{1A56A298-4CFB-584E-B55A-D8A8CA7E5137}" dt="2021-09-14T04:48:11.531" v="21" actId="2696"/>
        <pc:sldMkLst>
          <pc:docMk/>
          <pc:sldMk cId="951503101" sldId="2310"/>
        </pc:sldMkLst>
      </pc:sldChg>
      <pc:sldChg chg="del">
        <pc:chgData name="魏 星达" userId="ca17b13798aa44f7" providerId="LiveId" clId="{1A56A298-4CFB-584E-B55A-D8A8CA7E5137}" dt="2021-09-14T04:48:21.323" v="23" actId="2696"/>
        <pc:sldMkLst>
          <pc:docMk/>
          <pc:sldMk cId="1952302880" sldId="2312"/>
        </pc:sldMkLst>
      </pc:sldChg>
      <pc:sldChg chg="del">
        <pc:chgData name="魏 星达" userId="ca17b13798aa44f7" providerId="LiveId" clId="{1A56A298-4CFB-584E-B55A-D8A8CA7E5137}" dt="2021-09-14T04:48:50.400" v="34" actId="2696"/>
        <pc:sldMkLst>
          <pc:docMk/>
          <pc:sldMk cId="3249281001" sldId="2313"/>
        </pc:sldMkLst>
      </pc:sldChg>
      <pc:sldChg chg="del">
        <pc:chgData name="魏 星达" userId="ca17b13798aa44f7" providerId="LiveId" clId="{1A56A298-4CFB-584E-B55A-D8A8CA7E5137}" dt="2021-09-14T04:51:23.469" v="78" actId="2696"/>
        <pc:sldMkLst>
          <pc:docMk/>
          <pc:sldMk cId="3299789122" sldId="2314"/>
        </pc:sldMkLst>
      </pc:sldChg>
      <pc:sldChg chg="modSp">
        <pc:chgData name="魏 星达" userId="ca17b13798aa44f7" providerId="LiveId" clId="{1A56A298-4CFB-584E-B55A-D8A8CA7E5137}" dt="2021-09-14T04:52:14.498" v="80"/>
        <pc:sldMkLst>
          <pc:docMk/>
          <pc:sldMk cId="787998091" sldId="2315"/>
        </pc:sldMkLst>
        <pc:spChg chg="mod">
          <ac:chgData name="魏 星达" userId="ca17b13798aa44f7" providerId="LiveId" clId="{1A56A298-4CFB-584E-B55A-D8A8CA7E5137}" dt="2021-09-14T04:52:14.498" v="80"/>
          <ac:spMkLst>
            <pc:docMk/>
            <pc:sldMk cId="787998091" sldId="2315"/>
            <ac:spMk id="2" creationId="{B5B7E90D-25FB-1A4E-AEE0-66F9FEA4036B}"/>
          </ac:spMkLst>
        </pc:spChg>
      </pc:sldChg>
      <pc:sldChg chg="modSp mod">
        <pc:chgData name="魏 星达" userId="ca17b13798aa44f7" providerId="LiveId" clId="{1A56A298-4CFB-584E-B55A-D8A8CA7E5137}" dt="2021-09-14T04:53:02.054" v="88"/>
        <pc:sldMkLst>
          <pc:docMk/>
          <pc:sldMk cId="2210220568" sldId="2316"/>
        </pc:sldMkLst>
        <pc:spChg chg="mod">
          <ac:chgData name="魏 星达" userId="ca17b13798aa44f7" providerId="LiveId" clId="{1A56A298-4CFB-584E-B55A-D8A8CA7E5137}" dt="2021-09-14T04:52:30.834" v="84" actId="20577"/>
          <ac:spMkLst>
            <pc:docMk/>
            <pc:sldMk cId="2210220568" sldId="2316"/>
            <ac:spMk id="2" creationId="{54BF6C26-69F6-F94D-BBAF-79A316FFCD0C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210220568" sldId="2316"/>
            <ac:spMk id="4" creationId="{94758426-470A-0848-B7F1-0C39B8FDFB0E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210220568" sldId="2316"/>
            <ac:spMk id="5" creationId="{8DF6E913-83D5-C54A-8721-93C1DD2A3228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210220568" sldId="2316"/>
            <ac:spMk id="8" creationId="{D4C55C61-58D9-2045-B5F5-132A8D0DD800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210220568" sldId="2316"/>
            <ac:spMk id="9" creationId="{AF0E43DE-778D-C245-8DE6-AD2041620E57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210220568" sldId="2316"/>
            <ac:spMk id="10" creationId="{3BA33141-617B-7C4E-8749-6E483076A686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210220568" sldId="2316"/>
            <ac:spMk id="12" creationId="{CBC36DB6-C859-2E4D-9F99-D5051BA72208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210220568" sldId="2316"/>
            <ac:spMk id="13" creationId="{DD9A8ED0-CED7-5F4C-B2AC-50D01F6EDA0F}"/>
          </ac:spMkLst>
        </pc:spChg>
        <pc:spChg chg="mod">
          <ac:chgData name="魏 星达" userId="ca17b13798aa44f7" providerId="LiveId" clId="{1A56A298-4CFB-584E-B55A-D8A8CA7E5137}" dt="2021-09-14T04:52:38.209" v="86"/>
          <ac:spMkLst>
            <pc:docMk/>
            <pc:sldMk cId="2210220568" sldId="2316"/>
            <ac:spMk id="14" creationId="{A38C1BB9-0E05-6E4D-88CE-7B1729C97F92}"/>
          </ac:spMkLst>
        </pc:spChg>
        <pc:spChg chg="mod">
          <ac:chgData name="魏 星达" userId="ca17b13798aa44f7" providerId="LiveId" clId="{1A56A298-4CFB-584E-B55A-D8A8CA7E5137}" dt="2021-09-14T04:52:54.136" v="87"/>
          <ac:spMkLst>
            <pc:docMk/>
            <pc:sldMk cId="2210220568" sldId="2316"/>
            <ac:spMk id="15" creationId="{8A015079-376E-004D-B19D-3DDD024AA3B7}"/>
          </ac:spMkLst>
        </pc:spChg>
        <pc:spChg chg="mod">
          <ac:chgData name="魏 星达" userId="ca17b13798aa44f7" providerId="LiveId" clId="{1A56A298-4CFB-584E-B55A-D8A8CA7E5137}" dt="2021-09-14T04:53:02.054" v="88"/>
          <ac:spMkLst>
            <pc:docMk/>
            <pc:sldMk cId="2210220568" sldId="2316"/>
            <ac:spMk id="16" creationId="{B711D46D-5B56-F043-84CE-754E2E6ABD85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210220568" sldId="2316"/>
            <ac:spMk id="17" creationId="{72414FC3-F507-E241-877A-C9F0885AACA6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210220568" sldId="2316"/>
            <ac:spMk id="25" creationId="{3C16DC39-6A0F-1946-BF9D-FA371B3AECC8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210220568" sldId="2316"/>
            <ac:spMk id="26" creationId="{4601E138-F88B-184D-A558-6C33070B7E73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210220568" sldId="2316"/>
            <ac:spMk id="27" creationId="{838C69C4-75FD-D84E-AD2D-7D3C5E82F0A4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210220568" sldId="2316"/>
            <ac:spMk id="28" creationId="{0A0AC7D5-05AA-BC45-81AF-FFC28E8A636F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210220568" sldId="2316"/>
            <ac:spMk id="29" creationId="{F2A828ED-9EB8-7542-B54F-563AE8629B2B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210220568" sldId="2316"/>
            <ac:spMk id="30" creationId="{F84BBF5F-9761-A94C-B2F7-7280260AD67C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210220568" sldId="2316"/>
            <ac:spMk id="31" creationId="{0FA9664D-A6E1-8644-BAD5-C1AE40DAA3E3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210220568" sldId="2316"/>
            <ac:spMk id="32" creationId="{95D8A089-AEB0-A34B-8C59-010F62944B97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210220568" sldId="2316"/>
            <ac:spMk id="33" creationId="{D669C9A5-D708-1247-97EB-0521D05F8832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210220568" sldId="2316"/>
            <ac:spMk id="34" creationId="{70941372-2EBC-CC4F-8248-652A33CD6AEE}"/>
          </ac:spMkLst>
        </pc:spChg>
        <pc:grpChg chg="mod">
          <ac:chgData name="魏 星达" userId="ca17b13798aa44f7" providerId="LiveId" clId="{1A56A298-4CFB-584E-B55A-D8A8CA7E5137}" dt="2021-09-14T04:47:42.725" v="0"/>
          <ac:grpSpMkLst>
            <pc:docMk/>
            <pc:sldMk cId="2210220568" sldId="2316"/>
            <ac:grpSpMk id="1" creationId="{00000000-0000-0000-0000-000000000000}"/>
          </ac:grpSpMkLst>
        </pc:grpChg>
        <pc:grpChg chg="mod">
          <ac:chgData name="魏 星达" userId="ca17b13798aa44f7" providerId="LiveId" clId="{1A56A298-4CFB-584E-B55A-D8A8CA7E5137}" dt="2021-09-14T04:47:42.725" v="0"/>
          <ac:grpSpMkLst>
            <pc:docMk/>
            <pc:sldMk cId="2210220568" sldId="2316"/>
            <ac:grpSpMk id="6" creationId="{E9B8E746-C49F-8349-822A-8A59CA6A0B28}"/>
          </ac:grpSpMkLst>
        </pc:grpChg>
        <pc:graphicFrameChg chg="mod">
          <ac:chgData name="魏 星达" userId="ca17b13798aa44f7" providerId="LiveId" clId="{1A56A298-4CFB-584E-B55A-D8A8CA7E5137}" dt="2021-09-14T04:47:42.725" v="0"/>
          <ac:graphicFrameMkLst>
            <pc:docMk/>
            <pc:sldMk cId="2210220568" sldId="2316"/>
            <ac:graphicFrameMk id="7" creationId="{49C04789-81E6-6D48-85EC-8AD0EC3A4D6A}"/>
          </ac:graphicFrameMkLst>
        </pc:graphicFrameChg>
        <pc:picChg chg="mod">
          <ac:chgData name="魏 星达" userId="ca17b13798aa44f7" providerId="LiveId" clId="{1A56A298-4CFB-584E-B55A-D8A8CA7E5137}" dt="2021-09-14T04:47:42.725" v="0"/>
          <ac:picMkLst>
            <pc:docMk/>
            <pc:sldMk cId="2210220568" sldId="2316"/>
            <ac:picMk id="18" creationId="{327AFD50-9926-4748-A8A0-9E6B8565502B}"/>
          </ac:picMkLst>
        </pc:picChg>
        <pc:picChg chg="mod">
          <ac:chgData name="魏 星达" userId="ca17b13798aa44f7" providerId="LiveId" clId="{1A56A298-4CFB-584E-B55A-D8A8CA7E5137}" dt="2021-09-14T04:47:42.725" v="0"/>
          <ac:picMkLst>
            <pc:docMk/>
            <pc:sldMk cId="2210220568" sldId="2316"/>
            <ac:picMk id="22" creationId="{6238FED3-DB3D-A747-AE93-A48A348B9D37}"/>
          </ac:picMkLst>
        </pc:picChg>
        <pc:picChg chg="mod">
          <ac:chgData name="魏 星达" userId="ca17b13798aa44f7" providerId="LiveId" clId="{1A56A298-4CFB-584E-B55A-D8A8CA7E5137}" dt="2021-09-14T04:47:42.725" v="0"/>
          <ac:picMkLst>
            <pc:docMk/>
            <pc:sldMk cId="2210220568" sldId="2316"/>
            <ac:picMk id="23" creationId="{0F2EBC15-0CFF-5347-A7A3-B5C9687E308C}"/>
          </ac:picMkLst>
        </pc:picChg>
        <pc:picChg chg="mod">
          <ac:chgData name="魏 星达" userId="ca17b13798aa44f7" providerId="LiveId" clId="{1A56A298-4CFB-584E-B55A-D8A8CA7E5137}" dt="2021-09-14T04:47:42.725" v="0"/>
          <ac:picMkLst>
            <pc:docMk/>
            <pc:sldMk cId="2210220568" sldId="2316"/>
            <ac:picMk id="24" creationId="{22466B00-F172-864C-BECB-9862C34C261F}"/>
          </ac:picMkLst>
        </pc:picChg>
        <pc:cxnChg chg="mod">
          <ac:chgData name="魏 星达" userId="ca17b13798aa44f7" providerId="LiveId" clId="{1A56A298-4CFB-584E-B55A-D8A8CA7E5137}" dt="2021-09-14T04:47:42.725" v="0"/>
          <ac:cxnSpMkLst>
            <pc:docMk/>
            <pc:sldMk cId="2210220568" sldId="2316"/>
            <ac:cxnSpMk id="11" creationId="{0EB7E60F-739F-794D-BB95-BB7F64A62644}"/>
          </ac:cxnSpMkLst>
        </pc:cxnChg>
        <pc:cxnChg chg="mod">
          <ac:chgData name="魏 星达" userId="ca17b13798aa44f7" providerId="LiveId" clId="{1A56A298-4CFB-584E-B55A-D8A8CA7E5137}" dt="2021-09-14T04:47:42.725" v="0"/>
          <ac:cxnSpMkLst>
            <pc:docMk/>
            <pc:sldMk cId="2210220568" sldId="2316"/>
            <ac:cxnSpMk id="19" creationId="{DE77E4C2-FCA3-2047-A53C-C14462E57781}"/>
          </ac:cxnSpMkLst>
        </pc:cxnChg>
        <pc:cxnChg chg="mod">
          <ac:chgData name="魏 星达" userId="ca17b13798aa44f7" providerId="LiveId" clId="{1A56A298-4CFB-584E-B55A-D8A8CA7E5137}" dt="2021-09-14T04:47:42.725" v="0"/>
          <ac:cxnSpMkLst>
            <pc:docMk/>
            <pc:sldMk cId="2210220568" sldId="2316"/>
            <ac:cxnSpMk id="20" creationId="{6CC8A944-0C1C-4F4B-9BAB-7B843DE1AEC3}"/>
          </ac:cxnSpMkLst>
        </pc:cxnChg>
        <pc:cxnChg chg="mod">
          <ac:chgData name="魏 星达" userId="ca17b13798aa44f7" providerId="LiveId" clId="{1A56A298-4CFB-584E-B55A-D8A8CA7E5137}" dt="2021-09-14T04:47:42.725" v="0"/>
          <ac:cxnSpMkLst>
            <pc:docMk/>
            <pc:sldMk cId="2210220568" sldId="2316"/>
            <ac:cxnSpMk id="21" creationId="{E4C5EDC0-26CB-F144-B7C5-168C25F754D4}"/>
          </ac:cxnSpMkLst>
        </pc:cxnChg>
      </pc:sldChg>
      <pc:sldChg chg="modSp mod">
        <pc:chgData name="魏 星达" userId="ca17b13798aa44f7" providerId="LiveId" clId="{1A56A298-4CFB-584E-B55A-D8A8CA7E5137}" dt="2021-09-14T04:53:57.503" v="95"/>
        <pc:sldMkLst>
          <pc:docMk/>
          <pc:sldMk cId="2062429126" sldId="2317"/>
        </pc:sldMkLst>
        <pc:spChg chg="mod">
          <ac:chgData name="魏 星达" userId="ca17b13798aa44f7" providerId="LiveId" clId="{1A56A298-4CFB-584E-B55A-D8A8CA7E5137}" dt="2021-09-14T04:53:32.583" v="91" actId="113"/>
          <ac:spMkLst>
            <pc:docMk/>
            <pc:sldMk cId="2062429126" sldId="2317"/>
            <ac:spMk id="2" creationId="{4F358833-D3CE-7D4C-995B-7E0A904EB981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062429126" sldId="2317"/>
            <ac:spMk id="4" creationId="{5B0FA910-8898-B644-82F4-29C34866EE50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062429126" sldId="2317"/>
            <ac:spMk id="32" creationId="{185B2E03-5864-7A46-989A-E60EEFBE2CFE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062429126" sldId="2317"/>
            <ac:spMk id="35" creationId="{543CE0D5-1A0D-7D4D-BAF8-962A9C0FC522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062429126" sldId="2317"/>
            <ac:spMk id="36" creationId="{3B5A8515-4791-8E4E-92C3-E790F5A00B43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062429126" sldId="2317"/>
            <ac:spMk id="37" creationId="{BBC219E4-66CD-1846-926C-F2C3069534E2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062429126" sldId="2317"/>
            <ac:spMk id="38" creationId="{69E02FE7-6B4C-5A45-94FE-96A6C297F84C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062429126" sldId="2317"/>
            <ac:spMk id="39" creationId="{F602121F-AEFD-4A45-A35D-68C2F57755FD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062429126" sldId="2317"/>
            <ac:spMk id="40" creationId="{68DC55D3-E933-FA42-AB4C-21537250E824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062429126" sldId="2317"/>
            <ac:spMk id="41" creationId="{366055AB-0129-854D-95DF-7966D65FA788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062429126" sldId="2317"/>
            <ac:spMk id="42" creationId="{EB7573F4-AFD5-A647-A05F-48A9DADEEA79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062429126" sldId="2317"/>
            <ac:spMk id="43" creationId="{6AC85243-A8FA-6547-AA39-74E7C4DD7AE2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062429126" sldId="2317"/>
            <ac:spMk id="44" creationId="{EE48CBD1-C799-5245-87FE-20E7CA9C1CF3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062429126" sldId="2317"/>
            <ac:spMk id="45" creationId="{0149681C-9DF5-4548-83E2-6D904592AA72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062429126" sldId="2317"/>
            <ac:spMk id="46" creationId="{06284704-A44A-C24F-B2AE-FF96D9EAA0CB}"/>
          </ac:spMkLst>
        </pc:spChg>
        <pc:spChg chg="mod">
          <ac:chgData name="魏 星达" userId="ca17b13798aa44f7" providerId="LiveId" clId="{1A56A298-4CFB-584E-B55A-D8A8CA7E5137}" dt="2021-09-14T04:53:39.714" v="93"/>
          <ac:spMkLst>
            <pc:docMk/>
            <pc:sldMk cId="2062429126" sldId="2317"/>
            <ac:spMk id="47" creationId="{6A3906B1-0665-334B-9EC4-8C75D02ED6AA}"/>
          </ac:spMkLst>
        </pc:spChg>
        <pc:spChg chg="mod">
          <ac:chgData name="魏 星达" userId="ca17b13798aa44f7" providerId="LiveId" clId="{1A56A298-4CFB-584E-B55A-D8A8CA7E5137}" dt="2021-09-14T04:53:57.503" v="95"/>
          <ac:spMkLst>
            <pc:docMk/>
            <pc:sldMk cId="2062429126" sldId="2317"/>
            <ac:spMk id="48" creationId="{735D970D-45E9-C54E-88B6-EDC21213A9C0}"/>
          </ac:spMkLst>
        </pc:spChg>
        <pc:grpChg chg="mod">
          <ac:chgData name="魏 星达" userId="ca17b13798aa44f7" providerId="LiveId" clId="{1A56A298-4CFB-584E-B55A-D8A8CA7E5137}" dt="2021-09-14T04:47:42.725" v="0"/>
          <ac:grpSpMkLst>
            <pc:docMk/>
            <pc:sldMk cId="2062429126" sldId="2317"/>
            <ac:grpSpMk id="1" creationId="{00000000-0000-0000-0000-000000000000}"/>
          </ac:grpSpMkLst>
        </pc:grpChg>
        <pc:grpChg chg="mod">
          <ac:chgData name="魏 星达" userId="ca17b13798aa44f7" providerId="LiveId" clId="{1A56A298-4CFB-584E-B55A-D8A8CA7E5137}" dt="2021-09-14T04:47:42.725" v="0"/>
          <ac:grpSpMkLst>
            <pc:docMk/>
            <pc:sldMk cId="2062429126" sldId="2317"/>
            <ac:grpSpMk id="34" creationId="{0E1A6D50-85F1-5D4A-9D99-03980C8F9F9D}"/>
          </ac:grpSpMkLst>
        </pc:grpChg>
        <pc:graphicFrameChg chg="mod">
          <ac:chgData name="魏 星达" userId="ca17b13798aa44f7" providerId="LiveId" clId="{1A56A298-4CFB-584E-B55A-D8A8CA7E5137}" dt="2021-09-14T04:47:42.725" v="0"/>
          <ac:graphicFrameMkLst>
            <pc:docMk/>
            <pc:sldMk cId="2062429126" sldId="2317"/>
            <ac:graphicFrameMk id="33" creationId="{BFDA86C6-A0BE-4544-BA8A-3CFB8AA4D9C4}"/>
          </ac:graphicFrameMkLst>
        </pc:graphicFrameChg>
      </pc:sldChg>
      <pc:sldChg chg="addSp delSp modSp mod">
        <pc:chgData name="魏 星达" userId="ca17b13798aa44f7" providerId="LiveId" clId="{1A56A298-4CFB-584E-B55A-D8A8CA7E5137}" dt="2021-09-14T04:54:17.686" v="99"/>
        <pc:sldMkLst>
          <pc:docMk/>
          <pc:sldMk cId="2712094662" sldId="2318"/>
        </pc:sldMkLst>
        <pc:spChg chg="mod">
          <ac:chgData name="魏 星达" userId="ca17b13798aa44f7" providerId="LiveId" clId="{1A56A298-4CFB-584E-B55A-D8A8CA7E5137}" dt="2021-09-14T04:54:12.716" v="97"/>
          <ac:spMkLst>
            <pc:docMk/>
            <pc:sldMk cId="2712094662" sldId="2318"/>
            <ac:spMk id="2" creationId="{4F358833-D3CE-7D4C-995B-7E0A904EB981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712094662" sldId="2318"/>
            <ac:spMk id="4" creationId="{5B0FA910-8898-B644-82F4-29C34866EE50}"/>
          </ac:spMkLst>
        </pc:spChg>
        <pc:spChg chg="add mod">
          <ac:chgData name="魏 星达" userId="ca17b13798aa44f7" providerId="LiveId" clId="{1A56A298-4CFB-584E-B55A-D8A8CA7E5137}" dt="2021-09-14T04:54:17.686" v="99"/>
          <ac:spMkLst>
            <pc:docMk/>
            <pc:sldMk cId="2712094662" sldId="2318"/>
            <ac:spMk id="22" creationId="{A2C67EE9-E090-E240-8A61-5E804544B3E1}"/>
          </ac:spMkLst>
        </pc:spChg>
        <pc:spChg chg="add mod">
          <ac:chgData name="魏 星达" userId="ca17b13798aa44f7" providerId="LiveId" clId="{1A56A298-4CFB-584E-B55A-D8A8CA7E5137}" dt="2021-09-14T04:54:17.686" v="99"/>
          <ac:spMkLst>
            <pc:docMk/>
            <pc:sldMk cId="2712094662" sldId="2318"/>
            <ac:spMk id="23" creationId="{FB36499C-D14F-7B41-A949-D72B450F64AD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712094662" sldId="2318"/>
            <ac:spMk id="32" creationId="{185B2E03-5864-7A46-989A-E60EEFBE2CFE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712094662" sldId="2318"/>
            <ac:spMk id="35" creationId="{543CE0D5-1A0D-7D4D-BAF8-962A9C0FC522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712094662" sldId="2318"/>
            <ac:spMk id="36" creationId="{3B5A8515-4791-8E4E-92C3-E790F5A00B43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712094662" sldId="2318"/>
            <ac:spMk id="37" creationId="{BBC219E4-66CD-1846-926C-F2C3069534E2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712094662" sldId="2318"/>
            <ac:spMk id="38" creationId="{69E02FE7-6B4C-5A45-94FE-96A6C297F84C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712094662" sldId="2318"/>
            <ac:spMk id="39" creationId="{F602121F-AEFD-4A45-A35D-68C2F57755FD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712094662" sldId="2318"/>
            <ac:spMk id="40" creationId="{68DC55D3-E933-FA42-AB4C-21537250E824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712094662" sldId="2318"/>
            <ac:spMk id="41" creationId="{366055AB-0129-854D-95DF-7966D65FA788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712094662" sldId="2318"/>
            <ac:spMk id="42" creationId="{EB7573F4-AFD5-A647-A05F-48A9DADEEA79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712094662" sldId="2318"/>
            <ac:spMk id="43" creationId="{6AC85243-A8FA-6547-AA39-74E7C4DD7AE2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712094662" sldId="2318"/>
            <ac:spMk id="44" creationId="{EE48CBD1-C799-5245-87FE-20E7CA9C1CF3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712094662" sldId="2318"/>
            <ac:spMk id="45" creationId="{0149681C-9DF5-4548-83E2-6D904592AA72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2712094662" sldId="2318"/>
            <ac:spMk id="46" creationId="{06284704-A44A-C24F-B2AE-FF96D9EAA0CB}"/>
          </ac:spMkLst>
        </pc:spChg>
        <pc:spChg chg="del mod">
          <ac:chgData name="魏 星达" userId="ca17b13798aa44f7" providerId="LiveId" clId="{1A56A298-4CFB-584E-B55A-D8A8CA7E5137}" dt="2021-09-14T04:54:17.373" v="98" actId="478"/>
          <ac:spMkLst>
            <pc:docMk/>
            <pc:sldMk cId="2712094662" sldId="2318"/>
            <ac:spMk id="47" creationId="{6A3906B1-0665-334B-9EC4-8C75D02ED6AA}"/>
          </ac:spMkLst>
        </pc:spChg>
        <pc:spChg chg="del mod">
          <ac:chgData name="魏 星达" userId="ca17b13798aa44f7" providerId="LiveId" clId="{1A56A298-4CFB-584E-B55A-D8A8CA7E5137}" dt="2021-09-14T04:54:17.373" v="98" actId="478"/>
          <ac:spMkLst>
            <pc:docMk/>
            <pc:sldMk cId="2712094662" sldId="2318"/>
            <ac:spMk id="48" creationId="{735D970D-45E9-C54E-88B6-EDC21213A9C0}"/>
          </ac:spMkLst>
        </pc:spChg>
        <pc:grpChg chg="mod">
          <ac:chgData name="魏 星达" userId="ca17b13798aa44f7" providerId="LiveId" clId="{1A56A298-4CFB-584E-B55A-D8A8CA7E5137}" dt="2021-09-14T04:47:42.725" v="0"/>
          <ac:grpSpMkLst>
            <pc:docMk/>
            <pc:sldMk cId="2712094662" sldId="2318"/>
            <ac:grpSpMk id="1" creationId="{00000000-0000-0000-0000-000000000000}"/>
          </ac:grpSpMkLst>
        </pc:grpChg>
        <pc:grpChg chg="mod">
          <ac:chgData name="魏 星达" userId="ca17b13798aa44f7" providerId="LiveId" clId="{1A56A298-4CFB-584E-B55A-D8A8CA7E5137}" dt="2021-09-14T04:47:42.725" v="0"/>
          <ac:grpSpMkLst>
            <pc:docMk/>
            <pc:sldMk cId="2712094662" sldId="2318"/>
            <ac:grpSpMk id="34" creationId="{0E1A6D50-85F1-5D4A-9D99-03980C8F9F9D}"/>
          </ac:grpSpMkLst>
        </pc:grpChg>
        <pc:graphicFrameChg chg="mod">
          <ac:chgData name="魏 星达" userId="ca17b13798aa44f7" providerId="LiveId" clId="{1A56A298-4CFB-584E-B55A-D8A8CA7E5137}" dt="2021-09-14T04:47:42.725" v="0"/>
          <ac:graphicFrameMkLst>
            <pc:docMk/>
            <pc:sldMk cId="2712094662" sldId="2318"/>
            <ac:graphicFrameMk id="21" creationId="{98E23F1B-CBDC-0A49-83F8-1AF3B96D7CAC}"/>
          </ac:graphicFrameMkLst>
        </pc:graphicFrameChg>
        <pc:graphicFrameChg chg="mod">
          <ac:chgData name="魏 星达" userId="ca17b13798aa44f7" providerId="LiveId" clId="{1A56A298-4CFB-584E-B55A-D8A8CA7E5137}" dt="2021-09-14T04:47:42.725" v="0"/>
          <ac:graphicFrameMkLst>
            <pc:docMk/>
            <pc:sldMk cId="2712094662" sldId="2318"/>
            <ac:graphicFrameMk id="33" creationId="{BFDA86C6-A0BE-4544-BA8A-3CFB8AA4D9C4}"/>
          </ac:graphicFrameMkLst>
        </pc:graphicFrameChg>
      </pc:sldChg>
      <pc:sldChg chg="modSp del">
        <pc:chgData name="魏 星达" userId="ca17b13798aa44f7" providerId="LiveId" clId="{1A56A298-4CFB-584E-B55A-D8A8CA7E5137}" dt="2021-09-14T04:54:06.335" v="96" actId="2696"/>
        <pc:sldMkLst>
          <pc:docMk/>
          <pc:sldMk cId="825783808" sldId="2319"/>
        </pc:sldMkLst>
        <pc:spChg chg="mod">
          <ac:chgData name="魏 星达" userId="ca17b13798aa44f7" providerId="LiveId" clId="{1A56A298-4CFB-584E-B55A-D8A8CA7E5137}" dt="2021-09-14T04:47:42.725" v="0"/>
          <ac:spMkLst>
            <pc:docMk/>
            <pc:sldMk cId="825783808" sldId="2319"/>
            <ac:spMk id="2" creationId="{4F358833-D3CE-7D4C-995B-7E0A904EB981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825783808" sldId="2319"/>
            <ac:spMk id="4" creationId="{5B0FA910-8898-B644-82F4-29C34866EE50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825783808" sldId="2319"/>
            <ac:spMk id="32" creationId="{185B2E03-5864-7A46-989A-E60EEFBE2CFE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825783808" sldId="2319"/>
            <ac:spMk id="35" creationId="{543CE0D5-1A0D-7D4D-BAF8-962A9C0FC522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825783808" sldId="2319"/>
            <ac:spMk id="36" creationId="{3B5A8515-4791-8E4E-92C3-E790F5A00B43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825783808" sldId="2319"/>
            <ac:spMk id="37" creationId="{BBC219E4-66CD-1846-926C-F2C3069534E2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825783808" sldId="2319"/>
            <ac:spMk id="38" creationId="{69E02FE7-6B4C-5A45-94FE-96A6C297F84C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825783808" sldId="2319"/>
            <ac:spMk id="39" creationId="{F602121F-AEFD-4A45-A35D-68C2F57755FD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825783808" sldId="2319"/>
            <ac:spMk id="40" creationId="{68DC55D3-E933-FA42-AB4C-21537250E824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825783808" sldId="2319"/>
            <ac:spMk id="41" creationId="{366055AB-0129-854D-95DF-7966D65FA788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825783808" sldId="2319"/>
            <ac:spMk id="42" creationId="{EB7573F4-AFD5-A647-A05F-48A9DADEEA79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825783808" sldId="2319"/>
            <ac:spMk id="43" creationId="{6AC85243-A8FA-6547-AA39-74E7C4DD7AE2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825783808" sldId="2319"/>
            <ac:spMk id="44" creationId="{EE48CBD1-C799-5245-87FE-20E7CA9C1CF3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825783808" sldId="2319"/>
            <ac:spMk id="45" creationId="{0149681C-9DF5-4548-83E2-6D904592AA72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825783808" sldId="2319"/>
            <ac:spMk id="46" creationId="{06284704-A44A-C24F-B2AE-FF96D9EAA0CB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825783808" sldId="2319"/>
            <ac:spMk id="47" creationId="{6A3906B1-0665-334B-9EC4-8C75D02ED6AA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825783808" sldId="2319"/>
            <ac:spMk id="48" creationId="{735D970D-45E9-C54E-88B6-EDC21213A9C0}"/>
          </ac:spMkLst>
        </pc:spChg>
        <pc:grpChg chg="mod">
          <ac:chgData name="魏 星达" userId="ca17b13798aa44f7" providerId="LiveId" clId="{1A56A298-4CFB-584E-B55A-D8A8CA7E5137}" dt="2021-09-14T04:47:42.725" v="0"/>
          <ac:grpSpMkLst>
            <pc:docMk/>
            <pc:sldMk cId="825783808" sldId="2319"/>
            <ac:grpSpMk id="1" creationId="{00000000-0000-0000-0000-000000000000}"/>
          </ac:grpSpMkLst>
        </pc:grpChg>
        <pc:grpChg chg="mod">
          <ac:chgData name="魏 星达" userId="ca17b13798aa44f7" providerId="LiveId" clId="{1A56A298-4CFB-584E-B55A-D8A8CA7E5137}" dt="2021-09-14T04:47:42.725" v="0"/>
          <ac:grpSpMkLst>
            <pc:docMk/>
            <pc:sldMk cId="825783808" sldId="2319"/>
            <ac:grpSpMk id="34" creationId="{0E1A6D50-85F1-5D4A-9D99-03980C8F9F9D}"/>
          </ac:grpSpMkLst>
        </pc:grpChg>
        <pc:graphicFrameChg chg="mod">
          <ac:chgData name="魏 星达" userId="ca17b13798aa44f7" providerId="LiveId" clId="{1A56A298-4CFB-584E-B55A-D8A8CA7E5137}" dt="2021-09-14T04:47:42.725" v="0"/>
          <ac:graphicFrameMkLst>
            <pc:docMk/>
            <pc:sldMk cId="825783808" sldId="2319"/>
            <ac:graphicFrameMk id="33" creationId="{BFDA86C6-A0BE-4544-BA8A-3CFB8AA4D9C4}"/>
          </ac:graphicFrameMkLst>
        </pc:graphicFrameChg>
      </pc:sldChg>
      <pc:sldChg chg="addSp delSp modSp mod">
        <pc:chgData name="魏 星达" userId="ca17b13798aa44f7" providerId="LiveId" clId="{1A56A298-4CFB-584E-B55A-D8A8CA7E5137}" dt="2021-09-14T04:54:26.738" v="102"/>
        <pc:sldMkLst>
          <pc:docMk/>
          <pc:sldMk cId="1819942961" sldId="2320"/>
        </pc:sldMkLst>
        <pc:spChg chg="mod">
          <ac:chgData name="魏 星达" userId="ca17b13798aa44f7" providerId="LiveId" clId="{1A56A298-4CFB-584E-B55A-D8A8CA7E5137}" dt="2021-09-14T04:54:26.738" v="102"/>
          <ac:spMkLst>
            <pc:docMk/>
            <pc:sldMk cId="1819942961" sldId="2320"/>
            <ac:spMk id="2" creationId="{4F358833-D3CE-7D4C-995B-7E0A904EB981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819942961" sldId="2320"/>
            <ac:spMk id="4" creationId="{5B0FA910-8898-B644-82F4-29C34866EE50}"/>
          </ac:spMkLst>
        </pc:spChg>
        <pc:spChg chg="add mod">
          <ac:chgData name="魏 星达" userId="ca17b13798aa44f7" providerId="LiveId" clId="{1A56A298-4CFB-584E-B55A-D8A8CA7E5137}" dt="2021-09-14T04:54:21.585" v="101"/>
          <ac:spMkLst>
            <pc:docMk/>
            <pc:sldMk cId="1819942961" sldId="2320"/>
            <ac:spMk id="23" creationId="{BD86D25D-ED32-E44D-B856-278811167FC3}"/>
          </ac:spMkLst>
        </pc:spChg>
        <pc:spChg chg="add mod">
          <ac:chgData name="魏 星达" userId="ca17b13798aa44f7" providerId="LiveId" clId="{1A56A298-4CFB-584E-B55A-D8A8CA7E5137}" dt="2021-09-14T04:54:21.585" v="101"/>
          <ac:spMkLst>
            <pc:docMk/>
            <pc:sldMk cId="1819942961" sldId="2320"/>
            <ac:spMk id="24" creationId="{AAF0A6F3-906E-E848-BFC0-75D74089B749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819942961" sldId="2320"/>
            <ac:spMk id="32" creationId="{185B2E03-5864-7A46-989A-E60EEFBE2CFE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819942961" sldId="2320"/>
            <ac:spMk id="35" creationId="{543CE0D5-1A0D-7D4D-BAF8-962A9C0FC522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819942961" sldId="2320"/>
            <ac:spMk id="36" creationId="{3B5A8515-4791-8E4E-92C3-E790F5A00B43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819942961" sldId="2320"/>
            <ac:spMk id="37" creationId="{BBC219E4-66CD-1846-926C-F2C3069534E2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819942961" sldId="2320"/>
            <ac:spMk id="38" creationId="{69E02FE7-6B4C-5A45-94FE-96A6C297F84C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819942961" sldId="2320"/>
            <ac:spMk id="39" creationId="{F602121F-AEFD-4A45-A35D-68C2F57755FD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819942961" sldId="2320"/>
            <ac:spMk id="40" creationId="{68DC55D3-E933-FA42-AB4C-21537250E824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819942961" sldId="2320"/>
            <ac:spMk id="41" creationId="{366055AB-0129-854D-95DF-7966D65FA788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819942961" sldId="2320"/>
            <ac:spMk id="42" creationId="{EB7573F4-AFD5-A647-A05F-48A9DADEEA79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819942961" sldId="2320"/>
            <ac:spMk id="43" creationId="{6AC85243-A8FA-6547-AA39-74E7C4DD7AE2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819942961" sldId="2320"/>
            <ac:spMk id="44" creationId="{EE48CBD1-C799-5245-87FE-20E7CA9C1CF3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819942961" sldId="2320"/>
            <ac:spMk id="45" creationId="{0149681C-9DF5-4548-83E2-6D904592AA72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819942961" sldId="2320"/>
            <ac:spMk id="46" creationId="{06284704-A44A-C24F-B2AE-FF96D9EAA0CB}"/>
          </ac:spMkLst>
        </pc:spChg>
        <pc:spChg chg="del mod">
          <ac:chgData name="魏 星达" userId="ca17b13798aa44f7" providerId="LiveId" clId="{1A56A298-4CFB-584E-B55A-D8A8CA7E5137}" dt="2021-09-14T04:54:21.233" v="100" actId="478"/>
          <ac:spMkLst>
            <pc:docMk/>
            <pc:sldMk cId="1819942961" sldId="2320"/>
            <ac:spMk id="47" creationId="{6A3906B1-0665-334B-9EC4-8C75D02ED6AA}"/>
          </ac:spMkLst>
        </pc:spChg>
        <pc:spChg chg="del mod">
          <ac:chgData name="魏 星达" userId="ca17b13798aa44f7" providerId="LiveId" clId="{1A56A298-4CFB-584E-B55A-D8A8CA7E5137}" dt="2021-09-14T04:54:21.233" v="100" actId="478"/>
          <ac:spMkLst>
            <pc:docMk/>
            <pc:sldMk cId="1819942961" sldId="2320"/>
            <ac:spMk id="48" creationId="{735D970D-45E9-C54E-88B6-EDC21213A9C0}"/>
          </ac:spMkLst>
        </pc:spChg>
        <pc:grpChg chg="mod">
          <ac:chgData name="魏 星达" userId="ca17b13798aa44f7" providerId="LiveId" clId="{1A56A298-4CFB-584E-B55A-D8A8CA7E5137}" dt="2021-09-14T04:47:42.725" v="0"/>
          <ac:grpSpMkLst>
            <pc:docMk/>
            <pc:sldMk cId="1819942961" sldId="2320"/>
            <ac:grpSpMk id="1" creationId="{00000000-0000-0000-0000-000000000000}"/>
          </ac:grpSpMkLst>
        </pc:grpChg>
        <pc:grpChg chg="mod">
          <ac:chgData name="魏 星达" userId="ca17b13798aa44f7" providerId="LiveId" clId="{1A56A298-4CFB-584E-B55A-D8A8CA7E5137}" dt="2021-09-14T04:47:42.725" v="0"/>
          <ac:grpSpMkLst>
            <pc:docMk/>
            <pc:sldMk cId="1819942961" sldId="2320"/>
            <ac:grpSpMk id="34" creationId="{0E1A6D50-85F1-5D4A-9D99-03980C8F9F9D}"/>
          </ac:grpSpMkLst>
        </pc:grpChg>
        <pc:graphicFrameChg chg="mod">
          <ac:chgData name="魏 星达" userId="ca17b13798aa44f7" providerId="LiveId" clId="{1A56A298-4CFB-584E-B55A-D8A8CA7E5137}" dt="2021-09-14T04:47:42.725" v="0"/>
          <ac:graphicFrameMkLst>
            <pc:docMk/>
            <pc:sldMk cId="1819942961" sldId="2320"/>
            <ac:graphicFrameMk id="21" creationId="{98E23F1B-CBDC-0A49-83F8-1AF3B96D7CAC}"/>
          </ac:graphicFrameMkLst>
        </pc:graphicFrameChg>
        <pc:graphicFrameChg chg="mod">
          <ac:chgData name="魏 星达" userId="ca17b13798aa44f7" providerId="LiveId" clId="{1A56A298-4CFB-584E-B55A-D8A8CA7E5137}" dt="2021-09-14T04:47:42.725" v="0"/>
          <ac:graphicFrameMkLst>
            <pc:docMk/>
            <pc:sldMk cId="1819942961" sldId="2320"/>
            <ac:graphicFrameMk id="22" creationId="{1AB8EC3E-4102-0145-A3C6-0FDB45A35AFE}"/>
          </ac:graphicFrameMkLst>
        </pc:graphicFrameChg>
        <pc:graphicFrameChg chg="mod">
          <ac:chgData name="魏 星达" userId="ca17b13798aa44f7" providerId="LiveId" clId="{1A56A298-4CFB-584E-B55A-D8A8CA7E5137}" dt="2021-09-14T04:47:42.725" v="0"/>
          <ac:graphicFrameMkLst>
            <pc:docMk/>
            <pc:sldMk cId="1819942961" sldId="2320"/>
            <ac:graphicFrameMk id="33" creationId="{BFDA86C6-A0BE-4544-BA8A-3CFB8AA4D9C4}"/>
          </ac:graphicFrameMkLst>
        </pc:graphicFrameChg>
      </pc:sldChg>
      <pc:sldChg chg="modSp mod">
        <pc:chgData name="魏 星达" userId="ca17b13798aa44f7" providerId="LiveId" clId="{1A56A298-4CFB-584E-B55A-D8A8CA7E5137}" dt="2021-09-14T05:42:22.334" v="552" actId="207"/>
        <pc:sldMkLst>
          <pc:docMk/>
          <pc:sldMk cId="2443377460" sldId="2321"/>
        </pc:sldMkLst>
        <pc:spChg chg="mod">
          <ac:chgData name="魏 星达" userId="ca17b13798aa44f7" providerId="LiveId" clId="{1A56A298-4CFB-584E-B55A-D8A8CA7E5137}" dt="2021-09-14T05:41:13.201" v="538"/>
          <ac:spMkLst>
            <pc:docMk/>
            <pc:sldMk cId="2443377460" sldId="2321"/>
            <ac:spMk id="2" creationId="{2FFF9F10-B7A8-124B-A49C-FE8286BD4F14}"/>
          </ac:spMkLst>
        </pc:spChg>
        <pc:spChg chg="mod">
          <ac:chgData name="魏 星达" userId="ca17b13798aa44f7" providerId="LiveId" clId="{1A56A298-4CFB-584E-B55A-D8A8CA7E5137}" dt="2021-09-14T05:42:22.334" v="552" actId="207"/>
          <ac:spMkLst>
            <pc:docMk/>
            <pc:sldMk cId="2443377460" sldId="2321"/>
            <ac:spMk id="3" creationId="{C1268452-2722-5745-9A3B-676FBA3D244B}"/>
          </ac:spMkLst>
        </pc:spChg>
      </pc:sldChg>
      <pc:sldChg chg="modSp">
        <pc:chgData name="魏 星达" userId="ca17b13798aa44f7" providerId="LiveId" clId="{1A56A298-4CFB-584E-B55A-D8A8CA7E5137}" dt="2021-09-14T04:54:31.027" v="103"/>
        <pc:sldMkLst>
          <pc:docMk/>
          <pc:sldMk cId="3892225163" sldId="2322"/>
        </pc:sldMkLst>
        <pc:spChg chg="mod">
          <ac:chgData name="魏 星达" userId="ca17b13798aa44f7" providerId="LiveId" clId="{1A56A298-4CFB-584E-B55A-D8A8CA7E5137}" dt="2021-09-14T04:54:31.027" v="103"/>
          <ac:spMkLst>
            <pc:docMk/>
            <pc:sldMk cId="3892225163" sldId="2322"/>
            <ac:spMk id="2" creationId="{1563B7B3-0B1D-EF4F-BAAC-0E43EFCC53E8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892225163" sldId="2322"/>
            <ac:spMk id="4" creationId="{C215C7D7-8A73-1041-B173-7EAB01B1C908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892225163" sldId="2322"/>
            <ac:spMk id="7" creationId="{FD5FB154-5991-2244-A0BE-3C91344800B7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892225163" sldId="2322"/>
            <ac:spMk id="8" creationId="{2F9A4E96-515C-CD4D-AC73-A0CAC9CC5982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892225163" sldId="2322"/>
            <ac:spMk id="9" creationId="{BE18F6FF-51B3-2843-A4D4-EC780211F48D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892225163" sldId="2322"/>
            <ac:spMk id="10" creationId="{ECE3DFDE-713B-1A47-A86C-C3F9FA58C8CC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892225163" sldId="2322"/>
            <ac:spMk id="11" creationId="{18E69EC0-5E4E-CE43-AC98-253F514C108A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892225163" sldId="2322"/>
            <ac:spMk id="12" creationId="{8C080860-1C27-7743-96FC-1F7E2E890603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892225163" sldId="2322"/>
            <ac:spMk id="13" creationId="{200E0C75-4EF6-1C4F-AF36-A8AEF27BDC13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892225163" sldId="2322"/>
            <ac:spMk id="14" creationId="{94B5ABBF-A95A-014D-BE5C-801D534F061A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892225163" sldId="2322"/>
            <ac:spMk id="15" creationId="{A39E3342-8006-3843-A37F-AEFBEDF7BA98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892225163" sldId="2322"/>
            <ac:spMk id="16" creationId="{8566802D-D862-5645-970E-04D5994D51D0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892225163" sldId="2322"/>
            <ac:spMk id="17" creationId="{7FB1297A-37A7-EC4E-8CB1-A8B7005EB291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892225163" sldId="2322"/>
            <ac:spMk id="18" creationId="{AF70C6E6-8BC8-A440-A5FE-0E993FE249C4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892225163" sldId="2322"/>
            <ac:spMk id="19" creationId="{D3641324-F737-8145-894E-7CD43C1819CA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892225163" sldId="2322"/>
            <ac:spMk id="20" creationId="{1F8CD501-6803-9645-A81C-C5F0C027A0DC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892225163" sldId="2322"/>
            <ac:spMk id="21" creationId="{ADEF055C-E3EA-F34E-8141-5909B71642EC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892225163" sldId="2322"/>
            <ac:spMk id="23" creationId="{068BFE10-283E-A44F-B83E-66825C6E7815}"/>
          </ac:spMkLst>
        </pc:spChg>
        <pc:grpChg chg="mod">
          <ac:chgData name="魏 星达" userId="ca17b13798aa44f7" providerId="LiveId" clId="{1A56A298-4CFB-584E-B55A-D8A8CA7E5137}" dt="2021-09-14T04:47:42.725" v="0"/>
          <ac:grpSpMkLst>
            <pc:docMk/>
            <pc:sldMk cId="3892225163" sldId="2322"/>
            <ac:grpSpMk id="1" creationId="{00000000-0000-0000-0000-000000000000}"/>
          </ac:grpSpMkLst>
        </pc:grpChg>
        <pc:grpChg chg="mod">
          <ac:chgData name="魏 星达" userId="ca17b13798aa44f7" providerId="LiveId" clId="{1A56A298-4CFB-584E-B55A-D8A8CA7E5137}" dt="2021-09-14T04:47:42.725" v="0"/>
          <ac:grpSpMkLst>
            <pc:docMk/>
            <pc:sldMk cId="3892225163" sldId="2322"/>
            <ac:grpSpMk id="6" creationId="{AE08F05D-055A-E743-AEE4-64E05DED28BC}"/>
          </ac:grpSpMkLst>
        </pc:grpChg>
        <pc:graphicFrameChg chg="mod">
          <ac:chgData name="魏 星达" userId="ca17b13798aa44f7" providerId="LiveId" clId="{1A56A298-4CFB-584E-B55A-D8A8CA7E5137}" dt="2021-09-14T04:47:42.725" v="0"/>
          <ac:graphicFrameMkLst>
            <pc:docMk/>
            <pc:sldMk cId="3892225163" sldId="2322"/>
            <ac:graphicFrameMk id="5" creationId="{B1A9AAB7-9E4C-1C4F-A33C-FF4CA454D93F}"/>
          </ac:graphicFrameMkLst>
        </pc:graphicFrameChg>
        <pc:graphicFrameChg chg="mod">
          <ac:chgData name="魏 星达" userId="ca17b13798aa44f7" providerId="LiveId" clId="{1A56A298-4CFB-584E-B55A-D8A8CA7E5137}" dt="2021-09-14T04:47:42.725" v="0"/>
          <ac:graphicFrameMkLst>
            <pc:docMk/>
            <pc:sldMk cId="3892225163" sldId="2322"/>
            <ac:graphicFrameMk id="22" creationId="{DE3BBC4A-B6F2-5348-B99A-7EF0EF515505}"/>
          </ac:graphicFrameMkLst>
        </pc:graphicFrameChg>
      </pc:sldChg>
      <pc:sldChg chg="modSp">
        <pc:chgData name="魏 星达" userId="ca17b13798aa44f7" providerId="LiveId" clId="{1A56A298-4CFB-584E-B55A-D8A8CA7E5137}" dt="2021-09-14T04:54:34.428" v="104"/>
        <pc:sldMkLst>
          <pc:docMk/>
          <pc:sldMk cId="919838918" sldId="2323"/>
        </pc:sldMkLst>
        <pc:spChg chg="mod">
          <ac:chgData name="魏 星达" userId="ca17b13798aa44f7" providerId="LiveId" clId="{1A56A298-4CFB-584E-B55A-D8A8CA7E5137}" dt="2021-09-14T04:54:34.428" v="104"/>
          <ac:spMkLst>
            <pc:docMk/>
            <pc:sldMk cId="919838918" sldId="2323"/>
            <ac:spMk id="2" creationId="{1563B7B3-0B1D-EF4F-BAAC-0E43EFCC53E8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919838918" sldId="2323"/>
            <ac:spMk id="4" creationId="{C215C7D7-8A73-1041-B173-7EAB01B1C908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919838918" sldId="2323"/>
            <ac:spMk id="7" creationId="{FD5FB154-5991-2244-A0BE-3C91344800B7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919838918" sldId="2323"/>
            <ac:spMk id="8" creationId="{2F9A4E96-515C-CD4D-AC73-A0CAC9CC5982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919838918" sldId="2323"/>
            <ac:spMk id="9" creationId="{BE18F6FF-51B3-2843-A4D4-EC780211F48D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919838918" sldId="2323"/>
            <ac:spMk id="10" creationId="{ECE3DFDE-713B-1A47-A86C-C3F9FA58C8CC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919838918" sldId="2323"/>
            <ac:spMk id="11" creationId="{18E69EC0-5E4E-CE43-AC98-253F514C108A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919838918" sldId="2323"/>
            <ac:spMk id="12" creationId="{8C080860-1C27-7743-96FC-1F7E2E890603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919838918" sldId="2323"/>
            <ac:spMk id="13" creationId="{200E0C75-4EF6-1C4F-AF36-A8AEF27BDC13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919838918" sldId="2323"/>
            <ac:spMk id="14" creationId="{94B5ABBF-A95A-014D-BE5C-801D534F061A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919838918" sldId="2323"/>
            <ac:spMk id="15" creationId="{A39E3342-8006-3843-A37F-AEFBEDF7BA98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919838918" sldId="2323"/>
            <ac:spMk id="16" creationId="{8566802D-D862-5645-970E-04D5994D51D0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919838918" sldId="2323"/>
            <ac:spMk id="17" creationId="{7FB1297A-37A7-EC4E-8CB1-A8B7005EB291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919838918" sldId="2323"/>
            <ac:spMk id="18" creationId="{AF70C6E6-8BC8-A440-A5FE-0E993FE249C4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919838918" sldId="2323"/>
            <ac:spMk id="19" creationId="{D3641324-F737-8145-894E-7CD43C1819CA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919838918" sldId="2323"/>
            <ac:spMk id="20" creationId="{1F8CD501-6803-9645-A81C-C5F0C027A0DC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919838918" sldId="2323"/>
            <ac:spMk id="21" creationId="{ADEF055C-E3EA-F34E-8141-5909B71642EC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919838918" sldId="2323"/>
            <ac:spMk id="23" creationId="{20D24FE7-ED16-A247-9E79-1A02B5DE1039}"/>
          </ac:spMkLst>
        </pc:spChg>
        <pc:grpChg chg="mod">
          <ac:chgData name="魏 星达" userId="ca17b13798aa44f7" providerId="LiveId" clId="{1A56A298-4CFB-584E-B55A-D8A8CA7E5137}" dt="2021-09-14T04:47:42.725" v="0"/>
          <ac:grpSpMkLst>
            <pc:docMk/>
            <pc:sldMk cId="919838918" sldId="2323"/>
            <ac:grpSpMk id="1" creationId="{00000000-0000-0000-0000-000000000000}"/>
          </ac:grpSpMkLst>
        </pc:grpChg>
        <pc:grpChg chg="mod">
          <ac:chgData name="魏 星达" userId="ca17b13798aa44f7" providerId="LiveId" clId="{1A56A298-4CFB-584E-B55A-D8A8CA7E5137}" dt="2021-09-14T04:47:42.725" v="0"/>
          <ac:grpSpMkLst>
            <pc:docMk/>
            <pc:sldMk cId="919838918" sldId="2323"/>
            <ac:grpSpMk id="6" creationId="{AE08F05D-055A-E743-AEE4-64E05DED28BC}"/>
          </ac:grpSpMkLst>
        </pc:grpChg>
        <pc:graphicFrameChg chg="mod">
          <ac:chgData name="魏 星达" userId="ca17b13798aa44f7" providerId="LiveId" clId="{1A56A298-4CFB-584E-B55A-D8A8CA7E5137}" dt="2021-09-14T04:47:42.725" v="0"/>
          <ac:graphicFrameMkLst>
            <pc:docMk/>
            <pc:sldMk cId="919838918" sldId="2323"/>
            <ac:graphicFrameMk id="5" creationId="{B1A9AAB7-9E4C-1C4F-A33C-FF4CA454D93F}"/>
          </ac:graphicFrameMkLst>
        </pc:graphicFrameChg>
        <pc:graphicFrameChg chg="mod">
          <ac:chgData name="魏 星达" userId="ca17b13798aa44f7" providerId="LiveId" clId="{1A56A298-4CFB-584E-B55A-D8A8CA7E5137}" dt="2021-09-14T04:47:42.725" v="0"/>
          <ac:graphicFrameMkLst>
            <pc:docMk/>
            <pc:sldMk cId="919838918" sldId="2323"/>
            <ac:graphicFrameMk id="22" creationId="{DE3BBC4A-B6F2-5348-B99A-7EF0EF515505}"/>
          </ac:graphicFrameMkLst>
        </pc:graphicFrameChg>
      </pc:sldChg>
      <pc:sldChg chg="modSp">
        <pc:chgData name="魏 星达" userId="ca17b13798aa44f7" providerId="LiveId" clId="{1A56A298-4CFB-584E-B55A-D8A8CA7E5137}" dt="2021-09-14T04:54:38.140" v="105"/>
        <pc:sldMkLst>
          <pc:docMk/>
          <pc:sldMk cId="123797051" sldId="2324"/>
        </pc:sldMkLst>
        <pc:spChg chg="mod">
          <ac:chgData name="魏 星达" userId="ca17b13798aa44f7" providerId="LiveId" clId="{1A56A298-4CFB-584E-B55A-D8A8CA7E5137}" dt="2021-09-14T04:54:38.140" v="105"/>
          <ac:spMkLst>
            <pc:docMk/>
            <pc:sldMk cId="123797051" sldId="2324"/>
            <ac:spMk id="2" creationId="{F496C653-3CAF-9442-9DE7-77A3F94E8F3F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23797051" sldId="2324"/>
            <ac:spMk id="3" creationId="{7451C618-BE80-FD40-BC2A-47964E4BEFCA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23797051" sldId="2324"/>
            <ac:spMk id="4" creationId="{B61A621F-ADF9-1945-B5E6-46FA0E4AEAFF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23797051" sldId="2324"/>
            <ac:spMk id="7" creationId="{953DB95E-14B6-0346-8DE2-BA3564EC1352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23797051" sldId="2324"/>
            <ac:spMk id="8" creationId="{D07DDAAB-B7FF-894F-AEBD-BA69EFDE3EB2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23797051" sldId="2324"/>
            <ac:spMk id="9" creationId="{18E5B2B0-4373-4C48-8A5A-EC8CF42F41EC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23797051" sldId="2324"/>
            <ac:spMk id="10" creationId="{54324457-AFDD-AF4E-A804-41B29203B4C4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23797051" sldId="2324"/>
            <ac:spMk id="11" creationId="{06996610-04D6-DA44-ADDC-3B939BFDBD6B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23797051" sldId="2324"/>
            <ac:spMk id="12" creationId="{7DA8A1D5-F59C-9143-9621-512DE297F2A3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23797051" sldId="2324"/>
            <ac:spMk id="13" creationId="{11A8D99D-C9AF-564B-A0C2-469E96C234C0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23797051" sldId="2324"/>
            <ac:spMk id="14" creationId="{9D016820-92E2-0D48-B5DF-E8283ED1D873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23797051" sldId="2324"/>
            <ac:spMk id="15" creationId="{8C9A9749-8D06-B641-9D28-A567688F0569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23797051" sldId="2324"/>
            <ac:spMk id="16" creationId="{127DF31D-0FA7-D046-9DB4-A4E3EF588354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23797051" sldId="2324"/>
            <ac:spMk id="17" creationId="{3DAFDD09-73BE-6E47-82EB-DA812BAF3C28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23797051" sldId="2324"/>
            <ac:spMk id="18" creationId="{E43EB4E7-6083-DB41-93E8-F918AF31D295}"/>
          </ac:spMkLst>
        </pc:spChg>
        <pc:grpChg chg="mod">
          <ac:chgData name="魏 星达" userId="ca17b13798aa44f7" providerId="LiveId" clId="{1A56A298-4CFB-584E-B55A-D8A8CA7E5137}" dt="2021-09-14T04:47:42.725" v="0"/>
          <ac:grpSpMkLst>
            <pc:docMk/>
            <pc:sldMk cId="123797051" sldId="2324"/>
            <ac:grpSpMk id="1" creationId="{00000000-0000-0000-0000-000000000000}"/>
          </ac:grpSpMkLst>
        </pc:grpChg>
        <pc:grpChg chg="mod">
          <ac:chgData name="魏 星达" userId="ca17b13798aa44f7" providerId="LiveId" clId="{1A56A298-4CFB-584E-B55A-D8A8CA7E5137}" dt="2021-09-14T04:47:42.725" v="0"/>
          <ac:grpSpMkLst>
            <pc:docMk/>
            <pc:sldMk cId="123797051" sldId="2324"/>
            <ac:grpSpMk id="6" creationId="{AE520131-A08B-564C-AC8A-9FACCA065FED}"/>
          </ac:grpSpMkLst>
        </pc:grpChg>
        <pc:graphicFrameChg chg="mod">
          <ac:chgData name="魏 星达" userId="ca17b13798aa44f7" providerId="LiveId" clId="{1A56A298-4CFB-584E-B55A-D8A8CA7E5137}" dt="2021-09-14T04:47:42.725" v="0"/>
          <ac:graphicFrameMkLst>
            <pc:docMk/>
            <pc:sldMk cId="123797051" sldId="2324"/>
            <ac:graphicFrameMk id="5" creationId="{2B1F2021-0BA1-D149-99DA-7E408DC16542}"/>
          </ac:graphicFrameMkLst>
        </pc:graphicFrameChg>
        <pc:graphicFrameChg chg="mod">
          <ac:chgData name="魏 星达" userId="ca17b13798aa44f7" providerId="LiveId" clId="{1A56A298-4CFB-584E-B55A-D8A8CA7E5137}" dt="2021-09-14T04:47:42.725" v="0"/>
          <ac:graphicFrameMkLst>
            <pc:docMk/>
            <pc:sldMk cId="123797051" sldId="2324"/>
            <ac:graphicFrameMk id="21" creationId="{2DF74726-E537-1F46-B859-C2AB1109CF81}"/>
          </ac:graphicFrameMkLst>
        </pc:graphicFrameChg>
      </pc:sldChg>
      <pc:sldChg chg="modSp">
        <pc:chgData name="魏 星达" userId="ca17b13798aa44f7" providerId="LiveId" clId="{1A56A298-4CFB-584E-B55A-D8A8CA7E5137}" dt="2021-09-14T04:55:01.533" v="109"/>
        <pc:sldMkLst>
          <pc:docMk/>
          <pc:sldMk cId="3040474582" sldId="2325"/>
        </pc:sldMkLst>
        <pc:spChg chg="mod">
          <ac:chgData name="魏 星达" userId="ca17b13798aa44f7" providerId="LiveId" clId="{1A56A298-4CFB-584E-B55A-D8A8CA7E5137}" dt="2021-09-14T04:54:43.322" v="107"/>
          <ac:spMkLst>
            <pc:docMk/>
            <pc:sldMk cId="3040474582" sldId="2325"/>
            <ac:spMk id="2" creationId="{F496C653-3CAF-9442-9DE7-77A3F94E8F3F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040474582" sldId="2325"/>
            <ac:spMk id="3" creationId="{7451C618-BE80-FD40-BC2A-47964E4BEFCA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040474582" sldId="2325"/>
            <ac:spMk id="4" creationId="{B61A621F-ADF9-1945-B5E6-46FA0E4AEAFF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040474582" sldId="2325"/>
            <ac:spMk id="7" creationId="{953DB95E-14B6-0346-8DE2-BA3564EC1352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040474582" sldId="2325"/>
            <ac:spMk id="8" creationId="{D07DDAAB-B7FF-894F-AEBD-BA69EFDE3EB2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040474582" sldId="2325"/>
            <ac:spMk id="9" creationId="{18E5B2B0-4373-4C48-8A5A-EC8CF42F41EC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040474582" sldId="2325"/>
            <ac:spMk id="10" creationId="{54324457-AFDD-AF4E-A804-41B29203B4C4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040474582" sldId="2325"/>
            <ac:spMk id="11" creationId="{06996610-04D6-DA44-ADDC-3B939BFDBD6B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040474582" sldId="2325"/>
            <ac:spMk id="12" creationId="{7DA8A1D5-F59C-9143-9621-512DE297F2A3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040474582" sldId="2325"/>
            <ac:spMk id="13" creationId="{11A8D99D-C9AF-564B-A0C2-469E96C234C0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040474582" sldId="2325"/>
            <ac:spMk id="14" creationId="{9D016820-92E2-0D48-B5DF-E8283ED1D873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040474582" sldId="2325"/>
            <ac:spMk id="15" creationId="{8C9A9749-8D06-B641-9D28-A567688F0569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040474582" sldId="2325"/>
            <ac:spMk id="16" creationId="{127DF31D-0FA7-D046-9DB4-A4E3EF588354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040474582" sldId="2325"/>
            <ac:spMk id="17" creationId="{3DAFDD09-73BE-6E47-82EB-DA812BAF3C28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3040474582" sldId="2325"/>
            <ac:spMk id="18" creationId="{E43EB4E7-6083-DB41-93E8-F918AF31D295}"/>
          </ac:spMkLst>
        </pc:spChg>
        <pc:spChg chg="mod">
          <ac:chgData name="魏 星达" userId="ca17b13798aa44f7" providerId="LiveId" clId="{1A56A298-4CFB-584E-B55A-D8A8CA7E5137}" dt="2021-09-14T04:55:01.533" v="109"/>
          <ac:spMkLst>
            <pc:docMk/>
            <pc:sldMk cId="3040474582" sldId="2325"/>
            <ac:spMk id="20" creationId="{E500CF38-13D3-FE4D-A12A-CCB92AE53E4A}"/>
          </ac:spMkLst>
        </pc:spChg>
        <pc:grpChg chg="mod">
          <ac:chgData name="魏 星达" userId="ca17b13798aa44f7" providerId="LiveId" clId="{1A56A298-4CFB-584E-B55A-D8A8CA7E5137}" dt="2021-09-14T04:47:42.725" v="0"/>
          <ac:grpSpMkLst>
            <pc:docMk/>
            <pc:sldMk cId="3040474582" sldId="2325"/>
            <ac:grpSpMk id="1" creationId="{00000000-0000-0000-0000-000000000000}"/>
          </ac:grpSpMkLst>
        </pc:grpChg>
        <pc:grpChg chg="mod">
          <ac:chgData name="魏 星达" userId="ca17b13798aa44f7" providerId="LiveId" clId="{1A56A298-4CFB-584E-B55A-D8A8CA7E5137}" dt="2021-09-14T04:47:42.725" v="0"/>
          <ac:grpSpMkLst>
            <pc:docMk/>
            <pc:sldMk cId="3040474582" sldId="2325"/>
            <ac:grpSpMk id="6" creationId="{AE520131-A08B-564C-AC8A-9FACCA065FED}"/>
          </ac:grpSpMkLst>
        </pc:grpChg>
        <pc:graphicFrameChg chg="mod">
          <ac:chgData name="魏 星达" userId="ca17b13798aa44f7" providerId="LiveId" clId="{1A56A298-4CFB-584E-B55A-D8A8CA7E5137}" dt="2021-09-14T04:47:42.725" v="0"/>
          <ac:graphicFrameMkLst>
            <pc:docMk/>
            <pc:sldMk cId="3040474582" sldId="2325"/>
            <ac:graphicFrameMk id="5" creationId="{2B1F2021-0BA1-D149-99DA-7E408DC16542}"/>
          </ac:graphicFrameMkLst>
        </pc:graphicFrameChg>
        <pc:graphicFrameChg chg="mod">
          <ac:chgData name="魏 星达" userId="ca17b13798aa44f7" providerId="LiveId" clId="{1A56A298-4CFB-584E-B55A-D8A8CA7E5137}" dt="2021-09-14T04:47:42.725" v="0"/>
          <ac:graphicFrameMkLst>
            <pc:docMk/>
            <pc:sldMk cId="3040474582" sldId="2325"/>
            <ac:graphicFrameMk id="21" creationId="{2DF74726-E537-1F46-B859-C2AB1109CF81}"/>
          </ac:graphicFrameMkLst>
        </pc:graphicFrameChg>
      </pc:sldChg>
      <pc:sldChg chg="modSp">
        <pc:chgData name="魏 星达" userId="ca17b13798aa44f7" providerId="LiveId" clId="{1A56A298-4CFB-584E-B55A-D8A8CA7E5137}" dt="2021-09-14T04:55:49.045" v="113"/>
        <pc:sldMkLst>
          <pc:docMk/>
          <pc:sldMk cId="1305403661" sldId="2326"/>
        </pc:sldMkLst>
        <pc:spChg chg="mod">
          <ac:chgData name="魏 星达" userId="ca17b13798aa44f7" providerId="LiveId" clId="{1A56A298-4CFB-584E-B55A-D8A8CA7E5137}" dt="2021-09-14T04:55:24.980" v="110"/>
          <ac:spMkLst>
            <pc:docMk/>
            <pc:sldMk cId="1305403661" sldId="2326"/>
            <ac:spMk id="2" creationId="{F496C653-3CAF-9442-9DE7-77A3F94E8F3F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305403661" sldId="2326"/>
            <ac:spMk id="4" creationId="{B61A621F-ADF9-1945-B5E6-46FA0E4AEAFF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305403661" sldId="2326"/>
            <ac:spMk id="7" creationId="{953DB95E-14B6-0346-8DE2-BA3564EC1352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305403661" sldId="2326"/>
            <ac:spMk id="8" creationId="{D07DDAAB-B7FF-894F-AEBD-BA69EFDE3EB2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305403661" sldId="2326"/>
            <ac:spMk id="9" creationId="{18E5B2B0-4373-4C48-8A5A-EC8CF42F41EC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305403661" sldId="2326"/>
            <ac:spMk id="10" creationId="{54324457-AFDD-AF4E-A804-41B29203B4C4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305403661" sldId="2326"/>
            <ac:spMk id="11" creationId="{06996610-04D6-DA44-ADDC-3B939BFDBD6B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305403661" sldId="2326"/>
            <ac:spMk id="12" creationId="{7DA8A1D5-F59C-9143-9621-512DE297F2A3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305403661" sldId="2326"/>
            <ac:spMk id="13" creationId="{11A8D99D-C9AF-564B-A0C2-469E96C234C0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305403661" sldId="2326"/>
            <ac:spMk id="14" creationId="{9D016820-92E2-0D48-B5DF-E8283ED1D873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305403661" sldId="2326"/>
            <ac:spMk id="15" creationId="{8C9A9749-8D06-B641-9D28-A567688F0569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305403661" sldId="2326"/>
            <ac:spMk id="16" creationId="{127DF31D-0FA7-D046-9DB4-A4E3EF588354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305403661" sldId="2326"/>
            <ac:spMk id="17" creationId="{3DAFDD09-73BE-6E47-82EB-DA812BAF3C28}"/>
          </ac:spMkLst>
        </pc:spChg>
        <pc:spChg chg="mod">
          <ac:chgData name="魏 星达" userId="ca17b13798aa44f7" providerId="LiveId" clId="{1A56A298-4CFB-584E-B55A-D8A8CA7E5137}" dt="2021-09-14T04:47:42.725" v="0"/>
          <ac:spMkLst>
            <pc:docMk/>
            <pc:sldMk cId="1305403661" sldId="2326"/>
            <ac:spMk id="18" creationId="{E43EB4E7-6083-DB41-93E8-F918AF31D295}"/>
          </ac:spMkLst>
        </pc:spChg>
        <pc:spChg chg="mod">
          <ac:chgData name="魏 星达" userId="ca17b13798aa44f7" providerId="LiveId" clId="{1A56A298-4CFB-584E-B55A-D8A8CA7E5137}" dt="2021-09-14T04:55:30.088" v="111"/>
          <ac:spMkLst>
            <pc:docMk/>
            <pc:sldMk cId="1305403661" sldId="2326"/>
            <ac:spMk id="20" creationId="{E500CF38-13D3-FE4D-A12A-CCB92AE53E4A}"/>
          </ac:spMkLst>
        </pc:spChg>
        <pc:spChg chg="mod">
          <ac:chgData name="魏 星达" userId="ca17b13798aa44f7" providerId="LiveId" clId="{1A56A298-4CFB-584E-B55A-D8A8CA7E5137}" dt="2021-09-14T04:55:49.045" v="113"/>
          <ac:spMkLst>
            <pc:docMk/>
            <pc:sldMk cId="1305403661" sldId="2326"/>
            <ac:spMk id="24" creationId="{8652287D-3370-5242-9C99-E24460B33018}"/>
          </ac:spMkLst>
        </pc:spChg>
        <pc:grpChg chg="mod">
          <ac:chgData name="魏 星达" userId="ca17b13798aa44f7" providerId="LiveId" clId="{1A56A298-4CFB-584E-B55A-D8A8CA7E5137}" dt="2021-09-14T04:47:42.725" v="0"/>
          <ac:grpSpMkLst>
            <pc:docMk/>
            <pc:sldMk cId="1305403661" sldId="2326"/>
            <ac:grpSpMk id="1" creationId="{00000000-0000-0000-0000-000000000000}"/>
          </ac:grpSpMkLst>
        </pc:grpChg>
        <pc:grpChg chg="mod">
          <ac:chgData name="魏 星达" userId="ca17b13798aa44f7" providerId="LiveId" clId="{1A56A298-4CFB-584E-B55A-D8A8CA7E5137}" dt="2021-09-14T04:47:42.725" v="0"/>
          <ac:grpSpMkLst>
            <pc:docMk/>
            <pc:sldMk cId="1305403661" sldId="2326"/>
            <ac:grpSpMk id="6" creationId="{AE520131-A08B-564C-AC8A-9FACCA065FED}"/>
          </ac:grpSpMkLst>
        </pc:grpChg>
        <pc:graphicFrameChg chg="mod">
          <ac:chgData name="魏 星达" userId="ca17b13798aa44f7" providerId="LiveId" clId="{1A56A298-4CFB-584E-B55A-D8A8CA7E5137}" dt="2021-09-14T04:47:42.725" v="0"/>
          <ac:graphicFrameMkLst>
            <pc:docMk/>
            <pc:sldMk cId="1305403661" sldId="2326"/>
            <ac:graphicFrameMk id="5" creationId="{2B1F2021-0BA1-D149-99DA-7E408DC16542}"/>
          </ac:graphicFrameMkLst>
        </pc:graphicFrameChg>
        <pc:graphicFrameChg chg="mod">
          <ac:chgData name="魏 星达" userId="ca17b13798aa44f7" providerId="LiveId" clId="{1A56A298-4CFB-584E-B55A-D8A8CA7E5137}" dt="2021-09-14T04:47:42.725" v="0"/>
          <ac:graphicFrameMkLst>
            <pc:docMk/>
            <pc:sldMk cId="1305403661" sldId="2326"/>
            <ac:graphicFrameMk id="23" creationId="{D9672A98-07B2-F845-8346-CCB224036010}"/>
          </ac:graphicFrameMkLst>
        </pc:graphicFrameChg>
      </pc:sldChg>
      <pc:sldChg chg="modSp mod">
        <pc:chgData name="魏 星达" userId="ca17b13798aa44f7" providerId="LiveId" clId="{1A56A298-4CFB-584E-B55A-D8A8CA7E5137}" dt="2021-09-14T04:56:54.098" v="172" actId="113"/>
        <pc:sldMkLst>
          <pc:docMk/>
          <pc:sldMk cId="2523401474" sldId="2415"/>
        </pc:sldMkLst>
        <pc:spChg chg="mod">
          <ac:chgData name="魏 星达" userId="ca17b13798aa44f7" providerId="LiveId" clId="{1A56A298-4CFB-584E-B55A-D8A8CA7E5137}" dt="2021-09-14T04:56:54.098" v="172" actId="113"/>
          <ac:spMkLst>
            <pc:docMk/>
            <pc:sldMk cId="2523401474" sldId="2415"/>
            <ac:spMk id="5" creationId="{375403D9-9667-EA4B-986A-9CD8EA818815}"/>
          </ac:spMkLst>
        </pc:spChg>
      </pc:sldChg>
      <pc:sldChg chg="modSp">
        <pc:chgData name="魏 星达" userId="ca17b13798aa44f7" providerId="LiveId" clId="{1A56A298-4CFB-584E-B55A-D8A8CA7E5137}" dt="2021-09-14T04:57:19.427" v="177"/>
        <pc:sldMkLst>
          <pc:docMk/>
          <pc:sldMk cId="1489373435" sldId="2416"/>
        </pc:sldMkLst>
        <pc:spChg chg="mod">
          <ac:chgData name="魏 星达" userId="ca17b13798aa44f7" providerId="LiveId" clId="{1A56A298-4CFB-584E-B55A-D8A8CA7E5137}" dt="2021-09-14T04:57:03.069" v="174"/>
          <ac:spMkLst>
            <pc:docMk/>
            <pc:sldMk cId="1489373435" sldId="2416"/>
            <ac:spMk id="2" creationId="{E1544BD1-811C-4A4E-BFFD-E9FE82A6CC04}"/>
          </ac:spMkLst>
        </pc:spChg>
        <pc:spChg chg="mod">
          <ac:chgData name="魏 星达" userId="ca17b13798aa44f7" providerId="LiveId" clId="{1A56A298-4CFB-584E-B55A-D8A8CA7E5137}" dt="2021-09-14T04:57:19.427" v="177"/>
          <ac:spMkLst>
            <pc:docMk/>
            <pc:sldMk cId="1489373435" sldId="2416"/>
            <ac:spMk id="43" creationId="{AB231899-0838-8A4E-BA9E-2AF0F5642B64}"/>
          </ac:spMkLst>
        </pc:spChg>
        <pc:spChg chg="mod">
          <ac:chgData name="魏 星达" userId="ca17b13798aa44f7" providerId="LiveId" clId="{1A56A298-4CFB-584E-B55A-D8A8CA7E5137}" dt="2021-09-14T04:57:09.121" v="175"/>
          <ac:spMkLst>
            <pc:docMk/>
            <pc:sldMk cId="1489373435" sldId="2416"/>
            <ac:spMk id="49" creationId="{E562341E-7D93-7E4C-A786-67D937D963B7}"/>
          </ac:spMkLst>
        </pc:spChg>
        <pc:spChg chg="mod">
          <ac:chgData name="魏 星达" userId="ca17b13798aa44f7" providerId="LiveId" clId="{1A56A298-4CFB-584E-B55A-D8A8CA7E5137}" dt="2021-09-14T04:57:14.258" v="176"/>
          <ac:spMkLst>
            <pc:docMk/>
            <pc:sldMk cId="1489373435" sldId="2416"/>
            <ac:spMk id="50" creationId="{21C48D7E-A775-0A42-962D-7B757C25BE5A}"/>
          </ac:spMkLst>
        </pc:spChg>
      </pc:sldChg>
      <pc:sldChg chg="modSp mod">
        <pc:chgData name="魏 星达" userId="ca17b13798aa44f7" providerId="LiveId" clId="{1A56A298-4CFB-584E-B55A-D8A8CA7E5137}" dt="2021-09-14T05:01:27.696" v="372" actId="1076"/>
        <pc:sldMkLst>
          <pc:docMk/>
          <pc:sldMk cId="1831433534" sldId="2417"/>
        </pc:sldMkLst>
        <pc:spChg chg="mod">
          <ac:chgData name="魏 星达" userId="ca17b13798aa44f7" providerId="LiveId" clId="{1A56A298-4CFB-584E-B55A-D8A8CA7E5137}" dt="2021-09-14T04:58:42.279" v="264"/>
          <ac:spMkLst>
            <pc:docMk/>
            <pc:sldMk cId="1831433534" sldId="2417"/>
            <ac:spMk id="2" creationId="{E836B71E-148D-9942-95C3-BBB50F9F5EB8}"/>
          </ac:spMkLst>
        </pc:spChg>
        <pc:spChg chg="mod">
          <ac:chgData name="魏 星达" userId="ca17b13798aa44f7" providerId="LiveId" clId="{1A56A298-4CFB-584E-B55A-D8A8CA7E5137}" dt="2021-09-14T04:59:59.718" v="332"/>
          <ac:spMkLst>
            <pc:docMk/>
            <pc:sldMk cId="1831433534" sldId="2417"/>
            <ac:spMk id="3" creationId="{8AFB5336-8367-CE47-9A7B-05050648E983}"/>
          </ac:spMkLst>
        </pc:spChg>
        <pc:spChg chg="mod">
          <ac:chgData name="魏 星达" userId="ca17b13798aa44f7" providerId="LiveId" clId="{1A56A298-4CFB-584E-B55A-D8A8CA7E5137}" dt="2021-09-14T05:01:27.696" v="372" actId="1076"/>
          <ac:spMkLst>
            <pc:docMk/>
            <pc:sldMk cId="1831433534" sldId="2417"/>
            <ac:spMk id="15" creationId="{9BE63042-0FAF-3D4F-BF50-8EB89EC594F1}"/>
          </ac:spMkLst>
        </pc:spChg>
      </pc:sldChg>
      <pc:sldChg chg="modSp mod">
        <pc:chgData name="魏 星达" userId="ca17b13798aa44f7" providerId="LiveId" clId="{1A56A298-4CFB-584E-B55A-D8A8CA7E5137}" dt="2021-09-14T05:44:39.418" v="577" actId="20577"/>
        <pc:sldMkLst>
          <pc:docMk/>
          <pc:sldMk cId="2552928882" sldId="2418"/>
        </pc:sldMkLst>
        <pc:spChg chg="mod">
          <ac:chgData name="魏 星达" userId="ca17b13798aa44f7" providerId="LiveId" clId="{1A56A298-4CFB-584E-B55A-D8A8CA7E5137}" dt="2021-09-14T04:57:53.963" v="190" actId="20577"/>
          <ac:spMkLst>
            <pc:docMk/>
            <pc:sldMk cId="2552928882" sldId="2418"/>
            <ac:spMk id="2" creationId="{5DA06C58-7D99-D443-8E47-E2B18F87EAFE}"/>
          </ac:spMkLst>
        </pc:spChg>
        <pc:spChg chg="mod">
          <ac:chgData name="魏 星达" userId="ca17b13798aa44f7" providerId="LiveId" clId="{1A56A298-4CFB-584E-B55A-D8A8CA7E5137}" dt="2021-09-14T05:44:39.418" v="577" actId="20577"/>
          <ac:spMkLst>
            <pc:docMk/>
            <pc:sldMk cId="2552928882" sldId="2418"/>
            <ac:spMk id="3" creationId="{C95BD4C0-B283-024B-BC9C-396D7FFD3F90}"/>
          </ac:spMkLst>
        </pc:spChg>
      </pc:sldChg>
      <pc:sldChg chg="modSp mod">
        <pc:chgData name="魏 星达" userId="ca17b13798aa44f7" providerId="LiveId" clId="{1A56A298-4CFB-584E-B55A-D8A8CA7E5137}" dt="2021-09-14T05:03:36.496" v="446" actId="14838"/>
        <pc:sldMkLst>
          <pc:docMk/>
          <pc:sldMk cId="526109453" sldId="2419"/>
        </pc:sldMkLst>
        <pc:spChg chg="mod">
          <ac:chgData name="魏 星达" userId="ca17b13798aa44f7" providerId="LiveId" clId="{1A56A298-4CFB-584E-B55A-D8A8CA7E5137}" dt="2021-09-14T05:01:50.949" v="375" actId="207"/>
          <ac:spMkLst>
            <pc:docMk/>
            <pc:sldMk cId="526109453" sldId="2419"/>
            <ac:spMk id="2" creationId="{643E8A57-7AE3-2C49-83C2-FB2C66EB158B}"/>
          </ac:spMkLst>
        </pc:spChg>
        <pc:spChg chg="mod">
          <ac:chgData name="魏 星达" userId="ca17b13798aa44f7" providerId="LiveId" clId="{1A56A298-4CFB-584E-B55A-D8A8CA7E5137}" dt="2021-09-14T05:02:34.286" v="388" actId="1076"/>
          <ac:spMkLst>
            <pc:docMk/>
            <pc:sldMk cId="526109453" sldId="2419"/>
            <ac:spMk id="3" creationId="{D1794019-36AF-4A45-8359-0B7D5C1D912F}"/>
          </ac:spMkLst>
        </pc:spChg>
        <pc:spChg chg="mod">
          <ac:chgData name="魏 星达" userId="ca17b13798aa44f7" providerId="LiveId" clId="{1A56A298-4CFB-584E-B55A-D8A8CA7E5137}" dt="2021-09-14T05:03:36.496" v="446" actId="14838"/>
          <ac:spMkLst>
            <pc:docMk/>
            <pc:sldMk cId="526109453" sldId="2419"/>
            <ac:spMk id="5" creationId="{00F1ADCA-DA3B-1C4A-AC11-CA52ED1EE4F1}"/>
          </ac:spMkLst>
        </pc:spChg>
        <pc:spChg chg="mod">
          <ac:chgData name="魏 星达" userId="ca17b13798aa44f7" providerId="LiveId" clId="{1A56A298-4CFB-584E-B55A-D8A8CA7E5137}" dt="2021-09-14T05:02:49.675" v="397" actId="20577"/>
          <ac:spMkLst>
            <pc:docMk/>
            <pc:sldMk cId="526109453" sldId="2419"/>
            <ac:spMk id="8" creationId="{72C8E8B6-42DD-D34B-9014-6DBC0245DEC7}"/>
          </ac:spMkLst>
        </pc:spChg>
        <pc:spChg chg="mod">
          <ac:chgData name="魏 星达" userId="ca17b13798aa44f7" providerId="LiveId" clId="{1A56A298-4CFB-584E-B55A-D8A8CA7E5137}" dt="2021-09-14T05:02:57.239" v="404" actId="1076"/>
          <ac:spMkLst>
            <pc:docMk/>
            <pc:sldMk cId="526109453" sldId="2419"/>
            <ac:spMk id="9" creationId="{C89A96CD-EA5E-2446-BE52-77F5D020A62E}"/>
          </ac:spMkLst>
        </pc:spChg>
        <pc:spChg chg="mod">
          <ac:chgData name="魏 星达" userId="ca17b13798aa44f7" providerId="LiveId" clId="{1A56A298-4CFB-584E-B55A-D8A8CA7E5137}" dt="2021-09-14T05:03:15.670" v="445" actId="20577"/>
          <ac:spMkLst>
            <pc:docMk/>
            <pc:sldMk cId="526109453" sldId="2419"/>
            <ac:spMk id="11" creationId="{1EC41301-21DD-FC42-8C36-41070BFA52B2}"/>
          </ac:spMkLst>
        </pc:spChg>
        <pc:cxnChg chg="mod">
          <ac:chgData name="魏 星达" userId="ca17b13798aa44f7" providerId="LiveId" clId="{1A56A298-4CFB-584E-B55A-D8A8CA7E5137}" dt="2021-09-14T05:02:57.239" v="404" actId="1076"/>
          <ac:cxnSpMkLst>
            <pc:docMk/>
            <pc:sldMk cId="526109453" sldId="2419"/>
            <ac:cxnSpMk id="10" creationId="{48D3FFE0-7EB7-A049-BA0B-7B51140BABE9}"/>
          </ac:cxnSpMkLst>
        </pc:cxnChg>
      </pc:sldChg>
      <pc:sldChg chg="modSp mod">
        <pc:chgData name="魏 星达" userId="ca17b13798aa44f7" providerId="LiveId" clId="{1A56A298-4CFB-584E-B55A-D8A8CA7E5137}" dt="2021-09-14T04:58:33.258" v="262" actId="20577"/>
        <pc:sldMkLst>
          <pc:docMk/>
          <pc:sldMk cId="2760381808" sldId="2420"/>
        </pc:sldMkLst>
        <pc:spChg chg="mod">
          <ac:chgData name="魏 星达" userId="ca17b13798aa44f7" providerId="LiveId" clId="{1A56A298-4CFB-584E-B55A-D8A8CA7E5137}" dt="2021-09-14T04:58:33.258" v="262" actId="20577"/>
          <ac:spMkLst>
            <pc:docMk/>
            <pc:sldMk cId="2760381808" sldId="2420"/>
            <ac:spMk id="5" creationId="{375403D9-9667-EA4B-986A-9CD8EA818815}"/>
          </ac:spMkLst>
        </pc:spChg>
      </pc:sldChg>
      <pc:sldChg chg="modSp">
        <pc:chgData name="魏 星达" userId="ca17b13798aa44f7" providerId="LiveId" clId="{1A56A298-4CFB-584E-B55A-D8A8CA7E5137}" dt="2021-09-14T05:03:48.160" v="447"/>
        <pc:sldMkLst>
          <pc:docMk/>
          <pc:sldMk cId="1090553507" sldId="2421"/>
        </pc:sldMkLst>
        <pc:spChg chg="mod">
          <ac:chgData name="魏 星达" userId="ca17b13798aa44f7" providerId="LiveId" clId="{1A56A298-4CFB-584E-B55A-D8A8CA7E5137}" dt="2021-09-14T05:03:48.160" v="447"/>
          <ac:spMkLst>
            <pc:docMk/>
            <pc:sldMk cId="1090553507" sldId="2421"/>
            <ac:spMk id="2" creationId="{FDC35A86-0ADC-7B4A-9DD1-C30D04A09B14}"/>
          </ac:spMkLst>
        </pc:spChg>
      </pc:sldChg>
      <pc:sldChg chg="modSp">
        <pc:chgData name="魏 星达" userId="ca17b13798aa44f7" providerId="LiveId" clId="{1A56A298-4CFB-584E-B55A-D8A8CA7E5137}" dt="2021-09-14T05:03:53.301" v="448"/>
        <pc:sldMkLst>
          <pc:docMk/>
          <pc:sldMk cId="800142866" sldId="2422"/>
        </pc:sldMkLst>
        <pc:spChg chg="mod">
          <ac:chgData name="魏 星达" userId="ca17b13798aa44f7" providerId="LiveId" clId="{1A56A298-4CFB-584E-B55A-D8A8CA7E5137}" dt="2021-09-14T05:03:53.301" v="448"/>
          <ac:spMkLst>
            <pc:docMk/>
            <pc:sldMk cId="800142866" sldId="2422"/>
            <ac:spMk id="2" creationId="{46C9DC56-3EFA-0F40-B488-941571E04CEA}"/>
          </ac:spMkLst>
        </pc:spChg>
      </pc:sldChg>
      <pc:sldChg chg="modSp">
        <pc:chgData name="魏 星达" userId="ca17b13798aa44f7" providerId="LiveId" clId="{1A56A298-4CFB-584E-B55A-D8A8CA7E5137}" dt="2021-09-14T05:03:57.652" v="449"/>
        <pc:sldMkLst>
          <pc:docMk/>
          <pc:sldMk cId="3157922210" sldId="2423"/>
        </pc:sldMkLst>
        <pc:spChg chg="mod">
          <ac:chgData name="魏 星达" userId="ca17b13798aa44f7" providerId="LiveId" clId="{1A56A298-4CFB-584E-B55A-D8A8CA7E5137}" dt="2021-09-14T05:03:57.652" v="449"/>
          <ac:spMkLst>
            <pc:docMk/>
            <pc:sldMk cId="3157922210" sldId="2423"/>
            <ac:spMk id="2" creationId="{93FAD514-8AF6-FA42-A47F-A7D0592A92C7}"/>
          </ac:spMkLst>
        </pc:spChg>
      </pc:sldChg>
      <pc:sldChg chg="modSp">
        <pc:chgData name="魏 星达" userId="ca17b13798aa44f7" providerId="LiveId" clId="{1A56A298-4CFB-584E-B55A-D8A8CA7E5137}" dt="2021-09-14T05:04:00.809" v="450"/>
        <pc:sldMkLst>
          <pc:docMk/>
          <pc:sldMk cId="2254290841" sldId="2424"/>
        </pc:sldMkLst>
        <pc:spChg chg="mod">
          <ac:chgData name="魏 星达" userId="ca17b13798aa44f7" providerId="LiveId" clId="{1A56A298-4CFB-584E-B55A-D8A8CA7E5137}" dt="2021-09-14T05:04:00.809" v="450"/>
          <ac:spMkLst>
            <pc:docMk/>
            <pc:sldMk cId="2254290841" sldId="2424"/>
            <ac:spMk id="2" creationId="{CDBC67B4-7261-DB4E-8D2A-0C1ED7393774}"/>
          </ac:spMkLst>
        </pc:spChg>
      </pc:sldChg>
      <pc:sldChg chg="modSp mod">
        <pc:chgData name="魏 星达" userId="ca17b13798aa44f7" providerId="LiveId" clId="{1A56A298-4CFB-584E-B55A-D8A8CA7E5137}" dt="2021-09-14T05:04:50.452" v="500" actId="207"/>
        <pc:sldMkLst>
          <pc:docMk/>
          <pc:sldMk cId="4103975333" sldId="2425"/>
        </pc:sldMkLst>
        <pc:spChg chg="mod">
          <ac:chgData name="魏 星达" userId="ca17b13798aa44f7" providerId="LiveId" clId="{1A56A298-4CFB-584E-B55A-D8A8CA7E5137}" dt="2021-09-14T05:04:24.242" v="486" actId="20577"/>
          <ac:spMkLst>
            <pc:docMk/>
            <pc:sldMk cId="4103975333" sldId="2425"/>
            <ac:spMk id="2" creationId="{54899544-9A97-DC4C-A5F6-E96B7E7630C5}"/>
          </ac:spMkLst>
        </pc:spChg>
        <pc:spChg chg="mod">
          <ac:chgData name="魏 星达" userId="ca17b13798aa44f7" providerId="LiveId" clId="{1A56A298-4CFB-584E-B55A-D8A8CA7E5137}" dt="2021-09-14T05:04:50.452" v="500" actId="207"/>
          <ac:spMkLst>
            <pc:docMk/>
            <pc:sldMk cId="4103975333" sldId="2425"/>
            <ac:spMk id="3" creationId="{701CB072-A3BC-7249-AD33-74218069BC13}"/>
          </ac:spMkLst>
        </pc:spChg>
      </pc:sldChg>
      <pc:sldChg chg="modSp">
        <pc:chgData name="魏 星达" userId="ca17b13798aa44f7" providerId="LiveId" clId="{1A56A298-4CFB-584E-B55A-D8A8CA7E5137}" dt="2021-09-14T05:04:04.433" v="451"/>
        <pc:sldMkLst>
          <pc:docMk/>
          <pc:sldMk cId="2414021376" sldId="2426"/>
        </pc:sldMkLst>
        <pc:spChg chg="mod">
          <ac:chgData name="魏 星达" userId="ca17b13798aa44f7" providerId="LiveId" clId="{1A56A298-4CFB-584E-B55A-D8A8CA7E5137}" dt="2021-09-14T05:04:04.433" v="451"/>
          <ac:spMkLst>
            <pc:docMk/>
            <pc:sldMk cId="2414021376" sldId="2426"/>
            <ac:spMk id="2" creationId="{237B97EA-A807-6044-9B2A-727678A7B91C}"/>
          </ac:spMkLst>
        </pc:spChg>
      </pc:sldChg>
      <pc:sldChg chg="addSp delSp modSp mod">
        <pc:chgData name="魏 星达" userId="ca17b13798aa44f7" providerId="LiveId" clId="{1A56A298-4CFB-584E-B55A-D8A8CA7E5137}" dt="2021-09-14T05:41:08.028" v="536"/>
        <pc:sldMkLst>
          <pc:docMk/>
          <pc:sldMk cId="2392783851" sldId="2427"/>
        </pc:sldMkLst>
        <pc:spChg chg="mod">
          <ac:chgData name="魏 星达" userId="ca17b13798aa44f7" providerId="LiveId" clId="{1A56A298-4CFB-584E-B55A-D8A8CA7E5137}" dt="2021-09-14T05:40:47.873" v="502"/>
          <ac:spMkLst>
            <pc:docMk/>
            <pc:sldMk cId="2392783851" sldId="2427"/>
            <ac:spMk id="2" creationId="{5DA06C58-7D99-D443-8E47-E2B18F87EAFE}"/>
          </ac:spMkLst>
        </pc:spChg>
        <pc:spChg chg="mod">
          <ac:chgData name="魏 星达" userId="ca17b13798aa44f7" providerId="LiveId" clId="{1A56A298-4CFB-584E-B55A-D8A8CA7E5137}" dt="2021-09-14T05:41:03.971" v="534" actId="20577"/>
          <ac:spMkLst>
            <pc:docMk/>
            <pc:sldMk cId="2392783851" sldId="2427"/>
            <ac:spMk id="3" creationId="{C95BD4C0-B283-024B-BC9C-396D7FFD3F90}"/>
          </ac:spMkLst>
        </pc:spChg>
        <pc:spChg chg="add del mod">
          <ac:chgData name="魏 星达" userId="ca17b13798aa44f7" providerId="LiveId" clId="{1A56A298-4CFB-584E-B55A-D8A8CA7E5137}" dt="2021-09-14T05:41:08.028" v="536"/>
          <ac:spMkLst>
            <pc:docMk/>
            <pc:sldMk cId="2392783851" sldId="2427"/>
            <ac:spMk id="5" creationId="{3C8C1CF5-ACAF-C04F-8DE7-B98BE6019E29}"/>
          </ac:spMkLst>
        </pc:spChg>
      </pc:sldChg>
      <pc:sldChg chg="modSp mod">
        <pc:chgData name="魏 星达" userId="ca17b13798aa44f7" providerId="LiveId" clId="{1A56A298-4CFB-584E-B55A-D8A8CA7E5137}" dt="2021-09-14T05:43:52.093" v="573" actId="1076"/>
        <pc:sldMkLst>
          <pc:docMk/>
          <pc:sldMk cId="2402586653" sldId="2429"/>
        </pc:sldMkLst>
        <pc:spChg chg="mod">
          <ac:chgData name="魏 星达" userId="ca17b13798aa44f7" providerId="LiveId" clId="{1A56A298-4CFB-584E-B55A-D8A8CA7E5137}" dt="2021-09-14T05:42:06.907" v="550"/>
          <ac:spMkLst>
            <pc:docMk/>
            <pc:sldMk cId="2402586653" sldId="2429"/>
            <ac:spMk id="2" creationId="{2FFF9F10-B7A8-124B-A49C-FE8286BD4F14}"/>
          </ac:spMkLst>
        </pc:spChg>
        <pc:spChg chg="mod">
          <ac:chgData name="魏 星达" userId="ca17b13798aa44f7" providerId="LiveId" clId="{1A56A298-4CFB-584E-B55A-D8A8CA7E5137}" dt="2021-09-14T05:43:18.961" v="567" actId="113"/>
          <ac:spMkLst>
            <pc:docMk/>
            <pc:sldMk cId="2402586653" sldId="2429"/>
            <ac:spMk id="3" creationId="{C1268452-2722-5745-9A3B-676FBA3D244B}"/>
          </ac:spMkLst>
        </pc:spChg>
        <pc:spChg chg="mod">
          <ac:chgData name="魏 星达" userId="ca17b13798aa44f7" providerId="LiveId" clId="{1A56A298-4CFB-584E-B55A-D8A8CA7E5137}" dt="2021-09-14T05:42:36.753" v="556"/>
          <ac:spMkLst>
            <pc:docMk/>
            <pc:sldMk cId="2402586653" sldId="2429"/>
            <ac:spMk id="5" creationId="{04969F7E-8622-B944-900C-2B1264F05B94}"/>
          </ac:spMkLst>
        </pc:spChg>
        <pc:spChg chg="mod">
          <ac:chgData name="魏 星达" userId="ca17b13798aa44f7" providerId="LiveId" clId="{1A56A298-4CFB-584E-B55A-D8A8CA7E5137}" dt="2021-09-14T05:43:47.260" v="571" actId="1076"/>
          <ac:spMkLst>
            <pc:docMk/>
            <pc:sldMk cId="2402586653" sldId="2429"/>
            <ac:spMk id="9" creationId="{C3B05714-316A-EF46-AA3B-F311202E2D8B}"/>
          </ac:spMkLst>
        </pc:spChg>
        <pc:spChg chg="mod">
          <ac:chgData name="魏 星达" userId="ca17b13798aa44f7" providerId="LiveId" clId="{1A56A298-4CFB-584E-B55A-D8A8CA7E5137}" dt="2021-09-14T05:43:52.093" v="573" actId="1076"/>
          <ac:spMkLst>
            <pc:docMk/>
            <pc:sldMk cId="2402586653" sldId="2429"/>
            <ac:spMk id="11" creationId="{C515576F-9191-8E41-9C6E-A769E5040619}"/>
          </ac:spMkLst>
        </pc:spChg>
        <pc:cxnChg chg="mod">
          <ac:chgData name="魏 星达" userId="ca17b13798aa44f7" providerId="LiveId" clId="{1A56A298-4CFB-584E-B55A-D8A8CA7E5137}" dt="2021-09-14T05:42:30.607" v="554" actId="14100"/>
          <ac:cxnSpMkLst>
            <pc:docMk/>
            <pc:sldMk cId="2402586653" sldId="2429"/>
            <ac:cxnSpMk id="7" creationId="{60DE9A2A-6F23-B54A-8752-73A86C75A6B7}"/>
          </ac:cxnSpMkLst>
        </pc:cxnChg>
      </pc:sldChg>
      <pc:sldChg chg="modSp">
        <pc:chgData name="魏 星达" userId="ca17b13798aa44f7" providerId="LiveId" clId="{1A56A298-4CFB-584E-B55A-D8A8CA7E5137}" dt="2021-09-14T05:44:50.805" v="578"/>
        <pc:sldMkLst>
          <pc:docMk/>
          <pc:sldMk cId="415118620" sldId="2430"/>
        </pc:sldMkLst>
        <pc:spChg chg="mod">
          <ac:chgData name="魏 星达" userId="ca17b13798aa44f7" providerId="LiveId" clId="{1A56A298-4CFB-584E-B55A-D8A8CA7E5137}" dt="2021-09-14T05:44:09.795" v="574"/>
          <ac:spMkLst>
            <pc:docMk/>
            <pc:sldMk cId="415118620" sldId="2430"/>
            <ac:spMk id="2" creationId="{8D265F36-6AA4-474C-8A96-6FFC4EB637C6}"/>
          </ac:spMkLst>
        </pc:spChg>
        <pc:spChg chg="mod">
          <ac:chgData name="魏 星达" userId="ca17b13798aa44f7" providerId="LiveId" clId="{1A56A298-4CFB-584E-B55A-D8A8CA7E5137}" dt="2021-09-14T05:44:50.805" v="578"/>
          <ac:spMkLst>
            <pc:docMk/>
            <pc:sldMk cId="415118620" sldId="2430"/>
            <ac:spMk id="3" creationId="{9ECEBB7F-0498-1A4C-9C5B-E7759AB0DA92}"/>
          </ac:spMkLst>
        </pc:spChg>
      </pc:sldChg>
      <pc:sldChg chg="modSp mod modNotesTx">
        <pc:chgData name="魏 星达" userId="ca17b13798aa44f7" providerId="LiveId" clId="{1A56A298-4CFB-584E-B55A-D8A8CA7E5137}" dt="2021-09-14T05:47:44.448" v="664" actId="313"/>
        <pc:sldMkLst>
          <pc:docMk/>
          <pc:sldMk cId="756312044" sldId="2432"/>
        </pc:sldMkLst>
        <pc:spChg chg="mod">
          <ac:chgData name="魏 星达" userId="ca17b13798aa44f7" providerId="LiveId" clId="{1A56A298-4CFB-584E-B55A-D8A8CA7E5137}" dt="2021-09-14T05:47:44.448" v="664" actId="313"/>
          <ac:spMkLst>
            <pc:docMk/>
            <pc:sldMk cId="756312044" sldId="2432"/>
            <ac:spMk id="3" creationId="{F707B573-7080-184A-A4C6-90099466E061}"/>
          </ac:spMkLst>
        </pc:spChg>
        <pc:picChg chg="mod">
          <ac:chgData name="魏 星达" userId="ca17b13798aa44f7" providerId="LiveId" clId="{1A56A298-4CFB-584E-B55A-D8A8CA7E5137}" dt="2021-09-14T05:46:31.032" v="622" actId="1076"/>
          <ac:picMkLst>
            <pc:docMk/>
            <pc:sldMk cId="756312044" sldId="2432"/>
            <ac:picMk id="6" creationId="{12250987-7913-BA4E-A2DE-BE0996E57B03}"/>
          </ac:picMkLst>
        </pc:picChg>
      </pc:sldChg>
      <pc:sldChg chg="modSp mod">
        <pc:chgData name="魏 星达" userId="ca17b13798aa44f7" providerId="LiveId" clId="{1A56A298-4CFB-584E-B55A-D8A8CA7E5137}" dt="2021-09-14T05:49:02.013" v="682" actId="20577"/>
        <pc:sldMkLst>
          <pc:docMk/>
          <pc:sldMk cId="1101650364" sldId="2434"/>
        </pc:sldMkLst>
        <pc:spChg chg="mod">
          <ac:chgData name="魏 星达" userId="ca17b13798aa44f7" providerId="LiveId" clId="{1A56A298-4CFB-584E-B55A-D8A8CA7E5137}" dt="2021-09-14T05:49:02.013" v="682" actId="20577"/>
          <ac:spMkLst>
            <pc:docMk/>
            <pc:sldMk cId="1101650364" sldId="2434"/>
            <ac:spMk id="3" creationId="{B36C0F1B-4178-584D-AD5E-57167A672375}"/>
          </ac:spMkLst>
        </pc:spChg>
      </pc:sldChg>
      <pc:sldChg chg="modSp add mod">
        <pc:chgData name="魏 星达" userId="ca17b13798aa44f7" providerId="LiveId" clId="{1A56A298-4CFB-584E-B55A-D8A8CA7E5137}" dt="2021-09-14T04:47:48.041" v="10" actId="20577"/>
        <pc:sldMkLst>
          <pc:docMk/>
          <pc:sldMk cId="4106091989" sldId="2456"/>
        </pc:sldMkLst>
        <pc:spChg chg="mod">
          <ac:chgData name="魏 星达" userId="ca17b13798aa44f7" providerId="LiveId" clId="{1A56A298-4CFB-584E-B55A-D8A8CA7E5137}" dt="2021-09-14T04:47:48.041" v="10" actId="20577"/>
          <ac:spMkLst>
            <pc:docMk/>
            <pc:sldMk cId="4106091989" sldId="2456"/>
            <ac:spMk id="2" creationId="{655432A7-4E28-1D42-B037-2BA7E6868C83}"/>
          </ac:spMkLst>
        </pc:spChg>
      </pc:sldChg>
      <pc:sldChg chg="modSp add mod">
        <pc:chgData name="魏 星达" userId="ca17b13798aa44f7" providerId="LiveId" clId="{1A56A298-4CFB-584E-B55A-D8A8CA7E5137}" dt="2021-09-14T04:48:08.986" v="20" actId="20577"/>
        <pc:sldMkLst>
          <pc:docMk/>
          <pc:sldMk cId="364410856" sldId="2457"/>
        </pc:sldMkLst>
        <pc:spChg chg="mod">
          <ac:chgData name="魏 星达" userId="ca17b13798aa44f7" providerId="LiveId" clId="{1A56A298-4CFB-584E-B55A-D8A8CA7E5137}" dt="2021-09-14T04:48:08.986" v="20" actId="20577"/>
          <ac:spMkLst>
            <pc:docMk/>
            <pc:sldMk cId="364410856" sldId="2457"/>
            <ac:spMk id="2" creationId="{BA78996D-B094-224E-893E-622A7BF318FA}"/>
          </ac:spMkLst>
        </pc:spChg>
      </pc:sldChg>
      <pc:sldChg chg="modSp add">
        <pc:chgData name="魏 星达" userId="ca17b13798aa44f7" providerId="LiveId" clId="{1A56A298-4CFB-584E-B55A-D8A8CA7E5137}" dt="2021-09-14T04:48:46.911" v="33"/>
        <pc:sldMkLst>
          <pc:docMk/>
          <pc:sldMk cId="2788544154" sldId="2458"/>
        </pc:sldMkLst>
        <pc:spChg chg="mod">
          <ac:chgData name="魏 星达" userId="ca17b13798aa44f7" providerId="LiveId" clId="{1A56A298-4CFB-584E-B55A-D8A8CA7E5137}" dt="2021-09-14T04:48:46.911" v="33"/>
          <ac:spMkLst>
            <pc:docMk/>
            <pc:sldMk cId="2788544154" sldId="2458"/>
            <ac:spMk id="2" creationId="{527133CE-90AE-FF47-AE75-A77DB5C355B8}"/>
          </ac:spMkLst>
        </pc:spChg>
      </pc:sldChg>
      <pc:sldChg chg="addSp delSp modSp add mod">
        <pc:chgData name="魏 星达" userId="ca17b13798aa44f7" providerId="LiveId" clId="{1A56A298-4CFB-584E-B55A-D8A8CA7E5137}" dt="2021-09-14T04:50:42.817" v="67" actId="478"/>
        <pc:sldMkLst>
          <pc:docMk/>
          <pc:sldMk cId="2671225206" sldId="2459"/>
        </pc:sldMkLst>
        <pc:spChg chg="mod">
          <ac:chgData name="魏 星达" userId="ca17b13798aa44f7" providerId="LiveId" clId="{1A56A298-4CFB-584E-B55A-D8A8CA7E5137}" dt="2021-09-14T04:48:35.442" v="32" actId="20577"/>
          <ac:spMkLst>
            <pc:docMk/>
            <pc:sldMk cId="2671225206" sldId="2459"/>
            <ac:spMk id="2" creationId="{3B38E0F6-34F4-D849-A21F-8323E019D6EE}"/>
          </ac:spMkLst>
        </pc:spChg>
        <pc:spChg chg="mod">
          <ac:chgData name="魏 星达" userId="ca17b13798aa44f7" providerId="LiveId" clId="{1A56A298-4CFB-584E-B55A-D8A8CA7E5137}" dt="2021-09-14T04:49:50.596" v="61" actId="1076"/>
          <ac:spMkLst>
            <pc:docMk/>
            <pc:sldMk cId="2671225206" sldId="2459"/>
            <ac:spMk id="29" creationId="{CD66620F-147B-2547-8718-FD3CBA59BBC4}"/>
          </ac:spMkLst>
        </pc:spChg>
        <pc:picChg chg="add del mod">
          <ac:chgData name="魏 星达" userId="ca17b13798aa44f7" providerId="LiveId" clId="{1A56A298-4CFB-584E-B55A-D8A8CA7E5137}" dt="2021-09-14T04:50:42.817" v="67" actId="478"/>
          <ac:picMkLst>
            <pc:docMk/>
            <pc:sldMk cId="2671225206" sldId="2459"/>
            <ac:picMk id="3" creationId="{A465A8E5-02CF-6A47-A1F1-5203D2AB4900}"/>
          </ac:picMkLst>
        </pc:picChg>
      </pc:sldChg>
      <pc:sldChg chg="add del">
        <pc:chgData name="魏 星达" userId="ca17b13798aa44f7" providerId="LiveId" clId="{1A56A298-4CFB-584E-B55A-D8A8CA7E5137}" dt="2021-09-14T04:49:07.989" v="36"/>
        <pc:sldMkLst>
          <pc:docMk/>
          <pc:sldMk cId="1723483995" sldId="2460"/>
        </pc:sldMkLst>
      </pc:sldChg>
      <pc:sldChg chg="addSp delSp modSp new mod">
        <pc:chgData name="魏 星达" userId="ca17b13798aa44f7" providerId="LiveId" clId="{1A56A298-4CFB-584E-B55A-D8A8CA7E5137}" dt="2021-09-14T04:51:16.204" v="77" actId="1076"/>
        <pc:sldMkLst>
          <pc:docMk/>
          <pc:sldMk cId="3397637236" sldId="2460"/>
        </pc:sldMkLst>
        <pc:spChg chg="mod">
          <ac:chgData name="魏 星达" userId="ca17b13798aa44f7" providerId="LiveId" clId="{1A56A298-4CFB-584E-B55A-D8A8CA7E5137}" dt="2021-09-14T04:49:28.275" v="52" actId="20577"/>
          <ac:spMkLst>
            <pc:docMk/>
            <pc:sldMk cId="3397637236" sldId="2460"/>
            <ac:spMk id="2" creationId="{A55D6DFB-C250-6847-A7AF-6800C39D5871}"/>
          </ac:spMkLst>
        </pc:spChg>
        <pc:spChg chg="del">
          <ac:chgData name="魏 星达" userId="ca17b13798aa44f7" providerId="LiveId" clId="{1A56A298-4CFB-584E-B55A-D8A8CA7E5137}" dt="2021-09-14T04:50:54.403" v="71" actId="478"/>
          <ac:spMkLst>
            <pc:docMk/>
            <pc:sldMk cId="3397637236" sldId="2460"/>
            <ac:spMk id="3" creationId="{1B028882-357E-8342-A7B8-2310F4BBFF7B}"/>
          </ac:spMkLst>
        </pc:spChg>
        <pc:spChg chg="add mod">
          <ac:chgData name="魏 星达" userId="ca17b13798aa44f7" providerId="LiveId" clId="{1A56A298-4CFB-584E-B55A-D8A8CA7E5137}" dt="2021-09-14T04:51:01.626" v="73" actId="207"/>
          <ac:spMkLst>
            <pc:docMk/>
            <pc:sldMk cId="3397637236" sldId="2460"/>
            <ac:spMk id="8" creationId="{1CAE87D1-039B-D943-9273-F186DAECD45D}"/>
          </ac:spMkLst>
        </pc:spChg>
        <pc:spChg chg="add mod">
          <ac:chgData name="魏 星达" userId="ca17b13798aa44f7" providerId="LiveId" clId="{1A56A298-4CFB-584E-B55A-D8A8CA7E5137}" dt="2021-09-14T04:51:04.833" v="74" actId="207"/>
          <ac:spMkLst>
            <pc:docMk/>
            <pc:sldMk cId="3397637236" sldId="2460"/>
            <ac:spMk id="9" creationId="{D06FD4B2-8BA8-EC44-BF1E-99DC9408C41E}"/>
          </ac:spMkLst>
        </pc:spChg>
        <pc:spChg chg="add mod">
          <ac:chgData name="魏 星达" userId="ca17b13798aa44f7" providerId="LiveId" clId="{1A56A298-4CFB-584E-B55A-D8A8CA7E5137}" dt="2021-09-14T04:51:12.846" v="76" actId="1076"/>
          <ac:spMkLst>
            <pc:docMk/>
            <pc:sldMk cId="3397637236" sldId="2460"/>
            <ac:spMk id="10" creationId="{06DFF5AD-5255-684A-9A2E-D29AD2E85E2B}"/>
          </ac:spMkLst>
        </pc:spChg>
        <pc:spChg chg="add mod">
          <ac:chgData name="魏 星达" userId="ca17b13798aa44f7" providerId="LiveId" clId="{1A56A298-4CFB-584E-B55A-D8A8CA7E5137}" dt="2021-09-14T04:51:16.204" v="77" actId="1076"/>
          <ac:spMkLst>
            <pc:docMk/>
            <pc:sldMk cId="3397637236" sldId="2460"/>
            <ac:spMk id="11" creationId="{9BC1BDE9-57F9-684A-A12E-4554F0024E67}"/>
          </ac:spMkLst>
        </pc:spChg>
        <pc:spChg chg="add mod">
          <ac:chgData name="魏 星达" userId="ca17b13798aa44f7" providerId="LiveId" clId="{1A56A298-4CFB-584E-B55A-D8A8CA7E5137}" dt="2021-09-14T04:51:06.955" v="75" actId="207"/>
          <ac:spMkLst>
            <pc:docMk/>
            <pc:sldMk cId="3397637236" sldId="2460"/>
            <ac:spMk id="12" creationId="{343235C6-1B55-4043-8A7A-969A87ADA8B9}"/>
          </ac:spMkLst>
        </pc:spChg>
        <pc:picChg chg="add del mod">
          <ac:chgData name="魏 星达" userId="ca17b13798aa44f7" providerId="LiveId" clId="{1A56A298-4CFB-584E-B55A-D8A8CA7E5137}" dt="2021-09-14T04:50:52.827" v="70" actId="478"/>
          <ac:picMkLst>
            <pc:docMk/>
            <pc:sldMk cId="3397637236" sldId="2460"/>
            <ac:picMk id="5" creationId="{EAA3E3C6-6E3A-BD4A-8EC9-DDDD87A33099}"/>
          </ac:picMkLst>
        </pc:picChg>
        <pc:picChg chg="add mod">
          <ac:chgData name="魏 星达" userId="ca17b13798aa44f7" providerId="LiveId" clId="{1A56A298-4CFB-584E-B55A-D8A8CA7E5137}" dt="2021-09-14T04:50:48.584" v="68"/>
          <ac:picMkLst>
            <pc:docMk/>
            <pc:sldMk cId="3397637236" sldId="2460"/>
            <ac:picMk id="6" creationId="{55794DC1-8CBF-E445-B818-A8225A0B68B8}"/>
          </ac:picMkLst>
        </pc:picChg>
        <pc:picChg chg="add mod">
          <ac:chgData name="魏 星达" userId="ca17b13798aa44f7" providerId="LiveId" clId="{1A56A298-4CFB-584E-B55A-D8A8CA7E5137}" dt="2021-09-14T04:50:48.584" v="68"/>
          <ac:picMkLst>
            <pc:docMk/>
            <pc:sldMk cId="3397637236" sldId="2460"/>
            <ac:picMk id="7" creationId="{6F5A8695-BDFC-844C-9DA6-16D3FC61E4AE}"/>
          </ac:picMkLst>
        </pc:picChg>
      </pc:sldChg>
    </pc:docChg>
  </pc:docChgLst>
  <pc:docChgLst>
    <pc:chgData name="魏 星达" userId="ca17b13798aa44f7" providerId="LiveId" clId="{DA40F8D9-A4DA-9A41-8F70-B1E22DC808F0}"/>
    <pc:docChg chg="undo custSel addSld delSld modSld">
      <pc:chgData name="魏 星达" userId="ca17b13798aa44f7" providerId="LiveId" clId="{DA40F8D9-A4DA-9A41-8F70-B1E22DC808F0}" dt="2021-10-11T13:53:21.290" v="1089" actId="207"/>
      <pc:docMkLst>
        <pc:docMk/>
      </pc:docMkLst>
      <pc:sldChg chg="modSp mod">
        <pc:chgData name="魏 星达" userId="ca17b13798aa44f7" providerId="LiveId" clId="{DA40F8D9-A4DA-9A41-8F70-B1E22DC808F0}" dt="2021-10-11T13:52:16.852" v="1023" actId="20577"/>
        <pc:sldMkLst>
          <pc:docMk/>
          <pc:sldMk cId="1177712231" sldId="2428"/>
        </pc:sldMkLst>
        <pc:spChg chg="mod">
          <ac:chgData name="魏 星达" userId="ca17b13798aa44f7" providerId="LiveId" clId="{DA40F8D9-A4DA-9A41-8F70-B1E22DC808F0}" dt="2021-10-11T13:52:16.852" v="1023" actId="20577"/>
          <ac:spMkLst>
            <pc:docMk/>
            <pc:sldMk cId="1177712231" sldId="2428"/>
            <ac:spMk id="6" creationId="{95573D84-8316-2243-B8F2-6983C3DF405B}"/>
          </ac:spMkLst>
        </pc:spChg>
      </pc:sldChg>
      <pc:sldChg chg="addSp modSp mod">
        <pc:chgData name="魏 星达" userId="ca17b13798aa44f7" providerId="LiveId" clId="{DA40F8D9-A4DA-9A41-8F70-B1E22DC808F0}" dt="2021-10-11T13:53:21.290" v="1089" actId="207"/>
        <pc:sldMkLst>
          <pc:docMk/>
          <pc:sldMk cId="763919685" sldId="2433"/>
        </pc:sldMkLst>
        <pc:spChg chg="add mod">
          <ac:chgData name="魏 星达" userId="ca17b13798aa44f7" providerId="LiveId" clId="{DA40F8D9-A4DA-9A41-8F70-B1E22DC808F0}" dt="2021-10-11T13:53:21.290" v="1089" actId="207"/>
          <ac:spMkLst>
            <pc:docMk/>
            <pc:sldMk cId="763919685" sldId="2433"/>
            <ac:spMk id="3" creationId="{F03D4D2A-E838-044B-870A-6669181CA8D0}"/>
          </ac:spMkLst>
        </pc:spChg>
        <pc:spChg chg="add mod">
          <ac:chgData name="魏 星达" userId="ca17b13798aa44f7" providerId="LiveId" clId="{DA40F8D9-A4DA-9A41-8F70-B1E22DC808F0}" dt="2021-10-11T13:53:12.688" v="1087" actId="1076"/>
          <ac:spMkLst>
            <pc:docMk/>
            <pc:sldMk cId="763919685" sldId="2433"/>
            <ac:spMk id="9" creationId="{E4CA305A-256E-0245-BEDD-34A04B8AAB53}"/>
          </ac:spMkLst>
        </pc:spChg>
      </pc:sldChg>
      <pc:sldChg chg="modSp mod">
        <pc:chgData name="魏 星达" userId="ca17b13798aa44f7" providerId="LiveId" clId="{DA40F8D9-A4DA-9A41-8F70-B1E22DC808F0}" dt="2021-10-11T12:12:21.593" v="129" actId="207"/>
        <pc:sldMkLst>
          <pc:docMk/>
          <pc:sldMk cId="1101650364" sldId="2434"/>
        </pc:sldMkLst>
        <pc:spChg chg="mod">
          <ac:chgData name="魏 星达" userId="ca17b13798aa44f7" providerId="LiveId" clId="{DA40F8D9-A4DA-9A41-8F70-B1E22DC808F0}" dt="2021-10-11T12:12:21.593" v="129" actId="207"/>
          <ac:spMkLst>
            <pc:docMk/>
            <pc:sldMk cId="1101650364" sldId="2434"/>
            <ac:spMk id="3" creationId="{B36C0F1B-4178-584D-AD5E-57167A672375}"/>
          </ac:spMkLst>
        </pc:spChg>
        <pc:picChg chg="mod">
          <ac:chgData name="魏 星达" userId="ca17b13798aa44f7" providerId="LiveId" clId="{DA40F8D9-A4DA-9A41-8F70-B1E22DC808F0}" dt="2021-10-11T12:12:14.127" v="115" actId="14100"/>
          <ac:picMkLst>
            <pc:docMk/>
            <pc:sldMk cId="1101650364" sldId="2434"/>
            <ac:picMk id="5" creationId="{D41D766F-D2B1-9449-9BDD-40A8D3AEC5BA}"/>
          </ac:picMkLst>
        </pc:picChg>
      </pc:sldChg>
      <pc:sldChg chg="modSp mod">
        <pc:chgData name="魏 星达" userId="ca17b13798aa44f7" providerId="LiveId" clId="{DA40F8D9-A4DA-9A41-8F70-B1E22DC808F0}" dt="2021-10-11T12:11:39.259" v="109" actId="20577"/>
        <pc:sldMkLst>
          <pc:docMk/>
          <pc:sldMk cId="2835925269" sldId="2436"/>
        </pc:sldMkLst>
        <pc:spChg chg="mod">
          <ac:chgData name="魏 星达" userId="ca17b13798aa44f7" providerId="LiveId" clId="{DA40F8D9-A4DA-9A41-8F70-B1E22DC808F0}" dt="2021-10-11T12:11:39.259" v="109" actId="20577"/>
          <ac:spMkLst>
            <pc:docMk/>
            <pc:sldMk cId="2835925269" sldId="2436"/>
            <ac:spMk id="3" creationId="{9D066B10-4A23-8542-AA81-15F089529F42}"/>
          </ac:spMkLst>
        </pc:spChg>
      </pc:sldChg>
      <pc:sldChg chg="modSp mod">
        <pc:chgData name="魏 星达" userId="ca17b13798aa44f7" providerId="LiveId" clId="{DA40F8D9-A4DA-9A41-8F70-B1E22DC808F0}" dt="2021-10-11T12:08:17.641" v="15" actId="20577"/>
        <pc:sldMkLst>
          <pc:docMk/>
          <pc:sldMk cId="2477610227" sldId="2443"/>
        </pc:sldMkLst>
        <pc:spChg chg="mod">
          <ac:chgData name="魏 星达" userId="ca17b13798aa44f7" providerId="LiveId" clId="{DA40F8D9-A4DA-9A41-8F70-B1E22DC808F0}" dt="2021-10-11T12:08:17.641" v="15" actId="20577"/>
          <ac:spMkLst>
            <pc:docMk/>
            <pc:sldMk cId="2477610227" sldId="2443"/>
            <ac:spMk id="3" creationId="{DB2F848E-8303-DA45-BF37-BD50F8946CE9}"/>
          </ac:spMkLst>
        </pc:spChg>
      </pc:sldChg>
      <pc:sldChg chg="addSp delSp modSp mod">
        <pc:chgData name="魏 星达" userId="ca17b13798aa44f7" providerId="LiveId" clId="{DA40F8D9-A4DA-9A41-8F70-B1E22DC808F0}" dt="2021-10-11T12:08:54.139" v="19" actId="478"/>
        <pc:sldMkLst>
          <pc:docMk/>
          <pc:sldMk cId="2838508982" sldId="2444"/>
        </pc:sldMkLst>
        <pc:spChg chg="add del mod">
          <ac:chgData name="魏 星达" userId="ca17b13798aa44f7" providerId="LiveId" clId="{DA40F8D9-A4DA-9A41-8F70-B1E22DC808F0}" dt="2021-10-11T12:08:54.139" v="19" actId="478"/>
          <ac:spMkLst>
            <pc:docMk/>
            <pc:sldMk cId="2838508982" sldId="2444"/>
            <ac:spMk id="111" creationId="{9DEE0D7E-7C53-1B49-928C-F788E5D84756}"/>
          </ac:spMkLst>
        </pc:spChg>
      </pc:sldChg>
      <pc:sldChg chg="del">
        <pc:chgData name="魏 星达" userId="ca17b13798aa44f7" providerId="LiveId" clId="{DA40F8D9-A4DA-9A41-8F70-B1E22DC808F0}" dt="2021-10-11T12:08:39.597" v="16" actId="2696"/>
        <pc:sldMkLst>
          <pc:docMk/>
          <pc:sldMk cId="3438059067" sldId="2445"/>
        </pc:sldMkLst>
      </pc:sldChg>
      <pc:sldChg chg="del">
        <pc:chgData name="魏 星达" userId="ca17b13798aa44f7" providerId="LiveId" clId="{DA40F8D9-A4DA-9A41-8F70-B1E22DC808F0}" dt="2021-10-11T12:07:21.122" v="0" actId="2696"/>
        <pc:sldMkLst>
          <pc:docMk/>
          <pc:sldMk cId="47244820" sldId="2448"/>
        </pc:sldMkLst>
      </pc:sldChg>
      <pc:sldChg chg="del">
        <pc:chgData name="魏 星达" userId="ca17b13798aa44f7" providerId="LiveId" clId="{DA40F8D9-A4DA-9A41-8F70-B1E22DC808F0}" dt="2021-10-11T12:07:21.122" v="0" actId="2696"/>
        <pc:sldMkLst>
          <pc:docMk/>
          <pc:sldMk cId="3824655105" sldId="2461"/>
        </pc:sldMkLst>
      </pc:sldChg>
      <pc:sldChg chg="del">
        <pc:chgData name="魏 星达" userId="ca17b13798aa44f7" providerId="LiveId" clId="{DA40F8D9-A4DA-9A41-8F70-B1E22DC808F0}" dt="2021-10-11T12:07:21.122" v="0" actId="2696"/>
        <pc:sldMkLst>
          <pc:docMk/>
          <pc:sldMk cId="2190853119" sldId="2462"/>
        </pc:sldMkLst>
      </pc:sldChg>
      <pc:sldChg chg="del">
        <pc:chgData name="魏 星达" userId="ca17b13798aa44f7" providerId="LiveId" clId="{DA40F8D9-A4DA-9A41-8F70-B1E22DC808F0}" dt="2021-10-11T12:07:21.122" v="0" actId="2696"/>
        <pc:sldMkLst>
          <pc:docMk/>
          <pc:sldMk cId="1605453969" sldId="2463"/>
        </pc:sldMkLst>
      </pc:sldChg>
      <pc:sldChg chg="del">
        <pc:chgData name="魏 星达" userId="ca17b13798aa44f7" providerId="LiveId" clId="{DA40F8D9-A4DA-9A41-8F70-B1E22DC808F0}" dt="2021-10-11T12:07:21.122" v="0" actId="2696"/>
        <pc:sldMkLst>
          <pc:docMk/>
          <pc:sldMk cId="2235295250" sldId="2464"/>
        </pc:sldMkLst>
      </pc:sldChg>
      <pc:sldChg chg="del">
        <pc:chgData name="魏 星达" userId="ca17b13798aa44f7" providerId="LiveId" clId="{DA40F8D9-A4DA-9A41-8F70-B1E22DC808F0}" dt="2021-10-11T12:07:21.122" v="0" actId="2696"/>
        <pc:sldMkLst>
          <pc:docMk/>
          <pc:sldMk cId="1887785122" sldId="2465"/>
        </pc:sldMkLst>
      </pc:sldChg>
      <pc:sldChg chg="del">
        <pc:chgData name="魏 星达" userId="ca17b13798aa44f7" providerId="LiveId" clId="{DA40F8D9-A4DA-9A41-8F70-B1E22DC808F0}" dt="2021-10-11T12:07:21.122" v="0" actId="2696"/>
        <pc:sldMkLst>
          <pc:docMk/>
          <pc:sldMk cId="3638412874" sldId="2466"/>
        </pc:sldMkLst>
      </pc:sldChg>
      <pc:sldChg chg="del">
        <pc:chgData name="魏 星达" userId="ca17b13798aa44f7" providerId="LiveId" clId="{DA40F8D9-A4DA-9A41-8F70-B1E22DC808F0}" dt="2021-10-11T12:07:21.122" v="0" actId="2696"/>
        <pc:sldMkLst>
          <pc:docMk/>
          <pc:sldMk cId="2857729040" sldId="2467"/>
        </pc:sldMkLst>
      </pc:sldChg>
      <pc:sldChg chg="del">
        <pc:chgData name="魏 星达" userId="ca17b13798aa44f7" providerId="LiveId" clId="{DA40F8D9-A4DA-9A41-8F70-B1E22DC808F0}" dt="2021-10-11T12:07:21.122" v="0" actId="2696"/>
        <pc:sldMkLst>
          <pc:docMk/>
          <pc:sldMk cId="2228935162" sldId="2468"/>
        </pc:sldMkLst>
      </pc:sldChg>
      <pc:sldChg chg="del">
        <pc:chgData name="魏 星达" userId="ca17b13798aa44f7" providerId="LiveId" clId="{DA40F8D9-A4DA-9A41-8F70-B1E22DC808F0}" dt="2021-10-11T12:07:21.122" v="0" actId="2696"/>
        <pc:sldMkLst>
          <pc:docMk/>
          <pc:sldMk cId="3500243379" sldId="2469"/>
        </pc:sldMkLst>
      </pc:sldChg>
      <pc:sldChg chg="del">
        <pc:chgData name="魏 星达" userId="ca17b13798aa44f7" providerId="LiveId" clId="{DA40F8D9-A4DA-9A41-8F70-B1E22DC808F0}" dt="2021-10-11T12:07:21.122" v="0" actId="2696"/>
        <pc:sldMkLst>
          <pc:docMk/>
          <pc:sldMk cId="2162694326" sldId="2470"/>
        </pc:sldMkLst>
      </pc:sldChg>
      <pc:sldChg chg="del">
        <pc:chgData name="魏 星达" userId="ca17b13798aa44f7" providerId="LiveId" clId="{DA40F8D9-A4DA-9A41-8F70-B1E22DC808F0}" dt="2021-10-11T12:07:21.122" v="0" actId="2696"/>
        <pc:sldMkLst>
          <pc:docMk/>
          <pc:sldMk cId="3603441296" sldId="2471"/>
        </pc:sldMkLst>
      </pc:sldChg>
      <pc:sldChg chg="del">
        <pc:chgData name="魏 星达" userId="ca17b13798aa44f7" providerId="LiveId" clId="{DA40F8D9-A4DA-9A41-8F70-B1E22DC808F0}" dt="2021-10-11T12:07:21.122" v="0" actId="2696"/>
        <pc:sldMkLst>
          <pc:docMk/>
          <pc:sldMk cId="2889202566" sldId="2472"/>
        </pc:sldMkLst>
      </pc:sldChg>
      <pc:sldChg chg="del">
        <pc:chgData name="魏 星达" userId="ca17b13798aa44f7" providerId="LiveId" clId="{DA40F8D9-A4DA-9A41-8F70-B1E22DC808F0}" dt="2021-10-11T12:07:21.122" v="0" actId="2696"/>
        <pc:sldMkLst>
          <pc:docMk/>
          <pc:sldMk cId="2914489054" sldId="2473"/>
        </pc:sldMkLst>
      </pc:sldChg>
      <pc:sldChg chg="add">
        <pc:chgData name="魏 星达" userId="ca17b13798aa44f7" providerId="LiveId" clId="{DA40F8D9-A4DA-9A41-8F70-B1E22DC808F0}" dt="2021-10-11T12:07:23.288" v="1"/>
        <pc:sldMkLst>
          <pc:docMk/>
          <pc:sldMk cId="110965834" sldId="2474"/>
        </pc:sldMkLst>
      </pc:sldChg>
      <pc:sldChg chg="add">
        <pc:chgData name="魏 星达" userId="ca17b13798aa44f7" providerId="LiveId" clId="{DA40F8D9-A4DA-9A41-8F70-B1E22DC808F0}" dt="2021-10-11T12:07:23.288" v="1"/>
        <pc:sldMkLst>
          <pc:docMk/>
          <pc:sldMk cId="2753779911" sldId="2475"/>
        </pc:sldMkLst>
      </pc:sldChg>
      <pc:sldChg chg="add">
        <pc:chgData name="魏 星达" userId="ca17b13798aa44f7" providerId="LiveId" clId="{DA40F8D9-A4DA-9A41-8F70-B1E22DC808F0}" dt="2021-10-11T12:07:23.288" v="1"/>
        <pc:sldMkLst>
          <pc:docMk/>
          <pc:sldMk cId="20802105" sldId="2476"/>
        </pc:sldMkLst>
      </pc:sldChg>
      <pc:sldChg chg="add">
        <pc:chgData name="魏 星达" userId="ca17b13798aa44f7" providerId="LiveId" clId="{DA40F8D9-A4DA-9A41-8F70-B1E22DC808F0}" dt="2021-10-11T12:07:23.288" v="1"/>
        <pc:sldMkLst>
          <pc:docMk/>
          <pc:sldMk cId="1445887522" sldId="2477"/>
        </pc:sldMkLst>
      </pc:sldChg>
      <pc:sldChg chg="add">
        <pc:chgData name="魏 星达" userId="ca17b13798aa44f7" providerId="LiveId" clId="{DA40F8D9-A4DA-9A41-8F70-B1E22DC808F0}" dt="2021-10-11T12:07:23.288" v="1"/>
        <pc:sldMkLst>
          <pc:docMk/>
          <pc:sldMk cId="1685440151" sldId="2478"/>
        </pc:sldMkLst>
      </pc:sldChg>
      <pc:sldChg chg="add">
        <pc:chgData name="魏 星达" userId="ca17b13798aa44f7" providerId="LiveId" clId="{DA40F8D9-A4DA-9A41-8F70-B1E22DC808F0}" dt="2021-10-11T12:07:23.288" v="1"/>
        <pc:sldMkLst>
          <pc:docMk/>
          <pc:sldMk cId="1632841954" sldId="2479"/>
        </pc:sldMkLst>
      </pc:sldChg>
      <pc:sldChg chg="add">
        <pc:chgData name="魏 星达" userId="ca17b13798aa44f7" providerId="LiveId" clId="{DA40F8D9-A4DA-9A41-8F70-B1E22DC808F0}" dt="2021-10-11T12:07:23.288" v="1"/>
        <pc:sldMkLst>
          <pc:docMk/>
          <pc:sldMk cId="2974087207" sldId="2480"/>
        </pc:sldMkLst>
      </pc:sldChg>
      <pc:sldChg chg="add">
        <pc:chgData name="魏 星达" userId="ca17b13798aa44f7" providerId="LiveId" clId="{DA40F8D9-A4DA-9A41-8F70-B1E22DC808F0}" dt="2021-10-11T12:07:23.288" v="1"/>
        <pc:sldMkLst>
          <pc:docMk/>
          <pc:sldMk cId="595171855" sldId="2481"/>
        </pc:sldMkLst>
      </pc:sldChg>
      <pc:sldChg chg="add">
        <pc:chgData name="魏 星达" userId="ca17b13798aa44f7" providerId="LiveId" clId="{DA40F8D9-A4DA-9A41-8F70-B1E22DC808F0}" dt="2021-10-11T12:07:23.288" v="1"/>
        <pc:sldMkLst>
          <pc:docMk/>
          <pc:sldMk cId="4184657427" sldId="2482"/>
        </pc:sldMkLst>
      </pc:sldChg>
      <pc:sldChg chg="add">
        <pc:chgData name="魏 星达" userId="ca17b13798aa44f7" providerId="LiveId" clId="{DA40F8D9-A4DA-9A41-8F70-B1E22DC808F0}" dt="2021-10-11T12:07:23.288" v="1"/>
        <pc:sldMkLst>
          <pc:docMk/>
          <pc:sldMk cId="231695159" sldId="2483"/>
        </pc:sldMkLst>
      </pc:sldChg>
      <pc:sldChg chg="add">
        <pc:chgData name="魏 星达" userId="ca17b13798aa44f7" providerId="LiveId" clId="{DA40F8D9-A4DA-9A41-8F70-B1E22DC808F0}" dt="2021-10-11T12:07:23.288" v="1"/>
        <pc:sldMkLst>
          <pc:docMk/>
          <pc:sldMk cId="3353359569" sldId="2484"/>
        </pc:sldMkLst>
      </pc:sldChg>
      <pc:sldChg chg="add">
        <pc:chgData name="魏 星达" userId="ca17b13798aa44f7" providerId="LiveId" clId="{DA40F8D9-A4DA-9A41-8F70-B1E22DC808F0}" dt="2021-10-11T12:07:23.288" v="1"/>
        <pc:sldMkLst>
          <pc:docMk/>
          <pc:sldMk cId="2519982356" sldId="2485"/>
        </pc:sldMkLst>
      </pc:sldChg>
      <pc:sldChg chg="add">
        <pc:chgData name="魏 星达" userId="ca17b13798aa44f7" providerId="LiveId" clId="{DA40F8D9-A4DA-9A41-8F70-B1E22DC808F0}" dt="2021-10-11T12:07:23.288" v="1"/>
        <pc:sldMkLst>
          <pc:docMk/>
          <pc:sldMk cId="277354718" sldId="2486"/>
        </pc:sldMkLst>
      </pc:sldChg>
      <pc:sldChg chg="add">
        <pc:chgData name="魏 星达" userId="ca17b13798aa44f7" providerId="LiveId" clId="{DA40F8D9-A4DA-9A41-8F70-B1E22DC808F0}" dt="2021-10-11T12:07:23.288" v="1"/>
        <pc:sldMkLst>
          <pc:docMk/>
          <pc:sldMk cId="3580046789" sldId="2487"/>
        </pc:sldMkLst>
      </pc:sldChg>
      <pc:sldChg chg="add">
        <pc:chgData name="魏 星达" userId="ca17b13798aa44f7" providerId="LiveId" clId="{DA40F8D9-A4DA-9A41-8F70-B1E22DC808F0}" dt="2021-10-11T12:07:23.288" v="1"/>
        <pc:sldMkLst>
          <pc:docMk/>
          <pc:sldMk cId="681424851" sldId="2488"/>
        </pc:sldMkLst>
      </pc:sldChg>
      <pc:sldChg chg="add">
        <pc:chgData name="魏 星达" userId="ca17b13798aa44f7" providerId="LiveId" clId="{DA40F8D9-A4DA-9A41-8F70-B1E22DC808F0}" dt="2021-10-11T12:07:23.288" v="1"/>
        <pc:sldMkLst>
          <pc:docMk/>
          <pc:sldMk cId="163069014" sldId="2489"/>
        </pc:sldMkLst>
      </pc:sldChg>
      <pc:sldChg chg="add">
        <pc:chgData name="魏 星达" userId="ca17b13798aa44f7" providerId="LiveId" clId="{DA40F8D9-A4DA-9A41-8F70-B1E22DC808F0}" dt="2021-10-11T12:07:23.288" v="1"/>
        <pc:sldMkLst>
          <pc:docMk/>
          <pc:sldMk cId="1587555572" sldId="2490"/>
        </pc:sldMkLst>
      </pc:sldChg>
      <pc:sldChg chg="add">
        <pc:chgData name="魏 星达" userId="ca17b13798aa44f7" providerId="LiveId" clId="{DA40F8D9-A4DA-9A41-8F70-B1E22DC808F0}" dt="2021-10-11T12:07:23.288" v="1"/>
        <pc:sldMkLst>
          <pc:docMk/>
          <pc:sldMk cId="2003050578" sldId="2491"/>
        </pc:sldMkLst>
      </pc:sldChg>
      <pc:sldChg chg="add">
        <pc:chgData name="魏 星达" userId="ca17b13798aa44f7" providerId="LiveId" clId="{DA40F8D9-A4DA-9A41-8F70-B1E22DC808F0}" dt="2021-10-11T12:07:23.288" v="1"/>
        <pc:sldMkLst>
          <pc:docMk/>
          <pc:sldMk cId="3543105641" sldId="2492"/>
        </pc:sldMkLst>
      </pc:sldChg>
      <pc:sldChg chg="add">
        <pc:chgData name="魏 星达" userId="ca17b13798aa44f7" providerId="LiveId" clId="{DA40F8D9-A4DA-9A41-8F70-B1E22DC808F0}" dt="2021-10-11T12:07:23.288" v="1"/>
        <pc:sldMkLst>
          <pc:docMk/>
          <pc:sldMk cId="2222842452" sldId="2493"/>
        </pc:sldMkLst>
      </pc:sldChg>
      <pc:sldChg chg="add">
        <pc:chgData name="魏 星达" userId="ca17b13798aa44f7" providerId="LiveId" clId="{DA40F8D9-A4DA-9A41-8F70-B1E22DC808F0}" dt="2021-10-11T12:07:23.288" v="1"/>
        <pc:sldMkLst>
          <pc:docMk/>
          <pc:sldMk cId="853248822" sldId="2494"/>
        </pc:sldMkLst>
      </pc:sldChg>
      <pc:sldChg chg="add">
        <pc:chgData name="魏 星达" userId="ca17b13798aa44f7" providerId="LiveId" clId="{DA40F8D9-A4DA-9A41-8F70-B1E22DC808F0}" dt="2021-10-11T12:07:23.288" v="1"/>
        <pc:sldMkLst>
          <pc:docMk/>
          <pc:sldMk cId="3117870998" sldId="2495"/>
        </pc:sldMkLst>
      </pc:sldChg>
      <pc:sldChg chg="addSp delSp modSp add mod modAnim">
        <pc:chgData name="魏 星达" userId="ca17b13798aa44f7" providerId="LiveId" clId="{DA40F8D9-A4DA-9A41-8F70-B1E22DC808F0}" dt="2021-10-11T12:09:13.744" v="61"/>
        <pc:sldMkLst>
          <pc:docMk/>
          <pc:sldMk cId="1623734829" sldId="2496"/>
        </pc:sldMkLst>
        <pc:spChg chg="mod">
          <ac:chgData name="魏 星达" userId="ca17b13798aa44f7" providerId="LiveId" clId="{DA40F8D9-A4DA-9A41-8F70-B1E22DC808F0}" dt="2021-10-11T12:09:04.467" v="58" actId="20577"/>
          <ac:spMkLst>
            <pc:docMk/>
            <pc:sldMk cId="1623734829" sldId="2496"/>
            <ac:spMk id="2" creationId="{93F4C3DC-034B-8449-845C-90234A2F439D}"/>
          </ac:spMkLst>
        </pc:spChg>
        <pc:spChg chg="add del mod">
          <ac:chgData name="魏 星达" userId="ca17b13798aa44f7" providerId="LiveId" clId="{DA40F8D9-A4DA-9A41-8F70-B1E22DC808F0}" dt="2021-10-11T12:09:07.034" v="60"/>
          <ac:spMkLst>
            <pc:docMk/>
            <pc:sldMk cId="1623734829" sldId="2496"/>
            <ac:spMk id="3" creationId="{64D210A3-6F49-8A44-A10B-3F371D3F55AE}"/>
          </ac:spMkLst>
        </pc:spChg>
      </pc:sldChg>
      <pc:sldChg chg="new del">
        <pc:chgData name="魏 星达" userId="ca17b13798aa44f7" providerId="LiveId" clId="{DA40F8D9-A4DA-9A41-8F70-B1E22DC808F0}" dt="2021-10-11T12:08:08.781" v="3" actId="680"/>
        <pc:sldMkLst>
          <pc:docMk/>
          <pc:sldMk cId="1835548124" sldId="2496"/>
        </pc:sldMkLst>
      </pc:sldChg>
      <pc:sldChg chg="modSp new mod">
        <pc:chgData name="魏 星达" userId="ca17b13798aa44f7" providerId="LiveId" clId="{DA40F8D9-A4DA-9A41-8F70-B1E22DC808F0}" dt="2021-10-11T12:17:01.345" v="539" actId="20577"/>
        <pc:sldMkLst>
          <pc:docMk/>
          <pc:sldMk cId="2392189440" sldId="2497"/>
        </pc:sldMkLst>
        <pc:spChg chg="mod">
          <ac:chgData name="魏 星达" userId="ca17b13798aa44f7" providerId="LiveId" clId="{DA40F8D9-A4DA-9A41-8F70-B1E22DC808F0}" dt="2021-10-11T12:15:25.711" v="172" actId="20577"/>
          <ac:spMkLst>
            <pc:docMk/>
            <pc:sldMk cId="2392189440" sldId="2497"/>
            <ac:spMk id="2" creationId="{70270741-1871-B643-B777-CAC24BD1A34A}"/>
          </ac:spMkLst>
        </pc:spChg>
        <pc:spChg chg="mod">
          <ac:chgData name="魏 星达" userId="ca17b13798aa44f7" providerId="LiveId" clId="{DA40F8D9-A4DA-9A41-8F70-B1E22DC808F0}" dt="2021-10-11T12:17:01.345" v="539" actId="20577"/>
          <ac:spMkLst>
            <pc:docMk/>
            <pc:sldMk cId="2392189440" sldId="2497"/>
            <ac:spMk id="3" creationId="{81F309FD-2B13-F04D-BA6D-C9122E7E1066}"/>
          </ac:spMkLst>
        </pc:spChg>
      </pc:sldChg>
      <pc:sldChg chg="modSp new mod">
        <pc:chgData name="魏 星达" userId="ca17b13798aa44f7" providerId="LiveId" clId="{DA40F8D9-A4DA-9A41-8F70-B1E22DC808F0}" dt="2021-10-11T13:46:15.951" v="1009" actId="20577"/>
        <pc:sldMkLst>
          <pc:docMk/>
          <pc:sldMk cId="4012552379" sldId="2498"/>
        </pc:sldMkLst>
        <pc:spChg chg="mod">
          <ac:chgData name="魏 星达" userId="ca17b13798aa44f7" providerId="LiveId" clId="{DA40F8D9-A4DA-9A41-8F70-B1E22DC808F0}" dt="2021-10-11T12:17:20.918" v="570" actId="20577"/>
          <ac:spMkLst>
            <pc:docMk/>
            <pc:sldMk cId="4012552379" sldId="2498"/>
            <ac:spMk id="2" creationId="{E1EAB2B0-FF15-264E-85C3-2E77648DA5C7}"/>
          </ac:spMkLst>
        </pc:spChg>
        <pc:spChg chg="mod">
          <ac:chgData name="魏 星达" userId="ca17b13798aa44f7" providerId="LiveId" clId="{DA40F8D9-A4DA-9A41-8F70-B1E22DC808F0}" dt="2021-10-11T13:46:15.951" v="1009" actId="20577"/>
          <ac:spMkLst>
            <pc:docMk/>
            <pc:sldMk cId="4012552379" sldId="2498"/>
            <ac:spMk id="3" creationId="{9D244E08-821A-7C46-A3E3-0A54330D21CB}"/>
          </ac:spMkLst>
        </pc:spChg>
      </pc:sldChg>
    </pc:docChg>
  </pc:docChgLst>
  <pc:docChgLst>
    <pc:chgData name="魏 星达" userId="ca17b13798aa44f7" providerId="LiveId" clId="{0DFB89A7-5A0F-9042-8E16-80548C250CC8}"/>
    <pc:docChg chg="custSel addSld delSld modSld sldOrd modMainMaster">
      <pc:chgData name="魏 星达" userId="ca17b13798aa44f7" providerId="LiveId" clId="{0DFB89A7-5A0F-9042-8E16-80548C250CC8}" dt="2021-09-14T12:04:49.557" v="787"/>
      <pc:docMkLst>
        <pc:docMk/>
      </pc:docMkLst>
      <pc:sldChg chg="modSp">
        <pc:chgData name="魏 星达" userId="ca17b13798aa44f7" providerId="LiveId" clId="{0DFB89A7-5A0F-9042-8E16-80548C250CC8}" dt="2021-09-14T11:45:39.019" v="99"/>
        <pc:sldMkLst>
          <pc:docMk/>
          <pc:sldMk cId="3995235825" sldId="1144"/>
        </pc:sldMkLst>
        <pc:spChg chg="mod">
          <ac:chgData name="魏 星达" userId="ca17b13798aa44f7" providerId="LiveId" clId="{0DFB89A7-5A0F-9042-8E16-80548C250CC8}" dt="2021-09-14T11:45:39.019" v="99"/>
          <ac:spMkLst>
            <pc:docMk/>
            <pc:sldMk cId="3995235825" sldId="1144"/>
            <ac:spMk id="4" creationId="{FEACEDB6-70BF-D441-AD6B-EF5EF1DE7A08}"/>
          </ac:spMkLst>
        </pc:spChg>
      </pc:sldChg>
      <pc:sldChg chg="modSp mod">
        <pc:chgData name="魏 星达" userId="ca17b13798aa44f7" providerId="LiveId" clId="{0DFB89A7-5A0F-9042-8E16-80548C250CC8}" dt="2021-09-13T14:01:54.905" v="33" actId="20577"/>
        <pc:sldMkLst>
          <pc:docMk/>
          <pc:sldMk cId="3628960693" sldId="2241"/>
        </pc:sldMkLst>
        <pc:spChg chg="mod">
          <ac:chgData name="魏 星达" userId="ca17b13798aa44f7" providerId="LiveId" clId="{0DFB89A7-5A0F-9042-8E16-80548C250CC8}" dt="2021-09-13T14:01:54.905" v="33" actId="20577"/>
          <ac:spMkLst>
            <pc:docMk/>
            <pc:sldMk cId="3628960693" sldId="2241"/>
            <ac:spMk id="5" creationId="{2C7C6228-E47F-EA4B-8DD8-28647C76DDD6}"/>
          </ac:spMkLst>
        </pc:spChg>
      </pc:sldChg>
      <pc:sldChg chg="del">
        <pc:chgData name="魏 星达" userId="ca17b13798aa44f7" providerId="LiveId" clId="{0DFB89A7-5A0F-9042-8E16-80548C250CC8}" dt="2021-09-13T14:05:08.163" v="98" actId="2696"/>
        <pc:sldMkLst>
          <pc:docMk/>
          <pc:sldMk cId="2217766119" sldId="2251"/>
        </pc:sldMkLst>
      </pc:sldChg>
      <pc:sldChg chg="modSp add del mod ord">
        <pc:chgData name="魏 星达" userId="ca17b13798aa44f7" providerId="LiveId" clId="{0DFB89A7-5A0F-9042-8E16-80548C250CC8}" dt="2021-09-13T14:03:55.143" v="65" actId="20577"/>
        <pc:sldMkLst>
          <pc:docMk/>
          <pc:sldMk cId="73559393" sldId="2269"/>
        </pc:sldMkLst>
        <pc:spChg chg="mod">
          <ac:chgData name="魏 星达" userId="ca17b13798aa44f7" providerId="LiveId" clId="{0DFB89A7-5A0F-9042-8E16-80548C250CC8}" dt="2021-09-13T14:03:55.143" v="65" actId="20577"/>
          <ac:spMkLst>
            <pc:docMk/>
            <pc:sldMk cId="73559393" sldId="2269"/>
            <ac:spMk id="2" creationId="{3D6AC3DC-F98D-2A47-8C3D-D46968611BCC}"/>
          </ac:spMkLst>
        </pc:spChg>
      </pc:sldChg>
      <pc:sldChg chg="del">
        <pc:chgData name="魏 星达" userId="ca17b13798aa44f7" providerId="LiveId" clId="{0DFB89A7-5A0F-9042-8E16-80548C250CC8}" dt="2021-09-13T14:03:17.429" v="45" actId="2696"/>
        <pc:sldMkLst>
          <pc:docMk/>
          <pc:sldMk cId="3905353242" sldId="2270"/>
        </pc:sldMkLst>
      </pc:sldChg>
      <pc:sldChg chg="del">
        <pc:chgData name="魏 星达" userId="ca17b13798aa44f7" providerId="LiveId" clId="{0DFB89A7-5A0F-9042-8E16-80548C250CC8}" dt="2021-09-13T14:03:41.752" v="49" actId="2696"/>
        <pc:sldMkLst>
          <pc:docMk/>
          <pc:sldMk cId="3838882968" sldId="2272"/>
        </pc:sldMkLst>
      </pc:sldChg>
      <pc:sldChg chg="del">
        <pc:chgData name="魏 星达" userId="ca17b13798aa44f7" providerId="LiveId" clId="{0DFB89A7-5A0F-9042-8E16-80548C250CC8}" dt="2021-09-13T14:03:35.905" v="47" actId="2696"/>
        <pc:sldMkLst>
          <pc:docMk/>
          <pc:sldMk cId="2438114279" sldId="2273"/>
        </pc:sldMkLst>
      </pc:sldChg>
      <pc:sldChg chg="del">
        <pc:chgData name="魏 星达" userId="ca17b13798aa44f7" providerId="LiveId" clId="{0DFB89A7-5A0F-9042-8E16-80548C250CC8}" dt="2021-09-13T14:04:27.353" v="78" actId="2696"/>
        <pc:sldMkLst>
          <pc:docMk/>
          <pc:sldMk cId="1853592428" sldId="2278"/>
        </pc:sldMkLst>
      </pc:sldChg>
      <pc:sldChg chg="modSp">
        <pc:chgData name="魏 星达" userId="ca17b13798aa44f7" providerId="LiveId" clId="{0DFB89A7-5A0F-9042-8E16-80548C250CC8}" dt="2021-09-14T11:51:06.855" v="137"/>
        <pc:sldMkLst>
          <pc:docMk/>
          <pc:sldMk cId="1177712231" sldId="2428"/>
        </pc:sldMkLst>
        <pc:spChg chg="mod">
          <ac:chgData name="魏 星达" userId="ca17b13798aa44f7" providerId="LiveId" clId="{0DFB89A7-5A0F-9042-8E16-80548C250CC8}" dt="2021-09-14T11:51:06.855" v="137"/>
          <ac:spMkLst>
            <pc:docMk/>
            <pc:sldMk cId="1177712231" sldId="2428"/>
            <ac:spMk id="2" creationId="{40100D59-199F-3941-9E6E-D3DEB12AB3A7}"/>
          </ac:spMkLst>
        </pc:spChg>
      </pc:sldChg>
      <pc:sldChg chg="modSp mod">
        <pc:chgData name="魏 星达" userId="ca17b13798aa44f7" providerId="LiveId" clId="{0DFB89A7-5A0F-9042-8E16-80548C250CC8}" dt="2021-09-14T11:50:57.258" v="135" actId="255"/>
        <pc:sldMkLst>
          <pc:docMk/>
          <pc:sldMk cId="763919685" sldId="2433"/>
        </pc:sldMkLst>
        <pc:spChg chg="mod">
          <ac:chgData name="魏 星达" userId="ca17b13798aa44f7" providerId="LiveId" clId="{0DFB89A7-5A0F-9042-8E16-80548C250CC8}" dt="2021-09-14T11:50:46.689" v="131"/>
          <ac:spMkLst>
            <pc:docMk/>
            <pc:sldMk cId="763919685" sldId="2433"/>
            <ac:spMk id="2" creationId="{345CA4E7-FAF3-C54E-AE67-E81346A87D1F}"/>
          </ac:spMkLst>
        </pc:spChg>
        <pc:spChg chg="mod">
          <ac:chgData name="魏 星达" userId="ca17b13798aa44f7" providerId="LiveId" clId="{0DFB89A7-5A0F-9042-8E16-80548C250CC8}" dt="2021-09-14T11:50:57.258" v="135" actId="255"/>
          <ac:spMkLst>
            <pc:docMk/>
            <pc:sldMk cId="763919685" sldId="2433"/>
            <ac:spMk id="6" creationId="{21F2F8DB-FF7C-0B4A-A9A5-D64D9AE626E7}"/>
          </ac:spMkLst>
        </pc:spChg>
      </pc:sldChg>
      <pc:sldChg chg="modSp mod">
        <pc:chgData name="魏 星达" userId="ca17b13798aa44f7" providerId="LiveId" clId="{0DFB89A7-5A0F-9042-8E16-80548C250CC8}" dt="2021-09-14T11:50:32.773" v="129" actId="207"/>
        <pc:sldMkLst>
          <pc:docMk/>
          <pc:sldMk cId="1101650364" sldId="2434"/>
        </pc:sldMkLst>
        <pc:spChg chg="mod">
          <ac:chgData name="魏 星达" userId="ca17b13798aa44f7" providerId="LiveId" clId="{0DFB89A7-5A0F-9042-8E16-80548C250CC8}" dt="2021-09-14T11:50:32.773" v="129" actId="207"/>
          <ac:spMkLst>
            <pc:docMk/>
            <pc:sldMk cId="1101650364" sldId="2434"/>
            <ac:spMk id="3" creationId="{B36C0F1B-4178-584D-AD5E-57167A672375}"/>
          </ac:spMkLst>
        </pc:spChg>
      </pc:sldChg>
      <pc:sldChg chg="modSp">
        <pc:chgData name="魏 星达" userId="ca17b13798aa44f7" providerId="LiveId" clId="{0DFB89A7-5A0F-9042-8E16-80548C250CC8}" dt="2021-09-14T11:54:42.331" v="139"/>
        <pc:sldMkLst>
          <pc:docMk/>
          <pc:sldMk cId="3528925765" sldId="2435"/>
        </pc:sldMkLst>
        <pc:spChg chg="mod">
          <ac:chgData name="魏 星达" userId="ca17b13798aa44f7" providerId="LiveId" clId="{0DFB89A7-5A0F-9042-8E16-80548C250CC8}" dt="2021-09-14T11:54:42.331" v="139"/>
          <ac:spMkLst>
            <pc:docMk/>
            <pc:sldMk cId="3528925765" sldId="2435"/>
            <ac:spMk id="2" creationId="{050A90D9-E40F-4E4D-BDA0-FDA9B466552E}"/>
          </ac:spMkLst>
        </pc:spChg>
      </pc:sldChg>
      <pc:sldChg chg="modSp mod">
        <pc:chgData name="魏 星达" userId="ca17b13798aa44f7" providerId="LiveId" clId="{0DFB89A7-5A0F-9042-8E16-80548C250CC8}" dt="2021-09-14T11:56:49.733" v="391" actId="313"/>
        <pc:sldMkLst>
          <pc:docMk/>
          <pc:sldMk cId="2835925269" sldId="2436"/>
        </pc:sldMkLst>
        <pc:spChg chg="mod">
          <ac:chgData name="魏 星达" userId="ca17b13798aa44f7" providerId="LiveId" clId="{0DFB89A7-5A0F-9042-8E16-80548C250CC8}" dt="2021-09-14T11:55:30.208" v="165" actId="20577"/>
          <ac:spMkLst>
            <pc:docMk/>
            <pc:sldMk cId="2835925269" sldId="2436"/>
            <ac:spMk id="2" creationId="{77FC019B-8285-7844-A0E8-538E5AD2CC45}"/>
          </ac:spMkLst>
        </pc:spChg>
        <pc:spChg chg="mod">
          <ac:chgData name="魏 星达" userId="ca17b13798aa44f7" providerId="LiveId" clId="{0DFB89A7-5A0F-9042-8E16-80548C250CC8}" dt="2021-09-14T11:56:49.733" v="391" actId="313"/>
          <ac:spMkLst>
            <pc:docMk/>
            <pc:sldMk cId="2835925269" sldId="2436"/>
            <ac:spMk id="3" creationId="{9D066B10-4A23-8542-AA81-15F089529F42}"/>
          </ac:spMkLst>
        </pc:spChg>
      </pc:sldChg>
      <pc:sldChg chg="modSp">
        <pc:chgData name="魏 星达" userId="ca17b13798aa44f7" providerId="LiveId" clId="{0DFB89A7-5A0F-9042-8E16-80548C250CC8}" dt="2021-09-14T11:54:54.913" v="141"/>
        <pc:sldMkLst>
          <pc:docMk/>
          <pc:sldMk cId="2756026871" sldId="2437"/>
        </pc:sldMkLst>
        <pc:spChg chg="mod">
          <ac:chgData name="魏 星达" userId="ca17b13798aa44f7" providerId="LiveId" clId="{0DFB89A7-5A0F-9042-8E16-80548C250CC8}" dt="2021-09-14T11:54:54.913" v="141"/>
          <ac:spMkLst>
            <pc:docMk/>
            <pc:sldMk cId="2756026871" sldId="2437"/>
            <ac:spMk id="2" creationId="{A1AF88E7-B601-DF4A-9E7C-B61F370E6E34}"/>
          </ac:spMkLst>
        </pc:spChg>
      </pc:sldChg>
      <pc:sldChg chg="modSp">
        <pc:chgData name="魏 星达" userId="ca17b13798aa44f7" providerId="LiveId" clId="{0DFB89A7-5A0F-9042-8E16-80548C250CC8}" dt="2021-09-14T11:54:52.623" v="140"/>
        <pc:sldMkLst>
          <pc:docMk/>
          <pc:sldMk cId="3157178121" sldId="2438"/>
        </pc:sldMkLst>
        <pc:spChg chg="mod">
          <ac:chgData name="魏 星达" userId="ca17b13798aa44f7" providerId="LiveId" clId="{0DFB89A7-5A0F-9042-8E16-80548C250CC8}" dt="2021-09-14T11:54:52.623" v="140"/>
          <ac:spMkLst>
            <pc:docMk/>
            <pc:sldMk cId="3157178121" sldId="2438"/>
            <ac:spMk id="2" creationId="{AD2246EB-AAC2-E94D-B4C4-7BC9ED9F7F0A}"/>
          </ac:spMkLst>
        </pc:spChg>
      </pc:sldChg>
      <pc:sldChg chg="modSp">
        <pc:chgData name="魏 星达" userId="ca17b13798aa44f7" providerId="LiveId" clId="{0DFB89A7-5A0F-9042-8E16-80548C250CC8}" dt="2021-09-14T11:54:58.180" v="142"/>
        <pc:sldMkLst>
          <pc:docMk/>
          <pc:sldMk cId="2405263841" sldId="2439"/>
        </pc:sldMkLst>
        <pc:spChg chg="mod">
          <ac:chgData name="魏 星达" userId="ca17b13798aa44f7" providerId="LiveId" clId="{0DFB89A7-5A0F-9042-8E16-80548C250CC8}" dt="2021-09-14T11:54:58.180" v="142"/>
          <ac:spMkLst>
            <pc:docMk/>
            <pc:sldMk cId="2405263841" sldId="2439"/>
            <ac:spMk id="2" creationId="{99EFB136-C7E6-864C-9C93-E1C91A5584FA}"/>
          </ac:spMkLst>
        </pc:spChg>
      </pc:sldChg>
      <pc:sldChg chg="modSp">
        <pc:chgData name="魏 星达" userId="ca17b13798aa44f7" providerId="LiveId" clId="{0DFB89A7-5A0F-9042-8E16-80548C250CC8}" dt="2021-09-14T11:55:11.085" v="143"/>
        <pc:sldMkLst>
          <pc:docMk/>
          <pc:sldMk cId="694805499" sldId="2440"/>
        </pc:sldMkLst>
        <pc:spChg chg="mod">
          <ac:chgData name="魏 星达" userId="ca17b13798aa44f7" providerId="LiveId" clId="{0DFB89A7-5A0F-9042-8E16-80548C250CC8}" dt="2021-09-14T11:55:11.085" v="143"/>
          <ac:spMkLst>
            <pc:docMk/>
            <pc:sldMk cId="694805499" sldId="2440"/>
            <ac:spMk id="2" creationId="{52FB99FF-682E-4A4B-B232-23C103F34B63}"/>
          </ac:spMkLst>
        </pc:spChg>
      </pc:sldChg>
      <pc:sldChg chg="modSp">
        <pc:chgData name="魏 星达" userId="ca17b13798aa44f7" providerId="LiveId" clId="{0DFB89A7-5A0F-9042-8E16-80548C250CC8}" dt="2021-09-14T11:55:14.459" v="144"/>
        <pc:sldMkLst>
          <pc:docMk/>
          <pc:sldMk cId="660911461" sldId="2441"/>
        </pc:sldMkLst>
        <pc:spChg chg="mod">
          <ac:chgData name="魏 星达" userId="ca17b13798aa44f7" providerId="LiveId" clId="{0DFB89A7-5A0F-9042-8E16-80548C250CC8}" dt="2021-09-14T11:55:14.459" v="144"/>
          <ac:spMkLst>
            <pc:docMk/>
            <pc:sldMk cId="660911461" sldId="2441"/>
            <ac:spMk id="2" creationId="{40F59602-87DD-FC4E-928C-838681E762C4}"/>
          </ac:spMkLst>
        </pc:spChg>
      </pc:sldChg>
      <pc:sldChg chg="modSp mod">
        <pc:chgData name="魏 星达" userId="ca17b13798aa44f7" providerId="LiveId" clId="{0DFB89A7-5A0F-9042-8E16-80548C250CC8}" dt="2021-09-14T11:57:08.991" v="398" actId="207"/>
        <pc:sldMkLst>
          <pc:docMk/>
          <pc:sldMk cId="2241990686" sldId="2442"/>
        </pc:sldMkLst>
        <pc:spChg chg="mod">
          <ac:chgData name="魏 星达" userId="ca17b13798aa44f7" providerId="LiveId" clId="{0DFB89A7-5A0F-9042-8E16-80548C250CC8}" dt="2021-09-14T11:56:58.460" v="393"/>
          <ac:spMkLst>
            <pc:docMk/>
            <pc:sldMk cId="2241990686" sldId="2442"/>
            <ac:spMk id="2" creationId="{C4CD9E28-0A23-E848-951E-D04666256FAE}"/>
          </ac:spMkLst>
        </pc:spChg>
        <pc:spChg chg="mod">
          <ac:chgData name="魏 星达" userId="ca17b13798aa44f7" providerId="LiveId" clId="{0DFB89A7-5A0F-9042-8E16-80548C250CC8}" dt="2021-09-14T11:57:08.991" v="398" actId="207"/>
          <ac:spMkLst>
            <pc:docMk/>
            <pc:sldMk cId="2241990686" sldId="2442"/>
            <ac:spMk id="3" creationId="{DB2F848E-8303-DA45-BF37-BD50F8946CE9}"/>
          </ac:spMkLst>
        </pc:spChg>
      </pc:sldChg>
      <pc:sldChg chg="modSp mod">
        <pc:chgData name="魏 星达" userId="ca17b13798aa44f7" providerId="LiveId" clId="{0DFB89A7-5A0F-9042-8E16-80548C250CC8}" dt="2021-09-14T11:58:05.199" v="412"/>
        <pc:sldMkLst>
          <pc:docMk/>
          <pc:sldMk cId="2477610227" sldId="2443"/>
        </pc:sldMkLst>
        <pc:spChg chg="mod">
          <ac:chgData name="魏 星达" userId="ca17b13798aa44f7" providerId="LiveId" clId="{0DFB89A7-5A0F-9042-8E16-80548C250CC8}" dt="2021-09-14T11:57:15.974" v="399"/>
          <ac:spMkLst>
            <pc:docMk/>
            <pc:sldMk cId="2477610227" sldId="2443"/>
            <ac:spMk id="2" creationId="{C4CD9E28-0A23-E848-951E-D04666256FAE}"/>
          </ac:spMkLst>
        </pc:spChg>
        <pc:spChg chg="mod">
          <ac:chgData name="魏 星达" userId="ca17b13798aa44f7" providerId="LiveId" clId="{0DFB89A7-5A0F-9042-8E16-80548C250CC8}" dt="2021-09-14T11:58:05.199" v="412"/>
          <ac:spMkLst>
            <pc:docMk/>
            <pc:sldMk cId="2477610227" sldId="2443"/>
            <ac:spMk id="3" creationId="{DB2F848E-8303-DA45-BF37-BD50F8946CE9}"/>
          </ac:spMkLst>
        </pc:spChg>
      </pc:sldChg>
      <pc:sldChg chg="modSp">
        <pc:chgData name="魏 星达" userId="ca17b13798aa44f7" providerId="LiveId" clId="{0DFB89A7-5A0F-9042-8E16-80548C250CC8}" dt="2021-09-14T11:58:19.830" v="416"/>
        <pc:sldMkLst>
          <pc:docMk/>
          <pc:sldMk cId="2838508982" sldId="2444"/>
        </pc:sldMkLst>
        <pc:spChg chg="mod">
          <ac:chgData name="魏 星达" userId="ca17b13798aa44f7" providerId="LiveId" clId="{0DFB89A7-5A0F-9042-8E16-80548C250CC8}" dt="2021-09-14T11:58:14.276" v="414"/>
          <ac:spMkLst>
            <pc:docMk/>
            <pc:sldMk cId="2838508982" sldId="2444"/>
            <ac:spMk id="2" creationId="{93F4C3DC-034B-8449-845C-90234A2F439D}"/>
          </ac:spMkLst>
        </pc:spChg>
        <pc:spChg chg="mod">
          <ac:chgData name="魏 星达" userId="ca17b13798aa44f7" providerId="LiveId" clId="{0DFB89A7-5A0F-9042-8E16-80548C250CC8}" dt="2021-09-14T11:58:19.830" v="416"/>
          <ac:spMkLst>
            <pc:docMk/>
            <pc:sldMk cId="2838508982" sldId="2444"/>
            <ac:spMk id="110" creationId="{49058CCB-783D-7E41-9096-37D750D8D2E6}"/>
          </ac:spMkLst>
        </pc:spChg>
      </pc:sldChg>
      <pc:sldChg chg="modSp mod">
        <pc:chgData name="魏 星达" userId="ca17b13798aa44f7" providerId="LiveId" clId="{0DFB89A7-5A0F-9042-8E16-80548C250CC8}" dt="2021-09-14T12:01:07.017" v="508" actId="20577"/>
        <pc:sldMkLst>
          <pc:docMk/>
          <pc:sldMk cId="3438059067" sldId="2445"/>
        </pc:sldMkLst>
        <pc:spChg chg="mod">
          <ac:chgData name="魏 星达" userId="ca17b13798aa44f7" providerId="LiveId" clId="{0DFB89A7-5A0F-9042-8E16-80548C250CC8}" dt="2021-09-14T12:00:39.355" v="505" actId="20577"/>
          <ac:spMkLst>
            <pc:docMk/>
            <pc:sldMk cId="3438059067" sldId="2445"/>
            <ac:spMk id="2" creationId="{254687A9-3C63-CF47-9978-07DD234CDF1D}"/>
          </ac:spMkLst>
        </pc:spChg>
        <pc:spChg chg="mod">
          <ac:chgData name="魏 星达" userId="ca17b13798aa44f7" providerId="LiveId" clId="{0DFB89A7-5A0F-9042-8E16-80548C250CC8}" dt="2021-09-14T12:01:07.017" v="508" actId="20577"/>
          <ac:spMkLst>
            <pc:docMk/>
            <pc:sldMk cId="3438059067" sldId="2445"/>
            <ac:spMk id="3" creationId="{A05A89B1-1239-9347-A366-C1F3FB35F688}"/>
          </ac:spMkLst>
        </pc:spChg>
      </pc:sldChg>
      <pc:sldChg chg="del">
        <pc:chgData name="魏 星达" userId="ca17b13798aa44f7" providerId="LiveId" clId="{0DFB89A7-5A0F-9042-8E16-80548C250CC8}" dt="2021-09-14T12:04:19.212" v="726" actId="2696"/>
        <pc:sldMkLst>
          <pc:docMk/>
          <pc:sldMk cId="2595228817" sldId="2446"/>
        </pc:sldMkLst>
      </pc:sldChg>
      <pc:sldChg chg="modSp mod">
        <pc:chgData name="魏 星达" userId="ca17b13798aa44f7" providerId="LiveId" clId="{0DFB89A7-5A0F-9042-8E16-80548C250CC8}" dt="2021-09-14T12:03:48.726" v="716" actId="20577"/>
        <pc:sldMkLst>
          <pc:docMk/>
          <pc:sldMk cId="47244820" sldId="2448"/>
        </pc:sldMkLst>
        <pc:spChg chg="mod">
          <ac:chgData name="魏 星达" userId="ca17b13798aa44f7" providerId="LiveId" clId="{0DFB89A7-5A0F-9042-8E16-80548C250CC8}" dt="2021-09-14T12:01:27.362" v="534" actId="20577"/>
          <ac:spMkLst>
            <pc:docMk/>
            <pc:sldMk cId="47244820" sldId="2448"/>
            <ac:spMk id="2" creationId="{3D6AC3DC-F98D-2A47-8C3D-D46968611BCC}"/>
          </ac:spMkLst>
        </pc:spChg>
        <pc:spChg chg="mod">
          <ac:chgData name="魏 星达" userId="ca17b13798aa44f7" providerId="LiveId" clId="{0DFB89A7-5A0F-9042-8E16-80548C250CC8}" dt="2021-09-14T12:03:48.726" v="716" actId="20577"/>
          <ac:spMkLst>
            <pc:docMk/>
            <pc:sldMk cId="47244820" sldId="2448"/>
            <ac:spMk id="3" creationId="{8FA85827-965C-5541-864B-F69F376F29A8}"/>
          </ac:spMkLst>
        </pc:spChg>
        <pc:spChg chg="mod">
          <ac:chgData name="魏 星达" userId="ca17b13798aa44f7" providerId="LiveId" clId="{0DFB89A7-5A0F-9042-8E16-80548C250CC8}" dt="2021-09-14T12:02:17.066" v="630" actId="1076"/>
          <ac:spMkLst>
            <pc:docMk/>
            <pc:sldMk cId="47244820" sldId="2448"/>
            <ac:spMk id="20" creationId="{BD86886A-B2B6-6747-8616-52E4F4967953}"/>
          </ac:spMkLst>
        </pc:spChg>
        <pc:spChg chg="mod">
          <ac:chgData name="魏 星达" userId="ca17b13798aa44f7" providerId="LiveId" clId="{0DFB89A7-5A0F-9042-8E16-80548C250CC8}" dt="2021-09-14T12:02:23.387" v="639" actId="1076"/>
          <ac:spMkLst>
            <pc:docMk/>
            <pc:sldMk cId="47244820" sldId="2448"/>
            <ac:spMk id="24" creationId="{1DCA4994-3CA9-3B4C-B436-186235C97A8E}"/>
          </ac:spMkLst>
        </pc:spChg>
        <pc:spChg chg="mod">
          <ac:chgData name="魏 星达" userId="ca17b13798aa44f7" providerId="LiveId" clId="{0DFB89A7-5A0F-9042-8E16-80548C250CC8}" dt="2021-09-14T12:02:28.961" v="659" actId="20577"/>
          <ac:spMkLst>
            <pc:docMk/>
            <pc:sldMk cId="47244820" sldId="2448"/>
            <ac:spMk id="25" creationId="{807AF00B-2230-F341-BB7B-AF5AA466DAA6}"/>
          </ac:spMkLst>
        </pc:spChg>
      </pc:sldChg>
      <pc:sldChg chg="addSp delSp modSp mod">
        <pc:chgData name="魏 星达" userId="ca17b13798aa44f7" providerId="LiveId" clId="{0DFB89A7-5A0F-9042-8E16-80548C250CC8}" dt="2021-09-14T12:04:49.557" v="787"/>
        <pc:sldMkLst>
          <pc:docMk/>
          <pc:sldMk cId="1205870420" sldId="2449"/>
        </pc:sldMkLst>
        <pc:spChg chg="mod">
          <ac:chgData name="魏 星达" userId="ca17b13798aa44f7" providerId="LiveId" clId="{0DFB89A7-5A0F-9042-8E16-80548C250CC8}" dt="2021-09-14T12:04:46.536" v="785" actId="20577"/>
          <ac:spMkLst>
            <pc:docMk/>
            <pc:sldMk cId="1205870420" sldId="2449"/>
            <ac:spMk id="2" creationId="{95C2B362-6B03-134A-BFF5-54B5BF0AABAA}"/>
          </ac:spMkLst>
        </pc:spChg>
        <pc:spChg chg="add del mod">
          <ac:chgData name="魏 星达" userId="ca17b13798aa44f7" providerId="LiveId" clId="{0DFB89A7-5A0F-9042-8E16-80548C250CC8}" dt="2021-09-14T12:04:49.557" v="787"/>
          <ac:spMkLst>
            <pc:docMk/>
            <pc:sldMk cId="1205870420" sldId="2449"/>
            <ac:spMk id="5" creationId="{C63AA088-1049-564B-A85E-E77BE98F9F53}"/>
          </ac:spMkLst>
        </pc:spChg>
      </pc:sldChg>
      <pc:sldChg chg="add">
        <pc:chgData name="魏 星达" userId="ca17b13798aa44f7" providerId="LiveId" clId="{0DFB89A7-5A0F-9042-8E16-80548C250CC8}" dt="2021-09-13T14:03:04.269" v="44"/>
        <pc:sldMkLst>
          <pc:docMk/>
          <pc:sldMk cId="1380829909" sldId="2451"/>
        </pc:sldMkLst>
      </pc:sldChg>
      <pc:sldChg chg="add">
        <pc:chgData name="魏 星达" userId="ca17b13798aa44f7" providerId="LiveId" clId="{0DFB89A7-5A0F-9042-8E16-80548C250CC8}" dt="2021-09-13T14:03:34.419" v="46"/>
        <pc:sldMkLst>
          <pc:docMk/>
          <pc:sldMk cId="3120141328" sldId="2452"/>
        </pc:sldMkLst>
      </pc:sldChg>
      <pc:sldChg chg="modSp add mod">
        <pc:chgData name="魏 星达" userId="ca17b13798aa44f7" providerId="LiveId" clId="{0DFB89A7-5A0F-9042-8E16-80548C250CC8}" dt="2021-09-13T14:03:47.318" v="59" actId="20577"/>
        <pc:sldMkLst>
          <pc:docMk/>
          <pc:sldMk cId="2641323187" sldId="2453"/>
        </pc:sldMkLst>
        <pc:spChg chg="mod">
          <ac:chgData name="魏 星达" userId="ca17b13798aa44f7" providerId="LiveId" clId="{0DFB89A7-5A0F-9042-8E16-80548C250CC8}" dt="2021-09-13T14:03:47.318" v="59" actId="20577"/>
          <ac:spMkLst>
            <pc:docMk/>
            <pc:sldMk cId="2641323187" sldId="2453"/>
            <ac:spMk id="2" creationId="{60737D1B-0806-114B-A886-5F0F59304612}"/>
          </ac:spMkLst>
        </pc:spChg>
      </pc:sldChg>
      <pc:sldChg chg="modSp add mod">
        <pc:chgData name="魏 星达" userId="ca17b13798aa44f7" providerId="LiveId" clId="{0DFB89A7-5A0F-9042-8E16-80548C250CC8}" dt="2021-09-13T14:04:24.450" v="77" actId="14100"/>
        <pc:sldMkLst>
          <pc:docMk/>
          <pc:sldMk cId="1864828009" sldId="2454"/>
        </pc:sldMkLst>
        <pc:spChg chg="mod">
          <ac:chgData name="魏 星达" userId="ca17b13798aa44f7" providerId="LiveId" clId="{0DFB89A7-5A0F-9042-8E16-80548C250CC8}" dt="2021-09-13T14:04:24.450" v="77" actId="14100"/>
          <ac:spMkLst>
            <pc:docMk/>
            <pc:sldMk cId="1864828009" sldId="2454"/>
            <ac:spMk id="2" creationId="{C598C5C7-9599-3F43-AFF0-C0C514E03AB8}"/>
          </ac:spMkLst>
        </pc:spChg>
      </pc:sldChg>
      <pc:sldChg chg="modSp add mod">
        <pc:chgData name="魏 星达" userId="ca17b13798aa44f7" providerId="LiveId" clId="{0DFB89A7-5A0F-9042-8E16-80548C250CC8}" dt="2021-09-13T14:05:05.593" v="97" actId="20577"/>
        <pc:sldMkLst>
          <pc:docMk/>
          <pc:sldMk cId="4233398735" sldId="2455"/>
        </pc:sldMkLst>
        <pc:spChg chg="mod">
          <ac:chgData name="魏 星达" userId="ca17b13798aa44f7" providerId="LiveId" clId="{0DFB89A7-5A0F-9042-8E16-80548C250CC8}" dt="2021-09-13T14:05:05.593" v="97" actId="20577"/>
          <ac:spMkLst>
            <pc:docMk/>
            <pc:sldMk cId="4233398735" sldId="2455"/>
            <ac:spMk id="2" creationId="{FEE34CF4-A154-4449-98F0-B9252018742B}"/>
          </ac:spMkLst>
        </pc:spChg>
      </pc:sldChg>
      <pc:sldChg chg="modSp add mod">
        <pc:chgData name="魏 星达" userId="ca17b13798aa44f7" providerId="LiveId" clId="{0DFB89A7-5A0F-9042-8E16-80548C250CC8}" dt="2021-09-14T12:04:16.758" v="725" actId="20577"/>
        <pc:sldMkLst>
          <pc:docMk/>
          <pc:sldMk cId="3824655105" sldId="2461"/>
        </pc:sldMkLst>
        <pc:spChg chg="mod">
          <ac:chgData name="魏 星达" userId="ca17b13798aa44f7" providerId="LiveId" clId="{0DFB89A7-5A0F-9042-8E16-80548C250CC8}" dt="2021-09-14T12:04:16.758" v="725" actId="20577"/>
          <ac:spMkLst>
            <pc:docMk/>
            <pc:sldMk cId="3824655105" sldId="2461"/>
            <ac:spMk id="2" creationId="{A55D6DFB-C250-6847-A7AF-6800C39D5871}"/>
          </ac:spMkLst>
        </pc:spChg>
      </pc:sldChg>
      <pc:sldMasterChg chg="modSldLayout">
        <pc:chgData name="魏 星达" userId="ca17b13798aa44f7" providerId="LiveId" clId="{0DFB89A7-5A0F-9042-8E16-80548C250CC8}" dt="2021-09-13T14:02:36.708" v="40"/>
        <pc:sldMasterMkLst>
          <pc:docMk/>
          <pc:sldMasterMk cId="2633814230" sldId="2147483652"/>
        </pc:sldMasterMkLst>
        <pc:sldLayoutChg chg="addSp delSp modSp mod">
          <pc:chgData name="魏 星达" userId="ca17b13798aa44f7" providerId="LiveId" clId="{0DFB89A7-5A0F-9042-8E16-80548C250CC8}" dt="2021-09-13T14:02:36.708" v="40"/>
          <pc:sldLayoutMkLst>
            <pc:docMk/>
            <pc:sldMasterMk cId="2633814230" sldId="2147483652"/>
            <pc:sldLayoutMk cId="2941585749" sldId="2147483653"/>
          </pc:sldLayoutMkLst>
          <pc:spChg chg="mod">
            <ac:chgData name="魏 星达" userId="ca17b13798aa44f7" providerId="LiveId" clId="{0DFB89A7-5A0F-9042-8E16-80548C250CC8}" dt="2021-09-13T14:02:17.055" v="35" actId="2711"/>
            <ac:spMkLst>
              <pc:docMk/>
              <pc:sldMasterMk cId="2633814230" sldId="2147483652"/>
              <pc:sldLayoutMk cId="2941585749" sldId="2147483653"/>
              <ac:spMk id="2" creationId="{00000000-0000-0000-0000-000000000000}"/>
            </ac:spMkLst>
          </pc:spChg>
          <pc:spChg chg="add del mod">
            <ac:chgData name="魏 星达" userId="ca17b13798aa44f7" providerId="LiveId" clId="{0DFB89A7-5A0F-9042-8E16-80548C250CC8}" dt="2021-09-13T14:02:36.708" v="40"/>
            <ac:spMkLst>
              <pc:docMk/>
              <pc:sldMasterMk cId="2633814230" sldId="2147483652"/>
              <pc:sldLayoutMk cId="2941585749" sldId="2147483653"/>
              <ac:spMk id="7" creationId="{93D93A27-7356-DF4F-8D69-B8D65F0A7AE7}"/>
            </ac:spMkLst>
          </pc:spChg>
        </pc:sldLayoutChg>
        <pc:sldLayoutChg chg="modSp">
          <pc:chgData name="魏 星达" userId="ca17b13798aa44f7" providerId="LiveId" clId="{0DFB89A7-5A0F-9042-8E16-80548C250CC8}" dt="2021-09-13T14:02:30.673" v="38" actId="2711"/>
          <pc:sldLayoutMkLst>
            <pc:docMk/>
            <pc:sldMasterMk cId="2633814230" sldId="2147483652"/>
            <pc:sldLayoutMk cId="3624512219" sldId="2147483654"/>
          </pc:sldLayoutMkLst>
          <pc:spChg chg="mod">
            <ac:chgData name="魏 星达" userId="ca17b13798aa44f7" providerId="LiveId" clId="{0DFB89A7-5A0F-9042-8E16-80548C250CC8}" dt="2021-09-13T14:02:22.858" v="36" actId="2711"/>
            <ac:spMkLst>
              <pc:docMk/>
              <pc:sldMasterMk cId="2633814230" sldId="2147483652"/>
              <pc:sldLayoutMk cId="3624512219" sldId="2147483654"/>
              <ac:spMk id="2" creationId="{00000000-0000-0000-0000-000000000000}"/>
            </ac:spMkLst>
          </pc:spChg>
          <pc:spChg chg="mod">
            <ac:chgData name="魏 星达" userId="ca17b13798aa44f7" providerId="LiveId" clId="{0DFB89A7-5A0F-9042-8E16-80548C250CC8}" dt="2021-09-13T14:02:30.673" v="38" actId="2711"/>
            <ac:spMkLst>
              <pc:docMk/>
              <pc:sldMasterMk cId="2633814230" sldId="2147483652"/>
              <pc:sldLayoutMk cId="3624512219" sldId="2147483654"/>
              <ac:spMk id="3" creationId="{00000000-0000-0000-0000-000000000000}"/>
            </ac:spMkLst>
          </pc:spChg>
        </pc:sldLayoutChg>
      </pc:sldMasterChg>
    </pc:docChg>
  </pc:docChgLst>
  <pc:docChgLst>
    <pc:chgData name="魏 星达" userId="ca17b13798aa44f7" providerId="LiveId" clId="{AADA568C-7D81-A94B-9863-3EE2CD4841D0}"/>
    <pc:docChg chg="undo custSel addSld delSld modSld">
      <pc:chgData name="魏 星达" userId="ca17b13798aa44f7" providerId="LiveId" clId="{AADA568C-7D81-A94B-9863-3EE2CD4841D0}" dt="2021-10-10T12:19:12.743" v="3274" actId="2696"/>
      <pc:docMkLst>
        <pc:docMk/>
      </pc:docMkLst>
      <pc:sldChg chg="addSp delSp modSp del mod">
        <pc:chgData name="魏 星达" userId="ca17b13798aa44f7" providerId="LiveId" clId="{AADA568C-7D81-A94B-9863-3EE2CD4841D0}" dt="2021-10-10T08:47:05.813" v="907" actId="2696"/>
        <pc:sldMkLst>
          <pc:docMk/>
          <pc:sldMk cId="1205870420" sldId="2449"/>
        </pc:sldMkLst>
        <pc:spChg chg="add del mod">
          <ac:chgData name="魏 星达" userId="ca17b13798aa44f7" providerId="LiveId" clId="{AADA568C-7D81-A94B-9863-3EE2CD4841D0}" dt="2021-10-10T04:11:05.891" v="3"/>
          <ac:spMkLst>
            <pc:docMk/>
            <pc:sldMk cId="1205870420" sldId="2449"/>
            <ac:spMk id="5" creationId="{C2F34419-BF78-0449-8F3F-7F82CEB1C79C}"/>
          </ac:spMkLst>
        </pc:spChg>
      </pc:sldChg>
      <pc:sldChg chg="del">
        <pc:chgData name="魏 星达" userId="ca17b13798aa44f7" providerId="LiveId" clId="{AADA568C-7D81-A94B-9863-3EE2CD4841D0}" dt="2021-10-10T12:19:12.743" v="3274" actId="2696"/>
        <pc:sldMkLst>
          <pc:docMk/>
          <pc:sldMk cId="3510693575" sldId="2450"/>
        </pc:sldMkLst>
      </pc:sldChg>
      <pc:sldChg chg="modSp new mod">
        <pc:chgData name="魏 星达" userId="ca17b13798aa44f7" providerId="LiveId" clId="{AADA568C-7D81-A94B-9863-3EE2CD4841D0}" dt="2021-10-10T04:12:05.218" v="157" actId="20577"/>
        <pc:sldMkLst>
          <pc:docMk/>
          <pc:sldMk cId="2190853119" sldId="2462"/>
        </pc:sldMkLst>
        <pc:spChg chg="mod">
          <ac:chgData name="魏 星达" userId="ca17b13798aa44f7" providerId="LiveId" clId="{AADA568C-7D81-A94B-9863-3EE2CD4841D0}" dt="2021-10-10T04:11:06.978" v="4"/>
          <ac:spMkLst>
            <pc:docMk/>
            <pc:sldMk cId="2190853119" sldId="2462"/>
            <ac:spMk id="2" creationId="{87D84543-C838-2E42-8D3F-190E8D2AEE8E}"/>
          </ac:spMkLst>
        </pc:spChg>
        <pc:spChg chg="mod">
          <ac:chgData name="魏 星达" userId="ca17b13798aa44f7" providerId="LiveId" clId="{AADA568C-7D81-A94B-9863-3EE2CD4841D0}" dt="2021-10-10T04:12:05.218" v="157" actId="20577"/>
          <ac:spMkLst>
            <pc:docMk/>
            <pc:sldMk cId="2190853119" sldId="2462"/>
            <ac:spMk id="3" creationId="{A86D3D97-D865-E041-A3AD-DE0E040A2D15}"/>
          </ac:spMkLst>
        </pc:spChg>
      </pc:sldChg>
      <pc:sldChg chg="addSp modSp add mod">
        <pc:chgData name="魏 星达" userId="ca17b13798aa44f7" providerId="LiveId" clId="{AADA568C-7D81-A94B-9863-3EE2CD4841D0}" dt="2021-10-10T04:13:07.200" v="218" actId="1076"/>
        <pc:sldMkLst>
          <pc:docMk/>
          <pc:sldMk cId="1605453969" sldId="2463"/>
        </pc:sldMkLst>
        <pc:spChg chg="mod">
          <ac:chgData name="魏 星达" userId="ca17b13798aa44f7" providerId="LiveId" clId="{AADA568C-7D81-A94B-9863-3EE2CD4841D0}" dt="2021-10-10T04:12:45.691" v="213" actId="20577"/>
          <ac:spMkLst>
            <pc:docMk/>
            <pc:sldMk cId="1605453969" sldId="2463"/>
            <ac:spMk id="3" creationId="{A86D3D97-D865-E041-A3AD-DE0E040A2D15}"/>
          </ac:spMkLst>
        </pc:spChg>
        <pc:picChg chg="add mod">
          <ac:chgData name="魏 星达" userId="ca17b13798aa44f7" providerId="LiveId" clId="{AADA568C-7D81-A94B-9863-3EE2CD4841D0}" dt="2021-10-10T04:13:07.200" v="218" actId="1076"/>
          <ac:picMkLst>
            <pc:docMk/>
            <pc:sldMk cId="1605453969" sldId="2463"/>
            <ac:picMk id="5" creationId="{9CBF95DD-517E-3F46-99DE-E6E17F4593BC}"/>
          </ac:picMkLst>
        </pc:picChg>
      </pc:sldChg>
      <pc:sldChg chg="addSp modSp new mod">
        <pc:chgData name="魏 星达" userId="ca17b13798aa44f7" providerId="LiveId" clId="{AADA568C-7D81-A94B-9863-3EE2CD4841D0}" dt="2021-10-10T04:56:39.148" v="727" actId="113"/>
        <pc:sldMkLst>
          <pc:docMk/>
          <pc:sldMk cId="2235295250" sldId="2464"/>
        </pc:sldMkLst>
        <pc:spChg chg="mod">
          <ac:chgData name="魏 星达" userId="ca17b13798aa44f7" providerId="LiveId" clId="{AADA568C-7D81-A94B-9863-3EE2CD4841D0}" dt="2021-10-10T04:24:47.214" v="535" actId="20577"/>
          <ac:spMkLst>
            <pc:docMk/>
            <pc:sldMk cId="2235295250" sldId="2464"/>
            <ac:spMk id="2" creationId="{5400E3D6-C56C-D245-96FA-0AE7AEF675AC}"/>
          </ac:spMkLst>
        </pc:spChg>
        <pc:spChg chg="mod">
          <ac:chgData name="魏 星达" userId="ca17b13798aa44f7" providerId="LiveId" clId="{AADA568C-7D81-A94B-9863-3EE2CD4841D0}" dt="2021-10-10T04:56:39.148" v="727" actId="113"/>
          <ac:spMkLst>
            <pc:docMk/>
            <pc:sldMk cId="2235295250" sldId="2464"/>
            <ac:spMk id="3" creationId="{7C87A609-875D-E14A-9C14-DF4190A451A1}"/>
          </ac:spMkLst>
        </pc:spChg>
        <pc:picChg chg="add mod">
          <ac:chgData name="魏 星达" userId="ca17b13798aa44f7" providerId="LiveId" clId="{AADA568C-7D81-A94B-9863-3EE2CD4841D0}" dt="2021-10-10T04:38:11.133" v="672" actId="1076"/>
          <ac:picMkLst>
            <pc:docMk/>
            <pc:sldMk cId="2235295250" sldId="2464"/>
            <ac:picMk id="43010" creationId="{72108D48-17FA-4B41-A4DB-3AD1B0A30B49}"/>
          </ac:picMkLst>
        </pc:picChg>
      </pc:sldChg>
      <pc:sldChg chg="addSp modSp add mod">
        <pc:chgData name="魏 星达" userId="ca17b13798aa44f7" providerId="LiveId" clId="{AADA568C-7D81-A94B-9863-3EE2CD4841D0}" dt="2021-10-10T04:24:40.411" v="511" actId="20577"/>
        <pc:sldMkLst>
          <pc:docMk/>
          <pc:sldMk cId="1887785122" sldId="2465"/>
        </pc:sldMkLst>
        <pc:spChg chg="mod">
          <ac:chgData name="魏 星达" userId="ca17b13798aa44f7" providerId="LiveId" clId="{AADA568C-7D81-A94B-9863-3EE2CD4841D0}" dt="2021-10-10T04:20:09.300" v="452" actId="20577"/>
          <ac:spMkLst>
            <pc:docMk/>
            <pc:sldMk cId="1887785122" sldId="2465"/>
            <ac:spMk id="3" creationId="{A86D3D97-D865-E041-A3AD-DE0E040A2D15}"/>
          </ac:spMkLst>
        </pc:spChg>
        <pc:spChg chg="add mod">
          <ac:chgData name="魏 星达" userId="ca17b13798aa44f7" providerId="LiveId" clId="{AADA568C-7D81-A94B-9863-3EE2CD4841D0}" dt="2021-10-10T04:24:40.411" v="511" actId="20577"/>
          <ac:spMkLst>
            <pc:docMk/>
            <pc:sldMk cId="1887785122" sldId="2465"/>
            <ac:spMk id="6" creationId="{B9CCF585-1B82-7745-97DF-EFBB60D91BDE}"/>
          </ac:spMkLst>
        </pc:spChg>
        <pc:picChg chg="mod">
          <ac:chgData name="魏 星达" userId="ca17b13798aa44f7" providerId="LiveId" clId="{AADA568C-7D81-A94B-9863-3EE2CD4841D0}" dt="2021-10-10T04:20:02.488" v="427" actId="1076"/>
          <ac:picMkLst>
            <pc:docMk/>
            <pc:sldMk cId="1887785122" sldId="2465"/>
            <ac:picMk id="5" creationId="{9CBF95DD-517E-3F46-99DE-E6E17F4593BC}"/>
          </ac:picMkLst>
        </pc:picChg>
      </pc:sldChg>
      <pc:sldChg chg="addSp delSp modSp new mod">
        <pc:chgData name="魏 星达" userId="ca17b13798aa44f7" providerId="LiveId" clId="{AADA568C-7D81-A94B-9863-3EE2CD4841D0}" dt="2021-10-10T10:06:03.485" v="1549" actId="20577"/>
        <pc:sldMkLst>
          <pc:docMk/>
          <pc:sldMk cId="3638412874" sldId="2466"/>
        </pc:sldMkLst>
        <pc:spChg chg="mod">
          <ac:chgData name="魏 星达" userId="ca17b13798aa44f7" providerId="LiveId" clId="{AADA568C-7D81-A94B-9863-3EE2CD4841D0}" dt="2021-10-10T04:56:50.862" v="745" actId="20577"/>
          <ac:spMkLst>
            <pc:docMk/>
            <pc:sldMk cId="3638412874" sldId="2466"/>
            <ac:spMk id="2" creationId="{03F2CFBE-E1A3-EB49-BDDF-C0DB6E888EB0}"/>
          </ac:spMkLst>
        </pc:spChg>
        <pc:spChg chg="del">
          <ac:chgData name="魏 星达" userId="ca17b13798aa44f7" providerId="LiveId" clId="{AADA568C-7D81-A94B-9863-3EE2CD4841D0}" dt="2021-10-10T08:37:09.685" v="769" actId="478"/>
          <ac:spMkLst>
            <pc:docMk/>
            <pc:sldMk cId="3638412874" sldId="2466"/>
            <ac:spMk id="3" creationId="{F98E35B1-5B59-5446-8F83-CF655228B9B5}"/>
          </ac:spMkLst>
        </pc:spChg>
        <pc:spChg chg="add mod">
          <ac:chgData name="魏 星达" userId="ca17b13798aa44f7" providerId="LiveId" clId="{AADA568C-7D81-A94B-9863-3EE2CD4841D0}" dt="2021-10-10T09:06:51.773" v="994" actId="1076"/>
          <ac:spMkLst>
            <pc:docMk/>
            <pc:sldMk cId="3638412874" sldId="2466"/>
            <ac:spMk id="10" creationId="{C36AA64F-FD4A-7D4B-9A8B-4FDA3BA8E6D1}"/>
          </ac:spMkLst>
        </pc:spChg>
        <pc:spChg chg="add mod">
          <ac:chgData name="魏 星达" userId="ca17b13798aa44f7" providerId="LiveId" clId="{AADA568C-7D81-A94B-9863-3EE2CD4841D0}" dt="2021-10-10T08:40:03.044" v="890" actId="1076"/>
          <ac:spMkLst>
            <pc:docMk/>
            <pc:sldMk cId="3638412874" sldId="2466"/>
            <ac:spMk id="11" creationId="{5DE947CD-252E-9E47-A7D2-E33CF7C74710}"/>
          </ac:spMkLst>
        </pc:spChg>
        <pc:spChg chg="add mod">
          <ac:chgData name="魏 星达" userId="ca17b13798aa44f7" providerId="LiveId" clId="{AADA568C-7D81-A94B-9863-3EE2CD4841D0}" dt="2021-10-10T08:38:32.927" v="839" actId="1076"/>
          <ac:spMkLst>
            <pc:docMk/>
            <pc:sldMk cId="3638412874" sldId="2466"/>
            <ac:spMk id="12" creationId="{5A0FE692-F522-8F4D-A399-5CF6FD0C94B8}"/>
          </ac:spMkLst>
        </pc:spChg>
        <pc:spChg chg="add del mod">
          <ac:chgData name="魏 星达" userId="ca17b13798aa44f7" providerId="LiveId" clId="{AADA568C-7D81-A94B-9863-3EE2CD4841D0}" dt="2021-10-10T08:37:59.532" v="819"/>
          <ac:spMkLst>
            <pc:docMk/>
            <pc:sldMk cId="3638412874" sldId="2466"/>
            <ac:spMk id="13" creationId="{6FDE788A-92BA-AD4D-8FBA-FD3E0C06BA44}"/>
          </ac:spMkLst>
        </pc:spChg>
        <pc:spChg chg="add mod">
          <ac:chgData name="魏 星达" userId="ca17b13798aa44f7" providerId="LiveId" clId="{AADA568C-7D81-A94B-9863-3EE2CD4841D0}" dt="2021-10-10T08:38:26.856" v="837" actId="1076"/>
          <ac:spMkLst>
            <pc:docMk/>
            <pc:sldMk cId="3638412874" sldId="2466"/>
            <ac:spMk id="14" creationId="{2909E757-00D7-A945-B1D4-D1751EF7CFC2}"/>
          </ac:spMkLst>
        </pc:spChg>
        <pc:spChg chg="add mod">
          <ac:chgData name="魏 星达" userId="ca17b13798aa44f7" providerId="LiveId" clId="{AADA568C-7D81-A94B-9863-3EE2CD4841D0}" dt="2021-10-10T10:06:03.485" v="1549" actId="20577"/>
          <ac:spMkLst>
            <pc:docMk/>
            <pc:sldMk cId="3638412874" sldId="2466"/>
            <ac:spMk id="15" creationId="{CC8A41EB-1100-C64B-B0E4-B9657D5B8094}"/>
          </ac:spMkLst>
        </pc:spChg>
        <pc:spChg chg="add mod">
          <ac:chgData name="魏 星达" userId="ca17b13798aa44f7" providerId="LiveId" clId="{AADA568C-7D81-A94B-9863-3EE2CD4841D0}" dt="2021-10-10T09:05:47.632" v="971" actId="1076"/>
          <ac:spMkLst>
            <pc:docMk/>
            <pc:sldMk cId="3638412874" sldId="2466"/>
            <ac:spMk id="20" creationId="{5389EF05-272F-0F4F-A952-8CEFE4D330EC}"/>
          </ac:spMkLst>
        </pc:spChg>
        <pc:spChg chg="add mod">
          <ac:chgData name="魏 星达" userId="ca17b13798aa44f7" providerId="LiveId" clId="{AADA568C-7D81-A94B-9863-3EE2CD4841D0}" dt="2021-10-10T09:06:47.118" v="993" actId="1076"/>
          <ac:spMkLst>
            <pc:docMk/>
            <pc:sldMk cId="3638412874" sldId="2466"/>
            <ac:spMk id="28" creationId="{5F2DDEC1-0E2E-104E-9713-F546ABFE8683}"/>
          </ac:spMkLst>
        </pc:spChg>
        <pc:picChg chg="add mod">
          <ac:chgData name="魏 星达" userId="ca17b13798aa44f7" providerId="LiveId" clId="{AADA568C-7D81-A94B-9863-3EE2CD4841D0}" dt="2021-10-10T08:38:23.215" v="835" actId="1076"/>
          <ac:picMkLst>
            <pc:docMk/>
            <pc:sldMk cId="3638412874" sldId="2466"/>
            <ac:picMk id="5" creationId="{AB2CB8DE-F345-6147-84EE-03F4222E01FD}"/>
          </ac:picMkLst>
        </pc:picChg>
        <pc:picChg chg="add mod">
          <ac:chgData name="魏 星达" userId="ca17b13798aa44f7" providerId="LiveId" clId="{AADA568C-7D81-A94B-9863-3EE2CD4841D0}" dt="2021-10-10T08:38:24.511" v="836" actId="1076"/>
          <ac:picMkLst>
            <pc:docMk/>
            <pc:sldMk cId="3638412874" sldId="2466"/>
            <ac:picMk id="6" creationId="{0C06CB6C-C3EB-F049-9D83-01497B010019}"/>
          </ac:picMkLst>
        </pc:picChg>
        <pc:picChg chg="add mod">
          <ac:chgData name="魏 星达" userId="ca17b13798aa44f7" providerId="LiveId" clId="{AADA568C-7D81-A94B-9863-3EE2CD4841D0}" dt="2021-10-10T08:38:30.014" v="838" actId="1076"/>
          <ac:picMkLst>
            <pc:docMk/>
            <pc:sldMk cId="3638412874" sldId="2466"/>
            <ac:picMk id="7" creationId="{C9BE890A-ED2A-7343-9493-288B34DB1BD0}"/>
          </ac:picMkLst>
        </pc:picChg>
        <pc:picChg chg="add mod">
          <ac:chgData name="魏 星达" userId="ca17b13798aa44f7" providerId="LiveId" clId="{AADA568C-7D81-A94B-9863-3EE2CD4841D0}" dt="2021-10-10T09:06:37.319" v="987" actId="1076"/>
          <ac:picMkLst>
            <pc:docMk/>
            <pc:sldMk cId="3638412874" sldId="2466"/>
            <ac:picMk id="9" creationId="{D020BBF0-FA5B-754C-B9E5-2BAFCB1CB3A7}"/>
          </ac:picMkLst>
        </pc:picChg>
        <pc:picChg chg="add mod">
          <ac:chgData name="魏 星达" userId="ca17b13798aa44f7" providerId="LiveId" clId="{AADA568C-7D81-A94B-9863-3EE2CD4841D0}" dt="2021-10-10T09:06:38.767" v="989" actId="1076"/>
          <ac:picMkLst>
            <pc:docMk/>
            <pc:sldMk cId="3638412874" sldId="2466"/>
            <ac:picMk id="26" creationId="{3B2E8EF8-3446-8D4B-9756-42F31EBAEAB3}"/>
          </ac:picMkLst>
        </pc:picChg>
        <pc:picChg chg="add mod">
          <ac:chgData name="魏 星达" userId="ca17b13798aa44f7" providerId="LiveId" clId="{AADA568C-7D81-A94B-9863-3EE2CD4841D0}" dt="2021-10-10T09:06:41.383" v="991" actId="1076"/>
          <ac:picMkLst>
            <pc:docMk/>
            <pc:sldMk cId="3638412874" sldId="2466"/>
            <ac:picMk id="27" creationId="{E5732A11-E80D-394A-9791-9FB576391A77}"/>
          </ac:picMkLst>
        </pc:picChg>
        <pc:picChg chg="add del mod">
          <ac:chgData name="魏 星达" userId="ca17b13798aa44f7" providerId="LiveId" clId="{AADA568C-7D81-A94B-9863-3EE2CD4841D0}" dt="2021-10-10T08:36:45.326" v="766" actId="478"/>
          <ac:picMkLst>
            <pc:docMk/>
            <pc:sldMk cId="3638412874" sldId="2466"/>
            <ac:picMk id="44034" creationId="{1640EC6A-CEA3-3746-932D-3E6F2387F5B4}"/>
          </ac:picMkLst>
        </pc:picChg>
        <pc:picChg chg="add mod">
          <ac:chgData name="魏 星达" userId="ca17b13798aa44f7" providerId="LiveId" clId="{AADA568C-7D81-A94B-9863-3EE2CD4841D0}" dt="2021-10-10T09:04:24.793" v="911" actId="1076"/>
          <ac:picMkLst>
            <pc:docMk/>
            <pc:sldMk cId="3638412874" sldId="2466"/>
            <ac:picMk id="44036" creationId="{5A68B70D-5EAE-8546-97F6-840F9750D2D2}"/>
          </ac:picMkLst>
        </pc:picChg>
        <pc:picChg chg="add mod">
          <ac:chgData name="魏 星达" userId="ca17b13798aa44f7" providerId="LiveId" clId="{AADA568C-7D81-A94B-9863-3EE2CD4841D0}" dt="2021-10-10T09:04:49.993" v="917" actId="1076"/>
          <ac:picMkLst>
            <pc:docMk/>
            <pc:sldMk cId="3638412874" sldId="2466"/>
            <ac:picMk id="44038" creationId="{6FEF3A95-4127-4E49-AA7F-2F5DB91A4B4E}"/>
          </ac:picMkLst>
        </pc:picChg>
        <pc:picChg chg="add mod">
          <ac:chgData name="魏 星达" userId="ca17b13798aa44f7" providerId="LiveId" clId="{AADA568C-7D81-A94B-9863-3EE2CD4841D0}" dt="2021-10-10T09:05:27.079" v="920" actId="1076"/>
          <ac:picMkLst>
            <pc:docMk/>
            <pc:sldMk cId="3638412874" sldId="2466"/>
            <ac:picMk id="44040" creationId="{17C5C980-C25B-A746-A946-41016152F6C7}"/>
          </ac:picMkLst>
        </pc:picChg>
        <pc:cxnChg chg="add mod">
          <ac:chgData name="魏 星达" userId="ca17b13798aa44f7" providerId="LiveId" clId="{AADA568C-7D81-A94B-9863-3EE2CD4841D0}" dt="2021-10-10T09:06:20.694" v="980" actId="1076"/>
          <ac:cxnSpMkLst>
            <pc:docMk/>
            <pc:sldMk cId="3638412874" sldId="2466"/>
            <ac:cxnSpMk id="17" creationId="{148A9B22-9465-9446-B471-D4609E60AA7A}"/>
          </ac:cxnSpMkLst>
        </pc:cxnChg>
        <pc:cxnChg chg="add mod">
          <ac:chgData name="魏 星达" userId="ca17b13798aa44f7" providerId="LiveId" clId="{AADA568C-7D81-A94B-9863-3EE2CD4841D0}" dt="2021-10-10T09:06:23.863" v="981" actId="1076"/>
          <ac:cxnSpMkLst>
            <pc:docMk/>
            <pc:sldMk cId="3638412874" sldId="2466"/>
            <ac:cxnSpMk id="24" creationId="{89814752-8412-F340-BB9E-A1B1FB7326D2}"/>
          </ac:cxnSpMkLst>
        </pc:cxnChg>
        <pc:cxnChg chg="add mod">
          <ac:chgData name="魏 星达" userId="ca17b13798aa44f7" providerId="LiveId" clId="{AADA568C-7D81-A94B-9863-3EE2CD4841D0}" dt="2021-10-10T09:06:28.431" v="983" actId="1076"/>
          <ac:cxnSpMkLst>
            <pc:docMk/>
            <pc:sldMk cId="3638412874" sldId="2466"/>
            <ac:cxnSpMk id="25" creationId="{416CA918-2A1A-B546-A454-9C7F4241C18C}"/>
          </ac:cxnSpMkLst>
        </pc:cxnChg>
      </pc:sldChg>
      <pc:sldChg chg="addSp delSp modSp new mod">
        <pc:chgData name="魏 星达" userId="ca17b13798aa44f7" providerId="LiveId" clId="{AADA568C-7D81-A94B-9863-3EE2CD4841D0}" dt="2021-10-10T09:46:55.018" v="1308" actId="1076"/>
        <pc:sldMkLst>
          <pc:docMk/>
          <pc:sldMk cId="2857729040" sldId="2467"/>
        </pc:sldMkLst>
        <pc:spChg chg="mod">
          <ac:chgData name="魏 星达" userId="ca17b13798aa44f7" providerId="LiveId" clId="{AADA568C-7D81-A94B-9863-3EE2CD4841D0}" dt="2021-10-10T09:07:06.870" v="1041" actId="20577"/>
          <ac:spMkLst>
            <pc:docMk/>
            <pc:sldMk cId="2857729040" sldId="2467"/>
            <ac:spMk id="2" creationId="{6649D66C-9546-704C-BF61-1677F8C0CE40}"/>
          </ac:spMkLst>
        </pc:spChg>
        <pc:spChg chg="mod">
          <ac:chgData name="魏 星达" userId="ca17b13798aa44f7" providerId="LiveId" clId="{AADA568C-7D81-A94B-9863-3EE2CD4841D0}" dt="2021-10-10T09:44:44.817" v="1298" actId="1076"/>
          <ac:spMkLst>
            <pc:docMk/>
            <pc:sldMk cId="2857729040" sldId="2467"/>
            <ac:spMk id="3" creationId="{67EE05AB-78F8-254F-9C7D-7112265A5F5E}"/>
          </ac:spMkLst>
        </pc:spChg>
        <pc:spChg chg="add del mod">
          <ac:chgData name="魏 星达" userId="ca17b13798aa44f7" providerId="LiveId" clId="{AADA568C-7D81-A94B-9863-3EE2CD4841D0}" dt="2021-10-10T09:44:47.266" v="1300" actId="478"/>
          <ac:spMkLst>
            <pc:docMk/>
            <pc:sldMk cId="2857729040" sldId="2467"/>
            <ac:spMk id="7" creationId="{238517BF-0228-8E4C-9EF9-9D9730998900}"/>
          </ac:spMkLst>
        </pc:spChg>
        <pc:spChg chg="add del">
          <ac:chgData name="魏 星达" userId="ca17b13798aa44f7" providerId="LiveId" clId="{AADA568C-7D81-A94B-9863-3EE2CD4841D0}" dt="2021-10-10T09:45:56.349" v="1302" actId="478"/>
          <ac:spMkLst>
            <pc:docMk/>
            <pc:sldMk cId="2857729040" sldId="2467"/>
            <ac:spMk id="8" creationId="{FC9E3344-BE15-974E-802C-BB03BA68D08A}"/>
          </ac:spMkLst>
        </pc:spChg>
        <pc:picChg chg="add mod">
          <ac:chgData name="魏 星达" userId="ca17b13798aa44f7" providerId="LiveId" clId="{AADA568C-7D81-A94B-9863-3EE2CD4841D0}" dt="2021-10-10T09:32:15.224" v="1293" actId="1076"/>
          <ac:picMkLst>
            <pc:docMk/>
            <pc:sldMk cId="2857729040" sldId="2467"/>
            <ac:picMk id="5" creationId="{FF814719-F725-C845-A7F4-01994F6F5708}"/>
          </ac:picMkLst>
        </pc:picChg>
        <pc:picChg chg="add mod">
          <ac:chgData name="魏 星达" userId="ca17b13798aa44f7" providerId="LiveId" clId="{AADA568C-7D81-A94B-9863-3EE2CD4841D0}" dt="2021-10-10T09:32:09.568" v="1289" actId="1076"/>
          <ac:picMkLst>
            <pc:docMk/>
            <pc:sldMk cId="2857729040" sldId="2467"/>
            <ac:picMk id="6" creationId="{BBACBD76-3B89-6040-8B16-8710C6759B19}"/>
          </ac:picMkLst>
        </pc:picChg>
        <pc:picChg chg="add mod">
          <ac:chgData name="魏 星达" userId="ca17b13798aa44f7" providerId="LiveId" clId="{AADA568C-7D81-A94B-9863-3EE2CD4841D0}" dt="2021-10-10T09:46:55.018" v="1308" actId="1076"/>
          <ac:picMkLst>
            <pc:docMk/>
            <pc:sldMk cId="2857729040" sldId="2467"/>
            <ac:picMk id="9" creationId="{E644883F-E677-0D45-AF71-D7F5CB0D52EC}"/>
          </ac:picMkLst>
        </pc:picChg>
      </pc:sldChg>
      <pc:sldChg chg="modSp new mod">
        <pc:chgData name="魏 星达" userId="ca17b13798aa44f7" providerId="LiveId" clId="{AADA568C-7D81-A94B-9863-3EE2CD4841D0}" dt="2021-10-10T09:49:21.634" v="1456" actId="20577"/>
        <pc:sldMkLst>
          <pc:docMk/>
          <pc:sldMk cId="2228935162" sldId="2468"/>
        </pc:sldMkLst>
        <pc:spChg chg="mod">
          <ac:chgData name="魏 星达" userId="ca17b13798aa44f7" providerId="LiveId" clId="{AADA568C-7D81-A94B-9863-3EE2CD4841D0}" dt="2021-10-10T09:47:05.055" v="1310"/>
          <ac:spMkLst>
            <pc:docMk/>
            <pc:sldMk cId="2228935162" sldId="2468"/>
            <ac:spMk id="2" creationId="{FD42CF0A-34C2-5E42-A51A-A343658B314E}"/>
          </ac:spMkLst>
        </pc:spChg>
        <pc:spChg chg="mod">
          <ac:chgData name="魏 星达" userId="ca17b13798aa44f7" providerId="LiveId" clId="{AADA568C-7D81-A94B-9863-3EE2CD4841D0}" dt="2021-10-10T09:49:21.634" v="1456" actId="20577"/>
          <ac:spMkLst>
            <pc:docMk/>
            <pc:sldMk cId="2228935162" sldId="2468"/>
            <ac:spMk id="3" creationId="{5A93AB0A-91CA-F74F-825D-0EEEA5A5D5BA}"/>
          </ac:spMkLst>
        </pc:spChg>
      </pc:sldChg>
      <pc:sldChg chg="addSp modSp new mod modAnim">
        <pc:chgData name="魏 星达" userId="ca17b13798aa44f7" providerId="LiveId" clId="{AADA568C-7D81-A94B-9863-3EE2CD4841D0}" dt="2021-10-10T10:23:44.036" v="1773" actId="1076"/>
        <pc:sldMkLst>
          <pc:docMk/>
          <pc:sldMk cId="3500243379" sldId="2469"/>
        </pc:sldMkLst>
        <pc:spChg chg="mod">
          <ac:chgData name="魏 星达" userId="ca17b13798aa44f7" providerId="LiveId" clId="{AADA568C-7D81-A94B-9863-3EE2CD4841D0}" dt="2021-10-10T09:51:05.499" v="1517" actId="20577"/>
          <ac:spMkLst>
            <pc:docMk/>
            <pc:sldMk cId="3500243379" sldId="2469"/>
            <ac:spMk id="2" creationId="{7AB55B23-CBBC-894C-BFD7-51CB63FF4F81}"/>
          </ac:spMkLst>
        </pc:spChg>
        <pc:spChg chg="mod">
          <ac:chgData name="魏 星达" userId="ca17b13798aa44f7" providerId="LiveId" clId="{AADA568C-7D81-A94B-9863-3EE2CD4841D0}" dt="2021-10-10T10:13:55.326" v="1605" actId="14100"/>
          <ac:spMkLst>
            <pc:docMk/>
            <pc:sldMk cId="3500243379" sldId="2469"/>
            <ac:spMk id="3" creationId="{BBD00E02-E1D9-AE46-BC41-0E7C4EC7E2D0}"/>
          </ac:spMkLst>
        </pc:spChg>
        <pc:spChg chg="add mod">
          <ac:chgData name="魏 星达" userId="ca17b13798aa44f7" providerId="LiveId" clId="{AADA568C-7D81-A94B-9863-3EE2CD4841D0}" dt="2021-10-10T10:06:12.249" v="1551" actId="1076"/>
          <ac:spMkLst>
            <pc:docMk/>
            <pc:sldMk cId="3500243379" sldId="2469"/>
            <ac:spMk id="7" creationId="{EE39823A-8A8C-914A-BCC1-59133CF94ECD}"/>
          </ac:spMkLst>
        </pc:spChg>
        <pc:spChg chg="add mod">
          <ac:chgData name="魏 星达" userId="ca17b13798aa44f7" providerId="LiveId" clId="{AADA568C-7D81-A94B-9863-3EE2CD4841D0}" dt="2021-10-10T10:12:00.403" v="1556" actId="1076"/>
          <ac:spMkLst>
            <pc:docMk/>
            <pc:sldMk cId="3500243379" sldId="2469"/>
            <ac:spMk id="8" creationId="{3608289D-8991-2745-8BEE-4F4EA6F0E7A0}"/>
          </ac:spMkLst>
        </pc:spChg>
        <pc:spChg chg="add mod">
          <ac:chgData name="魏 星达" userId="ca17b13798aa44f7" providerId="LiveId" clId="{AADA568C-7D81-A94B-9863-3EE2CD4841D0}" dt="2021-10-10T10:12:09.481" v="1565" actId="20577"/>
          <ac:spMkLst>
            <pc:docMk/>
            <pc:sldMk cId="3500243379" sldId="2469"/>
            <ac:spMk id="10" creationId="{00ECEBA0-BB19-4C48-8780-1B074B38C2DA}"/>
          </ac:spMkLst>
        </pc:spChg>
        <pc:spChg chg="add mod">
          <ac:chgData name="魏 星达" userId="ca17b13798aa44f7" providerId="LiveId" clId="{AADA568C-7D81-A94B-9863-3EE2CD4841D0}" dt="2021-10-10T10:13:17.499" v="1604" actId="1076"/>
          <ac:spMkLst>
            <pc:docMk/>
            <pc:sldMk cId="3500243379" sldId="2469"/>
            <ac:spMk id="17" creationId="{12A96ADF-075F-284E-8AD3-DA0BDD025C5C}"/>
          </ac:spMkLst>
        </pc:spChg>
        <pc:spChg chg="add mod">
          <ac:chgData name="魏 星达" userId="ca17b13798aa44f7" providerId="LiveId" clId="{AADA568C-7D81-A94B-9863-3EE2CD4841D0}" dt="2021-10-10T10:14:42.633" v="1709" actId="1076"/>
          <ac:spMkLst>
            <pc:docMk/>
            <pc:sldMk cId="3500243379" sldId="2469"/>
            <ac:spMk id="18" creationId="{7600544F-6437-5C49-A2E3-023C36D27837}"/>
          </ac:spMkLst>
        </pc:spChg>
        <pc:spChg chg="add mod">
          <ac:chgData name="魏 星达" userId="ca17b13798aa44f7" providerId="LiveId" clId="{AADA568C-7D81-A94B-9863-3EE2CD4841D0}" dt="2021-10-10T10:23:44.036" v="1773" actId="1076"/>
          <ac:spMkLst>
            <pc:docMk/>
            <pc:sldMk cId="3500243379" sldId="2469"/>
            <ac:spMk id="19" creationId="{A5736E92-A424-D14B-8460-D47ADB735834}"/>
          </ac:spMkLst>
        </pc:spChg>
        <pc:picChg chg="add mod">
          <ac:chgData name="魏 星达" userId="ca17b13798aa44f7" providerId="LiveId" clId="{AADA568C-7D81-A94B-9863-3EE2CD4841D0}" dt="2021-10-10T10:05:53.770" v="1545" actId="1076"/>
          <ac:picMkLst>
            <pc:docMk/>
            <pc:sldMk cId="3500243379" sldId="2469"/>
            <ac:picMk id="5" creationId="{285771EE-5327-E14A-B90E-2E283B9E0E1B}"/>
          </ac:picMkLst>
        </pc:picChg>
        <pc:picChg chg="add mod">
          <ac:chgData name="魏 星达" userId="ca17b13798aa44f7" providerId="LiveId" clId="{AADA568C-7D81-A94B-9863-3EE2CD4841D0}" dt="2021-10-10T10:12:00.403" v="1556" actId="1076"/>
          <ac:picMkLst>
            <pc:docMk/>
            <pc:sldMk cId="3500243379" sldId="2469"/>
            <ac:picMk id="6" creationId="{7319C768-2636-6640-937D-6A271C9E2126}"/>
          </ac:picMkLst>
        </pc:picChg>
        <pc:picChg chg="add mod">
          <ac:chgData name="魏 星达" userId="ca17b13798aa44f7" providerId="LiveId" clId="{AADA568C-7D81-A94B-9863-3EE2CD4841D0}" dt="2021-10-10T10:12:40.077" v="1572" actId="207"/>
          <ac:picMkLst>
            <pc:docMk/>
            <pc:sldMk cId="3500243379" sldId="2469"/>
            <ac:picMk id="9" creationId="{E5569FE8-218D-E04E-B9E8-FBEEF4106A5F}"/>
          </ac:picMkLst>
        </pc:picChg>
        <pc:picChg chg="add mod">
          <ac:chgData name="魏 星达" userId="ca17b13798aa44f7" providerId="LiveId" clId="{AADA568C-7D81-A94B-9863-3EE2CD4841D0}" dt="2021-10-10T10:12:50.224" v="1576" actId="1076"/>
          <ac:picMkLst>
            <pc:docMk/>
            <pc:sldMk cId="3500243379" sldId="2469"/>
            <ac:picMk id="13" creationId="{80EF1F20-A5A7-444E-ABB2-D489350B9FE5}"/>
          </ac:picMkLst>
        </pc:picChg>
        <pc:picChg chg="add mod">
          <ac:chgData name="魏 星达" userId="ca17b13798aa44f7" providerId="LiveId" clId="{AADA568C-7D81-A94B-9863-3EE2CD4841D0}" dt="2021-10-10T10:12:59.889" v="1581" actId="1076"/>
          <ac:picMkLst>
            <pc:docMk/>
            <pc:sldMk cId="3500243379" sldId="2469"/>
            <ac:picMk id="14" creationId="{A19BEF77-1B1B-0D4C-9159-D6EC17F7ED35}"/>
          </ac:picMkLst>
        </pc:picChg>
        <pc:cxnChg chg="add mod">
          <ac:chgData name="魏 星达" userId="ca17b13798aa44f7" providerId="LiveId" clId="{AADA568C-7D81-A94B-9863-3EE2CD4841D0}" dt="2021-10-10T10:12:57.305" v="1580" actId="14100"/>
          <ac:cxnSpMkLst>
            <pc:docMk/>
            <pc:sldMk cId="3500243379" sldId="2469"/>
            <ac:cxnSpMk id="12" creationId="{C89E7FF1-C0CD-6941-BF9C-B9EF1102D0B6}"/>
          </ac:cxnSpMkLst>
        </pc:cxnChg>
      </pc:sldChg>
      <pc:sldChg chg="modSp new mod">
        <pc:chgData name="魏 星达" userId="ca17b13798aa44f7" providerId="LiveId" clId="{AADA568C-7D81-A94B-9863-3EE2CD4841D0}" dt="2021-10-10T10:29:59.309" v="2259" actId="20577"/>
        <pc:sldMkLst>
          <pc:docMk/>
          <pc:sldMk cId="2162694326" sldId="2470"/>
        </pc:sldMkLst>
        <pc:spChg chg="mod">
          <ac:chgData name="魏 星达" userId="ca17b13798aa44f7" providerId="LiveId" clId="{AADA568C-7D81-A94B-9863-3EE2CD4841D0}" dt="2021-10-10T10:24:26.737" v="1775"/>
          <ac:spMkLst>
            <pc:docMk/>
            <pc:sldMk cId="2162694326" sldId="2470"/>
            <ac:spMk id="2" creationId="{8595909F-5AE8-1647-AF7B-8D93A9920FEC}"/>
          </ac:spMkLst>
        </pc:spChg>
        <pc:spChg chg="mod">
          <ac:chgData name="魏 星达" userId="ca17b13798aa44f7" providerId="LiveId" clId="{AADA568C-7D81-A94B-9863-3EE2CD4841D0}" dt="2021-10-10T10:29:59.309" v="2259" actId="20577"/>
          <ac:spMkLst>
            <pc:docMk/>
            <pc:sldMk cId="2162694326" sldId="2470"/>
            <ac:spMk id="3" creationId="{B54134E8-7AB8-354A-9638-E7EA8DC49CA7}"/>
          </ac:spMkLst>
        </pc:spChg>
      </pc:sldChg>
      <pc:sldChg chg="addSp delSp modSp new mod">
        <pc:chgData name="魏 星达" userId="ca17b13798aa44f7" providerId="LiveId" clId="{AADA568C-7D81-A94B-9863-3EE2CD4841D0}" dt="2021-10-10T10:40:45.210" v="2525" actId="1076"/>
        <pc:sldMkLst>
          <pc:docMk/>
          <pc:sldMk cId="3603441296" sldId="2471"/>
        </pc:sldMkLst>
        <pc:spChg chg="mod">
          <ac:chgData name="魏 星达" userId="ca17b13798aa44f7" providerId="LiveId" clId="{AADA568C-7D81-A94B-9863-3EE2CD4841D0}" dt="2021-10-10T10:38:28.698" v="2462" actId="20577"/>
          <ac:spMkLst>
            <pc:docMk/>
            <pc:sldMk cId="3603441296" sldId="2471"/>
            <ac:spMk id="2" creationId="{B12EFB83-3386-BB40-87B2-4B2445C23FA3}"/>
          </ac:spMkLst>
        </pc:spChg>
        <pc:spChg chg="mod">
          <ac:chgData name="魏 星达" userId="ca17b13798aa44f7" providerId="LiveId" clId="{AADA568C-7D81-A94B-9863-3EE2CD4841D0}" dt="2021-10-10T10:37:50.321" v="2434" actId="20577"/>
          <ac:spMkLst>
            <pc:docMk/>
            <pc:sldMk cId="3603441296" sldId="2471"/>
            <ac:spMk id="3" creationId="{982551F3-92C5-E549-A31C-9D553FB38717}"/>
          </ac:spMkLst>
        </pc:spChg>
        <pc:spChg chg="add mod">
          <ac:chgData name="魏 星达" userId="ca17b13798aa44f7" providerId="LiveId" clId="{AADA568C-7D81-A94B-9863-3EE2CD4841D0}" dt="2021-10-10T10:36:34.432" v="2261" actId="1076"/>
          <ac:spMkLst>
            <pc:docMk/>
            <pc:sldMk cId="3603441296" sldId="2471"/>
            <ac:spMk id="8" creationId="{2D8AD71A-C036-7D44-8639-7F98B6F20DAF}"/>
          </ac:spMkLst>
        </pc:spChg>
        <pc:spChg chg="add mod">
          <ac:chgData name="魏 星达" userId="ca17b13798aa44f7" providerId="LiveId" clId="{AADA568C-7D81-A94B-9863-3EE2CD4841D0}" dt="2021-10-10T10:36:34.432" v="2261" actId="1076"/>
          <ac:spMkLst>
            <pc:docMk/>
            <pc:sldMk cId="3603441296" sldId="2471"/>
            <ac:spMk id="10" creationId="{14A69D85-8D7B-B94B-BEE5-1FC8033FA52A}"/>
          </ac:spMkLst>
        </pc:spChg>
        <pc:spChg chg="add del mod">
          <ac:chgData name="魏 星达" userId="ca17b13798aa44f7" providerId="LiveId" clId="{AADA568C-7D81-A94B-9863-3EE2CD4841D0}" dt="2021-10-10T10:36:37.935" v="2262" actId="478"/>
          <ac:spMkLst>
            <pc:docMk/>
            <pc:sldMk cId="3603441296" sldId="2471"/>
            <ac:spMk id="13" creationId="{7950EC90-1BEF-AA47-9F5F-F4BEE305760B}"/>
          </ac:spMkLst>
        </pc:spChg>
        <pc:spChg chg="add mod">
          <ac:chgData name="魏 星达" userId="ca17b13798aa44f7" providerId="LiveId" clId="{AADA568C-7D81-A94B-9863-3EE2CD4841D0}" dt="2021-10-10T10:40:19.467" v="2486" actId="1076"/>
          <ac:spMkLst>
            <pc:docMk/>
            <pc:sldMk cId="3603441296" sldId="2471"/>
            <ac:spMk id="18" creationId="{3FABF4F1-7CB1-0E4A-BC73-62AE29F0A1B2}"/>
          </ac:spMkLst>
        </pc:spChg>
        <pc:spChg chg="add mod">
          <ac:chgData name="魏 星达" userId="ca17b13798aa44f7" providerId="LiveId" clId="{AADA568C-7D81-A94B-9863-3EE2CD4841D0}" dt="2021-10-10T10:40:40.814" v="2523" actId="1076"/>
          <ac:spMkLst>
            <pc:docMk/>
            <pc:sldMk cId="3603441296" sldId="2471"/>
            <ac:spMk id="20" creationId="{A6CAA579-656B-7547-A3F0-8123D33D50E1}"/>
          </ac:spMkLst>
        </pc:spChg>
        <pc:spChg chg="add mod">
          <ac:chgData name="魏 星达" userId="ca17b13798aa44f7" providerId="LiveId" clId="{AADA568C-7D81-A94B-9863-3EE2CD4841D0}" dt="2021-10-10T10:40:45.210" v="2525" actId="1076"/>
          <ac:spMkLst>
            <pc:docMk/>
            <pc:sldMk cId="3603441296" sldId="2471"/>
            <ac:spMk id="21" creationId="{3AB6E27E-4710-DC48-AF53-2F2E944779A1}"/>
          </ac:spMkLst>
        </pc:spChg>
        <pc:picChg chg="add mod">
          <ac:chgData name="魏 星达" userId="ca17b13798aa44f7" providerId="LiveId" clId="{AADA568C-7D81-A94B-9863-3EE2CD4841D0}" dt="2021-10-10T10:36:34.432" v="2261" actId="1076"/>
          <ac:picMkLst>
            <pc:docMk/>
            <pc:sldMk cId="3603441296" sldId="2471"/>
            <ac:picMk id="6" creationId="{8D4B3324-6B66-6C4F-9C63-1388718A9F49}"/>
          </ac:picMkLst>
        </pc:picChg>
        <pc:picChg chg="add mod">
          <ac:chgData name="魏 星达" userId="ca17b13798aa44f7" providerId="LiveId" clId="{AADA568C-7D81-A94B-9863-3EE2CD4841D0}" dt="2021-10-10T10:36:34.432" v="2261" actId="1076"/>
          <ac:picMkLst>
            <pc:docMk/>
            <pc:sldMk cId="3603441296" sldId="2471"/>
            <ac:picMk id="7" creationId="{4D809780-B2CB-7A43-BF23-BFAE0267B4B1}"/>
          </ac:picMkLst>
        </pc:picChg>
        <pc:picChg chg="add del mod">
          <ac:chgData name="魏 星达" userId="ca17b13798aa44f7" providerId="LiveId" clId="{AADA568C-7D81-A94B-9863-3EE2CD4841D0}" dt="2021-10-10T10:37:56.818" v="2436" actId="478"/>
          <ac:picMkLst>
            <pc:docMk/>
            <pc:sldMk cId="3603441296" sldId="2471"/>
            <ac:picMk id="9" creationId="{39DA0879-6564-0943-B028-369954543D07}"/>
          </ac:picMkLst>
        </pc:picChg>
        <pc:picChg chg="add mod">
          <ac:chgData name="魏 星达" userId="ca17b13798aa44f7" providerId="LiveId" clId="{AADA568C-7D81-A94B-9863-3EE2CD4841D0}" dt="2021-10-10T10:36:34.432" v="2261" actId="1076"/>
          <ac:picMkLst>
            <pc:docMk/>
            <pc:sldMk cId="3603441296" sldId="2471"/>
            <ac:picMk id="11" creationId="{32B7D719-BCFD-7C47-8E08-F076D7FD6E7D}"/>
          </ac:picMkLst>
        </pc:picChg>
        <pc:picChg chg="add mod">
          <ac:chgData name="魏 星达" userId="ca17b13798aa44f7" providerId="LiveId" clId="{AADA568C-7D81-A94B-9863-3EE2CD4841D0}" dt="2021-10-10T10:36:34.432" v="2261" actId="1076"/>
          <ac:picMkLst>
            <pc:docMk/>
            <pc:sldMk cId="3603441296" sldId="2471"/>
            <ac:picMk id="12" creationId="{85F95ED4-B140-0949-A2CD-970E6E778FD8}"/>
          </ac:picMkLst>
        </pc:picChg>
        <pc:picChg chg="add mod">
          <ac:chgData name="魏 星达" userId="ca17b13798aa44f7" providerId="LiveId" clId="{AADA568C-7D81-A94B-9863-3EE2CD4841D0}" dt="2021-10-10T10:39:53.924" v="2467" actId="1076"/>
          <ac:picMkLst>
            <pc:docMk/>
            <pc:sldMk cId="3603441296" sldId="2471"/>
            <ac:picMk id="14" creationId="{ECF8B414-79D3-9148-9AD3-D6BD08494FBE}"/>
          </ac:picMkLst>
        </pc:picChg>
        <pc:cxnChg chg="add mod">
          <ac:chgData name="魏 星达" userId="ca17b13798aa44f7" providerId="LiveId" clId="{AADA568C-7D81-A94B-9863-3EE2CD4841D0}" dt="2021-10-10T10:39:51.708" v="2466" actId="14100"/>
          <ac:cxnSpMkLst>
            <pc:docMk/>
            <pc:sldMk cId="3603441296" sldId="2471"/>
            <ac:cxnSpMk id="5" creationId="{CC4634FF-C67B-5140-850D-B203561932FA}"/>
          </ac:cxnSpMkLst>
        </pc:cxnChg>
        <pc:cxnChg chg="add mod">
          <ac:chgData name="魏 星达" userId="ca17b13798aa44f7" providerId="LiveId" clId="{AADA568C-7D81-A94B-9863-3EE2CD4841D0}" dt="2021-10-10T10:39:59.571" v="2470" actId="14100"/>
          <ac:cxnSpMkLst>
            <pc:docMk/>
            <pc:sldMk cId="3603441296" sldId="2471"/>
            <ac:cxnSpMk id="16" creationId="{EAADCC55-E681-8B48-A4BE-ACD1622225F7}"/>
          </ac:cxnSpMkLst>
        </pc:cxnChg>
      </pc:sldChg>
      <pc:sldChg chg="addSp modSp new mod">
        <pc:chgData name="魏 星达" userId="ca17b13798aa44f7" providerId="LiveId" clId="{AADA568C-7D81-A94B-9863-3EE2CD4841D0}" dt="2021-10-10T12:10:15.572" v="2804" actId="1076"/>
        <pc:sldMkLst>
          <pc:docMk/>
          <pc:sldMk cId="2889202566" sldId="2472"/>
        </pc:sldMkLst>
        <pc:spChg chg="mod">
          <ac:chgData name="魏 星达" userId="ca17b13798aa44f7" providerId="LiveId" clId="{AADA568C-7D81-A94B-9863-3EE2CD4841D0}" dt="2021-10-10T10:40:53.350" v="2527"/>
          <ac:spMkLst>
            <pc:docMk/>
            <pc:sldMk cId="2889202566" sldId="2472"/>
            <ac:spMk id="2" creationId="{85A659BB-7B9C-3540-9261-B972DDFFC507}"/>
          </ac:spMkLst>
        </pc:spChg>
        <pc:spChg chg="mod">
          <ac:chgData name="魏 星达" userId="ca17b13798aa44f7" providerId="LiveId" clId="{AADA568C-7D81-A94B-9863-3EE2CD4841D0}" dt="2021-10-10T12:06:07.304" v="2784" actId="20577"/>
          <ac:spMkLst>
            <pc:docMk/>
            <pc:sldMk cId="2889202566" sldId="2472"/>
            <ac:spMk id="3" creationId="{02FA49FF-6F24-D643-8A09-E400EA91E72C}"/>
          </ac:spMkLst>
        </pc:spChg>
        <pc:picChg chg="add mod">
          <ac:chgData name="魏 星达" userId="ca17b13798aa44f7" providerId="LiveId" clId="{AADA568C-7D81-A94B-9863-3EE2CD4841D0}" dt="2021-10-10T12:10:15.572" v="2804" actId="1076"/>
          <ac:picMkLst>
            <pc:docMk/>
            <pc:sldMk cId="2889202566" sldId="2472"/>
            <ac:picMk id="48130" creationId="{DC2E01C2-79D0-7E41-BD13-9407F8C99868}"/>
          </ac:picMkLst>
        </pc:picChg>
        <pc:picChg chg="add mod">
          <ac:chgData name="魏 星达" userId="ca17b13798aa44f7" providerId="LiveId" clId="{AADA568C-7D81-A94B-9863-3EE2CD4841D0}" dt="2021-10-10T12:10:08.435" v="2798" actId="1076"/>
          <ac:picMkLst>
            <pc:docMk/>
            <pc:sldMk cId="2889202566" sldId="2472"/>
            <ac:picMk id="48132" creationId="{715A12DD-9FEC-F648-B8F8-205BBE188A9B}"/>
          </ac:picMkLst>
        </pc:picChg>
        <pc:picChg chg="add mod">
          <ac:chgData name="魏 星达" userId="ca17b13798aa44f7" providerId="LiveId" clId="{AADA568C-7D81-A94B-9863-3EE2CD4841D0}" dt="2021-10-10T12:10:14.131" v="2803" actId="1076"/>
          <ac:picMkLst>
            <pc:docMk/>
            <pc:sldMk cId="2889202566" sldId="2472"/>
            <ac:picMk id="48134" creationId="{9F85FE7A-F265-F74D-8C44-3C482C442486}"/>
          </ac:picMkLst>
        </pc:picChg>
      </pc:sldChg>
      <pc:sldChg chg="modSp new mod">
        <pc:chgData name="魏 星达" userId="ca17b13798aa44f7" providerId="LiveId" clId="{AADA568C-7D81-A94B-9863-3EE2CD4841D0}" dt="2021-10-10T12:19:09.801" v="3273" actId="20577"/>
        <pc:sldMkLst>
          <pc:docMk/>
          <pc:sldMk cId="2914489054" sldId="2473"/>
        </pc:sldMkLst>
        <pc:spChg chg="mod">
          <ac:chgData name="魏 星达" userId="ca17b13798aa44f7" providerId="LiveId" clId="{AADA568C-7D81-A94B-9863-3EE2CD4841D0}" dt="2021-10-10T12:11:28.805" v="2822" actId="20577"/>
          <ac:spMkLst>
            <pc:docMk/>
            <pc:sldMk cId="2914489054" sldId="2473"/>
            <ac:spMk id="2" creationId="{8C89C357-4161-0747-A725-450639AC7CEE}"/>
          </ac:spMkLst>
        </pc:spChg>
        <pc:spChg chg="mod">
          <ac:chgData name="魏 星达" userId="ca17b13798aa44f7" providerId="LiveId" clId="{AADA568C-7D81-A94B-9863-3EE2CD4841D0}" dt="2021-10-10T12:19:09.801" v="3273" actId="20577"/>
          <ac:spMkLst>
            <pc:docMk/>
            <pc:sldMk cId="2914489054" sldId="2473"/>
            <ac:spMk id="3" creationId="{2A8F03A6-6354-664F-A318-E7F636A6D883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2021/10/11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2021/10/11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5104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79028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98101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74799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81340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48667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8524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C753E-1415-4755-9AD0-A4D51D8BE0DD}" type="slidenum">
              <a:rPr lang="en-US" altLang="zh-TW" smtClean="0"/>
              <a:pPr/>
              <a:t>14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419772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/>
              <a:t>Pregel</a:t>
            </a:r>
            <a:r>
              <a:rPr kumimoji="1" lang="zh-CN" altLang="en-US"/>
              <a:t>的三个技术点</a:t>
            </a:r>
            <a:endParaRPr kumimoji="1" lang="en-US" altLang="zh-CN"/>
          </a:p>
          <a:p>
            <a:r>
              <a:rPr kumimoji="1" lang="en-US" altLang="zh-CN"/>
              <a:t>Valiant</a:t>
            </a:r>
            <a:r>
              <a:rPr kumimoji="1" lang="zh-CN" altLang="en-US"/>
              <a:t> 图灵奖得主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9232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/>
              <a:t>//</a:t>
            </a:r>
            <a:r>
              <a:rPr kumimoji="1" lang="zh-CN" altLang="en-US"/>
              <a:t> 感觉</a:t>
            </a:r>
            <a:r>
              <a:rPr kumimoji="1" lang="en-US" altLang="zh-CN"/>
              <a:t>inactive</a:t>
            </a:r>
            <a:r>
              <a:rPr kumimoji="1" lang="zh-CN" altLang="en-US"/>
              <a:t> </a:t>
            </a:r>
            <a:r>
              <a:rPr kumimoji="1" lang="en-US" altLang="zh-CN"/>
              <a:t>==</a:t>
            </a:r>
            <a:r>
              <a:rPr kumimoji="1" lang="zh-CN" altLang="en-US"/>
              <a:t> 没有在传递的消息？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56118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89264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72655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9860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>
              <a:lnSpc>
                <a:spcPct val="120000"/>
              </a:lnSpc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err="1"/>
              <a:t>yy</a:t>
            </a:r>
            <a:endParaRPr lang="zh-CN" altLang="en-US"/>
          </a:p>
          <a:p>
            <a:pPr lvl="1"/>
            <a:r>
              <a:rPr lang="en-US" altLang="zh-CN"/>
              <a:t>xx</a:t>
            </a:r>
            <a:endParaRPr lang="zh-CN" altLang="en-US"/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png"/><Relationship Id="rId7" Type="http://schemas.microsoft.com/office/2007/relationships/hdphoto" Target="../media/hdphoto1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oleObject" Target="../embeddings/oleObject1.bin"/><Relationship Id="rId7" Type="http://schemas.openxmlformats.org/officeDocument/2006/relationships/image" Target="../media/image2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8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tags" Target="../tags/tag3.xml"/><Relationship Id="rId7" Type="http://schemas.openxmlformats.org/officeDocument/2006/relationships/hyperlink" Target="http://ilpubs.stanford.edu:8090/422/1/1999-66.pdf" TargetMode="Externa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23.png"/><Relationship Id="rId11" Type="http://schemas.openxmlformats.org/officeDocument/2006/relationships/hyperlink" Target="http://dl.acm.org/citation.cfm?id=1424269" TargetMode="External"/><Relationship Id="rId5" Type="http://schemas.openxmlformats.org/officeDocument/2006/relationships/notesSlide" Target="../notesSlides/notesSlide9.xml"/><Relationship Id="rId10" Type="http://schemas.openxmlformats.org/officeDocument/2006/relationships/image" Target="../media/image26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7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7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7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27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7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7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27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7.w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48" y="1492992"/>
            <a:ext cx="9358808" cy="122502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200" dirty="0">
                <a:latin typeface="+mn-lt"/>
              </a:rPr>
              <a:t>From</a:t>
            </a:r>
            <a:r>
              <a:rPr kumimoji="1" lang="zh-CN" altLang="en-US" sz="3200" dirty="0">
                <a:latin typeface="+mn-lt"/>
              </a:rPr>
              <a:t> </a:t>
            </a:r>
            <a:r>
              <a:rPr kumimoji="1" lang="en-US" altLang="zh-CN" sz="3200" dirty="0">
                <a:latin typeface="+mn-lt"/>
              </a:rPr>
              <a:t>MapReduce</a:t>
            </a:r>
            <a:r>
              <a:rPr kumimoji="1" lang="zh-CN" altLang="en-US" sz="3200" dirty="0">
                <a:latin typeface="+mn-lt"/>
              </a:rPr>
              <a:t> </a:t>
            </a:r>
            <a:r>
              <a:rPr kumimoji="1" lang="en-US" altLang="zh-CN" sz="3200" dirty="0">
                <a:latin typeface="+mn-lt"/>
              </a:rPr>
              <a:t>to</a:t>
            </a:r>
            <a:r>
              <a:rPr kumimoji="1" lang="zh-CN" altLang="en-US" sz="3200" dirty="0">
                <a:latin typeface="+mn-lt"/>
              </a:rPr>
              <a:t> </a:t>
            </a:r>
            <a:r>
              <a:rPr kumimoji="1" lang="en-US" altLang="zh-CN" sz="3200" dirty="0">
                <a:latin typeface="+mn-lt"/>
              </a:rPr>
              <a:t>Graph</a:t>
            </a:r>
            <a:endParaRPr kumimoji="1" lang="zh-CN" altLang="en-US" sz="3200" dirty="0">
              <a:latin typeface="+mn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SE124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(2021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Fall)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6D22CAB8-32D2-2241-80C8-0D6645783B0C}"/>
              </a:ext>
            </a:extLst>
          </p:cNvPr>
          <p:cNvSpPr txBox="1">
            <a:spLocks/>
          </p:cNvSpPr>
          <p:nvPr/>
        </p:nvSpPr>
        <p:spPr>
          <a:xfrm>
            <a:off x="-6647" y="5210411"/>
            <a:ext cx="8224524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Credits: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Rong </a:t>
            </a:r>
            <a:r>
              <a:rPr kumimoji="1" lang="en-US" altLang="zh-CN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Chen@IPADS</a:t>
            </a:r>
            <a:endParaRPr kumimoji="1"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endParaRPr kumimoji="1"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11" name="副标题 5">
            <a:extLst>
              <a:ext uri="{FF2B5EF4-FFF2-40B4-BE49-F238E27FC236}">
                <a16:creationId xmlns:a16="http://schemas.microsoft.com/office/drawing/2014/main" id="{249FC42E-E945-6945-8F18-418175F03B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46136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Yubin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Xia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37CA42C7-677B-3943-B5BD-8820C0BB6EF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7000"/>
          </a:blip>
          <a:stretch>
            <a:fillRect/>
          </a:stretch>
        </p:blipFill>
        <p:spPr>
          <a:xfrm>
            <a:off x="256735" y="1149539"/>
            <a:ext cx="9292009" cy="4439515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3D6AC3DC-F98D-2A47-8C3D-D46968611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Scalable websites review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FA85827-965C-5541-864B-F69F376F29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483299" cy="3771636"/>
          </a:xfrm>
        </p:spPr>
        <p:txBody>
          <a:bodyPr/>
          <a:lstStyle/>
          <a:p>
            <a:r>
              <a:rPr kumimoji="1" lang="en-US" altLang="zh-CN" b="0"/>
              <a:t>Scalable websites powered by </a:t>
            </a:r>
            <a:r>
              <a:rPr kumimoji="1" lang="en-US" altLang="zh-CN" b="0">
                <a:solidFill>
                  <a:schemeClr val="tx1"/>
                </a:solidFill>
              </a:rPr>
              <a:t>distributed systems </a:t>
            </a:r>
          </a:p>
          <a:p>
            <a:pPr lvl="1"/>
            <a:r>
              <a:rPr kumimoji="1" lang="en-US" altLang="zh-CN"/>
              <a:t>For </a:t>
            </a:r>
            <a:r>
              <a:rPr kumimoji="1" lang="en-US" altLang="zh-CN" b="1">
                <a:solidFill>
                  <a:srgbClr val="C00000"/>
                </a:solidFill>
              </a:rPr>
              <a:t>request handling</a:t>
            </a:r>
            <a:r>
              <a:rPr kumimoji="1" lang="en-US" altLang="zh-CN"/>
              <a:t>, data storage 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39785-7C86-8A4D-B716-97514C12B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</a:t>
            </a:fld>
            <a:endParaRPr lang="zh-CN" altLang="en-US"/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8737EE4D-0C7D-A048-99F7-52EF861397D0}"/>
              </a:ext>
            </a:extLst>
          </p:cNvPr>
          <p:cNvGrpSpPr/>
          <p:nvPr/>
        </p:nvGrpSpPr>
        <p:grpSpPr>
          <a:xfrm>
            <a:off x="3419872" y="2785492"/>
            <a:ext cx="1703228" cy="1049410"/>
            <a:chOff x="5882155" y="4329138"/>
            <a:chExt cx="1703228" cy="1049410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98A1340F-1033-A241-8880-6E0627A673F4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/>
            </a:p>
          </p:txBody>
        </p:sp>
        <p:sp>
          <p:nvSpPr>
            <p:cNvPr id="16" name="圆角矩形 15">
              <a:extLst>
                <a:ext uri="{FF2B5EF4-FFF2-40B4-BE49-F238E27FC236}">
                  <a16:creationId xmlns:a16="http://schemas.microsoft.com/office/drawing/2014/main" id="{5A0AA5B1-7226-7A42-B2B7-0D98C0815141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>
                  <a:solidFill>
                    <a:schemeClr val="tx1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>
                  <a:solidFill>
                    <a:schemeClr val="tx1"/>
                  </a:solidFill>
                </a:rPr>
                <a:t>generate the page</a:t>
              </a: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2DEF1674-207C-E945-A04A-5DD8249513C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>
                  <a:solidFill>
                    <a:srgbClr val="000000"/>
                  </a:solidFill>
                </a:rPr>
                <a:t>Application server</a:t>
              </a:r>
              <a:endParaRPr lang="zh-CN" altLang="en-US" sz="1200"/>
            </a:p>
          </p:txBody>
        </p:sp>
      </p:grpSp>
      <p:sp>
        <p:nvSpPr>
          <p:cNvPr id="18" name="任意形状 17">
            <a:extLst>
              <a:ext uri="{FF2B5EF4-FFF2-40B4-BE49-F238E27FC236}">
                <a16:creationId xmlns:a16="http://schemas.microsoft.com/office/drawing/2014/main" id="{544D70CE-2454-5E45-BA41-67D3C6F6C31F}"/>
              </a:ext>
            </a:extLst>
          </p:cNvPr>
          <p:cNvSpPr/>
          <p:nvPr/>
        </p:nvSpPr>
        <p:spPr>
          <a:xfrm>
            <a:off x="2791984" y="2943592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BD86886A-B2B6-6747-8616-52E4F4967953}"/>
              </a:ext>
            </a:extLst>
          </p:cNvPr>
          <p:cNvSpPr/>
          <p:nvPr/>
        </p:nvSpPr>
        <p:spPr>
          <a:xfrm>
            <a:off x="1693154" y="3152371"/>
            <a:ext cx="1146468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b="1">
                <a:solidFill>
                  <a:srgbClr val="C00000"/>
                </a:solidFill>
              </a:rPr>
              <a:t>requests</a:t>
            </a:r>
            <a:endParaRPr lang="zh-CN" altLang="en-US"/>
          </a:p>
        </p:txBody>
      </p:sp>
      <p:sp>
        <p:nvSpPr>
          <p:cNvPr id="23" name="任意形状 22">
            <a:extLst>
              <a:ext uri="{FF2B5EF4-FFF2-40B4-BE49-F238E27FC236}">
                <a16:creationId xmlns:a16="http://schemas.microsoft.com/office/drawing/2014/main" id="{26422A67-8517-EC47-A8EC-8543D40A996C}"/>
              </a:ext>
            </a:extLst>
          </p:cNvPr>
          <p:cNvSpPr/>
          <p:nvPr/>
        </p:nvSpPr>
        <p:spPr>
          <a:xfrm>
            <a:off x="2778642" y="3494567"/>
            <a:ext cx="770291" cy="274402"/>
          </a:xfrm>
          <a:custGeom>
            <a:avLst/>
            <a:gdLst>
              <a:gd name="connsiteX0" fmla="*/ 758456 w 770291"/>
              <a:gd name="connsiteY0" fmla="*/ 0 h 274402"/>
              <a:gd name="connsiteX1" fmla="*/ 666307 w 770291"/>
              <a:gd name="connsiteY1" fmla="*/ 248093 h 274402"/>
              <a:gd name="connsiteX2" fmla="*/ 0 w 770291"/>
              <a:gd name="connsiteY2" fmla="*/ 255182 h 27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70291" h="274402">
                <a:moveTo>
                  <a:pt x="758456" y="0"/>
                </a:moveTo>
                <a:cubicBezTo>
                  <a:pt x="775586" y="102781"/>
                  <a:pt x="792716" y="205563"/>
                  <a:pt x="666307" y="248093"/>
                </a:cubicBezTo>
                <a:cubicBezTo>
                  <a:pt x="539898" y="290623"/>
                  <a:pt x="269949" y="272902"/>
                  <a:pt x="0" y="255182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1DCA4994-3CA9-3B4C-B436-186235C97A8E}"/>
              </a:ext>
            </a:extLst>
          </p:cNvPr>
          <p:cNvSpPr/>
          <p:nvPr/>
        </p:nvSpPr>
        <p:spPr>
          <a:xfrm>
            <a:off x="1751961" y="3584303"/>
            <a:ext cx="94128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b="1">
                <a:solidFill>
                  <a:srgbClr val="C00000"/>
                </a:solidFill>
              </a:rPr>
              <a:t>results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559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0618-70A1-2F41-9464-A155BCF26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does 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application server handle requests?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2E2BF1F-3AEB-9645-9BAB-0AC53E4A12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5464200" cy="4356826"/>
          </a:xfrm>
        </p:spPr>
        <p:txBody>
          <a:bodyPr/>
          <a:lstStyle/>
          <a:p>
            <a:r>
              <a:rPr kumimoji="1" lang="en-US" altLang="zh-CN" b="0"/>
              <a:t>For </a:t>
            </a:r>
            <a:r>
              <a:rPr kumimoji="1" lang="en-US" altLang="zh-CN">
                <a:solidFill>
                  <a:srgbClr val="C00000"/>
                </a:solidFill>
              </a:rPr>
              <a:t>simple</a:t>
            </a:r>
            <a:r>
              <a:rPr kumimoji="1" lang="en-US" altLang="zh-CN" b="0"/>
              <a:t> web page</a:t>
            </a:r>
          </a:p>
          <a:p>
            <a:pPr lvl="1"/>
            <a:r>
              <a:rPr kumimoji="1" lang="en-US" altLang="zh-CN"/>
              <a:t>Application server’s framework (PHP) is sufficient</a:t>
            </a:r>
          </a:p>
          <a:p>
            <a:r>
              <a:rPr kumimoji="1" lang="en-US" altLang="zh-CN">
                <a:solidFill>
                  <a:srgbClr val="C00000"/>
                </a:solidFill>
              </a:rPr>
              <a:t>Complex queries </a:t>
            </a:r>
            <a:r>
              <a:rPr kumimoji="1" lang="en-US" altLang="zh-CN" b="0"/>
              <a:t>are processed by powerful </a:t>
            </a:r>
            <a:r>
              <a:rPr kumimoji="1" lang="en-US" altLang="zh-CN">
                <a:solidFill>
                  <a:srgbClr val="C00000"/>
                </a:solidFill>
              </a:rPr>
              <a:t>distributed computing frameworks </a:t>
            </a:r>
          </a:p>
          <a:p>
            <a:pPr lvl="1"/>
            <a:r>
              <a:rPr kumimoji="1" lang="en-US" altLang="zh-CN"/>
              <a:t>Fraud detection -&gt; Graph processing system</a:t>
            </a:r>
          </a:p>
          <a:p>
            <a:pPr lvl="1"/>
            <a:r>
              <a:rPr kumimoji="1" lang="en-US" altLang="zh-CN"/>
              <a:t>Hot lists -&gt; MapReduce</a:t>
            </a:r>
          </a:p>
          <a:p>
            <a:r>
              <a:rPr kumimoji="1" lang="en-US" altLang="zh-CN"/>
              <a:t>Online vs. offline</a:t>
            </a:r>
          </a:p>
          <a:p>
            <a:pPr lvl="1"/>
            <a:r>
              <a:rPr kumimoji="1" lang="en-US" altLang="zh-CN"/>
              <a:t>Online: compute the requests based on requests</a:t>
            </a:r>
          </a:p>
          <a:p>
            <a:pPr lvl="1"/>
            <a:r>
              <a:rPr kumimoji="1" lang="en-US" altLang="zh-CN"/>
              <a:t>Offline: return the pre-computed results </a:t>
            </a:r>
          </a:p>
          <a:p>
            <a:pPr marL="74250" lvl="1" indent="0">
              <a:buNone/>
            </a:pP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B0FE266-B4B2-2F4F-A706-9530B6F3E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05E8824-E9A2-6B49-BB99-4AFECD8B4D2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5064" y="1129308"/>
            <a:ext cx="1701200" cy="1112623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B9BF4B1-43E3-5F42-A409-EA43B0C310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400" y="2987230"/>
            <a:ext cx="1864777" cy="1040164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8DFBB1F5-03AE-4A47-9188-8D9293652218}"/>
              </a:ext>
            </a:extLst>
          </p:cNvPr>
          <p:cNvSpPr/>
          <p:nvPr/>
        </p:nvSpPr>
        <p:spPr>
          <a:xfrm>
            <a:off x="5858264" y="3968137"/>
            <a:ext cx="2133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200"/>
              <a:t>Alipay detects frauds w/ graph systems</a:t>
            </a:r>
            <a:endParaRPr lang="zh-CN" altLang="en-US" sz="120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8553942-7F21-8D40-8749-D432752E3A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3319" y="3164023"/>
            <a:ext cx="679429" cy="1470838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57389566-2A19-8E43-868D-8F4FF3692202}"/>
              </a:ext>
            </a:extLst>
          </p:cNvPr>
          <p:cNvSpPr/>
          <p:nvPr/>
        </p:nvSpPr>
        <p:spPr>
          <a:xfrm>
            <a:off x="7679035" y="4585692"/>
            <a:ext cx="1388522" cy="276999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sz="1200"/>
              <a:t>Generate hot lists</a:t>
            </a:r>
            <a:endParaRPr lang="zh-CN" altLang="en-US" sz="120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54BA31A-99A1-BA49-8E94-CD5DE44E1CC3}"/>
              </a:ext>
            </a:extLst>
          </p:cNvPr>
          <p:cNvSpPr/>
          <p:nvPr/>
        </p:nvSpPr>
        <p:spPr>
          <a:xfrm>
            <a:off x="7112662" y="2307823"/>
            <a:ext cx="1326004" cy="276999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sz="1200"/>
              <a:t>Render the page</a:t>
            </a:r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1380829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0618-70A1-2F41-9464-A155BCF26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does 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application server handle requests?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2E2BF1F-3AEB-9645-9BAB-0AC53E4A12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5464200" cy="4356826"/>
          </a:xfrm>
        </p:spPr>
        <p:txBody>
          <a:bodyPr/>
          <a:lstStyle/>
          <a:p>
            <a:r>
              <a:rPr kumimoji="1" lang="en-US" altLang="zh-CN" b="0">
                <a:solidFill>
                  <a:schemeClr val="accent6"/>
                </a:solidFill>
              </a:rPr>
              <a:t>For </a:t>
            </a:r>
            <a:r>
              <a:rPr kumimoji="1" lang="en-US" altLang="zh-CN">
                <a:solidFill>
                  <a:schemeClr val="accent6"/>
                </a:solidFill>
              </a:rPr>
              <a:t>simple</a:t>
            </a:r>
            <a:r>
              <a:rPr kumimoji="1" lang="en-US" altLang="zh-CN" b="0">
                <a:solidFill>
                  <a:schemeClr val="accent6"/>
                </a:solidFill>
              </a:rPr>
              <a:t> web page</a:t>
            </a:r>
          </a:p>
          <a:p>
            <a:pPr lvl="1"/>
            <a:r>
              <a:rPr kumimoji="1" lang="en-US" altLang="zh-CN">
                <a:solidFill>
                  <a:schemeClr val="accent6"/>
                </a:solidFill>
              </a:rPr>
              <a:t>Application server’s framework (PHP) is sufficient</a:t>
            </a:r>
          </a:p>
          <a:p>
            <a:r>
              <a:rPr kumimoji="1" lang="en-US" altLang="zh-CN">
                <a:solidFill>
                  <a:schemeClr val="accent6"/>
                </a:solidFill>
              </a:rPr>
              <a:t>Complex queries </a:t>
            </a:r>
            <a:r>
              <a:rPr kumimoji="1" lang="en-US" altLang="zh-CN" b="0">
                <a:solidFill>
                  <a:schemeClr val="accent6"/>
                </a:solidFill>
              </a:rPr>
              <a:t>are processed by powerful </a:t>
            </a:r>
            <a:r>
              <a:rPr kumimoji="1" lang="en-US" altLang="zh-CN">
                <a:solidFill>
                  <a:schemeClr val="accent6"/>
                </a:solidFill>
              </a:rPr>
              <a:t>distributed computing frameworks </a:t>
            </a:r>
          </a:p>
          <a:p>
            <a:pPr lvl="1"/>
            <a:r>
              <a:rPr kumimoji="1" lang="en-US" altLang="zh-CN">
                <a:solidFill>
                  <a:schemeClr val="accent6"/>
                </a:solidFill>
              </a:rPr>
              <a:t>Fraud detection -&gt; Graph processing system</a:t>
            </a:r>
          </a:p>
          <a:p>
            <a:pPr lvl="1"/>
            <a:r>
              <a:rPr kumimoji="1" lang="en-US" altLang="zh-CN">
                <a:solidFill>
                  <a:schemeClr val="accent6"/>
                </a:solidFill>
              </a:rPr>
              <a:t>Hot lists -&gt; </a:t>
            </a:r>
            <a:r>
              <a:rPr kumimoji="1" lang="en-US" altLang="zh-CN">
                <a:solidFill>
                  <a:schemeClr val="tx1"/>
                </a:solidFill>
              </a:rPr>
              <a:t>MapReduce</a:t>
            </a:r>
          </a:p>
          <a:p>
            <a:r>
              <a:rPr kumimoji="1" lang="en-US" altLang="zh-CN">
                <a:solidFill>
                  <a:schemeClr val="tx1"/>
                </a:solidFill>
              </a:rPr>
              <a:t>Online vs. offline</a:t>
            </a:r>
          </a:p>
          <a:p>
            <a:pPr lvl="1"/>
            <a:r>
              <a:rPr kumimoji="1" lang="en-US" altLang="zh-CN">
                <a:solidFill>
                  <a:schemeClr val="accent6"/>
                </a:solidFill>
              </a:rPr>
              <a:t>Online: compute triggered by the user requests</a:t>
            </a:r>
          </a:p>
          <a:p>
            <a:pPr lvl="1"/>
            <a:r>
              <a:rPr kumimoji="1" lang="en-US" altLang="zh-CN">
                <a:solidFill>
                  <a:schemeClr val="tx1"/>
                </a:solidFill>
              </a:rPr>
              <a:t>Offline: return the pre-computed results </a:t>
            </a:r>
          </a:p>
          <a:p>
            <a:pPr marL="74250" lvl="1" indent="0">
              <a:buNone/>
            </a:pP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B0FE266-B4B2-2F4F-A706-9530B6F3E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05E8824-E9A2-6B49-BB99-4AFECD8B4D2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5064" y="1129308"/>
            <a:ext cx="1701200" cy="1112623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B9BF4B1-43E3-5F42-A409-EA43B0C310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400" y="2987230"/>
            <a:ext cx="1864777" cy="1040164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8DFBB1F5-03AE-4A47-9188-8D9293652218}"/>
              </a:ext>
            </a:extLst>
          </p:cNvPr>
          <p:cNvSpPr/>
          <p:nvPr/>
        </p:nvSpPr>
        <p:spPr>
          <a:xfrm>
            <a:off x="5858264" y="3968137"/>
            <a:ext cx="2133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200"/>
              <a:t>Alipay detects frauds w/ graph systems</a:t>
            </a:r>
            <a:endParaRPr lang="zh-CN" altLang="en-US" sz="120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8553942-7F21-8D40-8749-D432752E3A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3319" y="3164023"/>
            <a:ext cx="679429" cy="1470838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57389566-2A19-8E43-868D-8F4FF3692202}"/>
              </a:ext>
            </a:extLst>
          </p:cNvPr>
          <p:cNvSpPr/>
          <p:nvPr/>
        </p:nvSpPr>
        <p:spPr>
          <a:xfrm>
            <a:off x="7679035" y="4585692"/>
            <a:ext cx="1388522" cy="276999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sz="1200"/>
              <a:t>Generate hot lists</a:t>
            </a:r>
            <a:endParaRPr lang="zh-CN" altLang="en-US" sz="120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54BA31A-99A1-BA49-8E94-CD5DE44E1CC3}"/>
              </a:ext>
            </a:extLst>
          </p:cNvPr>
          <p:cNvSpPr/>
          <p:nvPr/>
        </p:nvSpPr>
        <p:spPr>
          <a:xfrm>
            <a:off x="7112662" y="2307823"/>
            <a:ext cx="1326004" cy="276999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sz="1200"/>
              <a:t>Render the page</a:t>
            </a:r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120141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0737D1B-0806-114B-A886-5F0F59304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Review: batch</a:t>
            </a:r>
            <a:r>
              <a:rPr kumimoji="1" lang="zh-CN" altLang="en-US"/>
              <a:t> </a:t>
            </a:r>
            <a:r>
              <a:rPr kumimoji="1" lang="en-US" altLang="zh-CN"/>
              <a:t>processing</a:t>
            </a:r>
            <a:r>
              <a:rPr kumimoji="1" lang="zh-CN" altLang="en-US"/>
              <a:t> </a:t>
            </a:r>
            <a:r>
              <a:rPr kumimoji="1" lang="en-US" altLang="zh-CN"/>
              <a:t>systems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85B910C-4E68-784A-ACC2-F3C91D06F1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b="0" dirty="0"/>
              <a:t>A batch processing system takes </a:t>
            </a:r>
            <a:r>
              <a:rPr kumimoji="1" lang="en-US" altLang="zh-CN" dirty="0">
                <a:solidFill>
                  <a:srgbClr val="C00000"/>
                </a:solidFill>
              </a:rPr>
              <a:t>a large amount of input data </a:t>
            </a:r>
          </a:p>
          <a:p>
            <a:pPr lvl="1"/>
            <a:r>
              <a:rPr kumimoji="1" lang="en-US" altLang="zh-CN" dirty="0"/>
              <a:t>Computing takes a while</a:t>
            </a:r>
            <a:r>
              <a:rPr kumimoji="1" lang="zh-CN" altLang="en-US" dirty="0"/>
              <a:t>（</a:t>
            </a:r>
            <a:r>
              <a:rPr kumimoji="1" lang="en-US" altLang="zh-CN" dirty="0"/>
              <a:t>from minutes~</a:t>
            </a:r>
            <a:r>
              <a:rPr kumimoji="1" lang="zh-CN" altLang="en-US" dirty="0"/>
              <a:t> </a:t>
            </a:r>
            <a:r>
              <a:rPr kumimoji="1" lang="en-US" altLang="zh-CN" dirty="0"/>
              <a:t>days</a:t>
            </a:r>
            <a:r>
              <a:rPr kumimoji="1" lang="zh-CN" altLang="en-US" dirty="0"/>
              <a:t>）</a:t>
            </a:r>
            <a:r>
              <a:rPr kumimoji="1" lang="en-US" altLang="zh-CN" dirty="0"/>
              <a:t>, and thus offline</a:t>
            </a:r>
          </a:p>
          <a:p>
            <a:pPr lvl="1"/>
            <a:r>
              <a:rPr kumimoji="1" lang="en-US" altLang="zh-CN" dirty="0"/>
              <a:t>run periodically </a:t>
            </a:r>
            <a:r>
              <a:rPr kumimoji="1" lang="zh-CN" altLang="en-US" dirty="0"/>
              <a:t>（</a:t>
            </a:r>
            <a:r>
              <a:rPr kumimoji="1" lang="en-US" altLang="zh-CN" dirty="0"/>
              <a:t>e.g., generate hot lists every day </a:t>
            </a:r>
            <a:r>
              <a:rPr kumimoji="1" lang="zh-CN" altLang="en-US" dirty="0"/>
              <a:t>）</a:t>
            </a:r>
            <a:endParaRPr kumimoji="1" lang="en-US" altLang="zh-CN" dirty="0"/>
          </a:p>
          <a:p>
            <a:pPr lvl="1"/>
            <a:r>
              <a:rPr kumimoji="1" lang="en-US" altLang="zh-CN" b="0" dirty="0"/>
              <a:t>Key </a:t>
            </a:r>
            <a:r>
              <a:rPr kumimoji="1" lang="en-US" altLang="zh-CN" b="1" dirty="0">
                <a:solidFill>
                  <a:srgbClr val="C00000"/>
                </a:solidFill>
              </a:rPr>
              <a:t>performance</a:t>
            </a:r>
            <a:r>
              <a:rPr kumimoji="1" lang="en-US" altLang="zh-CN" b="0" dirty="0"/>
              <a:t> metric: </a:t>
            </a:r>
            <a:r>
              <a:rPr kumimoji="1" lang="en-US" altLang="zh-CN" b="1" dirty="0">
                <a:solidFill>
                  <a:srgbClr val="C00000"/>
                </a:solidFill>
              </a:rPr>
              <a:t>throughput</a:t>
            </a:r>
          </a:p>
          <a:p>
            <a:r>
              <a:rPr kumimoji="1" lang="en-US" altLang="zh-CN" b="0" dirty="0"/>
              <a:t>Examples: </a:t>
            </a:r>
          </a:p>
          <a:p>
            <a:pPr lvl="1"/>
            <a:r>
              <a:rPr kumimoji="1" lang="en-US" altLang="zh-CN" dirty="0"/>
              <a:t>Spark</a:t>
            </a:r>
          </a:p>
          <a:p>
            <a:pPr lvl="1"/>
            <a:r>
              <a:rPr kumimoji="1" lang="en-US" altLang="zh-CN" b="0" dirty="0"/>
              <a:t>MapReduce</a:t>
            </a:r>
          </a:p>
          <a:p>
            <a:pPr lvl="1"/>
            <a:r>
              <a:rPr kumimoji="1" lang="en-US" altLang="zh-CN" dirty="0"/>
              <a:t>Hadoop</a:t>
            </a:r>
          </a:p>
          <a:p>
            <a:pPr lvl="1"/>
            <a:r>
              <a:rPr kumimoji="1" lang="en-US" altLang="zh-CN" b="0" dirty="0"/>
              <a:t>etc.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6566D4C-2025-F149-B6F1-9DC68F115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  <p:pic>
        <p:nvPicPr>
          <p:cNvPr id="1026" name="Picture 2" descr="Apache Spark - Wikipedia">
            <a:extLst>
              <a:ext uri="{FF2B5EF4-FFF2-40B4-BE49-F238E27FC236}">
                <a16:creationId xmlns:a16="http://schemas.microsoft.com/office/drawing/2014/main" id="{7203A792-474F-1C47-8830-45A0E10CF7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463387"/>
            <a:ext cx="2125216" cy="1103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pache Hadoop Consulting &amp; Fully Managed Services | Digitalis">
            <a:extLst>
              <a:ext uri="{FF2B5EF4-FFF2-40B4-BE49-F238E27FC236}">
                <a16:creationId xmlns:a16="http://schemas.microsoft.com/office/drawing/2014/main" id="{72D9369F-0238-684A-87EC-A45BD59765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9824" y="3905568"/>
            <a:ext cx="2398544" cy="1360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13231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98C5C7-9599-3F43-AFF0-C0C514E03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795320" cy="900442"/>
          </a:xfrm>
        </p:spPr>
        <p:txBody>
          <a:bodyPr>
            <a:normAutofit/>
          </a:bodyPr>
          <a:lstStyle/>
          <a:p>
            <a:r>
              <a:rPr kumimoji="1" lang="en-US" altLang="zh-CN" sz="2200" dirty="0"/>
              <a:t>Review: accelerate batch processing w/ distributed computing </a:t>
            </a:r>
            <a:endParaRPr kumimoji="1" lang="zh-CN" altLang="en-US" sz="2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58343DD-8A67-5A4B-985B-C1E9EDA83E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Distributed computing </a:t>
            </a:r>
          </a:p>
          <a:p>
            <a:pPr lvl="1"/>
            <a:r>
              <a:rPr lang="en-US" altLang="zh-CN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Split data into </a:t>
            </a:r>
            <a:r>
              <a:rPr lang="en-US" altLang="zh-CN" b="1">
                <a:solidFill>
                  <a:srgbClr val="C0000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equal-size</a:t>
            </a:r>
            <a:r>
              <a:rPr lang="en-US" altLang="zh-CN">
                <a:solidFill>
                  <a:prstClr val="black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chunks</a:t>
            </a:r>
          </a:p>
          <a:p>
            <a:pPr lvl="1"/>
            <a:r>
              <a:rPr kumimoji="1" lang="en-US" altLang="zh-CN"/>
              <a:t>Each process can work on a chunk parallelly </a:t>
            </a:r>
          </a:p>
          <a:p>
            <a:r>
              <a:rPr kumimoji="1" lang="en-US" altLang="zh-CN"/>
              <a:t>Challenges</a:t>
            </a:r>
          </a:p>
          <a:p>
            <a:pPr lvl="1"/>
            <a:r>
              <a:rPr kumimoji="1" lang="en-US" altLang="zh-CN"/>
              <a:t>Identify concurrency</a:t>
            </a:r>
          </a:p>
          <a:p>
            <a:pPr lvl="1"/>
            <a:r>
              <a:rPr kumimoji="1" lang="en-US" altLang="zh-CN"/>
              <a:t>Not all problems can be parallelized (e.g., dependencies)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AD73282-4EBA-9143-BF2C-4C3A050F0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AEF38AF-99E9-6D47-B904-1F09947B77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0342" y="3697216"/>
            <a:ext cx="4532858" cy="1904017"/>
          </a:xfrm>
          <a:prstGeom prst="rect">
            <a:avLst/>
          </a:prstGeom>
        </p:spPr>
      </p:pic>
      <p:sp>
        <p:nvSpPr>
          <p:cNvPr id="6" name="圆角矩形 5">
            <a:extLst>
              <a:ext uri="{FF2B5EF4-FFF2-40B4-BE49-F238E27FC236}">
                <a16:creationId xmlns:a16="http://schemas.microsoft.com/office/drawing/2014/main" id="{6BF61D3F-A16E-294E-BC82-A3BAA80A4E86}"/>
              </a:ext>
            </a:extLst>
          </p:cNvPr>
          <p:cNvSpPr/>
          <p:nvPr/>
        </p:nvSpPr>
        <p:spPr>
          <a:xfrm>
            <a:off x="2310251" y="4340751"/>
            <a:ext cx="2448272" cy="576064"/>
          </a:xfrm>
          <a:prstGeom prst="round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圆角矩形标注 6">
            <a:extLst>
              <a:ext uri="{FF2B5EF4-FFF2-40B4-BE49-F238E27FC236}">
                <a16:creationId xmlns:a16="http://schemas.microsoft.com/office/drawing/2014/main" id="{9A4B0265-AAFC-BA45-B7FB-54219190C0DA}"/>
              </a:ext>
            </a:extLst>
          </p:cNvPr>
          <p:cNvSpPr/>
          <p:nvPr/>
        </p:nvSpPr>
        <p:spPr>
          <a:xfrm>
            <a:off x="5292080" y="4555362"/>
            <a:ext cx="2133600" cy="691163"/>
          </a:xfrm>
          <a:prstGeom prst="wedgeRoundRectCallout">
            <a:avLst>
              <a:gd name="adj1" fmla="val -80891"/>
              <a:gd name="adj2" fmla="val -39980"/>
              <a:gd name="adj3" fmla="val 16667"/>
            </a:avLst>
          </a:prstGeom>
          <a:solidFill>
            <a:srgbClr val="E2EAF7"/>
          </a:solidFill>
          <a:ln w="12700">
            <a:noFill/>
            <a:tailEnd type="arrow" w="lg" len="lg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BD2B18A8-0729-114C-8043-A45BBC9A4B41}"/>
              </a:ext>
            </a:extLst>
          </p:cNvPr>
          <p:cNvSpPr/>
          <p:nvPr/>
        </p:nvSpPr>
        <p:spPr>
          <a:xfrm>
            <a:off x="5367829" y="4754031"/>
            <a:ext cx="288032" cy="288032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/>
              <a:t>4</a:t>
            </a:r>
            <a:endParaRPr kumimoji="1"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9AF8901A-6B89-CB48-A764-7E364CC5D700}"/>
              </a:ext>
            </a:extLst>
          </p:cNvPr>
          <p:cNvSpPr/>
          <p:nvPr/>
        </p:nvSpPr>
        <p:spPr>
          <a:xfrm>
            <a:off x="6979642" y="4754031"/>
            <a:ext cx="288032" cy="288032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/>
              <a:t>3</a:t>
            </a:r>
            <a:endParaRPr kumimoji="1"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32F0C76-407F-AE4E-B6BD-F0AB00F61B9A}"/>
              </a:ext>
            </a:extLst>
          </p:cNvPr>
          <p:cNvSpPr/>
          <p:nvPr/>
        </p:nvSpPr>
        <p:spPr>
          <a:xfrm>
            <a:off x="5639053" y="4704403"/>
            <a:ext cx="15506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/>
              <a:t>depends on </a:t>
            </a:r>
            <a:endParaRPr lang="zh-CN" altLang="en-US"/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1A3401C4-0DE9-F04B-8574-A589F94134F3}"/>
              </a:ext>
            </a:extLst>
          </p:cNvPr>
          <p:cNvSpPr/>
          <p:nvPr/>
        </p:nvSpPr>
        <p:spPr>
          <a:xfrm>
            <a:off x="3392054" y="2812261"/>
            <a:ext cx="4493997" cy="36933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CN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Task/Data</a:t>
            </a:r>
            <a:r>
              <a:rPr lang="en-US" altLang="zh-CN" b="1" i="1">
                <a:latin typeface="Candara" pitchFamily="34" charset="0"/>
              </a:rPr>
              <a:t> </a:t>
            </a:r>
            <a:r>
              <a:rPr lang="en-US" altLang="zh-CN" i="1">
                <a:latin typeface="Candara" pitchFamily="34" charset="0"/>
              </a:rPr>
              <a:t>that can be processed </a:t>
            </a:r>
            <a:r>
              <a:rPr lang="en-US" altLang="zh-CN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concurrently </a:t>
            </a:r>
            <a:endParaRPr lang="zh-CN" altLang="en-US" i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48280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E34CF4-A154-4449-98F0-B92520187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Review of MapReduce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CF977A5-AEE8-BD4F-93B6-2C45987BE9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b="0"/>
              <a:t>Created by </a:t>
            </a:r>
            <a:r>
              <a:rPr kumimoji="1" lang="en-US" altLang="zh-CN">
                <a:solidFill>
                  <a:srgbClr val="C00000"/>
                </a:solidFill>
              </a:rPr>
              <a:t>Google</a:t>
            </a:r>
            <a:r>
              <a:rPr kumimoji="1" lang="en-US" altLang="zh-CN" b="0"/>
              <a:t> (OSDI’04)</a:t>
            </a:r>
          </a:p>
          <a:p>
            <a:pPr lvl="1"/>
            <a:r>
              <a:rPr kumimoji="1" lang="en-US" altLang="zh-CN" b="1">
                <a:solidFill>
                  <a:srgbClr val="C00000"/>
                </a:solidFill>
              </a:rPr>
              <a:t>Jeffrey Dean </a:t>
            </a:r>
            <a:r>
              <a:rPr kumimoji="1" lang="en-US" altLang="zh-CN" b="0"/>
              <a:t>and Sanjay Ghemawat</a:t>
            </a:r>
          </a:p>
          <a:p>
            <a:r>
              <a:rPr kumimoji="1" lang="en-US" altLang="zh-CN" b="0"/>
              <a:t>Inspired by LISP (function language)</a:t>
            </a:r>
          </a:p>
          <a:p>
            <a:pPr lvl="1"/>
            <a:r>
              <a:rPr kumimoji="1" lang="en-US" altLang="zh-CN" b="1">
                <a:solidFill>
                  <a:srgbClr val="C00000"/>
                </a:solidFill>
              </a:rPr>
              <a:t>Map</a:t>
            </a:r>
            <a:r>
              <a:rPr kumimoji="1" lang="en-US" altLang="zh-CN" b="0"/>
              <a:t> (function, set of values)</a:t>
            </a:r>
          </a:p>
          <a:p>
            <a:pPr lvl="2"/>
            <a:r>
              <a:rPr kumimoji="1" lang="en-US" altLang="zh-CN" sz="1800"/>
              <a:t>Applies function to each value in the set</a:t>
            </a:r>
          </a:p>
          <a:p>
            <a:pPr lvl="1"/>
            <a:endParaRPr kumimoji="1" lang="en-US" altLang="zh-CN" b="0"/>
          </a:p>
          <a:p>
            <a:pPr lvl="1"/>
            <a:endParaRPr kumimoji="1" lang="en-US" altLang="zh-CN"/>
          </a:p>
          <a:p>
            <a:pPr lvl="1"/>
            <a:r>
              <a:rPr kumimoji="1" lang="en-US" altLang="zh-CN" b="1">
                <a:solidFill>
                  <a:srgbClr val="C00000"/>
                </a:solidFill>
              </a:rPr>
              <a:t>Reduce</a:t>
            </a:r>
            <a:r>
              <a:rPr kumimoji="1" lang="en-US" altLang="zh-CN"/>
              <a:t> (function, set of values)</a:t>
            </a:r>
          </a:p>
          <a:p>
            <a:pPr lvl="2"/>
            <a:r>
              <a:rPr kumimoji="1" lang="en-US" altLang="zh-CN" sz="1800"/>
              <a:t>Combines all the values using a function (e.g., +)</a:t>
            </a:r>
          </a:p>
          <a:p>
            <a:pPr lvl="1"/>
            <a:endParaRPr kumimoji="1" lang="zh-CN" altLang="en-US" b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EE1DEC7-951C-284E-9007-7ACD37748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5FFE48A-4BE6-994A-97C9-839CE5E38C8B}"/>
              </a:ext>
            </a:extLst>
          </p:cNvPr>
          <p:cNvSpPr/>
          <p:nvPr/>
        </p:nvSpPr>
        <p:spPr>
          <a:xfrm>
            <a:off x="899592" y="3289548"/>
            <a:ext cx="6324600" cy="40011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lvl="3" defTabSz="268288">
              <a:buClr>
                <a:srgbClr val="FF0066"/>
              </a:buClr>
              <a:buNone/>
            </a:pPr>
            <a:r>
              <a:rPr lang="en-US" altLang="zh-TW" sz="2000">
                <a:solidFill>
                  <a:srgbClr val="0233B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en-US" altLang="zh-TW" sz="2000" b="1">
                <a:solidFill>
                  <a:srgbClr val="0233B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map</a:t>
            </a:r>
            <a:r>
              <a:rPr lang="en-US" altLang="zh-TW" sz="2000">
                <a:solidFill>
                  <a:srgbClr val="0233B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‘length’ (() (a) (a b) (a b c))) </a:t>
            </a:r>
            <a:r>
              <a:rPr lang="en-US" altLang="zh-TW" sz="2000">
                <a:solidFill>
                  <a:srgbClr val="0233BE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 (0 1 2 3)</a:t>
            </a:r>
            <a:endParaRPr lang="en-US" altLang="zh-TW" sz="2000">
              <a:solidFill>
                <a:srgbClr val="0233BE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66EFF6C1-C489-AF4B-B544-0F73F5469262}"/>
              </a:ext>
            </a:extLst>
          </p:cNvPr>
          <p:cNvSpPr/>
          <p:nvPr/>
        </p:nvSpPr>
        <p:spPr>
          <a:xfrm>
            <a:off x="899592" y="4801716"/>
            <a:ext cx="4343400" cy="40011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lvl="3" defTabSz="268288">
              <a:buClr>
                <a:srgbClr val="FF0066"/>
              </a:buClr>
              <a:buNone/>
            </a:pPr>
            <a:r>
              <a:rPr lang="en-US" altLang="zh-TW" sz="2000">
                <a:solidFill>
                  <a:srgbClr val="0233B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en-US" altLang="zh-TW" sz="2000" b="1">
                <a:solidFill>
                  <a:srgbClr val="0233B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reduce</a:t>
            </a:r>
            <a:r>
              <a:rPr lang="en-US" altLang="zh-TW" sz="2000">
                <a:solidFill>
                  <a:srgbClr val="0233BE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#‘+’ (1 2 3 4 5)) </a:t>
            </a:r>
            <a:r>
              <a:rPr lang="en-US" altLang="zh-TW" sz="2000">
                <a:solidFill>
                  <a:srgbClr val="0233BE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 15</a:t>
            </a:r>
            <a:endParaRPr lang="en-US" altLang="zh-TW" sz="2000">
              <a:solidFill>
                <a:srgbClr val="0233BE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33987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55432A7-4E28-1D42-B037-2BA7E6868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Review of MapReduce Programming Model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7CFF586-D49D-3740-94B7-D3C4F5BBEE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09428"/>
            <a:ext cx="8229600" cy="3087534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Framework for </a:t>
            </a:r>
            <a:r>
              <a:rPr kumimoji="1" lang="en-US" altLang="zh-CN" dirty="0">
                <a:solidFill>
                  <a:srgbClr val="C00000"/>
                </a:solidFill>
              </a:rPr>
              <a:t>data-parallel</a:t>
            </a:r>
            <a:r>
              <a:rPr kumimoji="1" lang="en-US" altLang="zh-CN" b="0" dirty="0"/>
              <a:t> computing</a:t>
            </a:r>
          </a:p>
          <a:p>
            <a:pPr lvl="1"/>
            <a:r>
              <a:rPr kumimoji="1" lang="en-US" altLang="zh-CN" dirty="0"/>
              <a:t>Programmers get </a:t>
            </a:r>
            <a:r>
              <a:rPr kumimoji="1" lang="en-US" altLang="zh-CN" b="1" dirty="0">
                <a:solidFill>
                  <a:srgbClr val="C00000"/>
                </a:solidFill>
              </a:rPr>
              <a:t>simple</a:t>
            </a:r>
            <a:r>
              <a:rPr kumimoji="1" lang="en-US" altLang="zh-CN" dirty="0"/>
              <a:t> API</a:t>
            </a:r>
          </a:p>
          <a:p>
            <a:r>
              <a:rPr kumimoji="1" lang="en-US" altLang="zh-CN" b="0" dirty="0"/>
              <a:t>Users </a:t>
            </a:r>
            <a:r>
              <a:rPr kumimoji="1" lang="en-US" altLang="zh-CN" dirty="0">
                <a:solidFill>
                  <a:srgbClr val="C00000"/>
                </a:solidFill>
              </a:rPr>
              <a:t>do</a:t>
            </a:r>
            <a:r>
              <a:rPr kumimoji="1" lang="zh-CN" altLang="en-US" dirty="0">
                <a:solidFill>
                  <a:srgbClr val="C00000"/>
                </a:solidFill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not</a:t>
            </a:r>
            <a:r>
              <a:rPr kumimoji="1" lang="en-US" altLang="zh-CN" b="0" dirty="0"/>
              <a:t> have to worry about handling:</a:t>
            </a:r>
          </a:p>
          <a:p>
            <a:pPr lvl="1">
              <a:buSzPct val="73000"/>
              <a:buFont typeface="Wingdings" pitchFamily="2" charset="2"/>
              <a:buChar char="p"/>
            </a:pPr>
            <a:r>
              <a:rPr kumimoji="1" lang="en-US" altLang="zh-CN" strike="sngStrike" dirty="0"/>
              <a:t> Parallelization</a:t>
            </a:r>
          </a:p>
          <a:p>
            <a:pPr lvl="1">
              <a:buSzPct val="73000"/>
              <a:buFont typeface="Wingdings" pitchFamily="2" charset="2"/>
              <a:buChar char="p"/>
            </a:pPr>
            <a:r>
              <a:rPr kumimoji="1" lang="en-US" altLang="zh-CN" strike="sngStrike" dirty="0"/>
              <a:t> Data distribution</a:t>
            </a:r>
          </a:p>
          <a:p>
            <a:pPr lvl="1">
              <a:buSzPct val="73000"/>
              <a:buFont typeface="Wingdings" pitchFamily="2" charset="2"/>
              <a:buChar char="p"/>
            </a:pPr>
            <a:r>
              <a:rPr kumimoji="1" lang="en-US" altLang="zh-CN" strike="sngStrike" dirty="0"/>
              <a:t> Load balancing</a:t>
            </a:r>
          </a:p>
          <a:p>
            <a:pPr lvl="1">
              <a:buSzPct val="73000"/>
              <a:buFont typeface="Wingdings" pitchFamily="2" charset="2"/>
              <a:buChar char="p"/>
            </a:pPr>
            <a:r>
              <a:rPr kumimoji="1" lang="en-US" altLang="zh-CN" strike="sngStrike" dirty="0"/>
              <a:t> Fault tolerance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64AA1A5-B8DB-174F-9698-7B592AD97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054A827-7179-E54C-A676-B91AD13B0714}"/>
              </a:ext>
            </a:extLst>
          </p:cNvPr>
          <p:cNvSpPr/>
          <p:nvPr/>
        </p:nvSpPr>
        <p:spPr>
          <a:xfrm>
            <a:off x="1878546" y="1146253"/>
            <a:ext cx="5386908" cy="830997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zh-CN" sz="2400">
                <a:latin typeface="Candara" pitchFamily="34" charset="0"/>
                <a:ea typeface="Verdana" pitchFamily="34" charset="0"/>
                <a:cs typeface="Verdana" pitchFamily="34" charset="0"/>
              </a:rPr>
              <a:t>Allows user to process </a:t>
            </a:r>
            <a:r>
              <a:rPr lang="en-US" altLang="zh-CN" sz="2400" i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Verdana" pitchFamily="34" charset="0"/>
                <a:cs typeface="Verdana" pitchFamily="34" charset="0"/>
              </a:rPr>
              <a:t>huge</a:t>
            </a:r>
            <a:r>
              <a:rPr lang="en-US" altLang="zh-CN" sz="2400">
                <a:latin typeface="Candara" pitchFamily="34" charset="0"/>
                <a:ea typeface="Verdana" pitchFamily="34" charset="0"/>
                <a:cs typeface="Verdana" pitchFamily="34" charset="0"/>
              </a:rPr>
              <a:t> amounts of data on </a:t>
            </a:r>
            <a:r>
              <a:rPr lang="en-US" altLang="zh-CN" sz="2400" i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Verdana" pitchFamily="34" charset="0"/>
                <a:cs typeface="Verdana" pitchFamily="34" charset="0"/>
              </a:rPr>
              <a:t>thousands</a:t>
            </a:r>
            <a:r>
              <a:rPr lang="en-US" altLang="zh-CN" sz="2400">
                <a:latin typeface="Candara" pitchFamily="34" charset="0"/>
                <a:ea typeface="Verdana" pitchFamily="34" charset="0"/>
                <a:cs typeface="Verdana" pitchFamily="34" charset="0"/>
              </a:rPr>
              <a:t> of nodes </a:t>
            </a:r>
            <a:endParaRPr lang="zh-CN" altLang="en-US" sz="200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60919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78996D-B094-224E-893E-622A7BF31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Review: MapReduce cannot address all the issues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E8EF78F-F51D-1845-8112-1AF479BCD1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/>
              <a:t>MapReduce was used to process webpage data collected by Google’s crawlers</a:t>
            </a:r>
          </a:p>
          <a:p>
            <a:pPr lvl="1"/>
            <a:r>
              <a:rPr kumimoji="1" lang="en-US" altLang="zh-CN"/>
              <a:t>It would extract the links and metadata needed to search the pages</a:t>
            </a:r>
          </a:p>
          <a:p>
            <a:pPr lvl="1"/>
            <a:r>
              <a:rPr kumimoji="1" lang="en-US" altLang="zh-CN"/>
              <a:t>Determine the site’s PageRank</a:t>
            </a:r>
          </a:p>
          <a:p>
            <a:r>
              <a:rPr kumimoji="1" lang="en-US" altLang="zh-CN" b="0"/>
              <a:t>The process took around </a:t>
            </a:r>
            <a:r>
              <a:rPr kumimoji="1" lang="en-US" altLang="zh-CN">
                <a:solidFill>
                  <a:srgbClr val="C00000"/>
                </a:solidFill>
              </a:rPr>
              <a:t>eight</a:t>
            </a:r>
            <a:r>
              <a:rPr kumimoji="1" lang="en-US" altLang="zh-CN" b="0"/>
              <a:t> hours</a:t>
            </a:r>
          </a:p>
          <a:p>
            <a:pPr lvl="1"/>
            <a:r>
              <a:rPr kumimoji="1" lang="en-US" altLang="zh-CN">
                <a:solidFill>
                  <a:schemeClr val="tx1"/>
                </a:solidFill>
              </a:rPr>
              <a:t>Results were moved to search servers</a:t>
            </a:r>
          </a:p>
          <a:p>
            <a:pPr lvl="1"/>
            <a:r>
              <a:rPr kumimoji="1" lang="en-US" altLang="zh-CN">
                <a:solidFill>
                  <a:schemeClr val="tx1"/>
                </a:solidFill>
              </a:rPr>
              <a:t>This was done </a:t>
            </a:r>
            <a:r>
              <a:rPr kumimoji="1" lang="en-US" altLang="zh-CN" b="1">
                <a:solidFill>
                  <a:srgbClr val="C00000"/>
                </a:solidFill>
              </a:rPr>
              <a:t>continuously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82E7EE1-DCB2-034D-858C-CBA6AFC19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74000" y="5296962"/>
            <a:ext cx="8128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622A59D-279F-E642-BE3D-720D4E814A43}"/>
              </a:ext>
            </a:extLst>
          </p:cNvPr>
          <p:cNvSpPr/>
          <p:nvPr/>
        </p:nvSpPr>
        <p:spPr>
          <a:xfrm>
            <a:off x="3673872" y="4361861"/>
            <a:ext cx="1397000" cy="46968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  <a:t>MapReduce</a:t>
            </a:r>
            <a:endParaRPr lang="zh-CN" altLang="en-US" sz="1667"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6" name="Straight Arrow Connector 8">
            <a:extLst>
              <a:ext uri="{FF2B5EF4-FFF2-40B4-BE49-F238E27FC236}">
                <a16:creationId xmlns:a16="http://schemas.microsoft.com/office/drawing/2014/main" id="{04101097-0DD1-2141-BB96-54D6975115B1}"/>
              </a:ext>
            </a:extLst>
          </p:cNvPr>
          <p:cNvCxnSpPr>
            <a:stCxn id="7" idx="3"/>
            <a:endCxn id="5" idx="1"/>
          </p:cNvCxnSpPr>
          <p:nvPr/>
        </p:nvCxnSpPr>
        <p:spPr>
          <a:xfrm>
            <a:off x="3038872" y="4596701"/>
            <a:ext cx="6350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9">
            <a:extLst>
              <a:ext uri="{FF2B5EF4-FFF2-40B4-BE49-F238E27FC236}">
                <a16:creationId xmlns:a16="http://schemas.microsoft.com/office/drawing/2014/main" id="{5C01C546-9089-D842-BD08-85C5D13B7EA9}"/>
              </a:ext>
            </a:extLst>
          </p:cNvPr>
          <p:cNvSpPr/>
          <p:nvPr/>
        </p:nvSpPr>
        <p:spPr>
          <a:xfrm>
            <a:off x="1895872" y="4362955"/>
            <a:ext cx="1143000" cy="467492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  <a:t>Web</a:t>
            </a:r>
            <a:b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  <a:t>crawlers</a:t>
            </a:r>
            <a:endParaRPr lang="zh-CN" altLang="en-US" sz="1667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Rounded Rectangle 10">
            <a:extLst>
              <a:ext uri="{FF2B5EF4-FFF2-40B4-BE49-F238E27FC236}">
                <a16:creationId xmlns:a16="http://schemas.microsoft.com/office/drawing/2014/main" id="{8B3DDCD6-0680-4C49-A5FF-1CA0E0C4429A}"/>
              </a:ext>
            </a:extLst>
          </p:cNvPr>
          <p:cNvSpPr/>
          <p:nvPr/>
        </p:nvSpPr>
        <p:spPr>
          <a:xfrm>
            <a:off x="3419872" y="4215701"/>
            <a:ext cx="3810000" cy="762000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9" name="Rounded Rectangle 11">
            <a:extLst>
              <a:ext uri="{FF2B5EF4-FFF2-40B4-BE49-F238E27FC236}">
                <a16:creationId xmlns:a16="http://schemas.microsoft.com/office/drawing/2014/main" id="{69E5E5CB-DF1A-4145-8F5C-D8BEA21EA6D3}"/>
              </a:ext>
            </a:extLst>
          </p:cNvPr>
          <p:cNvSpPr/>
          <p:nvPr/>
        </p:nvSpPr>
        <p:spPr>
          <a:xfrm>
            <a:off x="5324872" y="4361861"/>
            <a:ext cx="1714500" cy="467492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  <a:t>Migrate to </a:t>
            </a:r>
            <a:b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  <a:t>search server</a:t>
            </a:r>
          </a:p>
        </p:txBody>
      </p:sp>
      <p:cxnSp>
        <p:nvCxnSpPr>
          <p:cNvPr id="10" name="Straight Arrow Connector 13">
            <a:extLst>
              <a:ext uri="{FF2B5EF4-FFF2-40B4-BE49-F238E27FC236}">
                <a16:creationId xmlns:a16="http://schemas.microsoft.com/office/drawing/2014/main" id="{56ED2CBA-AB7E-D142-A4A7-FC22411F9870}"/>
              </a:ext>
            </a:extLst>
          </p:cNvPr>
          <p:cNvCxnSpPr>
            <a:stCxn id="5" idx="3"/>
            <a:endCxn id="9" idx="1"/>
          </p:cNvCxnSpPr>
          <p:nvPr/>
        </p:nvCxnSpPr>
        <p:spPr>
          <a:xfrm flipV="1">
            <a:off x="5070872" y="4595607"/>
            <a:ext cx="254000" cy="109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20">
            <a:extLst>
              <a:ext uri="{FF2B5EF4-FFF2-40B4-BE49-F238E27FC236}">
                <a16:creationId xmlns:a16="http://schemas.microsoft.com/office/drawing/2014/main" id="{CEB21BEC-4EF8-BC4C-B784-9DC027CEA270}"/>
              </a:ext>
            </a:extLst>
          </p:cNvPr>
          <p:cNvSpPr/>
          <p:nvPr/>
        </p:nvSpPr>
        <p:spPr>
          <a:xfrm>
            <a:off x="4658213" y="4961776"/>
            <a:ext cx="1365159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>
                <a:solidFill>
                  <a:srgbClr val="FF00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~8 hours!</a:t>
            </a:r>
            <a:endParaRPr lang="zh-CN" altLang="en-US" sz="1667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10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5D6DFB-C250-6847-A7AF-6800C39D5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Graph-structured Analytics Systems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D02B068-8510-2043-A6DD-513CEDBED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AA3E3C6-6E3A-BD4A-8EC9-DDDD87A3309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7000"/>
          </a:blip>
          <a:stretch>
            <a:fillRect/>
          </a:stretch>
        </p:blipFill>
        <p:spPr>
          <a:xfrm>
            <a:off x="473880" y="1011777"/>
            <a:ext cx="8420100" cy="4559300"/>
          </a:xfrm>
          <a:prstGeom prst="rect">
            <a:avLst/>
          </a:prstGeom>
        </p:spPr>
      </p:pic>
      <p:pic>
        <p:nvPicPr>
          <p:cNvPr id="6" name="Picture 6" descr="GraphLab: Big Data Analytics Scaled From Inspiration to Production | AWS  Startups Blog">
            <a:extLst>
              <a:ext uri="{FF2B5EF4-FFF2-40B4-BE49-F238E27FC236}">
                <a16:creationId xmlns:a16="http://schemas.microsoft.com/office/drawing/2014/main" id="{55794DC1-8CBF-E445-B818-A8225A0B68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0046" y="1347140"/>
            <a:ext cx="1539908" cy="1084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6F5A8695-BDFC-844C-9DA6-16D3FC61E4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1416" y="1353956"/>
            <a:ext cx="1080120" cy="1080120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1CAE87D1-039B-D943-9273-F186DAECD45D}"/>
              </a:ext>
            </a:extLst>
          </p:cNvPr>
          <p:cNvSpPr/>
          <p:nvPr/>
        </p:nvSpPr>
        <p:spPr>
          <a:xfrm>
            <a:off x="547747" y="1730629"/>
            <a:ext cx="825867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/>
              <a:t>Graph</a:t>
            </a:r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06FD4B2-8BA8-EC44-BF1E-99DC9408C41E}"/>
              </a:ext>
            </a:extLst>
          </p:cNvPr>
          <p:cNvSpPr/>
          <p:nvPr/>
        </p:nvSpPr>
        <p:spPr>
          <a:xfrm>
            <a:off x="3029750" y="2649252"/>
            <a:ext cx="3084499" cy="677108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zh-CN" sz="3800" dirty="0">
                <a:solidFill>
                  <a:srgbClr val="FF0066"/>
                </a:solidFill>
                <a:latin typeface="Kristen ITC" pitchFamily="66" charset="0"/>
              </a:rPr>
              <a:t>MapReduce</a:t>
            </a:r>
            <a:endParaRPr lang="zh-CN" altLang="en-US" sz="3800" dirty="0"/>
          </a:p>
        </p:txBody>
      </p:sp>
      <p:sp>
        <p:nvSpPr>
          <p:cNvPr id="10" name="任意形状 9">
            <a:extLst>
              <a:ext uri="{FF2B5EF4-FFF2-40B4-BE49-F238E27FC236}">
                <a16:creationId xmlns:a16="http://schemas.microsoft.com/office/drawing/2014/main" id="{06DFF5AD-5255-684A-9A2E-D29AD2E85E2B}"/>
              </a:ext>
            </a:extLst>
          </p:cNvPr>
          <p:cNvSpPr/>
          <p:nvPr/>
        </p:nvSpPr>
        <p:spPr>
          <a:xfrm>
            <a:off x="2578236" y="1752442"/>
            <a:ext cx="518474" cy="1031425"/>
          </a:xfrm>
          <a:custGeom>
            <a:avLst/>
            <a:gdLst>
              <a:gd name="connsiteX0" fmla="*/ 0 w 518474"/>
              <a:gd name="connsiteY0" fmla="*/ 3903 h 1031425"/>
              <a:gd name="connsiteX1" fmla="*/ 367645 w 518474"/>
              <a:gd name="connsiteY1" fmla="*/ 107598 h 1031425"/>
              <a:gd name="connsiteX2" fmla="*/ 282804 w 518474"/>
              <a:gd name="connsiteY2" fmla="*/ 720340 h 1031425"/>
              <a:gd name="connsiteX3" fmla="*/ 518474 w 518474"/>
              <a:gd name="connsiteY3" fmla="*/ 1031425 h 1031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8474" h="1031425">
                <a:moveTo>
                  <a:pt x="0" y="3903"/>
                </a:moveTo>
                <a:cubicBezTo>
                  <a:pt x="160255" y="-3953"/>
                  <a:pt x="320511" y="-11808"/>
                  <a:pt x="367645" y="107598"/>
                </a:cubicBezTo>
                <a:cubicBezTo>
                  <a:pt x="414779" y="227004"/>
                  <a:pt x="257666" y="566369"/>
                  <a:pt x="282804" y="720340"/>
                </a:cubicBezTo>
                <a:cubicBezTo>
                  <a:pt x="307942" y="874311"/>
                  <a:pt x="413208" y="952868"/>
                  <a:pt x="518474" y="1031425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任意形状 10">
            <a:extLst>
              <a:ext uri="{FF2B5EF4-FFF2-40B4-BE49-F238E27FC236}">
                <a16:creationId xmlns:a16="http://schemas.microsoft.com/office/drawing/2014/main" id="{9BC1BDE9-57F9-684A-A12E-4554F0024E67}"/>
              </a:ext>
            </a:extLst>
          </p:cNvPr>
          <p:cNvSpPr/>
          <p:nvPr/>
        </p:nvSpPr>
        <p:spPr>
          <a:xfrm>
            <a:off x="6078745" y="2098610"/>
            <a:ext cx="575035" cy="987102"/>
          </a:xfrm>
          <a:custGeom>
            <a:avLst/>
            <a:gdLst>
              <a:gd name="connsiteX0" fmla="*/ 0 w 575035"/>
              <a:gd name="connsiteY0" fmla="*/ 922431 h 987102"/>
              <a:gd name="connsiteX1" fmla="*/ 320511 w 575035"/>
              <a:gd name="connsiteY1" fmla="*/ 903578 h 987102"/>
              <a:gd name="connsiteX2" fmla="*/ 216816 w 575035"/>
              <a:gd name="connsiteY2" fmla="*/ 102300 h 987102"/>
              <a:gd name="connsiteX3" fmla="*/ 575035 w 575035"/>
              <a:gd name="connsiteY3" fmla="*/ 36312 h 987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5035" h="987102">
                <a:moveTo>
                  <a:pt x="0" y="922431"/>
                </a:moveTo>
                <a:cubicBezTo>
                  <a:pt x="142187" y="981349"/>
                  <a:pt x="284375" y="1040267"/>
                  <a:pt x="320511" y="903578"/>
                </a:cubicBezTo>
                <a:cubicBezTo>
                  <a:pt x="356647" y="766889"/>
                  <a:pt x="174395" y="246844"/>
                  <a:pt x="216816" y="102300"/>
                </a:cubicBezTo>
                <a:cubicBezTo>
                  <a:pt x="259237" y="-42244"/>
                  <a:pt x="417136" y="-2966"/>
                  <a:pt x="575035" y="36312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43235C6-1B55-4043-8A7A-969A87ADA8B9}"/>
              </a:ext>
            </a:extLst>
          </p:cNvPr>
          <p:cNvSpPr/>
          <p:nvPr/>
        </p:nvSpPr>
        <p:spPr>
          <a:xfrm>
            <a:off x="7176059" y="2395835"/>
            <a:ext cx="1717921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sz="1200"/>
              <a:t>Graph analytics frameworks</a:t>
            </a:r>
          </a:p>
        </p:txBody>
      </p:sp>
    </p:spTree>
    <p:extLst>
      <p:ext uri="{BB962C8B-B14F-4D97-AF65-F5344CB8AC3E}">
        <p14:creationId xmlns:p14="http://schemas.microsoft.com/office/powerpoint/2010/main" val="3397637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7330" y="2171700"/>
            <a:ext cx="7622512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Many</a:t>
            </a:r>
            <a:r>
              <a:rPr kumimoji="0" lang="zh-CN" altLang="en-US" b="0" kern="0" dirty="0">
                <a:solidFill>
                  <a:srgbClr val="C00000"/>
                </a:solidFill>
                <a:ea typeface="+mn-ea"/>
              </a:rPr>
              <a:t> </a:t>
            </a:r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Internet</a:t>
            </a:r>
            <a:r>
              <a:rPr kumimoji="0" lang="zh-CN" altLang="en-US" b="0" kern="0" dirty="0">
                <a:solidFill>
                  <a:srgbClr val="C00000"/>
                </a:solidFill>
                <a:ea typeface="+mn-ea"/>
              </a:rPr>
              <a:t> </a:t>
            </a:r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Applications</a:t>
            </a:r>
            <a:r>
              <a:rPr kumimoji="0" lang="zh-CN" altLang="en-US" b="0" kern="0" dirty="0">
                <a:solidFill>
                  <a:srgbClr val="C00000"/>
                </a:solidFill>
                <a:ea typeface="+mn-ea"/>
              </a:rPr>
              <a:t> </a:t>
            </a:r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are</a:t>
            </a:r>
            <a:r>
              <a:rPr kumimoji="0" lang="zh-CN" altLang="en-US" b="0" kern="0" dirty="0">
                <a:solidFill>
                  <a:srgbClr val="C00000"/>
                </a:solidFill>
                <a:ea typeface="+mn-ea"/>
              </a:rPr>
              <a:t> </a:t>
            </a:r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Graph-style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628001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B7E90D-25FB-1A4E-AEE0-66F9FEA40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Big </a:t>
            </a:r>
            <a:r>
              <a:rPr kumimoji="1" lang="en-US" altLang="zh-CN" dirty="0"/>
              <a:t>data</a:t>
            </a:r>
            <a:r>
              <a:rPr kumimoji="1" lang="en" altLang="zh-CN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" altLang="zh-CN" dirty="0"/>
              <a:t>already </a:t>
            </a:r>
            <a:r>
              <a:rPr kumimoji="1" lang="en-US" altLang="zh-CN" dirty="0"/>
              <a:t>here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248FC3-59AA-0B43-9A7F-C478F6313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  <p:pic>
        <p:nvPicPr>
          <p:cNvPr id="5" name="Picture 12" descr="Flickr">
            <a:extLst>
              <a:ext uri="{FF2B5EF4-FFF2-40B4-BE49-F238E27FC236}">
                <a16:creationId xmlns:a16="http://schemas.microsoft.com/office/drawing/2014/main" id="{B83301AE-AEA0-1B49-98C8-0B13BA106C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196248"/>
            <a:ext cx="2128493" cy="840886"/>
          </a:xfrm>
          <a:prstGeom prst="rect">
            <a:avLst/>
          </a:prstGeom>
          <a:noFill/>
        </p:spPr>
      </p:pic>
      <p:pic>
        <p:nvPicPr>
          <p:cNvPr id="6" name="Picture 18" descr="http://www.textually.org/tv/archives/2010/07/30/youtube-logo(2).jpeg">
            <a:extLst>
              <a:ext uri="{FF2B5EF4-FFF2-40B4-BE49-F238E27FC236}">
                <a16:creationId xmlns:a16="http://schemas.microsoft.com/office/drawing/2014/main" id="{6B65576B-4C03-CD4A-B04B-204E83FA57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3225" y="1599553"/>
            <a:ext cx="1687884" cy="1193387"/>
          </a:xfrm>
          <a:prstGeom prst="rect">
            <a:avLst/>
          </a:prstGeom>
          <a:noFill/>
        </p:spPr>
      </p:pic>
      <p:sp>
        <p:nvSpPr>
          <p:cNvPr id="7" name="TextBox 27">
            <a:extLst>
              <a:ext uri="{FF2B5EF4-FFF2-40B4-BE49-F238E27FC236}">
                <a16:creationId xmlns:a16="http://schemas.microsoft.com/office/drawing/2014/main" id="{E0BCC14B-A6D0-1C40-8381-3931BAFF4CE0}"/>
              </a:ext>
            </a:extLst>
          </p:cNvPr>
          <p:cNvSpPr txBox="1"/>
          <p:nvPr/>
        </p:nvSpPr>
        <p:spPr>
          <a:xfrm>
            <a:off x="6720825" y="2732899"/>
            <a:ext cx="22707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defRPr>
            </a:lvl1pPr>
          </a:lstStyle>
          <a:p>
            <a:r>
              <a:rPr lang="en-US"/>
              <a:t>48 </a:t>
            </a:r>
            <a:r>
              <a:rPr lang="en-US" err="1"/>
              <a:t>Hrs</a:t>
            </a:r>
            <a:r>
              <a:rPr lang="en-US"/>
              <a:t> of Video </a:t>
            </a:r>
          </a:p>
          <a:p>
            <a:r>
              <a:rPr lang="en-US"/>
              <a:t>Per Minute</a:t>
            </a:r>
          </a:p>
        </p:txBody>
      </p:sp>
      <p:sp>
        <p:nvSpPr>
          <p:cNvPr id="8" name="TextBox 29">
            <a:extLst>
              <a:ext uri="{FF2B5EF4-FFF2-40B4-BE49-F238E27FC236}">
                <a16:creationId xmlns:a16="http://schemas.microsoft.com/office/drawing/2014/main" id="{96F5D86B-9631-724B-A0F6-01E3A4229C87}"/>
              </a:ext>
            </a:extLst>
          </p:cNvPr>
          <p:cNvSpPr txBox="1"/>
          <p:nvPr/>
        </p:nvSpPr>
        <p:spPr>
          <a:xfrm>
            <a:off x="2209800" y="2378956"/>
            <a:ext cx="23825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defRPr>
            </a:lvl1pPr>
          </a:lstStyle>
          <a:p>
            <a:r>
              <a:rPr lang="en-US" sz="2000"/>
              <a:t>750 Million</a:t>
            </a:r>
          </a:p>
          <a:p>
            <a:r>
              <a:rPr lang="en-US" sz="2000" err="1"/>
              <a:t>Facebook</a:t>
            </a:r>
            <a:r>
              <a:rPr lang="en-US" sz="2000"/>
              <a:t> Users</a:t>
            </a:r>
          </a:p>
        </p:txBody>
      </p:sp>
      <p:pic>
        <p:nvPicPr>
          <p:cNvPr id="9" name="Picture 8" descr="http://jchutchins.net/site/wp-content/uploads/2009/06/facebook-logo.jpg">
            <a:extLst>
              <a:ext uri="{FF2B5EF4-FFF2-40B4-BE49-F238E27FC236}">
                <a16:creationId xmlns:a16="http://schemas.microsoft.com/office/drawing/2014/main" id="{8C8B6D7D-D04A-D64A-82A0-424C37DFC5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20290" y="1481632"/>
            <a:ext cx="1899310" cy="7146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32">
            <a:extLst>
              <a:ext uri="{FF2B5EF4-FFF2-40B4-BE49-F238E27FC236}">
                <a16:creationId xmlns:a16="http://schemas.microsoft.com/office/drawing/2014/main" id="{4E5337BA-51EB-F148-BA61-85D529F4E794}"/>
              </a:ext>
            </a:extLst>
          </p:cNvPr>
          <p:cNvSpPr txBox="1"/>
          <p:nvPr/>
        </p:nvSpPr>
        <p:spPr>
          <a:xfrm>
            <a:off x="4679962" y="1447800"/>
            <a:ext cx="18742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defRPr>
            </a:lvl1pPr>
          </a:lstStyle>
          <a:p>
            <a:r>
              <a:rPr lang="en-US" sz="2000"/>
              <a:t>6 Billion </a:t>
            </a:r>
          </a:p>
          <a:p>
            <a:r>
              <a:rPr lang="en-US" sz="2000" err="1"/>
              <a:t>Flickr</a:t>
            </a:r>
            <a:r>
              <a:rPr lang="en-US" sz="2000"/>
              <a:t> Photos</a:t>
            </a:r>
          </a:p>
        </p:txBody>
      </p:sp>
      <p:pic>
        <p:nvPicPr>
          <p:cNvPr id="11" name="Picture 2" descr="Twitter_newbird_boxed_blueonwhite">
            <a:extLst>
              <a:ext uri="{FF2B5EF4-FFF2-40B4-BE49-F238E27FC236}">
                <a16:creationId xmlns:a16="http://schemas.microsoft.com/office/drawing/2014/main" id="{D1518441-9FA8-884C-A14E-E5BC2A831E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39934" y="2198843"/>
            <a:ext cx="1600200" cy="16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35">
            <a:extLst>
              <a:ext uri="{FF2B5EF4-FFF2-40B4-BE49-F238E27FC236}">
                <a16:creationId xmlns:a16="http://schemas.microsoft.com/office/drawing/2014/main" id="{EFF6EC35-6E96-4644-BD9E-6D8FD7C0143F}"/>
              </a:ext>
            </a:extLst>
          </p:cNvPr>
          <p:cNvSpPr txBox="1"/>
          <p:nvPr/>
        </p:nvSpPr>
        <p:spPr>
          <a:xfrm>
            <a:off x="393608" y="1825556"/>
            <a:ext cx="19559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1 Billion Tweets</a:t>
            </a:r>
          </a:p>
          <a:p>
            <a:pPr algn="ctr"/>
            <a:r>
              <a:rPr lang="en-US"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Per Week</a:t>
            </a:r>
          </a:p>
        </p:txBody>
      </p:sp>
      <p:grpSp>
        <p:nvGrpSpPr>
          <p:cNvPr id="13" name="Group 37">
            <a:extLst>
              <a:ext uri="{FF2B5EF4-FFF2-40B4-BE49-F238E27FC236}">
                <a16:creationId xmlns:a16="http://schemas.microsoft.com/office/drawing/2014/main" id="{29246D8C-1947-FA49-A784-C32645AACACD}"/>
              </a:ext>
            </a:extLst>
          </p:cNvPr>
          <p:cNvGrpSpPr/>
          <p:nvPr/>
        </p:nvGrpSpPr>
        <p:grpSpPr>
          <a:xfrm>
            <a:off x="1215467" y="3669385"/>
            <a:ext cx="7547533" cy="1724565"/>
            <a:chOff x="1051717" y="4290605"/>
            <a:chExt cx="7547533" cy="1724565"/>
          </a:xfrm>
        </p:grpSpPr>
        <p:grpSp>
          <p:nvGrpSpPr>
            <p:cNvPr id="14" name="Group 38">
              <a:extLst>
                <a:ext uri="{FF2B5EF4-FFF2-40B4-BE49-F238E27FC236}">
                  <a16:creationId xmlns:a16="http://schemas.microsoft.com/office/drawing/2014/main" id="{E768784D-A2F0-624B-88BB-BBF69178F624}"/>
                </a:ext>
              </a:extLst>
            </p:cNvPr>
            <p:cNvGrpSpPr/>
            <p:nvPr/>
          </p:nvGrpSpPr>
          <p:grpSpPr>
            <a:xfrm>
              <a:off x="1051717" y="4290605"/>
              <a:ext cx="7547533" cy="1724565"/>
              <a:chOff x="1747791" y="4011205"/>
              <a:chExt cx="7547533" cy="1724565"/>
            </a:xfrm>
          </p:grpSpPr>
          <p:pic>
            <p:nvPicPr>
              <p:cNvPr id="16" name="Picture 40" descr="Screen Shot 2012-02-13 at 12.12.48 AM.png">
                <a:extLst>
                  <a:ext uri="{FF2B5EF4-FFF2-40B4-BE49-F238E27FC236}">
                    <a16:creationId xmlns:a16="http://schemas.microsoft.com/office/drawing/2014/main" id="{5830318D-7248-094A-B8EB-CD7C8528B8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747791" y="4011205"/>
                <a:ext cx="2375344" cy="1724565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sp>
            <p:nvSpPr>
              <p:cNvPr id="17" name="Rectangle 41">
                <a:extLst>
                  <a:ext uri="{FF2B5EF4-FFF2-40B4-BE49-F238E27FC236}">
                    <a16:creationId xmlns:a16="http://schemas.microsoft.com/office/drawing/2014/main" id="{1E888B15-9D24-8648-9359-0532E4CFDB97}"/>
                  </a:ext>
                </a:extLst>
              </p:cNvPr>
              <p:cNvSpPr/>
              <p:nvPr/>
            </p:nvSpPr>
            <p:spPr>
              <a:xfrm>
                <a:off x="4483606" y="4849405"/>
                <a:ext cx="4811718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914400"/>
                <a:r>
                  <a:rPr lang="en-US" sz="2000"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ras Medium ITC" pitchFamily="34" charset="0"/>
                  </a:rPr>
                  <a:t>“… data a new class of economic asset, like currency or gold.”</a:t>
                </a:r>
              </a:p>
            </p:txBody>
          </p:sp>
        </p:grpSp>
        <p:sp>
          <p:nvSpPr>
            <p:cNvPr id="15" name="Rectangle 39">
              <a:extLst>
                <a:ext uri="{FF2B5EF4-FFF2-40B4-BE49-F238E27FC236}">
                  <a16:creationId xmlns:a16="http://schemas.microsoft.com/office/drawing/2014/main" id="{FCFD4FAF-E1C2-7C44-9492-3B7B59659E13}"/>
                </a:ext>
              </a:extLst>
            </p:cNvPr>
            <p:cNvSpPr/>
            <p:nvPr/>
          </p:nvSpPr>
          <p:spPr>
            <a:xfrm>
              <a:off x="3770758" y="4519205"/>
              <a:ext cx="469756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400"/>
              <a:r>
                <a:rPr lang="en-US" sz="2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</a:rPr>
                <a:t>“…</a:t>
              </a:r>
              <a:r>
                <a:rPr lang="en-US" sz="20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</a:rPr>
                <a:t>growing at 50 percent a year</a:t>
              </a:r>
              <a:r>
                <a:rPr lang="en-US" sz="2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</a:rPr>
                <a:t>…”</a:t>
              </a:r>
            </a:p>
          </p:txBody>
        </p:sp>
      </p:grpSp>
      <p:sp>
        <p:nvSpPr>
          <p:cNvPr id="18" name="Rectangle 14">
            <a:extLst>
              <a:ext uri="{FF2B5EF4-FFF2-40B4-BE49-F238E27FC236}">
                <a16:creationId xmlns:a16="http://schemas.microsoft.com/office/drawing/2014/main" id="{49242881-9489-8C40-BA7B-74044BFEE3C0}"/>
              </a:ext>
            </a:extLst>
          </p:cNvPr>
          <p:cNvSpPr/>
          <p:nvPr/>
        </p:nvSpPr>
        <p:spPr>
          <a:xfrm>
            <a:off x="3026396" y="3135985"/>
            <a:ext cx="3307131" cy="688256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Big Learning</a:t>
            </a:r>
          </a:p>
        </p:txBody>
      </p:sp>
    </p:spTree>
    <p:extLst>
      <p:ext uri="{BB962C8B-B14F-4D97-AF65-F5344CB8AC3E}">
        <p14:creationId xmlns:p14="http://schemas.microsoft.com/office/powerpoint/2010/main" val="787998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BF6C26-69F6-F94D-BBAF-79A316FFC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Big learning example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758426-470A-0848-B7F1-0C39B8FDF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8DF6E913-83D5-C54A-8721-93C1DD2A3228}"/>
              </a:ext>
            </a:extLst>
          </p:cNvPr>
          <p:cNvSpPr txBox="1">
            <a:spLocks/>
          </p:cNvSpPr>
          <p:nvPr/>
        </p:nvSpPr>
        <p:spPr>
          <a:xfrm>
            <a:off x="555175" y="1079500"/>
            <a:ext cx="3143250" cy="5715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7756" indent="-320133">
              <a:buClr>
                <a:srgbClr val="FF0066"/>
              </a:buClr>
            </a:pPr>
            <a:r>
              <a:rPr lang="en-US" altLang="zh-CN" sz="2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Social Arithmetic</a:t>
            </a:r>
            <a:endParaRPr lang="en-US" altLang="zh-CN" sz="2000" dirty="0">
              <a:solidFill>
                <a:prstClr val="black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9B8E746-C49F-8349-822A-8A59CA6A0B28}"/>
              </a:ext>
            </a:extLst>
          </p:cNvPr>
          <p:cNvGrpSpPr/>
          <p:nvPr/>
        </p:nvGrpSpPr>
        <p:grpSpPr>
          <a:xfrm>
            <a:off x="901455" y="3429001"/>
            <a:ext cx="4064000" cy="790954"/>
            <a:chOff x="1066800" y="3352800"/>
            <a:chExt cx="4876800" cy="949145"/>
          </a:xfrm>
        </p:grpSpPr>
        <p:graphicFrame>
          <p:nvGraphicFramePr>
            <p:cNvPr id="7" name="Object 3">
              <a:extLst>
                <a:ext uri="{FF2B5EF4-FFF2-40B4-BE49-F238E27FC236}">
                  <a16:creationId xmlns:a16="http://schemas.microsoft.com/office/drawing/2014/main" id="{49C04789-81E6-6D48-85EC-8AD0EC3A4D6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143000" y="3352800"/>
            <a:ext cx="4724400" cy="94914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3" name="公式" r:id="rId3" imgW="1803240" imgH="355320" progId="Equation.3">
                    <p:embed/>
                  </p:oleObj>
                </mc:Choice>
                <mc:Fallback>
                  <p:oleObj name="公式" r:id="rId3" imgW="1803240" imgH="355320" progId="Equation.3">
                    <p:embed/>
                    <p:pic>
                      <p:nvPicPr>
                        <p:cNvPr id="7" name="Object 3">
                          <a:extLst>
                            <a:ext uri="{FF2B5EF4-FFF2-40B4-BE49-F238E27FC236}">
                              <a16:creationId xmlns:a16="http://schemas.microsoft.com/office/drawing/2014/main" id="{49C04789-81E6-6D48-85EC-8AD0EC3A4D6A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43000" y="3352800"/>
                          <a:ext cx="4724400" cy="94914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" name="Rectangle 4">
              <a:extLst>
                <a:ext uri="{FF2B5EF4-FFF2-40B4-BE49-F238E27FC236}">
                  <a16:creationId xmlns:a16="http://schemas.microsoft.com/office/drawing/2014/main" id="{D4C55C61-58D9-2045-B5F5-132A8D0DD800}"/>
                </a:ext>
              </a:extLst>
            </p:cNvPr>
            <p:cNvSpPr/>
            <p:nvPr/>
          </p:nvSpPr>
          <p:spPr>
            <a:xfrm>
              <a:off x="1066800" y="3352800"/>
              <a:ext cx="4876800" cy="936000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sp>
        <p:nvSpPr>
          <p:cNvPr id="9" name="TextBox 6">
            <a:extLst>
              <a:ext uri="{FF2B5EF4-FFF2-40B4-BE49-F238E27FC236}">
                <a16:creationId xmlns:a16="http://schemas.microsoft.com/office/drawing/2014/main" id="{AF0E43DE-778D-C245-8DE6-AD2041620E57}"/>
              </a:ext>
            </a:extLst>
          </p:cNvPr>
          <p:cNvSpPr txBox="1"/>
          <p:nvPr/>
        </p:nvSpPr>
        <p:spPr>
          <a:xfrm>
            <a:off x="1465175" y="1653282"/>
            <a:ext cx="2882520" cy="8619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7" dirty="0">
                <a:solidFill>
                  <a:prstClr val="black"/>
                </a:solidFill>
                <a:latin typeface="Eras Medium ITC" pitchFamily="34" charset="0"/>
              </a:rPr>
              <a:t>50% What I list on my profile</a:t>
            </a:r>
          </a:p>
          <a:p>
            <a:r>
              <a:rPr lang="en-US" sz="1667" dirty="0">
                <a:solidFill>
                  <a:prstClr val="black"/>
                </a:solidFill>
                <a:latin typeface="Eras Medium ITC" pitchFamily="34" charset="0"/>
              </a:rPr>
              <a:t>40% Sue Ann Likes</a:t>
            </a:r>
          </a:p>
          <a:p>
            <a:r>
              <a:rPr lang="en-US" sz="1667" dirty="0">
                <a:solidFill>
                  <a:prstClr val="black"/>
                </a:solidFill>
                <a:latin typeface="Eras Medium ITC" pitchFamily="34" charset="0"/>
              </a:rPr>
              <a:t>10% Carlos Like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3BA33141-617B-7C4E-8749-6E483076A686}"/>
              </a:ext>
            </a:extLst>
          </p:cNvPr>
          <p:cNvSpPr txBox="1"/>
          <p:nvPr/>
        </p:nvSpPr>
        <p:spPr>
          <a:xfrm>
            <a:off x="766675" y="2486223"/>
            <a:ext cx="708848" cy="348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7">
                <a:solidFill>
                  <a:srgbClr val="FF0066"/>
                </a:solidFill>
                <a:latin typeface="Eras Medium ITC" pitchFamily="34" charset="0"/>
              </a:rPr>
              <a:t>I Like:</a:t>
            </a:r>
          </a:p>
        </p:txBody>
      </p:sp>
      <p:cxnSp>
        <p:nvCxnSpPr>
          <p:cNvPr id="11" name="Straight Connector 8">
            <a:extLst>
              <a:ext uri="{FF2B5EF4-FFF2-40B4-BE49-F238E27FC236}">
                <a16:creationId xmlns:a16="http://schemas.microsoft.com/office/drawing/2014/main" id="{0EB7E60F-739F-794D-BB95-BB7F64A62644}"/>
              </a:ext>
            </a:extLst>
          </p:cNvPr>
          <p:cNvCxnSpPr/>
          <p:nvPr/>
        </p:nvCxnSpPr>
        <p:spPr bwMode="auto">
          <a:xfrm>
            <a:off x="1035175" y="2476500"/>
            <a:ext cx="3330000" cy="0"/>
          </a:xfrm>
          <a:prstGeom prst="line">
            <a:avLst/>
          </a:prstGeom>
          <a:noFill/>
          <a:ln w="3175" cap="flat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TextBox 9">
            <a:extLst>
              <a:ext uri="{FF2B5EF4-FFF2-40B4-BE49-F238E27FC236}">
                <a16:creationId xmlns:a16="http://schemas.microsoft.com/office/drawing/2014/main" id="{CBC36DB6-C859-2E4D-9F99-D5051BA72208}"/>
              </a:ext>
            </a:extLst>
          </p:cNvPr>
          <p:cNvSpPr txBox="1"/>
          <p:nvPr/>
        </p:nvSpPr>
        <p:spPr>
          <a:xfrm>
            <a:off x="1098758" y="2064891"/>
            <a:ext cx="40427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+</a:t>
            </a: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DD9A8ED0-CED7-5F4C-B2AC-50D01F6EDA0F}"/>
              </a:ext>
            </a:extLst>
          </p:cNvPr>
          <p:cNvSpPr txBox="1"/>
          <p:nvPr/>
        </p:nvSpPr>
        <p:spPr>
          <a:xfrm>
            <a:off x="1465175" y="2486223"/>
            <a:ext cx="2900000" cy="348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7" dirty="0">
                <a:solidFill>
                  <a:srgbClr val="FF0066"/>
                </a:solidFill>
                <a:latin typeface="Eras Medium ITC" pitchFamily="34" charset="0"/>
              </a:rPr>
              <a:t>60% Cameras, 40% Biking</a:t>
            </a:r>
          </a:p>
        </p:txBody>
      </p:sp>
      <p:sp>
        <p:nvSpPr>
          <p:cNvPr id="14" name="Rectangle 14">
            <a:extLst>
              <a:ext uri="{FF2B5EF4-FFF2-40B4-BE49-F238E27FC236}">
                <a16:creationId xmlns:a16="http://schemas.microsoft.com/office/drawing/2014/main" id="{A38C1BB9-0E05-6E4D-88CE-7B1729C97F92}"/>
              </a:ext>
            </a:extLst>
          </p:cNvPr>
          <p:cNvSpPr/>
          <p:nvPr/>
        </p:nvSpPr>
        <p:spPr>
          <a:xfrm>
            <a:off x="555175" y="2847625"/>
            <a:ext cx="3563796" cy="5027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67756" indent="-320133">
              <a:spcBef>
                <a:spcPct val="20000"/>
              </a:spcBef>
              <a:buClr>
                <a:srgbClr val="FF0066"/>
              </a:buClr>
            </a:pPr>
            <a:r>
              <a:rPr lang="en-US" altLang="zh-CN" sz="2667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Recurrence Algorithm</a:t>
            </a:r>
          </a:p>
        </p:txBody>
      </p:sp>
      <p:sp>
        <p:nvSpPr>
          <p:cNvPr id="15" name="Rectangle 16">
            <a:extLst>
              <a:ext uri="{FF2B5EF4-FFF2-40B4-BE49-F238E27FC236}">
                <a16:creationId xmlns:a16="http://schemas.microsoft.com/office/drawing/2014/main" id="{8A015079-376E-004D-B19D-3DDD024AA3B7}"/>
              </a:ext>
            </a:extLst>
          </p:cNvPr>
          <p:cNvSpPr/>
          <p:nvPr/>
        </p:nvSpPr>
        <p:spPr>
          <a:xfrm>
            <a:off x="559823" y="4762500"/>
            <a:ext cx="64135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1325" lvl="0" indent="-384175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8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Parallelism</a:t>
            </a:r>
            <a:r>
              <a:rPr lang="en-US" altLang="zh-CN" sz="280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: </a:t>
            </a:r>
            <a:r>
              <a:rPr lang="en-US" altLang="zh-TW" sz="24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Compute all </a:t>
            </a:r>
            <a:r>
              <a:rPr lang="en-US" altLang="zh-TW" sz="240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Likes[</a:t>
            </a:r>
            <a:r>
              <a:rPr lang="en-US" altLang="zh-TW" sz="240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lang="en-US" altLang="zh-TW" sz="240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]</a:t>
            </a:r>
            <a:r>
              <a:rPr lang="en-US" altLang="zh-TW" sz="24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in </a:t>
            </a:r>
            <a:r>
              <a:rPr lang="en-US" altLang="zh-TW" sz="240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parallel</a:t>
            </a:r>
            <a:endParaRPr lang="en-US" altLang="zh-TW" sz="240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Rectangle 17">
            <a:extLst>
              <a:ext uri="{FF2B5EF4-FFF2-40B4-BE49-F238E27FC236}">
                <a16:creationId xmlns:a16="http://schemas.microsoft.com/office/drawing/2014/main" id="{B711D46D-5B56-F043-84CE-754E2E6ABD85}"/>
              </a:ext>
            </a:extLst>
          </p:cNvPr>
          <p:cNvSpPr/>
          <p:nvPr/>
        </p:nvSpPr>
        <p:spPr>
          <a:xfrm>
            <a:off x="1372636" y="4191001"/>
            <a:ext cx="245131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iterate until </a:t>
            </a:r>
            <a:r>
              <a:rPr lang="en-US" altLang="zh-CN" sz="1600" dirty="0">
                <a:solidFill>
                  <a:srgbClr val="FF0066"/>
                </a:solidFill>
                <a:latin typeface="Eras Medium ITC" pitchFamily="34" charset="0"/>
              </a:rPr>
              <a:t>convergence</a:t>
            </a:r>
            <a:endParaRPr lang="zh-CN" altLang="en-US" sz="1600" dirty="0">
              <a:solidFill>
                <a:srgbClr val="FF0066"/>
              </a:solidFill>
              <a:latin typeface="Eras Medium ITC" pitchFamily="34" charset="0"/>
            </a:endParaRPr>
          </a:p>
        </p:txBody>
      </p:sp>
      <p:sp>
        <p:nvSpPr>
          <p:cNvPr id="17" name="TextBox 18">
            <a:extLst>
              <a:ext uri="{FF2B5EF4-FFF2-40B4-BE49-F238E27FC236}">
                <a16:creationId xmlns:a16="http://schemas.microsoft.com/office/drawing/2014/main" id="{72414FC3-F507-E241-877A-C9F0885AACA6}"/>
              </a:ext>
            </a:extLst>
          </p:cNvPr>
          <p:cNvSpPr txBox="1"/>
          <p:nvPr/>
        </p:nvSpPr>
        <p:spPr>
          <a:xfrm>
            <a:off x="6258063" y="2466777"/>
            <a:ext cx="71526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>
                <a:solidFill>
                  <a:prstClr val="black"/>
                </a:solidFill>
                <a:latin typeface="Eras Medium ITC" pitchFamily="34" charset="0"/>
              </a:rPr>
              <a:t>Profile</a:t>
            </a:r>
          </a:p>
        </p:txBody>
      </p:sp>
      <p:pic>
        <p:nvPicPr>
          <p:cNvPr id="18" name="Picture 19">
            <a:extLst>
              <a:ext uri="{FF2B5EF4-FFF2-40B4-BE49-F238E27FC236}">
                <a16:creationId xmlns:a16="http://schemas.microsoft.com/office/drawing/2014/main" id="{327AFD50-9926-4748-A8A0-9E6B8565502B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50000" y="2720777"/>
            <a:ext cx="465667" cy="63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9" name="Straight Connector 20">
            <a:extLst>
              <a:ext uri="{FF2B5EF4-FFF2-40B4-BE49-F238E27FC236}">
                <a16:creationId xmlns:a16="http://schemas.microsoft.com/office/drawing/2014/main" id="{DE77E4C2-FCA3-2047-A53C-C14462E57781}"/>
              </a:ext>
            </a:extLst>
          </p:cNvPr>
          <p:cNvCxnSpPr>
            <a:stCxn id="22" idx="3"/>
            <a:endCxn id="18" idx="1"/>
          </p:cNvCxnSpPr>
          <p:nvPr/>
        </p:nvCxnSpPr>
        <p:spPr>
          <a:xfrm flipV="1">
            <a:off x="5704417" y="3038277"/>
            <a:ext cx="645583" cy="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22">
            <a:extLst>
              <a:ext uri="{FF2B5EF4-FFF2-40B4-BE49-F238E27FC236}">
                <a16:creationId xmlns:a16="http://schemas.microsoft.com/office/drawing/2014/main" id="{6CC8A944-0C1C-4F4B-9BAB-7B843DE1AEC3}"/>
              </a:ext>
            </a:extLst>
          </p:cNvPr>
          <p:cNvCxnSpPr>
            <a:endCxn id="23" idx="1"/>
          </p:cNvCxnSpPr>
          <p:nvPr/>
        </p:nvCxnSpPr>
        <p:spPr>
          <a:xfrm>
            <a:off x="5673115" y="3334938"/>
            <a:ext cx="676886" cy="70672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3">
            <a:extLst>
              <a:ext uri="{FF2B5EF4-FFF2-40B4-BE49-F238E27FC236}">
                <a16:creationId xmlns:a16="http://schemas.microsoft.com/office/drawing/2014/main" id="{E4C5EDC0-26CB-F144-B7C5-168C25F754D4}"/>
              </a:ext>
            </a:extLst>
          </p:cNvPr>
          <p:cNvCxnSpPr>
            <a:stCxn id="24" idx="1"/>
          </p:cNvCxnSpPr>
          <p:nvPr/>
        </p:nvCxnSpPr>
        <p:spPr>
          <a:xfrm flipH="1">
            <a:off x="5704417" y="2046164"/>
            <a:ext cx="645583" cy="67461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2" name="Picture 24" descr="gonzalez.jpg">
            <a:extLst>
              <a:ext uri="{FF2B5EF4-FFF2-40B4-BE49-F238E27FC236}">
                <a16:creationId xmlns:a16="http://schemas.microsoft.com/office/drawing/2014/main" id="{6238FED3-DB3D-A747-AE93-A48A348B9D37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270500" y="2734536"/>
            <a:ext cx="433917" cy="6074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Picture 25" descr="guestrin.jpg">
            <a:extLst>
              <a:ext uri="{FF2B5EF4-FFF2-40B4-BE49-F238E27FC236}">
                <a16:creationId xmlns:a16="http://schemas.microsoft.com/office/drawing/2014/main" id="{0F2EBC15-0CFF-5347-A7A3-B5C9687E308C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50000" y="3746501"/>
            <a:ext cx="439320" cy="5903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Picture 26" descr="hong.jpg">
            <a:extLst>
              <a:ext uri="{FF2B5EF4-FFF2-40B4-BE49-F238E27FC236}">
                <a16:creationId xmlns:a16="http://schemas.microsoft.com/office/drawing/2014/main" id="{22466B00-F172-864C-BECB-9862C34C261F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350001" y="1742827"/>
            <a:ext cx="449949" cy="6066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" name="TextBox 27">
            <a:extLst>
              <a:ext uri="{FF2B5EF4-FFF2-40B4-BE49-F238E27FC236}">
                <a16:creationId xmlns:a16="http://schemas.microsoft.com/office/drawing/2014/main" id="{3C16DC39-6A0F-1946-BF9D-FA371B3AECC8}"/>
              </a:ext>
            </a:extLst>
          </p:cNvPr>
          <p:cNvSpPr txBox="1"/>
          <p:nvPr/>
        </p:nvSpPr>
        <p:spPr>
          <a:xfrm>
            <a:off x="6159501" y="1406724"/>
            <a:ext cx="90441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Sue Ann</a:t>
            </a:r>
          </a:p>
        </p:txBody>
      </p:sp>
      <p:sp>
        <p:nvSpPr>
          <p:cNvPr id="26" name="TextBox 28">
            <a:extLst>
              <a:ext uri="{FF2B5EF4-FFF2-40B4-BE49-F238E27FC236}">
                <a16:creationId xmlns:a16="http://schemas.microsoft.com/office/drawing/2014/main" id="{4601E138-F88B-184D-A558-6C33070B7E73}"/>
              </a:ext>
            </a:extLst>
          </p:cNvPr>
          <p:cNvSpPr txBox="1"/>
          <p:nvPr/>
        </p:nvSpPr>
        <p:spPr>
          <a:xfrm>
            <a:off x="6285020" y="3429001"/>
            <a:ext cx="70884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Carlos</a:t>
            </a:r>
          </a:p>
        </p:txBody>
      </p:sp>
      <p:sp>
        <p:nvSpPr>
          <p:cNvPr id="27" name="TextBox 29">
            <a:extLst>
              <a:ext uri="{FF2B5EF4-FFF2-40B4-BE49-F238E27FC236}">
                <a16:creationId xmlns:a16="http://schemas.microsoft.com/office/drawing/2014/main" id="{838C69C4-75FD-D84E-AD2D-7D3C5E82F0A4}"/>
              </a:ext>
            </a:extLst>
          </p:cNvPr>
          <p:cNvSpPr txBox="1"/>
          <p:nvPr/>
        </p:nvSpPr>
        <p:spPr>
          <a:xfrm rot="16200000">
            <a:off x="4879102" y="2844784"/>
            <a:ext cx="481222" cy="348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7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Me</a:t>
            </a:r>
          </a:p>
        </p:txBody>
      </p:sp>
      <p:sp>
        <p:nvSpPr>
          <p:cNvPr id="28" name="TextBox 31">
            <a:extLst>
              <a:ext uri="{FF2B5EF4-FFF2-40B4-BE49-F238E27FC236}">
                <a16:creationId xmlns:a16="http://schemas.microsoft.com/office/drawing/2014/main" id="{0A0AC7D5-05AA-BC45-81AF-FFC28E8A636F}"/>
              </a:ext>
            </a:extLst>
          </p:cNvPr>
          <p:cNvSpPr txBox="1"/>
          <p:nvPr/>
        </p:nvSpPr>
        <p:spPr>
          <a:xfrm>
            <a:off x="5673115" y="1787724"/>
            <a:ext cx="55976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40%</a:t>
            </a:r>
          </a:p>
        </p:txBody>
      </p:sp>
      <p:sp>
        <p:nvSpPr>
          <p:cNvPr id="29" name="TextBox 32">
            <a:extLst>
              <a:ext uri="{FF2B5EF4-FFF2-40B4-BE49-F238E27FC236}">
                <a16:creationId xmlns:a16="http://schemas.microsoft.com/office/drawing/2014/main" id="{F2A828ED-9EB8-7542-B54F-563AE8629B2B}"/>
              </a:ext>
            </a:extLst>
          </p:cNvPr>
          <p:cNvSpPr txBox="1"/>
          <p:nvPr/>
        </p:nvSpPr>
        <p:spPr>
          <a:xfrm>
            <a:off x="5706064" y="3752669"/>
            <a:ext cx="55976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10%</a:t>
            </a:r>
          </a:p>
        </p:txBody>
      </p:sp>
      <p:sp>
        <p:nvSpPr>
          <p:cNvPr id="30" name="TextBox 33">
            <a:extLst>
              <a:ext uri="{FF2B5EF4-FFF2-40B4-BE49-F238E27FC236}">
                <a16:creationId xmlns:a16="http://schemas.microsoft.com/office/drawing/2014/main" id="{F84BBF5F-9761-A94C-B2F7-7280260AD67C}"/>
              </a:ext>
            </a:extLst>
          </p:cNvPr>
          <p:cNvSpPr txBox="1"/>
          <p:nvPr/>
        </p:nvSpPr>
        <p:spPr>
          <a:xfrm>
            <a:off x="5723254" y="2717945"/>
            <a:ext cx="55976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50%</a:t>
            </a:r>
          </a:p>
        </p:txBody>
      </p:sp>
      <p:sp>
        <p:nvSpPr>
          <p:cNvPr id="31" name="TextBox 35">
            <a:extLst>
              <a:ext uri="{FF2B5EF4-FFF2-40B4-BE49-F238E27FC236}">
                <a16:creationId xmlns:a16="http://schemas.microsoft.com/office/drawing/2014/main" id="{0FA9664D-A6E1-8644-BAD5-C1AE40DAA3E3}"/>
              </a:ext>
            </a:extLst>
          </p:cNvPr>
          <p:cNvSpPr txBox="1"/>
          <p:nvPr/>
        </p:nvSpPr>
        <p:spPr>
          <a:xfrm>
            <a:off x="6921500" y="1714500"/>
            <a:ext cx="13335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80% Cameras</a:t>
            </a:r>
          </a:p>
          <a:p>
            <a:r>
              <a:rPr lang="en-US" sz="15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20% Biking</a:t>
            </a:r>
          </a:p>
        </p:txBody>
      </p:sp>
      <p:sp>
        <p:nvSpPr>
          <p:cNvPr id="32" name="TextBox 36">
            <a:extLst>
              <a:ext uri="{FF2B5EF4-FFF2-40B4-BE49-F238E27FC236}">
                <a16:creationId xmlns:a16="http://schemas.microsoft.com/office/drawing/2014/main" id="{95D8A089-AEB0-A34B-8C59-010F62944B97}"/>
              </a:ext>
            </a:extLst>
          </p:cNvPr>
          <p:cNvSpPr txBox="1"/>
          <p:nvPr/>
        </p:nvSpPr>
        <p:spPr>
          <a:xfrm>
            <a:off x="6921500" y="3752449"/>
            <a:ext cx="13335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30% Cameras</a:t>
            </a:r>
          </a:p>
          <a:p>
            <a:r>
              <a:rPr lang="en-US" sz="15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70% Biking</a:t>
            </a:r>
          </a:p>
        </p:txBody>
      </p:sp>
      <p:sp>
        <p:nvSpPr>
          <p:cNvPr id="33" name="TextBox 37">
            <a:extLst>
              <a:ext uri="{FF2B5EF4-FFF2-40B4-BE49-F238E27FC236}">
                <a16:creationId xmlns:a16="http://schemas.microsoft.com/office/drawing/2014/main" id="{D669C9A5-D708-1247-97EB-0521D05F8832}"/>
              </a:ext>
            </a:extLst>
          </p:cNvPr>
          <p:cNvSpPr txBox="1"/>
          <p:nvPr/>
        </p:nvSpPr>
        <p:spPr>
          <a:xfrm>
            <a:off x="6921500" y="2780541"/>
            <a:ext cx="13335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50% Cameras</a:t>
            </a:r>
          </a:p>
          <a:p>
            <a:r>
              <a:rPr lang="en-US" sz="15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50% Biking</a:t>
            </a:r>
          </a:p>
        </p:txBody>
      </p:sp>
      <p:sp>
        <p:nvSpPr>
          <p:cNvPr id="34" name="Rectangle 41">
            <a:extLst>
              <a:ext uri="{FF2B5EF4-FFF2-40B4-BE49-F238E27FC236}">
                <a16:creationId xmlns:a16="http://schemas.microsoft.com/office/drawing/2014/main" id="{70941372-2EBC-CC4F-8248-652A33CD6AEE}"/>
              </a:ext>
            </a:extLst>
          </p:cNvPr>
          <p:cNvSpPr/>
          <p:nvPr/>
        </p:nvSpPr>
        <p:spPr>
          <a:xfrm>
            <a:off x="5461000" y="952500"/>
            <a:ext cx="2608406" cy="4513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333" u="sng">
                <a:solidFill>
                  <a:srgbClr val="FF0066"/>
                </a:solidFill>
                <a:latin typeface="Eras Medium ITC" pitchFamily="34" charset="0"/>
              </a:rPr>
              <a:t>Label Propagation</a:t>
            </a:r>
            <a:endParaRPr lang="zh-CN" altLang="en-US" sz="2333" u="sng">
              <a:solidFill>
                <a:srgbClr val="FF0066"/>
              </a:solidFill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0220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9" grpId="0"/>
      <p:bldP spid="10" grpId="0"/>
      <p:bldP spid="12" grpId="0"/>
      <p:bldP spid="13" grpId="0"/>
      <p:bldP spid="14" grpId="0"/>
      <p:bldP spid="15" grpId="0"/>
      <p:bldP spid="16" grpId="0"/>
      <p:bldP spid="1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/>
        </p:nvSpPr>
        <p:spPr>
          <a:xfrm>
            <a:off x="576943" y="1079500"/>
            <a:ext cx="1497526" cy="4513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333" u="sng">
                <a:solidFill>
                  <a:srgbClr val="FF0066"/>
                </a:solidFill>
                <a:latin typeface="Eras Medium ITC" pitchFamily="34" charset="0"/>
              </a:rPr>
              <a:t>PageRank</a:t>
            </a:r>
            <a:endParaRPr lang="zh-CN" altLang="en-US" sz="2333" u="sng">
              <a:solidFill>
                <a:srgbClr val="FF0066"/>
              </a:solidFill>
              <a:latin typeface="Eras Medium ITC" pitchFamily="34" charset="0"/>
            </a:endParaRPr>
          </a:p>
        </p:txBody>
      </p:sp>
      <p:grpSp>
        <p:nvGrpSpPr>
          <p:cNvPr id="4099" name="Group 4098"/>
          <p:cNvGrpSpPr/>
          <p:nvPr/>
        </p:nvGrpSpPr>
        <p:grpSpPr>
          <a:xfrm>
            <a:off x="830943" y="1524017"/>
            <a:ext cx="3210000" cy="690000"/>
            <a:chOff x="609600" y="1896902"/>
            <a:chExt cx="3852000" cy="828000"/>
          </a:xfrm>
        </p:grpSpPr>
        <p:sp>
          <p:nvSpPr>
            <p:cNvPr id="5" name="Rectangle 4"/>
            <p:cNvSpPr/>
            <p:nvPr/>
          </p:nvSpPr>
          <p:spPr>
            <a:xfrm>
              <a:off x="609600" y="1896902"/>
              <a:ext cx="3852000" cy="828000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pic>
          <p:nvPicPr>
            <p:cNvPr id="35" name="Picture 34" descr="TP_tmp.png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85800" y="1950902"/>
              <a:ext cx="3626830" cy="720000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16" name="Rectangle 15"/>
          <p:cNvSpPr/>
          <p:nvPr/>
        </p:nvSpPr>
        <p:spPr>
          <a:xfrm>
            <a:off x="830943" y="2214017"/>
            <a:ext cx="428192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5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α</a:t>
            </a:r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 is the random reset probability</a:t>
            </a:r>
          </a:p>
          <a:p>
            <a:r>
              <a:rPr lang="en-US" altLang="zh-CN" sz="15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L[j] </a:t>
            </a:r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is the number of links on page j</a:t>
            </a:r>
          </a:p>
        </p:txBody>
      </p:sp>
      <p:sp>
        <p:nvSpPr>
          <p:cNvPr id="55" name="Rectangle 54"/>
          <p:cNvSpPr/>
          <p:nvPr/>
        </p:nvSpPr>
        <p:spPr>
          <a:xfrm>
            <a:off x="3968572" y="1216308"/>
            <a:ext cx="4699000" cy="271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167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  <a:hlinkClick r:id="rId7"/>
              </a:rPr>
              <a:t>http://ilpubs.stanford.edu:8090/422/1/1999-66.pdf</a:t>
            </a:r>
            <a:endParaRPr lang="en-US" sz="1167" dirty="0">
              <a:solidFill>
                <a:prstClr val="black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76943" y="3111500"/>
            <a:ext cx="3550972" cy="4513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333" u="sng">
                <a:solidFill>
                  <a:srgbClr val="FF0066"/>
                </a:solidFill>
                <a:latin typeface="Eras Medium ITC" pitchFamily="34" charset="0"/>
              </a:rPr>
              <a:t>Alternating Least Squares</a:t>
            </a:r>
            <a:endParaRPr lang="zh-CN" altLang="en-US" sz="2333" u="sng">
              <a:solidFill>
                <a:srgbClr val="FF0066"/>
              </a:solidFill>
              <a:latin typeface="Eras Medium ITC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1" y="3420517"/>
            <a:ext cx="2757286" cy="129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6" name="Straight Arrow Connector 135"/>
          <p:cNvCxnSpPr>
            <a:stCxn id="144" idx="6"/>
            <a:endCxn id="146" idx="2"/>
          </p:cNvCxnSpPr>
          <p:nvPr/>
        </p:nvCxnSpPr>
        <p:spPr>
          <a:xfrm>
            <a:off x="6032500" y="1674267"/>
            <a:ext cx="5715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Arrow Connector 136"/>
          <p:cNvCxnSpPr>
            <a:stCxn id="144" idx="5"/>
            <a:endCxn id="149" idx="1"/>
          </p:cNvCxnSpPr>
          <p:nvPr/>
        </p:nvCxnSpPr>
        <p:spPr>
          <a:xfrm>
            <a:off x="5995303" y="1764069"/>
            <a:ext cx="645895" cy="48714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8" name="Straight Arrow Connector 137"/>
          <p:cNvCxnSpPr>
            <a:stCxn id="147" idx="6"/>
            <a:endCxn id="149" idx="2"/>
          </p:cNvCxnSpPr>
          <p:nvPr/>
        </p:nvCxnSpPr>
        <p:spPr>
          <a:xfrm>
            <a:off x="6032500" y="2341017"/>
            <a:ext cx="5715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9" name="Straight Arrow Connector 138"/>
          <p:cNvCxnSpPr>
            <a:stCxn id="144" idx="4"/>
            <a:endCxn id="147" idx="0"/>
          </p:cNvCxnSpPr>
          <p:nvPr/>
        </p:nvCxnSpPr>
        <p:spPr>
          <a:xfrm>
            <a:off x="5905500" y="1801267"/>
            <a:ext cx="0" cy="4127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Arrow Connector 139"/>
          <p:cNvCxnSpPr>
            <a:stCxn id="149" idx="0"/>
            <a:endCxn id="146" idx="4"/>
          </p:cNvCxnSpPr>
          <p:nvPr/>
        </p:nvCxnSpPr>
        <p:spPr>
          <a:xfrm flipV="1">
            <a:off x="6731000" y="1801267"/>
            <a:ext cx="0" cy="4127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/>
          <p:cNvCxnSpPr>
            <a:stCxn id="146" idx="6"/>
            <a:endCxn id="145" idx="2"/>
          </p:cNvCxnSpPr>
          <p:nvPr/>
        </p:nvCxnSpPr>
        <p:spPr>
          <a:xfrm>
            <a:off x="6858000" y="1674267"/>
            <a:ext cx="5715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Arrow Connector 141"/>
          <p:cNvCxnSpPr>
            <a:stCxn id="149" idx="7"/>
            <a:endCxn id="145" idx="3"/>
          </p:cNvCxnSpPr>
          <p:nvPr/>
        </p:nvCxnSpPr>
        <p:spPr>
          <a:xfrm flipV="1">
            <a:off x="6820803" y="1764069"/>
            <a:ext cx="645895" cy="48714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Arrow Connector 142"/>
          <p:cNvCxnSpPr>
            <a:stCxn id="149" idx="6"/>
            <a:endCxn id="148" idx="2"/>
          </p:cNvCxnSpPr>
          <p:nvPr/>
        </p:nvCxnSpPr>
        <p:spPr>
          <a:xfrm>
            <a:off x="6858000" y="2341017"/>
            <a:ext cx="5715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4" name="Oval 143"/>
          <p:cNvSpPr/>
          <p:nvPr/>
        </p:nvSpPr>
        <p:spPr>
          <a:xfrm>
            <a:off x="5778500" y="1547267"/>
            <a:ext cx="254000" cy="254000"/>
          </a:xfrm>
          <a:prstGeom prst="ellipse">
            <a:avLst/>
          </a:prstGeom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67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1</a:t>
            </a:r>
          </a:p>
        </p:txBody>
      </p:sp>
      <p:sp>
        <p:nvSpPr>
          <p:cNvPr id="145" name="Oval 144"/>
          <p:cNvSpPr/>
          <p:nvPr/>
        </p:nvSpPr>
        <p:spPr>
          <a:xfrm>
            <a:off x="7429500" y="1547267"/>
            <a:ext cx="254000" cy="254000"/>
          </a:xfrm>
          <a:prstGeom prst="ellipse">
            <a:avLst/>
          </a:prstGeom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67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3</a:t>
            </a:r>
          </a:p>
        </p:txBody>
      </p:sp>
      <p:sp>
        <p:nvSpPr>
          <p:cNvPr id="146" name="Oval 145"/>
          <p:cNvSpPr/>
          <p:nvPr/>
        </p:nvSpPr>
        <p:spPr>
          <a:xfrm>
            <a:off x="6604000" y="1547267"/>
            <a:ext cx="254000" cy="254000"/>
          </a:xfrm>
          <a:prstGeom prst="ellipse">
            <a:avLst/>
          </a:prstGeom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2</a:t>
            </a:r>
          </a:p>
        </p:txBody>
      </p:sp>
      <p:sp>
        <p:nvSpPr>
          <p:cNvPr id="147" name="Oval 146"/>
          <p:cNvSpPr/>
          <p:nvPr/>
        </p:nvSpPr>
        <p:spPr>
          <a:xfrm>
            <a:off x="5778500" y="2214017"/>
            <a:ext cx="254000" cy="254000"/>
          </a:xfrm>
          <a:prstGeom prst="ellipse">
            <a:avLst/>
          </a:prstGeom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67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4</a:t>
            </a:r>
          </a:p>
        </p:txBody>
      </p:sp>
      <p:sp>
        <p:nvSpPr>
          <p:cNvPr id="148" name="Oval 147"/>
          <p:cNvSpPr/>
          <p:nvPr/>
        </p:nvSpPr>
        <p:spPr>
          <a:xfrm>
            <a:off x="7429500" y="2214017"/>
            <a:ext cx="254000" cy="254000"/>
          </a:xfrm>
          <a:prstGeom prst="ellipse">
            <a:avLst/>
          </a:prstGeom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67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6</a:t>
            </a:r>
          </a:p>
        </p:txBody>
      </p:sp>
      <p:sp>
        <p:nvSpPr>
          <p:cNvPr id="149" name="Oval 148"/>
          <p:cNvSpPr/>
          <p:nvPr/>
        </p:nvSpPr>
        <p:spPr>
          <a:xfrm>
            <a:off x="6604000" y="2214017"/>
            <a:ext cx="254000" cy="254000"/>
          </a:xfrm>
          <a:prstGeom prst="ellipse">
            <a:avLst/>
          </a:prstGeom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67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5</a:t>
            </a:r>
          </a:p>
        </p:txBody>
      </p:sp>
      <p:grpSp>
        <p:nvGrpSpPr>
          <p:cNvPr id="4097" name="Group 4096"/>
          <p:cNvGrpSpPr/>
          <p:nvPr/>
        </p:nvGrpSpPr>
        <p:grpSpPr>
          <a:xfrm>
            <a:off x="830943" y="3547517"/>
            <a:ext cx="3746500" cy="750000"/>
            <a:chOff x="609600" y="4572000"/>
            <a:chExt cx="4495800" cy="900000"/>
          </a:xfrm>
        </p:grpSpPr>
        <p:pic>
          <p:nvPicPr>
            <p:cNvPr id="80" name="Picture 79" descr="TP_tmp.png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9" cstate="print"/>
            <a:stretch>
              <a:fillRect/>
            </a:stretch>
          </p:blipFill>
          <p:spPr bwMode="auto">
            <a:xfrm>
              <a:off x="685800" y="4662000"/>
              <a:ext cx="4289393" cy="720000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150" name="Rectangle 149"/>
            <p:cNvSpPr/>
            <p:nvPr/>
          </p:nvSpPr>
          <p:spPr>
            <a:xfrm>
              <a:off x="609600" y="4572000"/>
              <a:ext cx="4495800" cy="900000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grpSp>
        <p:nvGrpSpPr>
          <p:cNvPr id="4096" name="Group 4095"/>
          <p:cNvGrpSpPr/>
          <p:nvPr/>
        </p:nvGrpSpPr>
        <p:grpSpPr>
          <a:xfrm>
            <a:off x="830943" y="4501742"/>
            <a:ext cx="3746500" cy="750000"/>
            <a:chOff x="609600" y="5717070"/>
            <a:chExt cx="4495800" cy="900000"/>
          </a:xfrm>
        </p:grpSpPr>
        <p:pic>
          <p:nvPicPr>
            <p:cNvPr id="81" name="Picture 80" descr="TP_tmp.png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0" cstate="print"/>
            <a:stretch>
              <a:fillRect/>
            </a:stretch>
          </p:blipFill>
          <p:spPr bwMode="auto">
            <a:xfrm>
              <a:off x="685800" y="5807070"/>
              <a:ext cx="4289399" cy="720000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151" name="Rectangle 150"/>
            <p:cNvSpPr/>
            <p:nvPr/>
          </p:nvSpPr>
          <p:spPr>
            <a:xfrm>
              <a:off x="609600" y="5717070"/>
              <a:ext cx="4495800" cy="900000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sp>
        <p:nvSpPr>
          <p:cNvPr id="155" name="Rectangle 154"/>
          <p:cNvSpPr/>
          <p:nvPr/>
        </p:nvSpPr>
        <p:spPr>
          <a:xfrm>
            <a:off x="4578173" y="5251742"/>
            <a:ext cx="4089399" cy="271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167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  <a:hlinkClick r:id="rId11"/>
              </a:rPr>
              <a:t>http://dl.acm.org/citation.cfm?id=1424269</a:t>
            </a:r>
            <a:endParaRPr lang="en-US" sz="1167" dirty="0">
              <a:solidFill>
                <a:prstClr val="black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FEACEDB6-70BF-D441-AD6B-EF5EF1DE7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Big learning example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95235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15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358833-D3CE-7D4C-995B-7E0A904EB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Example: </a:t>
            </a:r>
            <a:r>
              <a:rPr kumimoji="1" lang="en-US" altLang="zh-CN" b="1"/>
              <a:t>PageRank</a:t>
            </a:r>
            <a:endParaRPr kumimoji="1" lang="zh-CN" altLang="en-US" b="1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B0FA910-8898-B644-82F4-29C34866E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  <p:sp>
        <p:nvSpPr>
          <p:cNvPr id="32" name="TextBox 25">
            <a:extLst>
              <a:ext uri="{FF2B5EF4-FFF2-40B4-BE49-F238E27FC236}">
                <a16:creationId xmlns:a16="http://schemas.microsoft.com/office/drawing/2014/main" id="{185B2E03-5864-7A46-989A-E60EEFBE2CFE}"/>
              </a:ext>
            </a:extLst>
          </p:cNvPr>
          <p:cNvSpPr txBox="1"/>
          <p:nvPr/>
        </p:nvSpPr>
        <p:spPr>
          <a:xfrm>
            <a:off x="-33544" y="5438001"/>
            <a:ext cx="861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sz="1200"/>
              <a:t>Sergey </a:t>
            </a:r>
            <a:r>
              <a:rPr lang="en-US" sz="1200" err="1"/>
              <a:t>Brin</a:t>
            </a:r>
            <a:r>
              <a:rPr lang="en-US" sz="1200"/>
              <a:t>, Lawrence Page, “The Anatomy of Large-Scale </a:t>
            </a:r>
            <a:r>
              <a:rPr lang="en-US" sz="1200" err="1"/>
              <a:t>Hypertextual</a:t>
            </a:r>
            <a:r>
              <a:rPr lang="en-US" sz="1200"/>
              <a:t> Web Search Engine”, WWW ‘98 </a:t>
            </a:r>
          </a:p>
        </p:txBody>
      </p:sp>
      <p:graphicFrame>
        <p:nvGraphicFramePr>
          <p:cNvPr id="33" name="Object 2">
            <a:extLst>
              <a:ext uri="{FF2B5EF4-FFF2-40B4-BE49-F238E27FC236}">
                <a16:creationId xmlns:a16="http://schemas.microsoft.com/office/drawing/2014/main" id="{BFDA86C6-A0BE-4544-BA8A-3CFB8AA4D9C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18000" y="1333500"/>
          <a:ext cx="34290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" name="Equation" r:id="rId3" imgW="1384300" imgH="444500" progId="">
                  <p:embed/>
                </p:oleObj>
              </mc:Choice>
              <mc:Fallback>
                <p:oleObj name="Equation" r:id="rId3" imgW="1384300" imgH="444500" progId="">
                  <p:embed/>
                  <p:pic>
                    <p:nvPicPr>
                      <p:cNvPr id="33" name="Object 2">
                        <a:extLst>
                          <a:ext uri="{FF2B5EF4-FFF2-40B4-BE49-F238E27FC236}">
                            <a16:creationId xmlns:a16="http://schemas.microsoft.com/office/drawing/2014/main" id="{BFDA86C6-A0BE-4544-BA8A-3CFB8AA4D9C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8000" y="1333500"/>
                        <a:ext cx="3429000" cy="952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4" name="Group 23">
            <a:extLst>
              <a:ext uri="{FF2B5EF4-FFF2-40B4-BE49-F238E27FC236}">
                <a16:creationId xmlns:a16="http://schemas.microsoft.com/office/drawing/2014/main" id="{0E1A6D50-85F1-5D4A-9D99-03980C8F9F9D}"/>
              </a:ext>
            </a:extLst>
          </p:cNvPr>
          <p:cNvGrpSpPr/>
          <p:nvPr/>
        </p:nvGrpSpPr>
        <p:grpSpPr>
          <a:xfrm>
            <a:off x="1741139" y="1325684"/>
            <a:ext cx="1841500" cy="1803399"/>
            <a:chOff x="228600" y="1524000"/>
            <a:chExt cx="2209800" cy="2164079"/>
          </a:xfrm>
        </p:grpSpPr>
        <p:sp>
          <p:nvSpPr>
            <p:cNvPr id="35" name="Oval 24">
              <a:extLst>
                <a:ext uri="{FF2B5EF4-FFF2-40B4-BE49-F238E27FC236}">
                  <a16:creationId xmlns:a16="http://schemas.microsoft.com/office/drawing/2014/main" id="{543CE0D5-1A0D-7D4D-BAF8-962A9C0FC522}"/>
                </a:ext>
              </a:extLst>
            </p:cNvPr>
            <p:cNvSpPr/>
            <p:nvPr/>
          </p:nvSpPr>
          <p:spPr>
            <a:xfrm>
              <a:off x="228600" y="17830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1</a:t>
              </a:r>
            </a:p>
          </p:txBody>
        </p:sp>
        <p:sp>
          <p:nvSpPr>
            <p:cNvPr id="36" name="Oval 27">
              <a:extLst>
                <a:ext uri="{FF2B5EF4-FFF2-40B4-BE49-F238E27FC236}">
                  <a16:creationId xmlns:a16="http://schemas.microsoft.com/office/drawing/2014/main" id="{3B5A8515-4791-8E4E-92C3-E790F5A00B43}"/>
                </a:ext>
              </a:extLst>
            </p:cNvPr>
            <p:cNvSpPr/>
            <p:nvPr/>
          </p:nvSpPr>
          <p:spPr>
            <a:xfrm>
              <a:off x="228600" y="30784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2</a:t>
              </a:r>
            </a:p>
          </p:txBody>
        </p:sp>
        <p:sp>
          <p:nvSpPr>
            <p:cNvPr id="37" name="Oval 28">
              <a:extLst>
                <a:ext uri="{FF2B5EF4-FFF2-40B4-BE49-F238E27FC236}">
                  <a16:creationId xmlns:a16="http://schemas.microsoft.com/office/drawing/2014/main" id="{BBC219E4-66CD-1846-926C-F2C3069534E2}"/>
                </a:ext>
              </a:extLst>
            </p:cNvPr>
            <p:cNvSpPr/>
            <p:nvPr/>
          </p:nvSpPr>
          <p:spPr>
            <a:xfrm>
              <a:off x="1752600" y="17830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3</a:t>
              </a:r>
            </a:p>
          </p:txBody>
        </p:sp>
        <p:sp>
          <p:nvSpPr>
            <p:cNvPr id="38" name="Oval 30">
              <a:extLst>
                <a:ext uri="{FF2B5EF4-FFF2-40B4-BE49-F238E27FC236}">
                  <a16:creationId xmlns:a16="http://schemas.microsoft.com/office/drawing/2014/main" id="{69E02FE7-6B4C-5A45-94FE-96A6C297F84C}"/>
                </a:ext>
              </a:extLst>
            </p:cNvPr>
            <p:cNvSpPr/>
            <p:nvPr/>
          </p:nvSpPr>
          <p:spPr>
            <a:xfrm>
              <a:off x="1752600" y="30784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4</a:t>
              </a:r>
            </a:p>
          </p:txBody>
        </p:sp>
        <p:sp>
          <p:nvSpPr>
            <p:cNvPr id="39" name="Freeform 43">
              <a:extLst>
                <a:ext uri="{FF2B5EF4-FFF2-40B4-BE49-F238E27FC236}">
                  <a16:creationId xmlns:a16="http://schemas.microsoft.com/office/drawing/2014/main" id="{F602121F-AEFD-4A45-A35D-68C2F57755FD}"/>
                </a:ext>
              </a:extLst>
            </p:cNvPr>
            <p:cNvSpPr/>
            <p:nvPr/>
          </p:nvSpPr>
          <p:spPr>
            <a:xfrm>
              <a:off x="685799" y="1524000"/>
              <a:ext cx="1349327" cy="259080"/>
            </a:xfrm>
            <a:custGeom>
              <a:avLst/>
              <a:gdLst>
                <a:gd name="connsiteX0" fmla="*/ 0 w 1589650"/>
                <a:gd name="connsiteY0" fmla="*/ 269631 h 269631"/>
                <a:gd name="connsiteX1" fmla="*/ 717453 w 1589650"/>
                <a:gd name="connsiteY1" fmla="*/ 2345 h 269631"/>
                <a:gd name="connsiteX2" fmla="*/ 1589650 w 1589650"/>
                <a:gd name="connsiteY2" fmla="*/ 255563 h 269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89650" h="269631">
                  <a:moveTo>
                    <a:pt x="0" y="269631"/>
                  </a:moveTo>
                  <a:cubicBezTo>
                    <a:pt x="226255" y="137160"/>
                    <a:pt x="452511" y="4690"/>
                    <a:pt x="717453" y="2345"/>
                  </a:cubicBezTo>
                  <a:cubicBezTo>
                    <a:pt x="982395" y="0"/>
                    <a:pt x="1286022" y="127781"/>
                    <a:pt x="1589650" y="255563"/>
                  </a:cubicBezTo>
                </a:path>
              </a:pathLst>
            </a:custGeom>
            <a:ln w="2222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40" name="Freeform 44">
              <a:extLst>
                <a:ext uri="{FF2B5EF4-FFF2-40B4-BE49-F238E27FC236}">
                  <a16:creationId xmlns:a16="http://schemas.microsoft.com/office/drawing/2014/main" id="{68DC55D3-E933-FA42-AB4C-21537250E824}"/>
                </a:ext>
              </a:extLst>
            </p:cNvPr>
            <p:cNvSpPr/>
            <p:nvPr/>
          </p:nvSpPr>
          <p:spPr>
            <a:xfrm>
              <a:off x="895643" y="2032781"/>
              <a:ext cx="886265" cy="0"/>
            </a:xfrm>
            <a:custGeom>
              <a:avLst/>
              <a:gdLst>
                <a:gd name="connsiteX0" fmla="*/ 0 w 886265"/>
                <a:gd name="connsiteY0" fmla="*/ 0 h 28135"/>
                <a:gd name="connsiteX1" fmla="*/ 886265 w 886265"/>
                <a:gd name="connsiteY1" fmla="*/ 28135 h 28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6265" h="28135">
                  <a:moveTo>
                    <a:pt x="0" y="0"/>
                  </a:moveTo>
                  <a:lnTo>
                    <a:pt x="886265" y="28135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41" name="Freeform 45">
              <a:extLst>
                <a:ext uri="{FF2B5EF4-FFF2-40B4-BE49-F238E27FC236}">
                  <a16:creationId xmlns:a16="http://schemas.microsoft.com/office/drawing/2014/main" id="{366055AB-0129-854D-95DF-7966D65FA788}"/>
                </a:ext>
              </a:extLst>
            </p:cNvPr>
            <p:cNvSpPr/>
            <p:nvPr/>
          </p:nvSpPr>
          <p:spPr>
            <a:xfrm>
              <a:off x="572086" y="2398541"/>
              <a:ext cx="0" cy="689316"/>
            </a:xfrm>
            <a:custGeom>
              <a:avLst/>
              <a:gdLst>
                <a:gd name="connsiteX0" fmla="*/ 0 w 0"/>
                <a:gd name="connsiteY0" fmla="*/ 0 h 689316"/>
                <a:gd name="connsiteX1" fmla="*/ 0 w 0"/>
                <a:gd name="connsiteY1" fmla="*/ 689316 h 689316"/>
                <a:gd name="connsiteX2" fmla="*/ 0 w 0"/>
                <a:gd name="connsiteY2" fmla="*/ 689316 h 689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689316">
                  <a:moveTo>
                    <a:pt x="0" y="0"/>
                  </a:moveTo>
                  <a:lnTo>
                    <a:pt x="0" y="689316"/>
                  </a:lnTo>
                  <a:lnTo>
                    <a:pt x="0" y="689316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42" name="Freeform 46">
              <a:extLst>
                <a:ext uri="{FF2B5EF4-FFF2-40B4-BE49-F238E27FC236}">
                  <a16:creationId xmlns:a16="http://schemas.microsoft.com/office/drawing/2014/main" id="{EB7573F4-AFD5-A647-A05F-48A9DADEEA79}"/>
                </a:ext>
              </a:extLst>
            </p:cNvPr>
            <p:cNvSpPr/>
            <p:nvPr/>
          </p:nvSpPr>
          <p:spPr>
            <a:xfrm>
              <a:off x="867508" y="2243796"/>
              <a:ext cx="1167618" cy="858129"/>
            </a:xfrm>
            <a:custGeom>
              <a:avLst/>
              <a:gdLst>
                <a:gd name="connsiteX0" fmla="*/ 0 w 1167618"/>
                <a:gd name="connsiteY0" fmla="*/ 0 h 858129"/>
                <a:gd name="connsiteX1" fmla="*/ 703384 w 1167618"/>
                <a:gd name="connsiteY1" fmla="*/ 281354 h 858129"/>
                <a:gd name="connsiteX2" fmla="*/ 1167618 w 1167618"/>
                <a:gd name="connsiteY2" fmla="*/ 858129 h 858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67618" h="858129">
                  <a:moveTo>
                    <a:pt x="0" y="0"/>
                  </a:moveTo>
                  <a:cubicBezTo>
                    <a:pt x="254390" y="69166"/>
                    <a:pt x="508781" y="138333"/>
                    <a:pt x="703384" y="281354"/>
                  </a:cubicBezTo>
                  <a:cubicBezTo>
                    <a:pt x="897987" y="424375"/>
                    <a:pt x="1032802" y="641252"/>
                    <a:pt x="1167618" y="858129"/>
                  </a:cubicBez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43" name="Freeform 47">
              <a:extLst>
                <a:ext uri="{FF2B5EF4-FFF2-40B4-BE49-F238E27FC236}">
                  <a16:creationId xmlns:a16="http://schemas.microsoft.com/office/drawing/2014/main" id="{6AC85243-A8FA-6547-AA39-74E7C4DD7AE2}"/>
                </a:ext>
              </a:extLst>
            </p:cNvPr>
            <p:cNvSpPr/>
            <p:nvPr/>
          </p:nvSpPr>
          <p:spPr>
            <a:xfrm>
              <a:off x="754966" y="2328202"/>
              <a:ext cx="1012874" cy="970671"/>
            </a:xfrm>
            <a:custGeom>
              <a:avLst/>
              <a:gdLst>
                <a:gd name="connsiteX0" fmla="*/ 0 w 1012874"/>
                <a:gd name="connsiteY0" fmla="*/ 0 h 970671"/>
                <a:gd name="connsiteX1" fmla="*/ 365760 w 1012874"/>
                <a:gd name="connsiteY1" fmla="*/ 745588 h 970671"/>
                <a:gd name="connsiteX2" fmla="*/ 1012874 w 1012874"/>
                <a:gd name="connsiteY2" fmla="*/ 970671 h 97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2874" h="970671">
                  <a:moveTo>
                    <a:pt x="0" y="0"/>
                  </a:moveTo>
                  <a:cubicBezTo>
                    <a:pt x="98474" y="291905"/>
                    <a:pt x="196948" y="583810"/>
                    <a:pt x="365760" y="745588"/>
                  </a:cubicBezTo>
                  <a:cubicBezTo>
                    <a:pt x="534572" y="907366"/>
                    <a:pt x="773723" y="939018"/>
                    <a:pt x="1012874" y="970671"/>
                  </a:cubicBezTo>
                </a:path>
              </a:pathLst>
            </a:custGeom>
            <a:ln w="2222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44" name="Freeform 48">
              <a:extLst>
                <a:ext uri="{FF2B5EF4-FFF2-40B4-BE49-F238E27FC236}">
                  <a16:creationId xmlns:a16="http://schemas.microsoft.com/office/drawing/2014/main" id="{EE48CBD1-C799-5245-87FE-20E7CA9C1CF3}"/>
                </a:ext>
              </a:extLst>
            </p:cNvPr>
            <p:cNvSpPr/>
            <p:nvPr/>
          </p:nvSpPr>
          <p:spPr>
            <a:xfrm>
              <a:off x="811237" y="2356337"/>
              <a:ext cx="1097280" cy="787791"/>
            </a:xfrm>
            <a:custGeom>
              <a:avLst/>
              <a:gdLst>
                <a:gd name="connsiteX0" fmla="*/ 0 w 1097280"/>
                <a:gd name="connsiteY0" fmla="*/ 787791 h 787791"/>
                <a:gd name="connsiteX1" fmla="*/ 1097280 w 1097280"/>
                <a:gd name="connsiteY1" fmla="*/ 0 h 787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97280" h="787791">
                  <a:moveTo>
                    <a:pt x="0" y="787791"/>
                  </a:moveTo>
                  <a:lnTo>
                    <a:pt x="1097280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45" name="Freeform 51">
              <a:extLst>
                <a:ext uri="{FF2B5EF4-FFF2-40B4-BE49-F238E27FC236}">
                  <a16:creationId xmlns:a16="http://schemas.microsoft.com/office/drawing/2014/main" id="{0149681C-9DF5-4548-83E2-6D904592AA72}"/>
                </a:ext>
              </a:extLst>
            </p:cNvPr>
            <p:cNvSpPr/>
            <p:nvPr/>
          </p:nvSpPr>
          <p:spPr>
            <a:xfrm>
              <a:off x="895643" y="3467685"/>
              <a:ext cx="872197" cy="0"/>
            </a:xfrm>
            <a:custGeom>
              <a:avLst/>
              <a:gdLst>
                <a:gd name="connsiteX0" fmla="*/ 0 w 872197"/>
                <a:gd name="connsiteY0" fmla="*/ 28136 h 28136"/>
                <a:gd name="connsiteX1" fmla="*/ 872197 w 872197"/>
                <a:gd name="connsiteY1" fmla="*/ 0 h 28136"/>
                <a:gd name="connsiteX2" fmla="*/ 872197 w 872197"/>
                <a:gd name="connsiteY2" fmla="*/ 0 h 28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72197" h="28136">
                  <a:moveTo>
                    <a:pt x="0" y="28136"/>
                  </a:moveTo>
                  <a:lnTo>
                    <a:pt x="872197" y="0"/>
                  </a:lnTo>
                  <a:lnTo>
                    <a:pt x="872197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46" name="Freeform 52">
              <a:extLst>
                <a:ext uri="{FF2B5EF4-FFF2-40B4-BE49-F238E27FC236}">
                  <a16:creationId xmlns:a16="http://schemas.microsoft.com/office/drawing/2014/main" id="{06284704-A44A-C24F-B2AE-FF96D9EAA0CB}"/>
                </a:ext>
              </a:extLst>
            </p:cNvPr>
            <p:cNvSpPr/>
            <p:nvPr/>
          </p:nvSpPr>
          <p:spPr>
            <a:xfrm>
              <a:off x="2133600" y="2375095"/>
              <a:ext cx="0" cy="703384"/>
            </a:xfrm>
            <a:custGeom>
              <a:avLst/>
              <a:gdLst>
                <a:gd name="connsiteX0" fmla="*/ 0 w 28135"/>
                <a:gd name="connsiteY0" fmla="*/ 0 h 703384"/>
                <a:gd name="connsiteX1" fmla="*/ 28135 w 28135"/>
                <a:gd name="connsiteY1" fmla="*/ 703384 h 70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135" h="703384">
                  <a:moveTo>
                    <a:pt x="0" y="0"/>
                  </a:moveTo>
                  <a:lnTo>
                    <a:pt x="28135" y="703384"/>
                  </a:lnTo>
                </a:path>
              </a:pathLst>
            </a:custGeom>
            <a:ln w="22225">
              <a:solidFill>
                <a:schemeClr val="tx1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</p:grp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6A3906B1-0665-334B-9EC4-8C75D02ED6AA}"/>
              </a:ext>
            </a:extLst>
          </p:cNvPr>
          <p:cNvSpPr txBox="1">
            <a:spLocks noChangeArrowheads="1"/>
          </p:cNvSpPr>
          <p:nvPr/>
        </p:nvSpPr>
        <p:spPr>
          <a:xfrm>
            <a:off x="4434812" y="2470909"/>
            <a:ext cx="3693943" cy="352046"/>
          </a:xfrm>
          <a:prstGeom prst="rect">
            <a:avLst/>
          </a:prstGeom>
        </p:spPr>
        <p:txBody>
          <a:bodyPr/>
          <a:lstStyle/>
          <a:p>
            <a:pPr marL="296321" indent="-296321" algn="just" defTabSz="761939">
              <a:lnSpc>
                <a:spcPct val="90000"/>
              </a:lnSpc>
              <a:spcBef>
                <a:spcPct val="20000"/>
              </a:spcBef>
              <a:buClr>
                <a:srgbClr val="FF0066"/>
              </a:buClr>
              <a:buSzPct val="100000"/>
              <a:buFont typeface="Wingdings" pitchFamily="2" charset="2"/>
              <a:buChar char="Ø"/>
              <a:defRPr/>
            </a:pPr>
            <a:r>
              <a:rPr lang="en-US" sz="1667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PR(u): Page Rank of node u</a:t>
            </a:r>
          </a:p>
        </p:txBody>
      </p:sp>
      <p:sp>
        <p:nvSpPr>
          <p:cNvPr id="48" name="Content Placeholder 2">
            <a:extLst>
              <a:ext uri="{FF2B5EF4-FFF2-40B4-BE49-F238E27FC236}">
                <a16:creationId xmlns:a16="http://schemas.microsoft.com/office/drawing/2014/main" id="{735D970D-45E9-C54E-88B6-EDC21213A9C0}"/>
              </a:ext>
            </a:extLst>
          </p:cNvPr>
          <p:cNvSpPr txBox="1">
            <a:spLocks noChangeArrowheads="1"/>
          </p:cNvSpPr>
          <p:nvPr/>
        </p:nvSpPr>
        <p:spPr>
          <a:xfrm>
            <a:off x="4445000" y="2886455"/>
            <a:ext cx="3683000" cy="352046"/>
          </a:xfrm>
          <a:prstGeom prst="rect">
            <a:avLst/>
          </a:prstGeom>
        </p:spPr>
        <p:txBody>
          <a:bodyPr/>
          <a:lstStyle/>
          <a:p>
            <a:pPr marL="296321" indent="-296321" algn="just" defTabSz="761939">
              <a:lnSpc>
                <a:spcPct val="90000"/>
              </a:lnSpc>
              <a:spcBef>
                <a:spcPct val="20000"/>
              </a:spcBef>
              <a:buClr>
                <a:srgbClr val="FF0066"/>
              </a:buClr>
              <a:buSzPct val="100000"/>
              <a:buFont typeface="Wingdings" pitchFamily="2" charset="2"/>
              <a:buChar char="Ø"/>
              <a:defRPr/>
            </a:pPr>
            <a:r>
              <a:rPr lang="en-US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</a:t>
            </a:r>
            <a:r>
              <a:rPr lang="en-US" sz="1667" baseline="-25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</a:t>
            </a:r>
            <a:r>
              <a:rPr lang="en-US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 Out-neighbors of node u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F469C021-6CA8-1141-8C58-BA9992A9A636}"/>
              </a:ext>
            </a:extLst>
          </p:cNvPr>
          <p:cNvSpPr txBox="1">
            <a:spLocks noChangeArrowheads="1"/>
          </p:cNvSpPr>
          <p:nvPr/>
        </p:nvSpPr>
        <p:spPr>
          <a:xfrm>
            <a:off x="4271756" y="1089633"/>
            <a:ext cx="3683000" cy="352046"/>
          </a:xfrm>
          <a:prstGeom prst="rect">
            <a:avLst/>
          </a:prstGeom>
        </p:spPr>
        <p:txBody>
          <a:bodyPr/>
          <a:lstStyle/>
          <a:p>
            <a:pPr algn="just" defTabSz="761939">
              <a:lnSpc>
                <a:spcPct val="90000"/>
              </a:lnSpc>
              <a:spcBef>
                <a:spcPct val="20000"/>
              </a:spcBef>
              <a:buClr>
                <a:srgbClr val="FF0066"/>
              </a:buClr>
              <a:buSzPct val="100000"/>
              <a:defRPr/>
            </a:pPr>
            <a:r>
              <a:rPr lang="en-US" altLang="zh-CN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(if</a:t>
            </a:r>
            <a:r>
              <a:rPr lang="zh-CN" altLang="en-US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α</a:t>
            </a:r>
            <a:r>
              <a:rPr lang="zh-CN" altLang="en-US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=</a:t>
            </a:r>
            <a:r>
              <a:rPr lang="zh-CN" altLang="en-US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0)</a:t>
            </a:r>
            <a:endParaRPr lang="en-US" sz="1667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4291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358833-D3CE-7D4C-995B-7E0A904EB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Example: </a:t>
            </a:r>
            <a:r>
              <a:rPr kumimoji="1" lang="en-US" altLang="zh-CN" b="1"/>
              <a:t>PageRank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B0FA910-8898-B644-82F4-29C34866E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32" name="TextBox 25">
            <a:extLst>
              <a:ext uri="{FF2B5EF4-FFF2-40B4-BE49-F238E27FC236}">
                <a16:creationId xmlns:a16="http://schemas.microsoft.com/office/drawing/2014/main" id="{185B2E03-5864-7A46-989A-E60EEFBE2CFE}"/>
              </a:ext>
            </a:extLst>
          </p:cNvPr>
          <p:cNvSpPr txBox="1"/>
          <p:nvPr/>
        </p:nvSpPr>
        <p:spPr>
          <a:xfrm>
            <a:off x="-33544" y="5438001"/>
            <a:ext cx="861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sz="1200"/>
              <a:t>Sergey </a:t>
            </a:r>
            <a:r>
              <a:rPr lang="en-US" sz="1200" err="1"/>
              <a:t>Brin</a:t>
            </a:r>
            <a:r>
              <a:rPr lang="en-US" sz="1200"/>
              <a:t>, Lawrence Page, “The Anatomy of Large-Scale </a:t>
            </a:r>
            <a:r>
              <a:rPr lang="en-US" sz="1200" err="1"/>
              <a:t>Hypertextual</a:t>
            </a:r>
            <a:r>
              <a:rPr lang="en-US" sz="1200"/>
              <a:t> Web Search Engine”, WWW ‘98 </a:t>
            </a:r>
          </a:p>
        </p:txBody>
      </p:sp>
      <p:graphicFrame>
        <p:nvGraphicFramePr>
          <p:cNvPr id="33" name="Object 2">
            <a:extLst>
              <a:ext uri="{FF2B5EF4-FFF2-40B4-BE49-F238E27FC236}">
                <a16:creationId xmlns:a16="http://schemas.microsoft.com/office/drawing/2014/main" id="{BFDA86C6-A0BE-4544-BA8A-3CFB8AA4D9C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18000" y="1333500"/>
          <a:ext cx="34290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Equation" r:id="rId3" imgW="1384300" imgH="444500" progId="">
                  <p:embed/>
                </p:oleObj>
              </mc:Choice>
              <mc:Fallback>
                <p:oleObj name="Equation" r:id="rId3" imgW="1384300" imgH="444500" progId="">
                  <p:embed/>
                  <p:pic>
                    <p:nvPicPr>
                      <p:cNvPr id="33" name="Object 2">
                        <a:extLst>
                          <a:ext uri="{FF2B5EF4-FFF2-40B4-BE49-F238E27FC236}">
                            <a16:creationId xmlns:a16="http://schemas.microsoft.com/office/drawing/2014/main" id="{BFDA86C6-A0BE-4544-BA8A-3CFB8AA4D9C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8000" y="1333500"/>
                        <a:ext cx="3429000" cy="952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4" name="Group 23">
            <a:extLst>
              <a:ext uri="{FF2B5EF4-FFF2-40B4-BE49-F238E27FC236}">
                <a16:creationId xmlns:a16="http://schemas.microsoft.com/office/drawing/2014/main" id="{0E1A6D50-85F1-5D4A-9D99-03980C8F9F9D}"/>
              </a:ext>
            </a:extLst>
          </p:cNvPr>
          <p:cNvGrpSpPr/>
          <p:nvPr/>
        </p:nvGrpSpPr>
        <p:grpSpPr>
          <a:xfrm>
            <a:off x="1741139" y="1325684"/>
            <a:ext cx="1841500" cy="1803399"/>
            <a:chOff x="228600" y="1524000"/>
            <a:chExt cx="2209800" cy="2164079"/>
          </a:xfrm>
        </p:grpSpPr>
        <p:sp>
          <p:nvSpPr>
            <p:cNvPr id="35" name="Oval 24">
              <a:extLst>
                <a:ext uri="{FF2B5EF4-FFF2-40B4-BE49-F238E27FC236}">
                  <a16:creationId xmlns:a16="http://schemas.microsoft.com/office/drawing/2014/main" id="{543CE0D5-1A0D-7D4D-BAF8-962A9C0FC522}"/>
                </a:ext>
              </a:extLst>
            </p:cNvPr>
            <p:cNvSpPr/>
            <p:nvPr/>
          </p:nvSpPr>
          <p:spPr>
            <a:xfrm>
              <a:off x="228600" y="17830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1</a:t>
              </a:r>
            </a:p>
          </p:txBody>
        </p:sp>
        <p:sp>
          <p:nvSpPr>
            <p:cNvPr id="36" name="Oval 27">
              <a:extLst>
                <a:ext uri="{FF2B5EF4-FFF2-40B4-BE49-F238E27FC236}">
                  <a16:creationId xmlns:a16="http://schemas.microsoft.com/office/drawing/2014/main" id="{3B5A8515-4791-8E4E-92C3-E790F5A00B43}"/>
                </a:ext>
              </a:extLst>
            </p:cNvPr>
            <p:cNvSpPr/>
            <p:nvPr/>
          </p:nvSpPr>
          <p:spPr>
            <a:xfrm>
              <a:off x="228600" y="30784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2</a:t>
              </a:r>
            </a:p>
          </p:txBody>
        </p:sp>
        <p:sp>
          <p:nvSpPr>
            <p:cNvPr id="37" name="Oval 28">
              <a:extLst>
                <a:ext uri="{FF2B5EF4-FFF2-40B4-BE49-F238E27FC236}">
                  <a16:creationId xmlns:a16="http://schemas.microsoft.com/office/drawing/2014/main" id="{BBC219E4-66CD-1846-926C-F2C3069534E2}"/>
                </a:ext>
              </a:extLst>
            </p:cNvPr>
            <p:cNvSpPr/>
            <p:nvPr/>
          </p:nvSpPr>
          <p:spPr>
            <a:xfrm>
              <a:off x="1752600" y="17830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3</a:t>
              </a:r>
            </a:p>
          </p:txBody>
        </p:sp>
        <p:sp>
          <p:nvSpPr>
            <p:cNvPr id="38" name="Oval 30">
              <a:extLst>
                <a:ext uri="{FF2B5EF4-FFF2-40B4-BE49-F238E27FC236}">
                  <a16:creationId xmlns:a16="http://schemas.microsoft.com/office/drawing/2014/main" id="{69E02FE7-6B4C-5A45-94FE-96A6C297F84C}"/>
                </a:ext>
              </a:extLst>
            </p:cNvPr>
            <p:cNvSpPr/>
            <p:nvPr/>
          </p:nvSpPr>
          <p:spPr>
            <a:xfrm>
              <a:off x="1752600" y="30784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4</a:t>
              </a:r>
            </a:p>
          </p:txBody>
        </p:sp>
        <p:sp>
          <p:nvSpPr>
            <p:cNvPr id="39" name="Freeform 43">
              <a:extLst>
                <a:ext uri="{FF2B5EF4-FFF2-40B4-BE49-F238E27FC236}">
                  <a16:creationId xmlns:a16="http://schemas.microsoft.com/office/drawing/2014/main" id="{F602121F-AEFD-4A45-A35D-68C2F57755FD}"/>
                </a:ext>
              </a:extLst>
            </p:cNvPr>
            <p:cNvSpPr/>
            <p:nvPr/>
          </p:nvSpPr>
          <p:spPr>
            <a:xfrm>
              <a:off x="685799" y="1524000"/>
              <a:ext cx="1349327" cy="259080"/>
            </a:xfrm>
            <a:custGeom>
              <a:avLst/>
              <a:gdLst>
                <a:gd name="connsiteX0" fmla="*/ 0 w 1589650"/>
                <a:gd name="connsiteY0" fmla="*/ 269631 h 269631"/>
                <a:gd name="connsiteX1" fmla="*/ 717453 w 1589650"/>
                <a:gd name="connsiteY1" fmla="*/ 2345 h 269631"/>
                <a:gd name="connsiteX2" fmla="*/ 1589650 w 1589650"/>
                <a:gd name="connsiteY2" fmla="*/ 255563 h 269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89650" h="269631">
                  <a:moveTo>
                    <a:pt x="0" y="269631"/>
                  </a:moveTo>
                  <a:cubicBezTo>
                    <a:pt x="226255" y="137160"/>
                    <a:pt x="452511" y="4690"/>
                    <a:pt x="717453" y="2345"/>
                  </a:cubicBezTo>
                  <a:cubicBezTo>
                    <a:pt x="982395" y="0"/>
                    <a:pt x="1286022" y="127781"/>
                    <a:pt x="1589650" y="255563"/>
                  </a:cubicBezTo>
                </a:path>
              </a:pathLst>
            </a:custGeom>
            <a:ln w="2222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40" name="Freeform 44">
              <a:extLst>
                <a:ext uri="{FF2B5EF4-FFF2-40B4-BE49-F238E27FC236}">
                  <a16:creationId xmlns:a16="http://schemas.microsoft.com/office/drawing/2014/main" id="{68DC55D3-E933-FA42-AB4C-21537250E824}"/>
                </a:ext>
              </a:extLst>
            </p:cNvPr>
            <p:cNvSpPr/>
            <p:nvPr/>
          </p:nvSpPr>
          <p:spPr>
            <a:xfrm>
              <a:off x="895643" y="2032781"/>
              <a:ext cx="886265" cy="0"/>
            </a:xfrm>
            <a:custGeom>
              <a:avLst/>
              <a:gdLst>
                <a:gd name="connsiteX0" fmla="*/ 0 w 886265"/>
                <a:gd name="connsiteY0" fmla="*/ 0 h 28135"/>
                <a:gd name="connsiteX1" fmla="*/ 886265 w 886265"/>
                <a:gd name="connsiteY1" fmla="*/ 28135 h 28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6265" h="28135">
                  <a:moveTo>
                    <a:pt x="0" y="0"/>
                  </a:moveTo>
                  <a:lnTo>
                    <a:pt x="886265" y="28135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41" name="Freeform 45">
              <a:extLst>
                <a:ext uri="{FF2B5EF4-FFF2-40B4-BE49-F238E27FC236}">
                  <a16:creationId xmlns:a16="http://schemas.microsoft.com/office/drawing/2014/main" id="{366055AB-0129-854D-95DF-7966D65FA788}"/>
                </a:ext>
              </a:extLst>
            </p:cNvPr>
            <p:cNvSpPr/>
            <p:nvPr/>
          </p:nvSpPr>
          <p:spPr>
            <a:xfrm>
              <a:off x="572086" y="2398541"/>
              <a:ext cx="0" cy="689316"/>
            </a:xfrm>
            <a:custGeom>
              <a:avLst/>
              <a:gdLst>
                <a:gd name="connsiteX0" fmla="*/ 0 w 0"/>
                <a:gd name="connsiteY0" fmla="*/ 0 h 689316"/>
                <a:gd name="connsiteX1" fmla="*/ 0 w 0"/>
                <a:gd name="connsiteY1" fmla="*/ 689316 h 689316"/>
                <a:gd name="connsiteX2" fmla="*/ 0 w 0"/>
                <a:gd name="connsiteY2" fmla="*/ 689316 h 689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689316">
                  <a:moveTo>
                    <a:pt x="0" y="0"/>
                  </a:moveTo>
                  <a:lnTo>
                    <a:pt x="0" y="689316"/>
                  </a:lnTo>
                  <a:lnTo>
                    <a:pt x="0" y="689316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42" name="Freeform 46">
              <a:extLst>
                <a:ext uri="{FF2B5EF4-FFF2-40B4-BE49-F238E27FC236}">
                  <a16:creationId xmlns:a16="http://schemas.microsoft.com/office/drawing/2014/main" id="{EB7573F4-AFD5-A647-A05F-48A9DADEEA79}"/>
                </a:ext>
              </a:extLst>
            </p:cNvPr>
            <p:cNvSpPr/>
            <p:nvPr/>
          </p:nvSpPr>
          <p:spPr>
            <a:xfrm>
              <a:off x="867508" y="2243796"/>
              <a:ext cx="1167618" cy="858129"/>
            </a:xfrm>
            <a:custGeom>
              <a:avLst/>
              <a:gdLst>
                <a:gd name="connsiteX0" fmla="*/ 0 w 1167618"/>
                <a:gd name="connsiteY0" fmla="*/ 0 h 858129"/>
                <a:gd name="connsiteX1" fmla="*/ 703384 w 1167618"/>
                <a:gd name="connsiteY1" fmla="*/ 281354 h 858129"/>
                <a:gd name="connsiteX2" fmla="*/ 1167618 w 1167618"/>
                <a:gd name="connsiteY2" fmla="*/ 858129 h 858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67618" h="858129">
                  <a:moveTo>
                    <a:pt x="0" y="0"/>
                  </a:moveTo>
                  <a:cubicBezTo>
                    <a:pt x="254390" y="69166"/>
                    <a:pt x="508781" y="138333"/>
                    <a:pt x="703384" y="281354"/>
                  </a:cubicBezTo>
                  <a:cubicBezTo>
                    <a:pt x="897987" y="424375"/>
                    <a:pt x="1032802" y="641252"/>
                    <a:pt x="1167618" y="858129"/>
                  </a:cubicBez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43" name="Freeform 47">
              <a:extLst>
                <a:ext uri="{FF2B5EF4-FFF2-40B4-BE49-F238E27FC236}">
                  <a16:creationId xmlns:a16="http://schemas.microsoft.com/office/drawing/2014/main" id="{6AC85243-A8FA-6547-AA39-74E7C4DD7AE2}"/>
                </a:ext>
              </a:extLst>
            </p:cNvPr>
            <p:cNvSpPr/>
            <p:nvPr/>
          </p:nvSpPr>
          <p:spPr>
            <a:xfrm>
              <a:off x="754966" y="2328202"/>
              <a:ext cx="1012874" cy="970671"/>
            </a:xfrm>
            <a:custGeom>
              <a:avLst/>
              <a:gdLst>
                <a:gd name="connsiteX0" fmla="*/ 0 w 1012874"/>
                <a:gd name="connsiteY0" fmla="*/ 0 h 970671"/>
                <a:gd name="connsiteX1" fmla="*/ 365760 w 1012874"/>
                <a:gd name="connsiteY1" fmla="*/ 745588 h 970671"/>
                <a:gd name="connsiteX2" fmla="*/ 1012874 w 1012874"/>
                <a:gd name="connsiteY2" fmla="*/ 970671 h 97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2874" h="970671">
                  <a:moveTo>
                    <a:pt x="0" y="0"/>
                  </a:moveTo>
                  <a:cubicBezTo>
                    <a:pt x="98474" y="291905"/>
                    <a:pt x="196948" y="583810"/>
                    <a:pt x="365760" y="745588"/>
                  </a:cubicBezTo>
                  <a:cubicBezTo>
                    <a:pt x="534572" y="907366"/>
                    <a:pt x="773723" y="939018"/>
                    <a:pt x="1012874" y="970671"/>
                  </a:cubicBezTo>
                </a:path>
              </a:pathLst>
            </a:custGeom>
            <a:ln w="2222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44" name="Freeform 48">
              <a:extLst>
                <a:ext uri="{FF2B5EF4-FFF2-40B4-BE49-F238E27FC236}">
                  <a16:creationId xmlns:a16="http://schemas.microsoft.com/office/drawing/2014/main" id="{EE48CBD1-C799-5245-87FE-20E7CA9C1CF3}"/>
                </a:ext>
              </a:extLst>
            </p:cNvPr>
            <p:cNvSpPr/>
            <p:nvPr/>
          </p:nvSpPr>
          <p:spPr>
            <a:xfrm>
              <a:off x="811237" y="2356337"/>
              <a:ext cx="1097280" cy="787791"/>
            </a:xfrm>
            <a:custGeom>
              <a:avLst/>
              <a:gdLst>
                <a:gd name="connsiteX0" fmla="*/ 0 w 1097280"/>
                <a:gd name="connsiteY0" fmla="*/ 787791 h 787791"/>
                <a:gd name="connsiteX1" fmla="*/ 1097280 w 1097280"/>
                <a:gd name="connsiteY1" fmla="*/ 0 h 787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97280" h="787791">
                  <a:moveTo>
                    <a:pt x="0" y="787791"/>
                  </a:moveTo>
                  <a:lnTo>
                    <a:pt x="1097280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45" name="Freeform 51">
              <a:extLst>
                <a:ext uri="{FF2B5EF4-FFF2-40B4-BE49-F238E27FC236}">
                  <a16:creationId xmlns:a16="http://schemas.microsoft.com/office/drawing/2014/main" id="{0149681C-9DF5-4548-83E2-6D904592AA72}"/>
                </a:ext>
              </a:extLst>
            </p:cNvPr>
            <p:cNvSpPr/>
            <p:nvPr/>
          </p:nvSpPr>
          <p:spPr>
            <a:xfrm>
              <a:off x="895643" y="3467685"/>
              <a:ext cx="872197" cy="0"/>
            </a:xfrm>
            <a:custGeom>
              <a:avLst/>
              <a:gdLst>
                <a:gd name="connsiteX0" fmla="*/ 0 w 872197"/>
                <a:gd name="connsiteY0" fmla="*/ 28136 h 28136"/>
                <a:gd name="connsiteX1" fmla="*/ 872197 w 872197"/>
                <a:gd name="connsiteY1" fmla="*/ 0 h 28136"/>
                <a:gd name="connsiteX2" fmla="*/ 872197 w 872197"/>
                <a:gd name="connsiteY2" fmla="*/ 0 h 28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72197" h="28136">
                  <a:moveTo>
                    <a:pt x="0" y="28136"/>
                  </a:moveTo>
                  <a:lnTo>
                    <a:pt x="872197" y="0"/>
                  </a:lnTo>
                  <a:lnTo>
                    <a:pt x="872197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46" name="Freeform 52">
              <a:extLst>
                <a:ext uri="{FF2B5EF4-FFF2-40B4-BE49-F238E27FC236}">
                  <a16:creationId xmlns:a16="http://schemas.microsoft.com/office/drawing/2014/main" id="{06284704-A44A-C24F-B2AE-FF96D9EAA0CB}"/>
                </a:ext>
              </a:extLst>
            </p:cNvPr>
            <p:cNvSpPr/>
            <p:nvPr/>
          </p:nvSpPr>
          <p:spPr>
            <a:xfrm>
              <a:off x="2133600" y="2375095"/>
              <a:ext cx="0" cy="703384"/>
            </a:xfrm>
            <a:custGeom>
              <a:avLst/>
              <a:gdLst>
                <a:gd name="connsiteX0" fmla="*/ 0 w 28135"/>
                <a:gd name="connsiteY0" fmla="*/ 0 h 703384"/>
                <a:gd name="connsiteX1" fmla="*/ 28135 w 28135"/>
                <a:gd name="connsiteY1" fmla="*/ 703384 h 70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135" h="703384">
                  <a:moveTo>
                    <a:pt x="0" y="0"/>
                  </a:moveTo>
                  <a:lnTo>
                    <a:pt x="28135" y="703384"/>
                  </a:lnTo>
                </a:path>
              </a:pathLst>
            </a:custGeom>
            <a:ln w="22225">
              <a:solidFill>
                <a:schemeClr val="tx1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21" name="Table 29">
            <a:extLst>
              <a:ext uri="{FF2B5EF4-FFF2-40B4-BE49-F238E27FC236}">
                <a16:creationId xmlns:a16="http://schemas.microsoft.com/office/drawing/2014/main" id="{98E23F1B-CBDC-0A49-83F8-1AF3B96D7C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1272195"/>
              </p:ext>
            </p:extLst>
          </p:nvPr>
        </p:nvGraphicFramePr>
        <p:xfrm>
          <a:off x="659751" y="3347265"/>
          <a:ext cx="1942057" cy="185420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890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19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1600" b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K=0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6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</a:t>
                      </a:r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6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</a:t>
                      </a:r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6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</a:t>
                      </a:r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6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</a:t>
                      </a:r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A2C67EE9-E090-E240-8A61-5E804544B3E1}"/>
              </a:ext>
            </a:extLst>
          </p:cNvPr>
          <p:cNvSpPr txBox="1">
            <a:spLocks noChangeArrowheads="1"/>
          </p:cNvSpPr>
          <p:nvPr/>
        </p:nvSpPr>
        <p:spPr>
          <a:xfrm>
            <a:off x="4434812" y="2470909"/>
            <a:ext cx="3693943" cy="352046"/>
          </a:xfrm>
          <a:prstGeom prst="rect">
            <a:avLst/>
          </a:prstGeom>
        </p:spPr>
        <p:txBody>
          <a:bodyPr/>
          <a:lstStyle/>
          <a:p>
            <a:pPr marL="296321" indent="-296321" algn="just" defTabSz="761939">
              <a:lnSpc>
                <a:spcPct val="90000"/>
              </a:lnSpc>
              <a:spcBef>
                <a:spcPct val="20000"/>
              </a:spcBef>
              <a:buClr>
                <a:srgbClr val="FF0066"/>
              </a:buClr>
              <a:buSzPct val="100000"/>
              <a:buFont typeface="Wingdings" pitchFamily="2" charset="2"/>
              <a:buChar char="Ø"/>
              <a:defRPr/>
            </a:pPr>
            <a:r>
              <a:rPr lang="en-US" sz="1667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PR(u): Page Rank of node u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FB36499C-D14F-7B41-A949-D72B450F64AD}"/>
              </a:ext>
            </a:extLst>
          </p:cNvPr>
          <p:cNvSpPr txBox="1">
            <a:spLocks noChangeArrowheads="1"/>
          </p:cNvSpPr>
          <p:nvPr/>
        </p:nvSpPr>
        <p:spPr>
          <a:xfrm>
            <a:off x="4445000" y="2886455"/>
            <a:ext cx="3683000" cy="352046"/>
          </a:xfrm>
          <a:prstGeom prst="rect">
            <a:avLst/>
          </a:prstGeom>
        </p:spPr>
        <p:txBody>
          <a:bodyPr/>
          <a:lstStyle/>
          <a:p>
            <a:pPr marL="296321" indent="-296321" algn="just" defTabSz="761939">
              <a:lnSpc>
                <a:spcPct val="90000"/>
              </a:lnSpc>
              <a:spcBef>
                <a:spcPct val="20000"/>
              </a:spcBef>
              <a:buClr>
                <a:srgbClr val="FF0066"/>
              </a:buClr>
              <a:buSzPct val="100000"/>
              <a:buFont typeface="Wingdings" pitchFamily="2" charset="2"/>
              <a:buChar char="Ø"/>
              <a:defRPr/>
            </a:pPr>
            <a:r>
              <a:rPr lang="en-US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</a:t>
            </a:r>
            <a:r>
              <a:rPr lang="en-US" sz="1667" baseline="-25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</a:t>
            </a:r>
            <a:r>
              <a:rPr lang="en-US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 Out-neighbors of node u</a:t>
            </a:r>
          </a:p>
        </p:txBody>
      </p:sp>
    </p:spTree>
    <p:extLst>
      <p:ext uri="{BB962C8B-B14F-4D97-AF65-F5344CB8AC3E}">
        <p14:creationId xmlns:p14="http://schemas.microsoft.com/office/powerpoint/2010/main" val="27120946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358833-D3CE-7D4C-995B-7E0A904EB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Example: </a:t>
            </a:r>
            <a:r>
              <a:rPr kumimoji="1" lang="en-US" altLang="zh-CN" b="1"/>
              <a:t>PageRank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B0FA910-8898-B644-82F4-29C34866E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  <p:sp>
        <p:nvSpPr>
          <p:cNvPr id="32" name="TextBox 25">
            <a:extLst>
              <a:ext uri="{FF2B5EF4-FFF2-40B4-BE49-F238E27FC236}">
                <a16:creationId xmlns:a16="http://schemas.microsoft.com/office/drawing/2014/main" id="{185B2E03-5864-7A46-989A-E60EEFBE2CFE}"/>
              </a:ext>
            </a:extLst>
          </p:cNvPr>
          <p:cNvSpPr txBox="1"/>
          <p:nvPr/>
        </p:nvSpPr>
        <p:spPr>
          <a:xfrm>
            <a:off x="-33544" y="5438001"/>
            <a:ext cx="861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sz="1200"/>
              <a:t>Sergey </a:t>
            </a:r>
            <a:r>
              <a:rPr lang="en-US" sz="1200" err="1"/>
              <a:t>Brin</a:t>
            </a:r>
            <a:r>
              <a:rPr lang="en-US" sz="1200"/>
              <a:t>, Lawrence Page, “The Anatomy of Large-Scale </a:t>
            </a:r>
            <a:r>
              <a:rPr lang="en-US" sz="1200" err="1"/>
              <a:t>Hypertextual</a:t>
            </a:r>
            <a:r>
              <a:rPr lang="en-US" sz="1200"/>
              <a:t> Web Search Engine”, WWW ‘98 </a:t>
            </a:r>
          </a:p>
        </p:txBody>
      </p:sp>
      <p:graphicFrame>
        <p:nvGraphicFramePr>
          <p:cNvPr id="33" name="Object 2">
            <a:extLst>
              <a:ext uri="{FF2B5EF4-FFF2-40B4-BE49-F238E27FC236}">
                <a16:creationId xmlns:a16="http://schemas.microsoft.com/office/drawing/2014/main" id="{BFDA86C6-A0BE-4544-BA8A-3CFB8AA4D9C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18000" y="1333500"/>
          <a:ext cx="34290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5" name="Equation" r:id="rId3" imgW="1384300" imgH="444500" progId="">
                  <p:embed/>
                </p:oleObj>
              </mc:Choice>
              <mc:Fallback>
                <p:oleObj name="Equation" r:id="rId3" imgW="1384300" imgH="444500" progId="">
                  <p:embed/>
                  <p:pic>
                    <p:nvPicPr>
                      <p:cNvPr id="33" name="Object 2">
                        <a:extLst>
                          <a:ext uri="{FF2B5EF4-FFF2-40B4-BE49-F238E27FC236}">
                            <a16:creationId xmlns:a16="http://schemas.microsoft.com/office/drawing/2014/main" id="{BFDA86C6-A0BE-4544-BA8A-3CFB8AA4D9C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8000" y="1333500"/>
                        <a:ext cx="3429000" cy="952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4" name="Group 23">
            <a:extLst>
              <a:ext uri="{FF2B5EF4-FFF2-40B4-BE49-F238E27FC236}">
                <a16:creationId xmlns:a16="http://schemas.microsoft.com/office/drawing/2014/main" id="{0E1A6D50-85F1-5D4A-9D99-03980C8F9F9D}"/>
              </a:ext>
            </a:extLst>
          </p:cNvPr>
          <p:cNvGrpSpPr/>
          <p:nvPr/>
        </p:nvGrpSpPr>
        <p:grpSpPr>
          <a:xfrm>
            <a:off x="1741139" y="1325684"/>
            <a:ext cx="1841500" cy="1803399"/>
            <a:chOff x="228600" y="1524000"/>
            <a:chExt cx="2209800" cy="2164079"/>
          </a:xfrm>
        </p:grpSpPr>
        <p:sp>
          <p:nvSpPr>
            <p:cNvPr id="35" name="Oval 24">
              <a:extLst>
                <a:ext uri="{FF2B5EF4-FFF2-40B4-BE49-F238E27FC236}">
                  <a16:creationId xmlns:a16="http://schemas.microsoft.com/office/drawing/2014/main" id="{543CE0D5-1A0D-7D4D-BAF8-962A9C0FC522}"/>
                </a:ext>
              </a:extLst>
            </p:cNvPr>
            <p:cNvSpPr/>
            <p:nvPr/>
          </p:nvSpPr>
          <p:spPr>
            <a:xfrm>
              <a:off x="228600" y="17830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1</a:t>
              </a:r>
            </a:p>
          </p:txBody>
        </p:sp>
        <p:sp>
          <p:nvSpPr>
            <p:cNvPr id="36" name="Oval 27">
              <a:extLst>
                <a:ext uri="{FF2B5EF4-FFF2-40B4-BE49-F238E27FC236}">
                  <a16:creationId xmlns:a16="http://schemas.microsoft.com/office/drawing/2014/main" id="{3B5A8515-4791-8E4E-92C3-E790F5A00B43}"/>
                </a:ext>
              </a:extLst>
            </p:cNvPr>
            <p:cNvSpPr/>
            <p:nvPr/>
          </p:nvSpPr>
          <p:spPr>
            <a:xfrm>
              <a:off x="228600" y="30784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2</a:t>
              </a:r>
            </a:p>
          </p:txBody>
        </p:sp>
        <p:sp>
          <p:nvSpPr>
            <p:cNvPr id="37" name="Oval 28">
              <a:extLst>
                <a:ext uri="{FF2B5EF4-FFF2-40B4-BE49-F238E27FC236}">
                  <a16:creationId xmlns:a16="http://schemas.microsoft.com/office/drawing/2014/main" id="{BBC219E4-66CD-1846-926C-F2C3069534E2}"/>
                </a:ext>
              </a:extLst>
            </p:cNvPr>
            <p:cNvSpPr/>
            <p:nvPr/>
          </p:nvSpPr>
          <p:spPr>
            <a:xfrm>
              <a:off x="1752600" y="17830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3</a:t>
              </a:r>
            </a:p>
          </p:txBody>
        </p:sp>
        <p:sp>
          <p:nvSpPr>
            <p:cNvPr id="38" name="Oval 30">
              <a:extLst>
                <a:ext uri="{FF2B5EF4-FFF2-40B4-BE49-F238E27FC236}">
                  <a16:creationId xmlns:a16="http://schemas.microsoft.com/office/drawing/2014/main" id="{69E02FE7-6B4C-5A45-94FE-96A6C297F84C}"/>
                </a:ext>
              </a:extLst>
            </p:cNvPr>
            <p:cNvSpPr/>
            <p:nvPr/>
          </p:nvSpPr>
          <p:spPr>
            <a:xfrm>
              <a:off x="1752600" y="30784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4</a:t>
              </a:r>
            </a:p>
          </p:txBody>
        </p:sp>
        <p:sp>
          <p:nvSpPr>
            <p:cNvPr id="39" name="Freeform 43">
              <a:extLst>
                <a:ext uri="{FF2B5EF4-FFF2-40B4-BE49-F238E27FC236}">
                  <a16:creationId xmlns:a16="http://schemas.microsoft.com/office/drawing/2014/main" id="{F602121F-AEFD-4A45-A35D-68C2F57755FD}"/>
                </a:ext>
              </a:extLst>
            </p:cNvPr>
            <p:cNvSpPr/>
            <p:nvPr/>
          </p:nvSpPr>
          <p:spPr>
            <a:xfrm>
              <a:off x="685799" y="1524000"/>
              <a:ext cx="1349327" cy="259080"/>
            </a:xfrm>
            <a:custGeom>
              <a:avLst/>
              <a:gdLst>
                <a:gd name="connsiteX0" fmla="*/ 0 w 1589650"/>
                <a:gd name="connsiteY0" fmla="*/ 269631 h 269631"/>
                <a:gd name="connsiteX1" fmla="*/ 717453 w 1589650"/>
                <a:gd name="connsiteY1" fmla="*/ 2345 h 269631"/>
                <a:gd name="connsiteX2" fmla="*/ 1589650 w 1589650"/>
                <a:gd name="connsiteY2" fmla="*/ 255563 h 269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89650" h="269631">
                  <a:moveTo>
                    <a:pt x="0" y="269631"/>
                  </a:moveTo>
                  <a:cubicBezTo>
                    <a:pt x="226255" y="137160"/>
                    <a:pt x="452511" y="4690"/>
                    <a:pt x="717453" y="2345"/>
                  </a:cubicBezTo>
                  <a:cubicBezTo>
                    <a:pt x="982395" y="0"/>
                    <a:pt x="1286022" y="127781"/>
                    <a:pt x="1589650" y="255563"/>
                  </a:cubicBezTo>
                </a:path>
              </a:pathLst>
            </a:custGeom>
            <a:ln w="2222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40" name="Freeform 44">
              <a:extLst>
                <a:ext uri="{FF2B5EF4-FFF2-40B4-BE49-F238E27FC236}">
                  <a16:creationId xmlns:a16="http://schemas.microsoft.com/office/drawing/2014/main" id="{68DC55D3-E933-FA42-AB4C-21537250E824}"/>
                </a:ext>
              </a:extLst>
            </p:cNvPr>
            <p:cNvSpPr/>
            <p:nvPr/>
          </p:nvSpPr>
          <p:spPr>
            <a:xfrm>
              <a:off x="895643" y="2032781"/>
              <a:ext cx="886265" cy="0"/>
            </a:xfrm>
            <a:custGeom>
              <a:avLst/>
              <a:gdLst>
                <a:gd name="connsiteX0" fmla="*/ 0 w 886265"/>
                <a:gd name="connsiteY0" fmla="*/ 0 h 28135"/>
                <a:gd name="connsiteX1" fmla="*/ 886265 w 886265"/>
                <a:gd name="connsiteY1" fmla="*/ 28135 h 28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6265" h="28135">
                  <a:moveTo>
                    <a:pt x="0" y="0"/>
                  </a:moveTo>
                  <a:lnTo>
                    <a:pt x="886265" y="28135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41" name="Freeform 45">
              <a:extLst>
                <a:ext uri="{FF2B5EF4-FFF2-40B4-BE49-F238E27FC236}">
                  <a16:creationId xmlns:a16="http://schemas.microsoft.com/office/drawing/2014/main" id="{366055AB-0129-854D-95DF-7966D65FA788}"/>
                </a:ext>
              </a:extLst>
            </p:cNvPr>
            <p:cNvSpPr/>
            <p:nvPr/>
          </p:nvSpPr>
          <p:spPr>
            <a:xfrm>
              <a:off x="572086" y="2398541"/>
              <a:ext cx="0" cy="689316"/>
            </a:xfrm>
            <a:custGeom>
              <a:avLst/>
              <a:gdLst>
                <a:gd name="connsiteX0" fmla="*/ 0 w 0"/>
                <a:gd name="connsiteY0" fmla="*/ 0 h 689316"/>
                <a:gd name="connsiteX1" fmla="*/ 0 w 0"/>
                <a:gd name="connsiteY1" fmla="*/ 689316 h 689316"/>
                <a:gd name="connsiteX2" fmla="*/ 0 w 0"/>
                <a:gd name="connsiteY2" fmla="*/ 689316 h 689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689316">
                  <a:moveTo>
                    <a:pt x="0" y="0"/>
                  </a:moveTo>
                  <a:lnTo>
                    <a:pt x="0" y="689316"/>
                  </a:lnTo>
                  <a:lnTo>
                    <a:pt x="0" y="689316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42" name="Freeform 46">
              <a:extLst>
                <a:ext uri="{FF2B5EF4-FFF2-40B4-BE49-F238E27FC236}">
                  <a16:creationId xmlns:a16="http://schemas.microsoft.com/office/drawing/2014/main" id="{EB7573F4-AFD5-A647-A05F-48A9DADEEA79}"/>
                </a:ext>
              </a:extLst>
            </p:cNvPr>
            <p:cNvSpPr/>
            <p:nvPr/>
          </p:nvSpPr>
          <p:spPr>
            <a:xfrm>
              <a:off x="867508" y="2243796"/>
              <a:ext cx="1167618" cy="858129"/>
            </a:xfrm>
            <a:custGeom>
              <a:avLst/>
              <a:gdLst>
                <a:gd name="connsiteX0" fmla="*/ 0 w 1167618"/>
                <a:gd name="connsiteY0" fmla="*/ 0 h 858129"/>
                <a:gd name="connsiteX1" fmla="*/ 703384 w 1167618"/>
                <a:gd name="connsiteY1" fmla="*/ 281354 h 858129"/>
                <a:gd name="connsiteX2" fmla="*/ 1167618 w 1167618"/>
                <a:gd name="connsiteY2" fmla="*/ 858129 h 858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67618" h="858129">
                  <a:moveTo>
                    <a:pt x="0" y="0"/>
                  </a:moveTo>
                  <a:cubicBezTo>
                    <a:pt x="254390" y="69166"/>
                    <a:pt x="508781" y="138333"/>
                    <a:pt x="703384" y="281354"/>
                  </a:cubicBezTo>
                  <a:cubicBezTo>
                    <a:pt x="897987" y="424375"/>
                    <a:pt x="1032802" y="641252"/>
                    <a:pt x="1167618" y="858129"/>
                  </a:cubicBez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43" name="Freeform 47">
              <a:extLst>
                <a:ext uri="{FF2B5EF4-FFF2-40B4-BE49-F238E27FC236}">
                  <a16:creationId xmlns:a16="http://schemas.microsoft.com/office/drawing/2014/main" id="{6AC85243-A8FA-6547-AA39-74E7C4DD7AE2}"/>
                </a:ext>
              </a:extLst>
            </p:cNvPr>
            <p:cNvSpPr/>
            <p:nvPr/>
          </p:nvSpPr>
          <p:spPr>
            <a:xfrm>
              <a:off x="754966" y="2328202"/>
              <a:ext cx="1012874" cy="970671"/>
            </a:xfrm>
            <a:custGeom>
              <a:avLst/>
              <a:gdLst>
                <a:gd name="connsiteX0" fmla="*/ 0 w 1012874"/>
                <a:gd name="connsiteY0" fmla="*/ 0 h 970671"/>
                <a:gd name="connsiteX1" fmla="*/ 365760 w 1012874"/>
                <a:gd name="connsiteY1" fmla="*/ 745588 h 970671"/>
                <a:gd name="connsiteX2" fmla="*/ 1012874 w 1012874"/>
                <a:gd name="connsiteY2" fmla="*/ 970671 h 97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2874" h="970671">
                  <a:moveTo>
                    <a:pt x="0" y="0"/>
                  </a:moveTo>
                  <a:cubicBezTo>
                    <a:pt x="98474" y="291905"/>
                    <a:pt x="196948" y="583810"/>
                    <a:pt x="365760" y="745588"/>
                  </a:cubicBezTo>
                  <a:cubicBezTo>
                    <a:pt x="534572" y="907366"/>
                    <a:pt x="773723" y="939018"/>
                    <a:pt x="1012874" y="970671"/>
                  </a:cubicBezTo>
                </a:path>
              </a:pathLst>
            </a:custGeom>
            <a:ln w="2222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44" name="Freeform 48">
              <a:extLst>
                <a:ext uri="{FF2B5EF4-FFF2-40B4-BE49-F238E27FC236}">
                  <a16:creationId xmlns:a16="http://schemas.microsoft.com/office/drawing/2014/main" id="{EE48CBD1-C799-5245-87FE-20E7CA9C1CF3}"/>
                </a:ext>
              </a:extLst>
            </p:cNvPr>
            <p:cNvSpPr/>
            <p:nvPr/>
          </p:nvSpPr>
          <p:spPr>
            <a:xfrm>
              <a:off x="811237" y="2356337"/>
              <a:ext cx="1097280" cy="787791"/>
            </a:xfrm>
            <a:custGeom>
              <a:avLst/>
              <a:gdLst>
                <a:gd name="connsiteX0" fmla="*/ 0 w 1097280"/>
                <a:gd name="connsiteY0" fmla="*/ 787791 h 787791"/>
                <a:gd name="connsiteX1" fmla="*/ 1097280 w 1097280"/>
                <a:gd name="connsiteY1" fmla="*/ 0 h 787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97280" h="787791">
                  <a:moveTo>
                    <a:pt x="0" y="787791"/>
                  </a:moveTo>
                  <a:lnTo>
                    <a:pt x="1097280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45" name="Freeform 51">
              <a:extLst>
                <a:ext uri="{FF2B5EF4-FFF2-40B4-BE49-F238E27FC236}">
                  <a16:creationId xmlns:a16="http://schemas.microsoft.com/office/drawing/2014/main" id="{0149681C-9DF5-4548-83E2-6D904592AA72}"/>
                </a:ext>
              </a:extLst>
            </p:cNvPr>
            <p:cNvSpPr/>
            <p:nvPr/>
          </p:nvSpPr>
          <p:spPr>
            <a:xfrm>
              <a:off x="895643" y="3467685"/>
              <a:ext cx="872197" cy="0"/>
            </a:xfrm>
            <a:custGeom>
              <a:avLst/>
              <a:gdLst>
                <a:gd name="connsiteX0" fmla="*/ 0 w 872197"/>
                <a:gd name="connsiteY0" fmla="*/ 28136 h 28136"/>
                <a:gd name="connsiteX1" fmla="*/ 872197 w 872197"/>
                <a:gd name="connsiteY1" fmla="*/ 0 h 28136"/>
                <a:gd name="connsiteX2" fmla="*/ 872197 w 872197"/>
                <a:gd name="connsiteY2" fmla="*/ 0 h 28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72197" h="28136">
                  <a:moveTo>
                    <a:pt x="0" y="28136"/>
                  </a:moveTo>
                  <a:lnTo>
                    <a:pt x="872197" y="0"/>
                  </a:lnTo>
                  <a:lnTo>
                    <a:pt x="872197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46" name="Freeform 52">
              <a:extLst>
                <a:ext uri="{FF2B5EF4-FFF2-40B4-BE49-F238E27FC236}">
                  <a16:creationId xmlns:a16="http://schemas.microsoft.com/office/drawing/2014/main" id="{06284704-A44A-C24F-B2AE-FF96D9EAA0CB}"/>
                </a:ext>
              </a:extLst>
            </p:cNvPr>
            <p:cNvSpPr/>
            <p:nvPr/>
          </p:nvSpPr>
          <p:spPr>
            <a:xfrm>
              <a:off x="2133600" y="2375095"/>
              <a:ext cx="0" cy="703384"/>
            </a:xfrm>
            <a:custGeom>
              <a:avLst/>
              <a:gdLst>
                <a:gd name="connsiteX0" fmla="*/ 0 w 28135"/>
                <a:gd name="connsiteY0" fmla="*/ 0 h 703384"/>
                <a:gd name="connsiteX1" fmla="*/ 28135 w 28135"/>
                <a:gd name="connsiteY1" fmla="*/ 703384 h 70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135" h="703384">
                  <a:moveTo>
                    <a:pt x="0" y="0"/>
                  </a:moveTo>
                  <a:lnTo>
                    <a:pt x="28135" y="703384"/>
                  </a:lnTo>
                </a:path>
              </a:pathLst>
            </a:custGeom>
            <a:ln w="22225">
              <a:solidFill>
                <a:schemeClr val="tx1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21" name="Table 29">
            <a:extLst>
              <a:ext uri="{FF2B5EF4-FFF2-40B4-BE49-F238E27FC236}">
                <a16:creationId xmlns:a16="http://schemas.microsoft.com/office/drawing/2014/main" id="{98E23F1B-CBDC-0A49-83F8-1AF3B96D7CAC}"/>
              </a:ext>
            </a:extLst>
          </p:cNvPr>
          <p:cNvGraphicFramePr>
            <a:graphicFrameLocks noGrp="1"/>
          </p:cNvGraphicFramePr>
          <p:nvPr/>
        </p:nvGraphicFramePr>
        <p:xfrm>
          <a:off x="659751" y="3347265"/>
          <a:ext cx="1942057" cy="185420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890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19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1600" b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K=0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6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</a:t>
                      </a:r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6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</a:t>
                      </a:r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6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</a:t>
                      </a:r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6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</a:t>
                      </a:r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2" name="Table 29">
            <a:extLst>
              <a:ext uri="{FF2B5EF4-FFF2-40B4-BE49-F238E27FC236}">
                <a16:creationId xmlns:a16="http://schemas.microsoft.com/office/drawing/2014/main" id="{1AB8EC3E-4102-0145-A3C6-0FDB45A35AFE}"/>
              </a:ext>
            </a:extLst>
          </p:cNvPr>
          <p:cNvGraphicFramePr>
            <a:graphicFrameLocks noGrp="1"/>
          </p:cNvGraphicFramePr>
          <p:nvPr/>
        </p:nvGraphicFramePr>
        <p:xfrm>
          <a:off x="659751" y="3347146"/>
          <a:ext cx="2994004" cy="185420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890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19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19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1600" b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K=0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K=1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6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</a:t>
                      </a:r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???</a:t>
                      </a:r>
                      <a:endParaRPr lang="en-US" sz="2000" b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6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</a:t>
                      </a:r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6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</a:t>
                      </a:r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6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</a:t>
                      </a:r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BD86D25D-ED32-E44D-B856-278811167FC3}"/>
              </a:ext>
            </a:extLst>
          </p:cNvPr>
          <p:cNvSpPr txBox="1">
            <a:spLocks noChangeArrowheads="1"/>
          </p:cNvSpPr>
          <p:nvPr/>
        </p:nvSpPr>
        <p:spPr>
          <a:xfrm>
            <a:off x="4434812" y="2470909"/>
            <a:ext cx="3693943" cy="352046"/>
          </a:xfrm>
          <a:prstGeom prst="rect">
            <a:avLst/>
          </a:prstGeom>
        </p:spPr>
        <p:txBody>
          <a:bodyPr/>
          <a:lstStyle/>
          <a:p>
            <a:pPr marL="296321" indent="-296321" algn="just" defTabSz="761939">
              <a:lnSpc>
                <a:spcPct val="90000"/>
              </a:lnSpc>
              <a:spcBef>
                <a:spcPct val="20000"/>
              </a:spcBef>
              <a:buClr>
                <a:srgbClr val="FF0066"/>
              </a:buClr>
              <a:buSzPct val="100000"/>
              <a:buFont typeface="Wingdings" pitchFamily="2" charset="2"/>
              <a:buChar char="Ø"/>
              <a:defRPr/>
            </a:pPr>
            <a:r>
              <a:rPr lang="en-US" sz="1667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PR(u): Page Rank of node u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AAF0A6F3-906E-E848-BFC0-75D74089B749}"/>
              </a:ext>
            </a:extLst>
          </p:cNvPr>
          <p:cNvSpPr txBox="1">
            <a:spLocks noChangeArrowheads="1"/>
          </p:cNvSpPr>
          <p:nvPr/>
        </p:nvSpPr>
        <p:spPr>
          <a:xfrm>
            <a:off x="4445000" y="2886455"/>
            <a:ext cx="3683000" cy="352046"/>
          </a:xfrm>
          <a:prstGeom prst="rect">
            <a:avLst/>
          </a:prstGeom>
        </p:spPr>
        <p:txBody>
          <a:bodyPr/>
          <a:lstStyle/>
          <a:p>
            <a:pPr marL="296321" indent="-296321" algn="just" defTabSz="761939">
              <a:lnSpc>
                <a:spcPct val="90000"/>
              </a:lnSpc>
              <a:spcBef>
                <a:spcPct val="20000"/>
              </a:spcBef>
              <a:buClr>
                <a:srgbClr val="FF0066"/>
              </a:buClr>
              <a:buSzPct val="100000"/>
              <a:buFont typeface="Wingdings" pitchFamily="2" charset="2"/>
              <a:buChar char="Ø"/>
              <a:defRPr/>
            </a:pPr>
            <a:r>
              <a:rPr lang="en-US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</a:t>
            </a:r>
            <a:r>
              <a:rPr lang="en-US" sz="1667" baseline="-250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</a:t>
            </a:r>
            <a:r>
              <a:rPr lang="en-US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 Out-neighbors of node u</a:t>
            </a:r>
          </a:p>
        </p:txBody>
      </p:sp>
    </p:spTree>
    <p:extLst>
      <p:ext uri="{BB962C8B-B14F-4D97-AF65-F5344CB8AC3E}">
        <p14:creationId xmlns:p14="http://schemas.microsoft.com/office/powerpoint/2010/main" val="18199429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563B7B3-0B1D-EF4F-BAAC-0E43EFCC5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Example: </a:t>
            </a:r>
            <a:r>
              <a:rPr kumimoji="1" lang="en-US" altLang="zh-CN" b="1"/>
              <a:t>PageRank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215C7D7-8A73-1041-B173-7EAB01B1C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  <p:graphicFrame>
        <p:nvGraphicFramePr>
          <p:cNvPr id="5" name="Object 2">
            <a:extLst>
              <a:ext uri="{FF2B5EF4-FFF2-40B4-BE49-F238E27FC236}">
                <a16:creationId xmlns:a16="http://schemas.microsoft.com/office/drawing/2014/main" id="{B1A9AAB7-9E4C-1C4F-A33C-FF4CA454D93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18000" y="1333500"/>
          <a:ext cx="34290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9" name="Equation" r:id="rId3" imgW="1384300" imgH="444500" progId="">
                  <p:embed/>
                </p:oleObj>
              </mc:Choice>
              <mc:Fallback>
                <p:oleObj name="Equation" r:id="rId3" imgW="1384300" imgH="444500" progId="">
                  <p:embed/>
                  <p:pic>
                    <p:nvPicPr>
                      <p:cNvPr id="5" name="Object 2">
                        <a:extLst>
                          <a:ext uri="{FF2B5EF4-FFF2-40B4-BE49-F238E27FC236}">
                            <a16:creationId xmlns:a16="http://schemas.microsoft.com/office/drawing/2014/main" id="{B1A9AAB7-9E4C-1C4F-A33C-FF4CA454D93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8000" y="1333500"/>
                        <a:ext cx="3429000" cy="952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2">
            <a:extLst>
              <a:ext uri="{FF2B5EF4-FFF2-40B4-BE49-F238E27FC236}">
                <a16:creationId xmlns:a16="http://schemas.microsoft.com/office/drawing/2014/main" id="{AE08F05D-055A-E743-AEE4-64E05DED28BC}"/>
              </a:ext>
            </a:extLst>
          </p:cNvPr>
          <p:cNvGrpSpPr/>
          <p:nvPr/>
        </p:nvGrpSpPr>
        <p:grpSpPr>
          <a:xfrm>
            <a:off x="1741139" y="1325684"/>
            <a:ext cx="1841500" cy="1803399"/>
            <a:chOff x="228600" y="1524000"/>
            <a:chExt cx="2209800" cy="2164079"/>
          </a:xfrm>
        </p:grpSpPr>
        <p:sp>
          <p:nvSpPr>
            <p:cNvPr id="7" name="Oval 31">
              <a:extLst>
                <a:ext uri="{FF2B5EF4-FFF2-40B4-BE49-F238E27FC236}">
                  <a16:creationId xmlns:a16="http://schemas.microsoft.com/office/drawing/2014/main" id="{FD5FB154-5991-2244-A0BE-3C91344800B7}"/>
                </a:ext>
              </a:extLst>
            </p:cNvPr>
            <p:cNvSpPr/>
            <p:nvPr/>
          </p:nvSpPr>
          <p:spPr>
            <a:xfrm>
              <a:off x="228600" y="1783079"/>
              <a:ext cx="685800" cy="609600"/>
            </a:xfrm>
            <a:prstGeom prst="ellipse">
              <a:avLst/>
            </a:prstGeom>
            <a:solidFill>
              <a:srgbClr val="FFFFE5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1</a:t>
              </a:r>
            </a:p>
          </p:txBody>
        </p:sp>
        <p:sp>
          <p:nvSpPr>
            <p:cNvPr id="8" name="Oval 32">
              <a:extLst>
                <a:ext uri="{FF2B5EF4-FFF2-40B4-BE49-F238E27FC236}">
                  <a16:creationId xmlns:a16="http://schemas.microsoft.com/office/drawing/2014/main" id="{2F9A4E96-515C-CD4D-AC73-A0CAC9CC5982}"/>
                </a:ext>
              </a:extLst>
            </p:cNvPr>
            <p:cNvSpPr/>
            <p:nvPr/>
          </p:nvSpPr>
          <p:spPr>
            <a:xfrm>
              <a:off x="228600" y="30784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2</a:t>
              </a:r>
            </a:p>
          </p:txBody>
        </p:sp>
        <p:sp>
          <p:nvSpPr>
            <p:cNvPr id="9" name="Oval 33">
              <a:extLst>
                <a:ext uri="{FF2B5EF4-FFF2-40B4-BE49-F238E27FC236}">
                  <a16:creationId xmlns:a16="http://schemas.microsoft.com/office/drawing/2014/main" id="{BE18F6FF-51B3-2843-A4D4-EC780211F48D}"/>
                </a:ext>
              </a:extLst>
            </p:cNvPr>
            <p:cNvSpPr/>
            <p:nvPr/>
          </p:nvSpPr>
          <p:spPr>
            <a:xfrm>
              <a:off x="1752600" y="1783079"/>
              <a:ext cx="685800" cy="609600"/>
            </a:xfrm>
            <a:prstGeom prst="ellipse">
              <a:avLst/>
            </a:prstGeom>
            <a:solidFill>
              <a:srgbClr val="FFBDD8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3</a:t>
              </a:r>
            </a:p>
          </p:txBody>
        </p:sp>
        <p:sp>
          <p:nvSpPr>
            <p:cNvPr id="10" name="Oval 34">
              <a:extLst>
                <a:ext uri="{FF2B5EF4-FFF2-40B4-BE49-F238E27FC236}">
                  <a16:creationId xmlns:a16="http://schemas.microsoft.com/office/drawing/2014/main" id="{ECE3DFDE-713B-1A47-A86C-C3F9FA58C8CC}"/>
                </a:ext>
              </a:extLst>
            </p:cNvPr>
            <p:cNvSpPr/>
            <p:nvPr/>
          </p:nvSpPr>
          <p:spPr>
            <a:xfrm>
              <a:off x="1752600" y="3078479"/>
              <a:ext cx="685800" cy="609600"/>
            </a:xfrm>
            <a:prstGeom prst="ellipse">
              <a:avLst/>
            </a:prstGeom>
            <a:solidFill>
              <a:srgbClr val="FFBDD8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4</a:t>
              </a:r>
            </a:p>
          </p:txBody>
        </p:sp>
        <p:sp>
          <p:nvSpPr>
            <p:cNvPr id="11" name="Freeform 35">
              <a:extLst>
                <a:ext uri="{FF2B5EF4-FFF2-40B4-BE49-F238E27FC236}">
                  <a16:creationId xmlns:a16="http://schemas.microsoft.com/office/drawing/2014/main" id="{18E69EC0-5E4E-CE43-AC98-253F514C108A}"/>
                </a:ext>
              </a:extLst>
            </p:cNvPr>
            <p:cNvSpPr/>
            <p:nvPr/>
          </p:nvSpPr>
          <p:spPr>
            <a:xfrm>
              <a:off x="685799" y="1524000"/>
              <a:ext cx="1349327" cy="259080"/>
            </a:xfrm>
            <a:custGeom>
              <a:avLst/>
              <a:gdLst>
                <a:gd name="connsiteX0" fmla="*/ 0 w 1589650"/>
                <a:gd name="connsiteY0" fmla="*/ 269631 h 269631"/>
                <a:gd name="connsiteX1" fmla="*/ 717453 w 1589650"/>
                <a:gd name="connsiteY1" fmla="*/ 2345 h 269631"/>
                <a:gd name="connsiteX2" fmla="*/ 1589650 w 1589650"/>
                <a:gd name="connsiteY2" fmla="*/ 255563 h 269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89650" h="269631">
                  <a:moveTo>
                    <a:pt x="0" y="269631"/>
                  </a:moveTo>
                  <a:cubicBezTo>
                    <a:pt x="226255" y="137160"/>
                    <a:pt x="452511" y="4690"/>
                    <a:pt x="717453" y="2345"/>
                  </a:cubicBezTo>
                  <a:cubicBezTo>
                    <a:pt x="982395" y="0"/>
                    <a:pt x="1286022" y="127781"/>
                    <a:pt x="1589650" y="255563"/>
                  </a:cubicBezTo>
                </a:path>
              </a:pathLst>
            </a:custGeom>
            <a:ln w="38100">
              <a:solidFill>
                <a:srgbClr val="FF0066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2" name="Freeform 36">
              <a:extLst>
                <a:ext uri="{FF2B5EF4-FFF2-40B4-BE49-F238E27FC236}">
                  <a16:creationId xmlns:a16="http://schemas.microsoft.com/office/drawing/2014/main" id="{8C080860-1C27-7743-96FC-1F7E2E890603}"/>
                </a:ext>
              </a:extLst>
            </p:cNvPr>
            <p:cNvSpPr/>
            <p:nvPr/>
          </p:nvSpPr>
          <p:spPr>
            <a:xfrm>
              <a:off x="895643" y="2032781"/>
              <a:ext cx="886265" cy="0"/>
            </a:xfrm>
            <a:custGeom>
              <a:avLst/>
              <a:gdLst>
                <a:gd name="connsiteX0" fmla="*/ 0 w 886265"/>
                <a:gd name="connsiteY0" fmla="*/ 0 h 28135"/>
                <a:gd name="connsiteX1" fmla="*/ 886265 w 886265"/>
                <a:gd name="connsiteY1" fmla="*/ 28135 h 28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6265" h="28135">
                  <a:moveTo>
                    <a:pt x="0" y="0"/>
                  </a:moveTo>
                  <a:lnTo>
                    <a:pt x="886265" y="28135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3" name="Freeform 37">
              <a:extLst>
                <a:ext uri="{FF2B5EF4-FFF2-40B4-BE49-F238E27FC236}">
                  <a16:creationId xmlns:a16="http://schemas.microsoft.com/office/drawing/2014/main" id="{200E0C75-4EF6-1C4F-AF36-A8AEF27BDC13}"/>
                </a:ext>
              </a:extLst>
            </p:cNvPr>
            <p:cNvSpPr/>
            <p:nvPr/>
          </p:nvSpPr>
          <p:spPr>
            <a:xfrm>
              <a:off x="572086" y="2398541"/>
              <a:ext cx="0" cy="689316"/>
            </a:xfrm>
            <a:custGeom>
              <a:avLst/>
              <a:gdLst>
                <a:gd name="connsiteX0" fmla="*/ 0 w 0"/>
                <a:gd name="connsiteY0" fmla="*/ 0 h 689316"/>
                <a:gd name="connsiteX1" fmla="*/ 0 w 0"/>
                <a:gd name="connsiteY1" fmla="*/ 689316 h 689316"/>
                <a:gd name="connsiteX2" fmla="*/ 0 w 0"/>
                <a:gd name="connsiteY2" fmla="*/ 689316 h 689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689316">
                  <a:moveTo>
                    <a:pt x="0" y="0"/>
                  </a:moveTo>
                  <a:lnTo>
                    <a:pt x="0" y="689316"/>
                  </a:lnTo>
                  <a:lnTo>
                    <a:pt x="0" y="689316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4" name="Freeform 38">
              <a:extLst>
                <a:ext uri="{FF2B5EF4-FFF2-40B4-BE49-F238E27FC236}">
                  <a16:creationId xmlns:a16="http://schemas.microsoft.com/office/drawing/2014/main" id="{94B5ABBF-A95A-014D-BE5C-801D534F061A}"/>
                </a:ext>
              </a:extLst>
            </p:cNvPr>
            <p:cNvSpPr/>
            <p:nvPr/>
          </p:nvSpPr>
          <p:spPr>
            <a:xfrm>
              <a:off x="867508" y="2243796"/>
              <a:ext cx="1167618" cy="858129"/>
            </a:xfrm>
            <a:custGeom>
              <a:avLst/>
              <a:gdLst>
                <a:gd name="connsiteX0" fmla="*/ 0 w 1167618"/>
                <a:gd name="connsiteY0" fmla="*/ 0 h 858129"/>
                <a:gd name="connsiteX1" fmla="*/ 703384 w 1167618"/>
                <a:gd name="connsiteY1" fmla="*/ 281354 h 858129"/>
                <a:gd name="connsiteX2" fmla="*/ 1167618 w 1167618"/>
                <a:gd name="connsiteY2" fmla="*/ 858129 h 858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67618" h="858129">
                  <a:moveTo>
                    <a:pt x="0" y="0"/>
                  </a:moveTo>
                  <a:cubicBezTo>
                    <a:pt x="254390" y="69166"/>
                    <a:pt x="508781" y="138333"/>
                    <a:pt x="703384" y="281354"/>
                  </a:cubicBezTo>
                  <a:cubicBezTo>
                    <a:pt x="897987" y="424375"/>
                    <a:pt x="1032802" y="641252"/>
                    <a:pt x="1167618" y="858129"/>
                  </a:cubicBez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5" name="Freeform 39">
              <a:extLst>
                <a:ext uri="{FF2B5EF4-FFF2-40B4-BE49-F238E27FC236}">
                  <a16:creationId xmlns:a16="http://schemas.microsoft.com/office/drawing/2014/main" id="{A39E3342-8006-3843-A37F-AEFBEDF7BA98}"/>
                </a:ext>
              </a:extLst>
            </p:cNvPr>
            <p:cNvSpPr/>
            <p:nvPr/>
          </p:nvSpPr>
          <p:spPr>
            <a:xfrm>
              <a:off x="754966" y="2328202"/>
              <a:ext cx="1012874" cy="970671"/>
            </a:xfrm>
            <a:custGeom>
              <a:avLst/>
              <a:gdLst>
                <a:gd name="connsiteX0" fmla="*/ 0 w 1012874"/>
                <a:gd name="connsiteY0" fmla="*/ 0 h 970671"/>
                <a:gd name="connsiteX1" fmla="*/ 365760 w 1012874"/>
                <a:gd name="connsiteY1" fmla="*/ 745588 h 970671"/>
                <a:gd name="connsiteX2" fmla="*/ 1012874 w 1012874"/>
                <a:gd name="connsiteY2" fmla="*/ 970671 h 97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2874" h="970671">
                  <a:moveTo>
                    <a:pt x="0" y="0"/>
                  </a:moveTo>
                  <a:cubicBezTo>
                    <a:pt x="98474" y="291905"/>
                    <a:pt x="196948" y="583810"/>
                    <a:pt x="365760" y="745588"/>
                  </a:cubicBezTo>
                  <a:cubicBezTo>
                    <a:pt x="534572" y="907366"/>
                    <a:pt x="773723" y="939018"/>
                    <a:pt x="1012874" y="970671"/>
                  </a:cubicBezTo>
                </a:path>
              </a:pathLst>
            </a:custGeom>
            <a:ln w="38100">
              <a:solidFill>
                <a:srgbClr val="FF0066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6" name="Freeform 40">
              <a:extLst>
                <a:ext uri="{FF2B5EF4-FFF2-40B4-BE49-F238E27FC236}">
                  <a16:creationId xmlns:a16="http://schemas.microsoft.com/office/drawing/2014/main" id="{8566802D-D862-5645-970E-04D5994D51D0}"/>
                </a:ext>
              </a:extLst>
            </p:cNvPr>
            <p:cNvSpPr/>
            <p:nvPr/>
          </p:nvSpPr>
          <p:spPr>
            <a:xfrm>
              <a:off x="811237" y="2356337"/>
              <a:ext cx="1097280" cy="787791"/>
            </a:xfrm>
            <a:custGeom>
              <a:avLst/>
              <a:gdLst>
                <a:gd name="connsiteX0" fmla="*/ 0 w 1097280"/>
                <a:gd name="connsiteY0" fmla="*/ 787791 h 787791"/>
                <a:gd name="connsiteX1" fmla="*/ 1097280 w 1097280"/>
                <a:gd name="connsiteY1" fmla="*/ 0 h 787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97280" h="787791">
                  <a:moveTo>
                    <a:pt x="0" y="787791"/>
                  </a:moveTo>
                  <a:lnTo>
                    <a:pt x="1097280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7" name="Freeform 41">
              <a:extLst>
                <a:ext uri="{FF2B5EF4-FFF2-40B4-BE49-F238E27FC236}">
                  <a16:creationId xmlns:a16="http://schemas.microsoft.com/office/drawing/2014/main" id="{7FB1297A-37A7-EC4E-8CB1-A8B7005EB291}"/>
                </a:ext>
              </a:extLst>
            </p:cNvPr>
            <p:cNvSpPr/>
            <p:nvPr/>
          </p:nvSpPr>
          <p:spPr>
            <a:xfrm>
              <a:off x="895643" y="3467685"/>
              <a:ext cx="872197" cy="0"/>
            </a:xfrm>
            <a:custGeom>
              <a:avLst/>
              <a:gdLst>
                <a:gd name="connsiteX0" fmla="*/ 0 w 872197"/>
                <a:gd name="connsiteY0" fmla="*/ 28136 h 28136"/>
                <a:gd name="connsiteX1" fmla="*/ 872197 w 872197"/>
                <a:gd name="connsiteY1" fmla="*/ 0 h 28136"/>
                <a:gd name="connsiteX2" fmla="*/ 872197 w 872197"/>
                <a:gd name="connsiteY2" fmla="*/ 0 h 28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72197" h="28136">
                  <a:moveTo>
                    <a:pt x="0" y="28136"/>
                  </a:moveTo>
                  <a:lnTo>
                    <a:pt x="872197" y="0"/>
                  </a:lnTo>
                  <a:lnTo>
                    <a:pt x="872197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8" name="Freeform 42">
              <a:extLst>
                <a:ext uri="{FF2B5EF4-FFF2-40B4-BE49-F238E27FC236}">
                  <a16:creationId xmlns:a16="http://schemas.microsoft.com/office/drawing/2014/main" id="{AF70C6E6-8BC8-A440-A5FE-0E993FE249C4}"/>
                </a:ext>
              </a:extLst>
            </p:cNvPr>
            <p:cNvSpPr/>
            <p:nvPr/>
          </p:nvSpPr>
          <p:spPr>
            <a:xfrm>
              <a:off x="2133600" y="2375095"/>
              <a:ext cx="0" cy="703384"/>
            </a:xfrm>
            <a:custGeom>
              <a:avLst/>
              <a:gdLst>
                <a:gd name="connsiteX0" fmla="*/ 0 w 28135"/>
                <a:gd name="connsiteY0" fmla="*/ 0 h 703384"/>
                <a:gd name="connsiteX1" fmla="*/ 28135 w 28135"/>
                <a:gd name="connsiteY1" fmla="*/ 703384 h 70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135" h="703384">
                  <a:moveTo>
                    <a:pt x="0" y="0"/>
                  </a:moveTo>
                  <a:lnTo>
                    <a:pt x="28135" y="703384"/>
                  </a:lnTo>
                </a:path>
              </a:pathLst>
            </a:custGeom>
            <a:ln w="38100">
              <a:solidFill>
                <a:srgbClr val="FF0066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</p:grpSp>
      <p:sp>
        <p:nvSpPr>
          <p:cNvPr id="19" name="TextBox 20">
            <a:extLst>
              <a:ext uri="{FF2B5EF4-FFF2-40B4-BE49-F238E27FC236}">
                <a16:creationId xmlns:a16="http://schemas.microsoft.com/office/drawing/2014/main" id="{D3641324-F737-8145-894E-7CD43C1819CA}"/>
              </a:ext>
            </a:extLst>
          </p:cNvPr>
          <p:cNvSpPr txBox="1"/>
          <p:nvPr/>
        </p:nvSpPr>
        <p:spPr>
          <a:xfrm>
            <a:off x="2413000" y="1016001"/>
            <a:ext cx="52931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>
                <a:solidFill>
                  <a:srgbClr val="FF0000"/>
                </a:solidFill>
                <a:latin typeface="Calibri"/>
              </a:rPr>
              <a:t>0.25</a:t>
            </a:r>
          </a:p>
        </p:txBody>
      </p:sp>
      <p:sp>
        <p:nvSpPr>
          <p:cNvPr id="20" name="TextBox 21">
            <a:extLst>
              <a:ext uri="{FF2B5EF4-FFF2-40B4-BE49-F238E27FC236}">
                <a16:creationId xmlns:a16="http://schemas.microsoft.com/office/drawing/2014/main" id="{1F8CD501-6803-9645-A81C-C5F0C027A0DC}"/>
              </a:ext>
            </a:extLst>
          </p:cNvPr>
          <p:cNvSpPr txBox="1"/>
          <p:nvPr/>
        </p:nvSpPr>
        <p:spPr>
          <a:xfrm>
            <a:off x="3365500" y="2168724"/>
            <a:ext cx="52931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>
                <a:solidFill>
                  <a:srgbClr val="FF0000"/>
                </a:solidFill>
                <a:latin typeface="Calibri"/>
              </a:rPr>
              <a:t>0.12</a:t>
            </a:r>
          </a:p>
        </p:txBody>
      </p:sp>
      <p:sp>
        <p:nvSpPr>
          <p:cNvPr id="21" name="TextBox 22">
            <a:extLst>
              <a:ext uri="{FF2B5EF4-FFF2-40B4-BE49-F238E27FC236}">
                <a16:creationId xmlns:a16="http://schemas.microsoft.com/office/drawing/2014/main" id="{ADEF055C-E3EA-F34E-8141-5909B71642EC}"/>
              </a:ext>
            </a:extLst>
          </p:cNvPr>
          <p:cNvSpPr txBox="1"/>
          <p:nvPr/>
        </p:nvSpPr>
        <p:spPr>
          <a:xfrm>
            <a:off x="2476500" y="2422724"/>
            <a:ext cx="52931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>
                <a:solidFill>
                  <a:srgbClr val="FF0000"/>
                </a:solidFill>
                <a:latin typeface="Calibri"/>
              </a:rPr>
              <a:t>0.12</a:t>
            </a:r>
          </a:p>
        </p:txBody>
      </p:sp>
      <p:graphicFrame>
        <p:nvGraphicFramePr>
          <p:cNvPr id="22" name="Table 29">
            <a:extLst>
              <a:ext uri="{FF2B5EF4-FFF2-40B4-BE49-F238E27FC236}">
                <a16:creationId xmlns:a16="http://schemas.microsoft.com/office/drawing/2014/main" id="{DE3BBC4A-B6F2-5348-B99A-7EF0EF515505}"/>
              </a:ext>
            </a:extLst>
          </p:cNvPr>
          <p:cNvGraphicFramePr>
            <a:graphicFrameLocks noGrp="1"/>
          </p:cNvGraphicFramePr>
          <p:nvPr/>
        </p:nvGraphicFramePr>
        <p:xfrm>
          <a:off x="659751" y="3347146"/>
          <a:ext cx="2994004" cy="185420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890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19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19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1600" b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K=0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K=1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6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</a:t>
                      </a:r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???</a:t>
                      </a:r>
                      <a:endParaRPr lang="en-US" sz="2000" b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6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</a:t>
                      </a:r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6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</a:t>
                      </a:r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6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</a:t>
                      </a:r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3" name="TextBox 25">
            <a:extLst>
              <a:ext uri="{FF2B5EF4-FFF2-40B4-BE49-F238E27FC236}">
                <a16:creationId xmlns:a16="http://schemas.microsoft.com/office/drawing/2014/main" id="{068BFE10-283E-A44F-B83E-66825C6E7815}"/>
              </a:ext>
            </a:extLst>
          </p:cNvPr>
          <p:cNvSpPr txBox="1"/>
          <p:nvPr/>
        </p:nvSpPr>
        <p:spPr>
          <a:xfrm>
            <a:off x="-33544" y="5438001"/>
            <a:ext cx="861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sz="1200"/>
              <a:t>Sergey </a:t>
            </a:r>
            <a:r>
              <a:rPr lang="en-US" sz="1200" err="1"/>
              <a:t>Brin</a:t>
            </a:r>
            <a:r>
              <a:rPr lang="en-US" sz="1200"/>
              <a:t>, Lawrence Page, “The Anatomy of Large-Scale </a:t>
            </a:r>
            <a:r>
              <a:rPr lang="en-US" sz="1200" err="1"/>
              <a:t>Hypertextual</a:t>
            </a:r>
            <a:r>
              <a:rPr lang="en-US" sz="1200"/>
              <a:t> Web Search Engine”, WWW ‘98 </a:t>
            </a:r>
          </a:p>
        </p:txBody>
      </p:sp>
    </p:spTree>
    <p:extLst>
      <p:ext uri="{BB962C8B-B14F-4D97-AF65-F5344CB8AC3E}">
        <p14:creationId xmlns:p14="http://schemas.microsoft.com/office/powerpoint/2010/main" val="38922251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563B7B3-0B1D-EF4F-BAAC-0E43EFCC5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Example: </a:t>
            </a:r>
            <a:r>
              <a:rPr kumimoji="1" lang="en-US" altLang="zh-CN" b="1"/>
              <a:t>PageRank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215C7D7-8A73-1041-B173-7EAB01B1C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  <p:graphicFrame>
        <p:nvGraphicFramePr>
          <p:cNvPr id="5" name="Object 2">
            <a:extLst>
              <a:ext uri="{FF2B5EF4-FFF2-40B4-BE49-F238E27FC236}">
                <a16:creationId xmlns:a16="http://schemas.microsoft.com/office/drawing/2014/main" id="{B1A9AAB7-9E4C-1C4F-A33C-FF4CA454D93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18000" y="1333500"/>
          <a:ext cx="34290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3" name="Equation" r:id="rId3" imgW="1384300" imgH="444500" progId="">
                  <p:embed/>
                </p:oleObj>
              </mc:Choice>
              <mc:Fallback>
                <p:oleObj name="Equation" r:id="rId3" imgW="1384300" imgH="444500" progId="">
                  <p:embed/>
                  <p:pic>
                    <p:nvPicPr>
                      <p:cNvPr id="5" name="Object 2">
                        <a:extLst>
                          <a:ext uri="{FF2B5EF4-FFF2-40B4-BE49-F238E27FC236}">
                            <a16:creationId xmlns:a16="http://schemas.microsoft.com/office/drawing/2014/main" id="{B1A9AAB7-9E4C-1C4F-A33C-FF4CA454D93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8000" y="1333500"/>
                        <a:ext cx="3429000" cy="952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2">
            <a:extLst>
              <a:ext uri="{FF2B5EF4-FFF2-40B4-BE49-F238E27FC236}">
                <a16:creationId xmlns:a16="http://schemas.microsoft.com/office/drawing/2014/main" id="{AE08F05D-055A-E743-AEE4-64E05DED28BC}"/>
              </a:ext>
            </a:extLst>
          </p:cNvPr>
          <p:cNvGrpSpPr/>
          <p:nvPr/>
        </p:nvGrpSpPr>
        <p:grpSpPr>
          <a:xfrm>
            <a:off x="1741139" y="1325684"/>
            <a:ext cx="1841500" cy="1803399"/>
            <a:chOff x="228600" y="1524000"/>
            <a:chExt cx="2209800" cy="2164079"/>
          </a:xfrm>
        </p:grpSpPr>
        <p:sp>
          <p:nvSpPr>
            <p:cNvPr id="7" name="Oval 31">
              <a:extLst>
                <a:ext uri="{FF2B5EF4-FFF2-40B4-BE49-F238E27FC236}">
                  <a16:creationId xmlns:a16="http://schemas.microsoft.com/office/drawing/2014/main" id="{FD5FB154-5991-2244-A0BE-3C91344800B7}"/>
                </a:ext>
              </a:extLst>
            </p:cNvPr>
            <p:cNvSpPr/>
            <p:nvPr/>
          </p:nvSpPr>
          <p:spPr>
            <a:xfrm>
              <a:off x="228600" y="1783079"/>
              <a:ext cx="685800" cy="609600"/>
            </a:xfrm>
            <a:prstGeom prst="ellipse">
              <a:avLst/>
            </a:prstGeom>
            <a:solidFill>
              <a:srgbClr val="FFFFE5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1</a:t>
              </a:r>
            </a:p>
          </p:txBody>
        </p:sp>
        <p:sp>
          <p:nvSpPr>
            <p:cNvPr id="8" name="Oval 32">
              <a:extLst>
                <a:ext uri="{FF2B5EF4-FFF2-40B4-BE49-F238E27FC236}">
                  <a16:creationId xmlns:a16="http://schemas.microsoft.com/office/drawing/2014/main" id="{2F9A4E96-515C-CD4D-AC73-A0CAC9CC5982}"/>
                </a:ext>
              </a:extLst>
            </p:cNvPr>
            <p:cNvSpPr/>
            <p:nvPr/>
          </p:nvSpPr>
          <p:spPr>
            <a:xfrm>
              <a:off x="228600" y="30784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2</a:t>
              </a:r>
            </a:p>
          </p:txBody>
        </p:sp>
        <p:sp>
          <p:nvSpPr>
            <p:cNvPr id="9" name="Oval 33">
              <a:extLst>
                <a:ext uri="{FF2B5EF4-FFF2-40B4-BE49-F238E27FC236}">
                  <a16:creationId xmlns:a16="http://schemas.microsoft.com/office/drawing/2014/main" id="{BE18F6FF-51B3-2843-A4D4-EC780211F48D}"/>
                </a:ext>
              </a:extLst>
            </p:cNvPr>
            <p:cNvSpPr/>
            <p:nvPr/>
          </p:nvSpPr>
          <p:spPr>
            <a:xfrm>
              <a:off x="1752600" y="1783079"/>
              <a:ext cx="685800" cy="609600"/>
            </a:xfrm>
            <a:prstGeom prst="ellipse">
              <a:avLst/>
            </a:prstGeom>
            <a:solidFill>
              <a:srgbClr val="FFBDD8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3</a:t>
              </a:r>
            </a:p>
          </p:txBody>
        </p:sp>
        <p:sp>
          <p:nvSpPr>
            <p:cNvPr id="10" name="Oval 34">
              <a:extLst>
                <a:ext uri="{FF2B5EF4-FFF2-40B4-BE49-F238E27FC236}">
                  <a16:creationId xmlns:a16="http://schemas.microsoft.com/office/drawing/2014/main" id="{ECE3DFDE-713B-1A47-A86C-C3F9FA58C8CC}"/>
                </a:ext>
              </a:extLst>
            </p:cNvPr>
            <p:cNvSpPr/>
            <p:nvPr/>
          </p:nvSpPr>
          <p:spPr>
            <a:xfrm>
              <a:off x="1752600" y="3078479"/>
              <a:ext cx="685800" cy="609600"/>
            </a:xfrm>
            <a:prstGeom prst="ellipse">
              <a:avLst/>
            </a:prstGeom>
            <a:solidFill>
              <a:srgbClr val="FFBDD8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4</a:t>
              </a:r>
            </a:p>
          </p:txBody>
        </p:sp>
        <p:sp>
          <p:nvSpPr>
            <p:cNvPr id="11" name="Freeform 35">
              <a:extLst>
                <a:ext uri="{FF2B5EF4-FFF2-40B4-BE49-F238E27FC236}">
                  <a16:creationId xmlns:a16="http://schemas.microsoft.com/office/drawing/2014/main" id="{18E69EC0-5E4E-CE43-AC98-253F514C108A}"/>
                </a:ext>
              </a:extLst>
            </p:cNvPr>
            <p:cNvSpPr/>
            <p:nvPr/>
          </p:nvSpPr>
          <p:spPr>
            <a:xfrm>
              <a:off x="685799" y="1524000"/>
              <a:ext cx="1349327" cy="259080"/>
            </a:xfrm>
            <a:custGeom>
              <a:avLst/>
              <a:gdLst>
                <a:gd name="connsiteX0" fmla="*/ 0 w 1589650"/>
                <a:gd name="connsiteY0" fmla="*/ 269631 h 269631"/>
                <a:gd name="connsiteX1" fmla="*/ 717453 w 1589650"/>
                <a:gd name="connsiteY1" fmla="*/ 2345 h 269631"/>
                <a:gd name="connsiteX2" fmla="*/ 1589650 w 1589650"/>
                <a:gd name="connsiteY2" fmla="*/ 255563 h 269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89650" h="269631">
                  <a:moveTo>
                    <a:pt x="0" y="269631"/>
                  </a:moveTo>
                  <a:cubicBezTo>
                    <a:pt x="226255" y="137160"/>
                    <a:pt x="452511" y="4690"/>
                    <a:pt x="717453" y="2345"/>
                  </a:cubicBezTo>
                  <a:cubicBezTo>
                    <a:pt x="982395" y="0"/>
                    <a:pt x="1286022" y="127781"/>
                    <a:pt x="1589650" y="255563"/>
                  </a:cubicBezTo>
                </a:path>
              </a:pathLst>
            </a:custGeom>
            <a:ln w="38100">
              <a:solidFill>
                <a:srgbClr val="FF0066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2" name="Freeform 36">
              <a:extLst>
                <a:ext uri="{FF2B5EF4-FFF2-40B4-BE49-F238E27FC236}">
                  <a16:creationId xmlns:a16="http://schemas.microsoft.com/office/drawing/2014/main" id="{8C080860-1C27-7743-96FC-1F7E2E890603}"/>
                </a:ext>
              </a:extLst>
            </p:cNvPr>
            <p:cNvSpPr/>
            <p:nvPr/>
          </p:nvSpPr>
          <p:spPr>
            <a:xfrm>
              <a:off x="895643" y="2032781"/>
              <a:ext cx="886265" cy="0"/>
            </a:xfrm>
            <a:custGeom>
              <a:avLst/>
              <a:gdLst>
                <a:gd name="connsiteX0" fmla="*/ 0 w 886265"/>
                <a:gd name="connsiteY0" fmla="*/ 0 h 28135"/>
                <a:gd name="connsiteX1" fmla="*/ 886265 w 886265"/>
                <a:gd name="connsiteY1" fmla="*/ 28135 h 28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6265" h="28135">
                  <a:moveTo>
                    <a:pt x="0" y="0"/>
                  </a:moveTo>
                  <a:lnTo>
                    <a:pt x="886265" y="28135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3" name="Freeform 37">
              <a:extLst>
                <a:ext uri="{FF2B5EF4-FFF2-40B4-BE49-F238E27FC236}">
                  <a16:creationId xmlns:a16="http://schemas.microsoft.com/office/drawing/2014/main" id="{200E0C75-4EF6-1C4F-AF36-A8AEF27BDC13}"/>
                </a:ext>
              </a:extLst>
            </p:cNvPr>
            <p:cNvSpPr/>
            <p:nvPr/>
          </p:nvSpPr>
          <p:spPr>
            <a:xfrm>
              <a:off x="572086" y="2398541"/>
              <a:ext cx="0" cy="689316"/>
            </a:xfrm>
            <a:custGeom>
              <a:avLst/>
              <a:gdLst>
                <a:gd name="connsiteX0" fmla="*/ 0 w 0"/>
                <a:gd name="connsiteY0" fmla="*/ 0 h 689316"/>
                <a:gd name="connsiteX1" fmla="*/ 0 w 0"/>
                <a:gd name="connsiteY1" fmla="*/ 689316 h 689316"/>
                <a:gd name="connsiteX2" fmla="*/ 0 w 0"/>
                <a:gd name="connsiteY2" fmla="*/ 689316 h 689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689316">
                  <a:moveTo>
                    <a:pt x="0" y="0"/>
                  </a:moveTo>
                  <a:lnTo>
                    <a:pt x="0" y="689316"/>
                  </a:lnTo>
                  <a:lnTo>
                    <a:pt x="0" y="689316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4" name="Freeform 38">
              <a:extLst>
                <a:ext uri="{FF2B5EF4-FFF2-40B4-BE49-F238E27FC236}">
                  <a16:creationId xmlns:a16="http://schemas.microsoft.com/office/drawing/2014/main" id="{94B5ABBF-A95A-014D-BE5C-801D534F061A}"/>
                </a:ext>
              </a:extLst>
            </p:cNvPr>
            <p:cNvSpPr/>
            <p:nvPr/>
          </p:nvSpPr>
          <p:spPr>
            <a:xfrm>
              <a:off x="867508" y="2243796"/>
              <a:ext cx="1167618" cy="858129"/>
            </a:xfrm>
            <a:custGeom>
              <a:avLst/>
              <a:gdLst>
                <a:gd name="connsiteX0" fmla="*/ 0 w 1167618"/>
                <a:gd name="connsiteY0" fmla="*/ 0 h 858129"/>
                <a:gd name="connsiteX1" fmla="*/ 703384 w 1167618"/>
                <a:gd name="connsiteY1" fmla="*/ 281354 h 858129"/>
                <a:gd name="connsiteX2" fmla="*/ 1167618 w 1167618"/>
                <a:gd name="connsiteY2" fmla="*/ 858129 h 858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67618" h="858129">
                  <a:moveTo>
                    <a:pt x="0" y="0"/>
                  </a:moveTo>
                  <a:cubicBezTo>
                    <a:pt x="254390" y="69166"/>
                    <a:pt x="508781" y="138333"/>
                    <a:pt x="703384" y="281354"/>
                  </a:cubicBezTo>
                  <a:cubicBezTo>
                    <a:pt x="897987" y="424375"/>
                    <a:pt x="1032802" y="641252"/>
                    <a:pt x="1167618" y="858129"/>
                  </a:cubicBez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5" name="Freeform 39">
              <a:extLst>
                <a:ext uri="{FF2B5EF4-FFF2-40B4-BE49-F238E27FC236}">
                  <a16:creationId xmlns:a16="http://schemas.microsoft.com/office/drawing/2014/main" id="{A39E3342-8006-3843-A37F-AEFBEDF7BA98}"/>
                </a:ext>
              </a:extLst>
            </p:cNvPr>
            <p:cNvSpPr/>
            <p:nvPr/>
          </p:nvSpPr>
          <p:spPr>
            <a:xfrm>
              <a:off x="754966" y="2328202"/>
              <a:ext cx="1012874" cy="970671"/>
            </a:xfrm>
            <a:custGeom>
              <a:avLst/>
              <a:gdLst>
                <a:gd name="connsiteX0" fmla="*/ 0 w 1012874"/>
                <a:gd name="connsiteY0" fmla="*/ 0 h 970671"/>
                <a:gd name="connsiteX1" fmla="*/ 365760 w 1012874"/>
                <a:gd name="connsiteY1" fmla="*/ 745588 h 970671"/>
                <a:gd name="connsiteX2" fmla="*/ 1012874 w 1012874"/>
                <a:gd name="connsiteY2" fmla="*/ 970671 h 97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2874" h="970671">
                  <a:moveTo>
                    <a:pt x="0" y="0"/>
                  </a:moveTo>
                  <a:cubicBezTo>
                    <a:pt x="98474" y="291905"/>
                    <a:pt x="196948" y="583810"/>
                    <a:pt x="365760" y="745588"/>
                  </a:cubicBezTo>
                  <a:cubicBezTo>
                    <a:pt x="534572" y="907366"/>
                    <a:pt x="773723" y="939018"/>
                    <a:pt x="1012874" y="970671"/>
                  </a:cubicBezTo>
                </a:path>
              </a:pathLst>
            </a:custGeom>
            <a:ln w="38100">
              <a:solidFill>
                <a:srgbClr val="FF0066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6" name="Freeform 40">
              <a:extLst>
                <a:ext uri="{FF2B5EF4-FFF2-40B4-BE49-F238E27FC236}">
                  <a16:creationId xmlns:a16="http://schemas.microsoft.com/office/drawing/2014/main" id="{8566802D-D862-5645-970E-04D5994D51D0}"/>
                </a:ext>
              </a:extLst>
            </p:cNvPr>
            <p:cNvSpPr/>
            <p:nvPr/>
          </p:nvSpPr>
          <p:spPr>
            <a:xfrm>
              <a:off x="811237" y="2356337"/>
              <a:ext cx="1097280" cy="787791"/>
            </a:xfrm>
            <a:custGeom>
              <a:avLst/>
              <a:gdLst>
                <a:gd name="connsiteX0" fmla="*/ 0 w 1097280"/>
                <a:gd name="connsiteY0" fmla="*/ 787791 h 787791"/>
                <a:gd name="connsiteX1" fmla="*/ 1097280 w 1097280"/>
                <a:gd name="connsiteY1" fmla="*/ 0 h 787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97280" h="787791">
                  <a:moveTo>
                    <a:pt x="0" y="787791"/>
                  </a:moveTo>
                  <a:lnTo>
                    <a:pt x="1097280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7" name="Freeform 41">
              <a:extLst>
                <a:ext uri="{FF2B5EF4-FFF2-40B4-BE49-F238E27FC236}">
                  <a16:creationId xmlns:a16="http://schemas.microsoft.com/office/drawing/2014/main" id="{7FB1297A-37A7-EC4E-8CB1-A8B7005EB291}"/>
                </a:ext>
              </a:extLst>
            </p:cNvPr>
            <p:cNvSpPr/>
            <p:nvPr/>
          </p:nvSpPr>
          <p:spPr>
            <a:xfrm>
              <a:off x="895643" y="3467685"/>
              <a:ext cx="872197" cy="0"/>
            </a:xfrm>
            <a:custGeom>
              <a:avLst/>
              <a:gdLst>
                <a:gd name="connsiteX0" fmla="*/ 0 w 872197"/>
                <a:gd name="connsiteY0" fmla="*/ 28136 h 28136"/>
                <a:gd name="connsiteX1" fmla="*/ 872197 w 872197"/>
                <a:gd name="connsiteY1" fmla="*/ 0 h 28136"/>
                <a:gd name="connsiteX2" fmla="*/ 872197 w 872197"/>
                <a:gd name="connsiteY2" fmla="*/ 0 h 28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72197" h="28136">
                  <a:moveTo>
                    <a:pt x="0" y="28136"/>
                  </a:moveTo>
                  <a:lnTo>
                    <a:pt x="872197" y="0"/>
                  </a:lnTo>
                  <a:lnTo>
                    <a:pt x="872197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8" name="Freeform 42">
              <a:extLst>
                <a:ext uri="{FF2B5EF4-FFF2-40B4-BE49-F238E27FC236}">
                  <a16:creationId xmlns:a16="http://schemas.microsoft.com/office/drawing/2014/main" id="{AF70C6E6-8BC8-A440-A5FE-0E993FE249C4}"/>
                </a:ext>
              </a:extLst>
            </p:cNvPr>
            <p:cNvSpPr/>
            <p:nvPr/>
          </p:nvSpPr>
          <p:spPr>
            <a:xfrm>
              <a:off x="2133600" y="2375095"/>
              <a:ext cx="0" cy="703384"/>
            </a:xfrm>
            <a:custGeom>
              <a:avLst/>
              <a:gdLst>
                <a:gd name="connsiteX0" fmla="*/ 0 w 28135"/>
                <a:gd name="connsiteY0" fmla="*/ 0 h 703384"/>
                <a:gd name="connsiteX1" fmla="*/ 28135 w 28135"/>
                <a:gd name="connsiteY1" fmla="*/ 703384 h 70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135" h="703384">
                  <a:moveTo>
                    <a:pt x="0" y="0"/>
                  </a:moveTo>
                  <a:lnTo>
                    <a:pt x="28135" y="703384"/>
                  </a:lnTo>
                </a:path>
              </a:pathLst>
            </a:custGeom>
            <a:ln w="38100">
              <a:solidFill>
                <a:srgbClr val="FF0066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</p:grpSp>
      <p:sp>
        <p:nvSpPr>
          <p:cNvPr id="19" name="TextBox 20">
            <a:extLst>
              <a:ext uri="{FF2B5EF4-FFF2-40B4-BE49-F238E27FC236}">
                <a16:creationId xmlns:a16="http://schemas.microsoft.com/office/drawing/2014/main" id="{D3641324-F737-8145-894E-7CD43C1819CA}"/>
              </a:ext>
            </a:extLst>
          </p:cNvPr>
          <p:cNvSpPr txBox="1"/>
          <p:nvPr/>
        </p:nvSpPr>
        <p:spPr>
          <a:xfrm>
            <a:off x="2413000" y="1016001"/>
            <a:ext cx="52931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>
                <a:solidFill>
                  <a:srgbClr val="FF0000"/>
                </a:solidFill>
                <a:latin typeface="Calibri"/>
              </a:rPr>
              <a:t>0.25</a:t>
            </a:r>
          </a:p>
        </p:txBody>
      </p:sp>
      <p:sp>
        <p:nvSpPr>
          <p:cNvPr id="20" name="TextBox 21">
            <a:extLst>
              <a:ext uri="{FF2B5EF4-FFF2-40B4-BE49-F238E27FC236}">
                <a16:creationId xmlns:a16="http://schemas.microsoft.com/office/drawing/2014/main" id="{1F8CD501-6803-9645-A81C-C5F0C027A0DC}"/>
              </a:ext>
            </a:extLst>
          </p:cNvPr>
          <p:cNvSpPr txBox="1"/>
          <p:nvPr/>
        </p:nvSpPr>
        <p:spPr>
          <a:xfrm>
            <a:off x="3365500" y="2168724"/>
            <a:ext cx="52931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>
                <a:solidFill>
                  <a:srgbClr val="FF0000"/>
                </a:solidFill>
                <a:latin typeface="Calibri"/>
              </a:rPr>
              <a:t>0.12</a:t>
            </a:r>
          </a:p>
        </p:txBody>
      </p:sp>
      <p:sp>
        <p:nvSpPr>
          <p:cNvPr id="21" name="TextBox 22">
            <a:extLst>
              <a:ext uri="{FF2B5EF4-FFF2-40B4-BE49-F238E27FC236}">
                <a16:creationId xmlns:a16="http://schemas.microsoft.com/office/drawing/2014/main" id="{ADEF055C-E3EA-F34E-8141-5909B71642EC}"/>
              </a:ext>
            </a:extLst>
          </p:cNvPr>
          <p:cNvSpPr txBox="1"/>
          <p:nvPr/>
        </p:nvSpPr>
        <p:spPr>
          <a:xfrm>
            <a:off x="2476500" y="2422724"/>
            <a:ext cx="52931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>
                <a:solidFill>
                  <a:srgbClr val="FF0000"/>
                </a:solidFill>
                <a:latin typeface="Calibri"/>
              </a:rPr>
              <a:t>0.12</a:t>
            </a:r>
          </a:p>
        </p:txBody>
      </p:sp>
      <p:graphicFrame>
        <p:nvGraphicFramePr>
          <p:cNvPr id="22" name="Table 29">
            <a:extLst>
              <a:ext uri="{FF2B5EF4-FFF2-40B4-BE49-F238E27FC236}">
                <a16:creationId xmlns:a16="http://schemas.microsoft.com/office/drawing/2014/main" id="{DE3BBC4A-B6F2-5348-B99A-7EF0EF5155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6423765"/>
              </p:ext>
            </p:extLst>
          </p:nvPr>
        </p:nvGraphicFramePr>
        <p:xfrm>
          <a:off x="659751" y="3347146"/>
          <a:ext cx="2994004" cy="185420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890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19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19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1600" b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K=0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K=1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6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</a:t>
                      </a:r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0.37</a:t>
                      </a:r>
                      <a:endParaRPr lang="en-US" altLang="zh-CN" sz="2000" b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6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</a:t>
                      </a:r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6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</a:t>
                      </a:r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6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</a:t>
                      </a:r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3" name="TextBox 25">
            <a:extLst>
              <a:ext uri="{FF2B5EF4-FFF2-40B4-BE49-F238E27FC236}">
                <a16:creationId xmlns:a16="http://schemas.microsoft.com/office/drawing/2014/main" id="{20D24FE7-ED16-A247-9E79-1A02B5DE1039}"/>
              </a:ext>
            </a:extLst>
          </p:cNvPr>
          <p:cNvSpPr txBox="1"/>
          <p:nvPr/>
        </p:nvSpPr>
        <p:spPr>
          <a:xfrm>
            <a:off x="-33544" y="5438001"/>
            <a:ext cx="861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6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sz="1200"/>
              <a:t>Sergey </a:t>
            </a:r>
            <a:r>
              <a:rPr lang="en-US" sz="1200" err="1"/>
              <a:t>Brin</a:t>
            </a:r>
            <a:r>
              <a:rPr lang="en-US" sz="1200"/>
              <a:t>, Lawrence Page, “The Anatomy of Large-Scale </a:t>
            </a:r>
            <a:r>
              <a:rPr lang="en-US" sz="1200" err="1"/>
              <a:t>Hypertextual</a:t>
            </a:r>
            <a:r>
              <a:rPr lang="en-US" sz="1200"/>
              <a:t> Web Search Engine”, WWW ‘98 </a:t>
            </a:r>
          </a:p>
        </p:txBody>
      </p:sp>
    </p:spTree>
    <p:extLst>
      <p:ext uri="{BB962C8B-B14F-4D97-AF65-F5344CB8AC3E}">
        <p14:creationId xmlns:p14="http://schemas.microsoft.com/office/powerpoint/2010/main" val="9198389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96C653-3CAF-9442-9DE7-77A3F94E8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Example: </a:t>
            </a:r>
            <a:r>
              <a:rPr kumimoji="1" lang="en-US" altLang="zh-CN" b="1"/>
              <a:t>PageRank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61A621F-ADF9-1945-B5E6-46FA0E4AE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  <p:graphicFrame>
        <p:nvGraphicFramePr>
          <p:cNvPr id="5" name="Object 2">
            <a:extLst>
              <a:ext uri="{FF2B5EF4-FFF2-40B4-BE49-F238E27FC236}">
                <a16:creationId xmlns:a16="http://schemas.microsoft.com/office/drawing/2014/main" id="{2B1F2021-0BA1-D149-99DA-7E408DC1654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18000" y="1333500"/>
          <a:ext cx="34290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7" name="Equation" r:id="rId3" imgW="1384300" imgH="444500" progId="">
                  <p:embed/>
                </p:oleObj>
              </mc:Choice>
              <mc:Fallback>
                <p:oleObj name="Equation" r:id="rId3" imgW="1384300" imgH="444500" progId="">
                  <p:embed/>
                  <p:pic>
                    <p:nvPicPr>
                      <p:cNvPr id="5" name="Object 2">
                        <a:extLst>
                          <a:ext uri="{FF2B5EF4-FFF2-40B4-BE49-F238E27FC236}">
                            <a16:creationId xmlns:a16="http://schemas.microsoft.com/office/drawing/2014/main" id="{2B1F2021-0BA1-D149-99DA-7E408DC1654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8000" y="1333500"/>
                        <a:ext cx="3429000" cy="952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2">
            <a:extLst>
              <a:ext uri="{FF2B5EF4-FFF2-40B4-BE49-F238E27FC236}">
                <a16:creationId xmlns:a16="http://schemas.microsoft.com/office/drawing/2014/main" id="{AE520131-A08B-564C-AC8A-9FACCA065FED}"/>
              </a:ext>
            </a:extLst>
          </p:cNvPr>
          <p:cNvGrpSpPr/>
          <p:nvPr/>
        </p:nvGrpSpPr>
        <p:grpSpPr>
          <a:xfrm>
            <a:off x="1741139" y="1325684"/>
            <a:ext cx="1841500" cy="1803399"/>
            <a:chOff x="228600" y="1524000"/>
            <a:chExt cx="2209800" cy="2164079"/>
          </a:xfrm>
        </p:grpSpPr>
        <p:sp>
          <p:nvSpPr>
            <p:cNvPr id="7" name="Oval 31">
              <a:extLst>
                <a:ext uri="{FF2B5EF4-FFF2-40B4-BE49-F238E27FC236}">
                  <a16:creationId xmlns:a16="http://schemas.microsoft.com/office/drawing/2014/main" id="{953DB95E-14B6-0346-8DE2-BA3564EC1352}"/>
                </a:ext>
              </a:extLst>
            </p:cNvPr>
            <p:cNvSpPr/>
            <p:nvPr/>
          </p:nvSpPr>
          <p:spPr>
            <a:xfrm>
              <a:off x="228600" y="17830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1</a:t>
              </a:r>
            </a:p>
          </p:txBody>
        </p:sp>
        <p:sp>
          <p:nvSpPr>
            <p:cNvPr id="8" name="Oval 32">
              <a:extLst>
                <a:ext uri="{FF2B5EF4-FFF2-40B4-BE49-F238E27FC236}">
                  <a16:creationId xmlns:a16="http://schemas.microsoft.com/office/drawing/2014/main" id="{D07DDAAB-B7FF-894F-AEBD-BA69EFDE3EB2}"/>
                </a:ext>
              </a:extLst>
            </p:cNvPr>
            <p:cNvSpPr/>
            <p:nvPr/>
          </p:nvSpPr>
          <p:spPr>
            <a:xfrm>
              <a:off x="228600" y="30784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2</a:t>
              </a:r>
            </a:p>
          </p:txBody>
        </p:sp>
        <p:sp>
          <p:nvSpPr>
            <p:cNvPr id="9" name="Oval 33">
              <a:extLst>
                <a:ext uri="{FF2B5EF4-FFF2-40B4-BE49-F238E27FC236}">
                  <a16:creationId xmlns:a16="http://schemas.microsoft.com/office/drawing/2014/main" id="{18E5B2B0-4373-4C48-8A5A-EC8CF42F41EC}"/>
                </a:ext>
              </a:extLst>
            </p:cNvPr>
            <p:cNvSpPr/>
            <p:nvPr/>
          </p:nvSpPr>
          <p:spPr>
            <a:xfrm>
              <a:off x="1752600" y="17830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3</a:t>
              </a:r>
            </a:p>
          </p:txBody>
        </p:sp>
        <p:sp>
          <p:nvSpPr>
            <p:cNvPr id="10" name="Oval 34">
              <a:extLst>
                <a:ext uri="{FF2B5EF4-FFF2-40B4-BE49-F238E27FC236}">
                  <a16:creationId xmlns:a16="http://schemas.microsoft.com/office/drawing/2014/main" id="{54324457-AFDD-AF4E-A804-41B29203B4C4}"/>
                </a:ext>
              </a:extLst>
            </p:cNvPr>
            <p:cNvSpPr/>
            <p:nvPr/>
          </p:nvSpPr>
          <p:spPr>
            <a:xfrm>
              <a:off x="1752600" y="30784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4</a:t>
              </a:r>
            </a:p>
          </p:txBody>
        </p:sp>
        <p:sp>
          <p:nvSpPr>
            <p:cNvPr id="11" name="Freeform 35">
              <a:extLst>
                <a:ext uri="{FF2B5EF4-FFF2-40B4-BE49-F238E27FC236}">
                  <a16:creationId xmlns:a16="http://schemas.microsoft.com/office/drawing/2014/main" id="{06996610-04D6-DA44-ADDC-3B939BFDBD6B}"/>
                </a:ext>
              </a:extLst>
            </p:cNvPr>
            <p:cNvSpPr/>
            <p:nvPr/>
          </p:nvSpPr>
          <p:spPr>
            <a:xfrm>
              <a:off x="685799" y="1524000"/>
              <a:ext cx="1349327" cy="259080"/>
            </a:xfrm>
            <a:custGeom>
              <a:avLst/>
              <a:gdLst>
                <a:gd name="connsiteX0" fmla="*/ 0 w 1589650"/>
                <a:gd name="connsiteY0" fmla="*/ 269631 h 269631"/>
                <a:gd name="connsiteX1" fmla="*/ 717453 w 1589650"/>
                <a:gd name="connsiteY1" fmla="*/ 2345 h 269631"/>
                <a:gd name="connsiteX2" fmla="*/ 1589650 w 1589650"/>
                <a:gd name="connsiteY2" fmla="*/ 255563 h 269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89650" h="269631">
                  <a:moveTo>
                    <a:pt x="0" y="269631"/>
                  </a:moveTo>
                  <a:cubicBezTo>
                    <a:pt x="226255" y="137160"/>
                    <a:pt x="452511" y="4690"/>
                    <a:pt x="717453" y="2345"/>
                  </a:cubicBezTo>
                  <a:cubicBezTo>
                    <a:pt x="982395" y="0"/>
                    <a:pt x="1286022" y="127781"/>
                    <a:pt x="1589650" y="255563"/>
                  </a:cubicBezTo>
                </a:path>
              </a:pathLst>
            </a:custGeom>
            <a:ln w="2222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2" name="Freeform 36">
              <a:extLst>
                <a:ext uri="{FF2B5EF4-FFF2-40B4-BE49-F238E27FC236}">
                  <a16:creationId xmlns:a16="http://schemas.microsoft.com/office/drawing/2014/main" id="{7DA8A1D5-F59C-9143-9621-512DE297F2A3}"/>
                </a:ext>
              </a:extLst>
            </p:cNvPr>
            <p:cNvSpPr/>
            <p:nvPr/>
          </p:nvSpPr>
          <p:spPr>
            <a:xfrm>
              <a:off x="895643" y="2032781"/>
              <a:ext cx="886265" cy="0"/>
            </a:xfrm>
            <a:custGeom>
              <a:avLst/>
              <a:gdLst>
                <a:gd name="connsiteX0" fmla="*/ 0 w 886265"/>
                <a:gd name="connsiteY0" fmla="*/ 0 h 28135"/>
                <a:gd name="connsiteX1" fmla="*/ 886265 w 886265"/>
                <a:gd name="connsiteY1" fmla="*/ 28135 h 28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6265" h="28135">
                  <a:moveTo>
                    <a:pt x="0" y="0"/>
                  </a:moveTo>
                  <a:lnTo>
                    <a:pt x="886265" y="28135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3" name="Freeform 37">
              <a:extLst>
                <a:ext uri="{FF2B5EF4-FFF2-40B4-BE49-F238E27FC236}">
                  <a16:creationId xmlns:a16="http://schemas.microsoft.com/office/drawing/2014/main" id="{11A8D99D-C9AF-564B-A0C2-469E96C234C0}"/>
                </a:ext>
              </a:extLst>
            </p:cNvPr>
            <p:cNvSpPr/>
            <p:nvPr/>
          </p:nvSpPr>
          <p:spPr>
            <a:xfrm>
              <a:off x="572086" y="2398541"/>
              <a:ext cx="0" cy="689316"/>
            </a:xfrm>
            <a:custGeom>
              <a:avLst/>
              <a:gdLst>
                <a:gd name="connsiteX0" fmla="*/ 0 w 0"/>
                <a:gd name="connsiteY0" fmla="*/ 0 h 689316"/>
                <a:gd name="connsiteX1" fmla="*/ 0 w 0"/>
                <a:gd name="connsiteY1" fmla="*/ 689316 h 689316"/>
                <a:gd name="connsiteX2" fmla="*/ 0 w 0"/>
                <a:gd name="connsiteY2" fmla="*/ 689316 h 689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689316">
                  <a:moveTo>
                    <a:pt x="0" y="0"/>
                  </a:moveTo>
                  <a:lnTo>
                    <a:pt x="0" y="689316"/>
                  </a:lnTo>
                  <a:lnTo>
                    <a:pt x="0" y="689316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4" name="Freeform 38">
              <a:extLst>
                <a:ext uri="{FF2B5EF4-FFF2-40B4-BE49-F238E27FC236}">
                  <a16:creationId xmlns:a16="http://schemas.microsoft.com/office/drawing/2014/main" id="{9D016820-92E2-0D48-B5DF-E8283ED1D873}"/>
                </a:ext>
              </a:extLst>
            </p:cNvPr>
            <p:cNvSpPr/>
            <p:nvPr/>
          </p:nvSpPr>
          <p:spPr>
            <a:xfrm>
              <a:off x="867508" y="2243796"/>
              <a:ext cx="1167618" cy="858129"/>
            </a:xfrm>
            <a:custGeom>
              <a:avLst/>
              <a:gdLst>
                <a:gd name="connsiteX0" fmla="*/ 0 w 1167618"/>
                <a:gd name="connsiteY0" fmla="*/ 0 h 858129"/>
                <a:gd name="connsiteX1" fmla="*/ 703384 w 1167618"/>
                <a:gd name="connsiteY1" fmla="*/ 281354 h 858129"/>
                <a:gd name="connsiteX2" fmla="*/ 1167618 w 1167618"/>
                <a:gd name="connsiteY2" fmla="*/ 858129 h 858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67618" h="858129">
                  <a:moveTo>
                    <a:pt x="0" y="0"/>
                  </a:moveTo>
                  <a:cubicBezTo>
                    <a:pt x="254390" y="69166"/>
                    <a:pt x="508781" y="138333"/>
                    <a:pt x="703384" y="281354"/>
                  </a:cubicBezTo>
                  <a:cubicBezTo>
                    <a:pt x="897987" y="424375"/>
                    <a:pt x="1032802" y="641252"/>
                    <a:pt x="1167618" y="858129"/>
                  </a:cubicBez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5" name="Freeform 39">
              <a:extLst>
                <a:ext uri="{FF2B5EF4-FFF2-40B4-BE49-F238E27FC236}">
                  <a16:creationId xmlns:a16="http://schemas.microsoft.com/office/drawing/2014/main" id="{8C9A9749-8D06-B641-9D28-A567688F0569}"/>
                </a:ext>
              </a:extLst>
            </p:cNvPr>
            <p:cNvSpPr/>
            <p:nvPr/>
          </p:nvSpPr>
          <p:spPr>
            <a:xfrm>
              <a:off x="754966" y="2328202"/>
              <a:ext cx="1012874" cy="970671"/>
            </a:xfrm>
            <a:custGeom>
              <a:avLst/>
              <a:gdLst>
                <a:gd name="connsiteX0" fmla="*/ 0 w 1012874"/>
                <a:gd name="connsiteY0" fmla="*/ 0 h 970671"/>
                <a:gd name="connsiteX1" fmla="*/ 365760 w 1012874"/>
                <a:gd name="connsiteY1" fmla="*/ 745588 h 970671"/>
                <a:gd name="connsiteX2" fmla="*/ 1012874 w 1012874"/>
                <a:gd name="connsiteY2" fmla="*/ 970671 h 97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2874" h="970671">
                  <a:moveTo>
                    <a:pt x="0" y="0"/>
                  </a:moveTo>
                  <a:cubicBezTo>
                    <a:pt x="98474" y="291905"/>
                    <a:pt x="196948" y="583810"/>
                    <a:pt x="365760" y="745588"/>
                  </a:cubicBezTo>
                  <a:cubicBezTo>
                    <a:pt x="534572" y="907366"/>
                    <a:pt x="773723" y="939018"/>
                    <a:pt x="1012874" y="970671"/>
                  </a:cubicBezTo>
                </a:path>
              </a:pathLst>
            </a:custGeom>
            <a:ln w="2222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6" name="Freeform 40">
              <a:extLst>
                <a:ext uri="{FF2B5EF4-FFF2-40B4-BE49-F238E27FC236}">
                  <a16:creationId xmlns:a16="http://schemas.microsoft.com/office/drawing/2014/main" id="{127DF31D-0FA7-D046-9DB4-A4E3EF588354}"/>
                </a:ext>
              </a:extLst>
            </p:cNvPr>
            <p:cNvSpPr/>
            <p:nvPr/>
          </p:nvSpPr>
          <p:spPr>
            <a:xfrm>
              <a:off x="811237" y="2356337"/>
              <a:ext cx="1097280" cy="787791"/>
            </a:xfrm>
            <a:custGeom>
              <a:avLst/>
              <a:gdLst>
                <a:gd name="connsiteX0" fmla="*/ 0 w 1097280"/>
                <a:gd name="connsiteY0" fmla="*/ 787791 h 787791"/>
                <a:gd name="connsiteX1" fmla="*/ 1097280 w 1097280"/>
                <a:gd name="connsiteY1" fmla="*/ 0 h 787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97280" h="787791">
                  <a:moveTo>
                    <a:pt x="0" y="787791"/>
                  </a:moveTo>
                  <a:lnTo>
                    <a:pt x="1097280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7" name="Freeform 41">
              <a:extLst>
                <a:ext uri="{FF2B5EF4-FFF2-40B4-BE49-F238E27FC236}">
                  <a16:creationId xmlns:a16="http://schemas.microsoft.com/office/drawing/2014/main" id="{3DAFDD09-73BE-6E47-82EB-DA812BAF3C28}"/>
                </a:ext>
              </a:extLst>
            </p:cNvPr>
            <p:cNvSpPr/>
            <p:nvPr/>
          </p:nvSpPr>
          <p:spPr>
            <a:xfrm>
              <a:off x="895643" y="3467685"/>
              <a:ext cx="872197" cy="0"/>
            </a:xfrm>
            <a:custGeom>
              <a:avLst/>
              <a:gdLst>
                <a:gd name="connsiteX0" fmla="*/ 0 w 872197"/>
                <a:gd name="connsiteY0" fmla="*/ 28136 h 28136"/>
                <a:gd name="connsiteX1" fmla="*/ 872197 w 872197"/>
                <a:gd name="connsiteY1" fmla="*/ 0 h 28136"/>
                <a:gd name="connsiteX2" fmla="*/ 872197 w 872197"/>
                <a:gd name="connsiteY2" fmla="*/ 0 h 28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72197" h="28136">
                  <a:moveTo>
                    <a:pt x="0" y="28136"/>
                  </a:moveTo>
                  <a:lnTo>
                    <a:pt x="872197" y="0"/>
                  </a:lnTo>
                  <a:lnTo>
                    <a:pt x="872197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8" name="Freeform 42">
              <a:extLst>
                <a:ext uri="{FF2B5EF4-FFF2-40B4-BE49-F238E27FC236}">
                  <a16:creationId xmlns:a16="http://schemas.microsoft.com/office/drawing/2014/main" id="{E43EB4E7-6083-DB41-93E8-F918AF31D295}"/>
                </a:ext>
              </a:extLst>
            </p:cNvPr>
            <p:cNvSpPr/>
            <p:nvPr/>
          </p:nvSpPr>
          <p:spPr>
            <a:xfrm>
              <a:off x="2133600" y="2375095"/>
              <a:ext cx="0" cy="703384"/>
            </a:xfrm>
            <a:custGeom>
              <a:avLst/>
              <a:gdLst>
                <a:gd name="connsiteX0" fmla="*/ 0 w 28135"/>
                <a:gd name="connsiteY0" fmla="*/ 0 h 703384"/>
                <a:gd name="connsiteX1" fmla="*/ 28135 w 28135"/>
                <a:gd name="connsiteY1" fmla="*/ 703384 h 70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135" h="703384">
                  <a:moveTo>
                    <a:pt x="0" y="0"/>
                  </a:moveTo>
                  <a:lnTo>
                    <a:pt x="28135" y="703384"/>
                  </a:lnTo>
                </a:path>
              </a:pathLst>
            </a:custGeom>
            <a:ln w="22225">
              <a:solidFill>
                <a:schemeClr val="tx1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21" name="Table 29">
            <a:extLst>
              <a:ext uri="{FF2B5EF4-FFF2-40B4-BE49-F238E27FC236}">
                <a16:creationId xmlns:a16="http://schemas.microsoft.com/office/drawing/2014/main" id="{2DF74726-E537-1F46-B859-C2AB1109CF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3572843"/>
              </p:ext>
            </p:extLst>
          </p:nvPr>
        </p:nvGraphicFramePr>
        <p:xfrm>
          <a:off x="645940" y="3312505"/>
          <a:ext cx="4070077" cy="191270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8954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82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82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82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2540">
                <a:tc>
                  <a:txBody>
                    <a:bodyPr/>
                    <a:lstStyle/>
                    <a:p>
                      <a:pPr algn="ctr"/>
                      <a:endParaRPr lang="en-US" sz="1300" b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K=0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K=1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K=2</a:t>
                      </a: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2540"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3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</a:t>
                      </a:r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0.37</a:t>
                      </a:r>
                      <a:endParaRPr lang="en-US" sz="1700" b="0">
                        <a:solidFill>
                          <a:srgbClr val="FF000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0.43</a:t>
                      </a:r>
                      <a:endParaRPr lang="en-US" sz="1700" b="0">
                        <a:solidFill>
                          <a:srgbClr val="FF000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2540"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3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</a:t>
                      </a:r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0.08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0.12</a:t>
                      </a: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2540"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3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</a:t>
                      </a:r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0.33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0.27</a:t>
                      </a: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2540"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3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</a:t>
                      </a:r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0.20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0.16</a:t>
                      </a: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7970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96C653-3CAF-9442-9DE7-77A3F94E8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Example: </a:t>
            </a:r>
            <a:r>
              <a:rPr kumimoji="1" lang="en-US" altLang="zh-CN" b="1"/>
              <a:t>PageRank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61A621F-ADF9-1945-B5E6-46FA0E4AE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  <p:graphicFrame>
        <p:nvGraphicFramePr>
          <p:cNvPr id="5" name="Object 2">
            <a:extLst>
              <a:ext uri="{FF2B5EF4-FFF2-40B4-BE49-F238E27FC236}">
                <a16:creationId xmlns:a16="http://schemas.microsoft.com/office/drawing/2014/main" id="{2B1F2021-0BA1-D149-99DA-7E408DC1654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18000" y="1333500"/>
          <a:ext cx="34290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1" name="Equation" r:id="rId3" imgW="1384300" imgH="444500" progId="">
                  <p:embed/>
                </p:oleObj>
              </mc:Choice>
              <mc:Fallback>
                <p:oleObj name="Equation" r:id="rId3" imgW="1384300" imgH="444500" progId="">
                  <p:embed/>
                  <p:pic>
                    <p:nvPicPr>
                      <p:cNvPr id="5" name="Object 2">
                        <a:extLst>
                          <a:ext uri="{FF2B5EF4-FFF2-40B4-BE49-F238E27FC236}">
                            <a16:creationId xmlns:a16="http://schemas.microsoft.com/office/drawing/2014/main" id="{2B1F2021-0BA1-D149-99DA-7E408DC1654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8000" y="1333500"/>
                        <a:ext cx="3429000" cy="952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2">
            <a:extLst>
              <a:ext uri="{FF2B5EF4-FFF2-40B4-BE49-F238E27FC236}">
                <a16:creationId xmlns:a16="http://schemas.microsoft.com/office/drawing/2014/main" id="{AE520131-A08B-564C-AC8A-9FACCA065FED}"/>
              </a:ext>
            </a:extLst>
          </p:cNvPr>
          <p:cNvGrpSpPr/>
          <p:nvPr/>
        </p:nvGrpSpPr>
        <p:grpSpPr>
          <a:xfrm>
            <a:off x="1741139" y="1325684"/>
            <a:ext cx="1841500" cy="1803399"/>
            <a:chOff x="228600" y="1524000"/>
            <a:chExt cx="2209800" cy="2164079"/>
          </a:xfrm>
        </p:grpSpPr>
        <p:sp>
          <p:nvSpPr>
            <p:cNvPr id="7" name="Oval 31">
              <a:extLst>
                <a:ext uri="{FF2B5EF4-FFF2-40B4-BE49-F238E27FC236}">
                  <a16:creationId xmlns:a16="http://schemas.microsoft.com/office/drawing/2014/main" id="{953DB95E-14B6-0346-8DE2-BA3564EC1352}"/>
                </a:ext>
              </a:extLst>
            </p:cNvPr>
            <p:cNvSpPr/>
            <p:nvPr/>
          </p:nvSpPr>
          <p:spPr>
            <a:xfrm>
              <a:off x="228600" y="17830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1</a:t>
              </a:r>
            </a:p>
          </p:txBody>
        </p:sp>
        <p:sp>
          <p:nvSpPr>
            <p:cNvPr id="8" name="Oval 32">
              <a:extLst>
                <a:ext uri="{FF2B5EF4-FFF2-40B4-BE49-F238E27FC236}">
                  <a16:creationId xmlns:a16="http://schemas.microsoft.com/office/drawing/2014/main" id="{D07DDAAB-B7FF-894F-AEBD-BA69EFDE3EB2}"/>
                </a:ext>
              </a:extLst>
            </p:cNvPr>
            <p:cNvSpPr/>
            <p:nvPr/>
          </p:nvSpPr>
          <p:spPr>
            <a:xfrm>
              <a:off x="228600" y="30784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2</a:t>
              </a:r>
            </a:p>
          </p:txBody>
        </p:sp>
        <p:sp>
          <p:nvSpPr>
            <p:cNvPr id="9" name="Oval 33">
              <a:extLst>
                <a:ext uri="{FF2B5EF4-FFF2-40B4-BE49-F238E27FC236}">
                  <a16:creationId xmlns:a16="http://schemas.microsoft.com/office/drawing/2014/main" id="{18E5B2B0-4373-4C48-8A5A-EC8CF42F41EC}"/>
                </a:ext>
              </a:extLst>
            </p:cNvPr>
            <p:cNvSpPr/>
            <p:nvPr/>
          </p:nvSpPr>
          <p:spPr>
            <a:xfrm>
              <a:off x="1752600" y="17830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3</a:t>
              </a:r>
            </a:p>
          </p:txBody>
        </p:sp>
        <p:sp>
          <p:nvSpPr>
            <p:cNvPr id="10" name="Oval 34">
              <a:extLst>
                <a:ext uri="{FF2B5EF4-FFF2-40B4-BE49-F238E27FC236}">
                  <a16:creationId xmlns:a16="http://schemas.microsoft.com/office/drawing/2014/main" id="{54324457-AFDD-AF4E-A804-41B29203B4C4}"/>
                </a:ext>
              </a:extLst>
            </p:cNvPr>
            <p:cNvSpPr/>
            <p:nvPr/>
          </p:nvSpPr>
          <p:spPr>
            <a:xfrm>
              <a:off x="1752600" y="30784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4</a:t>
              </a:r>
            </a:p>
          </p:txBody>
        </p:sp>
        <p:sp>
          <p:nvSpPr>
            <p:cNvPr id="11" name="Freeform 35">
              <a:extLst>
                <a:ext uri="{FF2B5EF4-FFF2-40B4-BE49-F238E27FC236}">
                  <a16:creationId xmlns:a16="http://schemas.microsoft.com/office/drawing/2014/main" id="{06996610-04D6-DA44-ADDC-3B939BFDBD6B}"/>
                </a:ext>
              </a:extLst>
            </p:cNvPr>
            <p:cNvSpPr/>
            <p:nvPr/>
          </p:nvSpPr>
          <p:spPr>
            <a:xfrm>
              <a:off x="685799" y="1524000"/>
              <a:ext cx="1349327" cy="259080"/>
            </a:xfrm>
            <a:custGeom>
              <a:avLst/>
              <a:gdLst>
                <a:gd name="connsiteX0" fmla="*/ 0 w 1589650"/>
                <a:gd name="connsiteY0" fmla="*/ 269631 h 269631"/>
                <a:gd name="connsiteX1" fmla="*/ 717453 w 1589650"/>
                <a:gd name="connsiteY1" fmla="*/ 2345 h 269631"/>
                <a:gd name="connsiteX2" fmla="*/ 1589650 w 1589650"/>
                <a:gd name="connsiteY2" fmla="*/ 255563 h 269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89650" h="269631">
                  <a:moveTo>
                    <a:pt x="0" y="269631"/>
                  </a:moveTo>
                  <a:cubicBezTo>
                    <a:pt x="226255" y="137160"/>
                    <a:pt x="452511" y="4690"/>
                    <a:pt x="717453" y="2345"/>
                  </a:cubicBezTo>
                  <a:cubicBezTo>
                    <a:pt x="982395" y="0"/>
                    <a:pt x="1286022" y="127781"/>
                    <a:pt x="1589650" y="255563"/>
                  </a:cubicBezTo>
                </a:path>
              </a:pathLst>
            </a:custGeom>
            <a:ln w="2222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2" name="Freeform 36">
              <a:extLst>
                <a:ext uri="{FF2B5EF4-FFF2-40B4-BE49-F238E27FC236}">
                  <a16:creationId xmlns:a16="http://schemas.microsoft.com/office/drawing/2014/main" id="{7DA8A1D5-F59C-9143-9621-512DE297F2A3}"/>
                </a:ext>
              </a:extLst>
            </p:cNvPr>
            <p:cNvSpPr/>
            <p:nvPr/>
          </p:nvSpPr>
          <p:spPr>
            <a:xfrm>
              <a:off x="895643" y="2032781"/>
              <a:ext cx="886265" cy="0"/>
            </a:xfrm>
            <a:custGeom>
              <a:avLst/>
              <a:gdLst>
                <a:gd name="connsiteX0" fmla="*/ 0 w 886265"/>
                <a:gd name="connsiteY0" fmla="*/ 0 h 28135"/>
                <a:gd name="connsiteX1" fmla="*/ 886265 w 886265"/>
                <a:gd name="connsiteY1" fmla="*/ 28135 h 28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6265" h="28135">
                  <a:moveTo>
                    <a:pt x="0" y="0"/>
                  </a:moveTo>
                  <a:lnTo>
                    <a:pt x="886265" y="28135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3" name="Freeform 37">
              <a:extLst>
                <a:ext uri="{FF2B5EF4-FFF2-40B4-BE49-F238E27FC236}">
                  <a16:creationId xmlns:a16="http://schemas.microsoft.com/office/drawing/2014/main" id="{11A8D99D-C9AF-564B-A0C2-469E96C234C0}"/>
                </a:ext>
              </a:extLst>
            </p:cNvPr>
            <p:cNvSpPr/>
            <p:nvPr/>
          </p:nvSpPr>
          <p:spPr>
            <a:xfrm>
              <a:off x="572086" y="2398541"/>
              <a:ext cx="0" cy="689316"/>
            </a:xfrm>
            <a:custGeom>
              <a:avLst/>
              <a:gdLst>
                <a:gd name="connsiteX0" fmla="*/ 0 w 0"/>
                <a:gd name="connsiteY0" fmla="*/ 0 h 689316"/>
                <a:gd name="connsiteX1" fmla="*/ 0 w 0"/>
                <a:gd name="connsiteY1" fmla="*/ 689316 h 689316"/>
                <a:gd name="connsiteX2" fmla="*/ 0 w 0"/>
                <a:gd name="connsiteY2" fmla="*/ 689316 h 689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689316">
                  <a:moveTo>
                    <a:pt x="0" y="0"/>
                  </a:moveTo>
                  <a:lnTo>
                    <a:pt x="0" y="689316"/>
                  </a:lnTo>
                  <a:lnTo>
                    <a:pt x="0" y="689316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4" name="Freeform 38">
              <a:extLst>
                <a:ext uri="{FF2B5EF4-FFF2-40B4-BE49-F238E27FC236}">
                  <a16:creationId xmlns:a16="http://schemas.microsoft.com/office/drawing/2014/main" id="{9D016820-92E2-0D48-B5DF-E8283ED1D873}"/>
                </a:ext>
              </a:extLst>
            </p:cNvPr>
            <p:cNvSpPr/>
            <p:nvPr/>
          </p:nvSpPr>
          <p:spPr>
            <a:xfrm>
              <a:off x="867508" y="2243796"/>
              <a:ext cx="1167618" cy="858129"/>
            </a:xfrm>
            <a:custGeom>
              <a:avLst/>
              <a:gdLst>
                <a:gd name="connsiteX0" fmla="*/ 0 w 1167618"/>
                <a:gd name="connsiteY0" fmla="*/ 0 h 858129"/>
                <a:gd name="connsiteX1" fmla="*/ 703384 w 1167618"/>
                <a:gd name="connsiteY1" fmla="*/ 281354 h 858129"/>
                <a:gd name="connsiteX2" fmla="*/ 1167618 w 1167618"/>
                <a:gd name="connsiteY2" fmla="*/ 858129 h 858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67618" h="858129">
                  <a:moveTo>
                    <a:pt x="0" y="0"/>
                  </a:moveTo>
                  <a:cubicBezTo>
                    <a:pt x="254390" y="69166"/>
                    <a:pt x="508781" y="138333"/>
                    <a:pt x="703384" y="281354"/>
                  </a:cubicBezTo>
                  <a:cubicBezTo>
                    <a:pt x="897987" y="424375"/>
                    <a:pt x="1032802" y="641252"/>
                    <a:pt x="1167618" y="858129"/>
                  </a:cubicBez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5" name="Freeform 39">
              <a:extLst>
                <a:ext uri="{FF2B5EF4-FFF2-40B4-BE49-F238E27FC236}">
                  <a16:creationId xmlns:a16="http://schemas.microsoft.com/office/drawing/2014/main" id="{8C9A9749-8D06-B641-9D28-A567688F0569}"/>
                </a:ext>
              </a:extLst>
            </p:cNvPr>
            <p:cNvSpPr/>
            <p:nvPr/>
          </p:nvSpPr>
          <p:spPr>
            <a:xfrm>
              <a:off x="754966" y="2328202"/>
              <a:ext cx="1012874" cy="970671"/>
            </a:xfrm>
            <a:custGeom>
              <a:avLst/>
              <a:gdLst>
                <a:gd name="connsiteX0" fmla="*/ 0 w 1012874"/>
                <a:gd name="connsiteY0" fmla="*/ 0 h 970671"/>
                <a:gd name="connsiteX1" fmla="*/ 365760 w 1012874"/>
                <a:gd name="connsiteY1" fmla="*/ 745588 h 970671"/>
                <a:gd name="connsiteX2" fmla="*/ 1012874 w 1012874"/>
                <a:gd name="connsiteY2" fmla="*/ 970671 h 97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2874" h="970671">
                  <a:moveTo>
                    <a:pt x="0" y="0"/>
                  </a:moveTo>
                  <a:cubicBezTo>
                    <a:pt x="98474" y="291905"/>
                    <a:pt x="196948" y="583810"/>
                    <a:pt x="365760" y="745588"/>
                  </a:cubicBezTo>
                  <a:cubicBezTo>
                    <a:pt x="534572" y="907366"/>
                    <a:pt x="773723" y="939018"/>
                    <a:pt x="1012874" y="970671"/>
                  </a:cubicBezTo>
                </a:path>
              </a:pathLst>
            </a:custGeom>
            <a:ln w="2222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6" name="Freeform 40">
              <a:extLst>
                <a:ext uri="{FF2B5EF4-FFF2-40B4-BE49-F238E27FC236}">
                  <a16:creationId xmlns:a16="http://schemas.microsoft.com/office/drawing/2014/main" id="{127DF31D-0FA7-D046-9DB4-A4E3EF588354}"/>
                </a:ext>
              </a:extLst>
            </p:cNvPr>
            <p:cNvSpPr/>
            <p:nvPr/>
          </p:nvSpPr>
          <p:spPr>
            <a:xfrm>
              <a:off x="811237" y="2356337"/>
              <a:ext cx="1097280" cy="787791"/>
            </a:xfrm>
            <a:custGeom>
              <a:avLst/>
              <a:gdLst>
                <a:gd name="connsiteX0" fmla="*/ 0 w 1097280"/>
                <a:gd name="connsiteY0" fmla="*/ 787791 h 787791"/>
                <a:gd name="connsiteX1" fmla="*/ 1097280 w 1097280"/>
                <a:gd name="connsiteY1" fmla="*/ 0 h 787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97280" h="787791">
                  <a:moveTo>
                    <a:pt x="0" y="787791"/>
                  </a:moveTo>
                  <a:lnTo>
                    <a:pt x="1097280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7" name="Freeform 41">
              <a:extLst>
                <a:ext uri="{FF2B5EF4-FFF2-40B4-BE49-F238E27FC236}">
                  <a16:creationId xmlns:a16="http://schemas.microsoft.com/office/drawing/2014/main" id="{3DAFDD09-73BE-6E47-82EB-DA812BAF3C28}"/>
                </a:ext>
              </a:extLst>
            </p:cNvPr>
            <p:cNvSpPr/>
            <p:nvPr/>
          </p:nvSpPr>
          <p:spPr>
            <a:xfrm>
              <a:off x="895643" y="3467685"/>
              <a:ext cx="872197" cy="0"/>
            </a:xfrm>
            <a:custGeom>
              <a:avLst/>
              <a:gdLst>
                <a:gd name="connsiteX0" fmla="*/ 0 w 872197"/>
                <a:gd name="connsiteY0" fmla="*/ 28136 h 28136"/>
                <a:gd name="connsiteX1" fmla="*/ 872197 w 872197"/>
                <a:gd name="connsiteY1" fmla="*/ 0 h 28136"/>
                <a:gd name="connsiteX2" fmla="*/ 872197 w 872197"/>
                <a:gd name="connsiteY2" fmla="*/ 0 h 28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72197" h="28136">
                  <a:moveTo>
                    <a:pt x="0" y="28136"/>
                  </a:moveTo>
                  <a:lnTo>
                    <a:pt x="872197" y="0"/>
                  </a:lnTo>
                  <a:lnTo>
                    <a:pt x="872197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8" name="Freeform 42">
              <a:extLst>
                <a:ext uri="{FF2B5EF4-FFF2-40B4-BE49-F238E27FC236}">
                  <a16:creationId xmlns:a16="http://schemas.microsoft.com/office/drawing/2014/main" id="{E43EB4E7-6083-DB41-93E8-F918AF31D295}"/>
                </a:ext>
              </a:extLst>
            </p:cNvPr>
            <p:cNvSpPr/>
            <p:nvPr/>
          </p:nvSpPr>
          <p:spPr>
            <a:xfrm>
              <a:off x="2133600" y="2375095"/>
              <a:ext cx="0" cy="703384"/>
            </a:xfrm>
            <a:custGeom>
              <a:avLst/>
              <a:gdLst>
                <a:gd name="connsiteX0" fmla="*/ 0 w 28135"/>
                <a:gd name="connsiteY0" fmla="*/ 0 h 703384"/>
                <a:gd name="connsiteX1" fmla="*/ 28135 w 28135"/>
                <a:gd name="connsiteY1" fmla="*/ 703384 h 70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135" h="703384">
                  <a:moveTo>
                    <a:pt x="0" y="0"/>
                  </a:moveTo>
                  <a:lnTo>
                    <a:pt x="28135" y="703384"/>
                  </a:lnTo>
                </a:path>
              </a:pathLst>
            </a:custGeom>
            <a:ln w="22225">
              <a:solidFill>
                <a:schemeClr val="tx1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</p:grpSp>
      <p:graphicFrame>
        <p:nvGraphicFramePr>
          <p:cNvPr id="21" name="Table 29">
            <a:extLst>
              <a:ext uri="{FF2B5EF4-FFF2-40B4-BE49-F238E27FC236}">
                <a16:creationId xmlns:a16="http://schemas.microsoft.com/office/drawing/2014/main" id="{2DF74726-E537-1F46-B859-C2AB1109CF81}"/>
              </a:ext>
            </a:extLst>
          </p:cNvPr>
          <p:cNvGraphicFramePr>
            <a:graphicFrameLocks noGrp="1"/>
          </p:cNvGraphicFramePr>
          <p:nvPr/>
        </p:nvGraphicFramePr>
        <p:xfrm>
          <a:off x="645940" y="3312505"/>
          <a:ext cx="4070077" cy="191270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8954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82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82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82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2540">
                <a:tc>
                  <a:txBody>
                    <a:bodyPr/>
                    <a:lstStyle/>
                    <a:p>
                      <a:pPr algn="ctr"/>
                      <a:endParaRPr lang="en-US" sz="1300" b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K=0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K=1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K=2</a:t>
                      </a: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2540"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3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</a:t>
                      </a:r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0.37</a:t>
                      </a:r>
                      <a:endParaRPr lang="en-US" sz="1700" b="0">
                        <a:solidFill>
                          <a:srgbClr val="FF000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3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0.43</a:t>
                      </a:r>
                      <a:endParaRPr lang="en-US" sz="1700" b="0">
                        <a:solidFill>
                          <a:srgbClr val="FF000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2540"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3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</a:t>
                      </a:r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0.08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0.12</a:t>
                      </a: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2540"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3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</a:t>
                      </a:r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0.33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0.27</a:t>
                      </a: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2540"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3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</a:t>
                      </a:r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0.20</a:t>
                      </a:r>
                    </a:p>
                  </a:txBody>
                  <a:tcPr marL="76200" marR="76200" marT="38100" marB="381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0.16</a:t>
                      </a:r>
                    </a:p>
                  </a:txBody>
                  <a:tcPr marL="76200" marR="76200" marT="38100" marB="381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0" name="Rectangle 21">
            <a:extLst>
              <a:ext uri="{FF2B5EF4-FFF2-40B4-BE49-F238E27FC236}">
                <a16:creationId xmlns:a16="http://schemas.microsoft.com/office/drawing/2014/main" id="{E500CF38-13D3-FE4D-A12A-CCB92AE53E4A}"/>
              </a:ext>
            </a:extLst>
          </p:cNvPr>
          <p:cNvSpPr/>
          <p:nvPr/>
        </p:nvSpPr>
        <p:spPr>
          <a:xfrm>
            <a:off x="4254499" y="2453540"/>
            <a:ext cx="3917899" cy="444500"/>
          </a:xfrm>
          <a:prstGeom prst="rect">
            <a:avLst/>
          </a:prstGeom>
          <a:solidFill>
            <a:srgbClr val="FFFFE5"/>
          </a:solidFill>
          <a:ln w="31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Iterative Batch Processing</a:t>
            </a:r>
          </a:p>
        </p:txBody>
      </p:sp>
    </p:spTree>
    <p:extLst>
      <p:ext uri="{BB962C8B-B14F-4D97-AF65-F5344CB8AC3E}">
        <p14:creationId xmlns:p14="http://schemas.microsoft.com/office/powerpoint/2010/main" val="30404745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Table 29">
            <a:extLst>
              <a:ext uri="{FF2B5EF4-FFF2-40B4-BE49-F238E27FC236}">
                <a16:creationId xmlns:a16="http://schemas.microsoft.com/office/drawing/2014/main" id="{D9672A98-07B2-F845-8346-CCB2240360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7349215"/>
              </p:ext>
            </p:extLst>
          </p:nvPr>
        </p:nvGraphicFramePr>
        <p:xfrm>
          <a:off x="642937" y="3341755"/>
          <a:ext cx="8001001" cy="185420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890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19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19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19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194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77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6770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6770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1600" b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K=0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K=2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K=4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K=5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K=6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6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</a:t>
                      </a:r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0.37</a:t>
                      </a:r>
                      <a:endParaRPr lang="en-US" sz="2000" b="0">
                        <a:solidFill>
                          <a:srgbClr val="FF000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0.43</a:t>
                      </a:r>
                      <a:endParaRPr lang="en-US" sz="2000" b="0">
                        <a:solidFill>
                          <a:srgbClr val="FF000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rgbClr val="FF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>
                          <a:solidFill>
                            <a:srgbClr val="FF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6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</a:t>
                      </a:r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rgbClr val="FF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rgbClr val="FF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6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</a:t>
                      </a:r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rgbClr val="FF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rgbClr val="FF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PR(V</a:t>
                      </a:r>
                      <a:r>
                        <a:rPr lang="en-US" sz="1600" b="0" baseline="-2500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</a:t>
                      </a:r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rgbClr val="FF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rgbClr val="FF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0.19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标题 1">
            <a:extLst>
              <a:ext uri="{FF2B5EF4-FFF2-40B4-BE49-F238E27FC236}">
                <a16:creationId xmlns:a16="http://schemas.microsoft.com/office/drawing/2014/main" id="{F496C653-3CAF-9442-9DE7-77A3F94E8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Example: </a:t>
            </a:r>
            <a:r>
              <a:rPr kumimoji="1" lang="en-US" altLang="zh-CN" b="1"/>
              <a:t>PageRank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61A621F-ADF9-1945-B5E6-46FA0E4AE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  <p:graphicFrame>
        <p:nvGraphicFramePr>
          <p:cNvPr id="5" name="Object 2">
            <a:extLst>
              <a:ext uri="{FF2B5EF4-FFF2-40B4-BE49-F238E27FC236}">
                <a16:creationId xmlns:a16="http://schemas.microsoft.com/office/drawing/2014/main" id="{2B1F2021-0BA1-D149-99DA-7E408DC1654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18000" y="1333500"/>
          <a:ext cx="34290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5" name="Equation" r:id="rId3" imgW="1384300" imgH="444500" progId="">
                  <p:embed/>
                </p:oleObj>
              </mc:Choice>
              <mc:Fallback>
                <p:oleObj name="Equation" r:id="rId3" imgW="1384300" imgH="444500" progId="">
                  <p:embed/>
                  <p:pic>
                    <p:nvPicPr>
                      <p:cNvPr id="5" name="Object 2">
                        <a:extLst>
                          <a:ext uri="{FF2B5EF4-FFF2-40B4-BE49-F238E27FC236}">
                            <a16:creationId xmlns:a16="http://schemas.microsoft.com/office/drawing/2014/main" id="{2B1F2021-0BA1-D149-99DA-7E408DC1654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8000" y="1333500"/>
                        <a:ext cx="3429000" cy="952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2">
            <a:extLst>
              <a:ext uri="{FF2B5EF4-FFF2-40B4-BE49-F238E27FC236}">
                <a16:creationId xmlns:a16="http://schemas.microsoft.com/office/drawing/2014/main" id="{AE520131-A08B-564C-AC8A-9FACCA065FED}"/>
              </a:ext>
            </a:extLst>
          </p:cNvPr>
          <p:cNvGrpSpPr/>
          <p:nvPr/>
        </p:nvGrpSpPr>
        <p:grpSpPr>
          <a:xfrm>
            <a:off x="1741139" y="1325684"/>
            <a:ext cx="1841500" cy="1803399"/>
            <a:chOff x="228600" y="1524000"/>
            <a:chExt cx="2209800" cy="2164079"/>
          </a:xfrm>
        </p:grpSpPr>
        <p:sp>
          <p:nvSpPr>
            <p:cNvPr id="7" name="Oval 31">
              <a:extLst>
                <a:ext uri="{FF2B5EF4-FFF2-40B4-BE49-F238E27FC236}">
                  <a16:creationId xmlns:a16="http://schemas.microsoft.com/office/drawing/2014/main" id="{953DB95E-14B6-0346-8DE2-BA3564EC1352}"/>
                </a:ext>
              </a:extLst>
            </p:cNvPr>
            <p:cNvSpPr/>
            <p:nvPr/>
          </p:nvSpPr>
          <p:spPr>
            <a:xfrm>
              <a:off x="228600" y="17830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1</a:t>
              </a:r>
            </a:p>
          </p:txBody>
        </p:sp>
        <p:sp>
          <p:nvSpPr>
            <p:cNvPr id="8" name="Oval 32">
              <a:extLst>
                <a:ext uri="{FF2B5EF4-FFF2-40B4-BE49-F238E27FC236}">
                  <a16:creationId xmlns:a16="http://schemas.microsoft.com/office/drawing/2014/main" id="{D07DDAAB-B7FF-894F-AEBD-BA69EFDE3EB2}"/>
                </a:ext>
              </a:extLst>
            </p:cNvPr>
            <p:cNvSpPr/>
            <p:nvPr/>
          </p:nvSpPr>
          <p:spPr>
            <a:xfrm>
              <a:off x="228600" y="30784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2</a:t>
              </a:r>
            </a:p>
          </p:txBody>
        </p:sp>
        <p:sp>
          <p:nvSpPr>
            <p:cNvPr id="9" name="Oval 33">
              <a:extLst>
                <a:ext uri="{FF2B5EF4-FFF2-40B4-BE49-F238E27FC236}">
                  <a16:creationId xmlns:a16="http://schemas.microsoft.com/office/drawing/2014/main" id="{18E5B2B0-4373-4C48-8A5A-EC8CF42F41EC}"/>
                </a:ext>
              </a:extLst>
            </p:cNvPr>
            <p:cNvSpPr/>
            <p:nvPr/>
          </p:nvSpPr>
          <p:spPr>
            <a:xfrm>
              <a:off x="1752600" y="17830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3</a:t>
              </a:r>
            </a:p>
          </p:txBody>
        </p:sp>
        <p:sp>
          <p:nvSpPr>
            <p:cNvPr id="10" name="Oval 34">
              <a:extLst>
                <a:ext uri="{FF2B5EF4-FFF2-40B4-BE49-F238E27FC236}">
                  <a16:creationId xmlns:a16="http://schemas.microsoft.com/office/drawing/2014/main" id="{54324457-AFDD-AF4E-A804-41B29203B4C4}"/>
                </a:ext>
              </a:extLst>
            </p:cNvPr>
            <p:cNvSpPr/>
            <p:nvPr/>
          </p:nvSpPr>
          <p:spPr>
            <a:xfrm>
              <a:off x="1752600" y="30784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4</a:t>
              </a:r>
            </a:p>
          </p:txBody>
        </p:sp>
        <p:sp>
          <p:nvSpPr>
            <p:cNvPr id="11" name="Freeform 35">
              <a:extLst>
                <a:ext uri="{FF2B5EF4-FFF2-40B4-BE49-F238E27FC236}">
                  <a16:creationId xmlns:a16="http://schemas.microsoft.com/office/drawing/2014/main" id="{06996610-04D6-DA44-ADDC-3B939BFDBD6B}"/>
                </a:ext>
              </a:extLst>
            </p:cNvPr>
            <p:cNvSpPr/>
            <p:nvPr/>
          </p:nvSpPr>
          <p:spPr>
            <a:xfrm>
              <a:off x="685799" y="1524000"/>
              <a:ext cx="1349327" cy="259080"/>
            </a:xfrm>
            <a:custGeom>
              <a:avLst/>
              <a:gdLst>
                <a:gd name="connsiteX0" fmla="*/ 0 w 1589650"/>
                <a:gd name="connsiteY0" fmla="*/ 269631 h 269631"/>
                <a:gd name="connsiteX1" fmla="*/ 717453 w 1589650"/>
                <a:gd name="connsiteY1" fmla="*/ 2345 h 269631"/>
                <a:gd name="connsiteX2" fmla="*/ 1589650 w 1589650"/>
                <a:gd name="connsiteY2" fmla="*/ 255563 h 269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89650" h="269631">
                  <a:moveTo>
                    <a:pt x="0" y="269631"/>
                  </a:moveTo>
                  <a:cubicBezTo>
                    <a:pt x="226255" y="137160"/>
                    <a:pt x="452511" y="4690"/>
                    <a:pt x="717453" y="2345"/>
                  </a:cubicBezTo>
                  <a:cubicBezTo>
                    <a:pt x="982395" y="0"/>
                    <a:pt x="1286022" y="127781"/>
                    <a:pt x="1589650" y="255563"/>
                  </a:cubicBezTo>
                </a:path>
              </a:pathLst>
            </a:custGeom>
            <a:ln w="2222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2" name="Freeform 36">
              <a:extLst>
                <a:ext uri="{FF2B5EF4-FFF2-40B4-BE49-F238E27FC236}">
                  <a16:creationId xmlns:a16="http://schemas.microsoft.com/office/drawing/2014/main" id="{7DA8A1D5-F59C-9143-9621-512DE297F2A3}"/>
                </a:ext>
              </a:extLst>
            </p:cNvPr>
            <p:cNvSpPr/>
            <p:nvPr/>
          </p:nvSpPr>
          <p:spPr>
            <a:xfrm>
              <a:off x="895643" y="2032781"/>
              <a:ext cx="886265" cy="0"/>
            </a:xfrm>
            <a:custGeom>
              <a:avLst/>
              <a:gdLst>
                <a:gd name="connsiteX0" fmla="*/ 0 w 886265"/>
                <a:gd name="connsiteY0" fmla="*/ 0 h 28135"/>
                <a:gd name="connsiteX1" fmla="*/ 886265 w 886265"/>
                <a:gd name="connsiteY1" fmla="*/ 28135 h 28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6265" h="28135">
                  <a:moveTo>
                    <a:pt x="0" y="0"/>
                  </a:moveTo>
                  <a:lnTo>
                    <a:pt x="886265" y="28135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3" name="Freeform 37">
              <a:extLst>
                <a:ext uri="{FF2B5EF4-FFF2-40B4-BE49-F238E27FC236}">
                  <a16:creationId xmlns:a16="http://schemas.microsoft.com/office/drawing/2014/main" id="{11A8D99D-C9AF-564B-A0C2-469E96C234C0}"/>
                </a:ext>
              </a:extLst>
            </p:cNvPr>
            <p:cNvSpPr/>
            <p:nvPr/>
          </p:nvSpPr>
          <p:spPr>
            <a:xfrm>
              <a:off x="572086" y="2398541"/>
              <a:ext cx="0" cy="689316"/>
            </a:xfrm>
            <a:custGeom>
              <a:avLst/>
              <a:gdLst>
                <a:gd name="connsiteX0" fmla="*/ 0 w 0"/>
                <a:gd name="connsiteY0" fmla="*/ 0 h 689316"/>
                <a:gd name="connsiteX1" fmla="*/ 0 w 0"/>
                <a:gd name="connsiteY1" fmla="*/ 689316 h 689316"/>
                <a:gd name="connsiteX2" fmla="*/ 0 w 0"/>
                <a:gd name="connsiteY2" fmla="*/ 689316 h 689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689316">
                  <a:moveTo>
                    <a:pt x="0" y="0"/>
                  </a:moveTo>
                  <a:lnTo>
                    <a:pt x="0" y="689316"/>
                  </a:lnTo>
                  <a:lnTo>
                    <a:pt x="0" y="689316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4" name="Freeform 38">
              <a:extLst>
                <a:ext uri="{FF2B5EF4-FFF2-40B4-BE49-F238E27FC236}">
                  <a16:creationId xmlns:a16="http://schemas.microsoft.com/office/drawing/2014/main" id="{9D016820-92E2-0D48-B5DF-E8283ED1D873}"/>
                </a:ext>
              </a:extLst>
            </p:cNvPr>
            <p:cNvSpPr/>
            <p:nvPr/>
          </p:nvSpPr>
          <p:spPr>
            <a:xfrm>
              <a:off x="867508" y="2243796"/>
              <a:ext cx="1167618" cy="858129"/>
            </a:xfrm>
            <a:custGeom>
              <a:avLst/>
              <a:gdLst>
                <a:gd name="connsiteX0" fmla="*/ 0 w 1167618"/>
                <a:gd name="connsiteY0" fmla="*/ 0 h 858129"/>
                <a:gd name="connsiteX1" fmla="*/ 703384 w 1167618"/>
                <a:gd name="connsiteY1" fmla="*/ 281354 h 858129"/>
                <a:gd name="connsiteX2" fmla="*/ 1167618 w 1167618"/>
                <a:gd name="connsiteY2" fmla="*/ 858129 h 858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67618" h="858129">
                  <a:moveTo>
                    <a:pt x="0" y="0"/>
                  </a:moveTo>
                  <a:cubicBezTo>
                    <a:pt x="254390" y="69166"/>
                    <a:pt x="508781" y="138333"/>
                    <a:pt x="703384" y="281354"/>
                  </a:cubicBezTo>
                  <a:cubicBezTo>
                    <a:pt x="897987" y="424375"/>
                    <a:pt x="1032802" y="641252"/>
                    <a:pt x="1167618" y="858129"/>
                  </a:cubicBez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5" name="Freeform 39">
              <a:extLst>
                <a:ext uri="{FF2B5EF4-FFF2-40B4-BE49-F238E27FC236}">
                  <a16:creationId xmlns:a16="http://schemas.microsoft.com/office/drawing/2014/main" id="{8C9A9749-8D06-B641-9D28-A567688F0569}"/>
                </a:ext>
              </a:extLst>
            </p:cNvPr>
            <p:cNvSpPr/>
            <p:nvPr/>
          </p:nvSpPr>
          <p:spPr>
            <a:xfrm>
              <a:off x="754966" y="2328202"/>
              <a:ext cx="1012874" cy="970671"/>
            </a:xfrm>
            <a:custGeom>
              <a:avLst/>
              <a:gdLst>
                <a:gd name="connsiteX0" fmla="*/ 0 w 1012874"/>
                <a:gd name="connsiteY0" fmla="*/ 0 h 970671"/>
                <a:gd name="connsiteX1" fmla="*/ 365760 w 1012874"/>
                <a:gd name="connsiteY1" fmla="*/ 745588 h 970671"/>
                <a:gd name="connsiteX2" fmla="*/ 1012874 w 1012874"/>
                <a:gd name="connsiteY2" fmla="*/ 970671 h 97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2874" h="970671">
                  <a:moveTo>
                    <a:pt x="0" y="0"/>
                  </a:moveTo>
                  <a:cubicBezTo>
                    <a:pt x="98474" y="291905"/>
                    <a:pt x="196948" y="583810"/>
                    <a:pt x="365760" y="745588"/>
                  </a:cubicBezTo>
                  <a:cubicBezTo>
                    <a:pt x="534572" y="907366"/>
                    <a:pt x="773723" y="939018"/>
                    <a:pt x="1012874" y="970671"/>
                  </a:cubicBezTo>
                </a:path>
              </a:pathLst>
            </a:custGeom>
            <a:ln w="2222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6" name="Freeform 40">
              <a:extLst>
                <a:ext uri="{FF2B5EF4-FFF2-40B4-BE49-F238E27FC236}">
                  <a16:creationId xmlns:a16="http://schemas.microsoft.com/office/drawing/2014/main" id="{127DF31D-0FA7-D046-9DB4-A4E3EF588354}"/>
                </a:ext>
              </a:extLst>
            </p:cNvPr>
            <p:cNvSpPr/>
            <p:nvPr/>
          </p:nvSpPr>
          <p:spPr>
            <a:xfrm>
              <a:off x="811237" y="2356337"/>
              <a:ext cx="1097280" cy="787791"/>
            </a:xfrm>
            <a:custGeom>
              <a:avLst/>
              <a:gdLst>
                <a:gd name="connsiteX0" fmla="*/ 0 w 1097280"/>
                <a:gd name="connsiteY0" fmla="*/ 787791 h 787791"/>
                <a:gd name="connsiteX1" fmla="*/ 1097280 w 1097280"/>
                <a:gd name="connsiteY1" fmla="*/ 0 h 787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97280" h="787791">
                  <a:moveTo>
                    <a:pt x="0" y="787791"/>
                  </a:moveTo>
                  <a:lnTo>
                    <a:pt x="1097280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7" name="Freeform 41">
              <a:extLst>
                <a:ext uri="{FF2B5EF4-FFF2-40B4-BE49-F238E27FC236}">
                  <a16:creationId xmlns:a16="http://schemas.microsoft.com/office/drawing/2014/main" id="{3DAFDD09-73BE-6E47-82EB-DA812BAF3C28}"/>
                </a:ext>
              </a:extLst>
            </p:cNvPr>
            <p:cNvSpPr/>
            <p:nvPr/>
          </p:nvSpPr>
          <p:spPr>
            <a:xfrm>
              <a:off x="895643" y="3467685"/>
              <a:ext cx="872197" cy="0"/>
            </a:xfrm>
            <a:custGeom>
              <a:avLst/>
              <a:gdLst>
                <a:gd name="connsiteX0" fmla="*/ 0 w 872197"/>
                <a:gd name="connsiteY0" fmla="*/ 28136 h 28136"/>
                <a:gd name="connsiteX1" fmla="*/ 872197 w 872197"/>
                <a:gd name="connsiteY1" fmla="*/ 0 h 28136"/>
                <a:gd name="connsiteX2" fmla="*/ 872197 w 872197"/>
                <a:gd name="connsiteY2" fmla="*/ 0 h 28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72197" h="28136">
                  <a:moveTo>
                    <a:pt x="0" y="28136"/>
                  </a:moveTo>
                  <a:lnTo>
                    <a:pt x="872197" y="0"/>
                  </a:lnTo>
                  <a:lnTo>
                    <a:pt x="872197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8" name="Freeform 42">
              <a:extLst>
                <a:ext uri="{FF2B5EF4-FFF2-40B4-BE49-F238E27FC236}">
                  <a16:creationId xmlns:a16="http://schemas.microsoft.com/office/drawing/2014/main" id="{E43EB4E7-6083-DB41-93E8-F918AF31D295}"/>
                </a:ext>
              </a:extLst>
            </p:cNvPr>
            <p:cNvSpPr/>
            <p:nvPr/>
          </p:nvSpPr>
          <p:spPr>
            <a:xfrm>
              <a:off x="2133600" y="2375095"/>
              <a:ext cx="0" cy="703384"/>
            </a:xfrm>
            <a:custGeom>
              <a:avLst/>
              <a:gdLst>
                <a:gd name="connsiteX0" fmla="*/ 0 w 28135"/>
                <a:gd name="connsiteY0" fmla="*/ 0 h 703384"/>
                <a:gd name="connsiteX1" fmla="*/ 28135 w 28135"/>
                <a:gd name="connsiteY1" fmla="*/ 703384 h 70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135" h="703384">
                  <a:moveTo>
                    <a:pt x="0" y="0"/>
                  </a:moveTo>
                  <a:lnTo>
                    <a:pt x="28135" y="703384"/>
                  </a:lnTo>
                </a:path>
              </a:pathLst>
            </a:custGeom>
            <a:ln w="22225">
              <a:solidFill>
                <a:schemeClr val="tx1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</p:grpSp>
      <p:sp>
        <p:nvSpPr>
          <p:cNvPr id="20" name="Rectangle 21">
            <a:extLst>
              <a:ext uri="{FF2B5EF4-FFF2-40B4-BE49-F238E27FC236}">
                <a16:creationId xmlns:a16="http://schemas.microsoft.com/office/drawing/2014/main" id="{E500CF38-13D3-FE4D-A12A-CCB92AE53E4A}"/>
              </a:ext>
            </a:extLst>
          </p:cNvPr>
          <p:cNvSpPr/>
          <p:nvPr/>
        </p:nvSpPr>
        <p:spPr>
          <a:xfrm>
            <a:off x="4254499" y="2453540"/>
            <a:ext cx="3917899" cy="444500"/>
          </a:xfrm>
          <a:prstGeom prst="rect">
            <a:avLst/>
          </a:prstGeom>
          <a:solidFill>
            <a:srgbClr val="FFFFE5"/>
          </a:solidFill>
          <a:ln w="31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24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Iterative Batch Processing</a:t>
            </a:r>
          </a:p>
        </p:txBody>
      </p:sp>
      <p:sp>
        <p:nvSpPr>
          <p:cNvPr id="24" name="Oval Callout 23">
            <a:extLst>
              <a:ext uri="{FF2B5EF4-FFF2-40B4-BE49-F238E27FC236}">
                <a16:creationId xmlns:a16="http://schemas.microsoft.com/office/drawing/2014/main" id="{8652287D-3370-5242-9C99-E24460B33018}"/>
              </a:ext>
            </a:extLst>
          </p:cNvPr>
          <p:cNvSpPr/>
          <p:nvPr/>
        </p:nvSpPr>
        <p:spPr>
          <a:xfrm>
            <a:off x="6999562" y="2272095"/>
            <a:ext cx="1676400" cy="841248"/>
          </a:xfrm>
          <a:prstGeom prst="wedgeEllipseCallout">
            <a:avLst>
              <a:gd name="adj1" fmla="val 787"/>
              <a:gd name="adj2" fmla="val 89754"/>
            </a:avLst>
          </a:prstGeom>
          <a:gradFill>
            <a:gsLst>
              <a:gs pos="0">
                <a:srgbClr val="C00000"/>
              </a:gs>
              <a:gs pos="80000">
                <a:srgbClr val="C00000"/>
              </a:gs>
              <a:gs pos="100000">
                <a:srgbClr val="C00000"/>
              </a:gs>
            </a:gsLst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000" b="1">
                <a:solidFill>
                  <a:prstClr val="white"/>
                </a:solidFill>
              </a:rPr>
              <a:t>Convergence</a:t>
            </a:r>
          </a:p>
        </p:txBody>
      </p:sp>
    </p:spTree>
    <p:extLst>
      <p:ext uri="{BB962C8B-B14F-4D97-AF65-F5344CB8AC3E}">
        <p14:creationId xmlns:p14="http://schemas.microsoft.com/office/powerpoint/2010/main" val="13054036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788" y="217170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b="0" kern="0">
                <a:solidFill>
                  <a:schemeClr val="tx1"/>
                </a:solidFill>
                <a:ea typeface="+mn-ea"/>
              </a:rPr>
              <a:t>What are the features of </a:t>
            </a:r>
          </a:p>
          <a:p>
            <a:pPr algn="ctr"/>
            <a:r>
              <a:rPr lang="en-US" altLang="zh-CN" kern="0">
                <a:solidFill>
                  <a:srgbClr val="C00000"/>
                </a:solidFill>
                <a:ea typeface="+mn-ea"/>
              </a:rPr>
              <a:t>PageRank</a:t>
            </a:r>
            <a:r>
              <a:rPr lang="en-US" altLang="zh-CN" b="0" kern="0">
                <a:solidFill>
                  <a:schemeClr val="tx1"/>
                </a:solidFill>
                <a:ea typeface="+mn-ea"/>
              </a:rPr>
              <a:t> &amp; </a:t>
            </a:r>
            <a:r>
              <a:rPr lang="en-US" altLang="zh-CN" kern="0">
                <a:solidFill>
                  <a:srgbClr val="C00000"/>
                </a:solidFill>
                <a:ea typeface="+mn-ea"/>
              </a:rPr>
              <a:t>Social Arithmetic</a:t>
            </a:r>
          </a:p>
          <a:p>
            <a:pPr algn="ctr"/>
            <a:r>
              <a:rPr lang="en-US" altLang="zh-CN" b="0" kern="0">
                <a:solidFill>
                  <a:srgbClr val="C00000"/>
                </a:solidFill>
                <a:ea typeface="+mn-ea"/>
              </a:rPr>
              <a:t> </a:t>
            </a:r>
            <a:endParaRPr kumimoji="0" lang="en-US" altLang="zh-CN" b="0" kern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234014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544BD1-811C-4A4E-BFFD-E9FE82A6C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/>
              <a:t>Graph Parallel Algorithm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1E6C4BF-A628-D04F-ACBD-91A499868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  <p:grpSp>
        <p:nvGrpSpPr>
          <p:cNvPr id="5" name="Group 27">
            <a:extLst>
              <a:ext uri="{FF2B5EF4-FFF2-40B4-BE49-F238E27FC236}">
                <a16:creationId xmlns:a16="http://schemas.microsoft.com/office/drawing/2014/main" id="{CECBAE0F-2C3E-B74B-98A8-643144CA77D6}"/>
              </a:ext>
            </a:extLst>
          </p:cNvPr>
          <p:cNvGrpSpPr/>
          <p:nvPr/>
        </p:nvGrpSpPr>
        <p:grpSpPr>
          <a:xfrm>
            <a:off x="1279253" y="1524000"/>
            <a:ext cx="1949905" cy="1987121"/>
            <a:chOff x="936714" y="2596055"/>
            <a:chExt cx="2339886" cy="2384545"/>
          </a:xfrm>
        </p:grpSpPr>
        <p:cxnSp>
          <p:nvCxnSpPr>
            <p:cNvPr id="6" name="Straight Arrow Connector 51">
              <a:extLst>
                <a:ext uri="{FF2B5EF4-FFF2-40B4-BE49-F238E27FC236}">
                  <a16:creationId xmlns:a16="http://schemas.microsoft.com/office/drawing/2014/main" id="{C0431921-D505-7D41-A018-4F1E8436A6E6}"/>
                </a:ext>
              </a:extLst>
            </p:cNvPr>
            <p:cNvCxnSpPr>
              <a:stCxn id="13" idx="7"/>
              <a:endCxn id="15" idx="2"/>
            </p:cNvCxnSpPr>
            <p:nvPr/>
          </p:nvCxnSpPr>
          <p:spPr>
            <a:xfrm flipV="1">
              <a:off x="1623679" y="2776055"/>
              <a:ext cx="684635" cy="144666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53">
              <a:extLst>
                <a:ext uri="{FF2B5EF4-FFF2-40B4-BE49-F238E27FC236}">
                  <a16:creationId xmlns:a16="http://schemas.microsoft.com/office/drawing/2014/main" id="{C93C0632-0DFD-CF4B-9997-4BBD40107B6E}"/>
                </a:ext>
              </a:extLst>
            </p:cNvPr>
            <p:cNvCxnSpPr>
              <a:stCxn id="16" idx="6"/>
              <a:endCxn id="18" idx="2"/>
            </p:cNvCxnSpPr>
            <p:nvPr/>
          </p:nvCxnSpPr>
          <p:spPr>
            <a:xfrm flipV="1">
              <a:off x="1296714" y="3538055"/>
              <a:ext cx="629286" cy="457200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" name="Straight Arrow Connector 55">
              <a:extLst>
                <a:ext uri="{FF2B5EF4-FFF2-40B4-BE49-F238E27FC236}">
                  <a16:creationId xmlns:a16="http://schemas.microsoft.com/office/drawing/2014/main" id="{9D5B261E-B628-034C-91B6-92690F1D12B5}"/>
                </a:ext>
              </a:extLst>
            </p:cNvPr>
            <p:cNvCxnSpPr>
              <a:stCxn id="13" idx="3"/>
              <a:endCxn id="16" idx="0"/>
            </p:cNvCxnSpPr>
            <p:nvPr/>
          </p:nvCxnSpPr>
          <p:spPr>
            <a:xfrm flipH="1">
              <a:off x="1116714" y="3175279"/>
              <a:ext cx="252407" cy="639976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56">
              <a:extLst>
                <a:ext uri="{FF2B5EF4-FFF2-40B4-BE49-F238E27FC236}">
                  <a16:creationId xmlns:a16="http://schemas.microsoft.com/office/drawing/2014/main" id="{8245DD91-29CA-A448-8485-4B801A071962}"/>
                </a:ext>
              </a:extLst>
            </p:cNvPr>
            <p:cNvCxnSpPr>
              <a:stCxn id="18" idx="0"/>
              <a:endCxn id="15" idx="3"/>
            </p:cNvCxnSpPr>
            <p:nvPr/>
          </p:nvCxnSpPr>
          <p:spPr>
            <a:xfrm flipV="1">
              <a:off x="2106000" y="2903334"/>
              <a:ext cx="255035" cy="454721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57">
              <a:extLst>
                <a:ext uri="{FF2B5EF4-FFF2-40B4-BE49-F238E27FC236}">
                  <a16:creationId xmlns:a16="http://schemas.microsoft.com/office/drawing/2014/main" id="{3489F8C1-2A61-3743-B043-8EF178E1D92D}"/>
                </a:ext>
              </a:extLst>
            </p:cNvPr>
            <p:cNvCxnSpPr>
              <a:stCxn id="15" idx="5"/>
              <a:endCxn id="14" idx="1"/>
            </p:cNvCxnSpPr>
            <p:nvPr/>
          </p:nvCxnSpPr>
          <p:spPr>
            <a:xfrm>
              <a:off x="2615593" y="2903334"/>
              <a:ext cx="353728" cy="228588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58">
              <a:extLst>
                <a:ext uri="{FF2B5EF4-FFF2-40B4-BE49-F238E27FC236}">
                  <a16:creationId xmlns:a16="http://schemas.microsoft.com/office/drawing/2014/main" id="{82844D03-30BA-F147-A959-28301C67F7FF}"/>
                </a:ext>
              </a:extLst>
            </p:cNvPr>
            <p:cNvCxnSpPr>
              <a:stCxn id="17" idx="7"/>
              <a:endCxn id="14" idx="4"/>
            </p:cNvCxnSpPr>
            <p:nvPr/>
          </p:nvCxnSpPr>
          <p:spPr>
            <a:xfrm flipV="1">
              <a:off x="2767993" y="3439201"/>
              <a:ext cx="328607" cy="657375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59">
              <a:extLst>
                <a:ext uri="{FF2B5EF4-FFF2-40B4-BE49-F238E27FC236}">
                  <a16:creationId xmlns:a16="http://schemas.microsoft.com/office/drawing/2014/main" id="{F2ED963F-27EE-FB4A-A3B3-1D47FA8D3FE4}"/>
                </a:ext>
              </a:extLst>
            </p:cNvPr>
            <p:cNvCxnSpPr>
              <a:endCxn id="17" idx="1"/>
            </p:cNvCxnSpPr>
            <p:nvPr/>
          </p:nvCxnSpPr>
          <p:spPr>
            <a:xfrm>
              <a:off x="2186163" y="3662855"/>
              <a:ext cx="327272" cy="433721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60">
              <a:extLst>
                <a:ext uri="{FF2B5EF4-FFF2-40B4-BE49-F238E27FC236}">
                  <a16:creationId xmlns:a16="http://schemas.microsoft.com/office/drawing/2014/main" id="{348D174B-8540-1C4F-9C01-7481C9D08314}"/>
                </a:ext>
              </a:extLst>
            </p:cNvPr>
            <p:cNvSpPr/>
            <p:nvPr/>
          </p:nvSpPr>
          <p:spPr>
            <a:xfrm>
              <a:off x="1316400" y="2868000"/>
              <a:ext cx="360000" cy="360000"/>
            </a:xfrm>
            <a:prstGeom prst="ellipse">
              <a:avLst/>
            </a:prstGeom>
            <a:ln w="38100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4</a:t>
              </a:r>
            </a:p>
          </p:txBody>
        </p:sp>
        <p:sp>
          <p:nvSpPr>
            <p:cNvPr id="14" name="Oval 61">
              <a:extLst>
                <a:ext uri="{FF2B5EF4-FFF2-40B4-BE49-F238E27FC236}">
                  <a16:creationId xmlns:a16="http://schemas.microsoft.com/office/drawing/2014/main" id="{8DB33405-86B5-C44E-ABB8-A1C9CBEAA6BE}"/>
                </a:ext>
              </a:extLst>
            </p:cNvPr>
            <p:cNvSpPr/>
            <p:nvPr/>
          </p:nvSpPr>
          <p:spPr>
            <a:xfrm>
              <a:off x="2916600" y="3079201"/>
              <a:ext cx="360000" cy="360000"/>
            </a:xfrm>
            <a:prstGeom prst="ellipse">
              <a:avLst/>
            </a:prstGeom>
            <a:ln w="38100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3</a:t>
              </a:r>
            </a:p>
          </p:txBody>
        </p:sp>
        <p:sp>
          <p:nvSpPr>
            <p:cNvPr id="15" name="Oval 62">
              <a:extLst>
                <a:ext uri="{FF2B5EF4-FFF2-40B4-BE49-F238E27FC236}">
                  <a16:creationId xmlns:a16="http://schemas.microsoft.com/office/drawing/2014/main" id="{C39588FB-7582-BB4C-AE31-CB3051466D92}"/>
                </a:ext>
              </a:extLst>
            </p:cNvPr>
            <p:cNvSpPr/>
            <p:nvPr/>
          </p:nvSpPr>
          <p:spPr>
            <a:xfrm>
              <a:off x="2308314" y="2596055"/>
              <a:ext cx="360000" cy="360000"/>
            </a:xfrm>
            <a:prstGeom prst="ellipse">
              <a:avLst/>
            </a:prstGeom>
            <a:ln w="38100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2</a:t>
              </a:r>
            </a:p>
          </p:txBody>
        </p:sp>
        <p:sp>
          <p:nvSpPr>
            <p:cNvPr id="16" name="Oval 63">
              <a:extLst>
                <a:ext uri="{FF2B5EF4-FFF2-40B4-BE49-F238E27FC236}">
                  <a16:creationId xmlns:a16="http://schemas.microsoft.com/office/drawing/2014/main" id="{EC2C7319-A654-7943-8A46-C6A174DCA52F}"/>
                </a:ext>
              </a:extLst>
            </p:cNvPr>
            <p:cNvSpPr/>
            <p:nvPr/>
          </p:nvSpPr>
          <p:spPr>
            <a:xfrm>
              <a:off x="936714" y="3815255"/>
              <a:ext cx="360000" cy="360000"/>
            </a:xfrm>
            <a:prstGeom prst="ellipse">
              <a:avLst/>
            </a:prstGeom>
            <a:ln w="38100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1</a:t>
              </a:r>
            </a:p>
          </p:txBody>
        </p:sp>
        <p:sp>
          <p:nvSpPr>
            <p:cNvPr id="17" name="Oval 64">
              <a:extLst>
                <a:ext uri="{FF2B5EF4-FFF2-40B4-BE49-F238E27FC236}">
                  <a16:creationId xmlns:a16="http://schemas.microsoft.com/office/drawing/2014/main" id="{AC62BFC1-3B2C-DC47-B807-0DE23F154CC0}"/>
                </a:ext>
              </a:extLst>
            </p:cNvPr>
            <p:cNvSpPr/>
            <p:nvPr/>
          </p:nvSpPr>
          <p:spPr>
            <a:xfrm>
              <a:off x="2460714" y="4043855"/>
              <a:ext cx="360000" cy="360000"/>
            </a:xfrm>
            <a:prstGeom prst="ellipse">
              <a:avLst/>
            </a:prstGeom>
            <a:ln w="38100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6</a:t>
              </a:r>
            </a:p>
          </p:txBody>
        </p:sp>
        <p:sp>
          <p:nvSpPr>
            <p:cNvPr id="18" name="Oval 65">
              <a:extLst>
                <a:ext uri="{FF2B5EF4-FFF2-40B4-BE49-F238E27FC236}">
                  <a16:creationId xmlns:a16="http://schemas.microsoft.com/office/drawing/2014/main" id="{87E14394-5CF6-4447-9DD4-9F8E7341813C}"/>
                </a:ext>
              </a:extLst>
            </p:cNvPr>
            <p:cNvSpPr/>
            <p:nvPr/>
          </p:nvSpPr>
          <p:spPr>
            <a:xfrm>
              <a:off x="1926000" y="3358055"/>
              <a:ext cx="360000" cy="360000"/>
            </a:xfrm>
            <a:prstGeom prst="ellipse">
              <a:avLst/>
            </a:prstGeom>
            <a:ln w="38100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7</a:t>
              </a:r>
            </a:p>
          </p:txBody>
        </p:sp>
        <p:sp>
          <p:nvSpPr>
            <p:cNvPr id="19" name="Oval 66">
              <a:extLst>
                <a:ext uri="{FF2B5EF4-FFF2-40B4-BE49-F238E27FC236}">
                  <a16:creationId xmlns:a16="http://schemas.microsoft.com/office/drawing/2014/main" id="{59741645-8B09-6747-B674-EA47C02613FF}"/>
                </a:ext>
              </a:extLst>
            </p:cNvPr>
            <p:cNvSpPr/>
            <p:nvPr/>
          </p:nvSpPr>
          <p:spPr>
            <a:xfrm>
              <a:off x="1600200" y="4620600"/>
              <a:ext cx="360000" cy="360000"/>
            </a:xfrm>
            <a:prstGeom prst="ellipse">
              <a:avLst/>
            </a:prstGeom>
            <a:ln w="38100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4</a:t>
              </a:r>
            </a:p>
          </p:txBody>
        </p:sp>
        <p:cxnSp>
          <p:nvCxnSpPr>
            <p:cNvPr id="20" name="Straight Arrow Connector 67">
              <a:extLst>
                <a:ext uri="{FF2B5EF4-FFF2-40B4-BE49-F238E27FC236}">
                  <a16:creationId xmlns:a16="http://schemas.microsoft.com/office/drawing/2014/main" id="{01C67877-E2F6-5847-BDA9-C972B514147F}"/>
                </a:ext>
              </a:extLst>
            </p:cNvPr>
            <p:cNvCxnSpPr>
              <a:stCxn id="16" idx="5"/>
              <a:endCxn id="19" idx="1"/>
            </p:cNvCxnSpPr>
            <p:nvPr/>
          </p:nvCxnSpPr>
          <p:spPr>
            <a:xfrm>
              <a:off x="1243993" y="4122534"/>
              <a:ext cx="408928" cy="550787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1" name="Straight Arrow Connector 68">
              <a:extLst>
                <a:ext uri="{FF2B5EF4-FFF2-40B4-BE49-F238E27FC236}">
                  <a16:creationId xmlns:a16="http://schemas.microsoft.com/office/drawing/2014/main" id="{16589103-3159-B245-ACBB-1682C3CADC87}"/>
                </a:ext>
              </a:extLst>
            </p:cNvPr>
            <p:cNvCxnSpPr>
              <a:stCxn id="18" idx="4"/>
              <a:endCxn id="19" idx="0"/>
            </p:cNvCxnSpPr>
            <p:nvPr/>
          </p:nvCxnSpPr>
          <p:spPr>
            <a:xfrm flipH="1">
              <a:off x="1780200" y="3718055"/>
              <a:ext cx="325800" cy="902545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73">
              <a:extLst>
                <a:ext uri="{FF2B5EF4-FFF2-40B4-BE49-F238E27FC236}">
                  <a16:creationId xmlns:a16="http://schemas.microsoft.com/office/drawing/2014/main" id="{1DB83209-568F-0145-9AAC-A485F8667A11}"/>
                </a:ext>
              </a:extLst>
            </p:cNvPr>
            <p:cNvCxnSpPr>
              <a:stCxn id="19" idx="6"/>
              <a:endCxn id="17" idx="3"/>
            </p:cNvCxnSpPr>
            <p:nvPr/>
          </p:nvCxnSpPr>
          <p:spPr>
            <a:xfrm flipV="1">
              <a:off x="1960200" y="4351134"/>
              <a:ext cx="553235" cy="449466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4113">
            <a:extLst>
              <a:ext uri="{FF2B5EF4-FFF2-40B4-BE49-F238E27FC236}">
                <a16:creationId xmlns:a16="http://schemas.microsoft.com/office/drawing/2014/main" id="{5835BE00-4594-5942-817C-7973CE2BEE95}"/>
              </a:ext>
            </a:extLst>
          </p:cNvPr>
          <p:cNvGrpSpPr/>
          <p:nvPr/>
        </p:nvGrpSpPr>
        <p:grpSpPr>
          <a:xfrm>
            <a:off x="3537406" y="1524000"/>
            <a:ext cx="2074839" cy="2177621"/>
            <a:chOff x="3330486" y="2568455"/>
            <a:chExt cx="2489807" cy="2613145"/>
          </a:xfrm>
        </p:grpSpPr>
        <p:sp>
          <p:nvSpPr>
            <p:cNvPr id="24" name="Freeform 108">
              <a:extLst>
                <a:ext uri="{FF2B5EF4-FFF2-40B4-BE49-F238E27FC236}">
                  <a16:creationId xmlns:a16="http://schemas.microsoft.com/office/drawing/2014/main" id="{FD214754-09B9-E741-8B8C-6F6179925F53}"/>
                </a:ext>
              </a:extLst>
            </p:cNvPr>
            <p:cNvSpPr/>
            <p:nvPr/>
          </p:nvSpPr>
          <p:spPr>
            <a:xfrm>
              <a:off x="3330486" y="2628529"/>
              <a:ext cx="1699793" cy="2553071"/>
            </a:xfrm>
            <a:custGeom>
              <a:avLst/>
              <a:gdLst>
                <a:gd name="connsiteX0" fmla="*/ 45630 w 1770936"/>
                <a:gd name="connsiteY0" fmla="*/ 1459542 h 3061433"/>
                <a:gd name="connsiteX1" fmla="*/ 555161 w 1770936"/>
                <a:gd name="connsiteY1" fmla="*/ 136235 h 3061433"/>
                <a:gd name="connsiteX2" fmla="*/ 1163557 w 1770936"/>
                <a:gd name="connsiteY2" fmla="*/ 82999 h 3061433"/>
                <a:gd name="connsiteX3" fmla="*/ 1224397 w 1770936"/>
                <a:gd name="connsiteY3" fmla="*/ 493680 h 3061433"/>
                <a:gd name="connsiteX4" fmla="*/ 806125 w 1770936"/>
                <a:gd name="connsiteY4" fmla="*/ 1117308 h 3061433"/>
                <a:gd name="connsiteX5" fmla="*/ 1163557 w 1770936"/>
                <a:gd name="connsiteY5" fmla="*/ 645784 h 3061433"/>
                <a:gd name="connsiteX6" fmla="*/ 1665484 w 1770936"/>
                <a:gd name="connsiteY6" fmla="*/ 668600 h 3061433"/>
                <a:gd name="connsiteX7" fmla="*/ 1756743 w 1770936"/>
                <a:gd name="connsiteY7" fmla="*/ 1018440 h 3061433"/>
                <a:gd name="connsiteX8" fmla="*/ 1460150 w 1770936"/>
                <a:gd name="connsiteY8" fmla="*/ 1406306 h 3061433"/>
                <a:gd name="connsiteX9" fmla="*/ 828939 w 1770936"/>
                <a:gd name="connsiteY9" fmla="*/ 1588831 h 3061433"/>
                <a:gd name="connsiteX10" fmla="*/ 1384101 w 1770936"/>
                <a:gd name="connsiteY10" fmla="*/ 2136406 h 3061433"/>
                <a:gd name="connsiteX11" fmla="*/ 1414521 w 1770936"/>
                <a:gd name="connsiteY11" fmla="*/ 2950164 h 3061433"/>
                <a:gd name="connsiteX12" fmla="*/ 692050 w 1770936"/>
                <a:gd name="connsiteY12" fmla="*/ 2912138 h 3061433"/>
                <a:gd name="connsiteX13" fmla="*/ 0 w 1770936"/>
                <a:gd name="connsiteY13" fmla="*/ 1642067 h 3061433"/>
                <a:gd name="connsiteX0" fmla="*/ 0 w 1725306"/>
                <a:gd name="connsiteY0" fmla="*/ 1459542 h 3073753"/>
                <a:gd name="connsiteX1" fmla="*/ 509531 w 1725306"/>
                <a:gd name="connsiteY1" fmla="*/ 136235 h 3073753"/>
                <a:gd name="connsiteX2" fmla="*/ 1117927 w 1725306"/>
                <a:gd name="connsiteY2" fmla="*/ 82999 h 3073753"/>
                <a:gd name="connsiteX3" fmla="*/ 1178767 w 1725306"/>
                <a:gd name="connsiteY3" fmla="*/ 493680 h 3073753"/>
                <a:gd name="connsiteX4" fmla="*/ 760495 w 1725306"/>
                <a:gd name="connsiteY4" fmla="*/ 1117308 h 3073753"/>
                <a:gd name="connsiteX5" fmla="*/ 1117927 w 1725306"/>
                <a:gd name="connsiteY5" fmla="*/ 645784 h 3073753"/>
                <a:gd name="connsiteX6" fmla="*/ 1619854 w 1725306"/>
                <a:gd name="connsiteY6" fmla="*/ 668600 h 3073753"/>
                <a:gd name="connsiteX7" fmla="*/ 1711113 w 1725306"/>
                <a:gd name="connsiteY7" fmla="*/ 1018440 h 3073753"/>
                <a:gd name="connsiteX8" fmla="*/ 1414520 w 1725306"/>
                <a:gd name="connsiteY8" fmla="*/ 1406306 h 3073753"/>
                <a:gd name="connsiteX9" fmla="*/ 783309 w 1725306"/>
                <a:gd name="connsiteY9" fmla="*/ 1588831 h 3073753"/>
                <a:gd name="connsiteX10" fmla="*/ 1338471 w 1725306"/>
                <a:gd name="connsiteY10" fmla="*/ 2136406 h 3073753"/>
                <a:gd name="connsiteX11" fmla="*/ 1368891 w 1725306"/>
                <a:gd name="connsiteY11" fmla="*/ 2950164 h 3073753"/>
                <a:gd name="connsiteX12" fmla="*/ 646420 w 1725306"/>
                <a:gd name="connsiteY12" fmla="*/ 2912138 h 3073753"/>
                <a:gd name="connsiteX13" fmla="*/ 15210 w 1725306"/>
                <a:gd name="connsiteY13" fmla="*/ 1451937 h 3073753"/>
                <a:gd name="connsiteX0" fmla="*/ 0 w 1723947"/>
                <a:gd name="connsiteY0" fmla="*/ 1459542 h 3073753"/>
                <a:gd name="connsiteX1" fmla="*/ 509531 w 1723947"/>
                <a:gd name="connsiteY1" fmla="*/ 136235 h 3073753"/>
                <a:gd name="connsiteX2" fmla="*/ 1117927 w 1723947"/>
                <a:gd name="connsiteY2" fmla="*/ 82999 h 3073753"/>
                <a:gd name="connsiteX3" fmla="*/ 1178767 w 1723947"/>
                <a:gd name="connsiteY3" fmla="*/ 493680 h 3073753"/>
                <a:gd name="connsiteX4" fmla="*/ 760495 w 1723947"/>
                <a:gd name="connsiteY4" fmla="*/ 1117308 h 3073753"/>
                <a:gd name="connsiteX5" fmla="*/ 1171162 w 1723947"/>
                <a:gd name="connsiteY5" fmla="*/ 683810 h 3073753"/>
                <a:gd name="connsiteX6" fmla="*/ 1619854 w 1723947"/>
                <a:gd name="connsiteY6" fmla="*/ 668600 h 3073753"/>
                <a:gd name="connsiteX7" fmla="*/ 1711113 w 1723947"/>
                <a:gd name="connsiteY7" fmla="*/ 1018440 h 3073753"/>
                <a:gd name="connsiteX8" fmla="*/ 1414520 w 1723947"/>
                <a:gd name="connsiteY8" fmla="*/ 1406306 h 3073753"/>
                <a:gd name="connsiteX9" fmla="*/ 783309 w 1723947"/>
                <a:gd name="connsiteY9" fmla="*/ 1588831 h 3073753"/>
                <a:gd name="connsiteX10" fmla="*/ 1338471 w 1723947"/>
                <a:gd name="connsiteY10" fmla="*/ 2136406 h 3073753"/>
                <a:gd name="connsiteX11" fmla="*/ 1368891 w 1723947"/>
                <a:gd name="connsiteY11" fmla="*/ 2950164 h 3073753"/>
                <a:gd name="connsiteX12" fmla="*/ 646420 w 1723947"/>
                <a:gd name="connsiteY12" fmla="*/ 2912138 h 3073753"/>
                <a:gd name="connsiteX13" fmla="*/ 15210 w 1723947"/>
                <a:gd name="connsiteY13" fmla="*/ 1451937 h 3073753"/>
                <a:gd name="connsiteX0" fmla="*/ 0 w 1723947"/>
                <a:gd name="connsiteY0" fmla="*/ 1459542 h 3073753"/>
                <a:gd name="connsiteX1" fmla="*/ 509531 w 1723947"/>
                <a:gd name="connsiteY1" fmla="*/ 136235 h 3073753"/>
                <a:gd name="connsiteX2" fmla="*/ 1117927 w 1723947"/>
                <a:gd name="connsiteY2" fmla="*/ 82999 h 3073753"/>
                <a:gd name="connsiteX3" fmla="*/ 1178767 w 1723947"/>
                <a:gd name="connsiteY3" fmla="*/ 493680 h 3073753"/>
                <a:gd name="connsiteX4" fmla="*/ 760495 w 1723947"/>
                <a:gd name="connsiteY4" fmla="*/ 1117308 h 3073753"/>
                <a:gd name="connsiteX5" fmla="*/ 935409 w 1723947"/>
                <a:gd name="connsiteY5" fmla="*/ 1071676 h 3073753"/>
                <a:gd name="connsiteX6" fmla="*/ 1171162 w 1723947"/>
                <a:gd name="connsiteY6" fmla="*/ 683810 h 3073753"/>
                <a:gd name="connsiteX7" fmla="*/ 1619854 w 1723947"/>
                <a:gd name="connsiteY7" fmla="*/ 668600 h 3073753"/>
                <a:gd name="connsiteX8" fmla="*/ 1711113 w 1723947"/>
                <a:gd name="connsiteY8" fmla="*/ 1018440 h 3073753"/>
                <a:gd name="connsiteX9" fmla="*/ 1414520 w 1723947"/>
                <a:gd name="connsiteY9" fmla="*/ 1406306 h 3073753"/>
                <a:gd name="connsiteX10" fmla="*/ 783309 w 1723947"/>
                <a:gd name="connsiteY10" fmla="*/ 1588831 h 3073753"/>
                <a:gd name="connsiteX11" fmla="*/ 1338471 w 1723947"/>
                <a:gd name="connsiteY11" fmla="*/ 2136406 h 3073753"/>
                <a:gd name="connsiteX12" fmla="*/ 1368891 w 1723947"/>
                <a:gd name="connsiteY12" fmla="*/ 2950164 h 3073753"/>
                <a:gd name="connsiteX13" fmla="*/ 646420 w 1723947"/>
                <a:gd name="connsiteY13" fmla="*/ 2912138 h 3073753"/>
                <a:gd name="connsiteX14" fmla="*/ 15210 w 1723947"/>
                <a:gd name="connsiteY14" fmla="*/ 1451937 h 3073753"/>
                <a:gd name="connsiteX0" fmla="*/ 0 w 1723947"/>
                <a:gd name="connsiteY0" fmla="*/ 1459542 h 3073753"/>
                <a:gd name="connsiteX1" fmla="*/ 509531 w 1723947"/>
                <a:gd name="connsiteY1" fmla="*/ 136235 h 3073753"/>
                <a:gd name="connsiteX2" fmla="*/ 1117927 w 1723947"/>
                <a:gd name="connsiteY2" fmla="*/ 82999 h 3073753"/>
                <a:gd name="connsiteX3" fmla="*/ 1178767 w 1723947"/>
                <a:gd name="connsiteY3" fmla="*/ 493680 h 3073753"/>
                <a:gd name="connsiteX4" fmla="*/ 790914 w 1723947"/>
                <a:gd name="connsiteY4" fmla="*/ 1018440 h 3073753"/>
                <a:gd name="connsiteX5" fmla="*/ 935409 w 1723947"/>
                <a:gd name="connsiteY5" fmla="*/ 1071676 h 3073753"/>
                <a:gd name="connsiteX6" fmla="*/ 1171162 w 1723947"/>
                <a:gd name="connsiteY6" fmla="*/ 683810 h 3073753"/>
                <a:gd name="connsiteX7" fmla="*/ 1619854 w 1723947"/>
                <a:gd name="connsiteY7" fmla="*/ 668600 h 3073753"/>
                <a:gd name="connsiteX8" fmla="*/ 1711113 w 1723947"/>
                <a:gd name="connsiteY8" fmla="*/ 1018440 h 3073753"/>
                <a:gd name="connsiteX9" fmla="*/ 1414520 w 1723947"/>
                <a:gd name="connsiteY9" fmla="*/ 1406306 h 3073753"/>
                <a:gd name="connsiteX10" fmla="*/ 783309 w 1723947"/>
                <a:gd name="connsiteY10" fmla="*/ 1588831 h 3073753"/>
                <a:gd name="connsiteX11" fmla="*/ 1338471 w 1723947"/>
                <a:gd name="connsiteY11" fmla="*/ 2136406 h 3073753"/>
                <a:gd name="connsiteX12" fmla="*/ 1368891 w 1723947"/>
                <a:gd name="connsiteY12" fmla="*/ 2950164 h 3073753"/>
                <a:gd name="connsiteX13" fmla="*/ 646420 w 1723947"/>
                <a:gd name="connsiteY13" fmla="*/ 2912138 h 3073753"/>
                <a:gd name="connsiteX14" fmla="*/ 15210 w 1723947"/>
                <a:gd name="connsiteY14" fmla="*/ 1451937 h 3073753"/>
                <a:gd name="connsiteX0" fmla="*/ 0 w 1722609"/>
                <a:gd name="connsiteY0" fmla="*/ 1459542 h 3073753"/>
                <a:gd name="connsiteX1" fmla="*/ 509531 w 1722609"/>
                <a:gd name="connsiteY1" fmla="*/ 136235 h 3073753"/>
                <a:gd name="connsiteX2" fmla="*/ 1117927 w 1722609"/>
                <a:gd name="connsiteY2" fmla="*/ 82999 h 3073753"/>
                <a:gd name="connsiteX3" fmla="*/ 1178767 w 1722609"/>
                <a:gd name="connsiteY3" fmla="*/ 493680 h 3073753"/>
                <a:gd name="connsiteX4" fmla="*/ 790914 w 1722609"/>
                <a:gd name="connsiteY4" fmla="*/ 1018440 h 3073753"/>
                <a:gd name="connsiteX5" fmla="*/ 935409 w 1722609"/>
                <a:gd name="connsiteY5" fmla="*/ 1071676 h 3073753"/>
                <a:gd name="connsiteX6" fmla="*/ 1232002 w 1722609"/>
                <a:gd name="connsiteY6" fmla="*/ 683810 h 3073753"/>
                <a:gd name="connsiteX7" fmla="*/ 1619854 w 1722609"/>
                <a:gd name="connsiteY7" fmla="*/ 668600 h 3073753"/>
                <a:gd name="connsiteX8" fmla="*/ 1711113 w 1722609"/>
                <a:gd name="connsiteY8" fmla="*/ 1018440 h 3073753"/>
                <a:gd name="connsiteX9" fmla="*/ 1414520 w 1722609"/>
                <a:gd name="connsiteY9" fmla="*/ 1406306 h 3073753"/>
                <a:gd name="connsiteX10" fmla="*/ 783309 w 1722609"/>
                <a:gd name="connsiteY10" fmla="*/ 1588831 h 3073753"/>
                <a:gd name="connsiteX11" fmla="*/ 1338471 w 1722609"/>
                <a:gd name="connsiteY11" fmla="*/ 2136406 h 3073753"/>
                <a:gd name="connsiteX12" fmla="*/ 1368891 w 1722609"/>
                <a:gd name="connsiteY12" fmla="*/ 2950164 h 3073753"/>
                <a:gd name="connsiteX13" fmla="*/ 646420 w 1722609"/>
                <a:gd name="connsiteY13" fmla="*/ 2912138 h 3073753"/>
                <a:gd name="connsiteX14" fmla="*/ 15210 w 1722609"/>
                <a:gd name="connsiteY14" fmla="*/ 1451937 h 3073753"/>
                <a:gd name="connsiteX0" fmla="*/ 0 w 1722609"/>
                <a:gd name="connsiteY0" fmla="*/ 1459542 h 2950164"/>
                <a:gd name="connsiteX1" fmla="*/ 509531 w 1722609"/>
                <a:gd name="connsiteY1" fmla="*/ 136235 h 2950164"/>
                <a:gd name="connsiteX2" fmla="*/ 1117927 w 1722609"/>
                <a:gd name="connsiteY2" fmla="*/ 82999 h 2950164"/>
                <a:gd name="connsiteX3" fmla="*/ 1178767 w 1722609"/>
                <a:gd name="connsiteY3" fmla="*/ 493680 h 2950164"/>
                <a:gd name="connsiteX4" fmla="*/ 790914 w 1722609"/>
                <a:gd name="connsiteY4" fmla="*/ 1018440 h 2950164"/>
                <a:gd name="connsiteX5" fmla="*/ 935409 w 1722609"/>
                <a:gd name="connsiteY5" fmla="*/ 1071676 h 2950164"/>
                <a:gd name="connsiteX6" fmla="*/ 1232002 w 1722609"/>
                <a:gd name="connsiteY6" fmla="*/ 683810 h 2950164"/>
                <a:gd name="connsiteX7" fmla="*/ 1619854 w 1722609"/>
                <a:gd name="connsiteY7" fmla="*/ 668600 h 2950164"/>
                <a:gd name="connsiteX8" fmla="*/ 1711113 w 1722609"/>
                <a:gd name="connsiteY8" fmla="*/ 1018440 h 2950164"/>
                <a:gd name="connsiteX9" fmla="*/ 1414520 w 1722609"/>
                <a:gd name="connsiteY9" fmla="*/ 1406306 h 2950164"/>
                <a:gd name="connsiteX10" fmla="*/ 783309 w 1722609"/>
                <a:gd name="connsiteY10" fmla="*/ 1588831 h 2950164"/>
                <a:gd name="connsiteX11" fmla="*/ 1338471 w 1722609"/>
                <a:gd name="connsiteY11" fmla="*/ 2136406 h 2950164"/>
                <a:gd name="connsiteX12" fmla="*/ 1368891 w 1722609"/>
                <a:gd name="connsiteY12" fmla="*/ 2950164 h 2950164"/>
                <a:gd name="connsiteX13" fmla="*/ 714865 w 1722609"/>
                <a:gd name="connsiteY13" fmla="*/ 2722008 h 2950164"/>
                <a:gd name="connsiteX14" fmla="*/ 15210 w 1722609"/>
                <a:gd name="connsiteY14" fmla="*/ 1451937 h 2950164"/>
                <a:gd name="connsiteX0" fmla="*/ 0 w 1722609"/>
                <a:gd name="connsiteY0" fmla="*/ 1459542 h 2831973"/>
                <a:gd name="connsiteX1" fmla="*/ 509531 w 1722609"/>
                <a:gd name="connsiteY1" fmla="*/ 136235 h 2831973"/>
                <a:gd name="connsiteX2" fmla="*/ 1117927 w 1722609"/>
                <a:gd name="connsiteY2" fmla="*/ 82999 h 2831973"/>
                <a:gd name="connsiteX3" fmla="*/ 1178767 w 1722609"/>
                <a:gd name="connsiteY3" fmla="*/ 493680 h 2831973"/>
                <a:gd name="connsiteX4" fmla="*/ 790914 w 1722609"/>
                <a:gd name="connsiteY4" fmla="*/ 1018440 h 2831973"/>
                <a:gd name="connsiteX5" fmla="*/ 935409 w 1722609"/>
                <a:gd name="connsiteY5" fmla="*/ 1071676 h 2831973"/>
                <a:gd name="connsiteX6" fmla="*/ 1232002 w 1722609"/>
                <a:gd name="connsiteY6" fmla="*/ 683810 h 2831973"/>
                <a:gd name="connsiteX7" fmla="*/ 1619854 w 1722609"/>
                <a:gd name="connsiteY7" fmla="*/ 668600 h 2831973"/>
                <a:gd name="connsiteX8" fmla="*/ 1711113 w 1722609"/>
                <a:gd name="connsiteY8" fmla="*/ 1018440 h 2831973"/>
                <a:gd name="connsiteX9" fmla="*/ 1414520 w 1722609"/>
                <a:gd name="connsiteY9" fmla="*/ 1406306 h 2831973"/>
                <a:gd name="connsiteX10" fmla="*/ 783309 w 1722609"/>
                <a:gd name="connsiteY10" fmla="*/ 1588831 h 2831973"/>
                <a:gd name="connsiteX11" fmla="*/ 1338471 w 1722609"/>
                <a:gd name="connsiteY11" fmla="*/ 2136406 h 2831973"/>
                <a:gd name="connsiteX12" fmla="*/ 1178767 w 1722609"/>
                <a:gd name="connsiteY12" fmla="*/ 2699192 h 2831973"/>
                <a:gd name="connsiteX13" fmla="*/ 714865 w 1722609"/>
                <a:gd name="connsiteY13" fmla="*/ 2722008 h 2831973"/>
                <a:gd name="connsiteX14" fmla="*/ 15210 w 1722609"/>
                <a:gd name="connsiteY14" fmla="*/ 1451937 h 2831973"/>
                <a:gd name="connsiteX0" fmla="*/ 0 w 1722609"/>
                <a:gd name="connsiteY0" fmla="*/ 1459542 h 2813818"/>
                <a:gd name="connsiteX1" fmla="*/ 509531 w 1722609"/>
                <a:gd name="connsiteY1" fmla="*/ 136235 h 2813818"/>
                <a:gd name="connsiteX2" fmla="*/ 1117927 w 1722609"/>
                <a:gd name="connsiteY2" fmla="*/ 82999 h 2813818"/>
                <a:gd name="connsiteX3" fmla="*/ 1178767 w 1722609"/>
                <a:gd name="connsiteY3" fmla="*/ 493680 h 2813818"/>
                <a:gd name="connsiteX4" fmla="*/ 790914 w 1722609"/>
                <a:gd name="connsiteY4" fmla="*/ 1018440 h 2813818"/>
                <a:gd name="connsiteX5" fmla="*/ 935409 w 1722609"/>
                <a:gd name="connsiteY5" fmla="*/ 1071676 h 2813818"/>
                <a:gd name="connsiteX6" fmla="*/ 1232002 w 1722609"/>
                <a:gd name="connsiteY6" fmla="*/ 683810 h 2813818"/>
                <a:gd name="connsiteX7" fmla="*/ 1619854 w 1722609"/>
                <a:gd name="connsiteY7" fmla="*/ 668600 h 2813818"/>
                <a:gd name="connsiteX8" fmla="*/ 1711113 w 1722609"/>
                <a:gd name="connsiteY8" fmla="*/ 1018440 h 2813818"/>
                <a:gd name="connsiteX9" fmla="*/ 1414520 w 1722609"/>
                <a:gd name="connsiteY9" fmla="*/ 1406306 h 2813818"/>
                <a:gd name="connsiteX10" fmla="*/ 783309 w 1722609"/>
                <a:gd name="connsiteY10" fmla="*/ 1588831 h 2813818"/>
                <a:gd name="connsiteX11" fmla="*/ 1338471 w 1722609"/>
                <a:gd name="connsiteY11" fmla="*/ 2136406 h 2813818"/>
                <a:gd name="connsiteX12" fmla="*/ 1178767 w 1722609"/>
                <a:gd name="connsiteY12" fmla="*/ 2699192 h 2813818"/>
                <a:gd name="connsiteX13" fmla="*/ 714865 w 1722609"/>
                <a:gd name="connsiteY13" fmla="*/ 2722008 h 2813818"/>
                <a:gd name="connsiteX14" fmla="*/ 60840 w 1722609"/>
                <a:gd name="connsiteY14" fmla="*/ 1702909 h 2813818"/>
                <a:gd name="connsiteX0" fmla="*/ 0 w 1722609"/>
                <a:gd name="connsiteY0" fmla="*/ 1459542 h 2830868"/>
                <a:gd name="connsiteX1" fmla="*/ 509531 w 1722609"/>
                <a:gd name="connsiteY1" fmla="*/ 136235 h 2830868"/>
                <a:gd name="connsiteX2" fmla="*/ 1117927 w 1722609"/>
                <a:gd name="connsiteY2" fmla="*/ 82999 h 2830868"/>
                <a:gd name="connsiteX3" fmla="*/ 1178767 w 1722609"/>
                <a:gd name="connsiteY3" fmla="*/ 493680 h 2830868"/>
                <a:gd name="connsiteX4" fmla="*/ 790914 w 1722609"/>
                <a:gd name="connsiteY4" fmla="*/ 1018440 h 2830868"/>
                <a:gd name="connsiteX5" fmla="*/ 935409 w 1722609"/>
                <a:gd name="connsiteY5" fmla="*/ 1071676 h 2830868"/>
                <a:gd name="connsiteX6" fmla="*/ 1232002 w 1722609"/>
                <a:gd name="connsiteY6" fmla="*/ 683810 h 2830868"/>
                <a:gd name="connsiteX7" fmla="*/ 1619854 w 1722609"/>
                <a:gd name="connsiteY7" fmla="*/ 668600 h 2830868"/>
                <a:gd name="connsiteX8" fmla="*/ 1711113 w 1722609"/>
                <a:gd name="connsiteY8" fmla="*/ 1018440 h 2830868"/>
                <a:gd name="connsiteX9" fmla="*/ 1414520 w 1722609"/>
                <a:gd name="connsiteY9" fmla="*/ 1406306 h 2830868"/>
                <a:gd name="connsiteX10" fmla="*/ 783309 w 1722609"/>
                <a:gd name="connsiteY10" fmla="*/ 1588831 h 2830868"/>
                <a:gd name="connsiteX11" fmla="*/ 1338471 w 1722609"/>
                <a:gd name="connsiteY11" fmla="*/ 2136406 h 2830868"/>
                <a:gd name="connsiteX12" fmla="*/ 1178767 w 1722609"/>
                <a:gd name="connsiteY12" fmla="*/ 2699192 h 2830868"/>
                <a:gd name="connsiteX13" fmla="*/ 714865 w 1722609"/>
                <a:gd name="connsiteY13" fmla="*/ 2722008 h 2830868"/>
                <a:gd name="connsiteX14" fmla="*/ 1 w 1722609"/>
                <a:gd name="connsiteY14" fmla="*/ 1467147 h 2830868"/>
                <a:gd name="connsiteX0" fmla="*/ 60839 w 1783448"/>
                <a:gd name="connsiteY0" fmla="*/ 1459542 h 2807271"/>
                <a:gd name="connsiteX1" fmla="*/ 570370 w 1783448"/>
                <a:gd name="connsiteY1" fmla="*/ 136235 h 2807271"/>
                <a:gd name="connsiteX2" fmla="*/ 1178766 w 1783448"/>
                <a:gd name="connsiteY2" fmla="*/ 82999 h 2807271"/>
                <a:gd name="connsiteX3" fmla="*/ 1239606 w 1783448"/>
                <a:gd name="connsiteY3" fmla="*/ 493680 h 2807271"/>
                <a:gd name="connsiteX4" fmla="*/ 851753 w 1783448"/>
                <a:gd name="connsiteY4" fmla="*/ 1018440 h 2807271"/>
                <a:gd name="connsiteX5" fmla="*/ 996248 w 1783448"/>
                <a:gd name="connsiteY5" fmla="*/ 1071676 h 2807271"/>
                <a:gd name="connsiteX6" fmla="*/ 1292841 w 1783448"/>
                <a:gd name="connsiteY6" fmla="*/ 683810 h 2807271"/>
                <a:gd name="connsiteX7" fmla="*/ 1680693 w 1783448"/>
                <a:gd name="connsiteY7" fmla="*/ 668600 h 2807271"/>
                <a:gd name="connsiteX8" fmla="*/ 1771952 w 1783448"/>
                <a:gd name="connsiteY8" fmla="*/ 1018440 h 2807271"/>
                <a:gd name="connsiteX9" fmla="*/ 1475359 w 1783448"/>
                <a:gd name="connsiteY9" fmla="*/ 1406306 h 2807271"/>
                <a:gd name="connsiteX10" fmla="*/ 844148 w 1783448"/>
                <a:gd name="connsiteY10" fmla="*/ 1588831 h 2807271"/>
                <a:gd name="connsiteX11" fmla="*/ 1399310 w 1783448"/>
                <a:gd name="connsiteY11" fmla="*/ 2136406 h 2807271"/>
                <a:gd name="connsiteX12" fmla="*/ 1239606 w 1783448"/>
                <a:gd name="connsiteY12" fmla="*/ 2699192 h 2807271"/>
                <a:gd name="connsiteX13" fmla="*/ 775704 w 1783448"/>
                <a:gd name="connsiteY13" fmla="*/ 2722008 h 2807271"/>
                <a:gd name="connsiteX14" fmla="*/ 0 w 1783448"/>
                <a:gd name="connsiteY14" fmla="*/ 1794171 h 2807271"/>
                <a:gd name="connsiteX0" fmla="*/ 0 w 1722609"/>
                <a:gd name="connsiteY0" fmla="*/ 1459542 h 2831973"/>
                <a:gd name="connsiteX1" fmla="*/ 509531 w 1722609"/>
                <a:gd name="connsiteY1" fmla="*/ 136235 h 2831973"/>
                <a:gd name="connsiteX2" fmla="*/ 1117927 w 1722609"/>
                <a:gd name="connsiteY2" fmla="*/ 82999 h 2831973"/>
                <a:gd name="connsiteX3" fmla="*/ 1178767 w 1722609"/>
                <a:gd name="connsiteY3" fmla="*/ 493680 h 2831973"/>
                <a:gd name="connsiteX4" fmla="*/ 790914 w 1722609"/>
                <a:gd name="connsiteY4" fmla="*/ 1018440 h 2831973"/>
                <a:gd name="connsiteX5" fmla="*/ 935409 w 1722609"/>
                <a:gd name="connsiteY5" fmla="*/ 1071676 h 2831973"/>
                <a:gd name="connsiteX6" fmla="*/ 1232002 w 1722609"/>
                <a:gd name="connsiteY6" fmla="*/ 683810 h 2831973"/>
                <a:gd name="connsiteX7" fmla="*/ 1619854 w 1722609"/>
                <a:gd name="connsiteY7" fmla="*/ 668600 h 2831973"/>
                <a:gd name="connsiteX8" fmla="*/ 1711113 w 1722609"/>
                <a:gd name="connsiteY8" fmla="*/ 1018440 h 2831973"/>
                <a:gd name="connsiteX9" fmla="*/ 1414520 w 1722609"/>
                <a:gd name="connsiteY9" fmla="*/ 1406306 h 2831973"/>
                <a:gd name="connsiteX10" fmla="*/ 783309 w 1722609"/>
                <a:gd name="connsiteY10" fmla="*/ 1588831 h 2831973"/>
                <a:gd name="connsiteX11" fmla="*/ 1338471 w 1722609"/>
                <a:gd name="connsiteY11" fmla="*/ 2136406 h 2831973"/>
                <a:gd name="connsiteX12" fmla="*/ 1178767 w 1722609"/>
                <a:gd name="connsiteY12" fmla="*/ 2699192 h 2831973"/>
                <a:gd name="connsiteX13" fmla="*/ 714865 w 1722609"/>
                <a:gd name="connsiteY13" fmla="*/ 2722008 h 2831973"/>
                <a:gd name="connsiteX14" fmla="*/ 1 w 1722609"/>
                <a:gd name="connsiteY14" fmla="*/ 1451937 h 2831973"/>
                <a:gd name="connsiteX0" fmla="*/ 0 w 1722609"/>
                <a:gd name="connsiteY0" fmla="*/ 1459542 h 2818202"/>
                <a:gd name="connsiteX1" fmla="*/ 509531 w 1722609"/>
                <a:gd name="connsiteY1" fmla="*/ 136235 h 2818202"/>
                <a:gd name="connsiteX2" fmla="*/ 1117927 w 1722609"/>
                <a:gd name="connsiteY2" fmla="*/ 82999 h 2818202"/>
                <a:gd name="connsiteX3" fmla="*/ 1178767 w 1722609"/>
                <a:gd name="connsiteY3" fmla="*/ 493680 h 2818202"/>
                <a:gd name="connsiteX4" fmla="*/ 790914 w 1722609"/>
                <a:gd name="connsiteY4" fmla="*/ 1018440 h 2818202"/>
                <a:gd name="connsiteX5" fmla="*/ 935409 w 1722609"/>
                <a:gd name="connsiteY5" fmla="*/ 1071676 h 2818202"/>
                <a:gd name="connsiteX6" fmla="*/ 1232002 w 1722609"/>
                <a:gd name="connsiteY6" fmla="*/ 683810 h 2818202"/>
                <a:gd name="connsiteX7" fmla="*/ 1619854 w 1722609"/>
                <a:gd name="connsiteY7" fmla="*/ 668600 h 2818202"/>
                <a:gd name="connsiteX8" fmla="*/ 1711113 w 1722609"/>
                <a:gd name="connsiteY8" fmla="*/ 1018440 h 2818202"/>
                <a:gd name="connsiteX9" fmla="*/ 1414520 w 1722609"/>
                <a:gd name="connsiteY9" fmla="*/ 1406306 h 2818202"/>
                <a:gd name="connsiteX10" fmla="*/ 783309 w 1722609"/>
                <a:gd name="connsiteY10" fmla="*/ 1588831 h 2818202"/>
                <a:gd name="connsiteX11" fmla="*/ 1338471 w 1722609"/>
                <a:gd name="connsiteY11" fmla="*/ 2136406 h 2818202"/>
                <a:gd name="connsiteX12" fmla="*/ 1178767 w 1722609"/>
                <a:gd name="connsiteY12" fmla="*/ 2699192 h 2818202"/>
                <a:gd name="connsiteX13" fmla="*/ 714865 w 1722609"/>
                <a:gd name="connsiteY13" fmla="*/ 2722008 h 2818202"/>
                <a:gd name="connsiteX14" fmla="*/ 22816 w 1722609"/>
                <a:gd name="connsiteY14" fmla="*/ 1642067 h 2818202"/>
                <a:gd name="connsiteX0" fmla="*/ 15209 w 1699793"/>
                <a:gd name="connsiteY0" fmla="*/ 1654646 h 2830781"/>
                <a:gd name="connsiteX1" fmla="*/ 486715 w 1699793"/>
                <a:gd name="connsiteY1" fmla="*/ 148814 h 2830781"/>
                <a:gd name="connsiteX2" fmla="*/ 1095111 w 1699793"/>
                <a:gd name="connsiteY2" fmla="*/ 95578 h 2830781"/>
                <a:gd name="connsiteX3" fmla="*/ 1155951 w 1699793"/>
                <a:gd name="connsiteY3" fmla="*/ 506259 h 2830781"/>
                <a:gd name="connsiteX4" fmla="*/ 768098 w 1699793"/>
                <a:gd name="connsiteY4" fmla="*/ 1031019 h 2830781"/>
                <a:gd name="connsiteX5" fmla="*/ 912593 w 1699793"/>
                <a:gd name="connsiteY5" fmla="*/ 1084255 h 2830781"/>
                <a:gd name="connsiteX6" fmla="*/ 1209186 w 1699793"/>
                <a:gd name="connsiteY6" fmla="*/ 696389 h 2830781"/>
                <a:gd name="connsiteX7" fmla="*/ 1597038 w 1699793"/>
                <a:gd name="connsiteY7" fmla="*/ 681179 h 2830781"/>
                <a:gd name="connsiteX8" fmla="*/ 1688297 w 1699793"/>
                <a:gd name="connsiteY8" fmla="*/ 1031019 h 2830781"/>
                <a:gd name="connsiteX9" fmla="*/ 1391704 w 1699793"/>
                <a:gd name="connsiteY9" fmla="*/ 1418885 h 2830781"/>
                <a:gd name="connsiteX10" fmla="*/ 760493 w 1699793"/>
                <a:gd name="connsiteY10" fmla="*/ 1601410 h 2830781"/>
                <a:gd name="connsiteX11" fmla="*/ 1315655 w 1699793"/>
                <a:gd name="connsiteY11" fmla="*/ 2148985 h 2830781"/>
                <a:gd name="connsiteX12" fmla="*/ 1155951 w 1699793"/>
                <a:gd name="connsiteY12" fmla="*/ 2711771 h 2830781"/>
                <a:gd name="connsiteX13" fmla="*/ 692049 w 1699793"/>
                <a:gd name="connsiteY13" fmla="*/ 2734587 h 2830781"/>
                <a:gd name="connsiteX14" fmla="*/ 0 w 1699793"/>
                <a:gd name="connsiteY14" fmla="*/ 1654646 h 2830781"/>
                <a:gd name="connsiteX0" fmla="*/ 15209 w 1699793"/>
                <a:gd name="connsiteY0" fmla="*/ 1618106 h 2794241"/>
                <a:gd name="connsiteX1" fmla="*/ 486715 w 1699793"/>
                <a:gd name="connsiteY1" fmla="*/ 173116 h 2794241"/>
                <a:gd name="connsiteX2" fmla="*/ 1095111 w 1699793"/>
                <a:gd name="connsiteY2" fmla="*/ 59038 h 2794241"/>
                <a:gd name="connsiteX3" fmla="*/ 1155951 w 1699793"/>
                <a:gd name="connsiteY3" fmla="*/ 469719 h 2794241"/>
                <a:gd name="connsiteX4" fmla="*/ 768098 w 1699793"/>
                <a:gd name="connsiteY4" fmla="*/ 994479 h 2794241"/>
                <a:gd name="connsiteX5" fmla="*/ 912593 w 1699793"/>
                <a:gd name="connsiteY5" fmla="*/ 1047715 h 2794241"/>
                <a:gd name="connsiteX6" fmla="*/ 1209186 w 1699793"/>
                <a:gd name="connsiteY6" fmla="*/ 659849 h 2794241"/>
                <a:gd name="connsiteX7" fmla="*/ 1597038 w 1699793"/>
                <a:gd name="connsiteY7" fmla="*/ 644639 h 2794241"/>
                <a:gd name="connsiteX8" fmla="*/ 1688297 w 1699793"/>
                <a:gd name="connsiteY8" fmla="*/ 994479 h 2794241"/>
                <a:gd name="connsiteX9" fmla="*/ 1391704 w 1699793"/>
                <a:gd name="connsiteY9" fmla="*/ 1382345 h 2794241"/>
                <a:gd name="connsiteX10" fmla="*/ 760493 w 1699793"/>
                <a:gd name="connsiteY10" fmla="*/ 1564870 h 2794241"/>
                <a:gd name="connsiteX11" fmla="*/ 1315655 w 1699793"/>
                <a:gd name="connsiteY11" fmla="*/ 2112445 h 2794241"/>
                <a:gd name="connsiteX12" fmla="*/ 1155951 w 1699793"/>
                <a:gd name="connsiteY12" fmla="*/ 2675231 h 2794241"/>
                <a:gd name="connsiteX13" fmla="*/ 692049 w 1699793"/>
                <a:gd name="connsiteY13" fmla="*/ 2698047 h 2794241"/>
                <a:gd name="connsiteX14" fmla="*/ 0 w 1699793"/>
                <a:gd name="connsiteY14" fmla="*/ 1618106 h 2794241"/>
                <a:gd name="connsiteX0" fmla="*/ 15209 w 1699793"/>
                <a:gd name="connsiteY0" fmla="*/ 1586341 h 2762476"/>
                <a:gd name="connsiteX1" fmla="*/ 486715 w 1699793"/>
                <a:gd name="connsiteY1" fmla="*/ 141351 h 2762476"/>
                <a:gd name="connsiteX2" fmla="*/ 1034272 w 1699793"/>
                <a:gd name="connsiteY2" fmla="*/ 88115 h 2762476"/>
                <a:gd name="connsiteX3" fmla="*/ 1155951 w 1699793"/>
                <a:gd name="connsiteY3" fmla="*/ 437954 h 2762476"/>
                <a:gd name="connsiteX4" fmla="*/ 768098 w 1699793"/>
                <a:gd name="connsiteY4" fmla="*/ 962714 h 2762476"/>
                <a:gd name="connsiteX5" fmla="*/ 912593 w 1699793"/>
                <a:gd name="connsiteY5" fmla="*/ 1015950 h 2762476"/>
                <a:gd name="connsiteX6" fmla="*/ 1209186 w 1699793"/>
                <a:gd name="connsiteY6" fmla="*/ 628084 h 2762476"/>
                <a:gd name="connsiteX7" fmla="*/ 1597038 w 1699793"/>
                <a:gd name="connsiteY7" fmla="*/ 612874 h 2762476"/>
                <a:gd name="connsiteX8" fmla="*/ 1688297 w 1699793"/>
                <a:gd name="connsiteY8" fmla="*/ 962714 h 2762476"/>
                <a:gd name="connsiteX9" fmla="*/ 1391704 w 1699793"/>
                <a:gd name="connsiteY9" fmla="*/ 1350580 h 2762476"/>
                <a:gd name="connsiteX10" fmla="*/ 760493 w 1699793"/>
                <a:gd name="connsiteY10" fmla="*/ 1533105 h 2762476"/>
                <a:gd name="connsiteX11" fmla="*/ 1315655 w 1699793"/>
                <a:gd name="connsiteY11" fmla="*/ 2080680 h 2762476"/>
                <a:gd name="connsiteX12" fmla="*/ 1155951 w 1699793"/>
                <a:gd name="connsiteY12" fmla="*/ 2643466 h 2762476"/>
                <a:gd name="connsiteX13" fmla="*/ 692049 w 1699793"/>
                <a:gd name="connsiteY13" fmla="*/ 2666282 h 2762476"/>
                <a:gd name="connsiteX14" fmla="*/ 0 w 1699793"/>
                <a:gd name="connsiteY14" fmla="*/ 1586341 h 2762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99793" h="2762476">
                  <a:moveTo>
                    <a:pt x="15209" y="1586341"/>
                  </a:moveTo>
                  <a:cubicBezTo>
                    <a:pt x="176814" y="1039399"/>
                    <a:pt x="316871" y="391055"/>
                    <a:pt x="486715" y="141351"/>
                  </a:cubicBezTo>
                  <a:cubicBezTo>
                    <a:pt x="656559" y="-108353"/>
                    <a:pt x="922733" y="38681"/>
                    <a:pt x="1034272" y="88115"/>
                  </a:cubicBezTo>
                  <a:cubicBezTo>
                    <a:pt x="1145811" y="137549"/>
                    <a:pt x="1200313" y="292187"/>
                    <a:pt x="1155951" y="437954"/>
                  </a:cubicBezTo>
                  <a:cubicBezTo>
                    <a:pt x="1111589" y="583721"/>
                    <a:pt x="808658" y="866381"/>
                    <a:pt x="768098" y="962714"/>
                  </a:cubicBezTo>
                  <a:cubicBezTo>
                    <a:pt x="727538" y="1059047"/>
                    <a:pt x="844149" y="1088200"/>
                    <a:pt x="912593" y="1015950"/>
                  </a:cubicBezTo>
                  <a:cubicBezTo>
                    <a:pt x="981038" y="943700"/>
                    <a:pt x="1095112" y="695263"/>
                    <a:pt x="1209186" y="628084"/>
                  </a:cubicBezTo>
                  <a:cubicBezTo>
                    <a:pt x="1323260" y="560905"/>
                    <a:pt x="1517186" y="557102"/>
                    <a:pt x="1597038" y="612874"/>
                  </a:cubicBezTo>
                  <a:cubicBezTo>
                    <a:pt x="1676890" y="668646"/>
                    <a:pt x="1722519" y="839763"/>
                    <a:pt x="1688297" y="962714"/>
                  </a:cubicBezTo>
                  <a:cubicBezTo>
                    <a:pt x="1654075" y="1085665"/>
                    <a:pt x="1546338" y="1255515"/>
                    <a:pt x="1391704" y="1350580"/>
                  </a:cubicBezTo>
                  <a:cubicBezTo>
                    <a:pt x="1237070" y="1445645"/>
                    <a:pt x="773168" y="1411422"/>
                    <a:pt x="760493" y="1533105"/>
                  </a:cubicBezTo>
                  <a:cubicBezTo>
                    <a:pt x="747818" y="1654788"/>
                    <a:pt x="1249745" y="1895620"/>
                    <a:pt x="1315655" y="2080680"/>
                  </a:cubicBezTo>
                  <a:cubicBezTo>
                    <a:pt x="1381565" y="2265740"/>
                    <a:pt x="1259885" y="2545866"/>
                    <a:pt x="1155951" y="2643466"/>
                  </a:cubicBezTo>
                  <a:cubicBezTo>
                    <a:pt x="1052017" y="2741066"/>
                    <a:pt x="884708" y="2842470"/>
                    <a:pt x="692049" y="2666282"/>
                  </a:cubicBezTo>
                  <a:cubicBezTo>
                    <a:pt x="499390" y="2490094"/>
                    <a:pt x="0" y="1586341"/>
                    <a:pt x="0" y="1586341"/>
                  </a:cubicBezTo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75000"/>
                </a:schemeClr>
              </a:solidFill>
              <a:prstDash val="sysDot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prstClr val="black"/>
                </a:solidFill>
                <a:latin typeface="Tahoma" pitchFamily="-64" charset="0"/>
              </a:endParaRPr>
            </a:p>
          </p:txBody>
        </p:sp>
        <p:grpSp>
          <p:nvGrpSpPr>
            <p:cNvPr id="25" name="Group 28">
              <a:extLst>
                <a:ext uri="{FF2B5EF4-FFF2-40B4-BE49-F238E27FC236}">
                  <a16:creationId xmlns:a16="http://schemas.microsoft.com/office/drawing/2014/main" id="{1A5A2EC9-5FF7-8148-BC96-F6EC202DC62C}"/>
                </a:ext>
              </a:extLst>
            </p:cNvPr>
            <p:cNvGrpSpPr/>
            <p:nvPr/>
          </p:nvGrpSpPr>
          <p:grpSpPr>
            <a:xfrm>
              <a:off x="3480407" y="2568455"/>
              <a:ext cx="2339886" cy="2384545"/>
              <a:chOff x="4112321" y="2568455"/>
              <a:chExt cx="2339886" cy="2384545"/>
            </a:xfrm>
          </p:grpSpPr>
          <p:cxnSp>
            <p:nvCxnSpPr>
              <p:cNvPr id="26" name="Straight Arrow Connector 89">
                <a:extLst>
                  <a:ext uri="{FF2B5EF4-FFF2-40B4-BE49-F238E27FC236}">
                    <a16:creationId xmlns:a16="http://schemas.microsoft.com/office/drawing/2014/main" id="{D77739C1-C909-8F4A-B835-E2E6587A3A29}"/>
                  </a:ext>
                </a:extLst>
              </p:cNvPr>
              <p:cNvCxnSpPr>
                <a:stCxn id="33" idx="7"/>
                <a:endCxn id="35" idx="2"/>
              </p:cNvCxnSpPr>
              <p:nvPr/>
            </p:nvCxnSpPr>
            <p:spPr>
              <a:xfrm flipV="1">
                <a:off x="4824079" y="2748455"/>
                <a:ext cx="659842" cy="14466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prstDash val="sysDot"/>
                <a:headEnd type="none" w="med" len="med"/>
                <a:tailEnd type="none" w="med" len="me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90">
                <a:extLst>
                  <a:ext uri="{FF2B5EF4-FFF2-40B4-BE49-F238E27FC236}">
                    <a16:creationId xmlns:a16="http://schemas.microsoft.com/office/drawing/2014/main" id="{5D169EFA-67DE-8A44-A07C-6DCE1AED431C}"/>
                  </a:ext>
                </a:extLst>
              </p:cNvPr>
              <p:cNvCxnSpPr>
                <a:stCxn id="36" idx="6"/>
                <a:endCxn id="38" idx="2"/>
              </p:cNvCxnSpPr>
              <p:nvPr/>
            </p:nvCxnSpPr>
            <p:spPr>
              <a:xfrm flipV="1">
                <a:off x="4472321" y="3510455"/>
                <a:ext cx="629286" cy="45720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prstDash val="sysDot"/>
                <a:headEnd type="none" w="med" len="med"/>
                <a:tailEnd type="none" w="med" len="me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8" name="Straight Arrow Connector 91">
                <a:extLst>
                  <a:ext uri="{FF2B5EF4-FFF2-40B4-BE49-F238E27FC236}">
                    <a16:creationId xmlns:a16="http://schemas.microsoft.com/office/drawing/2014/main" id="{55136DE2-DF49-9643-BB82-0C5BA0610BB1}"/>
                  </a:ext>
                </a:extLst>
              </p:cNvPr>
              <p:cNvCxnSpPr>
                <a:stCxn id="33" idx="3"/>
                <a:endCxn id="36" idx="0"/>
              </p:cNvCxnSpPr>
              <p:nvPr/>
            </p:nvCxnSpPr>
            <p:spPr>
              <a:xfrm flipH="1">
                <a:off x="4292321" y="3147679"/>
                <a:ext cx="277200" cy="63997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prstDash val="sysDot"/>
                <a:headEnd type="none" w="med" len="med"/>
                <a:tailEnd type="none" w="med" len="me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92">
                <a:extLst>
                  <a:ext uri="{FF2B5EF4-FFF2-40B4-BE49-F238E27FC236}">
                    <a16:creationId xmlns:a16="http://schemas.microsoft.com/office/drawing/2014/main" id="{A46E144E-DD85-5E47-BDD8-8089343226FC}"/>
                  </a:ext>
                </a:extLst>
              </p:cNvPr>
              <p:cNvCxnSpPr>
                <a:stCxn id="38" idx="0"/>
                <a:endCxn id="35" idx="3"/>
              </p:cNvCxnSpPr>
              <p:nvPr/>
            </p:nvCxnSpPr>
            <p:spPr>
              <a:xfrm flipV="1">
                <a:off x="5281607" y="2875734"/>
                <a:ext cx="255035" cy="454721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prstDash val="sysDot"/>
                <a:headEnd type="none" w="med" len="med"/>
                <a:tailEnd type="none" w="med" len="me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93">
                <a:extLst>
                  <a:ext uri="{FF2B5EF4-FFF2-40B4-BE49-F238E27FC236}">
                    <a16:creationId xmlns:a16="http://schemas.microsoft.com/office/drawing/2014/main" id="{96759432-FE3B-DF44-87FC-A35191E9C656}"/>
                  </a:ext>
                </a:extLst>
              </p:cNvPr>
              <p:cNvCxnSpPr>
                <a:stCxn id="35" idx="5"/>
                <a:endCxn id="34" idx="1"/>
              </p:cNvCxnSpPr>
              <p:nvPr/>
            </p:nvCxnSpPr>
            <p:spPr>
              <a:xfrm>
                <a:off x="5791200" y="2875734"/>
                <a:ext cx="353728" cy="228588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prstDash val="sysDot"/>
                <a:headEnd type="none" w="med" len="med"/>
                <a:tailEnd type="none" w="med" len="me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Arrow Connector 94">
                <a:extLst>
                  <a:ext uri="{FF2B5EF4-FFF2-40B4-BE49-F238E27FC236}">
                    <a16:creationId xmlns:a16="http://schemas.microsoft.com/office/drawing/2014/main" id="{171B34F4-45B0-EC46-9DC8-C4FB8D1CB3AB}"/>
                  </a:ext>
                </a:extLst>
              </p:cNvPr>
              <p:cNvCxnSpPr>
                <a:stCxn id="37" idx="7"/>
                <a:endCxn id="34" idx="4"/>
              </p:cNvCxnSpPr>
              <p:nvPr/>
            </p:nvCxnSpPr>
            <p:spPr>
              <a:xfrm flipV="1">
                <a:off x="5943600" y="3411601"/>
                <a:ext cx="328607" cy="657375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prstDash val="sysDot"/>
                <a:headEnd type="none" w="med" len="med"/>
                <a:tailEnd type="none" w="med" len="me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95">
                <a:extLst>
                  <a:ext uri="{FF2B5EF4-FFF2-40B4-BE49-F238E27FC236}">
                    <a16:creationId xmlns:a16="http://schemas.microsoft.com/office/drawing/2014/main" id="{F2F6DAFF-7993-0948-8FE8-6AA2CE61D2F0}"/>
                  </a:ext>
                </a:extLst>
              </p:cNvPr>
              <p:cNvCxnSpPr>
                <a:endCxn id="37" idx="1"/>
              </p:cNvCxnSpPr>
              <p:nvPr/>
            </p:nvCxnSpPr>
            <p:spPr>
              <a:xfrm>
                <a:off x="5361770" y="3635255"/>
                <a:ext cx="327272" cy="433721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prstDash val="sysDot"/>
                <a:headEnd type="none" w="med" len="med"/>
                <a:tailEnd type="none" w="med" len="me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Oval 96">
                <a:extLst>
                  <a:ext uri="{FF2B5EF4-FFF2-40B4-BE49-F238E27FC236}">
                    <a16:creationId xmlns:a16="http://schemas.microsoft.com/office/drawing/2014/main" id="{383A1EDE-D58F-D84A-AA1F-EBBF529175D2}"/>
                  </a:ext>
                </a:extLst>
              </p:cNvPr>
              <p:cNvSpPr/>
              <p:nvPr/>
            </p:nvSpPr>
            <p:spPr>
              <a:xfrm>
                <a:off x="4516800" y="2840400"/>
                <a:ext cx="360000" cy="360000"/>
              </a:xfrm>
              <a:prstGeom prst="ellipse">
                <a:avLst/>
              </a:prstGeom>
              <a:ln w="38100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5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ras Medium ITC" pitchFamily="34" charset="0"/>
                    <a:ea typeface="Verdana" pitchFamily="34" charset="0"/>
                    <a:cs typeface="Verdana" pitchFamily="34" charset="0"/>
                  </a:rPr>
                  <a:t>4</a:t>
                </a:r>
              </a:p>
            </p:txBody>
          </p:sp>
          <p:sp>
            <p:nvSpPr>
              <p:cNvPr id="34" name="Oval 97">
                <a:extLst>
                  <a:ext uri="{FF2B5EF4-FFF2-40B4-BE49-F238E27FC236}">
                    <a16:creationId xmlns:a16="http://schemas.microsoft.com/office/drawing/2014/main" id="{3C1D96A3-D7EC-224A-8267-62DEDC8B33B0}"/>
                  </a:ext>
                </a:extLst>
              </p:cNvPr>
              <p:cNvSpPr/>
              <p:nvPr/>
            </p:nvSpPr>
            <p:spPr>
              <a:xfrm>
                <a:off x="6092207" y="3051601"/>
                <a:ext cx="360000" cy="360000"/>
              </a:xfrm>
              <a:prstGeom prst="ellipse">
                <a:avLst/>
              </a:prstGeom>
              <a:ln w="38100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5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ras Medium ITC" pitchFamily="34" charset="0"/>
                    <a:ea typeface="Verdana" pitchFamily="34" charset="0"/>
                    <a:cs typeface="Verdana" pitchFamily="34" charset="0"/>
                  </a:rPr>
                  <a:t>3</a:t>
                </a:r>
              </a:p>
            </p:txBody>
          </p:sp>
          <p:sp>
            <p:nvSpPr>
              <p:cNvPr id="35" name="Oval 98">
                <a:extLst>
                  <a:ext uri="{FF2B5EF4-FFF2-40B4-BE49-F238E27FC236}">
                    <a16:creationId xmlns:a16="http://schemas.microsoft.com/office/drawing/2014/main" id="{2FB18473-0E86-AA4A-BF5F-75D0FB86C3B9}"/>
                  </a:ext>
                </a:extLst>
              </p:cNvPr>
              <p:cNvSpPr/>
              <p:nvPr/>
            </p:nvSpPr>
            <p:spPr>
              <a:xfrm>
                <a:off x="5483921" y="2568455"/>
                <a:ext cx="360000" cy="360000"/>
              </a:xfrm>
              <a:prstGeom prst="ellipse">
                <a:avLst/>
              </a:prstGeom>
              <a:ln w="38100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5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ras Medium ITC" pitchFamily="34" charset="0"/>
                    <a:ea typeface="Verdana" pitchFamily="34" charset="0"/>
                    <a:cs typeface="Verdana" pitchFamily="34" charset="0"/>
                  </a:rPr>
                  <a:t>2</a:t>
                </a:r>
              </a:p>
            </p:txBody>
          </p:sp>
          <p:sp>
            <p:nvSpPr>
              <p:cNvPr id="36" name="Oval 99">
                <a:extLst>
                  <a:ext uri="{FF2B5EF4-FFF2-40B4-BE49-F238E27FC236}">
                    <a16:creationId xmlns:a16="http://schemas.microsoft.com/office/drawing/2014/main" id="{34C483FB-57E0-804C-9C50-414822D9D3EA}"/>
                  </a:ext>
                </a:extLst>
              </p:cNvPr>
              <p:cNvSpPr/>
              <p:nvPr/>
            </p:nvSpPr>
            <p:spPr>
              <a:xfrm>
                <a:off x="4112321" y="3787655"/>
                <a:ext cx="360000" cy="360000"/>
              </a:xfrm>
              <a:prstGeom prst="ellipse">
                <a:avLst/>
              </a:prstGeom>
              <a:ln w="38100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5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ras Medium ITC" pitchFamily="34" charset="0"/>
                    <a:ea typeface="Verdana" pitchFamily="34" charset="0"/>
                    <a:cs typeface="Verdana" pitchFamily="34" charset="0"/>
                  </a:rPr>
                  <a:t>1</a:t>
                </a:r>
              </a:p>
            </p:txBody>
          </p:sp>
          <p:sp>
            <p:nvSpPr>
              <p:cNvPr id="37" name="Oval 100">
                <a:extLst>
                  <a:ext uri="{FF2B5EF4-FFF2-40B4-BE49-F238E27FC236}">
                    <a16:creationId xmlns:a16="http://schemas.microsoft.com/office/drawing/2014/main" id="{D725EFD6-316A-8E41-879F-3AAA5313BA7C}"/>
                  </a:ext>
                </a:extLst>
              </p:cNvPr>
              <p:cNvSpPr/>
              <p:nvPr/>
            </p:nvSpPr>
            <p:spPr>
              <a:xfrm>
                <a:off x="5636321" y="4016255"/>
                <a:ext cx="360000" cy="360000"/>
              </a:xfrm>
              <a:prstGeom prst="ellipse">
                <a:avLst/>
              </a:prstGeom>
              <a:ln w="38100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5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ras Medium ITC" pitchFamily="34" charset="0"/>
                    <a:ea typeface="Verdana" pitchFamily="34" charset="0"/>
                    <a:cs typeface="Verdana" pitchFamily="34" charset="0"/>
                  </a:rPr>
                  <a:t>6</a:t>
                </a:r>
              </a:p>
            </p:txBody>
          </p:sp>
          <p:sp>
            <p:nvSpPr>
              <p:cNvPr id="38" name="Oval 101">
                <a:extLst>
                  <a:ext uri="{FF2B5EF4-FFF2-40B4-BE49-F238E27FC236}">
                    <a16:creationId xmlns:a16="http://schemas.microsoft.com/office/drawing/2014/main" id="{166DA62A-B053-A147-B83F-AB9A2A15BF36}"/>
                  </a:ext>
                </a:extLst>
              </p:cNvPr>
              <p:cNvSpPr/>
              <p:nvPr/>
            </p:nvSpPr>
            <p:spPr>
              <a:xfrm>
                <a:off x="5101607" y="3330455"/>
                <a:ext cx="360000" cy="360000"/>
              </a:xfrm>
              <a:prstGeom prst="ellipse">
                <a:avLst/>
              </a:prstGeom>
              <a:ln w="38100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5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ras Medium ITC" pitchFamily="34" charset="0"/>
                    <a:ea typeface="Verdana" pitchFamily="34" charset="0"/>
                    <a:cs typeface="Verdana" pitchFamily="34" charset="0"/>
                  </a:rPr>
                  <a:t>7</a:t>
                </a:r>
              </a:p>
            </p:txBody>
          </p:sp>
          <p:sp>
            <p:nvSpPr>
              <p:cNvPr id="39" name="Oval 102">
                <a:extLst>
                  <a:ext uri="{FF2B5EF4-FFF2-40B4-BE49-F238E27FC236}">
                    <a16:creationId xmlns:a16="http://schemas.microsoft.com/office/drawing/2014/main" id="{43D66B4E-018E-5942-A6A5-FE2ADE332CFB}"/>
                  </a:ext>
                </a:extLst>
              </p:cNvPr>
              <p:cNvSpPr/>
              <p:nvPr/>
            </p:nvSpPr>
            <p:spPr>
              <a:xfrm>
                <a:off x="4724400" y="4593000"/>
                <a:ext cx="360000" cy="360000"/>
              </a:xfrm>
              <a:prstGeom prst="ellipse">
                <a:avLst/>
              </a:prstGeom>
              <a:ln w="38100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50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Eras Medium ITC" pitchFamily="34" charset="0"/>
                    <a:ea typeface="Verdana" pitchFamily="34" charset="0"/>
                    <a:cs typeface="Verdana" pitchFamily="34" charset="0"/>
                  </a:rPr>
                  <a:t>4</a:t>
                </a:r>
              </a:p>
            </p:txBody>
          </p:sp>
          <p:cxnSp>
            <p:nvCxnSpPr>
              <p:cNvPr id="40" name="Straight Arrow Connector 103">
                <a:extLst>
                  <a:ext uri="{FF2B5EF4-FFF2-40B4-BE49-F238E27FC236}">
                    <a16:creationId xmlns:a16="http://schemas.microsoft.com/office/drawing/2014/main" id="{FA368BCF-AA4E-F64A-B52B-B7894E637C9D}"/>
                  </a:ext>
                </a:extLst>
              </p:cNvPr>
              <p:cNvCxnSpPr>
                <a:stCxn id="36" idx="5"/>
                <a:endCxn id="39" idx="1"/>
              </p:cNvCxnSpPr>
              <p:nvPr/>
            </p:nvCxnSpPr>
            <p:spPr>
              <a:xfrm>
                <a:off x="4419600" y="4094934"/>
                <a:ext cx="357521" cy="550787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prstDash val="sysDot"/>
                <a:headEnd type="none" w="med" len="med"/>
                <a:tailEnd type="none" w="med" len="me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1" name="Straight Arrow Connector 104">
                <a:extLst>
                  <a:ext uri="{FF2B5EF4-FFF2-40B4-BE49-F238E27FC236}">
                    <a16:creationId xmlns:a16="http://schemas.microsoft.com/office/drawing/2014/main" id="{5C327227-9D31-F646-982D-0E790D69C0D9}"/>
                  </a:ext>
                </a:extLst>
              </p:cNvPr>
              <p:cNvCxnSpPr>
                <a:stCxn id="38" idx="4"/>
                <a:endCxn id="39" idx="0"/>
              </p:cNvCxnSpPr>
              <p:nvPr/>
            </p:nvCxnSpPr>
            <p:spPr>
              <a:xfrm flipH="1">
                <a:off x="4904400" y="3690455"/>
                <a:ext cx="377207" cy="902545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prstDash val="sysDot"/>
                <a:headEnd type="none" w="med" len="med"/>
                <a:tailEnd type="none" w="med" len="me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Arrow Connector 105">
                <a:extLst>
                  <a:ext uri="{FF2B5EF4-FFF2-40B4-BE49-F238E27FC236}">
                    <a16:creationId xmlns:a16="http://schemas.microsoft.com/office/drawing/2014/main" id="{5653B3C3-97BA-B742-9A43-3A56F9767AFF}"/>
                  </a:ext>
                </a:extLst>
              </p:cNvPr>
              <p:cNvCxnSpPr>
                <a:stCxn id="39" idx="6"/>
                <a:endCxn id="37" idx="3"/>
              </p:cNvCxnSpPr>
              <p:nvPr/>
            </p:nvCxnSpPr>
            <p:spPr>
              <a:xfrm flipV="1">
                <a:off x="5084400" y="4323534"/>
                <a:ext cx="604642" cy="449466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prstDash val="sysDot"/>
                <a:headEnd type="none" w="med" len="med"/>
                <a:tailEnd type="none" w="med" len="me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3" name="TextBox 114">
            <a:extLst>
              <a:ext uri="{FF2B5EF4-FFF2-40B4-BE49-F238E27FC236}">
                <a16:creationId xmlns:a16="http://schemas.microsoft.com/office/drawing/2014/main" id="{AB231899-0838-8A4E-BA9E-2AF0F5642B64}"/>
              </a:ext>
            </a:extLst>
          </p:cNvPr>
          <p:cNvSpPr txBox="1"/>
          <p:nvPr/>
        </p:nvSpPr>
        <p:spPr>
          <a:xfrm>
            <a:off x="6020688" y="3795532"/>
            <a:ext cx="19864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FF0066"/>
                </a:solidFill>
                <a:latin typeface="Eras Medium ITC" pitchFamily="34" charset="0"/>
              </a:rPr>
              <a:t>Iterative</a:t>
            </a:r>
          </a:p>
          <a:p>
            <a:pPr algn="ctr"/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Computation</a:t>
            </a:r>
          </a:p>
        </p:txBody>
      </p:sp>
      <p:grpSp>
        <p:nvGrpSpPr>
          <p:cNvPr id="44" name="Group 4112">
            <a:extLst>
              <a:ext uri="{FF2B5EF4-FFF2-40B4-BE49-F238E27FC236}">
                <a16:creationId xmlns:a16="http://schemas.microsoft.com/office/drawing/2014/main" id="{B2763A02-1891-AB44-B411-21230396FDD9}"/>
              </a:ext>
            </a:extLst>
          </p:cNvPr>
          <p:cNvGrpSpPr/>
          <p:nvPr/>
        </p:nvGrpSpPr>
        <p:grpSpPr>
          <a:xfrm>
            <a:off x="6261450" y="1881187"/>
            <a:ext cx="1504921" cy="1484313"/>
            <a:chOff x="6553200" y="2590800"/>
            <a:chExt cx="1805905" cy="1781176"/>
          </a:xfrm>
        </p:grpSpPr>
        <p:sp>
          <p:nvSpPr>
            <p:cNvPr id="45" name="Rectangle 116">
              <a:extLst>
                <a:ext uri="{FF2B5EF4-FFF2-40B4-BE49-F238E27FC236}">
                  <a16:creationId xmlns:a16="http://schemas.microsoft.com/office/drawing/2014/main" id="{16A96224-2219-394F-822B-DD810DBA7C3B}"/>
                </a:ext>
              </a:extLst>
            </p:cNvPr>
            <p:cNvSpPr/>
            <p:nvPr/>
          </p:nvSpPr>
          <p:spPr bwMode="auto">
            <a:xfrm>
              <a:off x="6559105" y="2590800"/>
              <a:ext cx="1800000" cy="684000"/>
            </a:xfrm>
            <a:prstGeom prst="rect">
              <a:avLst/>
            </a:prstGeom>
            <a:solidFill>
              <a:srgbClr val="FF0066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60000" rIns="0" bIns="0" rtlCol="0" anchor="ctr"/>
            <a:lstStyle/>
            <a:p>
              <a:pPr algn="ctr">
                <a:lnSpc>
                  <a:spcPct val="70000"/>
                </a:lnSpc>
              </a:pPr>
              <a:r>
                <a:rPr lang="en-US" sz="15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My </a:t>
              </a:r>
              <a:br>
                <a:rPr lang="en-US" sz="15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</a:br>
              <a:r>
                <a:rPr lang="en-US" sz="2333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Interests</a:t>
              </a:r>
            </a:p>
          </p:txBody>
        </p:sp>
        <p:sp>
          <p:nvSpPr>
            <p:cNvPr id="46" name="Rectangle 117">
              <a:extLst>
                <a:ext uri="{FF2B5EF4-FFF2-40B4-BE49-F238E27FC236}">
                  <a16:creationId xmlns:a16="http://schemas.microsoft.com/office/drawing/2014/main" id="{0732488B-D2DE-8944-A1F9-6DF702EB3B6F}"/>
                </a:ext>
              </a:extLst>
            </p:cNvPr>
            <p:cNvSpPr/>
            <p:nvPr/>
          </p:nvSpPr>
          <p:spPr bwMode="auto">
            <a:xfrm>
              <a:off x="6553200" y="3687976"/>
              <a:ext cx="1800000" cy="684000"/>
            </a:xfrm>
            <a:prstGeom prst="rect">
              <a:avLst/>
            </a:prstGeom>
            <a:solidFill>
              <a:srgbClr val="FF0066"/>
            </a:solidFill>
            <a:ln w="38100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0" tIns="60000" rIns="0" bIns="0" rtlCol="0" anchor="ctr"/>
            <a:lstStyle/>
            <a:p>
              <a:pPr algn="ctr">
                <a:lnSpc>
                  <a:spcPct val="70000"/>
                </a:lnSpc>
              </a:pPr>
              <a:r>
                <a:rPr lang="en-US" sz="15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Friends</a:t>
              </a:r>
              <a:br>
                <a:rPr lang="en-US" sz="15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</a:br>
              <a:r>
                <a:rPr lang="en-US" sz="2333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Interests</a:t>
              </a:r>
            </a:p>
          </p:txBody>
        </p:sp>
        <p:cxnSp>
          <p:nvCxnSpPr>
            <p:cNvPr id="47" name="Curved Connector 4101">
              <a:extLst>
                <a:ext uri="{FF2B5EF4-FFF2-40B4-BE49-F238E27FC236}">
                  <a16:creationId xmlns:a16="http://schemas.microsoft.com/office/drawing/2014/main" id="{ACCC0D2F-90EB-E24F-A831-20225BF260A5}"/>
                </a:ext>
              </a:extLst>
            </p:cNvPr>
            <p:cNvCxnSpPr>
              <a:stCxn id="45" idx="1"/>
              <a:endCxn id="46" idx="1"/>
            </p:cNvCxnSpPr>
            <p:nvPr/>
          </p:nvCxnSpPr>
          <p:spPr>
            <a:xfrm rot="10800000" flipV="1">
              <a:off x="6553201" y="2932800"/>
              <a:ext cx="5905" cy="1097176"/>
            </a:xfrm>
            <a:prstGeom prst="curvedConnector3">
              <a:avLst>
                <a:gd name="adj1" fmla="val 5840203"/>
              </a:avLst>
            </a:prstGeom>
            <a:ln w="19050">
              <a:solidFill>
                <a:schemeClr val="tx1"/>
              </a:solidFill>
              <a:prstDash val="sysDot"/>
              <a:headEnd type="none" w="med" len="med"/>
              <a:tailEnd type="arrow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urved Connector 125">
              <a:extLst>
                <a:ext uri="{FF2B5EF4-FFF2-40B4-BE49-F238E27FC236}">
                  <a16:creationId xmlns:a16="http://schemas.microsoft.com/office/drawing/2014/main" id="{E8A9B316-ECD9-D44D-B176-52C1252C3BCE}"/>
                </a:ext>
              </a:extLst>
            </p:cNvPr>
            <p:cNvCxnSpPr>
              <a:stCxn id="46" idx="3"/>
              <a:endCxn id="45" idx="3"/>
            </p:cNvCxnSpPr>
            <p:nvPr/>
          </p:nvCxnSpPr>
          <p:spPr>
            <a:xfrm flipV="1">
              <a:off x="8353200" y="2932800"/>
              <a:ext cx="5905" cy="1097176"/>
            </a:xfrm>
            <a:prstGeom prst="curvedConnector3">
              <a:avLst>
                <a:gd name="adj1" fmla="val 6374174"/>
              </a:avLst>
            </a:prstGeom>
            <a:ln w="19050">
              <a:solidFill>
                <a:schemeClr val="tx1"/>
              </a:solidFill>
              <a:prstDash val="sysDot"/>
              <a:headEnd type="none" w="med" len="med"/>
              <a:tailEnd type="arrow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TextBox 133">
            <a:extLst>
              <a:ext uri="{FF2B5EF4-FFF2-40B4-BE49-F238E27FC236}">
                <a16:creationId xmlns:a16="http://schemas.microsoft.com/office/drawing/2014/main" id="{E562341E-7D93-7E4C-A786-67D937D963B7}"/>
              </a:ext>
            </a:extLst>
          </p:cNvPr>
          <p:cNvSpPr txBox="1"/>
          <p:nvPr/>
        </p:nvSpPr>
        <p:spPr>
          <a:xfrm>
            <a:off x="1286635" y="3795532"/>
            <a:ext cx="19351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FF0066"/>
                </a:solidFill>
                <a:latin typeface="Eras Medium ITC" pitchFamily="34" charset="0"/>
              </a:rPr>
              <a:t>Dependency</a:t>
            </a:r>
          </a:p>
          <a:p>
            <a:pPr algn="ctr"/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Graph</a:t>
            </a:r>
          </a:p>
        </p:txBody>
      </p:sp>
      <p:sp>
        <p:nvSpPr>
          <p:cNvPr id="50" name="TextBox 153">
            <a:extLst>
              <a:ext uri="{FF2B5EF4-FFF2-40B4-BE49-F238E27FC236}">
                <a16:creationId xmlns:a16="http://schemas.microsoft.com/office/drawing/2014/main" id="{21C48D7E-A775-0A42-962D-7B757C25BE5A}"/>
              </a:ext>
            </a:extLst>
          </p:cNvPr>
          <p:cNvSpPr txBox="1"/>
          <p:nvPr/>
        </p:nvSpPr>
        <p:spPr>
          <a:xfrm>
            <a:off x="3686605" y="3795532"/>
            <a:ext cx="177644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rgbClr val="FF0066"/>
                </a:solidFill>
                <a:latin typeface="Eras Medium ITC" pitchFamily="34" charset="0"/>
              </a:rPr>
              <a:t>Predictable</a:t>
            </a:r>
            <a:br>
              <a:rPr lang="en-US" altLang="zh-CN" sz="2400" dirty="0">
                <a:solidFill>
                  <a:prstClr val="black"/>
                </a:solidFill>
                <a:latin typeface="Eras Medium ITC" pitchFamily="34" charset="0"/>
              </a:rPr>
            </a:b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Updates</a:t>
            </a:r>
          </a:p>
          <a:p>
            <a:pPr algn="ctr"/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(good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 </a:t>
            </a:r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for</a:t>
            </a:r>
            <a:r>
              <a:rPr lang="zh-CN" altLang="en-US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 </a:t>
            </a:r>
            <a:endParaRPr lang="en-US" altLang="zh-CN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  <a:p>
            <a:pPr algn="ctr"/>
            <a:r>
              <a:rPr lang="en-US" altLang="zh-CN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scheduling)</a:t>
            </a:r>
          </a:p>
        </p:txBody>
      </p:sp>
    </p:spTree>
    <p:extLst>
      <p:ext uri="{BB962C8B-B14F-4D97-AF65-F5344CB8AC3E}">
        <p14:creationId xmlns:p14="http://schemas.microsoft.com/office/powerpoint/2010/main" val="1489373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5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A06C58-7D99-D443-8E47-E2B18F87E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>
                <a:solidFill>
                  <a:schemeClr val="tx1"/>
                </a:solidFill>
              </a:rPr>
              <a:t>What is the Right Tool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/>
              <a:t>for </a:t>
            </a:r>
            <a:r>
              <a:rPr kumimoji="1" lang="en" altLang="zh-CN" dirty="0"/>
              <a:t>Graph-parallel ML</a:t>
            </a:r>
            <a:r>
              <a:rPr kumimoji="1" lang="zh-CN" altLang="en-US" dirty="0"/>
              <a:t>？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5BD4C0-B283-024B-BC9C-396D7FFD3F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b="0"/>
              <a:t>Data-Parallel</a:t>
            </a:r>
          </a:p>
          <a:p>
            <a:endParaRPr kumimoji="1" lang="zh-CN" altLang="en-US" b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D178650-A605-1243-8BCA-962DD774D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  <p:sp>
        <p:nvSpPr>
          <p:cNvPr id="5" name="Left-Right Arrow 75">
            <a:extLst>
              <a:ext uri="{FF2B5EF4-FFF2-40B4-BE49-F238E27FC236}">
                <a16:creationId xmlns:a16="http://schemas.microsoft.com/office/drawing/2014/main" id="{0D4A178A-6549-5C4E-9F32-0B4151189746}"/>
              </a:ext>
            </a:extLst>
          </p:cNvPr>
          <p:cNvSpPr/>
          <p:nvPr/>
        </p:nvSpPr>
        <p:spPr bwMode="auto">
          <a:xfrm>
            <a:off x="1270845" y="1714500"/>
            <a:ext cx="6666656" cy="797691"/>
          </a:xfrm>
          <a:prstGeom prst="leftRightArrow">
            <a:avLst>
              <a:gd name="adj1" fmla="val 64701"/>
              <a:gd name="adj2" fmla="val 50000"/>
            </a:avLst>
          </a:prstGeom>
          <a:gradFill flip="none" rotWithShape="1">
            <a:gsLst>
              <a:gs pos="0">
                <a:schemeClr val="bg1"/>
              </a:gs>
              <a:gs pos="82000">
                <a:schemeClr val="accent2">
                  <a:shade val="94000"/>
                  <a:satMod val="135000"/>
                </a:schemeClr>
              </a:gs>
            </a:gsLst>
            <a:lin ang="0" scaled="1"/>
            <a:tileRect/>
          </a:gradFill>
          <a:ln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r>
              <a:rPr lang="en-US" sz="2333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pitchFamily="-111" charset="-128"/>
              </a:rPr>
              <a:t>Data-Parallel                              </a:t>
            </a:r>
            <a:r>
              <a:rPr lang="en-US" sz="2333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pitchFamily="-111" charset="-128"/>
              </a:rPr>
              <a:t>Graph-Parallel</a:t>
            </a:r>
          </a:p>
        </p:txBody>
      </p:sp>
      <p:sp>
        <p:nvSpPr>
          <p:cNvPr id="6" name="TextBox 82">
            <a:extLst>
              <a:ext uri="{FF2B5EF4-FFF2-40B4-BE49-F238E27FC236}">
                <a16:creationId xmlns:a16="http://schemas.microsoft.com/office/drawing/2014/main" id="{C4CC787F-512E-AE43-9144-1C1E25F1EDDB}"/>
              </a:ext>
            </a:extLst>
          </p:cNvPr>
          <p:cNvSpPr txBox="1"/>
          <p:nvPr/>
        </p:nvSpPr>
        <p:spPr>
          <a:xfrm>
            <a:off x="6724763" y="4191000"/>
            <a:ext cx="1358065" cy="6054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67" b="1">
                <a:solidFill>
                  <a:srgbClr val="7030A0"/>
                </a:solidFill>
                <a:latin typeface="Eras Medium ITC" pitchFamily="34" charset="0"/>
              </a:rPr>
              <a:t>Belief</a:t>
            </a:r>
          </a:p>
          <a:p>
            <a:pPr algn="ctr"/>
            <a:r>
              <a:rPr lang="en-US" sz="1667" b="1">
                <a:solidFill>
                  <a:srgbClr val="7030A0"/>
                </a:solidFill>
                <a:latin typeface="Eras Medium ITC" pitchFamily="34" charset="0"/>
              </a:rPr>
              <a:t>Propagation</a:t>
            </a:r>
          </a:p>
        </p:txBody>
      </p:sp>
      <p:sp>
        <p:nvSpPr>
          <p:cNvPr id="7" name="TextBox 83">
            <a:extLst>
              <a:ext uri="{FF2B5EF4-FFF2-40B4-BE49-F238E27FC236}">
                <a16:creationId xmlns:a16="http://schemas.microsoft.com/office/drawing/2014/main" id="{36216AEB-3623-F948-BF05-35AF566332E3}"/>
              </a:ext>
            </a:extLst>
          </p:cNvPr>
          <p:cNvSpPr txBox="1"/>
          <p:nvPr/>
        </p:nvSpPr>
        <p:spPr>
          <a:xfrm>
            <a:off x="6364972" y="3547788"/>
            <a:ext cx="210208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500" b="1" dirty="0">
                <a:solidFill>
                  <a:srgbClr val="0070C0"/>
                </a:solidFill>
                <a:latin typeface="Eras Medium ITC" pitchFamily="34" charset="0"/>
              </a:rPr>
              <a:t>Label Propagation</a:t>
            </a:r>
          </a:p>
        </p:txBody>
      </p:sp>
      <p:sp>
        <p:nvSpPr>
          <p:cNvPr id="8" name="TextBox 84">
            <a:extLst>
              <a:ext uri="{FF2B5EF4-FFF2-40B4-BE49-F238E27FC236}">
                <a16:creationId xmlns:a16="http://schemas.microsoft.com/office/drawing/2014/main" id="{069FC4AF-24A4-264F-A150-67944A5A92B7}"/>
              </a:ext>
            </a:extLst>
          </p:cNvPr>
          <p:cNvSpPr txBox="1"/>
          <p:nvPr/>
        </p:nvSpPr>
        <p:spPr>
          <a:xfrm>
            <a:off x="4318000" y="3921075"/>
            <a:ext cx="2111718" cy="348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67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Kernel Methods</a:t>
            </a:r>
          </a:p>
        </p:txBody>
      </p:sp>
      <p:sp>
        <p:nvSpPr>
          <p:cNvPr id="9" name="TextBox 85">
            <a:extLst>
              <a:ext uri="{FF2B5EF4-FFF2-40B4-BE49-F238E27FC236}">
                <a16:creationId xmlns:a16="http://schemas.microsoft.com/office/drawing/2014/main" id="{C2D235EA-E01B-DD47-B019-FCA8A2ADB462}"/>
              </a:ext>
            </a:extLst>
          </p:cNvPr>
          <p:cNvSpPr txBox="1"/>
          <p:nvPr/>
        </p:nvSpPr>
        <p:spPr>
          <a:xfrm>
            <a:off x="5096292" y="4934595"/>
            <a:ext cx="1263487" cy="6054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67" b="1">
                <a:solidFill>
                  <a:srgbClr val="996600"/>
                </a:solidFill>
                <a:latin typeface="Eras Medium ITC" pitchFamily="34" charset="0"/>
              </a:rPr>
              <a:t>Deep Belief</a:t>
            </a:r>
          </a:p>
          <a:p>
            <a:pPr algn="ctr"/>
            <a:r>
              <a:rPr lang="en-US" sz="1667" b="1">
                <a:solidFill>
                  <a:srgbClr val="996600"/>
                </a:solidFill>
                <a:latin typeface="Eras Medium ITC" pitchFamily="34" charset="0"/>
              </a:rPr>
              <a:t>Networks</a:t>
            </a:r>
          </a:p>
        </p:txBody>
      </p:sp>
      <p:sp>
        <p:nvSpPr>
          <p:cNvPr id="10" name="TextBox 86">
            <a:extLst>
              <a:ext uri="{FF2B5EF4-FFF2-40B4-BE49-F238E27FC236}">
                <a16:creationId xmlns:a16="http://schemas.microsoft.com/office/drawing/2014/main" id="{91B3A8A7-4FCA-864C-864D-B9CE1B785C5A}"/>
              </a:ext>
            </a:extLst>
          </p:cNvPr>
          <p:cNvSpPr txBox="1"/>
          <p:nvPr/>
        </p:nvSpPr>
        <p:spPr>
          <a:xfrm>
            <a:off x="6255153" y="4807595"/>
            <a:ext cx="1096775" cy="6054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67" b="1">
                <a:solidFill>
                  <a:srgbClr val="0033CC"/>
                </a:solidFill>
                <a:latin typeface="Eras Medium ITC" pitchFamily="34" charset="0"/>
              </a:rPr>
              <a:t>Neural</a:t>
            </a:r>
          </a:p>
          <a:p>
            <a:pPr algn="ctr"/>
            <a:r>
              <a:rPr lang="en-US" sz="1667" b="1">
                <a:solidFill>
                  <a:srgbClr val="0033CC"/>
                </a:solidFill>
                <a:latin typeface="Eras Medium ITC" pitchFamily="34" charset="0"/>
              </a:rPr>
              <a:t>Networks</a:t>
            </a:r>
          </a:p>
        </p:txBody>
      </p:sp>
      <p:sp>
        <p:nvSpPr>
          <p:cNvPr id="11" name="TextBox 87">
            <a:extLst>
              <a:ext uri="{FF2B5EF4-FFF2-40B4-BE49-F238E27FC236}">
                <a16:creationId xmlns:a16="http://schemas.microsoft.com/office/drawing/2014/main" id="{90660139-758D-F542-9D15-60FFF997F112}"/>
              </a:ext>
            </a:extLst>
          </p:cNvPr>
          <p:cNvSpPr txBox="1"/>
          <p:nvPr/>
        </p:nvSpPr>
        <p:spPr>
          <a:xfrm>
            <a:off x="5082809" y="4236095"/>
            <a:ext cx="129073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b="1">
                <a:solidFill>
                  <a:srgbClr val="00B050"/>
                </a:solidFill>
                <a:latin typeface="Eras Medium ITC" pitchFamily="34" charset="0"/>
              </a:rPr>
              <a:t>Tensor </a:t>
            </a:r>
          </a:p>
          <a:p>
            <a:r>
              <a:rPr lang="en-US" sz="1500" b="1">
                <a:solidFill>
                  <a:srgbClr val="00B050"/>
                </a:solidFill>
                <a:latin typeface="Eras Medium ITC" pitchFamily="34" charset="0"/>
              </a:rPr>
              <a:t>Factorization</a:t>
            </a:r>
          </a:p>
        </p:txBody>
      </p:sp>
      <p:sp>
        <p:nvSpPr>
          <p:cNvPr id="12" name="TextBox 88">
            <a:extLst>
              <a:ext uri="{FF2B5EF4-FFF2-40B4-BE49-F238E27FC236}">
                <a16:creationId xmlns:a16="http://schemas.microsoft.com/office/drawing/2014/main" id="{4568AB50-CF80-F442-95AE-614FEE73158A}"/>
              </a:ext>
            </a:extLst>
          </p:cNvPr>
          <p:cNvSpPr txBox="1"/>
          <p:nvPr/>
        </p:nvSpPr>
        <p:spPr>
          <a:xfrm>
            <a:off x="5778501" y="3552280"/>
            <a:ext cx="102944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>
                <a:solidFill>
                  <a:srgbClr val="FF0066"/>
                </a:solidFill>
                <a:latin typeface="Eras Medium ITC" pitchFamily="34" charset="0"/>
              </a:rPr>
              <a:t>PageRank</a:t>
            </a:r>
          </a:p>
        </p:txBody>
      </p:sp>
      <p:sp>
        <p:nvSpPr>
          <p:cNvPr id="13" name="TextBox 106">
            <a:extLst>
              <a:ext uri="{FF2B5EF4-FFF2-40B4-BE49-F238E27FC236}">
                <a16:creationId xmlns:a16="http://schemas.microsoft.com/office/drawing/2014/main" id="{7EAF6983-3936-5847-AAD8-6B0D3336A4A5}"/>
              </a:ext>
            </a:extLst>
          </p:cNvPr>
          <p:cNvSpPr txBox="1"/>
          <p:nvPr/>
        </p:nvSpPr>
        <p:spPr>
          <a:xfrm>
            <a:off x="4776917" y="3476575"/>
            <a:ext cx="904415" cy="4513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333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Lasso</a:t>
            </a:r>
          </a:p>
        </p:txBody>
      </p:sp>
      <p:sp>
        <p:nvSpPr>
          <p:cNvPr id="14" name="TextBox 107">
            <a:extLst>
              <a:ext uri="{FF2B5EF4-FFF2-40B4-BE49-F238E27FC236}">
                <a16:creationId xmlns:a16="http://schemas.microsoft.com/office/drawing/2014/main" id="{AAFED6FC-0CCC-DC40-BDEC-1EB43CBF0379}"/>
              </a:ext>
            </a:extLst>
          </p:cNvPr>
          <p:cNvSpPr txBox="1"/>
          <p:nvPr/>
        </p:nvSpPr>
        <p:spPr>
          <a:xfrm>
            <a:off x="3082039" y="3338612"/>
            <a:ext cx="105509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b="1">
                <a:solidFill>
                  <a:srgbClr val="0033CC"/>
                </a:solidFill>
                <a:latin typeface="Eras Medium ITC" pitchFamily="34" charset="0"/>
              </a:rPr>
              <a:t>Cross</a:t>
            </a:r>
          </a:p>
          <a:p>
            <a:pPr algn="ctr"/>
            <a:r>
              <a:rPr lang="en-US" sz="1500" b="1">
                <a:solidFill>
                  <a:srgbClr val="0033CC"/>
                </a:solidFill>
                <a:latin typeface="Eras Medium ITC" pitchFamily="34" charset="0"/>
              </a:rPr>
              <a:t>Validation</a:t>
            </a:r>
          </a:p>
        </p:txBody>
      </p:sp>
      <p:sp>
        <p:nvSpPr>
          <p:cNvPr id="15" name="TextBox 109">
            <a:extLst>
              <a:ext uri="{FF2B5EF4-FFF2-40B4-BE49-F238E27FC236}">
                <a16:creationId xmlns:a16="http://schemas.microsoft.com/office/drawing/2014/main" id="{B063696B-5439-F04D-88CB-7F003F08818F}"/>
              </a:ext>
            </a:extLst>
          </p:cNvPr>
          <p:cNvSpPr txBox="1"/>
          <p:nvPr/>
        </p:nvSpPr>
        <p:spPr>
          <a:xfrm>
            <a:off x="1574484" y="3471614"/>
            <a:ext cx="104547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b="1">
                <a:solidFill>
                  <a:srgbClr val="FF0066"/>
                </a:solidFill>
                <a:latin typeface="Eras Medium ITC" pitchFamily="34" charset="0"/>
              </a:rPr>
              <a:t>Feature </a:t>
            </a:r>
          </a:p>
          <a:p>
            <a:pPr algn="ctr"/>
            <a:r>
              <a:rPr lang="en-US" sz="1500" b="1">
                <a:solidFill>
                  <a:srgbClr val="FF0066"/>
                </a:solidFill>
                <a:latin typeface="Eras Medium ITC" pitchFamily="34" charset="0"/>
              </a:rPr>
              <a:t>Extraction</a:t>
            </a:r>
          </a:p>
        </p:txBody>
      </p:sp>
      <p:sp>
        <p:nvSpPr>
          <p:cNvPr id="16" name="TextBox 110">
            <a:extLst>
              <a:ext uri="{FF2B5EF4-FFF2-40B4-BE49-F238E27FC236}">
                <a16:creationId xmlns:a16="http://schemas.microsoft.com/office/drawing/2014/main" id="{B0F18E55-18F0-AC40-AC99-6A4887FFDBA3}"/>
              </a:ext>
            </a:extLst>
          </p:cNvPr>
          <p:cNvSpPr txBox="1"/>
          <p:nvPr/>
        </p:nvSpPr>
        <p:spPr>
          <a:xfrm>
            <a:off x="1829799" y="4197003"/>
            <a:ext cx="197682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b="1">
                <a:solidFill>
                  <a:srgbClr val="00B050"/>
                </a:solidFill>
                <a:latin typeface="Eras Medium ITC" pitchFamily="34" charset="0"/>
              </a:rPr>
              <a:t>Computing Sufficient</a:t>
            </a:r>
          </a:p>
          <a:p>
            <a:pPr algn="ctr"/>
            <a:r>
              <a:rPr lang="en-US" sz="1500" b="1">
                <a:solidFill>
                  <a:srgbClr val="00B050"/>
                </a:solidFill>
                <a:latin typeface="Eras Medium ITC" pitchFamily="34" charset="0"/>
              </a:rPr>
              <a:t>Statistics </a:t>
            </a:r>
          </a:p>
        </p:txBody>
      </p:sp>
      <p:sp>
        <p:nvSpPr>
          <p:cNvPr id="18" name="TextBox 112">
            <a:extLst>
              <a:ext uri="{FF2B5EF4-FFF2-40B4-BE49-F238E27FC236}">
                <a16:creationId xmlns:a16="http://schemas.microsoft.com/office/drawing/2014/main" id="{AC9923AC-D724-784E-BC88-5C90CED30A7E}"/>
              </a:ext>
            </a:extLst>
          </p:cNvPr>
          <p:cNvSpPr txBox="1"/>
          <p:nvPr/>
        </p:nvSpPr>
        <p:spPr>
          <a:xfrm>
            <a:off x="1764479" y="2763391"/>
            <a:ext cx="220765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MapReduce</a:t>
            </a:r>
          </a:p>
        </p:txBody>
      </p:sp>
      <p:sp>
        <p:nvSpPr>
          <p:cNvPr id="19" name="Rectangle 113">
            <a:extLst>
              <a:ext uri="{FF2B5EF4-FFF2-40B4-BE49-F238E27FC236}">
                <a16:creationId xmlns:a16="http://schemas.microsoft.com/office/drawing/2014/main" id="{91030D9C-41E4-5745-861C-781AF34302AF}"/>
              </a:ext>
            </a:extLst>
          </p:cNvPr>
          <p:cNvSpPr/>
          <p:nvPr/>
        </p:nvSpPr>
        <p:spPr>
          <a:xfrm>
            <a:off x="5118058" y="2763391"/>
            <a:ext cx="2280000" cy="52225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/>
          <a:p>
            <a:pPr algn="ctr"/>
            <a:r>
              <a:rPr lang="en-US" altLang="zh-CN" sz="3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MapReduce</a:t>
            </a:r>
          </a:p>
        </p:txBody>
      </p:sp>
    </p:spTree>
    <p:extLst>
      <p:ext uri="{BB962C8B-B14F-4D97-AF65-F5344CB8AC3E}">
        <p14:creationId xmlns:p14="http://schemas.microsoft.com/office/powerpoint/2010/main" val="25529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8" grpId="0"/>
      <p:bldP spid="1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788" y="2171700"/>
            <a:ext cx="6299596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b="0" kern="0">
                <a:solidFill>
                  <a:srgbClr val="C00000"/>
                </a:solidFill>
                <a:ea typeface="+mn-ea"/>
              </a:rPr>
              <a:t>Can we use MapReduce for graphs?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603818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836B71E-148D-9942-95C3-BBB50F9F5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Dependencies are </a:t>
            </a:r>
            <a:r>
              <a:rPr kumimoji="1" lang="en-US" altLang="zh-CN" dirty="0"/>
              <a:t>difficult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express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AFB5336-8367-CE47-9A7B-05050648E9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1890203"/>
          </a:xfrm>
        </p:spPr>
        <p:txBody>
          <a:bodyPr>
            <a:normAutofit/>
          </a:bodyPr>
          <a:lstStyle/>
          <a:p>
            <a:r>
              <a:rPr kumimoji="1" lang="en-US" altLang="zh-CN" sz="1900" b="0"/>
              <a:t>Difficult to express </a:t>
            </a:r>
            <a:r>
              <a:rPr kumimoji="1" lang="en-US" altLang="zh-CN" sz="1900">
                <a:solidFill>
                  <a:srgbClr val="C00000"/>
                </a:solidFill>
              </a:rPr>
              <a:t>dependent</a:t>
            </a:r>
            <a:r>
              <a:rPr kumimoji="1" lang="en-US" altLang="zh-CN" sz="1900" b="0"/>
              <a:t> data in </a:t>
            </a:r>
            <a:r>
              <a:rPr kumimoji="1" lang="en-US" altLang="zh-CN" sz="1900">
                <a:solidFill>
                  <a:srgbClr val="C00000"/>
                </a:solidFill>
              </a:rPr>
              <a:t>MapReduce</a:t>
            </a:r>
          </a:p>
          <a:p>
            <a:pPr lvl="1"/>
            <a:r>
              <a:rPr kumimoji="1" lang="en-US" altLang="zh-CN" sz="1900"/>
              <a:t>Issue</a:t>
            </a:r>
            <a:r>
              <a:rPr kumimoji="1" lang="en-US" altLang="zh-CN" sz="1900" b="0"/>
              <a:t>#1:</a:t>
            </a:r>
            <a:r>
              <a:rPr kumimoji="1" lang="zh-CN" altLang="en-US" sz="1900" b="0"/>
              <a:t> </a:t>
            </a:r>
            <a:r>
              <a:rPr kumimoji="1" lang="en" altLang="zh-CN" sz="1900"/>
              <a:t>Substantial data transformations </a:t>
            </a:r>
            <a:endParaRPr kumimoji="1" lang="en-US" altLang="zh-CN" sz="1900" b="0"/>
          </a:p>
          <a:p>
            <a:pPr lvl="1"/>
            <a:r>
              <a:rPr kumimoji="1" lang="en-US" altLang="zh-CN" sz="1900" b="0"/>
              <a:t>Issue#2:</a:t>
            </a:r>
            <a:r>
              <a:rPr kumimoji="1" lang="zh-CN" altLang="en-US" sz="1900" b="0"/>
              <a:t> </a:t>
            </a:r>
            <a:r>
              <a:rPr kumimoji="1" lang="en" altLang="zh-CN" sz="1900"/>
              <a:t>User managed graph structure</a:t>
            </a:r>
            <a:endParaRPr kumimoji="1" lang="en-US" altLang="zh-CN" sz="1900" b="0"/>
          </a:p>
          <a:p>
            <a:pPr lvl="1"/>
            <a:r>
              <a:rPr kumimoji="1" lang="en-US" altLang="zh-CN" sz="1900"/>
              <a:t>Issue</a:t>
            </a:r>
            <a:r>
              <a:rPr kumimoji="1" lang="en-US" altLang="zh-CN" sz="1900" b="0"/>
              <a:t>#3:</a:t>
            </a:r>
            <a:r>
              <a:rPr kumimoji="1" lang="zh-CN" altLang="en-US" sz="1900" b="0"/>
              <a:t> </a:t>
            </a:r>
            <a:r>
              <a:rPr kumimoji="1" lang="en" altLang="zh-CN" sz="1900"/>
              <a:t>Costly data replication</a:t>
            </a:r>
          </a:p>
          <a:p>
            <a:pPr lvl="1"/>
            <a:endParaRPr kumimoji="1" lang="en-US" altLang="zh-CN" sz="1900" b="0"/>
          </a:p>
          <a:p>
            <a:endParaRPr kumimoji="1" lang="zh-CN" altLang="en-US" b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90AC43E-406D-4A46-80C8-BE2B2F327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  <p:cxnSp>
        <p:nvCxnSpPr>
          <p:cNvPr id="5" name="Straight Connector 155">
            <a:extLst>
              <a:ext uri="{FF2B5EF4-FFF2-40B4-BE49-F238E27FC236}">
                <a16:creationId xmlns:a16="http://schemas.microsoft.com/office/drawing/2014/main" id="{4BADE8C5-51F8-0F43-AF61-097C5936C739}"/>
              </a:ext>
            </a:extLst>
          </p:cNvPr>
          <p:cNvCxnSpPr/>
          <p:nvPr/>
        </p:nvCxnSpPr>
        <p:spPr bwMode="auto">
          <a:xfrm flipV="1">
            <a:off x="2502133" y="3162934"/>
            <a:ext cx="585753" cy="546957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156">
            <a:extLst>
              <a:ext uri="{FF2B5EF4-FFF2-40B4-BE49-F238E27FC236}">
                <a16:creationId xmlns:a16="http://schemas.microsoft.com/office/drawing/2014/main" id="{4CF5018A-95D0-4A45-9398-3137E9B38A3E}"/>
              </a:ext>
            </a:extLst>
          </p:cNvPr>
          <p:cNvCxnSpPr/>
          <p:nvPr/>
        </p:nvCxnSpPr>
        <p:spPr bwMode="auto">
          <a:xfrm flipV="1">
            <a:off x="1682078" y="3709892"/>
            <a:ext cx="820055" cy="46281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157">
            <a:extLst>
              <a:ext uri="{FF2B5EF4-FFF2-40B4-BE49-F238E27FC236}">
                <a16:creationId xmlns:a16="http://schemas.microsoft.com/office/drawing/2014/main" id="{6C02F1F1-A0D3-254F-82EC-C8AF177A9646}"/>
              </a:ext>
            </a:extLst>
          </p:cNvPr>
          <p:cNvCxnSpPr/>
          <p:nvPr/>
        </p:nvCxnSpPr>
        <p:spPr bwMode="auto">
          <a:xfrm flipV="1">
            <a:off x="2072580" y="3162935"/>
            <a:ext cx="1015306" cy="168294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158">
            <a:extLst>
              <a:ext uri="{FF2B5EF4-FFF2-40B4-BE49-F238E27FC236}">
                <a16:creationId xmlns:a16="http://schemas.microsoft.com/office/drawing/2014/main" id="{07C4A1E5-B658-3248-9BDC-D1C092004B49}"/>
              </a:ext>
            </a:extLst>
          </p:cNvPr>
          <p:cNvCxnSpPr/>
          <p:nvPr/>
        </p:nvCxnSpPr>
        <p:spPr bwMode="auto">
          <a:xfrm flipH="1">
            <a:off x="1682079" y="3289156"/>
            <a:ext cx="351453" cy="883546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159">
            <a:extLst>
              <a:ext uri="{FF2B5EF4-FFF2-40B4-BE49-F238E27FC236}">
                <a16:creationId xmlns:a16="http://schemas.microsoft.com/office/drawing/2014/main" id="{C4479CED-E032-8F4F-9297-3854DC459F3A}"/>
              </a:ext>
            </a:extLst>
          </p:cNvPr>
          <p:cNvCxnSpPr/>
          <p:nvPr/>
        </p:nvCxnSpPr>
        <p:spPr bwMode="auto">
          <a:xfrm rot="5400000">
            <a:off x="1777939" y="4121683"/>
            <a:ext cx="1135988" cy="312402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160">
            <a:extLst>
              <a:ext uri="{FF2B5EF4-FFF2-40B4-BE49-F238E27FC236}">
                <a16:creationId xmlns:a16="http://schemas.microsoft.com/office/drawing/2014/main" id="{F5820423-0A8C-1A4B-A675-36AF4A2308ED}"/>
              </a:ext>
            </a:extLst>
          </p:cNvPr>
          <p:cNvCxnSpPr/>
          <p:nvPr/>
        </p:nvCxnSpPr>
        <p:spPr bwMode="auto">
          <a:xfrm rot="16200000" flipH="1">
            <a:off x="1579790" y="4235939"/>
            <a:ext cx="673178" cy="546703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61">
            <a:extLst>
              <a:ext uri="{FF2B5EF4-FFF2-40B4-BE49-F238E27FC236}">
                <a16:creationId xmlns:a16="http://schemas.microsoft.com/office/drawing/2014/main" id="{047F7FC6-8DC1-114D-AA5A-5534F01E4FFB}"/>
              </a:ext>
            </a:extLst>
          </p:cNvPr>
          <p:cNvCxnSpPr/>
          <p:nvPr/>
        </p:nvCxnSpPr>
        <p:spPr bwMode="auto">
          <a:xfrm rot="16200000" flipH="1">
            <a:off x="2767799" y="3483022"/>
            <a:ext cx="757324" cy="117151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62">
            <a:extLst>
              <a:ext uri="{FF2B5EF4-FFF2-40B4-BE49-F238E27FC236}">
                <a16:creationId xmlns:a16="http://schemas.microsoft.com/office/drawing/2014/main" id="{97350822-0600-E04E-902E-EF4FDD5710F5}"/>
              </a:ext>
            </a:extLst>
          </p:cNvPr>
          <p:cNvCxnSpPr/>
          <p:nvPr/>
        </p:nvCxnSpPr>
        <p:spPr bwMode="auto">
          <a:xfrm rot="5400000">
            <a:off x="2754321" y="4058573"/>
            <a:ext cx="589031" cy="312402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63">
            <a:extLst>
              <a:ext uri="{FF2B5EF4-FFF2-40B4-BE49-F238E27FC236}">
                <a16:creationId xmlns:a16="http://schemas.microsoft.com/office/drawing/2014/main" id="{7013B922-2600-4B41-A5E3-3DBBD6024EE3}"/>
              </a:ext>
            </a:extLst>
          </p:cNvPr>
          <p:cNvCxnSpPr/>
          <p:nvPr/>
        </p:nvCxnSpPr>
        <p:spPr bwMode="auto">
          <a:xfrm rot="16200000" flipH="1">
            <a:off x="2297684" y="3914339"/>
            <a:ext cx="799398" cy="390502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64">
            <a:extLst>
              <a:ext uri="{FF2B5EF4-FFF2-40B4-BE49-F238E27FC236}">
                <a16:creationId xmlns:a16="http://schemas.microsoft.com/office/drawing/2014/main" id="{0C570063-6BE5-544D-9657-F36CDDBBEDEE}"/>
              </a:ext>
            </a:extLst>
          </p:cNvPr>
          <p:cNvCxnSpPr/>
          <p:nvPr/>
        </p:nvCxnSpPr>
        <p:spPr bwMode="auto">
          <a:xfrm flipV="1">
            <a:off x="2189731" y="4509289"/>
            <a:ext cx="702904" cy="294515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TextBox 172">
            <a:extLst>
              <a:ext uri="{FF2B5EF4-FFF2-40B4-BE49-F238E27FC236}">
                <a16:creationId xmlns:a16="http://schemas.microsoft.com/office/drawing/2014/main" id="{9BE63042-0FAF-3D4F-BF50-8EB89EC594F1}"/>
              </a:ext>
            </a:extLst>
          </p:cNvPr>
          <p:cNvSpPr txBox="1"/>
          <p:nvPr/>
        </p:nvSpPr>
        <p:spPr>
          <a:xfrm rot="16200000">
            <a:off x="3504314" y="3403517"/>
            <a:ext cx="3360598" cy="1005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MapReduce uses </a:t>
            </a:r>
          </a:p>
          <a:p>
            <a:pPr algn="ctr"/>
            <a:r>
              <a:rPr lang="en-US" altLang="zh-CN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Independent Data Records</a:t>
            </a:r>
          </a:p>
          <a:p>
            <a:pPr algn="ctr"/>
            <a:endParaRPr lang="en-US" sz="2333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16" name="Straight Arrow Connector 4">
            <a:extLst>
              <a:ext uri="{FF2B5EF4-FFF2-40B4-BE49-F238E27FC236}">
                <a16:creationId xmlns:a16="http://schemas.microsoft.com/office/drawing/2014/main" id="{DDEB2093-435D-7D4E-99A8-F2E5E643CDF6}"/>
              </a:ext>
            </a:extLst>
          </p:cNvPr>
          <p:cNvCxnSpPr/>
          <p:nvPr/>
        </p:nvCxnSpPr>
        <p:spPr>
          <a:xfrm flipV="1">
            <a:off x="3557877" y="3730928"/>
            <a:ext cx="750000" cy="1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3" descr="Z:\Research\B.photos\Students\yanzhe-small.jpg">
            <a:extLst>
              <a:ext uri="{FF2B5EF4-FFF2-40B4-BE49-F238E27FC236}">
                <a16:creationId xmlns:a16="http://schemas.microsoft.com/office/drawing/2014/main" id="{8D9E7375-0EB8-EC4C-B08B-D27F4B9787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5" t="-486" r="2425" b="486"/>
          <a:stretch/>
        </p:blipFill>
        <p:spPr bwMode="auto">
          <a:xfrm>
            <a:off x="1519729" y="3884590"/>
            <a:ext cx="338076" cy="450000"/>
          </a:xfrm>
          <a:prstGeom prst="round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7" descr="Z:\Research\B.photos\Rong\rong-small.jpg">
            <a:extLst>
              <a:ext uri="{FF2B5EF4-FFF2-40B4-BE49-F238E27FC236}">
                <a16:creationId xmlns:a16="http://schemas.microsoft.com/office/drawing/2014/main" id="{AF4EBF2D-3DD5-9C45-8E9D-71C625483F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5151" y="3484890"/>
            <a:ext cx="352233" cy="450000"/>
          </a:xfrm>
          <a:prstGeom prst="round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Z:\Research\B.photos\Students\jiaxin-small.jpg">
            <a:extLst>
              <a:ext uri="{FF2B5EF4-FFF2-40B4-BE49-F238E27FC236}">
                <a16:creationId xmlns:a16="http://schemas.microsoft.com/office/drawing/2014/main" id="{2BDD45AC-2C67-5944-927F-ECA24719D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3350" y="3605736"/>
            <a:ext cx="340695" cy="450000"/>
          </a:xfrm>
          <a:prstGeom prst="round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Z:\Research\B.photos\Students\kyzhang.jpg">
            <a:extLst>
              <a:ext uri="{FF2B5EF4-FFF2-40B4-BE49-F238E27FC236}">
                <a16:creationId xmlns:a16="http://schemas.microsoft.com/office/drawing/2014/main" id="{50AC4D85-2140-1E48-9A75-80B5A129DD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04" r="10359" b="6277"/>
          <a:stretch/>
        </p:blipFill>
        <p:spPr bwMode="auto">
          <a:xfrm>
            <a:off x="1864964" y="3064155"/>
            <a:ext cx="379483" cy="450000"/>
          </a:xfrm>
          <a:prstGeom prst="round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G:\2b.jpg">
            <a:extLst>
              <a:ext uri="{FF2B5EF4-FFF2-40B4-BE49-F238E27FC236}">
                <a16:creationId xmlns:a16="http://schemas.microsoft.com/office/drawing/2014/main" id="{43576924-A9B2-164C-875B-D5F2DCA652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06"/>
          <a:stretch/>
        </p:blipFill>
        <p:spPr bwMode="auto">
          <a:xfrm>
            <a:off x="2719302" y="4250889"/>
            <a:ext cx="374130" cy="450000"/>
          </a:xfrm>
          <a:prstGeom prst="round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Z:\Research\B.photos\Students\sandy.JPG">
            <a:extLst>
              <a:ext uri="{FF2B5EF4-FFF2-40B4-BE49-F238E27FC236}">
                <a16:creationId xmlns:a16="http://schemas.microsoft.com/office/drawing/2014/main" id="{79B75C38-B9C0-694D-96F0-745E8AE623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71" t="22306" r="16578" b="30926"/>
          <a:stretch/>
        </p:blipFill>
        <p:spPr bwMode="auto">
          <a:xfrm>
            <a:off x="2038889" y="4517047"/>
            <a:ext cx="349928" cy="450000"/>
          </a:xfrm>
          <a:prstGeom prst="round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Z:\Research\B.photos\Students\peng.jpg">
            <a:extLst>
              <a:ext uri="{FF2B5EF4-FFF2-40B4-BE49-F238E27FC236}">
                <a16:creationId xmlns:a16="http://schemas.microsoft.com/office/drawing/2014/main" id="{471FC771-956F-8E4F-B398-CC4E3694D5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42" t="4948" r="17442" b="8579"/>
          <a:stretch/>
        </p:blipFill>
        <p:spPr bwMode="auto">
          <a:xfrm>
            <a:off x="2918458" y="2893876"/>
            <a:ext cx="338854" cy="450000"/>
          </a:xfrm>
          <a:prstGeom prst="round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4" name="Group 13">
            <a:extLst>
              <a:ext uri="{FF2B5EF4-FFF2-40B4-BE49-F238E27FC236}">
                <a16:creationId xmlns:a16="http://schemas.microsoft.com/office/drawing/2014/main" id="{75F7A26B-0F32-2642-B8AE-638D389DF8E1}"/>
              </a:ext>
            </a:extLst>
          </p:cNvPr>
          <p:cNvGrpSpPr/>
          <p:nvPr/>
        </p:nvGrpSpPr>
        <p:grpSpPr>
          <a:xfrm>
            <a:off x="5403413" y="2576834"/>
            <a:ext cx="1800000" cy="2670000"/>
            <a:chOff x="5809700" y="3330717"/>
            <a:chExt cx="2160000" cy="3204000"/>
          </a:xfrm>
        </p:grpSpPr>
        <p:grpSp>
          <p:nvGrpSpPr>
            <p:cNvPr id="25" name="Group 3">
              <a:extLst>
                <a:ext uri="{FF2B5EF4-FFF2-40B4-BE49-F238E27FC236}">
                  <a16:creationId xmlns:a16="http://schemas.microsoft.com/office/drawing/2014/main" id="{42E7D422-6F7A-9C47-9002-E55867705B14}"/>
                </a:ext>
              </a:extLst>
            </p:cNvPr>
            <p:cNvGrpSpPr/>
            <p:nvPr/>
          </p:nvGrpSpPr>
          <p:grpSpPr>
            <a:xfrm>
              <a:off x="5922024" y="3363841"/>
              <a:ext cx="303585" cy="3124200"/>
              <a:chOff x="8153400" y="3352800"/>
              <a:chExt cx="303585" cy="3124200"/>
            </a:xfrm>
          </p:grpSpPr>
          <p:pic>
            <p:nvPicPr>
              <p:cNvPr id="56" name="Picture 7" descr="Z:\Research\B.photos\Rong\rong-small.jpg">
                <a:extLst>
                  <a:ext uri="{FF2B5EF4-FFF2-40B4-BE49-F238E27FC236}">
                    <a16:creationId xmlns:a16="http://schemas.microsoft.com/office/drawing/2014/main" id="{5209568F-584E-894D-80C8-0C7280FCD50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3400" y="4274200"/>
                <a:ext cx="281785" cy="360000"/>
              </a:xfrm>
              <a:prstGeom prst="round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7" name="Picture 4" descr="Z:\Research\B.photos\Students\kyzhang.jpg">
                <a:extLst>
                  <a:ext uri="{FF2B5EF4-FFF2-40B4-BE49-F238E27FC236}">
                    <a16:creationId xmlns:a16="http://schemas.microsoft.com/office/drawing/2014/main" id="{636DF7BE-9170-2D41-8893-B3759FAF235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604" r="10359" b="6277"/>
              <a:stretch/>
            </p:blipFill>
            <p:spPr bwMode="auto">
              <a:xfrm>
                <a:off x="8153400" y="3352800"/>
                <a:ext cx="303585" cy="360000"/>
              </a:xfrm>
              <a:prstGeom prst="round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8" name="Picture 4" descr="Z:\Research\B.photos\Students\peng.jpg">
                <a:extLst>
                  <a:ext uri="{FF2B5EF4-FFF2-40B4-BE49-F238E27FC236}">
                    <a16:creationId xmlns:a16="http://schemas.microsoft.com/office/drawing/2014/main" id="{DAED6FAE-A952-404D-9080-97E433041C4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442" t="4948" r="17442" b="8579"/>
              <a:stretch/>
            </p:blipFill>
            <p:spPr bwMode="auto">
              <a:xfrm>
                <a:off x="8153400" y="3813500"/>
                <a:ext cx="271085" cy="360000"/>
              </a:xfrm>
              <a:prstGeom prst="round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9" name="Picture 3" descr="Z:\Research\B.photos\Students\yanzhe-small.jpg">
                <a:extLst>
                  <a:ext uri="{FF2B5EF4-FFF2-40B4-BE49-F238E27FC236}">
                    <a16:creationId xmlns:a16="http://schemas.microsoft.com/office/drawing/2014/main" id="{0D009143-FE56-C74A-994E-E335E24631F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25" t="-486" r="2425" b="486"/>
              <a:stretch/>
            </p:blipFill>
            <p:spPr bwMode="auto">
              <a:xfrm>
                <a:off x="8153400" y="4734900"/>
                <a:ext cx="270461" cy="360000"/>
              </a:xfrm>
              <a:prstGeom prst="round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0" name="Picture 3" descr="Z:\Research\B.photos\Students\jiaxin-small.jpg">
                <a:extLst>
                  <a:ext uri="{FF2B5EF4-FFF2-40B4-BE49-F238E27FC236}">
                    <a16:creationId xmlns:a16="http://schemas.microsoft.com/office/drawing/2014/main" id="{6B83F63F-ACCA-CF4F-ADAA-C3B28EC8CCA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53400" y="5195600"/>
                <a:ext cx="272555" cy="360000"/>
              </a:xfrm>
              <a:prstGeom prst="round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1" name="Picture 3" descr="G:\2b.jpg">
                <a:extLst>
                  <a:ext uri="{FF2B5EF4-FFF2-40B4-BE49-F238E27FC236}">
                    <a16:creationId xmlns:a16="http://schemas.microsoft.com/office/drawing/2014/main" id="{30332E80-D52F-6441-A8CB-A644B3455AD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3906"/>
              <a:stretch/>
            </p:blipFill>
            <p:spPr bwMode="auto">
              <a:xfrm>
                <a:off x="8153400" y="5656300"/>
                <a:ext cx="299305" cy="360000"/>
              </a:xfrm>
              <a:prstGeom prst="round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2" name="Picture 3" descr="Z:\Research\B.photos\Students\sandy.JPG">
                <a:extLst>
                  <a:ext uri="{FF2B5EF4-FFF2-40B4-BE49-F238E27FC236}">
                    <a16:creationId xmlns:a16="http://schemas.microsoft.com/office/drawing/2014/main" id="{1091CCBA-E429-6241-A1D7-5D5238687FA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8871" t="22306" r="16578" b="30926"/>
              <a:stretch/>
            </p:blipFill>
            <p:spPr bwMode="auto">
              <a:xfrm>
                <a:off x="8153400" y="6117000"/>
                <a:ext cx="279943" cy="360000"/>
              </a:xfrm>
              <a:prstGeom prst="round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26" name="Group 5">
              <a:extLst>
                <a:ext uri="{FF2B5EF4-FFF2-40B4-BE49-F238E27FC236}">
                  <a16:creationId xmlns:a16="http://schemas.microsoft.com/office/drawing/2014/main" id="{D48AF0B6-990C-8547-A8A4-A5CD8E8FB99F}"/>
                </a:ext>
              </a:extLst>
            </p:cNvPr>
            <p:cNvGrpSpPr/>
            <p:nvPr/>
          </p:nvGrpSpPr>
          <p:grpSpPr>
            <a:xfrm>
              <a:off x="6372556" y="3363841"/>
              <a:ext cx="303585" cy="3124200"/>
              <a:chOff x="8603932" y="3352800"/>
              <a:chExt cx="303585" cy="3124200"/>
            </a:xfrm>
          </p:grpSpPr>
          <p:pic>
            <p:nvPicPr>
              <p:cNvPr id="49" name="Picture 4" descr="Z:\Research\B.photos\Students\peng.jpg">
                <a:extLst>
                  <a:ext uri="{FF2B5EF4-FFF2-40B4-BE49-F238E27FC236}">
                    <a16:creationId xmlns:a16="http://schemas.microsoft.com/office/drawing/2014/main" id="{4A1039D8-20D3-3744-A182-739A66AD297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442" t="4948" r="17442" b="8579"/>
              <a:stretch/>
            </p:blipFill>
            <p:spPr bwMode="auto">
              <a:xfrm>
                <a:off x="8603932" y="3352800"/>
                <a:ext cx="271085" cy="360000"/>
              </a:xfrm>
              <a:prstGeom prst="round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0" name="Picture 4" descr="Z:\Research\B.photos\Students\kyzhang.jpg">
                <a:extLst>
                  <a:ext uri="{FF2B5EF4-FFF2-40B4-BE49-F238E27FC236}">
                    <a16:creationId xmlns:a16="http://schemas.microsoft.com/office/drawing/2014/main" id="{BBEBAB55-3F25-464D-B8DC-5B35528090C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604" r="10359" b="6277"/>
              <a:stretch/>
            </p:blipFill>
            <p:spPr bwMode="auto">
              <a:xfrm>
                <a:off x="8603932" y="3813500"/>
                <a:ext cx="303585" cy="360000"/>
              </a:xfrm>
              <a:prstGeom prst="round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1" name="Picture 4" descr="Z:\Research\B.photos\Students\kyzhang.jpg">
                <a:extLst>
                  <a:ext uri="{FF2B5EF4-FFF2-40B4-BE49-F238E27FC236}">
                    <a16:creationId xmlns:a16="http://schemas.microsoft.com/office/drawing/2014/main" id="{698A6975-7D2A-E048-8A7A-213157E4F6F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604" r="10359" b="6277"/>
              <a:stretch/>
            </p:blipFill>
            <p:spPr bwMode="auto">
              <a:xfrm>
                <a:off x="8603932" y="4734900"/>
                <a:ext cx="303585" cy="360000"/>
              </a:xfrm>
              <a:prstGeom prst="round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2" name="Picture 4" descr="Z:\Research\B.photos\Students\peng.jpg">
                <a:extLst>
                  <a:ext uri="{FF2B5EF4-FFF2-40B4-BE49-F238E27FC236}">
                    <a16:creationId xmlns:a16="http://schemas.microsoft.com/office/drawing/2014/main" id="{DBEE2E29-5D33-254E-A889-7CBB7F93DB4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442" t="4948" r="17442" b="8579"/>
              <a:stretch/>
            </p:blipFill>
            <p:spPr bwMode="auto">
              <a:xfrm>
                <a:off x="8603932" y="5195600"/>
                <a:ext cx="271085" cy="360000"/>
              </a:xfrm>
              <a:prstGeom prst="round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3" name="Picture 3" descr="Z:\Research\B.photos\Students\jiaxin-small.jpg">
                <a:extLst>
                  <a:ext uri="{FF2B5EF4-FFF2-40B4-BE49-F238E27FC236}">
                    <a16:creationId xmlns:a16="http://schemas.microsoft.com/office/drawing/2014/main" id="{745B6892-7DB5-0648-B16F-3E50EB4FFEF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03932" y="5656300"/>
                <a:ext cx="272555" cy="360000"/>
              </a:xfrm>
              <a:prstGeom prst="round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4" name="Picture 3" descr="Z:\Research\B.photos\Students\yanzhe-small.jpg">
                <a:extLst>
                  <a:ext uri="{FF2B5EF4-FFF2-40B4-BE49-F238E27FC236}">
                    <a16:creationId xmlns:a16="http://schemas.microsoft.com/office/drawing/2014/main" id="{7E40404E-D185-BC4A-8E18-969289E0B3D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25" t="-486" r="2425" b="486"/>
              <a:stretch/>
            </p:blipFill>
            <p:spPr bwMode="auto">
              <a:xfrm>
                <a:off x="8603932" y="6117000"/>
                <a:ext cx="270461" cy="360000"/>
              </a:xfrm>
              <a:prstGeom prst="round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5" name="Picture 4" descr="Z:\Research\B.photos\Students\peng.jpg">
                <a:extLst>
                  <a:ext uri="{FF2B5EF4-FFF2-40B4-BE49-F238E27FC236}">
                    <a16:creationId xmlns:a16="http://schemas.microsoft.com/office/drawing/2014/main" id="{96CD0D20-5F26-374E-8652-AF62F457548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442" t="4948" r="17442" b="8579"/>
              <a:stretch/>
            </p:blipFill>
            <p:spPr bwMode="auto">
              <a:xfrm>
                <a:off x="8603932" y="4274200"/>
                <a:ext cx="271085" cy="360000"/>
              </a:xfrm>
              <a:prstGeom prst="round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27" name="Group 6">
              <a:extLst>
                <a:ext uri="{FF2B5EF4-FFF2-40B4-BE49-F238E27FC236}">
                  <a16:creationId xmlns:a16="http://schemas.microsoft.com/office/drawing/2014/main" id="{536A5156-0173-BD4C-AC6D-0A5B80399824}"/>
                </a:ext>
              </a:extLst>
            </p:cNvPr>
            <p:cNvGrpSpPr/>
            <p:nvPr/>
          </p:nvGrpSpPr>
          <p:grpSpPr>
            <a:xfrm>
              <a:off x="6758632" y="3363841"/>
              <a:ext cx="299305" cy="3124200"/>
              <a:chOff x="9000903" y="3352800"/>
              <a:chExt cx="299305" cy="3124200"/>
            </a:xfrm>
          </p:grpSpPr>
          <p:pic>
            <p:nvPicPr>
              <p:cNvPr id="42" name="Picture 3" descr="Z:\Research\B.photos\Students\yanzhe-small.jpg">
                <a:extLst>
                  <a:ext uri="{FF2B5EF4-FFF2-40B4-BE49-F238E27FC236}">
                    <a16:creationId xmlns:a16="http://schemas.microsoft.com/office/drawing/2014/main" id="{D1B971B9-921E-A145-931E-AAC8FA4E42E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25" t="-486" r="2425" b="486"/>
              <a:stretch/>
            </p:blipFill>
            <p:spPr bwMode="auto">
              <a:xfrm>
                <a:off x="9000903" y="3352800"/>
                <a:ext cx="270461" cy="360000"/>
              </a:xfrm>
              <a:prstGeom prst="round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3" name="Picture 3" descr="Z:\Research\B.photos\Students\jiaxin-small.jpg">
                <a:extLst>
                  <a:ext uri="{FF2B5EF4-FFF2-40B4-BE49-F238E27FC236}">
                    <a16:creationId xmlns:a16="http://schemas.microsoft.com/office/drawing/2014/main" id="{9642E666-C0AB-F84E-A39D-501EBD9EB2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00903" y="3813500"/>
                <a:ext cx="272555" cy="360000"/>
              </a:xfrm>
              <a:prstGeom prst="round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4" name="Picture 7" descr="Z:\Research\B.photos\Rong\rong-small.jpg">
                <a:extLst>
                  <a:ext uri="{FF2B5EF4-FFF2-40B4-BE49-F238E27FC236}">
                    <a16:creationId xmlns:a16="http://schemas.microsoft.com/office/drawing/2014/main" id="{BB325189-D5D1-354F-8507-BCC9F00EB59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00903" y="4734900"/>
                <a:ext cx="281785" cy="360000"/>
              </a:xfrm>
              <a:prstGeom prst="round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5" name="Picture 3" descr="G:\2b.jpg">
                <a:extLst>
                  <a:ext uri="{FF2B5EF4-FFF2-40B4-BE49-F238E27FC236}">
                    <a16:creationId xmlns:a16="http://schemas.microsoft.com/office/drawing/2014/main" id="{3DDB15AB-BBA5-5740-A420-1533C8E4FF3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3906"/>
              <a:stretch/>
            </p:blipFill>
            <p:spPr bwMode="auto">
              <a:xfrm>
                <a:off x="9000903" y="5195600"/>
                <a:ext cx="299305" cy="360000"/>
              </a:xfrm>
              <a:prstGeom prst="round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6" name="Picture 3" descr="Z:\Research\B.photos\Students\sandy.JPG">
                <a:extLst>
                  <a:ext uri="{FF2B5EF4-FFF2-40B4-BE49-F238E27FC236}">
                    <a16:creationId xmlns:a16="http://schemas.microsoft.com/office/drawing/2014/main" id="{5AEA123B-59D1-0E4B-8164-30AA30C0D54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8871" t="22306" r="16578" b="30926"/>
              <a:stretch/>
            </p:blipFill>
            <p:spPr bwMode="auto">
              <a:xfrm>
                <a:off x="9000903" y="5656300"/>
                <a:ext cx="279943" cy="360000"/>
              </a:xfrm>
              <a:prstGeom prst="round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7" name="Picture 7" descr="Z:\Research\B.photos\Rong\rong-small.jpg">
                <a:extLst>
                  <a:ext uri="{FF2B5EF4-FFF2-40B4-BE49-F238E27FC236}">
                    <a16:creationId xmlns:a16="http://schemas.microsoft.com/office/drawing/2014/main" id="{B010A8C2-546C-6C43-BB02-1405131866B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00903" y="6117000"/>
                <a:ext cx="281785" cy="360000"/>
              </a:xfrm>
              <a:prstGeom prst="round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8" name="Picture 3" descr="G:\2b.jpg">
                <a:extLst>
                  <a:ext uri="{FF2B5EF4-FFF2-40B4-BE49-F238E27FC236}">
                    <a16:creationId xmlns:a16="http://schemas.microsoft.com/office/drawing/2014/main" id="{AC7515A4-8701-6E4F-A9E8-BEFA97EFC5A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3906"/>
              <a:stretch/>
            </p:blipFill>
            <p:spPr bwMode="auto">
              <a:xfrm>
                <a:off x="9000903" y="4274200"/>
                <a:ext cx="299305" cy="360000"/>
              </a:xfrm>
              <a:prstGeom prst="round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28" name="Group 7">
              <a:extLst>
                <a:ext uri="{FF2B5EF4-FFF2-40B4-BE49-F238E27FC236}">
                  <a16:creationId xmlns:a16="http://schemas.microsoft.com/office/drawing/2014/main" id="{A6EE9ED4-1A9A-1840-B577-1B9E16923C11}"/>
                </a:ext>
              </a:extLst>
            </p:cNvPr>
            <p:cNvGrpSpPr/>
            <p:nvPr/>
          </p:nvGrpSpPr>
          <p:grpSpPr>
            <a:xfrm>
              <a:off x="7140428" y="3824541"/>
              <a:ext cx="299305" cy="2663500"/>
              <a:chOff x="9372600" y="3813500"/>
              <a:chExt cx="299305" cy="2663500"/>
            </a:xfrm>
          </p:grpSpPr>
          <p:pic>
            <p:nvPicPr>
              <p:cNvPr id="37" name="Picture 7" descr="Z:\Research\B.photos\Rong\rong-small.jpg">
                <a:extLst>
                  <a:ext uri="{FF2B5EF4-FFF2-40B4-BE49-F238E27FC236}">
                    <a16:creationId xmlns:a16="http://schemas.microsoft.com/office/drawing/2014/main" id="{5619E7AD-1082-F348-BE92-37829DD3C2F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72600" y="3813500"/>
                <a:ext cx="281785" cy="360000"/>
              </a:xfrm>
              <a:prstGeom prst="round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8" name="Picture 3" descr="Z:\Research\B.photos\Students\sandy.JPG">
                <a:extLst>
                  <a:ext uri="{FF2B5EF4-FFF2-40B4-BE49-F238E27FC236}">
                    <a16:creationId xmlns:a16="http://schemas.microsoft.com/office/drawing/2014/main" id="{075CCD0E-DE58-1741-BC40-13D5AA2C65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8871" t="22306" r="16578" b="30926"/>
              <a:stretch/>
            </p:blipFill>
            <p:spPr bwMode="auto">
              <a:xfrm>
                <a:off x="9372600" y="4734900"/>
                <a:ext cx="279943" cy="360000"/>
              </a:xfrm>
              <a:prstGeom prst="round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9" name="Picture 7" descr="Z:\Research\B.photos\Rong\rong-small.jpg">
                <a:extLst>
                  <a:ext uri="{FF2B5EF4-FFF2-40B4-BE49-F238E27FC236}">
                    <a16:creationId xmlns:a16="http://schemas.microsoft.com/office/drawing/2014/main" id="{8E08BB11-2B2B-F94C-988C-52E26B1B7E5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72600" y="5656300"/>
                <a:ext cx="281785" cy="360000"/>
              </a:xfrm>
              <a:prstGeom prst="round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0" name="Picture 3" descr="G:\2b.jpg">
                <a:extLst>
                  <a:ext uri="{FF2B5EF4-FFF2-40B4-BE49-F238E27FC236}">
                    <a16:creationId xmlns:a16="http://schemas.microsoft.com/office/drawing/2014/main" id="{4AF4E223-C74E-AD4D-8FE5-5DC2017F2A4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3906"/>
              <a:stretch/>
            </p:blipFill>
            <p:spPr bwMode="auto">
              <a:xfrm>
                <a:off x="9372600" y="6117000"/>
                <a:ext cx="299305" cy="360000"/>
              </a:xfrm>
              <a:prstGeom prst="round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1" name="Picture 3" descr="Z:\Research\B.photos\Students\sandy.JPG">
                <a:extLst>
                  <a:ext uri="{FF2B5EF4-FFF2-40B4-BE49-F238E27FC236}">
                    <a16:creationId xmlns:a16="http://schemas.microsoft.com/office/drawing/2014/main" id="{5CC4B2CB-31BA-474D-8540-A7FFF137F5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8871" t="22306" r="16578" b="30926"/>
              <a:stretch/>
            </p:blipFill>
            <p:spPr bwMode="auto">
              <a:xfrm>
                <a:off x="9372600" y="4274200"/>
                <a:ext cx="279943" cy="360000"/>
              </a:xfrm>
              <a:prstGeom prst="roundRect">
                <a:avLst/>
              </a:prstGeom>
              <a:noFill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9" name="Picture 3" descr="Z:\Research\B.photos\Students\yanzhe-small.jpg">
              <a:extLst>
                <a:ext uri="{FF2B5EF4-FFF2-40B4-BE49-F238E27FC236}">
                  <a16:creationId xmlns:a16="http://schemas.microsoft.com/office/drawing/2014/main" id="{7ED6C184-7D85-1B47-A31C-BDF0F564020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25" t="-486" r="2425" b="486"/>
            <a:stretch/>
          </p:blipFill>
          <p:spPr bwMode="auto">
            <a:xfrm>
              <a:off x="7522224" y="4285241"/>
              <a:ext cx="270461" cy="360000"/>
            </a:xfrm>
            <a:prstGeom prst="round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0" name="Straight Connector 9">
              <a:extLst>
                <a:ext uri="{FF2B5EF4-FFF2-40B4-BE49-F238E27FC236}">
                  <a16:creationId xmlns:a16="http://schemas.microsoft.com/office/drawing/2014/main" id="{1CABA783-8896-C841-89EF-3982D7C65028}"/>
                </a:ext>
              </a:extLst>
            </p:cNvPr>
            <p:cNvCxnSpPr/>
            <p:nvPr/>
          </p:nvCxnSpPr>
          <p:spPr>
            <a:xfrm>
              <a:off x="6303024" y="3330717"/>
              <a:ext cx="0" cy="3204000"/>
            </a:xfrm>
            <a:prstGeom prst="line">
              <a:avLst/>
            </a:prstGeom>
            <a:ln w="28575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67">
              <a:extLst>
                <a:ext uri="{FF2B5EF4-FFF2-40B4-BE49-F238E27FC236}">
                  <a16:creationId xmlns:a16="http://schemas.microsoft.com/office/drawing/2014/main" id="{0B1D596D-72A0-3E4B-8335-57F3066FEF7F}"/>
                </a:ext>
              </a:extLst>
            </p:cNvPr>
            <p:cNvCxnSpPr/>
            <p:nvPr/>
          </p:nvCxnSpPr>
          <p:spPr>
            <a:xfrm>
              <a:off x="5809700" y="3759291"/>
              <a:ext cx="2160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70">
              <a:extLst>
                <a:ext uri="{FF2B5EF4-FFF2-40B4-BE49-F238E27FC236}">
                  <a16:creationId xmlns:a16="http://schemas.microsoft.com/office/drawing/2014/main" id="{596B97F2-D71C-6246-A7A2-BF955712CAC5}"/>
                </a:ext>
              </a:extLst>
            </p:cNvPr>
            <p:cNvCxnSpPr/>
            <p:nvPr/>
          </p:nvCxnSpPr>
          <p:spPr>
            <a:xfrm>
              <a:off x="5809700" y="6096000"/>
              <a:ext cx="2160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71">
              <a:extLst>
                <a:ext uri="{FF2B5EF4-FFF2-40B4-BE49-F238E27FC236}">
                  <a16:creationId xmlns:a16="http://schemas.microsoft.com/office/drawing/2014/main" id="{8960664F-8A92-054F-8F43-AB4DC0CC08AB}"/>
                </a:ext>
              </a:extLst>
            </p:cNvPr>
            <p:cNvCxnSpPr/>
            <p:nvPr/>
          </p:nvCxnSpPr>
          <p:spPr>
            <a:xfrm>
              <a:off x="5809700" y="5639768"/>
              <a:ext cx="2160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72">
              <a:extLst>
                <a:ext uri="{FF2B5EF4-FFF2-40B4-BE49-F238E27FC236}">
                  <a16:creationId xmlns:a16="http://schemas.microsoft.com/office/drawing/2014/main" id="{131FA621-6EF6-B446-88AB-697BA9B9E244}"/>
                </a:ext>
              </a:extLst>
            </p:cNvPr>
            <p:cNvCxnSpPr/>
            <p:nvPr/>
          </p:nvCxnSpPr>
          <p:spPr>
            <a:xfrm>
              <a:off x="5809700" y="5148254"/>
              <a:ext cx="2160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73">
              <a:extLst>
                <a:ext uri="{FF2B5EF4-FFF2-40B4-BE49-F238E27FC236}">
                  <a16:creationId xmlns:a16="http://schemas.microsoft.com/office/drawing/2014/main" id="{3BEEC8BC-A4C8-1C4B-9DAC-9930640BC9EB}"/>
                </a:ext>
              </a:extLst>
            </p:cNvPr>
            <p:cNvCxnSpPr/>
            <p:nvPr/>
          </p:nvCxnSpPr>
          <p:spPr>
            <a:xfrm>
              <a:off x="5809700" y="4692366"/>
              <a:ext cx="2160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74">
              <a:extLst>
                <a:ext uri="{FF2B5EF4-FFF2-40B4-BE49-F238E27FC236}">
                  <a16:creationId xmlns:a16="http://schemas.microsoft.com/office/drawing/2014/main" id="{FB4B78D2-7EB7-AB44-839E-1A59EB6FFDA8}"/>
                </a:ext>
              </a:extLst>
            </p:cNvPr>
            <p:cNvCxnSpPr/>
            <p:nvPr/>
          </p:nvCxnSpPr>
          <p:spPr>
            <a:xfrm>
              <a:off x="5809700" y="4226095"/>
              <a:ext cx="2160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314335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3E8A57-7AE3-2C49-83C2-FB2C66EB1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/>
              <a:t>PageRank on </a:t>
            </a:r>
            <a:r>
              <a:rPr kumimoji="1" lang="en" altLang="zh-CN">
                <a:solidFill>
                  <a:schemeClr val="tx1"/>
                </a:solidFill>
              </a:rPr>
              <a:t>MapReduce</a:t>
            </a:r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1794019-36AF-4A45-8359-0B7D5C1D91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b="0"/>
              <a:t>Multiple MapReduce iterations</a:t>
            </a:r>
          </a:p>
          <a:p>
            <a:r>
              <a:rPr kumimoji="1" lang="en" altLang="zh-CN" b="0"/>
              <a:t>Each PageRank iteration:</a:t>
            </a:r>
          </a:p>
          <a:p>
            <a:pPr marL="711701" lvl="1" indent="-330716" algn="just" defTabSz="761939">
              <a:lnSpc>
                <a:spcPct val="90000"/>
              </a:lnSpc>
              <a:buClr>
                <a:srgbClr val="FF0066"/>
              </a:buClr>
              <a:buFont typeface="Calibri" pitchFamily="34" charset="0"/>
              <a:buChar char="→"/>
              <a:defRPr/>
            </a:pPr>
            <a:r>
              <a:rPr lang="en-US" altLang="zh-CN" sz="1667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Input: </a:t>
            </a:r>
          </a:p>
          <a:p>
            <a:pPr marL="711701" lvl="1" indent="-330716" algn="just" defTabSz="761939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altLang="zh-CN" sz="15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(</a:t>
            </a:r>
            <a:r>
              <a:rPr lang="en-US" altLang="zh-CN" sz="1500" b="1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id</a:t>
            </a:r>
            <a:r>
              <a:rPr lang="en-US" altLang="zh-CN" sz="1500" b="1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US" altLang="zh-CN" sz="15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[</a:t>
            </a:r>
            <a:r>
              <a:rPr lang="en-US" altLang="zh-CN" sz="1500" err="1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PR</a:t>
            </a:r>
            <a:r>
              <a:rPr lang="en-US" altLang="zh-CN" sz="1500" baseline="-25000" err="1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t</a:t>
            </a:r>
            <a:r>
              <a:rPr lang="en-US" altLang="zh-CN" sz="15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(1), out</a:t>
            </a:r>
            <a:r>
              <a:rPr lang="en-US" altLang="zh-CN" sz="1500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11</a:t>
            </a:r>
            <a:r>
              <a:rPr lang="en-US" altLang="zh-CN" sz="15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out</a:t>
            </a:r>
            <a:r>
              <a:rPr lang="en-US" altLang="zh-CN" sz="1500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12</a:t>
            </a:r>
            <a:r>
              <a:rPr lang="en-US" altLang="zh-CN" sz="15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…]),</a:t>
            </a:r>
          </a:p>
          <a:p>
            <a:pPr marL="711701" lvl="1" indent="-330716" algn="just" defTabSz="761939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altLang="zh-CN" sz="15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(</a:t>
            </a:r>
            <a:r>
              <a:rPr lang="en-US" altLang="zh-CN" sz="1500" b="1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id</a:t>
            </a:r>
            <a:r>
              <a:rPr lang="en-US" altLang="zh-CN" sz="1500" b="1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2</a:t>
            </a:r>
            <a:r>
              <a:rPr lang="en-US" altLang="zh-CN" sz="15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[</a:t>
            </a:r>
            <a:r>
              <a:rPr lang="en-US" altLang="zh-CN" sz="1500" err="1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PR</a:t>
            </a:r>
            <a:r>
              <a:rPr lang="en-US" altLang="zh-CN" sz="1500" baseline="-25000" err="1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t</a:t>
            </a:r>
            <a:r>
              <a:rPr lang="en-US" altLang="zh-CN" sz="15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(2), out</a:t>
            </a:r>
            <a:r>
              <a:rPr lang="en-US" altLang="zh-CN" sz="1500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21</a:t>
            </a:r>
            <a:r>
              <a:rPr lang="en-US" altLang="zh-CN" sz="15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out</a:t>
            </a:r>
            <a:r>
              <a:rPr lang="en-US" altLang="zh-CN" sz="1500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22</a:t>
            </a:r>
            <a:r>
              <a:rPr lang="en-US" altLang="zh-CN" sz="15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…]), </a:t>
            </a:r>
          </a:p>
          <a:p>
            <a:pPr marL="711701" lvl="1" indent="-330716" algn="just" defTabSz="761939">
              <a:lnSpc>
                <a:spcPct val="90000"/>
              </a:lnSpc>
              <a:defRPr/>
            </a:pPr>
            <a:r>
              <a:rPr lang="en-US" altLang="zh-CN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.. </a:t>
            </a:r>
          </a:p>
          <a:p>
            <a:pPr marL="711701" lvl="1" indent="-330716" algn="just" defTabSz="761939">
              <a:lnSpc>
                <a:spcPct val="90000"/>
              </a:lnSpc>
              <a:defRPr/>
            </a:pPr>
            <a:endParaRPr lang="en-US" altLang="zh-CN" sz="667">
              <a:solidFill>
                <a:prstClr val="black"/>
              </a:solidFill>
              <a:latin typeface="Consolas" pitchFamily="49" charset="0"/>
              <a:cs typeface="Consolas" pitchFamily="49" charset="0"/>
            </a:endParaRPr>
          </a:p>
          <a:p>
            <a:pPr marL="711701" lvl="1" indent="-330716" algn="just" defTabSz="761939">
              <a:lnSpc>
                <a:spcPct val="90000"/>
              </a:lnSpc>
              <a:buClr>
                <a:srgbClr val="FF0066"/>
              </a:buClr>
              <a:buFont typeface="Calibri" pitchFamily="34" charset="0"/>
              <a:buChar char="→"/>
              <a:defRPr/>
            </a:pPr>
            <a:r>
              <a:rPr lang="en-US" altLang="zh-CN" sz="1667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Output:</a:t>
            </a:r>
          </a:p>
          <a:p>
            <a:pPr marL="711701" lvl="1" indent="-330716" algn="just" defTabSz="761939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altLang="zh-CN" sz="15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(</a:t>
            </a:r>
            <a:r>
              <a:rPr lang="en-US" altLang="zh-CN" sz="1500" b="1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id</a:t>
            </a:r>
            <a:r>
              <a:rPr lang="en-US" altLang="zh-CN" sz="1500" b="1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US" altLang="zh-CN" sz="15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[PR</a:t>
            </a:r>
            <a:r>
              <a:rPr lang="en-US" altLang="zh-CN" sz="1500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t+1</a:t>
            </a:r>
            <a:r>
              <a:rPr lang="en-US" altLang="zh-CN" sz="15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(1), out</a:t>
            </a:r>
            <a:r>
              <a:rPr lang="en-US" altLang="zh-CN" sz="1500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11</a:t>
            </a:r>
            <a:r>
              <a:rPr lang="en-US" altLang="zh-CN" sz="15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out</a:t>
            </a:r>
            <a:r>
              <a:rPr lang="en-US" altLang="zh-CN" sz="1500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12</a:t>
            </a:r>
            <a:r>
              <a:rPr lang="en-US" altLang="zh-CN" sz="15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…]),</a:t>
            </a:r>
          </a:p>
          <a:p>
            <a:pPr marL="711701" lvl="1" indent="-330716" algn="just" defTabSz="761939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altLang="zh-CN" sz="15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(</a:t>
            </a:r>
            <a:r>
              <a:rPr lang="en-US" altLang="zh-CN" sz="1500" b="1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id</a:t>
            </a:r>
            <a:r>
              <a:rPr lang="en-US" altLang="zh-CN" sz="1500" b="1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2</a:t>
            </a:r>
            <a:r>
              <a:rPr lang="en-US" altLang="zh-CN" sz="15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[PR</a:t>
            </a:r>
            <a:r>
              <a:rPr lang="en-US" altLang="zh-CN" sz="1500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t+1</a:t>
            </a:r>
            <a:r>
              <a:rPr lang="en-US" altLang="zh-CN" sz="15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(2), out</a:t>
            </a:r>
            <a:r>
              <a:rPr lang="en-US" altLang="zh-CN" sz="1500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21</a:t>
            </a:r>
            <a:r>
              <a:rPr lang="en-US" altLang="zh-CN" sz="15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out</a:t>
            </a:r>
            <a:r>
              <a:rPr lang="en-US" altLang="zh-CN" sz="1500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22</a:t>
            </a:r>
            <a:r>
              <a:rPr lang="en-US" altLang="zh-CN" sz="15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…]), </a:t>
            </a:r>
          </a:p>
          <a:p>
            <a:endParaRPr kumimoji="1" lang="en-US" altLang="zh-CN" b="0"/>
          </a:p>
          <a:p>
            <a:pPr lvl="1"/>
            <a:endParaRPr kumimoji="1" lang="zh-CN" altLang="en-US" b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39D2383-4CF7-AD4C-8930-86399565C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28</a:t>
            </a:fld>
            <a:endParaRPr lang="zh-CN" alt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0F1ADCA-DA3B-1C4A-AC11-CA52ED1EE4F1}"/>
              </a:ext>
            </a:extLst>
          </p:cNvPr>
          <p:cNvSpPr txBox="1">
            <a:spLocks noChangeArrowheads="1"/>
          </p:cNvSpPr>
          <p:nvPr/>
        </p:nvSpPr>
        <p:spPr>
          <a:xfrm>
            <a:off x="455721" y="4310742"/>
            <a:ext cx="5105399" cy="851014"/>
          </a:xfrm>
          <a:prstGeom prst="rect">
            <a:avLst/>
          </a:prstGeom>
        </p:spPr>
        <p:txBody>
          <a:bodyPr/>
          <a:lstStyle/>
          <a:p>
            <a:pPr defTabSz="914363" fontAlgn="auto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Iterate until </a:t>
            </a:r>
            <a:r>
              <a:rPr lang="en-US" b="1">
                <a:solidFill>
                  <a:srgbClr val="C00000"/>
                </a:solidFill>
                <a:ea typeface="Verdana" pitchFamily="34" charset="0"/>
                <a:cs typeface="Verdana" pitchFamily="34" charset="0"/>
              </a:rPr>
              <a:t>convergence</a:t>
            </a:r>
          </a:p>
        </p:txBody>
      </p:sp>
      <p:sp>
        <p:nvSpPr>
          <p:cNvPr id="6" name="TextBox 22">
            <a:extLst>
              <a:ext uri="{FF2B5EF4-FFF2-40B4-BE49-F238E27FC236}">
                <a16:creationId xmlns:a16="http://schemas.microsoft.com/office/drawing/2014/main" id="{FBBFA0A7-4BDF-F547-AF12-AB85D3A65042}"/>
              </a:ext>
            </a:extLst>
          </p:cNvPr>
          <p:cNvSpPr txBox="1"/>
          <p:nvPr/>
        </p:nvSpPr>
        <p:spPr>
          <a:xfrm>
            <a:off x="6164090" y="3166319"/>
            <a:ext cx="2042547" cy="9128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,[0.25,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2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4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]</a:t>
            </a:r>
          </a:p>
          <a:p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2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,[0.25,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4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]</a:t>
            </a:r>
          </a:p>
          <a:p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,[0.25,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]</a:t>
            </a:r>
          </a:p>
          <a:p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4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,[0.25,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]</a:t>
            </a:r>
          </a:p>
        </p:txBody>
      </p:sp>
      <p:sp>
        <p:nvSpPr>
          <p:cNvPr id="7" name="TextBox 23">
            <a:extLst>
              <a:ext uri="{FF2B5EF4-FFF2-40B4-BE49-F238E27FC236}">
                <a16:creationId xmlns:a16="http://schemas.microsoft.com/office/drawing/2014/main" id="{8D3A93B6-EA51-4847-9794-5F81BCBDD38C}"/>
              </a:ext>
            </a:extLst>
          </p:cNvPr>
          <p:cNvSpPr txBox="1"/>
          <p:nvPr/>
        </p:nvSpPr>
        <p:spPr>
          <a:xfrm>
            <a:off x="6164090" y="4563319"/>
            <a:ext cx="2042547" cy="9128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,[0.37,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2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4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]</a:t>
            </a:r>
          </a:p>
          <a:p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2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,[0.08,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4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]</a:t>
            </a:r>
          </a:p>
          <a:p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,[0.33,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]</a:t>
            </a:r>
          </a:p>
          <a:p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4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,[0.20,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]</a:t>
            </a:r>
          </a:p>
        </p:txBody>
      </p:sp>
      <p:sp>
        <p:nvSpPr>
          <p:cNvPr id="8" name="Rectangle 25">
            <a:extLst>
              <a:ext uri="{FF2B5EF4-FFF2-40B4-BE49-F238E27FC236}">
                <a16:creationId xmlns:a16="http://schemas.microsoft.com/office/drawing/2014/main" id="{72C8E8B6-42DD-D34B-9014-6DBC0245DEC7}"/>
              </a:ext>
            </a:extLst>
          </p:cNvPr>
          <p:cNvSpPr/>
          <p:nvPr/>
        </p:nvSpPr>
        <p:spPr>
          <a:xfrm>
            <a:off x="5465591" y="3452556"/>
            <a:ext cx="788999" cy="2974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33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Input:</a:t>
            </a:r>
          </a:p>
        </p:txBody>
      </p:sp>
      <p:sp>
        <p:nvSpPr>
          <p:cNvPr id="9" name="Rectangle 26">
            <a:extLst>
              <a:ext uri="{FF2B5EF4-FFF2-40B4-BE49-F238E27FC236}">
                <a16:creationId xmlns:a16="http://schemas.microsoft.com/office/drawing/2014/main" id="{C89A96CD-EA5E-2446-BE52-77F5D020A62E}"/>
              </a:ext>
            </a:extLst>
          </p:cNvPr>
          <p:cNvSpPr/>
          <p:nvPr/>
        </p:nvSpPr>
        <p:spPr>
          <a:xfrm>
            <a:off x="5434332" y="4743098"/>
            <a:ext cx="851515" cy="2974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33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Output</a:t>
            </a:r>
          </a:p>
        </p:txBody>
      </p:sp>
      <p:cxnSp>
        <p:nvCxnSpPr>
          <p:cNvPr id="10" name="Straight Connector 28">
            <a:extLst>
              <a:ext uri="{FF2B5EF4-FFF2-40B4-BE49-F238E27FC236}">
                <a16:creationId xmlns:a16="http://schemas.microsoft.com/office/drawing/2014/main" id="{48D3FFE0-7EB7-A049-BA0B-7B51140BABE9}"/>
              </a:ext>
            </a:extLst>
          </p:cNvPr>
          <p:cNvCxnSpPr>
            <a:stCxn id="8" idx="2"/>
            <a:endCxn id="9" idx="0"/>
          </p:cNvCxnSpPr>
          <p:nvPr/>
        </p:nvCxnSpPr>
        <p:spPr>
          <a:xfrm flipH="1">
            <a:off x="5860090" y="3750010"/>
            <a:ext cx="1" cy="993088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30">
            <a:extLst>
              <a:ext uri="{FF2B5EF4-FFF2-40B4-BE49-F238E27FC236}">
                <a16:creationId xmlns:a16="http://schemas.microsoft.com/office/drawing/2014/main" id="{1EC41301-21DD-FC42-8C36-41070BFA52B2}"/>
              </a:ext>
            </a:extLst>
          </p:cNvPr>
          <p:cNvSpPr txBox="1"/>
          <p:nvPr/>
        </p:nvSpPr>
        <p:spPr>
          <a:xfrm>
            <a:off x="5270500" y="4127501"/>
            <a:ext cx="235409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>
                <a:solidFill>
                  <a:srgbClr val="FF0066"/>
                </a:solidFill>
                <a:effectLst>
                  <a:glow rad="254000">
                    <a:schemeClr val="bg1"/>
                  </a:glow>
                </a:effectLst>
                <a:latin typeface="Calibri"/>
              </a:rPr>
              <a:t>One MapReduce iteration</a:t>
            </a:r>
          </a:p>
        </p:txBody>
      </p:sp>
      <p:grpSp>
        <p:nvGrpSpPr>
          <p:cNvPr id="12" name="Group 31">
            <a:extLst>
              <a:ext uri="{FF2B5EF4-FFF2-40B4-BE49-F238E27FC236}">
                <a16:creationId xmlns:a16="http://schemas.microsoft.com/office/drawing/2014/main" id="{556A4AFD-75C7-4849-9D38-C5D163A6AC16}"/>
              </a:ext>
            </a:extLst>
          </p:cNvPr>
          <p:cNvGrpSpPr/>
          <p:nvPr/>
        </p:nvGrpSpPr>
        <p:grpSpPr>
          <a:xfrm>
            <a:off x="6037090" y="1016001"/>
            <a:ext cx="1841500" cy="1803399"/>
            <a:chOff x="228600" y="1524000"/>
            <a:chExt cx="2209800" cy="2164079"/>
          </a:xfrm>
        </p:grpSpPr>
        <p:sp>
          <p:nvSpPr>
            <p:cNvPr id="13" name="Oval 32">
              <a:extLst>
                <a:ext uri="{FF2B5EF4-FFF2-40B4-BE49-F238E27FC236}">
                  <a16:creationId xmlns:a16="http://schemas.microsoft.com/office/drawing/2014/main" id="{7128EE54-88B3-5649-A14A-D93A3AEAFF6B}"/>
                </a:ext>
              </a:extLst>
            </p:cNvPr>
            <p:cNvSpPr/>
            <p:nvPr/>
          </p:nvSpPr>
          <p:spPr>
            <a:xfrm>
              <a:off x="228600" y="17830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1</a:t>
              </a:r>
            </a:p>
          </p:txBody>
        </p:sp>
        <p:sp>
          <p:nvSpPr>
            <p:cNvPr id="14" name="Oval 33">
              <a:extLst>
                <a:ext uri="{FF2B5EF4-FFF2-40B4-BE49-F238E27FC236}">
                  <a16:creationId xmlns:a16="http://schemas.microsoft.com/office/drawing/2014/main" id="{E54F5B56-8EF7-4F40-9B7B-322EFF52BB89}"/>
                </a:ext>
              </a:extLst>
            </p:cNvPr>
            <p:cNvSpPr/>
            <p:nvPr/>
          </p:nvSpPr>
          <p:spPr>
            <a:xfrm>
              <a:off x="228600" y="30784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2</a:t>
              </a:r>
            </a:p>
          </p:txBody>
        </p:sp>
        <p:sp>
          <p:nvSpPr>
            <p:cNvPr id="15" name="Oval 34">
              <a:extLst>
                <a:ext uri="{FF2B5EF4-FFF2-40B4-BE49-F238E27FC236}">
                  <a16:creationId xmlns:a16="http://schemas.microsoft.com/office/drawing/2014/main" id="{CBBC0C2D-3D30-7745-A8BA-A5C36B7FA07C}"/>
                </a:ext>
              </a:extLst>
            </p:cNvPr>
            <p:cNvSpPr/>
            <p:nvPr/>
          </p:nvSpPr>
          <p:spPr>
            <a:xfrm>
              <a:off x="1752600" y="17830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3</a:t>
              </a:r>
            </a:p>
          </p:txBody>
        </p:sp>
        <p:sp>
          <p:nvSpPr>
            <p:cNvPr id="16" name="Oval 35">
              <a:extLst>
                <a:ext uri="{FF2B5EF4-FFF2-40B4-BE49-F238E27FC236}">
                  <a16:creationId xmlns:a16="http://schemas.microsoft.com/office/drawing/2014/main" id="{A0AB65F7-22FD-A349-9A9C-B1968AEB2E54}"/>
                </a:ext>
              </a:extLst>
            </p:cNvPr>
            <p:cNvSpPr/>
            <p:nvPr/>
          </p:nvSpPr>
          <p:spPr>
            <a:xfrm>
              <a:off x="1752600" y="30784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4</a:t>
              </a:r>
            </a:p>
          </p:txBody>
        </p:sp>
        <p:sp>
          <p:nvSpPr>
            <p:cNvPr id="17" name="Freeform 36">
              <a:extLst>
                <a:ext uri="{FF2B5EF4-FFF2-40B4-BE49-F238E27FC236}">
                  <a16:creationId xmlns:a16="http://schemas.microsoft.com/office/drawing/2014/main" id="{FBCB1512-6F7E-5B4C-B682-A1345C503363}"/>
                </a:ext>
              </a:extLst>
            </p:cNvPr>
            <p:cNvSpPr/>
            <p:nvPr/>
          </p:nvSpPr>
          <p:spPr>
            <a:xfrm>
              <a:off x="685799" y="1524000"/>
              <a:ext cx="1349327" cy="259080"/>
            </a:xfrm>
            <a:custGeom>
              <a:avLst/>
              <a:gdLst>
                <a:gd name="connsiteX0" fmla="*/ 0 w 1589650"/>
                <a:gd name="connsiteY0" fmla="*/ 269631 h 269631"/>
                <a:gd name="connsiteX1" fmla="*/ 717453 w 1589650"/>
                <a:gd name="connsiteY1" fmla="*/ 2345 h 269631"/>
                <a:gd name="connsiteX2" fmla="*/ 1589650 w 1589650"/>
                <a:gd name="connsiteY2" fmla="*/ 255563 h 269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89650" h="269631">
                  <a:moveTo>
                    <a:pt x="0" y="269631"/>
                  </a:moveTo>
                  <a:cubicBezTo>
                    <a:pt x="226255" y="137160"/>
                    <a:pt x="452511" y="4690"/>
                    <a:pt x="717453" y="2345"/>
                  </a:cubicBezTo>
                  <a:cubicBezTo>
                    <a:pt x="982395" y="0"/>
                    <a:pt x="1286022" y="127781"/>
                    <a:pt x="1589650" y="255563"/>
                  </a:cubicBezTo>
                </a:path>
              </a:pathLst>
            </a:custGeom>
            <a:ln w="2222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8" name="Freeform 37">
              <a:extLst>
                <a:ext uri="{FF2B5EF4-FFF2-40B4-BE49-F238E27FC236}">
                  <a16:creationId xmlns:a16="http://schemas.microsoft.com/office/drawing/2014/main" id="{4FB96DAF-33F4-C345-AAD4-17AEECE4D0C1}"/>
                </a:ext>
              </a:extLst>
            </p:cNvPr>
            <p:cNvSpPr/>
            <p:nvPr/>
          </p:nvSpPr>
          <p:spPr>
            <a:xfrm>
              <a:off x="895643" y="2032781"/>
              <a:ext cx="886265" cy="0"/>
            </a:xfrm>
            <a:custGeom>
              <a:avLst/>
              <a:gdLst>
                <a:gd name="connsiteX0" fmla="*/ 0 w 886265"/>
                <a:gd name="connsiteY0" fmla="*/ 0 h 28135"/>
                <a:gd name="connsiteX1" fmla="*/ 886265 w 886265"/>
                <a:gd name="connsiteY1" fmla="*/ 28135 h 28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6265" h="28135">
                  <a:moveTo>
                    <a:pt x="0" y="0"/>
                  </a:moveTo>
                  <a:lnTo>
                    <a:pt x="886265" y="28135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9" name="Freeform 38">
              <a:extLst>
                <a:ext uri="{FF2B5EF4-FFF2-40B4-BE49-F238E27FC236}">
                  <a16:creationId xmlns:a16="http://schemas.microsoft.com/office/drawing/2014/main" id="{83D47298-BE86-FF48-813B-CED91B4A2BDA}"/>
                </a:ext>
              </a:extLst>
            </p:cNvPr>
            <p:cNvSpPr/>
            <p:nvPr/>
          </p:nvSpPr>
          <p:spPr>
            <a:xfrm>
              <a:off x="572086" y="2398541"/>
              <a:ext cx="0" cy="689316"/>
            </a:xfrm>
            <a:custGeom>
              <a:avLst/>
              <a:gdLst>
                <a:gd name="connsiteX0" fmla="*/ 0 w 0"/>
                <a:gd name="connsiteY0" fmla="*/ 0 h 689316"/>
                <a:gd name="connsiteX1" fmla="*/ 0 w 0"/>
                <a:gd name="connsiteY1" fmla="*/ 689316 h 689316"/>
                <a:gd name="connsiteX2" fmla="*/ 0 w 0"/>
                <a:gd name="connsiteY2" fmla="*/ 689316 h 689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689316">
                  <a:moveTo>
                    <a:pt x="0" y="0"/>
                  </a:moveTo>
                  <a:lnTo>
                    <a:pt x="0" y="689316"/>
                  </a:lnTo>
                  <a:lnTo>
                    <a:pt x="0" y="689316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20" name="Freeform 39">
              <a:extLst>
                <a:ext uri="{FF2B5EF4-FFF2-40B4-BE49-F238E27FC236}">
                  <a16:creationId xmlns:a16="http://schemas.microsoft.com/office/drawing/2014/main" id="{95EB36FC-5828-5942-B389-70C9E234A816}"/>
                </a:ext>
              </a:extLst>
            </p:cNvPr>
            <p:cNvSpPr/>
            <p:nvPr/>
          </p:nvSpPr>
          <p:spPr>
            <a:xfrm>
              <a:off x="867508" y="2243796"/>
              <a:ext cx="1167618" cy="858129"/>
            </a:xfrm>
            <a:custGeom>
              <a:avLst/>
              <a:gdLst>
                <a:gd name="connsiteX0" fmla="*/ 0 w 1167618"/>
                <a:gd name="connsiteY0" fmla="*/ 0 h 858129"/>
                <a:gd name="connsiteX1" fmla="*/ 703384 w 1167618"/>
                <a:gd name="connsiteY1" fmla="*/ 281354 h 858129"/>
                <a:gd name="connsiteX2" fmla="*/ 1167618 w 1167618"/>
                <a:gd name="connsiteY2" fmla="*/ 858129 h 858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67618" h="858129">
                  <a:moveTo>
                    <a:pt x="0" y="0"/>
                  </a:moveTo>
                  <a:cubicBezTo>
                    <a:pt x="254390" y="69166"/>
                    <a:pt x="508781" y="138333"/>
                    <a:pt x="703384" y="281354"/>
                  </a:cubicBezTo>
                  <a:cubicBezTo>
                    <a:pt x="897987" y="424375"/>
                    <a:pt x="1032802" y="641252"/>
                    <a:pt x="1167618" y="858129"/>
                  </a:cubicBez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21" name="Freeform 40">
              <a:extLst>
                <a:ext uri="{FF2B5EF4-FFF2-40B4-BE49-F238E27FC236}">
                  <a16:creationId xmlns:a16="http://schemas.microsoft.com/office/drawing/2014/main" id="{03264DCB-6762-3F45-85FA-2973FB2B7D5F}"/>
                </a:ext>
              </a:extLst>
            </p:cNvPr>
            <p:cNvSpPr/>
            <p:nvPr/>
          </p:nvSpPr>
          <p:spPr>
            <a:xfrm>
              <a:off x="754966" y="2328202"/>
              <a:ext cx="1012874" cy="970671"/>
            </a:xfrm>
            <a:custGeom>
              <a:avLst/>
              <a:gdLst>
                <a:gd name="connsiteX0" fmla="*/ 0 w 1012874"/>
                <a:gd name="connsiteY0" fmla="*/ 0 h 970671"/>
                <a:gd name="connsiteX1" fmla="*/ 365760 w 1012874"/>
                <a:gd name="connsiteY1" fmla="*/ 745588 h 970671"/>
                <a:gd name="connsiteX2" fmla="*/ 1012874 w 1012874"/>
                <a:gd name="connsiteY2" fmla="*/ 970671 h 97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2874" h="970671">
                  <a:moveTo>
                    <a:pt x="0" y="0"/>
                  </a:moveTo>
                  <a:cubicBezTo>
                    <a:pt x="98474" y="291905"/>
                    <a:pt x="196948" y="583810"/>
                    <a:pt x="365760" y="745588"/>
                  </a:cubicBezTo>
                  <a:cubicBezTo>
                    <a:pt x="534572" y="907366"/>
                    <a:pt x="773723" y="939018"/>
                    <a:pt x="1012874" y="970671"/>
                  </a:cubicBezTo>
                </a:path>
              </a:pathLst>
            </a:custGeom>
            <a:ln w="2222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22" name="Freeform 41">
              <a:extLst>
                <a:ext uri="{FF2B5EF4-FFF2-40B4-BE49-F238E27FC236}">
                  <a16:creationId xmlns:a16="http://schemas.microsoft.com/office/drawing/2014/main" id="{C3B0F0EE-1FF8-5840-ADAE-454E08FE7E1E}"/>
                </a:ext>
              </a:extLst>
            </p:cNvPr>
            <p:cNvSpPr/>
            <p:nvPr/>
          </p:nvSpPr>
          <p:spPr>
            <a:xfrm>
              <a:off x="811237" y="2356337"/>
              <a:ext cx="1097280" cy="787791"/>
            </a:xfrm>
            <a:custGeom>
              <a:avLst/>
              <a:gdLst>
                <a:gd name="connsiteX0" fmla="*/ 0 w 1097280"/>
                <a:gd name="connsiteY0" fmla="*/ 787791 h 787791"/>
                <a:gd name="connsiteX1" fmla="*/ 1097280 w 1097280"/>
                <a:gd name="connsiteY1" fmla="*/ 0 h 787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97280" h="787791">
                  <a:moveTo>
                    <a:pt x="0" y="787791"/>
                  </a:moveTo>
                  <a:lnTo>
                    <a:pt x="1097280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23" name="Freeform 42">
              <a:extLst>
                <a:ext uri="{FF2B5EF4-FFF2-40B4-BE49-F238E27FC236}">
                  <a16:creationId xmlns:a16="http://schemas.microsoft.com/office/drawing/2014/main" id="{633629A9-5F70-3245-8606-031578D08BD9}"/>
                </a:ext>
              </a:extLst>
            </p:cNvPr>
            <p:cNvSpPr/>
            <p:nvPr/>
          </p:nvSpPr>
          <p:spPr>
            <a:xfrm>
              <a:off x="895643" y="3467685"/>
              <a:ext cx="872197" cy="0"/>
            </a:xfrm>
            <a:custGeom>
              <a:avLst/>
              <a:gdLst>
                <a:gd name="connsiteX0" fmla="*/ 0 w 872197"/>
                <a:gd name="connsiteY0" fmla="*/ 28136 h 28136"/>
                <a:gd name="connsiteX1" fmla="*/ 872197 w 872197"/>
                <a:gd name="connsiteY1" fmla="*/ 0 h 28136"/>
                <a:gd name="connsiteX2" fmla="*/ 872197 w 872197"/>
                <a:gd name="connsiteY2" fmla="*/ 0 h 28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72197" h="28136">
                  <a:moveTo>
                    <a:pt x="0" y="28136"/>
                  </a:moveTo>
                  <a:lnTo>
                    <a:pt x="872197" y="0"/>
                  </a:lnTo>
                  <a:lnTo>
                    <a:pt x="872197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24" name="Freeform 43">
              <a:extLst>
                <a:ext uri="{FF2B5EF4-FFF2-40B4-BE49-F238E27FC236}">
                  <a16:creationId xmlns:a16="http://schemas.microsoft.com/office/drawing/2014/main" id="{8E74CEDE-25F5-AC45-BB81-1BDC93F77CED}"/>
                </a:ext>
              </a:extLst>
            </p:cNvPr>
            <p:cNvSpPr/>
            <p:nvPr/>
          </p:nvSpPr>
          <p:spPr>
            <a:xfrm>
              <a:off x="2133600" y="2375095"/>
              <a:ext cx="0" cy="703384"/>
            </a:xfrm>
            <a:custGeom>
              <a:avLst/>
              <a:gdLst>
                <a:gd name="connsiteX0" fmla="*/ 0 w 28135"/>
                <a:gd name="connsiteY0" fmla="*/ 0 h 703384"/>
                <a:gd name="connsiteX1" fmla="*/ 28135 w 28135"/>
                <a:gd name="connsiteY1" fmla="*/ 703384 h 70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135" h="703384">
                  <a:moveTo>
                    <a:pt x="0" y="0"/>
                  </a:moveTo>
                  <a:lnTo>
                    <a:pt x="28135" y="703384"/>
                  </a:lnTo>
                </a:path>
              </a:pathLst>
            </a:custGeom>
            <a:ln w="22225">
              <a:solidFill>
                <a:schemeClr val="tx1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61094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DC35A86-0ADC-7B4A-9DD1-C30D04A09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/>
              <a:t>PageRank on </a:t>
            </a:r>
            <a:r>
              <a:rPr kumimoji="1" lang="en" altLang="zh-CN">
                <a:solidFill>
                  <a:schemeClr val="tx1"/>
                </a:solidFill>
              </a:rPr>
              <a:t>MapReduce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1271022-BA38-0E44-A637-910C2F992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7C55090-2121-1342-82F8-68A7A633BFD7}"/>
              </a:ext>
            </a:extLst>
          </p:cNvPr>
          <p:cNvSpPr txBox="1">
            <a:spLocks noChangeArrowheads="1"/>
          </p:cNvSpPr>
          <p:nvPr/>
        </p:nvSpPr>
        <p:spPr>
          <a:xfrm>
            <a:off x="1005813" y="1044954"/>
            <a:ext cx="7122188" cy="2604633"/>
          </a:xfrm>
          <a:prstGeom prst="rect">
            <a:avLst/>
          </a:prstGeom>
        </p:spPr>
        <p:txBody>
          <a:bodyPr/>
          <a:lstStyle/>
          <a:p>
            <a:pPr algn="just" defTabSz="761939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1667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Map</a:t>
            </a:r>
          </a:p>
          <a:p>
            <a:pPr marL="711701" lvl="1" indent="-330716" algn="just" defTabSz="761939">
              <a:lnSpc>
                <a:spcPct val="90000"/>
              </a:lnSpc>
              <a:spcBef>
                <a:spcPct val="20000"/>
              </a:spcBef>
              <a:buClr>
                <a:srgbClr val="FF0066"/>
              </a:buClr>
              <a:buFont typeface="Calibri" pitchFamily="34" charset="0"/>
              <a:buChar char="→"/>
              <a:defRPr/>
            </a:pPr>
            <a:r>
              <a:rPr lang="en-US" sz="150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Input: 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(V1, [0.25, V2, V3, V4]);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(V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2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[0.25,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4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]); (V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[0.25,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]);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(V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4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[0.25,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])</a:t>
            </a:r>
            <a:endParaRPr lang="en-US" sz="917">
              <a:solidFill>
                <a:prstClr val="black"/>
              </a:solidFill>
              <a:latin typeface="Calibri"/>
            </a:endParaRPr>
          </a:p>
          <a:p>
            <a:pPr marL="711701" lvl="1" indent="-330716" algn="just" defTabSz="761939">
              <a:lnSpc>
                <a:spcPct val="90000"/>
              </a:lnSpc>
              <a:spcBef>
                <a:spcPct val="20000"/>
              </a:spcBef>
              <a:buClr>
                <a:srgbClr val="FF0066"/>
              </a:buClr>
              <a:buFont typeface="Calibri" pitchFamily="34" charset="0"/>
              <a:buChar char="→"/>
              <a:defRPr/>
            </a:pPr>
            <a:r>
              <a:rPr lang="en-US" sz="150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Output: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(V2, 0.25/3), (V3, 0.25/3), (V4, 0.25/3),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. . ., (V1, 0.25/2), (V3, 0.25/2);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(V1, [V2, V3, V4]), (V2, [V3, V4]), (V3, [V1]), . . .</a:t>
            </a:r>
            <a:endParaRPr lang="en-US" altLang="zh-CN" sz="1333">
              <a:solidFill>
                <a:prstClr val="black"/>
              </a:solidFill>
              <a:latin typeface="Consolas" pitchFamily="49" charset="0"/>
              <a:cs typeface="Consolas" pitchFamily="49" charset="0"/>
            </a:endParaRPr>
          </a:p>
        </p:txBody>
      </p:sp>
      <p:grpSp>
        <p:nvGrpSpPr>
          <p:cNvPr id="6" name="Group 57">
            <a:extLst>
              <a:ext uri="{FF2B5EF4-FFF2-40B4-BE49-F238E27FC236}">
                <a16:creationId xmlns:a16="http://schemas.microsoft.com/office/drawing/2014/main" id="{5EB0CC57-5E1D-7F47-92C3-5E50C1DBDC16}"/>
              </a:ext>
            </a:extLst>
          </p:cNvPr>
          <p:cNvGrpSpPr/>
          <p:nvPr/>
        </p:nvGrpSpPr>
        <p:grpSpPr>
          <a:xfrm>
            <a:off x="6037090" y="1016001"/>
            <a:ext cx="1841500" cy="1803399"/>
            <a:chOff x="228600" y="1524000"/>
            <a:chExt cx="2209800" cy="2164079"/>
          </a:xfrm>
        </p:grpSpPr>
        <p:sp>
          <p:nvSpPr>
            <p:cNvPr id="7" name="Oval 58">
              <a:extLst>
                <a:ext uri="{FF2B5EF4-FFF2-40B4-BE49-F238E27FC236}">
                  <a16:creationId xmlns:a16="http://schemas.microsoft.com/office/drawing/2014/main" id="{91DAE72C-7DDC-D84D-B665-7823767D4855}"/>
                </a:ext>
              </a:extLst>
            </p:cNvPr>
            <p:cNvSpPr/>
            <p:nvPr/>
          </p:nvSpPr>
          <p:spPr>
            <a:xfrm>
              <a:off x="228600" y="17830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1</a:t>
              </a:r>
            </a:p>
          </p:txBody>
        </p:sp>
        <p:sp>
          <p:nvSpPr>
            <p:cNvPr id="8" name="Oval 59">
              <a:extLst>
                <a:ext uri="{FF2B5EF4-FFF2-40B4-BE49-F238E27FC236}">
                  <a16:creationId xmlns:a16="http://schemas.microsoft.com/office/drawing/2014/main" id="{20E1CB0A-CA80-F140-9E15-8DC6CBE8EE6A}"/>
                </a:ext>
              </a:extLst>
            </p:cNvPr>
            <p:cNvSpPr/>
            <p:nvPr/>
          </p:nvSpPr>
          <p:spPr>
            <a:xfrm>
              <a:off x="228600" y="30784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2</a:t>
              </a:r>
            </a:p>
          </p:txBody>
        </p:sp>
        <p:sp>
          <p:nvSpPr>
            <p:cNvPr id="9" name="Oval 60">
              <a:extLst>
                <a:ext uri="{FF2B5EF4-FFF2-40B4-BE49-F238E27FC236}">
                  <a16:creationId xmlns:a16="http://schemas.microsoft.com/office/drawing/2014/main" id="{26D91BF0-1D20-E943-B0CB-C38B09A1554D}"/>
                </a:ext>
              </a:extLst>
            </p:cNvPr>
            <p:cNvSpPr/>
            <p:nvPr/>
          </p:nvSpPr>
          <p:spPr>
            <a:xfrm>
              <a:off x="1752600" y="17830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3</a:t>
              </a:r>
            </a:p>
          </p:txBody>
        </p:sp>
        <p:sp>
          <p:nvSpPr>
            <p:cNvPr id="10" name="Oval 61">
              <a:extLst>
                <a:ext uri="{FF2B5EF4-FFF2-40B4-BE49-F238E27FC236}">
                  <a16:creationId xmlns:a16="http://schemas.microsoft.com/office/drawing/2014/main" id="{CE20006C-3103-EE4C-BB82-23AE8122B16B}"/>
                </a:ext>
              </a:extLst>
            </p:cNvPr>
            <p:cNvSpPr/>
            <p:nvPr/>
          </p:nvSpPr>
          <p:spPr>
            <a:xfrm>
              <a:off x="1752600" y="30784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4</a:t>
              </a:r>
            </a:p>
          </p:txBody>
        </p:sp>
        <p:sp>
          <p:nvSpPr>
            <p:cNvPr id="11" name="Freeform 62">
              <a:extLst>
                <a:ext uri="{FF2B5EF4-FFF2-40B4-BE49-F238E27FC236}">
                  <a16:creationId xmlns:a16="http://schemas.microsoft.com/office/drawing/2014/main" id="{A8FF88FC-DD68-CC44-B9EB-E593DE0C6120}"/>
                </a:ext>
              </a:extLst>
            </p:cNvPr>
            <p:cNvSpPr/>
            <p:nvPr/>
          </p:nvSpPr>
          <p:spPr>
            <a:xfrm>
              <a:off x="685799" y="1524000"/>
              <a:ext cx="1349327" cy="259080"/>
            </a:xfrm>
            <a:custGeom>
              <a:avLst/>
              <a:gdLst>
                <a:gd name="connsiteX0" fmla="*/ 0 w 1589650"/>
                <a:gd name="connsiteY0" fmla="*/ 269631 h 269631"/>
                <a:gd name="connsiteX1" fmla="*/ 717453 w 1589650"/>
                <a:gd name="connsiteY1" fmla="*/ 2345 h 269631"/>
                <a:gd name="connsiteX2" fmla="*/ 1589650 w 1589650"/>
                <a:gd name="connsiteY2" fmla="*/ 255563 h 269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89650" h="269631">
                  <a:moveTo>
                    <a:pt x="0" y="269631"/>
                  </a:moveTo>
                  <a:cubicBezTo>
                    <a:pt x="226255" y="137160"/>
                    <a:pt x="452511" y="4690"/>
                    <a:pt x="717453" y="2345"/>
                  </a:cubicBezTo>
                  <a:cubicBezTo>
                    <a:pt x="982395" y="0"/>
                    <a:pt x="1286022" y="127781"/>
                    <a:pt x="1589650" y="255563"/>
                  </a:cubicBezTo>
                </a:path>
              </a:pathLst>
            </a:custGeom>
            <a:ln w="2222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2" name="Freeform 63">
              <a:extLst>
                <a:ext uri="{FF2B5EF4-FFF2-40B4-BE49-F238E27FC236}">
                  <a16:creationId xmlns:a16="http://schemas.microsoft.com/office/drawing/2014/main" id="{D2E4E354-4E4C-CA4E-A30A-0B14921C2576}"/>
                </a:ext>
              </a:extLst>
            </p:cNvPr>
            <p:cNvSpPr/>
            <p:nvPr/>
          </p:nvSpPr>
          <p:spPr>
            <a:xfrm>
              <a:off x="895643" y="2032781"/>
              <a:ext cx="886265" cy="0"/>
            </a:xfrm>
            <a:custGeom>
              <a:avLst/>
              <a:gdLst>
                <a:gd name="connsiteX0" fmla="*/ 0 w 886265"/>
                <a:gd name="connsiteY0" fmla="*/ 0 h 28135"/>
                <a:gd name="connsiteX1" fmla="*/ 886265 w 886265"/>
                <a:gd name="connsiteY1" fmla="*/ 28135 h 28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6265" h="28135">
                  <a:moveTo>
                    <a:pt x="0" y="0"/>
                  </a:moveTo>
                  <a:lnTo>
                    <a:pt x="886265" y="28135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3" name="Freeform 64">
              <a:extLst>
                <a:ext uri="{FF2B5EF4-FFF2-40B4-BE49-F238E27FC236}">
                  <a16:creationId xmlns:a16="http://schemas.microsoft.com/office/drawing/2014/main" id="{9EC7B2AB-C308-9F41-85B8-39FB6D392A3F}"/>
                </a:ext>
              </a:extLst>
            </p:cNvPr>
            <p:cNvSpPr/>
            <p:nvPr/>
          </p:nvSpPr>
          <p:spPr>
            <a:xfrm>
              <a:off x="572086" y="2398541"/>
              <a:ext cx="0" cy="689316"/>
            </a:xfrm>
            <a:custGeom>
              <a:avLst/>
              <a:gdLst>
                <a:gd name="connsiteX0" fmla="*/ 0 w 0"/>
                <a:gd name="connsiteY0" fmla="*/ 0 h 689316"/>
                <a:gd name="connsiteX1" fmla="*/ 0 w 0"/>
                <a:gd name="connsiteY1" fmla="*/ 689316 h 689316"/>
                <a:gd name="connsiteX2" fmla="*/ 0 w 0"/>
                <a:gd name="connsiteY2" fmla="*/ 689316 h 689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689316">
                  <a:moveTo>
                    <a:pt x="0" y="0"/>
                  </a:moveTo>
                  <a:lnTo>
                    <a:pt x="0" y="689316"/>
                  </a:lnTo>
                  <a:lnTo>
                    <a:pt x="0" y="689316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4" name="Freeform 65">
              <a:extLst>
                <a:ext uri="{FF2B5EF4-FFF2-40B4-BE49-F238E27FC236}">
                  <a16:creationId xmlns:a16="http://schemas.microsoft.com/office/drawing/2014/main" id="{911F5650-19D1-AC45-BC1A-9991D612021E}"/>
                </a:ext>
              </a:extLst>
            </p:cNvPr>
            <p:cNvSpPr/>
            <p:nvPr/>
          </p:nvSpPr>
          <p:spPr>
            <a:xfrm>
              <a:off x="867508" y="2243796"/>
              <a:ext cx="1167618" cy="858129"/>
            </a:xfrm>
            <a:custGeom>
              <a:avLst/>
              <a:gdLst>
                <a:gd name="connsiteX0" fmla="*/ 0 w 1167618"/>
                <a:gd name="connsiteY0" fmla="*/ 0 h 858129"/>
                <a:gd name="connsiteX1" fmla="*/ 703384 w 1167618"/>
                <a:gd name="connsiteY1" fmla="*/ 281354 h 858129"/>
                <a:gd name="connsiteX2" fmla="*/ 1167618 w 1167618"/>
                <a:gd name="connsiteY2" fmla="*/ 858129 h 858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67618" h="858129">
                  <a:moveTo>
                    <a:pt x="0" y="0"/>
                  </a:moveTo>
                  <a:cubicBezTo>
                    <a:pt x="254390" y="69166"/>
                    <a:pt x="508781" y="138333"/>
                    <a:pt x="703384" y="281354"/>
                  </a:cubicBezTo>
                  <a:cubicBezTo>
                    <a:pt x="897987" y="424375"/>
                    <a:pt x="1032802" y="641252"/>
                    <a:pt x="1167618" y="858129"/>
                  </a:cubicBez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5" name="Freeform 66">
              <a:extLst>
                <a:ext uri="{FF2B5EF4-FFF2-40B4-BE49-F238E27FC236}">
                  <a16:creationId xmlns:a16="http://schemas.microsoft.com/office/drawing/2014/main" id="{603D4702-E534-6241-8248-4C66CE870FB4}"/>
                </a:ext>
              </a:extLst>
            </p:cNvPr>
            <p:cNvSpPr/>
            <p:nvPr/>
          </p:nvSpPr>
          <p:spPr>
            <a:xfrm>
              <a:off x="754966" y="2328202"/>
              <a:ext cx="1012874" cy="970671"/>
            </a:xfrm>
            <a:custGeom>
              <a:avLst/>
              <a:gdLst>
                <a:gd name="connsiteX0" fmla="*/ 0 w 1012874"/>
                <a:gd name="connsiteY0" fmla="*/ 0 h 970671"/>
                <a:gd name="connsiteX1" fmla="*/ 365760 w 1012874"/>
                <a:gd name="connsiteY1" fmla="*/ 745588 h 970671"/>
                <a:gd name="connsiteX2" fmla="*/ 1012874 w 1012874"/>
                <a:gd name="connsiteY2" fmla="*/ 970671 h 97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2874" h="970671">
                  <a:moveTo>
                    <a:pt x="0" y="0"/>
                  </a:moveTo>
                  <a:cubicBezTo>
                    <a:pt x="98474" y="291905"/>
                    <a:pt x="196948" y="583810"/>
                    <a:pt x="365760" y="745588"/>
                  </a:cubicBezTo>
                  <a:cubicBezTo>
                    <a:pt x="534572" y="907366"/>
                    <a:pt x="773723" y="939018"/>
                    <a:pt x="1012874" y="970671"/>
                  </a:cubicBezTo>
                </a:path>
              </a:pathLst>
            </a:custGeom>
            <a:ln w="2222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6" name="Freeform 67">
              <a:extLst>
                <a:ext uri="{FF2B5EF4-FFF2-40B4-BE49-F238E27FC236}">
                  <a16:creationId xmlns:a16="http://schemas.microsoft.com/office/drawing/2014/main" id="{A44DE2EB-8E2C-0D42-85DB-4D963FF3F258}"/>
                </a:ext>
              </a:extLst>
            </p:cNvPr>
            <p:cNvSpPr/>
            <p:nvPr/>
          </p:nvSpPr>
          <p:spPr>
            <a:xfrm>
              <a:off x="811237" y="2356337"/>
              <a:ext cx="1097280" cy="787791"/>
            </a:xfrm>
            <a:custGeom>
              <a:avLst/>
              <a:gdLst>
                <a:gd name="connsiteX0" fmla="*/ 0 w 1097280"/>
                <a:gd name="connsiteY0" fmla="*/ 787791 h 787791"/>
                <a:gd name="connsiteX1" fmla="*/ 1097280 w 1097280"/>
                <a:gd name="connsiteY1" fmla="*/ 0 h 787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97280" h="787791">
                  <a:moveTo>
                    <a:pt x="0" y="787791"/>
                  </a:moveTo>
                  <a:lnTo>
                    <a:pt x="1097280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7" name="Freeform 68">
              <a:extLst>
                <a:ext uri="{FF2B5EF4-FFF2-40B4-BE49-F238E27FC236}">
                  <a16:creationId xmlns:a16="http://schemas.microsoft.com/office/drawing/2014/main" id="{BF56E404-5FCA-2548-892D-E937E304EF05}"/>
                </a:ext>
              </a:extLst>
            </p:cNvPr>
            <p:cNvSpPr/>
            <p:nvPr/>
          </p:nvSpPr>
          <p:spPr>
            <a:xfrm>
              <a:off x="895643" y="3467685"/>
              <a:ext cx="872197" cy="0"/>
            </a:xfrm>
            <a:custGeom>
              <a:avLst/>
              <a:gdLst>
                <a:gd name="connsiteX0" fmla="*/ 0 w 872197"/>
                <a:gd name="connsiteY0" fmla="*/ 28136 h 28136"/>
                <a:gd name="connsiteX1" fmla="*/ 872197 w 872197"/>
                <a:gd name="connsiteY1" fmla="*/ 0 h 28136"/>
                <a:gd name="connsiteX2" fmla="*/ 872197 w 872197"/>
                <a:gd name="connsiteY2" fmla="*/ 0 h 28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72197" h="28136">
                  <a:moveTo>
                    <a:pt x="0" y="28136"/>
                  </a:moveTo>
                  <a:lnTo>
                    <a:pt x="872197" y="0"/>
                  </a:lnTo>
                  <a:lnTo>
                    <a:pt x="872197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8" name="Freeform 69">
              <a:extLst>
                <a:ext uri="{FF2B5EF4-FFF2-40B4-BE49-F238E27FC236}">
                  <a16:creationId xmlns:a16="http://schemas.microsoft.com/office/drawing/2014/main" id="{DA9B0B7A-D280-974C-BB96-B15565120C33}"/>
                </a:ext>
              </a:extLst>
            </p:cNvPr>
            <p:cNvSpPr/>
            <p:nvPr/>
          </p:nvSpPr>
          <p:spPr>
            <a:xfrm>
              <a:off x="2133600" y="2375095"/>
              <a:ext cx="0" cy="703384"/>
            </a:xfrm>
            <a:custGeom>
              <a:avLst/>
              <a:gdLst>
                <a:gd name="connsiteX0" fmla="*/ 0 w 28135"/>
                <a:gd name="connsiteY0" fmla="*/ 0 h 703384"/>
                <a:gd name="connsiteX1" fmla="*/ 28135 w 28135"/>
                <a:gd name="connsiteY1" fmla="*/ 703384 h 70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135" h="703384">
                  <a:moveTo>
                    <a:pt x="0" y="0"/>
                  </a:moveTo>
                  <a:lnTo>
                    <a:pt x="28135" y="703384"/>
                  </a:lnTo>
                </a:path>
              </a:pathLst>
            </a:custGeom>
            <a:ln w="22225">
              <a:solidFill>
                <a:schemeClr val="tx1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905535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6C9DC56-3EFA-0F40-B488-941571E04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/>
              <a:t>PageRank on </a:t>
            </a:r>
            <a:r>
              <a:rPr kumimoji="1" lang="en" altLang="zh-CN">
                <a:solidFill>
                  <a:schemeClr val="tx1"/>
                </a:solidFill>
              </a:rPr>
              <a:t>MapReduce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FDB21DE-BB39-8746-AD02-10FF3860D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866FEFE-5680-8F46-9957-6EA0D29A9957}"/>
              </a:ext>
            </a:extLst>
          </p:cNvPr>
          <p:cNvSpPr txBox="1">
            <a:spLocks noChangeArrowheads="1"/>
          </p:cNvSpPr>
          <p:nvPr/>
        </p:nvSpPr>
        <p:spPr>
          <a:xfrm>
            <a:off x="1005813" y="1044955"/>
            <a:ext cx="7122188" cy="2701546"/>
          </a:xfrm>
          <a:prstGeom prst="rect">
            <a:avLst/>
          </a:prstGeom>
        </p:spPr>
        <p:txBody>
          <a:bodyPr/>
          <a:lstStyle/>
          <a:p>
            <a:pPr algn="just" defTabSz="761939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1667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Map</a:t>
            </a:r>
          </a:p>
          <a:p>
            <a:pPr marL="711701" lvl="1" indent="-330716" algn="just" defTabSz="761939">
              <a:lnSpc>
                <a:spcPct val="90000"/>
              </a:lnSpc>
              <a:spcBef>
                <a:spcPct val="20000"/>
              </a:spcBef>
              <a:buClr>
                <a:srgbClr val="FF0066"/>
              </a:buClr>
              <a:buFont typeface="Calibri" pitchFamily="34" charset="0"/>
              <a:buChar char="→"/>
              <a:defRPr/>
            </a:pPr>
            <a:r>
              <a:rPr lang="en-US" sz="150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Input: 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</a:t>
            </a:r>
            <a:r>
              <a:rPr lang="en-US" sz="1333">
                <a:solidFill>
                  <a:srgbClr val="FF0066"/>
                </a:solidFill>
                <a:latin typeface="Consolas" pitchFamily="49" charset="0"/>
                <a:cs typeface="Consolas" pitchFamily="49" charset="0"/>
              </a:rPr>
              <a:t>(V1, [0.25, V2, V3, V4]);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(V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2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[0.25,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4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]); (V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[0.25,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]);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(V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4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[0.25,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])</a:t>
            </a:r>
            <a:endParaRPr lang="en-US" sz="917">
              <a:solidFill>
                <a:prstClr val="black"/>
              </a:solidFill>
              <a:latin typeface="Calibri"/>
            </a:endParaRPr>
          </a:p>
          <a:p>
            <a:pPr marL="711701" lvl="1" indent="-330716" algn="just" defTabSz="761939">
              <a:lnSpc>
                <a:spcPct val="90000"/>
              </a:lnSpc>
              <a:spcBef>
                <a:spcPct val="20000"/>
              </a:spcBef>
              <a:buClr>
                <a:srgbClr val="FF0066"/>
              </a:buClr>
              <a:buFont typeface="Calibri" pitchFamily="34" charset="0"/>
              <a:buChar char="→"/>
              <a:defRPr/>
            </a:pPr>
            <a:r>
              <a:rPr lang="en-US" sz="150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Output: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</a:t>
            </a:r>
            <a:r>
              <a:rPr lang="en-US" sz="1333">
                <a:solidFill>
                  <a:srgbClr val="FF0066"/>
                </a:solidFill>
                <a:latin typeface="Consolas" pitchFamily="49" charset="0"/>
                <a:cs typeface="Consolas" pitchFamily="49" charset="0"/>
              </a:rPr>
              <a:t>(V2, 0.25/3), (V3, 0.25/3), (V4, 0.25/3),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. . ., (V1, 0.25/2), (V3, 0.25/2);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</a:t>
            </a:r>
            <a:r>
              <a:rPr lang="en-US" sz="1333">
                <a:solidFill>
                  <a:srgbClr val="FF0066"/>
                </a:solidFill>
                <a:latin typeface="Consolas" pitchFamily="49" charset="0"/>
                <a:cs typeface="Consolas" pitchFamily="49" charset="0"/>
              </a:rPr>
              <a:t>(V1, [V2, V3, V4])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(V2, [V3, V4]), (V3, [V1]), . . .</a:t>
            </a:r>
            <a:endParaRPr lang="en-US" altLang="zh-CN" sz="1333">
              <a:solidFill>
                <a:prstClr val="black"/>
              </a:solidFill>
              <a:latin typeface="Consolas" pitchFamily="49" charset="0"/>
              <a:cs typeface="Consolas" pitchFamily="49" charset="0"/>
            </a:endParaRPr>
          </a:p>
        </p:txBody>
      </p:sp>
      <p:grpSp>
        <p:nvGrpSpPr>
          <p:cNvPr id="6" name="Group 57">
            <a:extLst>
              <a:ext uri="{FF2B5EF4-FFF2-40B4-BE49-F238E27FC236}">
                <a16:creationId xmlns:a16="http://schemas.microsoft.com/office/drawing/2014/main" id="{BC4FDA83-08F8-974F-84E7-D9FE176F1C4F}"/>
              </a:ext>
            </a:extLst>
          </p:cNvPr>
          <p:cNvGrpSpPr/>
          <p:nvPr/>
        </p:nvGrpSpPr>
        <p:grpSpPr>
          <a:xfrm>
            <a:off x="6037090" y="1016001"/>
            <a:ext cx="1841500" cy="1803399"/>
            <a:chOff x="228600" y="1524000"/>
            <a:chExt cx="2209800" cy="2164079"/>
          </a:xfrm>
        </p:grpSpPr>
        <p:sp>
          <p:nvSpPr>
            <p:cNvPr id="7" name="Oval 58">
              <a:extLst>
                <a:ext uri="{FF2B5EF4-FFF2-40B4-BE49-F238E27FC236}">
                  <a16:creationId xmlns:a16="http://schemas.microsoft.com/office/drawing/2014/main" id="{5ED97708-0544-DB48-9D36-C13BF0D33726}"/>
                </a:ext>
              </a:extLst>
            </p:cNvPr>
            <p:cNvSpPr/>
            <p:nvPr/>
          </p:nvSpPr>
          <p:spPr>
            <a:xfrm>
              <a:off x="228600" y="17830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1</a:t>
              </a:r>
            </a:p>
          </p:txBody>
        </p:sp>
        <p:sp>
          <p:nvSpPr>
            <p:cNvPr id="8" name="Oval 59">
              <a:extLst>
                <a:ext uri="{FF2B5EF4-FFF2-40B4-BE49-F238E27FC236}">
                  <a16:creationId xmlns:a16="http://schemas.microsoft.com/office/drawing/2014/main" id="{FEAFA775-74F8-AD4B-B402-683D35F43711}"/>
                </a:ext>
              </a:extLst>
            </p:cNvPr>
            <p:cNvSpPr/>
            <p:nvPr/>
          </p:nvSpPr>
          <p:spPr>
            <a:xfrm>
              <a:off x="228600" y="30784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2</a:t>
              </a:r>
            </a:p>
          </p:txBody>
        </p:sp>
        <p:sp>
          <p:nvSpPr>
            <p:cNvPr id="9" name="Oval 60">
              <a:extLst>
                <a:ext uri="{FF2B5EF4-FFF2-40B4-BE49-F238E27FC236}">
                  <a16:creationId xmlns:a16="http://schemas.microsoft.com/office/drawing/2014/main" id="{F7A99FC9-2DE2-C04F-A214-F49103162816}"/>
                </a:ext>
              </a:extLst>
            </p:cNvPr>
            <p:cNvSpPr/>
            <p:nvPr/>
          </p:nvSpPr>
          <p:spPr>
            <a:xfrm>
              <a:off x="1752600" y="17830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3</a:t>
              </a:r>
            </a:p>
          </p:txBody>
        </p:sp>
        <p:sp>
          <p:nvSpPr>
            <p:cNvPr id="10" name="Oval 61">
              <a:extLst>
                <a:ext uri="{FF2B5EF4-FFF2-40B4-BE49-F238E27FC236}">
                  <a16:creationId xmlns:a16="http://schemas.microsoft.com/office/drawing/2014/main" id="{C36CCBFB-E384-744D-841C-FE58E9E91D04}"/>
                </a:ext>
              </a:extLst>
            </p:cNvPr>
            <p:cNvSpPr/>
            <p:nvPr/>
          </p:nvSpPr>
          <p:spPr>
            <a:xfrm>
              <a:off x="1752600" y="30784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4</a:t>
              </a:r>
            </a:p>
          </p:txBody>
        </p:sp>
        <p:sp>
          <p:nvSpPr>
            <p:cNvPr id="11" name="Freeform 62">
              <a:extLst>
                <a:ext uri="{FF2B5EF4-FFF2-40B4-BE49-F238E27FC236}">
                  <a16:creationId xmlns:a16="http://schemas.microsoft.com/office/drawing/2014/main" id="{144ABDFB-9765-5F4E-8633-B873000518F9}"/>
                </a:ext>
              </a:extLst>
            </p:cNvPr>
            <p:cNvSpPr/>
            <p:nvPr/>
          </p:nvSpPr>
          <p:spPr>
            <a:xfrm>
              <a:off x="685799" y="1524000"/>
              <a:ext cx="1349327" cy="259080"/>
            </a:xfrm>
            <a:custGeom>
              <a:avLst/>
              <a:gdLst>
                <a:gd name="connsiteX0" fmla="*/ 0 w 1589650"/>
                <a:gd name="connsiteY0" fmla="*/ 269631 h 269631"/>
                <a:gd name="connsiteX1" fmla="*/ 717453 w 1589650"/>
                <a:gd name="connsiteY1" fmla="*/ 2345 h 269631"/>
                <a:gd name="connsiteX2" fmla="*/ 1589650 w 1589650"/>
                <a:gd name="connsiteY2" fmla="*/ 255563 h 269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89650" h="269631">
                  <a:moveTo>
                    <a:pt x="0" y="269631"/>
                  </a:moveTo>
                  <a:cubicBezTo>
                    <a:pt x="226255" y="137160"/>
                    <a:pt x="452511" y="4690"/>
                    <a:pt x="717453" y="2345"/>
                  </a:cubicBezTo>
                  <a:cubicBezTo>
                    <a:pt x="982395" y="0"/>
                    <a:pt x="1286022" y="127781"/>
                    <a:pt x="1589650" y="255563"/>
                  </a:cubicBezTo>
                </a:path>
              </a:pathLst>
            </a:custGeom>
            <a:ln w="2222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2" name="Freeform 63">
              <a:extLst>
                <a:ext uri="{FF2B5EF4-FFF2-40B4-BE49-F238E27FC236}">
                  <a16:creationId xmlns:a16="http://schemas.microsoft.com/office/drawing/2014/main" id="{25731FEB-3FF4-8C47-A100-24BCA4018B7E}"/>
                </a:ext>
              </a:extLst>
            </p:cNvPr>
            <p:cNvSpPr/>
            <p:nvPr/>
          </p:nvSpPr>
          <p:spPr>
            <a:xfrm>
              <a:off x="895643" y="2032781"/>
              <a:ext cx="886265" cy="0"/>
            </a:xfrm>
            <a:custGeom>
              <a:avLst/>
              <a:gdLst>
                <a:gd name="connsiteX0" fmla="*/ 0 w 886265"/>
                <a:gd name="connsiteY0" fmla="*/ 0 h 28135"/>
                <a:gd name="connsiteX1" fmla="*/ 886265 w 886265"/>
                <a:gd name="connsiteY1" fmla="*/ 28135 h 28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6265" h="28135">
                  <a:moveTo>
                    <a:pt x="0" y="0"/>
                  </a:moveTo>
                  <a:lnTo>
                    <a:pt x="886265" y="28135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3" name="Freeform 64">
              <a:extLst>
                <a:ext uri="{FF2B5EF4-FFF2-40B4-BE49-F238E27FC236}">
                  <a16:creationId xmlns:a16="http://schemas.microsoft.com/office/drawing/2014/main" id="{CEDA675F-A883-D344-A069-550CB4F183C9}"/>
                </a:ext>
              </a:extLst>
            </p:cNvPr>
            <p:cNvSpPr/>
            <p:nvPr/>
          </p:nvSpPr>
          <p:spPr>
            <a:xfrm>
              <a:off x="572086" y="2398541"/>
              <a:ext cx="0" cy="689316"/>
            </a:xfrm>
            <a:custGeom>
              <a:avLst/>
              <a:gdLst>
                <a:gd name="connsiteX0" fmla="*/ 0 w 0"/>
                <a:gd name="connsiteY0" fmla="*/ 0 h 689316"/>
                <a:gd name="connsiteX1" fmla="*/ 0 w 0"/>
                <a:gd name="connsiteY1" fmla="*/ 689316 h 689316"/>
                <a:gd name="connsiteX2" fmla="*/ 0 w 0"/>
                <a:gd name="connsiteY2" fmla="*/ 689316 h 689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689316">
                  <a:moveTo>
                    <a:pt x="0" y="0"/>
                  </a:moveTo>
                  <a:lnTo>
                    <a:pt x="0" y="689316"/>
                  </a:lnTo>
                  <a:lnTo>
                    <a:pt x="0" y="689316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4" name="Freeform 65">
              <a:extLst>
                <a:ext uri="{FF2B5EF4-FFF2-40B4-BE49-F238E27FC236}">
                  <a16:creationId xmlns:a16="http://schemas.microsoft.com/office/drawing/2014/main" id="{BA909335-83EF-2B46-8DFB-C87CE03A49E3}"/>
                </a:ext>
              </a:extLst>
            </p:cNvPr>
            <p:cNvSpPr/>
            <p:nvPr/>
          </p:nvSpPr>
          <p:spPr>
            <a:xfrm>
              <a:off x="867508" y="2243796"/>
              <a:ext cx="1167618" cy="858129"/>
            </a:xfrm>
            <a:custGeom>
              <a:avLst/>
              <a:gdLst>
                <a:gd name="connsiteX0" fmla="*/ 0 w 1167618"/>
                <a:gd name="connsiteY0" fmla="*/ 0 h 858129"/>
                <a:gd name="connsiteX1" fmla="*/ 703384 w 1167618"/>
                <a:gd name="connsiteY1" fmla="*/ 281354 h 858129"/>
                <a:gd name="connsiteX2" fmla="*/ 1167618 w 1167618"/>
                <a:gd name="connsiteY2" fmla="*/ 858129 h 858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67618" h="858129">
                  <a:moveTo>
                    <a:pt x="0" y="0"/>
                  </a:moveTo>
                  <a:cubicBezTo>
                    <a:pt x="254390" y="69166"/>
                    <a:pt x="508781" y="138333"/>
                    <a:pt x="703384" y="281354"/>
                  </a:cubicBezTo>
                  <a:cubicBezTo>
                    <a:pt x="897987" y="424375"/>
                    <a:pt x="1032802" y="641252"/>
                    <a:pt x="1167618" y="858129"/>
                  </a:cubicBez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5" name="Freeform 66">
              <a:extLst>
                <a:ext uri="{FF2B5EF4-FFF2-40B4-BE49-F238E27FC236}">
                  <a16:creationId xmlns:a16="http://schemas.microsoft.com/office/drawing/2014/main" id="{3D06E7CF-D2A7-2548-973D-99DA4D02B3F7}"/>
                </a:ext>
              </a:extLst>
            </p:cNvPr>
            <p:cNvSpPr/>
            <p:nvPr/>
          </p:nvSpPr>
          <p:spPr>
            <a:xfrm>
              <a:off x="754966" y="2328202"/>
              <a:ext cx="1012874" cy="970671"/>
            </a:xfrm>
            <a:custGeom>
              <a:avLst/>
              <a:gdLst>
                <a:gd name="connsiteX0" fmla="*/ 0 w 1012874"/>
                <a:gd name="connsiteY0" fmla="*/ 0 h 970671"/>
                <a:gd name="connsiteX1" fmla="*/ 365760 w 1012874"/>
                <a:gd name="connsiteY1" fmla="*/ 745588 h 970671"/>
                <a:gd name="connsiteX2" fmla="*/ 1012874 w 1012874"/>
                <a:gd name="connsiteY2" fmla="*/ 970671 h 97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2874" h="970671">
                  <a:moveTo>
                    <a:pt x="0" y="0"/>
                  </a:moveTo>
                  <a:cubicBezTo>
                    <a:pt x="98474" y="291905"/>
                    <a:pt x="196948" y="583810"/>
                    <a:pt x="365760" y="745588"/>
                  </a:cubicBezTo>
                  <a:cubicBezTo>
                    <a:pt x="534572" y="907366"/>
                    <a:pt x="773723" y="939018"/>
                    <a:pt x="1012874" y="970671"/>
                  </a:cubicBezTo>
                </a:path>
              </a:pathLst>
            </a:custGeom>
            <a:ln w="2222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6" name="Freeform 67">
              <a:extLst>
                <a:ext uri="{FF2B5EF4-FFF2-40B4-BE49-F238E27FC236}">
                  <a16:creationId xmlns:a16="http://schemas.microsoft.com/office/drawing/2014/main" id="{3023300B-9AF7-624D-9FEC-792D2B67FE66}"/>
                </a:ext>
              </a:extLst>
            </p:cNvPr>
            <p:cNvSpPr/>
            <p:nvPr/>
          </p:nvSpPr>
          <p:spPr>
            <a:xfrm>
              <a:off x="811237" y="2356337"/>
              <a:ext cx="1097280" cy="787791"/>
            </a:xfrm>
            <a:custGeom>
              <a:avLst/>
              <a:gdLst>
                <a:gd name="connsiteX0" fmla="*/ 0 w 1097280"/>
                <a:gd name="connsiteY0" fmla="*/ 787791 h 787791"/>
                <a:gd name="connsiteX1" fmla="*/ 1097280 w 1097280"/>
                <a:gd name="connsiteY1" fmla="*/ 0 h 787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97280" h="787791">
                  <a:moveTo>
                    <a:pt x="0" y="787791"/>
                  </a:moveTo>
                  <a:lnTo>
                    <a:pt x="1097280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7" name="Freeform 68">
              <a:extLst>
                <a:ext uri="{FF2B5EF4-FFF2-40B4-BE49-F238E27FC236}">
                  <a16:creationId xmlns:a16="http://schemas.microsoft.com/office/drawing/2014/main" id="{CA1C925A-8BF0-7445-A51D-B3049F3575FE}"/>
                </a:ext>
              </a:extLst>
            </p:cNvPr>
            <p:cNvSpPr/>
            <p:nvPr/>
          </p:nvSpPr>
          <p:spPr>
            <a:xfrm>
              <a:off x="895643" y="3467685"/>
              <a:ext cx="872197" cy="0"/>
            </a:xfrm>
            <a:custGeom>
              <a:avLst/>
              <a:gdLst>
                <a:gd name="connsiteX0" fmla="*/ 0 w 872197"/>
                <a:gd name="connsiteY0" fmla="*/ 28136 h 28136"/>
                <a:gd name="connsiteX1" fmla="*/ 872197 w 872197"/>
                <a:gd name="connsiteY1" fmla="*/ 0 h 28136"/>
                <a:gd name="connsiteX2" fmla="*/ 872197 w 872197"/>
                <a:gd name="connsiteY2" fmla="*/ 0 h 28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72197" h="28136">
                  <a:moveTo>
                    <a:pt x="0" y="28136"/>
                  </a:moveTo>
                  <a:lnTo>
                    <a:pt x="872197" y="0"/>
                  </a:lnTo>
                  <a:lnTo>
                    <a:pt x="872197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8" name="Freeform 69">
              <a:extLst>
                <a:ext uri="{FF2B5EF4-FFF2-40B4-BE49-F238E27FC236}">
                  <a16:creationId xmlns:a16="http://schemas.microsoft.com/office/drawing/2014/main" id="{FD08CE8E-C6AD-354F-B873-881857DA22C9}"/>
                </a:ext>
              </a:extLst>
            </p:cNvPr>
            <p:cNvSpPr/>
            <p:nvPr/>
          </p:nvSpPr>
          <p:spPr>
            <a:xfrm>
              <a:off x="2133600" y="2375095"/>
              <a:ext cx="0" cy="703384"/>
            </a:xfrm>
            <a:custGeom>
              <a:avLst/>
              <a:gdLst>
                <a:gd name="connsiteX0" fmla="*/ 0 w 28135"/>
                <a:gd name="connsiteY0" fmla="*/ 0 h 703384"/>
                <a:gd name="connsiteX1" fmla="*/ 28135 w 28135"/>
                <a:gd name="connsiteY1" fmla="*/ 703384 h 70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135" h="703384">
                  <a:moveTo>
                    <a:pt x="0" y="0"/>
                  </a:moveTo>
                  <a:lnTo>
                    <a:pt x="28135" y="703384"/>
                  </a:lnTo>
                </a:path>
              </a:pathLst>
            </a:custGeom>
            <a:ln w="22225">
              <a:solidFill>
                <a:schemeClr val="tx1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01428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FAD514-8AF6-FA42-A47F-A7D0592A9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/>
              <a:t>PageRank on </a:t>
            </a:r>
            <a:r>
              <a:rPr kumimoji="1" lang="en" altLang="zh-CN">
                <a:solidFill>
                  <a:schemeClr val="tx1"/>
                </a:solidFill>
              </a:rPr>
              <a:t>MapReduce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F343244-0015-FF49-9A18-983469006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684D6B6-94FF-2A43-BEB1-0277D70D5C21}"/>
              </a:ext>
            </a:extLst>
          </p:cNvPr>
          <p:cNvSpPr txBox="1">
            <a:spLocks noChangeArrowheads="1"/>
          </p:cNvSpPr>
          <p:nvPr/>
        </p:nvSpPr>
        <p:spPr>
          <a:xfrm>
            <a:off x="1005813" y="1044955"/>
            <a:ext cx="7122188" cy="2701546"/>
          </a:xfrm>
          <a:prstGeom prst="rect">
            <a:avLst/>
          </a:prstGeom>
        </p:spPr>
        <p:txBody>
          <a:bodyPr/>
          <a:lstStyle/>
          <a:p>
            <a:pPr algn="just" defTabSz="761939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1667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Map</a:t>
            </a:r>
          </a:p>
          <a:p>
            <a:pPr marL="711701" lvl="1" indent="-330716" algn="just" defTabSz="761939">
              <a:lnSpc>
                <a:spcPct val="90000"/>
              </a:lnSpc>
              <a:spcBef>
                <a:spcPct val="20000"/>
              </a:spcBef>
              <a:buClr>
                <a:srgbClr val="FF0066"/>
              </a:buClr>
              <a:buFont typeface="Calibri" pitchFamily="34" charset="0"/>
              <a:buChar char="→"/>
              <a:defRPr/>
            </a:pPr>
            <a:r>
              <a:rPr lang="en-US" sz="150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Input: 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>
                <a:latin typeface="Consolas" pitchFamily="49" charset="0"/>
                <a:cs typeface="Consolas" pitchFamily="49" charset="0"/>
              </a:rPr>
              <a:t>	(V1, [0.25, V2, V3, V4]);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(V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2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[0.25,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4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]); (V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[0.25,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]);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(V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4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[0.25,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])</a:t>
            </a:r>
            <a:endParaRPr lang="en-US" sz="917">
              <a:solidFill>
                <a:prstClr val="black"/>
              </a:solidFill>
              <a:latin typeface="Calibri"/>
            </a:endParaRPr>
          </a:p>
          <a:p>
            <a:pPr marL="711701" lvl="1" indent="-330716" algn="just" defTabSz="761939">
              <a:lnSpc>
                <a:spcPct val="90000"/>
              </a:lnSpc>
              <a:spcBef>
                <a:spcPct val="20000"/>
              </a:spcBef>
              <a:buClr>
                <a:srgbClr val="FF0066"/>
              </a:buClr>
              <a:buFont typeface="Calibri" pitchFamily="34" charset="0"/>
              <a:buChar char="→"/>
              <a:defRPr/>
            </a:pPr>
            <a:r>
              <a:rPr lang="en-US" sz="150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Output: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</a:t>
            </a:r>
            <a:r>
              <a:rPr lang="en-US" sz="1333">
                <a:solidFill>
                  <a:srgbClr val="FF0066"/>
                </a:solidFill>
                <a:latin typeface="Consolas" pitchFamily="49" charset="0"/>
                <a:cs typeface="Consolas" pitchFamily="49" charset="0"/>
              </a:rPr>
              <a:t>(V2, 0.25/3), (V3, 0.25/3), (V4, 0.25/3),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. . ., (V1, 0.25/2), (V3, 0.25/2);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</a:t>
            </a:r>
            <a:r>
              <a:rPr lang="en-US" sz="1333">
                <a:solidFill>
                  <a:srgbClr val="FF0066"/>
                </a:solidFill>
                <a:latin typeface="Consolas" pitchFamily="49" charset="0"/>
                <a:cs typeface="Consolas" pitchFamily="49" charset="0"/>
              </a:rPr>
              <a:t>(V1, [V2, V3, V4])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(V2, [V3, V4]), (V3, [V1]), . . .</a:t>
            </a:r>
            <a:endParaRPr lang="en-US" altLang="zh-CN" sz="1333">
              <a:solidFill>
                <a:prstClr val="black"/>
              </a:solidFill>
              <a:latin typeface="Consolas" pitchFamily="49" charset="0"/>
              <a:cs typeface="Consolas" pitchFamily="49" charset="0"/>
            </a:endParaRPr>
          </a:p>
        </p:txBody>
      </p:sp>
      <p:grpSp>
        <p:nvGrpSpPr>
          <p:cNvPr id="6" name="Group 57">
            <a:extLst>
              <a:ext uri="{FF2B5EF4-FFF2-40B4-BE49-F238E27FC236}">
                <a16:creationId xmlns:a16="http://schemas.microsoft.com/office/drawing/2014/main" id="{5B84795C-A876-814A-AAC0-D4702879B0BF}"/>
              </a:ext>
            </a:extLst>
          </p:cNvPr>
          <p:cNvGrpSpPr/>
          <p:nvPr/>
        </p:nvGrpSpPr>
        <p:grpSpPr>
          <a:xfrm>
            <a:off x="6037090" y="1016001"/>
            <a:ext cx="1841500" cy="1803399"/>
            <a:chOff x="228600" y="1524000"/>
            <a:chExt cx="2209800" cy="2164079"/>
          </a:xfrm>
        </p:grpSpPr>
        <p:sp>
          <p:nvSpPr>
            <p:cNvPr id="7" name="Oval 58">
              <a:extLst>
                <a:ext uri="{FF2B5EF4-FFF2-40B4-BE49-F238E27FC236}">
                  <a16:creationId xmlns:a16="http://schemas.microsoft.com/office/drawing/2014/main" id="{45EF4B2A-03A1-5747-8766-C96594405448}"/>
                </a:ext>
              </a:extLst>
            </p:cNvPr>
            <p:cNvSpPr/>
            <p:nvPr/>
          </p:nvSpPr>
          <p:spPr>
            <a:xfrm>
              <a:off x="228600" y="17830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1</a:t>
              </a:r>
            </a:p>
          </p:txBody>
        </p:sp>
        <p:sp>
          <p:nvSpPr>
            <p:cNvPr id="8" name="Oval 59">
              <a:extLst>
                <a:ext uri="{FF2B5EF4-FFF2-40B4-BE49-F238E27FC236}">
                  <a16:creationId xmlns:a16="http://schemas.microsoft.com/office/drawing/2014/main" id="{1CB648C8-03B9-D84F-A3AE-63C90F24D4B9}"/>
                </a:ext>
              </a:extLst>
            </p:cNvPr>
            <p:cNvSpPr/>
            <p:nvPr/>
          </p:nvSpPr>
          <p:spPr>
            <a:xfrm>
              <a:off x="228600" y="30784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2</a:t>
              </a:r>
            </a:p>
          </p:txBody>
        </p:sp>
        <p:sp>
          <p:nvSpPr>
            <p:cNvPr id="9" name="Oval 60">
              <a:extLst>
                <a:ext uri="{FF2B5EF4-FFF2-40B4-BE49-F238E27FC236}">
                  <a16:creationId xmlns:a16="http://schemas.microsoft.com/office/drawing/2014/main" id="{9745050C-9865-0F48-989C-B41A14A05604}"/>
                </a:ext>
              </a:extLst>
            </p:cNvPr>
            <p:cNvSpPr/>
            <p:nvPr/>
          </p:nvSpPr>
          <p:spPr>
            <a:xfrm>
              <a:off x="1752600" y="17830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3</a:t>
              </a:r>
            </a:p>
          </p:txBody>
        </p:sp>
        <p:sp>
          <p:nvSpPr>
            <p:cNvPr id="10" name="Oval 61">
              <a:extLst>
                <a:ext uri="{FF2B5EF4-FFF2-40B4-BE49-F238E27FC236}">
                  <a16:creationId xmlns:a16="http://schemas.microsoft.com/office/drawing/2014/main" id="{A0A8FBED-125A-ED41-976A-D8D35700CD02}"/>
                </a:ext>
              </a:extLst>
            </p:cNvPr>
            <p:cNvSpPr/>
            <p:nvPr/>
          </p:nvSpPr>
          <p:spPr>
            <a:xfrm>
              <a:off x="1752600" y="30784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4</a:t>
              </a:r>
            </a:p>
          </p:txBody>
        </p:sp>
        <p:sp>
          <p:nvSpPr>
            <p:cNvPr id="11" name="Freeform 62">
              <a:extLst>
                <a:ext uri="{FF2B5EF4-FFF2-40B4-BE49-F238E27FC236}">
                  <a16:creationId xmlns:a16="http://schemas.microsoft.com/office/drawing/2014/main" id="{916CB7E5-0948-8D4C-A1F6-9DD61143CBF1}"/>
                </a:ext>
              </a:extLst>
            </p:cNvPr>
            <p:cNvSpPr/>
            <p:nvPr/>
          </p:nvSpPr>
          <p:spPr>
            <a:xfrm>
              <a:off x="685799" y="1524000"/>
              <a:ext cx="1349327" cy="259080"/>
            </a:xfrm>
            <a:custGeom>
              <a:avLst/>
              <a:gdLst>
                <a:gd name="connsiteX0" fmla="*/ 0 w 1589650"/>
                <a:gd name="connsiteY0" fmla="*/ 269631 h 269631"/>
                <a:gd name="connsiteX1" fmla="*/ 717453 w 1589650"/>
                <a:gd name="connsiteY1" fmla="*/ 2345 h 269631"/>
                <a:gd name="connsiteX2" fmla="*/ 1589650 w 1589650"/>
                <a:gd name="connsiteY2" fmla="*/ 255563 h 269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89650" h="269631">
                  <a:moveTo>
                    <a:pt x="0" y="269631"/>
                  </a:moveTo>
                  <a:cubicBezTo>
                    <a:pt x="226255" y="137160"/>
                    <a:pt x="452511" y="4690"/>
                    <a:pt x="717453" y="2345"/>
                  </a:cubicBezTo>
                  <a:cubicBezTo>
                    <a:pt x="982395" y="0"/>
                    <a:pt x="1286022" y="127781"/>
                    <a:pt x="1589650" y="255563"/>
                  </a:cubicBezTo>
                </a:path>
              </a:pathLst>
            </a:custGeom>
            <a:ln w="2222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2" name="Freeform 63">
              <a:extLst>
                <a:ext uri="{FF2B5EF4-FFF2-40B4-BE49-F238E27FC236}">
                  <a16:creationId xmlns:a16="http://schemas.microsoft.com/office/drawing/2014/main" id="{FAE96953-61BF-6E4E-9D2E-3C4AB7CE150E}"/>
                </a:ext>
              </a:extLst>
            </p:cNvPr>
            <p:cNvSpPr/>
            <p:nvPr/>
          </p:nvSpPr>
          <p:spPr>
            <a:xfrm>
              <a:off x="895643" y="2032781"/>
              <a:ext cx="886265" cy="0"/>
            </a:xfrm>
            <a:custGeom>
              <a:avLst/>
              <a:gdLst>
                <a:gd name="connsiteX0" fmla="*/ 0 w 886265"/>
                <a:gd name="connsiteY0" fmla="*/ 0 h 28135"/>
                <a:gd name="connsiteX1" fmla="*/ 886265 w 886265"/>
                <a:gd name="connsiteY1" fmla="*/ 28135 h 28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6265" h="28135">
                  <a:moveTo>
                    <a:pt x="0" y="0"/>
                  </a:moveTo>
                  <a:lnTo>
                    <a:pt x="886265" y="28135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3" name="Freeform 64">
              <a:extLst>
                <a:ext uri="{FF2B5EF4-FFF2-40B4-BE49-F238E27FC236}">
                  <a16:creationId xmlns:a16="http://schemas.microsoft.com/office/drawing/2014/main" id="{529E337A-F152-1D44-B6D5-B00B03D94667}"/>
                </a:ext>
              </a:extLst>
            </p:cNvPr>
            <p:cNvSpPr/>
            <p:nvPr/>
          </p:nvSpPr>
          <p:spPr>
            <a:xfrm>
              <a:off x="572086" y="2398541"/>
              <a:ext cx="0" cy="689316"/>
            </a:xfrm>
            <a:custGeom>
              <a:avLst/>
              <a:gdLst>
                <a:gd name="connsiteX0" fmla="*/ 0 w 0"/>
                <a:gd name="connsiteY0" fmla="*/ 0 h 689316"/>
                <a:gd name="connsiteX1" fmla="*/ 0 w 0"/>
                <a:gd name="connsiteY1" fmla="*/ 689316 h 689316"/>
                <a:gd name="connsiteX2" fmla="*/ 0 w 0"/>
                <a:gd name="connsiteY2" fmla="*/ 689316 h 689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689316">
                  <a:moveTo>
                    <a:pt x="0" y="0"/>
                  </a:moveTo>
                  <a:lnTo>
                    <a:pt x="0" y="689316"/>
                  </a:lnTo>
                  <a:lnTo>
                    <a:pt x="0" y="689316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4" name="Freeform 65">
              <a:extLst>
                <a:ext uri="{FF2B5EF4-FFF2-40B4-BE49-F238E27FC236}">
                  <a16:creationId xmlns:a16="http://schemas.microsoft.com/office/drawing/2014/main" id="{4287F1AA-8302-6349-A8C4-C5EADA45ECEE}"/>
                </a:ext>
              </a:extLst>
            </p:cNvPr>
            <p:cNvSpPr/>
            <p:nvPr/>
          </p:nvSpPr>
          <p:spPr>
            <a:xfrm>
              <a:off x="867508" y="2243796"/>
              <a:ext cx="1167618" cy="858129"/>
            </a:xfrm>
            <a:custGeom>
              <a:avLst/>
              <a:gdLst>
                <a:gd name="connsiteX0" fmla="*/ 0 w 1167618"/>
                <a:gd name="connsiteY0" fmla="*/ 0 h 858129"/>
                <a:gd name="connsiteX1" fmla="*/ 703384 w 1167618"/>
                <a:gd name="connsiteY1" fmla="*/ 281354 h 858129"/>
                <a:gd name="connsiteX2" fmla="*/ 1167618 w 1167618"/>
                <a:gd name="connsiteY2" fmla="*/ 858129 h 858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67618" h="858129">
                  <a:moveTo>
                    <a:pt x="0" y="0"/>
                  </a:moveTo>
                  <a:cubicBezTo>
                    <a:pt x="254390" y="69166"/>
                    <a:pt x="508781" y="138333"/>
                    <a:pt x="703384" y="281354"/>
                  </a:cubicBezTo>
                  <a:cubicBezTo>
                    <a:pt x="897987" y="424375"/>
                    <a:pt x="1032802" y="641252"/>
                    <a:pt x="1167618" y="858129"/>
                  </a:cubicBez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5" name="Freeform 66">
              <a:extLst>
                <a:ext uri="{FF2B5EF4-FFF2-40B4-BE49-F238E27FC236}">
                  <a16:creationId xmlns:a16="http://schemas.microsoft.com/office/drawing/2014/main" id="{4AA26C11-C11F-2C41-A367-B355AA40138D}"/>
                </a:ext>
              </a:extLst>
            </p:cNvPr>
            <p:cNvSpPr/>
            <p:nvPr/>
          </p:nvSpPr>
          <p:spPr>
            <a:xfrm>
              <a:off x="754966" y="2328202"/>
              <a:ext cx="1012874" cy="970671"/>
            </a:xfrm>
            <a:custGeom>
              <a:avLst/>
              <a:gdLst>
                <a:gd name="connsiteX0" fmla="*/ 0 w 1012874"/>
                <a:gd name="connsiteY0" fmla="*/ 0 h 970671"/>
                <a:gd name="connsiteX1" fmla="*/ 365760 w 1012874"/>
                <a:gd name="connsiteY1" fmla="*/ 745588 h 970671"/>
                <a:gd name="connsiteX2" fmla="*/ 1012874 w 1012874"/>
                <a:gd name="connsiteY2" fmla="*/ 970671 h 97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2874" h="970671">
                  <a:moveTo>
                    <a:pt x="0" y="0"/>
                  </a:moveTo>
                  <a:cubicBezTo>
                    <a:pt x="98474" y="291905"/>
                    <a:pt x="196948" y="583810"/>
                    <a:pt x="365760" y="745588"/>
                  </a:cubicBezTo>
                  <a:cubicBezTo>
                    <a:pt x="534572" y="907366"/>
                    <a:pt x="773723" y="939018"/>
                    <a:pt x="1012874" y="970671"/>
                  </a:cubicBezTo>
                </a:path>
              </a:pathLst>
            </a:custGeom>
            <a:ln w="2222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6" name="Freeform 67">
              <a:extLst>
                <a:ext uri="{FF2B5EF4-FFF2-40B4-BE49-F238E27FC236}">
                  <a16:creationId xmlns:a16="http://schemas.microsoft.com/office/drawing/2014/main" id="{ECD73267-11B4-2E4E-B558-45E10D55A034}"/>
                </a:ext>
              </a:extLst>
            </p:cNvPr>
            <p:cNvSpPr/>
            <p:nvPr/>
          </p:nvSpPr>
          <p:spPr>
            <a:xfrm>
              <a:off x="811237" y="2356337"/>
              <a:ext cx="1097280" cy="787791"/>
            </a:xfrm>
            <a:custGeom>
              <a:avLst/>
              <a:gdLst>
                <a:gd name="connsiteX0" fmla="*/ 0 w 1097280"/>
                <a:gd name="connsiteY0" fmla="*/ 787791 h 787791"/>
                <a:gd name="connsiteX1" fmla="*/ 1097280 w 1097280"/>
                <a:gd name="connsiteY1" fmla="*/ 0 h 787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97280" h="787791">
                  <a:moveTo>
                    <a:pt x="0" y="787791"/>
                  </a:moveTo>
                  <a:lnTo>
                    <a:pt x="1097280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7" name="Freeform 68">
              <a:extLst>
                <a:ext uri="{FF2B5EF4-FFF2-40B4-BE49-F238E27FC236}">
                  <a16:creationId xmlns:a16="http://schemas.microsoft.com/office/drawing/2014/main" id="{FCD587EB-6166-E549-B49C-FF09CE3B2FCB}"/>
                </a:ext>
              </a:extLst>
            </p:cNvPr>
            <p:cNvSpPr/>
            <p:nvPr/>
          </p:nvSpPr>
          <p:spPr>
            <a:xfrm>
              <a:off x="895643" y="3467685"/>
              <a:ext cx="872197" cy="0"/>
            </a:xfrm>
            <a:custGeom>
              <a:avLst/>
              <a:gdLst>
                <a:gd name="connsiteX0" fmla="*/ 0 w 872197"/>
                <a:gd name="connsiteY0" fmla="*/ 28136 h 28136"/>
                <a:gd name="connsiteX1" fmla="*/ 872197 w 872197"/>
                <a:gd name="connsiteY1" fmla="*/ 0 h 28136"/>
                <a:gd name="connsiteX2" fmla="*/ 872197 w 872197"/>
                <a:gd name="connsiteY2" fmla="*/ 0 h 28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72197" h="28136">
                  <a:moveTo>
                    <a:pt x="0" y="28136"/>
                  </a:moveTo>
                  <a:lnTo>
                    <a:pt x="872197" y="0"/>
                  </a:lnTo>
                  <a:lnTo>
                    <a:pt x="872197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8" name="Freeform 69">
              <a:extLst>
                <a:ext uri="{FF2B5EF4-FFF2-40B4-BE49-F238E27FC236}">
                  <a16:creationId xmlns:a16="http://schemas.microsoft.com/office/drawing/2014/main" id="{ECA9BD6C-FD16-934B-A14C-EA75FCAACF49}"/>
                </a:ext>
              </a:extLst>
            </p:cNvPr>
            <p:cNvSpPr/>
            <p:nvPr/>
          </p:nvSpPr>
          <p:spPr>
            <a:xfrm>
              <a:off x="2133600" y="2375095"/>
              <a:ext cx="0" cy="703384"/>
            </a:xfrm>
            <a:custGeom>
              <a:avLst/>
              <a:gdLst>
                <a:gd name="connsiteX0" fmla="*/ 0 w 28135"/>
                <a:gd name="connsiteY0" fmla="*/ 0 h 703384"/>
                <a:gd name="connsiteX1" fmla="*/ 28135 w 28135"/>
                <a:gd name="connsiteY1" fmla="*/ 703384 h 70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135" h="703384">
                  <a:moveTo>
                    <a:pt x="0" y="0"/>
                  </a:moveTo>
                  <a:lnTo>
                    <a:pt x="28135" y="703384"/>
                  </a:lnTo>
                </a:path>
              </a:pathLst>
            </a:custGeom>
            <a:ln w="22225">
              <a:solidFill>
                <a:schemeClr val="tx1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</p:grp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6CFD2C8B-E880-474C-9497-46CE051E6771}"/>
              </a:ext>
            </a:extLst>
          </p:cNvPr>
          <p:cNvSpPr txBox="1">
            <a:spLocks noChangeArrowheads="1"/>
          </p:cNvSpPr>
          <p:nvPr/>
        </p:nvSpPr>
        <p:spPr>
          <a:xfrm>
            <a:off x="1016000" y="3457955"/>
            <a:ext cx="7122188" cy="1558546"/>
          </a:xfrm>
          <a:prstGeom prst="rect">
            <a:avLst/>
          </a:prstGeom>
        </p:spPr>
        <p:txBody>
          <a:bodyPr/>
          <a:lstStyle/>
          <a:p>
            <a:pPr algn="just" defTabSz="761939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1667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Shuffle</a:t>
            </a:r>
          </a:p>
          <a:p>
            <a:pPr marL="711701" lvl="1" indent="-330716" algn="just" defTabSz="761939">
              <a:lnSpc>
                <a:spcPct val="90000"/>
              </a:lnSpc>
              <a:spcBef>
                <a:spcPct val="20000"/>
              </a:spcBef>
              <a:buClr>
                <a:srgbClr val="FF0066"/>
              </a:buClr>
              <a:buFont typeface="Calibri" pitchFamily="34" charset="0"/>
              <a:buChar char="→"/>
              <a:defRPr/>
            </a:pPr>
            <a:r>
              <a:rPr lang="en-US" sz="150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Output: 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(V1, 0.25/2), (V1, 0.25/1), </a:t>
            </a:r>
            <a:r>
              <a:rPr lang="en-US" sz="1333">
                <a:solidFill>
                  <a:srgbClr val="FF0066"/>
                </a:solidFill>
                <a:latin typeface="Consolas" pitchFamily="49" charset="0"/>
                <a:cs typeface="Consolas" pitchFamily="49" charset="0"/>
              </a:rPr>
              <a:t>(V1, [V2, V3, V4])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; . . .;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>
                <a:solidFill>
                  <a:srgbClr val="FF0066"/>
                </a:solidFill>
                <a:latin typeface="Consolas" pitchFamily="49" charset="0"/>
                <a:cs typeface="Consolas" pitchFamily="49" charset="0"/>
              </a:rPr>
              <a:t>	(V4, 0.25/3)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(V4, 0.25/2), (V4, [V1, V3])</a:t>
            </a:r>
          </a:p>
        </p:txBody>
      </p:sp>
    </p:spTree>
    <p:extLst>
      <p:ext uri="{BB962C8B-B14F-4D97-AF65-F5344CB8AC3E}">
        <p14:creationId xmlns:p14="http://schemas.microsoft.com/office/powerpoint/2010/main" val="31579222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BC67B4-7261-DB4E-8D2A-0C1ED7393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/>
              <a:t>PageRank on </a:t>
            </a:r>
            <a:r>
              <a:rPr kumimoji="1" lang="en" altLang="zh-CN">
                <a:solidFill>
                  <a:schemeClr val="tx1"/>
                </a:solidFill>
              </a:rPr>
              <a:t>MapReduce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85DCEBD-6D2B-EA4F-BDB7-B0837EE51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96D93E1-AF20-6F45-BC82-CBFCBB05004E}"/>
              </a:ext>
            </a:extLst>
          </p:cNvPr>
          <p:cNvSpPr txBox="1">
            <a:spLocks noChangeArrowheads="1"/>
          </p:cNvSpPr>
          <p:nvPr/>
        </p:nvSpPr>
        <p:spPr>
          <a:xfrm>
            <a:off x="1005813" y="1044955"/>
            <a:ext cx="7122188" cy="2701546"/>
          </a:xfrm>
          <a:prstGeom prst="rect">
            <a:avLst/>
          </a:prstGeom>
        </p:spPr>
        <p:txBody>
          <a:bodyPr/>
          <a:lstStyle/>
          <a:p>
            <a:pPr algn="just" defTabSz="761939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1667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Map</a:t>
            </a:r>
          </a:p>
          <a:p>
            <a:pPr marL="711701" lvl="1" indent="-330716" algn="just" defTabSz="761939">
              <a:lnSpc>
                <a:spcPct val="90000"/>
              </a:lnSpc>
              <a:spcBef>
                <a:spcPct val="20000"/>
              </a:spcBef>
              <a:buClr>
                <a:srgbClr val="FF0066"/>
              </a:buClr>
              <a:buFont typeface="Calibri" pitchFamily="34" charset="0"/>
              <a:buChar char="→"/>
              <a:defRPr/>
            </a:pPr>
            <a:r>
              <a:rPr lang="en-US" sz="150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Input: 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>
                <a:latin typeface="Consolas" pitchFamily="49" charset="0"/>
                <a:cs typeface="Consolas" pitchFamily="49" charset="0"/>
              </a:rPr>
              <a:t>	(V1, [0.25, V2, V3, V4]);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(V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2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[0.25,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4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]); (V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[0.25,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]);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(V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4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[0.25,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V</a:t>
            </a:r>
            <a:r>
              <a:rPr lang="en-US" sz="1333" baseline="-2500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])</a:t>
            </a:r>
            <a:endParaRPr lang="en-US" sz="917">
              <a:solidFill>
                <a:prstClr val="black"/>
              </a:solidFill>
              <a:latin typeface="Calibri"/>
            </a:endParaRPr>
          </a:p>
          <a:p>
            <a:pPr marL="711701" lvl="1" indent="-330716" algn="just" defTabSz="761939">
              <a:lnSpc>
                <a:spcPct val="90000"/>
              </a:lnSpc>
              <a:spcBef>
                <a:spcPct val="20000"/>
              </a:spcBef>
              <a:buClr>
                <a:srgbClr val="FF0066"/>
              </a:buClr>
              <a:buFont typeface="Calibri" pitchFamily="34" charset="0"/>
              <a:buChar char="→"/>
              <a:defRPr/>
            </a:pPr>
            <a:r>
              <a:rPr lang="en-US" sz="150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Output: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</a:t>
            </a:r>
            <a:r>
              <a:rPr lang="en-US" sz="1333">
                <a:solidFill>
                  <a:srgbClr val="FF0066"/>
                </a:solidFill>
                <a:latin typeface="Consolas" pitchFamily="49" charset="0"/>
                <a:cs typeface="Consolas" pitchFamily="49" charset="0"/>
              </a:rPr>
              <a:t>(V2, 0.25/3), (V3, 0.25/3), (V4, 0.25/3),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. . ., (V1, 0.25/2), (V3, 0.25/2);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</a:t>
            </a:r>
            <a:r>
              <a:rPr lang="en-US" sz="1333">
                <a:solidFill>
                  <a:srgbClr val="FF0066"/>
                </a:solidFill>
                <a:latin typeface="Consolas" pitchFamily="49" charset="0"/>
                <a:cs typeface="Consolas" pitchFamily="49" charset="0"/>
              </a:rPr>
              <a:t>(V1, [V2, V3, V4])</a:t>
            </a: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(V2, [V3, V4]), (V3, [V1]), . . .</a:t>
            </a:r>
            <a:endParaRPr lang="en-US" altLang="zh-CN" sz="1333">
              <a:solidFill>
                <a:prstClr val="black"/>
              </a:solidFill>
              <a:latin typeface="Consolas" pitchFamily="49" charset="0"/>
              <a:cs typeface="Consolas" pitchFamily="49" charset="0"/>
            </a:endParaRPr>
          </a:p>
        </p:txBody>
      </p:sp>
      <p:grpSp>
        <p:nvGrpSpPr>
          <p:cNvPr id="6" name="Group 57">
            <a:extLst>
              <a:ext uri="{FF2B5EF4-FFF2-40B4-BE49-F238E27FC236}">
                <a16:creationId xmlns:a16="http://schemas.microsoft.com/office/drawing/2014/main" id="{0C60AB1E-91E5-4641-A806-3D1FA088F007}"/>
              </a:ext>
            </a:extLst>
          </p:cNvPr>
          <p:cNvGrpSpPr/>
          <p:nvPr/>
        </p:nvGrpSpPr>
        <p:grpSpPr>
          <a:xfrm>
            <a:off x="6037090" y="1016001"/>
            <a:ext cx="1841500" cy="1803399"/>
            <a:chOff x="228600" y="1524000"/>
            <a:chExt cx="2209800" cy="2164079"/>
          </a:xfrm>
        </p:grpSpPr>
        <p:sp>
          <p:nvSpPr>
            <p:cNvPr id="7" name="Oval 58">
              <a:extLst>
                <a:ext uri="{FF2B5EF4-FFF2-40B4-BE49-F238E27FC236}">
                  <a16:creationId xmlns:a16="http://schemas.microsoft.com/office/drawing/2014/main" id="{0F271522-F438-C343-99C3-1F5CAC4EFEA6}"/>
                </a:ext>
              </a:extLst>
            </p:cNvPr>
            <p:cNvSpPr/>
            <p:nvPr/>
          </p:nvSpPr>
          <p:spPr>
            <a:xfrm>
              <a:off x="228600" y="17830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1</a:t>
              </a:r>
            </a:p>
          </p:txBody>
        </p:sp>
        <p:sp>
          <p:nvSpPr>
            <p:cNvPr id="8" name="Oval 59">
              <a:extLst>
                <a:ext uri="{FF2B5EF4-FFF2-40B4-BE49-F238E27FC236}">
                  <a16:creationId xmlns:a16="http://schemas.microsoft.com/office/drawing/2014/main" id="{A7987FF3-AEC6-5746-A4EC-5D0E1519D856}"/>
                </a:ext>
              </a:extLst>
            </p:cNvPr>
            <p:cNvSpPr/>
            <p:nvPr/>
          </p:nvSpPr>
          <p:spPr>
            <a:xfrm>
              <a:off x="228600" y="30784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2</a:t>
              </a:r>
            </a:p>
          </p:txBody>
        </p:sp>
        <p:sp>
          <p:nvSpPr>
            <p:cNvPr id="9" name="Oval 60">
              <a:extLst>
                <a:ext uri="{FF2B5EF4-FFF2-40B4-BE49-F238E27FC236}">
                  <a16:creationId xmlns:a16="http://schemas.microsoft.com/office/drawing/2014/main" id="{EBEE114F-F978-7A49-96EA-4E1587502D28}"/>
                </a:ext>
              </a:extLst>
            </p:cNvPr>
            <p:cNvSpPr/>
            <p:nvPr/>
          </p:nvSpPr>
          <p:spPr>
            <a:xfrm>
              <a:off x="1752600" y="17830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3</a:t>
              </a:r>
            </a:p>
          </p:txBody>
        </p:sp>
        <p:sp>
          <p:nvSpPr>
            <p:cNvPr id="10" name="Oval 61">
              <a:extLst>
                <a:ext uri="{FF2B5EF4-FFF2-40B4-BE49-F238E27FC236}">
                  <a16:creationId xmlns:a16="http://schemas.microsoft.com/office/drawing/2014/main" id="{2F0F6C0F-96D6-FC4B-8919-757CF2E7DF8A}"/>
                </a:ext>
              </a:extLst>
            </p:cNvPr>
            <p:cNvSpPr/>
            <p:nvPr/>
          </p:nvSpPr>
          <p:spPr>
            <a:xfrm>
              <a:off x="1752600" y="30784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4</a:t>
              </a:r>
            </a:p>
          </p:txBody>
        </p:sp>
        <p:sp>
          <p:nvSpPr>
            <p:cNvPr id="11" name="Freeform 62">
              <a:extLst>
                <a:ext uri="{FF2B5EF4-FFF2-40B4-BE49-F238E27FC236}">
                  <a16:creationId xmlns:a16="http://schemas.microsoft.com/office/drawing/2014/main" id="{F2027BC9-96EC-A54C-8FF4-B203C008AB8B}"/>
                </a:ext>
              </a:extLst>
            </p:cNvPr>
            <p:cNvSpPr/>
            <p:nvPr/>
          </p:nvSpPr>
          <p:spPr>
            <a:xfrm>
              <a:off x="685799" y="1524000"/>
              <a:ext cx="1349327" cy="259080"/>
            </a:xfrm>
            <a:custGeom>
              <a:avLst/>
              <a:gdLst>
                <a:gd name="connsiteX0" fmla="*/ 0 w 1589650"/>
                <a:gd name="connsiteY0" fmla="*/ 269631 h 269631"/>
                <a:gd name="connsiteX1" fmla="*/ 717453 w 1589650"/>
                <a:gd name="connsiteY1" fmla="*/ 2345 h 269631"/>
                <a:gd name="connsiteX2" fmla="*/ 1589650 w 1589650"/>
                <a:gd name="connsiteY2" fmla="*/ 255563 h 269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89650" h="269631">
                  <a:moveTo>
                    <a:pt x="0" y="269631"/>
                  </a:moveTo>
                  <a:cubicBezTo>
                    <a:pt x="226255" y="137160"/>
                    <a:pt x="452511" y="4690"/>
                    <a:pt x="717453" y="2345"/>
                  </a:cubicBezTo>
                  <a:cubicBezTo>
                    <a:pt x="982395" y="0"/>
                    <a:pt x="1286022" y="127781"/>
                    <a:pt x="1589650" y="255563"/>
                  </a:cubicBezTo>
                </a:path>
              </a:pathLst>
            </a:custGeom>
            <a:ln w="2222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2" name="Freeform 63">
              <a:extLst>
                <a:ext uri="{FF2B5EF4-FFF2-40B4-BE49-F238E27FC236}">
                  <a16:creationId xmlns:a16="http://schemas.microsoft.com/office/drawing/2014/main" id="{475548E5-B2E6-BA4D-92B7-E892C7333A1B}"/>
                </a:ext>
              </a:extLst>
            </p:cNvPr>
            <p:cNvSpPr/>
            <p:nvPr/>
          </p:nvSpPr>
          <p:spPr>
            <a:xfrm>
              <a:off x="895643" y="2032781"/>
              <a:ext cx="886265" cy="0"/>
            </a:xfrm>
            <a:custGeom>
              <a:avLst/>
              <a:gdLst>
                <a:gd name="connsiteX0" fmla="*/ 0 w 886265"/>
                <a:gd name="connsiteY0" fmla="*/ 0 h 28135"/>
                <a:gd name="connsiteX1" fmla="*/ 886265 w 886265"/>
                <a:gd name="connsiteY1" fmla="*/ 28135 h 28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6265" h="28135">
                  <a:moveTo>
                    <a:pt x="0" y="0"/>
                  </a:moveTo>
                  <a:lnTo>
                    <a:pt x="886265" y="28135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3" name="Freeform 64">
              <a:extLst>
                <a:ext uri="{FF2B5EF4-FFF2-40B4-BE49-F238E27FC236}">
                  <a16:creationId xmlns:a16="http://schemas.microsoft.com/office/drawing/2014/main" id="{74F99B9C-B2B5-BF45-B904-B3116C89B918}"/>
                </a:ext>
              </a:extLst>
            </p:cNvPr>
            <p:cNvSpPr/>
            <p:nvPr/>
          </p:nvSpPr>
          <p:spPr>
            <a:xfrm>
              <a:off x="572086" y="2398541"/>
              <a:ext cx="0" cy="689316"/>
            </a:xfrm>
            <a:custGeom>
              <a:avLst/>
              <a:gdLst>
                <a:gd name="connsiteX0" fmla="*/ 0 w 0"/>
                <a:gd name="connsiteY0" fmla="*/ 0 h 689316"/>
                <a:gd name="connsiteX1" fmla="*/ 0 w 0"/>
                <a:gd name="connsiteY1" fmla="*/ 689316 h 689316"/>
                <a:gd name="connsiteX2" fmla="*/ 0 w 0"/>
                <a:gd name="connsiteY2" fmla="*/ 689316 h 689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689316">
                  <a:moveTo>
                    <a:pt x="0" y="0"/>
                  </a:moveTo>
                  <a:lnTo>
                    <a:pt x="0" y="689316"/>
                  </a:lnTo>
                  <a:lnTo>
                    <a:pt x="0" y="689316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4" name="Freeform 65">
              <a:extLst>
                <a:ext uri="{FF2B5EF4-FFF2-40B4-BE49-F238E27FC236}">
                  <a16:creationId xmlns:a16="http://schemas.microsoft.com/office/drawing/2014/main" id="{61831F75-EA88-7C4B-842F-4FFFAFCF4747}"/>
                </a:ext>
              </a:extLst>
            </p:cNvPr>
            <p:cNvSpPr/>
            <p:nvPr/>
          </p:nvSpPr>
          <p:spPr>
            <a:xfrm>
              <a:off x="867508" y="2243796"/>
              <a:ext cx="1167618" cy="858129"/>
            </a:xfrm>
            <a:custGeom>
              <a:avLst/>
              <a:gdLst>
                <a:gd name="connsiteX0" fmla="*/ 0 w 1167618"/>
                <a:gd name="connsiteY0" fmla="*/ 0 h 858129"/>
                <a:gd name="connsiteX1" fmla="*/ 703384 w 1167618"/>
                <a:gd name="connsiteY1" fmla="*/ 281354 h 858129"/>
                <a:gd name="connsiteX2" fmla="*/ 1167618 w 1167618"/>
                <a:gd name="connsiteY2" fmla="*/ 858129 h 858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67618" h="858129">
                  <a:moveTo>
                    <a:pt x="0" y="0"/>
                  </a:moveTo>
                  <a:cubicBezTo>
                    <a:pt x="254390" y="69166"/>
                    <a:pt x="508781" y="138333"/>
                    <a:pt x="703384" y="281354"/>
                  </a:cubicBezTo>
                  <a:cubicBezTo>
                    <a:pt x="897987" y="424375"/>
                    <a:pt x="1032802" y="641252"/>
                    <a:pt x="1167618" y="858129"/>
                  </a:cubicBez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5" name="Freeform 66">
              <a:extLst>
                <a:ext uri="{FF2B5EF4-FFF2-40B4-BE49-F238E27FC236}">
                  <a16:creationId xmlns:a16="http://schemas.microsoft.com/office/drawing/2014/main" id="{E0A04F6F-8753-B04D-ADAD-29A8A83C4601}"/>
                </a:ext>
              </a:extLst>
            </p:cNvPr>
            <p:cNvSpPr/>
            <p:nvPr/>
          </p:nvSpPr>
          <p:spPr>
            <a:xfrm>
              <a:off x="754966" y="2328202"/>
              <a:ext cx="1012874" cy="970671"/>
            </a:xfrm>
            <a:custGeom>
              <a:avLst/>
              <a:gdLst>
                <a:gd name="connsiteX0" fmla="*/ 0 w 1012874"/>
                <a:gd name="connsiteY0" fmla="*/ 0 h 970671"/>
                <a:gd name="connsiteX1" fmla="*/ 365760 w 1012874"/>
                <a:gd name="connsiteY1" fmla="*/ 745588 h 970671"/>
                <a:gd name="connsiteX2" fmla="*/ 1012874 w 1012874"/>
                <a:gd name="connsiteY2" fmla="*/ 970671 h 97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2874" h="970671">
                  <a:moveTo>
                    <a:pt x="0" y="0"/>
                  </a:moveTo>
                  <a:cubicBezTo>
                    <a:pt x="98474" y="291905"/>
                    <a:pt x="196948" y="583810"/>
                    <a:pt x="365760" y="745588"/>
                  </a:cubicBezTo>
                  <a:cubicBezTo>
                    <a:pt x="534572" y="907366"/>
                    <a:pt x="773723" y="939018"/>
                    <a:pt x="1012874" y="970671"/>
                  </a:cubicBezTo>
                </a:path>
              </a:pathLst>
            </a:custGeom>
            <a:ln w="2222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6" name="Freeform 67">
              <a:extLst>
                <a:ext uri="{FF2B5EF4-FFF2-40B4-BE49-F238E27FC236}">
                  <a16:creationId xmlns:a16="http://schemas.microsoft.com/office/drawing/2014/main" id="{52B5D900-1566-E047-B05A-6FEB278ED15A}"/>
                </a:ext>
              </a:extLst>
            </p:cNvPr>
            <p:cNvSpPr/>
            <p:nvPr/>
          </p:nvSpPr>
          <p:spPr>
            <a:xfrm>
              <a:off x="811237" y="2356337"/>
              <a:ext cx="1097280" cy="787791"/>
            </a:xfrm>
            <a:custGeom>
              <a:avLst/>
              <a:gdLst>
                <a:gd name="connsiteX0" fmla="*/ 0 w 1097280"/>
                <a:gd name="connsiteY0" fmla="*/ 787791 h 787791"/>
                <a:gd name="connsiteX1" fmla="*/ 1097280 w 1097280"/>
                <a:gd name="connsiteY1" fmla="*/ 0 h 787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97280" h="787791">
                  <a:moveTo>
                    <a:pt x="0" y="787791"/>
                  </a:moveTo>
                  <a:lnTo>
                    <a:pt x="1097280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7" name="Freeform 68">
              <a:extLst>
                <a:ext uri="{FF2B5EF4-FFF2-40B4-BE49-F238E27FC236}">
                  <a16:creationId xmlns:a16="http://schemas.microsoft.com/office/drawing/2014/main" id="{F95D6E08-ED7D-FE42-85F4-39DD270EF473}"/>
                </a:ext>
              </a:extLst>
            </p:cNvPr>
            <p:cNvSpPr/>
            <p:nvPr/>
          </p:nvSpPr>
          <p:spPr>
            <a:xfrm>
              <a:off x="895643" y="3467685"/>
              <a:ext cx="872197" cy="0"/>
            </a:xfrm>
            <a:custGeom>
              <a:avLst/>
              <a:gdLst>
                <a:gd name="connsiteX0" fmla="*/ 0 w 872197"/>
                <a:gd name="connsiteY0" fmla="*/ 28136 h 28136"/>
                <a:gd name="connsiteX1" fmla="*/ 872197 w 872197"/>
                <a:gd name="connsiteY1" fmla="*/ 0 h 28136"/>
                <a:gd name="connsiteX2" fmla="*/ 872197 w 872197"/>
                <a:gd name="connsiteY2" fmla="*/ 0 h 28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72197" h="28136">
                  <a:moveTo>
                    <a:pt x="0" y="28136"/>
                  </a:moveTo>
                  <a:lnTo>
                    <a:pt x="872197" y="0"/>
                  </a:lnTo>
                  <a:lnTo>
                    <a:pt x="872197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8" name="Freeform 69">
              <a:extLst>
                <a:ext uri="{FF2B5EF4-FFF2-40B4-BE49-F238E27FC236}">
                  <a16:creationId xmlns:a16="http://schemas.microsoft.com/office/drawing/2014/main" id="{8C1D268A-C1CB-1244-A1BB-05E60969CD18}"/>
                </a:ext>
              </a:extLst>
            </p:cNvPr>
            <p:cNvSpPr/>
            <p:nvPr/>
          </p:nvSpPr>
          <p:spPr>
            <a:xfrm>
              <a:off x="2133600" y="2375095"/>
              <a:ext cx="0" cy="703384"/>
            </a:xfrm>
            <a:custGeom>
              <a:avLst/>
              <a:gdLst>
                <a:gd name="connsiteX0" fmla="*/ 0 w 28135"/>
                <a:gd name="connsiteY0" fmla="*/ 0 h 703384"/>
                <a:gd name="connsiteX1" fmla="*/ 28135 w 28135"/>
                <a:gd name="connsiteY1" fmla="*/ 703384 h 70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135" h="703384">
                  <a:moveTo>
                    <a:pt x="0" y="0"/>
                  </a:moveTo>
                  <a:lnTo>
                    <a:pt x="28135" y="703384"/>
                  </a:lnTo>
                </a:path>
              </a:pathLst>
            </a:custGeom>
            <a:ln w="22225">
              <a:solidFill>
                <a:schemeClr val="tx1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</p:grp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F1345767-1262-4140-88BC-E87124B7857D}"/>
              </a:ext>
            </a:extLst>
          </p:cNvPr>
          <p:cNvSpPr txBox="1">
            <a:spLocks noChangeArrowheads="1"/>
          </p:cNvSpPr>
          <p:nvPr/>
        </p:nvSpPr>
        <p:spPr>
          <a:xfrm>
            <a:off x="1016000" y="3457955"/>
            <a:ext cx="7122188" cy="1558546"/>
          </a:xfrm>
          <a:prstGeom prst="rect">
            <a:avLst/>
          </a:prstGeom>
        </p:spPr>
        <p:txBody>
          <a:bodyPr/>
          <a:lstStyle/>
          <a:p>
            <a:pPr algn="just" defTabSz="761939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16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Shuffle</a:t>
            </a:r>
          </a:p>
          <a:p>
            <a:pPr marL="711701" lvl="1" indent="-330716" algn="just" defTabSz="761939">
              <a:lnSpc>
                <a:spcPct val="90000"/>
              </a:lnSpc>
              <a:spcBef>
                <a:spcPct val="20000"/>
              </a:spcBef>
              <a:buClr>
                <a:srgbClr val="FF0066"/>
              </a:buClr>
              <a:buFont typeface="Calibri" pitchFamily="34" charset="0"/>
              <a:buChar char="→"/>
              <a:defRPr/>
            </a:pPr>
            <a:r>
              <a:rPr lang="en-US" sz="15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Output: 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(V1, 0.25/2), (V1, 0.25/1), </a:t>
            </a:r>
            <a:r>
              <a:rPr lang="en-US" sz="1333" dirty="0">
                <a:solidFill>
                  <a:srgbClr val="FF0066"/>
                </a:solidFill>
                <a:latin typeface="Consolas" pitchFamily="49" charset="0"/>
                <a:cs typeface="Consolas" pitchFamily="49" charset="0"/>
              </a:rPr>
              <a:t>(V1, [V2, V3, V4])</a:t>
            </a:r>
            <a:r>
              <a:rPr lang="en-US" sz="1333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; . . .;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 dirty="0">
                <a:solidFill>
                  <a:srgbClr val="FF0066"/>
                </a:solidFill>
                <a:latin typeface="Consolas" pitchFamily="49" charset="0"/>
                <a:cs typeface="Consolas" pitchFamily="49" charset="0"/>
              </a:rPr>
              <a:t>	(V4, 0.25/3)</a:t>
            </a:r>
            <a:r>
              <a:rPr lang="en-US" sz="1333" dirty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, (V4, 0.25/2), (V4, [V1, V3])</a:t>
            </a:r>
          </a:p>
        </p:txBody>
      </p:sp>
      <p:cxnSp>
        <p:nvCxnSpPr>
          <p:cNvPr id="20" name="Straight Arrow Connector 2">
            <a:extLst>
              <a:ext uri="{FF2B5EF4-FFF2-40B4-BE49-F238E27FC236}">
                <a16:creationId xmlns:a16="http://schemas.microsoft.com/office/drawing/2014/main" id="{855B354B-7C6F-FE4D-ACD5-6D330C773016}"/>
              </a:ext>
            </a:extLst>
          </p:cNvPr>
          <p:cNvCxnSpPr/>
          <p:nvPr/>
        </p:nvCxnSpPr>
        <p:spPr>
          <a:xfrm>
            <a:off x="3175000" y="3302000"/>
            <a:ext cx="1143000" cy="698500"/>
          </a:xfrm>
          <a:prstGeom prst="straightConnector1">
            <a:avLst/>
          </a:prstGeom>
          <a:ln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3">
            <a:extLst>
              <a:ext uri="{FF2B5EF4-FFF2-40B4-BE49-F238E27FC236}">
                <a16:creationId xmlns:a16="http://schemas.microsoft.com/office/drawing/2014/main" id="{380DA886-B38D-304E-99AB-80DB22E5761A}"/>
              </a:ext>
            </a:extLst>
          </p:cNvPr>
          <p:cNvCxnSpPr/>
          <p:nvPr/>
        </p:nvCxnSpPr>
        <p:spPr>
          <a:xfrm flipH="1">
            <a:off x="2730500" y="2730500"/>
            <a:ext cx="2032000" cy="1506727"/>
          </a:xfrm>
          <a:prstGeom prst="straightConnector1">
            <a:avLst/>
          </a:prstGeom>
          <a:ln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42908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7B97EA-A807-6044-9B2A-727678A7B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/>
              <a:t>PageRank on </a:t>
            </a:r>
            <a:r>
              <a:rPr kumimoji="1" lang="en" altLang="zh-CN">
                <a:solidFill>
                  <a:schemeClr val="tx1"/>
                </a:solidFill>
              </a:rPr>
              <a:t>MapReduce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E718DF4-935D-8440-BB17-23268265C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44A0647-9D88-8E42-A5C5-7F6C2DB66EB6}"/>
              </a:ext>
            </a:extLst>
          </p:cNvPr>
          <p:cNvSpPr txBox="1">
            <a:spLocks noChangeArrowheads="1"/>
          </p:cNvSpPr>
          <p:nvPr/>
        </p:nvSpPr>
        <p:spPr>
          <a:xfrm>
            <a:off x="1005813" y="1044955"/>
            <a:ext cx="7122188" cy="2701546"/>
          </a:xfrm>
          <a:prstGeom prst="rect">
            <a:avLst/>
          </a:prstGeom>
        </p:spPr>
        <p:txBody>
          <a:bodyPr/>
          <a:lstStyle/>
          <a:p>
            <a:pPr algn="just" defTabSz="761939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1667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Map</a:t>
            </a:r>
          </a:p>
          <a:p>
            <a:pPr marL="711701" lvl="1" indent="-330716" algn="just" defTabSz="761939">
              <a:lnSpc>
                <a:spcPct val="90000"/>
              </a:lnSpc>
              <a:spcBef>
                <a:spcPct val="20000"/>
              </a:spcBef>
              <a:buClr>
                <a:srgbClr val="FF0066"/>
              </a:buClr>
              <a:buFont typeface="Calibri" pitchFamily="34" charset="0"/>
              <a:buChar char="→"/>
              <a:defRPr/>
            </a:pPr>
            <a:r>
              <a:rPr lang="en-US" sz="150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Input: 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</a:t>
            </a:r>
            <a:r>
              <a:rPr lang="en-US" sz="1333">
                <a:latin typeface="Consolas" pitchFamily="49" charset="0"/>
                <a:cs typeface="Consolas" pitchFamily="49" charset="0"/>
              </a:rPr>
              <a:t>(V1, [0.25, V2, V3, V4]);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>
                <a:latin typeface="Consolas" pitchFamily="49" charset="0"/>
                <a:cs typeface="Consolas" pitchFamily="49" charset="0"/>
              </a:rPr>
              <a:t>	(V</a:t>
            </a:r>
            <a:r>
              <a:rPr lang="en-US" sz="1333" baseline="-25000">
                <a:latin typeface="Consolas" pitchFamily="49" charset="0"/>
                <a:cs typeface="Consolas" pitchFamily="49" charset="0"/>
              </a:rPr>
              <a:t>2</a:t>
            </a:r>
            <a:r>
              <a:rPr lang="en-US" sz="1333">
                <a:latin typeface="Consolas" pitchFamily="49" charset="0"/>
                <a:cs typeface="Consolas" pitchFamily="49" charset="0"/>
              </a:rPr>
              <a:t>, [0.25, V</a:t>
            </a:r>
            <a:r>
              <a:rPr lang="en-US" sz="1333" baseline="-25000">
                <a:latin typeface="Consolas" pitchFamily="49" charset="0"/>
                <a:cs typeface="Consolas" pitchFamily="49" charset="0"/>
              </a:rPr>
              <a:t>3</a:t>
            </a:r>
            <a:r>
              <a:rPr lang="en-US" sz="1333">
                <a:latin typeface="Consolas" pitchFamily="49" charset="0"/>
                <a:cs typeface="Consolas" pitchFamily="49" charset="0"/>
              </a:rPr>
              <a:t>, V</a:t>
            </a:r>
            <a:r>
              <a:rPr lang="en-US" sz="1333" baseline="-25000">
                <a:latin typeface="Consolas" pitchFamily="49" charset="0"/>
                <a:cs typeface="Consolas" pitchFamily="49" charset="0"/>
              </a:rPr>
              <a:t>4</a:t>
            </a:r>
            <a:r>
              <a:rPr lang="en-US" sz="1333">
                <a:latin typeface="Consolas" pitchFamily="49" charset="0"/>
                <a:cs typeface="Consolas" pitchFamily="49" charset="0"/>
              </a:rPr>
              <a:t>]); (V</a:t>
            </a:r>
            <a:r>
              <a:rPr lang="en-US" sz="1333" baseline="-25000">
                <a:latin typeface="Consolas" pitchFamily="49" charset="0"/>
                <a:cs typeface="Consolas" pitchFamily="49" charset="0"/>
              </a:rPr>
              <a:t>3</a:t>
            </a:r>
            <a:r>
              <a:rPr lang="en-US" sz="1333">
                <a:latin typeface="Consolas" pitchFamily="49" charset="0"/>
                <a:cs typeface="Consolas" pitchFamily="49" charset="0"/>
              </a:rPr>
              <a:t>, [0.25, V</a:t>
            </a:r>
            <a:r>
              <a:rPr lang="en-US" sz="1333" baseline="-25000">
                <a:latin typeface="Consolas" pitchFamily="49" charset="0"/>
                <a:cs typeface="Consolas" pitchFamily="49" charset="0"/>
              </a:rPr>
              <a:t>1</a:t>
            </a:r>
            <a:r>
              <a:rPr lang="en-US" sz="1333">
                <a:latin typeface="Consolas" pitchFamily="49" charset="0"/>
                <a:cs typeface="Consolas" pitchFamily="49" charset="0"/>
              </a:rPr>
              <a:t>]);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>
                <a:latin typeface="Consolas" pitchFamily="49" charset="0"/>
                <a:cs typeface="Consolas" pitchFamily="49" charset="0"/>
              </a:rPr>
              <a:t>	(V</a:t>
            </a:r>
            <a:r>
              <a:rPr lang="en-US" sz="1333" baseline="-25000">
                <a:latin typeface="Consolas" pitchFamily="49" charset="0"/>
                <a:cs typeface="Consolas" pitchFamily="49" charset="0"/>
              </a:rPr>
              <a:t>4</a:t>
            </a:r>
            <a:r>
              <a:rPr lang="en-US" sz="1333">
                <a:latin typeface="Consolas" pitchFamily="49" charset="0"/>
                <a:cs typeface="Consolas" pitchFamily="49" charset="0"/>
              </a:rPr>
              <a:t>, [0.25, V</a:t>
            </a:r>
            <a:r>
              <a:rPr lang="en-US" sz="1333" baseline="-25000">
                <a:latin typeface="Consolas" pitchFamily="49" charset="0"/>
                <a:cs typeface="Consolas" pitchFamily="49" charset="0"/>
              </a:rPr>
              <a:t>1</a:t>
            </a:r>
            <a:r>
              <a:rPr lang="en-US" sz="1333">
                <a:latin typeface="Consolas" pitchFamily="49" charset="0"/>
                <a:cs typeface="Consolas" pitchFamily="49" charset="0"/>
              </a:rPr>
              <a:t>, V</a:t>
            </a:r>
            <a:r>
              <a:rPr lang="en-US" sz="1333" baseline="-25000">
                <a:latin typeface="Consolas" pitchFamily="49" charset="0"/>
                <a:cs typeface="Consolas" pitchFamily="49" charset="0"/>
              </a:rPr>
              <a:t>3</a:t>
            </a:r>
            <a:r>
              <a:rPr lang="en-US" sz="1333">
                <a:latin typeface="Consolas" pitchFamily="49" charset="0"/>
                <a:cs typeface="Consolas" pitchFamily="49" charset="0"/>
              </a:rPr>
              <a:t>])</a:t>
            </a:r>
            <a:endParaRPr lang="en-US" sz="917">
              <a:latin typeface="Calibri"/>
            </a:endParaRPr>
          </a:p>
          <a:p>
            <a:pPr marL="711701" lvl="1" indent="-330716" algn="just" defTabSz="761939">
              <a:lnSpc>
                <a:spcPct val="90000"/>
              </a:lnSpc>
              <a:spcBef>
                <a:spcPct val="20000"/>
              </a:spcBef>
              <a:buClr>
                <a:srgbClr val="FF0066"/>
              </a:buClr>
              <a:buFont typeface="Calibri" pitchFamily="34" charset="0"/>
              <a:buChar char="→"/>
              <a:defRPr/>
            </a:pPr>
            <a:r>
              <a:rPr lang="en-US" sz="1500">
                <a:latin typeface="Verdana" pitchFamily="34" charset="0"/>
                <a:ea typeface="Verdana" pitchFamily="34" charset="0"/>
                <a:cs typeface="Verdana" pitchFamily="34" charset="0"/>
              </a:rPr>
              <a:t>Output: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>
                <a:latin typeface="Consolas" pitchFamily="49" charset="0"/>
                <a:cs typeface="Consolas" pitchFamily="49" charset="0"/>
              </a:rPr>
              <a:t>	(V2, 0.25/3), (V3, 0.25/3), (V4, 0.25/3),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>
                <a:latin typeface="Consolas" pitchFamily="49" charset="0"/>
                <a:cs typeface="Consolas" pitchFamily="49" charset="0"/>
              </a:rPr>
              <a:t>	. . ., (V1, 0.25/2), (V3, 0.25/2);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>
                <a:latin typeface="Consolas" pitchFamily="49" charset="0"/>
                <a:cs typeface="Consolas" pitchFamily="49" charset="0"/>
              </a:rPr>
              <a:t>	(V1, [V2, V3, V4]), (V2, [V3, V4]), (V3, [V1]), . . .</a:t>
            </a:r>
            <a:endParaRPr lang="en-US" altLang="zh-CN" sz="1333">
              <a:latin typeface="Consolas" pitchFamily="49" charset="0"/>
              <a:cs typeface="Consolas" pitchFamily="49" charset="0"/>
            </a:endParaRPr>
          </a:p>
        </p:txBody>
      </p:sp>
      <p:grpSp>
        <p:nvGrpSpPr>
          <p:cNvPr id="6" name="Group 57">
            <a:extLst>
              <a:ext uri="{FF2B5EF4-FFF2-40B4-BE49-F238E27FC236}">
                <a16:creationId xmlns:a16="http://schemas.microsoft.com/office/drawing/2014/main" id="{1F48873C-A9D9-294B-B979-2FF96840EAFC}"/>
              </a:ext>
            </a:extLst>
          </p:cNvPr>
          <p:cNvGrpSpPr/>
          <p:nvPr/>
        </p:nvGrpSpPr>
        <p:grpSpPr>
          <a:xfrm>
            <a:off x="6037090" y="1016001"/>
            <a:ext cx="1841500" cy="1803399"/>
            <a:chOff x="228600" y="1524000"/>
            <a:chExt cx="2209800" cy="2164079"/>
          </a:xfrm>
        </p:grpSpPr>
        <p:sp>
          <p:nvSpPr>
            <p:cNvPr id="7" name="Oval 58">
              <a:extLst>
                <a:ext uri="{FF2B5EF4-FFF2-40B4-BE49-F238E27FC236}">
                  <a16:creationId xmlns:a16="http://schemas.microsoft.com/office/drawing/2014/main" id="{D40F0192-5BE2-D74B-9597-5A1B1627AECB}"/>
                </a:ext>
              </a:extLst>
            </p:cNvPr>
            <p:cNvSpPr/>
            <p:nvPr/>
          </p:nvSpPr>
          <p:spPr>
            <a:xfrm>
              <a:off x="228600" y="17830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1</a:t>
              </a:r>
            </a:p>
          </p:txBody>
        </p:sp>
        <p:sp>
          <p:nvSpPr>
            <p:cNvPr id="8" name="Oval 59">
              <a:extLst>
                <a:ext uri="{FF2B5EF4-FFF2-40B4-BE49-F238E27FC236}">
                  <a16:creationId xmlns:a16="http://schemas.microsoft.com/office/drawing/2014/main" id="{472F72B9-C91F-7D44-B299-B6063BBD11F6}"/>
                </a:ext>
              </a:extLst>
            </p:cNvPr>
            <p:cNvSpPr/>
            <p:nvPr/>
          </p:nvSpPr>
          <p:spPr>
            <a:xfrm>
              <a:off x="228600" y="30784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2</a:t>
              </a:r>
            </a:p>
          </p:txBody>
        </p:sp>
        <p:sp>
          <p:nvSpPr>
            <p:cNvPr id="9" name="Oval 60">
              <a:extLst>
                <a:ext uri="{FF2B5EF4-FFF2-40B4-BE49-F238E27FC236}">
                  <a16:creationId xmlns:a16="http://schemas.microsoft.com/office/drawing/2014/main" id="{6454F5A3-C293-7744-A8CE-CA8766538449}"/>
                </a:ext>
              </a:extLst>
            </p:cNvPr>
            <p:cNvSpPr/>
            <p:nvPr/>
          </p:nvSpPr>
          <p:spPr>
            <a:xfrm>
              <a:off x="1752600" y="17830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3</a:t>
              </a:r>
            </a:p>
          </p:txBody>
        </p:sp>
        <p:sp>
          <p:nvSpPr>
            <p:cNvPr id="10" name="Oval 61">
              <a:extLst>
                <a:ext uri="{FF2B5EF4-FFF2-40B4-BE49-F238E27FC236}">
                  <a16:creationId xmlns:a16="http://schemas.microsoft.com/office/drawing/2014/main" id="{E508F9AF-8ED4-924D-BBC3-AEFA4C007B74}"/>
                </a:ext>
              </a:extLst>
            </p:cNvPr>
            <p:cNvSpPr/>
            <p:nvPr/>
          </p:nvSpPr>
          <p:spPr>
            <a:xfrm>
              <a:off x="1752600" y="3078479"/>
              <a:ext cx="685800" cy="6096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500" b="1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V</a:t>
              </a:r>
              <a:r>
                <a:rPr lang="en-US" sz="1500" b="1" baseline="-2500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4</a:t>
              </a:r>
            </a:p>
          </p:txBody>
        </p:sp>
        <p:sp>
          <p:nvSpPr>
            <p:cNvPr id="11" name="Freeform 62">
              <a:extLst>
                <a:ext uri="{FF2B5EF4-FFF2-40B4-BE49-F238E27FC236}">
                  <a16:creationId xmlns:a16="http://schemas.microsoft.com/office/drawing/2014/main" id="{29892A02-6F75-A24B-9B48-A2BAB3942D4B}"/>
                </a:ext>
              </a:extLst>
            </p:cNvPr>
            <p:cNvSpPr/>
            <p:nvPr/>
          </p:nvSpPr>
          <p:spPr>
            <a:xfrm>
              <a:off x="685799" y="1524000"/>
              <a:ext cx="1349327" cy="259080"/>
            </a:xfrm>
            <a:custGeom>
              <a:avLst/>
              <a:gdLst>
                <a:gd name="connsiteX0" fmla="*/ 0 w 1589650"/>
                <a:gd name="connsiteY0" fmla="*/ 269631 h 269631"/>
                <a:gd name="connsiteX1" fmla="*/ 717453 w 1589650"/>
                <a:gd name="connsiteY1" fmla="*/ 2345 h 269631"/>
                <a:gd name="connsiteX2" fmla="*/ 1589650 w 1589650"/>
                <a:gd name="connsiteY2" fmla="*/ 255563 h 269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89650" h="269631">
                  <a:moveTo>
                    <a:pt x="0" y="269631"/>
                  </a:moveTo>
                  <a:cubicBezTo>
                    <a:pt x="226255" y="137160"/>
                    <a:pt x="452511" y="4690"/>
                    <a:pt x="717453" y="2345"/>
                  </a:cubicBezTo>
                  <a:cubicBezTo>
                    <a:pt x="982395" y="0"/>
                    <a:pt x="1286022" y="127781"/>
                    <a:pt x="1589650" y="255563"/>
                  </a:cubicBezTo>
                </a:path>
              </a:pathLst>
            </a:custGeom>
            <a:ln w="2222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2" name="Freeform 63">
              <a:extLst>
                <a:ext uri="{FF2B5EF4-FFF2-40B4-BE49-F238E27FC236}">
                  <a16:creationId xmlns:a16="http://schemas.microsoft.com/office/drawing/2014/main" id="{142305F2-986E-B540-99F3-84506704F627}"/>
                </a:ext>
              </a:extLst>
            </p:cNvPr>
            <p:cNvSpPr/>
            <p:nvPr/>
          </p:nvSpPr>
          <p:spPr>
            <a:xfrm>
              <a:off x="895643" y="2032781"/>
              <a:ext cx="886265" cy="0"/>
            </a:xfrm>
            <a:custGeom>
              <a:avLst/>
              <a:gdLst>
                <a:gd name="connsiteX0" fmla="*/ 0 w 886265"/>
                <a:gd name="connsiteY0" fmla="*/ 0 h 28135"/>
                <a:gd name="connsiteX1" fmla="*/ 886265 w 886265"/>
                <a:gd name="connsiteY1" fmla="*/ 28135 h 28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6265" h="28135">
                  <a:moveTo>
                    <a:pt x="0" y="0"/>
                  </a:moveTo>
                  <a:lnTo>
                    <a:pt x="886265" y="28135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3" name="Freeform 64">
              <a:extLst>
                <a:ext uri="{FF2B5EF4-FFF2-40B4-BE49-F238E27FC236}">
                  <a16:creationId xmlns:a16="http://schemas.microsoft.com/office/drawing/2014/main" id="{36B86952-483F-AA4A-9D52-A5C05495C1BA}"/>
                </a:ext>
              </a:extLst>
            </p:cNvPr>
            <p:cNvSpPr/>
            <p:nvPr/>
          </p:nvSpPr>
          <p:spPr>
            <a:xfrm>
              <a:off x="572086" y="2398541"/>
              <a:ext cx="0" cy="689316"/>
            </a:xfrm>
            <a:custGeom>
              <a:avLst/>
              <a:gdLst>
                <a:gd name="connsiteX0" fmla="*/ 0 w 0"/>
                <a:gd name="connsiteY0" fmla="*/ 0 h 689316"/>
                <a:gd name="connsiteX1" fmla="*/ 0 w 0"/>
                <a:gd name="connsiteY1" fmla="*/ 689316 h 689316"/>
                <a:gd name="connsiteX2" fmla="*/ 0 w 0"/>
                <a:gd name="connsiteY2" fmla="*/ 689316 h 689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h="689316">
                  <a:moveTo>
                    <a:pt x="0" y="0"/>
                  </a:moveTo>
                  <a:lnTo>
                    <a:pt x="0" y="689316"/>
                  </a:lnTo>
                  <a:lnTo>
                    <a:pt x="0" y="689316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4" name="Freeform 65">
              <a:extLst>
                <a:ext uri="{FF2B5EF4-FFF2-40B4-BE49-F238E27FC236}">
                  <a16:creationId xmlns:a16="http://schemas.microsoft.com/office/drawing/2014/main" id="{AA3BEE26-869C-6344-9A3E-AD00B992576B}"/>
                </a:ext>
              </a:extLst>
            </p:cNvPr>
            <p:cNvSpPr/>
            <p:nvPr/>
          </p:nvSpPr>
          <p:spPr>
            <a:xfrm>
              <a:off x="867508" y="2243796"/>
              <a:ext cx="1167618" cy="858129"/>
            </a:xfrm>
            <a:custGeom>
              <a:avLst/>
              <a:gdLst>
                <a:gd name="connsiteX0" fmla="*/ 0 w 1167618"/>
                <a:gd name="connsiteY0" fmla="*/ 0 h 858129"/>
                <a:gd name="connsiteX1" fmla="*/ 703384 w 1167618"/>
                <a:gd name="connsiteY1" fmla="*/ 281354 h 858129"/>
                <a:gd name="connsiteX2" fmla="*/ 1167618 w 1167618"/>
                <a:gd name="connsiteY2" fmla="*/ 858129 h 858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67618" h="858129">
                  <a:moveTo>
                    <a:pt x="0" y="0"/>
                  </a:moveTo>
                  <a:cubicBezTo>
                    <a:pt x="254390" y="69166"/>
                    <a:pt x="508781" y="138333"/>
                    <a:pt x="703384" y="281354"/>
                  </a:cubicBezTo>
                  <a:cubicBezTo>
                    <a:pt x="897987" y="424375"/>
                    <a:pt x="1032802" y="641252"/>
                    <a:pt x="1167618" y="858129"/>
                  </a:cubicBez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5" name="Freeform 66">
              <a:extLst>
                <a:ext uri="{FF2B5EF4-FFF2-40B4-BE49-F238E27FC236}">
                  <a16:creationId xmlns:a16="http://schemas.microsoft.com/office/drawing/2014/main" id="{A226ECD3-6761-FA4E-80D2-FEF84C045B32}"/>
                </a:ext>
              </a:extLst>
            </p:cNvPr>
            <p:cNvSpPr/>
            <p:nvPr/>
          </p:nvSpPr>
          <p:spPr>
            <a:xfrm>
              <a:off x="754966" y="2328202"/>
              <a:ext cx="1012874" cy="970671"/>
            </a:xfrm>
            <a:custGeom>
              <a:avLst/>
              <a:gdLst>
                <a:gd name="connsiteX0" fmla="*/ 0 w 1012874"/>
                <a:gd name="connsiteY0" fmla="*/ 0 h 970671"/>
                <a:gd name="connsiteX1" fmla="*/ 365760 w 1012874"/>
                <a:gd name="connsiteY1" fmla="*/ 745588 h 970671"/>
                <a:gd name="connsiteX2" fmla="*/ 1012874 w 1012874"/>
                <a:gd name="connsiteY2" fmla="*/ 970671 h 97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12874" h="970671">
                  <a:moveTo>
                    <a:pt x="0" y="0"/>
                  </a:moveTo>
                  <a:cubicBezTo>
                    <a:pt x="98474" y="291905"/>
                    <a:pt x="196948" y="583810"/>
                    <a:pt x="365760" y="745588"/>
                  </a:cubicBezTo>
                  <a:cubicBezTo>
                    <a:pt x="534572" y="907366"/>
                    <a:pt x="773723" y="939018"/>
                    <a:pt x="1012874" y="970671"/>
                  </a:cubicBezTo>
                </a:path>
              </a:pathLst>
            </a:custGeom>
            <a:ln w="22225">
              <a:solidFill>
                <a:schemeClr val="tx1"/>
              </a:solidFill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6" name="Freeform 67">
              <a:extLst>
                <a:ext uri="{FF2B5EF4-FFF2-40B4-BE49-F238E27FC236}">
                  <a16:creationId xmlns:a16="http://schemas.microsoft.com/office/drawing/2014/main" id="{9E13E7AD-9C9E-994E-924F-574A3078185C}"/>
                </a:ext>
              </a:extLst>
            </p:cNvPr>
            <p:cNvSpPr/>
            <p:nvPr/>
          </p:nvSpPr>
          <p:spPr>
            <a:xfrm>
              <a:off x="811237" y="2356337"/>
              <a:ext cx="1097280" cy="787791"/>
            </a:xfrm>
            <a:custGeom>
              <a:avLst/>
              <a:gdLst>
                <a:gd name="connsiteX0" fmla="*/ 0 w 1097280"/>
                <a:gd name="connsiteY0" fmla="*/ 787791 h 787791"/>
                <a:gd name="connsiteX1" fmla="*/ 1097280 w 1097280"/>
                <a:gd name="connsiteY1" fmla="*/ 0 h 787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97280" h="787791">
                  <a:moveTo>
                    <a:pt x="0" y="787791"/>
                  </a:moveTo>
                  <a:lnTo>
                    <a:pt x="1097280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7" name="Freeform 68">
              <a:extLst>
                <a:ext uri="{FF2B5EF4-FFF2-40B4-BE49-F238E27FC236}">
                  <a16:creationId xmlns:a16="http://schemas.microsoft.com/office/drawing/2014/main" id="{14B3CF00-1612-F942-8789-D08EB67DCF3C}"/>
                </a:ext>
              </a:extLst>
            </p:cNvPr>
            <p:cNvSpPr/>
            <p:nvPr/>
          </p:nvSpPr>
          <p:spPr>
            <a:xfrm>
              <a:off x="895643" y="3467685"/>
              <a:ext cx="872197" cy="0"/>
            </a:xfrm>
            <a:custGeom>
              <a:avLst/>
              <a:gdLst>
                <a:gd name="connsiteX0" fmla="*/ 0 w 872197"/>
                <a:gd name="connsiteY0" fmla="*/ 28136 h 28136"/>
                <a:gd name="connsiteX1" fmla="*/ 872197 w 872197"/>
                <a:gd name="connsiteY1" fmla="*/ 0 h 28136"/>
                <a:gd name="connsiteX2" fmla="*/ 872197 w 872197"/>
                <a:gd name="connsiteY2" fmla="*/ 0 h 28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72197" h="28136">
                  <a:moveTo>
                    <a:pt x="0" y="28136"/>
                  </a:moveTo>
                  <a:lnTo>
                    <a:pt x="872197" y="0"/>
                  </a:lnTo>
                  <a:lnTo>
                    <a:pt x="872197" y="0"/>
                  </a:lnTo>
                </a:path>
              </a:pathLst>
            </a:custGeom>
            <a:ln w="222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  <p:sp>
          <p:nvSpPr>
            <p:cNvPr id="18" name="Freeform 69">
              <a:extLst>
                <a:ext uri="{FF2B5EF4-FFF2-40B4-BE49-F238E27FC236}">
                  <a16:creationId xmlns:a16="http://schemas.microsoft.com/office/drawing/2014/main" id="{9E35E4A4-4946-7040-B4FA-D51F94F7AF54}"/>
                </a:ext>
              </a:extLst>
            </p:cNvPr>
            <p:cNvSpPr/>
            <p:nvPr/>
          </p:nvSpPr>
          <p:spPr>
            <a:xfrm>
              <a:off x="2133600" y="2375095"/>
              <a:ext cx="0" cy="703384"/>
            </a:xfrm>
            <a:custGeom>
              <a:avLst/>
              <a:gdLst>
                <a:gd name="connsiteX0" fmla="*/ 0 w 28135"/>
                <a:gd name="connsiteY0" fmla="*/ 0 h 703384"/>
                <a:gd name="connsiteX1" fmla="*/ 28135 w 28135"/>
                <a:gd name="connsiteY1" fmla="*/ 703384 h 703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135" h="703384">
                  <a:moveTo>
                    <a:pt x="0" y="0"/>
                  </a:moveTo>
                  <a:lnTo>
                    <a:pt x="28135" y="703384"/>
                  </a:lnTo>
                </a:path>
              </a:pathLst>
            </a:custGeom>
            <a:ln w="22225">
              <a:solidFill>
                <a:schemeClr val="tx1"/>
              </a:solidFill>
              <a:headEnd type="arrow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</a:endParaRPr>
            </a:p>
          </p:txBody>
        </p:sp>
      </p:grp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4C36A1D5-0A15-E64E-8BA4-CBD9EBCFECD4}"/>
              </a:ext>
            </a:extLst>
          </p:cNvPr>
          <p:cNvSpPr txBox="1">
            <a:spLocks noChangeArrowheads="1"/>
          </p:cNvSpPr>
          <p:nvPr/>
        </p:nvSpPr>
        <p:spPr>
          <a:xfrm>
            <a:off x="1016000" y="3457955"/>
            <a:ext cx="7122188" cy="1558546"/>
          </a:xfrm>
          <a:prstGeom prst="rect">
            <a:avLst/>
          </a:prstGeom>
        </p:spPr>
        <p:txBody>
          <a:bodyPr/>
          <a:lstStyle/>
          <a:p>
            <a:pPr algn="just" defTabSz="761939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1667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Shuffle</a:t>
            </a:r>
          </a:p>
          <a:p>
            <a:pPr marL="711701" lvl="1" indent="-330716" algn="just" defTabSz="761939">
              <a:lnSpc>
                <a:spcPct val="90000"/>
              </a:lnSpc>
              <a:spcBef>
                <a:spcPct val="20000"/>
              </a:spcBef>
              <a:buClr>
                <a:srgbClr val="FF0066"/>
              </a:buClr>
              <a:buFont typeface="Calibri" pitchFamily="34" charset="0"/>
              <a:buChar char="→"/>
              <a:defRPr/>
            </a:pPr>
            <a:r>
              <a:rPr lang="en-US" sz="150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Output: 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</a:t>
            </a:r>
            <a:r>
              <a:rPr lang="en-US" sz="1333">
                <a:solidFill>
                  <a:srgbClr val="FF0066"/>
                </a:solidFill>
                <a:latin typeface="Consolas" pitchFamily="49" charset="0"/>
                <a:cs typeface="Consolas" pitchFamily="49" charset="0"/>
              </a:rPr>
              <a:t>(V1, 0.25/2), (V1, 0.25/1), (V1, [V2, V3, V4]); </a:t>
            </a:r>
            <a:r>
              <a:rPr lang="en-US" sz="1333">
                <a:latin typeface="Consolas" pitchFamily="49" charset="0"/>
                <a:cs typeface="Consolas" pitchFamily="49" charset="0"/>
              </a:rPr>
              <a:t>. . .;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>
                <a:latin typeface="Consolas" pitchFamily="49" charset="0"/>
                <a:cs typeface="Consolas" pitchFamily="49" charset="0"/>
              </a:rPr>
              <a:t>	(V4, 0.25/3), (V4, 0.25/2), (V4, [V1, V3])</a:t>
            </a:r>
          </a:p>
        </p:txBody>
      </p:sp>
      <p:cxnSp>
        <p:nvCxnSpPr>
          <p:cNvPr id="20" name="Straight Arrow Connector 2">
            <a:extLst>
              <a:ext uri="{FF2B5EF4-FFF2-40B4-BE49-F238E27FC236}">
                <a16:creationId xmlns:a16="http://schemas.microsoft.com/office/drawing/2014/main" id="{0ECFE453-FEC3-E444-8D28-001F6466F11D}"/>
              </a:ext>
            </a:extLst>
          </p:cNvPr>
          <p:cNvCxnSpPr/>
          <p:nvPr/>
        </p:nvCxnSpPr>
        <p:spPr>
          <a:xfrm>
            <a:off x="2253776" y="4219219"/>
            <a:ext cx="571500" cy="811758"/>
          </a:xfrm>
          <a:prstGeom prst="straightConnector1">
            <a:avLst/>
          </a:prstGeom>
          <a:ln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3">
            <a:extLst>
              <a:ext uri="{FF2B5EF4-FFF2-40B4-BE49-F238E27FC236}">
                <a16:creationId xmlns:a16="http://schemas.microsoft.com/office/drawing/2014/main" id="{E582F0D3-FCC2-3349-91C7-FCE66EC03DF7}"/>
              </a:ext>
            </a:extLst>
          </p:cNvPr>
          <p:cNvCxnSpPr/>
          <p:nvPr/>
        </p:nvCxnSpPr>
        <p:spPr>
          <a:xfrm flipH="1">
            <a:off x="3365500" y="4237227"/>
            <a:ext cx="952500" cy="793750"/>
          </a:xfrm>
          <a:prstGeom prst="straightConnector1">
            <a:avLst/>
          </a:prstGeom>
          <a:ln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0C193F16-604A-BC47-B11F-C43BDD93C10E}"/>
              </a:ext>
            </a:extLst>
          </p:cNvPr>
          <p:cNvSpPr txBox="1">
            <a:spLocks noChangeArrowheads="1"/>
          </p:cNvSpPr>
          <p:nvPr/>
        </p:nvSpPr>
        <p:spPr>
          <a:xfrm>
            <a:off x="1016000" y="4537455"/>
            <a:ext cx="7444432" cy="923546"/>
          </a:xfrm>
          <a:prstGeom prst="rect">
            <a:avLst/>
          </a:prstGeom>
        </p:spPr>
        <p:txBody>
          <a:bodyPr/>
          <a:lstStyle/>
          <a:p>
            <a:pPr algn="just" defTabSz="761939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1667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Reduce</a:t>
            </a:r>
          </a:p>
          <a:p>
            <a:pPr marL="711701" lvl="1" indent="-330716" algn="just" defTabSz="761939">
              <a:lnSpc>
                <a:spcPct val="90000"/>
              </a:lnSpc>
              <a:spcBef>
                <a:spcPct val="20000"/>
              </a:spcBef>
              <a:buClr>
                <a:srgbClr val="FF0066"/>
              </a:buClr>
              <a:buFont typeface="Calibri" pitchFamily="34" charset="0"/>
              <a:buChar char="→"/>
              <a:defRPr/>
            </a:pPr>
            <a:r>
              <a:rPr lang="en-US" sz="150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Output:  </a:t>
            </a:r>
          </a:p>
          <a:p>
            <a:pPr marL="619100" lvl="1" indent="-238115">
              <a:spcBef>
                <a:spcPct val="20000"/>
              </a:spcBef>
            </a:pPr>
            <a:r>
              <a:rPr lang="en-US" sz="1333">
                <a:solidFill>
                  <a:srgbClr val="FF0066"/>
                </a:solidFill>
                <a:latin typeface="Consolas" pitchFamily="49" charset="0"/>
                <a:cs typeface="Consolas" pitchFamily="49" charset="0"/>
              </a:rPr>
              <a:t>	(V1, [0.37, V2, V3, V4]); </a:t>
            </a:r>
            <a:r>
              <a:rPr lang="en-US" sz="1333">
                <a:latin typeface="Consolas" pitchFamily="49" charset="0"/>
                <a:cs typeface="Consolas" pitchFamily="49" charset="0"/>
              </a:rPr>
              <a:t>(V2, [0.08, V3, V4]); (V3, [0.33, V1]); . .</a:t>
            </a:r>
          </a:p>
        </p:txBody>
      </p:sp>
      <p:cxnSp>
        <p:nvCxnSpPr>
          <p:cNvPr id="23" name="Straight Arrow Connector 24">
            <a:extLst>
              <a:ext uri="{FF2B5EF4-FFF2-40B4-BE49-F238E27FC236}">
                <a16:creationId xmlns:a16="http://schemas.microsoft.com/office/drawing/2014/main" id="{771183F9-6BF3-CB4D-A54B-877B83434231}"/>
              </a:ext>
            </a:extLst>
          </p:cNvPr>
          <p:cNvCxnSpPr/>
          <p:nvPr/>
        </p:nvCxnSpPr>
        <p:spPr>
          <a:xfrm flipH="1">
            <a:off x="3048000" y="4219220"/>
            <a:ext cx="317501" cy="797281"/>
          </a:xfrm>
          <a:prstGeom prst="straightConnector1">
            <a:avLst/>
          </a:prstGeom>
          <a:ln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40213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899544-9A97-DC4C-A5F6-E96B7E763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Recall:</a:t>
            </a:r>
            <a:r>
              <a:rPr kumimoji="1" lang="zh-CN" altLang="en-US" dirty="0"/>
              <a:t> </a:t>
            </a:r>
            <a:r>
              <a:rPr kumimoji="1" lang="en" altLang="zh-CN" dirty="0"/>
              <a:t>Iterative </a:t>
            </a:r>
            <a:r>
              <a:rPr kumimoji="1" lang="en-US" altLang="zh-CN" dirty="0"/>
              <a:t>computing</a:t>
            </a:r>
            <a:r>
              <a:rPr kumimoji="1" lang="en" altLang="zh-CN" dirty="0"/>
              <a:t> is </a:t>
            </a:r>
            <a:r>
              <a:rPr kumimoji="1" lang="en-US" altLang="zh-CN" dirty="0"/>
              <a:t>difficult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MapReduce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01CB072-A3BC-7249-AD33-74218069BC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>
                <a:solidFill>
                  <a:srgbClr val="C00000"/>
                </a:solidFill>
              </a:rPr>
              <a:t>MapReduce</a:t>
            </a:r>
            <a:r>
              <a:rPr kumimoji="1" lang="en-US" altLang="zh-CN" b="0"/>
              <a:t> runtime is not optimized for </a:t>
            </a:r>
            <a:r>
              <a:rPr kumimoji="1" lang="en-US" altLang="zh-CN">
                <a:solidFill>
                  <a:srgbClr val="C00000"/>
                </a:solidFill>
              </a:rPr>
              <a:t>iteration</a:t>
            </a:r>
          </a:p>
          <a:p>
            <a:pPr lvl="1"/>
            <a:r>
              <a:rPr kumimoji="1" lang="en-US" altLang="zh-CN" b="0"/>
              <a:t>Persistent I/O (e.g., GFS)</a:t>
            </a:r>
          </a:p>
          <a:p>
            <a:pPr marL="74250" lvl="1" indent="0">
              <a:buNone/>
            </a:pPr>
            <a:endParaRPr kumimoji="1" lang="zh-CN" altLang="en-US" b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E257E26-F88D-C046-A57F-7F4800878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34</a:t>
            </a:fld>
            <a:endParaRPr lang="zh-CN" altLang="en-US"/>
          </a:p>
        </p:txBody>
      </p:sp>
      <p:sp>
        <p:nvSpPr>
          <p:cNvPr id="5" name="TextBox 172">
            <a:extLst>
              <a:ext uri="{FF2B5EF4-FFF2-40B4-BE49-F238E27FC236}">
                <a16:creationId xmlns:a16="http://schemas.microsoft.com/office/drawing/2014/main" id="{773BD134-340C-CC41-9C83-76575FA0D161}"/>
              </a:ext>
            </a:extLst>
          </p:cNvPr>
          <p:cNvSpPr txBox="1"/>
          <p:nvPr/>
        </p:nvSpPr>
        <p:spPr>
          <a:xfrm>
            <a:off x="7418472" y="2032001"/>
            <a:ext cx="59663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Time</a:t>
            </a:r>
          </a:p>
        </p:txBody>
      </p:sp>
      <p:cxnSp>
        <p:nvCxnSpPr>
          <p:cNvPr id="6" name="Straight Arrow Connector 4">
            <a:extLst>
              <a:ext uri="{FF2B5EF4-FFF2-40B4-BE49-F238E27FC236}">
                <a16:creationId xmlns:a16="http://schemas.microsoft.com/office/drawing/2014/main" id="{5FAFD43B-0A05-604A-A587-1785FB38BF47}"/>
              </a:ext>
            </a:extLst>
          </p:cNvPr>
          <p:cNvCxnSpPr/>
          <p:nvPr/>
        </p:nvCxnSpPr>
        <p:spPr>
          <a:xfrm flipV="1">
            <a:off x="1333500" y="2433030"/>
            <a:ext cx="6690000" cy="1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19">
            <a:extLst>
              <a:ext uri="{FF2B5EF4-FFF2-40B4-BE49-F238E27FC236}">
                <a16:creationId xmlns:a16="http://schemas.microsoft.com/office/drawing/2014/main" id="{5103B455-1F26-1241-B333-F29447AC2E06}"/>
              </a:ext>
            </a:extLst>
          </p:cNvPr>
          <p:cNvSpPr/>
          <p:nvPr/>
        </p:nvSpPr>
        <p:spPr>
          <a:xfrm>
            <a:off x="1333500" y="2699077"/>
            <a:ext cx="600000" cy="30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  <a:t>Data</a:t>
            </a:r>
            <a:endParaRPr lang="zh-CN" altLang="en-US" sz="1667">
              <a:latin typeface="Verdana" pitchFamily="34" charset="0"/>
              <a:cs typeface="Verdana" pitchFamily="34" charset="0"/>
            </a:endParaRPr>
          </a:p>
        </p:txBody>
      </p:sp>
      <p:sp>
        <p:nvSpPr>
          <p:cNvPr id="8" name="Rectangle 121">
            <a:extLst>
              <a:ext uri="{FF2B5EF4-FFF2-40B4-BE49-F238E27FC236}">
                <a16:creationId xmlns:a16="http://schemas.microsoft.com/office/drawing/2014/main" id="{1816729A-26A1-B141-A600-534A6582BC8A}"/>
              </a:ext>
            </a:extLst>
          </p:cNvPr>
          <p:cNvSpPr/>
          <p:nvPr/>
        </p:nvSpPr>
        <p:spPr>
          <a:xfrm>
            <a:off x="1333500" y="3329697"/>
            <a:ext cx="600000" cy="30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  <a:t>Data</a:t>
            </a:r>
            <a:endParaRPr lang="zh-CN" altLang="en-US" sz="1667">
              <a:latin typeface="Verdana" pitchFamily="34" charset="0"/>
              <a:cs typeface="Verdana" pitchFamily="34" charset="0"/>
            </a:endParaRPr>
          </a:p>
        </p:txBody>
      </p:sp>
      <p:sp>
        <p:nvSpPr>
          <p:cNvPr id="9" name="Rectangle 122">
            <a:extLst>
              <a:ext uri="{FF2B5EF4-FFF2-40B4-BE49-F238E27FC236}">
                <a16:creationId xmlns:a16="http://schemas.microsoft.com/office/drawing/2014/main" id="{BC0C8E43-8FA9-F84B-B8BA-FC7E75905BF3}"/>
              </a:ext>
            </a:extLst>
          </p:cNvPr>
          <p:cNvSpPr/>
          <p:nvPr/>
        </p:nvSpPr>
        <p:spPr>
          <a:xfrm>
            <a:off x="1333500" y="3706848"/>
            <a:ext cx="600000" cy="30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  <a:t>Data</a:t>
            </a:r>
            <a:endParaRPr lang="zh-CN" altLang="en-US" sz="1667">
              <a:latin typeface="Verdana" pitchFamily="34" charset="0"/>
              <a:cs typeface="Verdana" pitchFamily="34" charset="0"/>
            </a:endParaRPr>
          </a:p>
        </p:txBody>
      </p:sp>
      <p:sp>
        <p:nvSpPr>
          <p:cNvPr id="10" name="Rectangle 123">
            <a:extLst>
              <a:ext uri="{FF2B5EF4-FFF2-40B4-BE49-F238E27FC236}">
                <a16:creationId xmlns:a16="http://schemas.microsoft.com/office/drawing/2014/main" id="{8AA53DCD-8089-9046-B47E-161ED030FD17}"/>
              </a:ext>
            </a:extLst>
          </p:cNvPr>
          <p:cNvSpPr/>
          <p:nvPr/>
        </p:nvSpPr>
        <p:spPr>
          <a:xfrm>
            <a:off x="1333500" y="4230720"/>
            <a:ext cx="600000" cy="30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  <a:t>Data</a:t>
            </a:r>
            <a:endParaRPr lang="zh-CN" altLang="en-US" sz="1667">
              <a:latin typeface="Verdana" pitchFamily="34" charset="0"/>
              <a:cs typeface="Verdana" pitchFamily="34" charset="0"/>
            </a:endParaRPr>
          </a:p>
        </p:txBody>
      </p:sp>
      <p:sp>
        <p:nvSpPr>
          <p:cNvPr id="11" name="Rectangle 124">
            <a:extLst>
              <a:ext uri="{FF2B5EF4-FFF2-40B4-BE49-F238E27FC236}">
                <a16:creationId xmlns:a16="http://schemas.microsoft.com/office/drawing/2014/main" id="{D8CC3109-C540-454F-BB15-C275C8858F0E}"/>
              </a:ext>
            </a:extLst>
          </p:cNvPr>
          <p:cNvSpPr/>
          <p:nvPr/>
        </p:nvSpPr>
        <p:spPr>
          <a:xfrm>
            <a:off x="1333500" y="4546030"/>
            <a:ext cx="600000" cy="30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  <a:t>Data</a:t>
            </a:r>
            <a:endParaRPr lang="zh-CN" altLang="en-US" sz="1667">
              <a:latin typeface="Verdana" pitchFamily="34" charset="0"/>
              <a:cs typeface="Verdana" pitchFamily="34" charset="0"/>
            </a:endParaRPr>
          </a:p>
        </p:txBody>
      </p:sp>
      <p:grpSp>
        <p:nvGrpSpPr>
          <p:cNvPr id="12" name="Group 6148">
            <a:extLst>
              <a:ext uri="{FF2B5EF4-FFF2-40B4-BE49-F238E27FC236}">
                <a16:creationId xmlns:a16="http://schemas.microsoft.com/office/drawing/2014/main" id="{1229FC61-BF47-4244-93D5-93D48FC94A6C}"/>
              </a:ext>
            </a:extLst>
          </p:cNvPr>
          <p:cNvGrpSpPr/>
          <p:nvPr/>
        </p:nvGrpSpPr>
        <p:grpSpPr>
          <a:xfrm>
            <a:off x="2466251" y="2846331"/>
            <a:ext cx="1494669" cy="300000"/>
            <a:chOff x="2045100" y="3620161"/>
            <a:chExt cx="1793603" cy="360000"/>
          </a:xfrm>
        </p:grpSpPr>
        <p:sp>
          <p:nvSpPr>
            <p:cNvPr id="13" name="Rounded Rectangle 127">
              <a:extLst>
                <a:ext uri="{FF2B5EF4-FFF2-40B4-BE49-F238E27FC236}">
                  <a16:creationId xmlns:a16="http://schemas.microsoft.com/office/drawing/2014/main" id="{173F6603-40B6-7540-BCAB-28AD55B460ED}"/>
                </a:ext>
              </a:extLst>
            </p:cNvPr>
            <p:cNvSpPr/>
            <p:nvPr/>
          </p:nvSpPr>
          <p:spPr>
            <a:xfrm>
              <a:off x="2045100" y="3620161"/>
              <a:ext cx="720000" cy="360000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>
                  <a:latin typeface="Verdana" pitchFamily="34" charset="0"/>
                  <a:ea typeface="Verdana" pitchFamily="34" charset="0"/>
                  <a:cs typeface="Verdana" pitchFamily="34" charset="0"/>
                </a:rPr>
                <a:t>Map</a:t>
              </a:r>
              <a:endParaRPr lang="zh-CN" altLang="en-US" sz="1667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4" name="Rounded Rectangle 136">
              <a:extLst>
                <a:ext uri="{FF2B5EF4-FFF2-40B4-BE49-F238E27FC236}">
                  <a16:creationId xmlns:a16="http://schemas.microsoft.com/office/drawing/2014/main" id="{D53D1B23-6B07-A740-A59F-7442DAEE3D75}"/>
                </a:ext>
              </a:extLst>
            </p:cNvPr>
            <p:cNvSpPr/>
            <p:nvPr/>
          </p:nvSpPr>
          <p:spPr>
            <a:xfrm>
              <a:off x="2758703" y="3620161"/>
              <a:ext cx="1080000" cy="360000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>
                  <a:latin typeface="Verdana" pitchFamily="34" charset="0"/>
                  <a:ea typeface="Verdana" pitchFamily="34" charset="0"/>
                  <a:cs typeface="Verdana" pitchFamily="34" charset="0"/>
                </a:rPr>
                <a:t>Reduce</a:t>
              </a:r>
              <a:endParaRPr lang="zh-CN" altLang="en-US" sz="1667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cxnSp>
        <p:nvCxnSpPr>
          <p:cNvPr id="15" name="Straight Arrow Connector 138">
            <a:extLst>
              <a:ext uri="{FF2B5EF4-FFF2-40B4-BE49-F238E27FC236}">
                <a16:creationId xmlns:a16="http://schemas.microsoft.com/office/drawing/2014/main" id="{A0AC1E8F-C440-F342-BF29-EA501D430616}"/>
              </a:ext>
            </a:extLst>
          </p:cNvPr>
          <p:cNvCxnSpPr>
            <a:stCxn id="7" idx="3"/>
            <a:endCxn id="13" idx="1"/>
          </p:cNvCxnSpPr>
          <p:nvPr/>
        </p:nvCxnSpPr>
        <p:spPr>
          <a:xfrm>
            <a:off x="1933500" y="2849077"/>
            <a:ext cx="532750" cy="147254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40">
            <a:extLst>
              <a:ext uri="{FF2B5EF4-FFF2-40B4-BE49-F238E27FC236}">
                <a16:creationId xmlns:a16="http://schemas.microsoft.com/office/drawing/2014/main" id="{8FB96427-D0FC-AE45-8B58-2F79902DBE12}"/>
              </a:ext>
            </a:extLst>
          </p:cNvPr>
          <p:cNvCxnSpPr>
            <a:stCxn id="8" idx="3"/>
          </p:cNvCxnSpPr>
          <p:nvPr/>
        </p:nvCxnSpPr>
        <p:spPr>
          <a:xfrm>
            <a:off x="1933500" y="3479697"/>
            <a:ext cx="532750" cy="85658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41">
            <a:extLst>
              <a:ext uri="{FF2B5EF4-FFF2-40B4-BE49-F238E27FC236}">
                <a16:creationId xmlns:a16="http://schemas.microsoft.com/office/drawing/2014/main" id="{8F7C119C-8FA6-2441-BE1C-2F34ED559D0A}"/>
              </a:ext>
            </a:extLst>
          </p:cNvPr>
          <p:cNvCxnSpPr>
            <a:stCxn id="11" idx="3"/>
            <a:endCxn id="24" idx="1"/>
          </p:cNvCxnSpPr>
          <p:nvPr/>
        </p:nvCxnSpPr>
        <p:spPr>
          <a:xfrm flipV="1">
            <a:off x="1933500" y="4647313"/>
            <a:ext cx="532750" cy="48717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42">
            <a:extLst>
              <a:ext uri="{FF2B5EF4-FFF2-40B4-BE49-F238E27FC236}">
                <a16:creationId xmlns:a16="http://schemas.microsoft.com/office/drawing/2014/main" id="{F7409640-03A6-184D-9B4D-EEF90DAFB93B}"/>
              </a:ext>
            </a:extLst>
          </p:cNvPr>
          <p:cNvCxnSpPr>
            <a:stCxn id="10" idx="3"/>
          </p:cNvCxnSpPr>
          <p:nvPr/>
        </p:nvCxnSpPr>
        <p:spPr>
          <a:xfrm>
            <a:off x="1933500" y="4380720"/>
            <a:ext cx="532750" cy="15000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43">
            <a:extLst>
              <a:ext uri="{FF2B5EF4-FFF2-40B4-BE49-F238E27FC236}">
                <a16:creationId xmlns:a16="http://schemas.microsoft.com/office/drawing/2014/main" id="{B72BDADB-CC91-BE47-B0F8-D56E8CC7EA80}"/>
              </a:ext>
            </a:extLst>
          </p:cNvPr>
          <p:cNvCxnSpPr>
            <a:stCxn id="9" idx="3"/>
            <a:endCxn id="21" idx="1"/>
          </p:cNvCxnSpPr>
          <p:nvPr/>
        </p:nvCxnSpPr>
        <p:spPr>
          <a:xfrm flipV="1">
            <a:off x="1933500" y="3675108"/>
            <a:ext cx="532750" cy="181741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6146">
            <a:extLst>
              <a:ext uri="{FF2B5EF4-FFF2-40B4-BE49-F238E27FC236}">
                <a16:creationId xmlns:a16="http://schemas.microsoft.com/office/drawing/2014/main" id="{3B10985D-44BB-C943-91B2-13E66CCE2756}"/>
              </a:ext>
            </a:extLst>
          </p:cNvPr>
          <p:cNvGrpSpPr/>
          <p:nvPr/>
        </p:nvGrpSpPr>
        <p:grpSpPr>
          <a:xfrm>
            <a:off x="2466251" y="3516366"/>
            <a:ext cx="1494669" cy="308742"/>
            <a:chOff x="2045100" y="4424203"/>
            <a:chExt cx="1793603" cy="370490"/>
          </a:xfrm>
        </p:grpSpPr>
        <p:sp>
          <p:nvSpPr>
            <p:cNvPr id="21" name="Rounded Rectangle 131">
              <a:extLst>
                <a:ext uri="{FF2B5EF4-FFF2-40B4-BE49-F238E27FC236}">
                  <a16:creationId xmlns:a16="http://schemas.microsoft.com/office/drawing/2014/main" id="{D2E6CCCD-ABE1-1A4F-82C5-E67AF2691E23}"/>
                </a:ext>
              </a:extLst>
            </p:cNvPr>
            <p:cNvSpPr/>
            <p:nvPr/>
          </p:nvSpPr>
          <p:spPr>
            <a:xfrm>
              <a:off x="2045100" y="4434693"/>
              <a:ext cx="720000" cy="360000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>
                  <a:latin typeface="Verdana" pitchFamily="34" charset="0"/>
                  <a:ea typeface="Verdana" pitchFamily="34" charset="0"/>
                  <a:cs typeface="Verdana" pitchFamily="34" charset="0"/>
                </a:rPr>
                <a:t>Map</a:t>
              </a:r>
              <a:endParaRPr lang="zh-CN" altLang="en-US" sz="1667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22" name="Rounded Rectangle 151">
              <a:extLst>
                <a:ext uri="{FF2B5EF4-FFF2-40B4-BE49-F238E27FC236}">
                  <a16:creationId xmlns:a16="http://schemas.microsoft.com/office/drawing/2014/main" id="{8587584D-5606-9F42-A6ED-2E2BD0BC0D14}"/>
                </a:ext>
              </a:extLst>
            </p:cNvPr>
            <p:cNvSpPr/>
            <p:nvPr/>
          </p:nvSpPr>
          <p:spPr>
            <a:xfrm>
              <a:off x="2758703" y="4424203"/>
              <a:ext cx="1080000" cy="360000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>
                  <a:latin typeface="Verdana" pitchFamily="34" charset="0"/>
                  <a:ea typeface="Verdana" pitchFamily="34" charset="0"/>
                  <a:cs typeface="Verdana" pitchFamily="34" charset="0"/>
                </a:rPr>
                <a:t>Reduce</a:t>
              </a:r>
              <a:endParaRPr lang="zh-CN" altLang="en-US" sz="1667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grpSp>
        <p:nvGrpSpPr>
          <p:cNvPr id="23" name="Group 6145">
            <a:extLst>
              <a:ext uri="{FF2B5EF4-FFF2-40B4-BE49-F238E27FC236}">
                <a16:creationId xmlns:a16="http://schemas.microsoft.com/office/drawing/2014/main" id="{D6A34F03-62C0-CD4A-A129-70A832FDB5E1}"/>
              </a:ext>
            </a:extLst>
          </p:cNvPr>
          <p:cNvGrpSpPr/>
          <p:nvPr/>
        </p:nvGrpSpPr>
        <p:grpSpPr>
          <a:xfrm>
            <a:off x="2466251" y="4497313"/>
            <a:ext cx="1494669" cy="300000"/>
            <a:chOff x="2045100" y="5601340"/>
            <a:chExt cx="1793603" cy="360000"/>
          </a:xfrm>
        </p:grpSpPr>
        <p:sp>
          <p:nvSpPr>
            <p:cNvPr id="24" name="Rounded Rectangle 135">
              <a:extLst>
                <a:ext uri="{FF2B5EF4-FFF2-40B4-BE49-F238E27FC236}">
                  <a16:creationId xmlns:a16="http://schemas.microsoft.com/office/drawing/2014/main" id="{47597F52-0B9E-5849-AA54-E14C81B19B20}"/>
                </a:ext>
              </a:extLst>
            </p:cNvPr>
            <p:cNvSpPr/>
            <p:nvPr/>
          </p:nvSpPr>
          <p:spPr>
            <a:xfrm>
              <a:off x="2045100" y="5601340"/>
              <a:ext cx="720000" cy="360000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>
                  <a:latin typeface="Verdana" pitchFamily="34" charset="0"/>
                  <a:ea typeface="Verdana" pitchFamily="34" charset="0"/>
                  <a:cs typeface="Verdana" pitchFamily="34" charset="0"/>
                </a:rPr>
                <a:t>Map</a:t>
              </a:r>
              <a:endParaRPr lang="zh-CN" altLang="en-US" sz="1667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25" name="Rounded Rectangle 152">
              <a:extLst>
                <a:ext uri="{FF2B5EF4-FFF2-40B4-BE49-F238E27FC236}">
                  <a16:creationId xmlns:a16="http://schemas.microsoft.com/office/drawing/2014/main" id="{7D6F634E-2369-0E46-80D1-F39895FC47E6}"/>
                </a:ext>
              </a:extLst>
            </p:cNvPr>
            <p:cNvSpPr/>
            <p:nvPr/>
          </p:nvSpPr>
          <p:spPr>
            <a:xfrm>
              <a:off x="2758703" y="5601340"/>
              <a:ext cx="1080000" cy="360000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>
                  <a:latin typeface="Verdana" pitchFamily="34" charset="0"/>
                  <a:ea typeface="Verdana" pitchFamily="34" charset="0"/>
                  <a:cs typeface="Verdana" pitchFamily="34" charset="0"/>
                </a:rPr>
                <a:t>Reduce</a:t>
              </a:r>
              <a:endParaRPr lang="zh-CN" altLang="en-US" sz="1667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cxnSp>
        <p:nvCxnSpPr>
          <p:cNvPr id="26" name="Straight Arrow Connector 173">
            <a:extLst>
              <a:ext uri="{FF2B5EF4-FFF2-40B4-BE49-F238E27FC236}">
                <a16:creationId xmlns:a16="http://schemas.microsoft.com/office/drawing/2014/main" id="{4E0A7654-4812-ED42-ABC1-E6CBD2A80B52}"/>
              </a:ext>
            </a:extLst>
          </p:cNvPr>
          <p:cNvCxnSpPr>
            <a:stCxn id="8" idx="3"/>
          </p:cNvCxnSpPr>
          <p:nvPr/>
        </p:nvCxnSpPr>
        <p:spPr>
          <a:xfrm flipV="1">
            <a:off x="1933500" y="3114030"/>
            <a:ext cx="532750" cy="365667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174">
            <a:extLst>
              <a:ext uri="{FF2B5EF4-FFF2-40B4-BE49-F238E27FC236}">
                <a16:creationId xmlns:a16="http://schemas.microsoft.com/office/drawing/2014/main" id="{1EE86BB6-8EB6-D644-9FDE-521635D24317}"/>
              </a:ext>
            </a:extLst>
          </p:cNvPr>
          <p:cNvSpPr/>
          <p:nvPr/>
        </p:nvSpPr>
        <p:spPr>
          <a:xfrm>
            <a:off x="4254500" y="2687030"/>
            <a:ext cx="600000" cy="30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  <a:t>Data</a:t>
            </a:r>
            <a:endParaRPr lang="zh-CN" altLang="en-US" sz="1667">
              <a:latin typeface="Verdana" pitchFamily="34" charset="0"/>
              <a:cs typeface="Verdana" pitchFamily="34" charset="0"/>
            </a:endParaRPr>
          </a:p>
        </p:txBody>
      </p:sp>
      <p:sp>
        <p:nvSpPr>
          <p:cNvPr id="28" name="Rectangle 175">
            <a:extLst>
              <a:ext uri="{FF2B5EF4-FFF2-40B4-BE49-F238E27FC236}">
                <a16:creationId xmlns:a16="http://schemas.microsoft.com/office/drawing/2014/main" id="{C38A408E-2567-224B-AACF-9966EC7719B5}"/>
              </a:ext>
            </a:extLst>
          </p:cNvPr>
          <p:cNvSpPr/>
          <p:nvPr/>
        </p:nvSpPr>
        <p:spPr>
          <a:xfrm>
            <a:off x="4254500" y="3317650"/>
            <a:ext cx="600000" cy="30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  <a:t>Data</a:t>
            </a:r>
            <a:endParaRPr lang="zh-CN" altLang="en-US" sz="1667">
              <a:latin typeface="Verdana" pitchFamily="34" charset="0"/>
              <a:cs typeface="Verdana" pitchFamily="34" charset="0"/>
            </a:endParaRPr>
          </a:p>
        </p:txBody>
      </p:sp>
      <p:sp>
        <p:nvSpPr>
          <p:cNvPr id="29" name="Rectangle 176">
            <a:extLst>
              <a:ext uri="{FF2B5EF4-FFF2-40B4-BE49-F238E27FC236}">
                <a16:creationId xmlns:a16="http://schemas.microsoft.com/office/drawing/2014/main" id="{58BB703C-8F3B-2A4E-9403-4948E416E19C}"/>
              </a:ext>
            </a:extLst>
          </p:cNvPr>
          <p:cNvSpPr/>
          <p:nvPr/>
        </p:nvSpPr>
        <p:spPr>
          <a:xfrm>
            <a:off x="4254500" y="3830030"/>
            <a:ext cx="600000" cy="30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  <a:t>Data</a:t>
            </a:r>
            <a:endParaRPr lang="zh-CN" altLang="en-US" sz="1667">
              <a:latin typeface="Verdana" pitchFamily="34" charset="0"/>
              <a:cs typeface="Verdana" pitchFamily="34" charset="0"/>
            </a:endParaRPr>
          </a:p>
        </p:txBody>
      </p:sp>
      <p:sp>
        <p:nvSpPr>
          <p:cNvPr id="30" name="Rectangle 177">
            <a:extLst>
              <a:ext uri="{FF2B5EF4-FFF2-40B4-BE49-F238E27FC236}">
                <a16:creationId xmlns:a16="http://schemas.microsoft.com/office/drawing/2014/main" id="{77569E9E-C973-774D-B928-431F2F603FD9}"/>
              </a:ext>
            </a:extLst>
          </p:cNvPr>
          <p:cNvSpPr/>
          <p:nvPr/>
        </p:nvSpPr>
        <p:spPr>
          <a:xfrm>
            <a:off x="4254500" y="4736530"/>
            <a:ext cx="600000" cy="30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  <a:t>Data</a:t>
            </a:r>
            <a:endParaRPr lang="zh-CN" altLang="en-US" sz="1667">
              <a:latin typeface="Verdana" pitchFamily="34" charset="0"/>
              <a:cs typeface="Verdana" pitchFamily="34" charset="0"/>
            </a:endParaRPr>
          </a:p>
        </p:txBody>
      </p:sp>
      <p:grpSp>
        <p:nvGrpSpPr>
          <p:cNvPr id="31" name="Group 6149">
            <a:extLst>
              <a:ext uri="{FF2B5EF4-FFF2-40B4-BE49-F238E27FC236}">
                <a16:creationId xmlns:a16="http://schemas.microsoft.com/office/drawing/2014/main" id="{7EC84DBB-AE08-0746-8767-C7E765A71E3D}"/>
              </a:ext>
            </a:extLst>
          </p:cNvPr>
          <p:cNvGrpSpPr/>
          <p:nvPr/>
        </p:nvGrpSpPr>
        <p:grpSpPr>
          <a:xfrm>
            <a:off x="5363331" y="2834284"/>
            <a:ext cx="1494669" cy="300000"/>
            <a:chOff x="5550300" y="3605705"/>
            <a:chExt cx="1793603" cy="360000"/>
          </a:xfrm>
        </p:grpSpPr>
        <p:sp>
          <p:nvSpPr>
            <p:cNvPr id="32" name="Rounded Rectangle 179">
              <a:extLst>
                <a:ext uri="{FF2B5EF4-FFF2-40B4-BE49-F238E27FC236}">
                  <a16:creationId xmlns:a16="http://schemas.microsoft.com/office/drawing/2014/main" id="{8FC93DDB-08C7-2740-8624-646A47E6560A}"/>
                </a:ext>
              </a:extLst>
            </p:cNvPr>
            <p:cNvSpPr/>
            <p:nvPr/>
          </p:nvSpPr>
          <p:spPr>
            <a:xfrm>
              <a:off x="5550300" y="3605705"/>
              <a:ext cx="720000" cy="360000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>
                  <a:latin typeface="Verdana" pitchFamily="34" charset="0"/>
                  <a:ea typeface="Verdana" pitchFamily="34" charset="0"/>
                  <a:cs typeface="Verdana" pitchFamily="34" charset="0"/>
                </a:rPr>
                <a:t>Map</a:t>
              </a:r>
              <a:endParaRPr lang="zh-CN" altLang="en-US" sz="1667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33" name="Rounded Rectangle 182">
              <a:extLst>
                <a:ext uri="{FF2B5EF4-FFF2-40B4-BE49-F238E27FC236}">
                  <a16:creationId xmlns:a16="http://schemas.microsoft.com/office/drawing/2014/main" id="{86938B1A-8DF5-794D-8B90-F7A2F8285F26}"/>
                </a:ext>
              </a:extLst>
            </p:cNvPr>
            <p:cNvSpPr/>
            <p:nvPr/>
          </p:nvSpPr>
          <p:spPr>
            <a:xfrm>
              <a:off x="6263903" y="3605705"/>
              <a:ext cx="1080000" cy="360000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>
                  <a:latin typeface="Verdana" pitchFamily="34" charset="0"/>
                  <a:ea typeface="Verdana" pitchFamily="34" charset="0"/>
                  <a:cs typeface="Verdana" pitchFamily="34" charset="0"/>
                </a:rPr>
                <a:t>Reduce</a:t>
              </a:r>
              <a:endParaRPr lang="zh-CN" altLang="en-US" sz="1667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cxnSp>
        <p:nvCxnSpPr>
          <p:cNvPr id="34" name="Straight Arrow Connector 183">
            <a:extLst>
              <a:ext uri="{FF2B5EF4-FFF2-40B4-BE49-F238E27FC236}">
                <a16:creationId xmlns:a16="http://schemas.microsoft.com/office/drawing/2014/main" id="{06B13549-D978-2340-A206-D1D78468CAC9}"/>
              </a:ext>
            </a:extLst>
          </p:cNvPr>
          <p:cNvCxnSpPr>
            <a:stCxn id="27" idx="3"/>
            <a:endCxn id="32" idx="1"/>
          </p:cNvCxnSpPr>
          <p:nvPr/>
        </p:nvCxnSpPr>
        <p:spPr>
          <a:xfrm>
            <a:off x="4854500" y="2837031"/>
            <a:ext cx="508831" cy="147254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184">
            <a:extLst>
              <a:ext uri="{FF2B5EF4-FFF2-40B4-BE49-F238E27FC236}">
                <a16:creationId xmlns:a16="http://schemas.microsoft.com/office/drawing/2014/main" id="{F459AF22-D56F-E642-9869-5A73CB063602}"/>
              </a:ext>
            </a:extLst>
          </p:cNvPr>
          <p:cNvCxnSpPr>
            <a:stCxn id="28" idx="3"/>
            <a:endCxn id="39" idx="1"/>
          </p:cNvCxnSpPr>
          <p:nvPr/>
        </p:nvCxnSpPr>
        <p:spPr>
          <a:xfrm>
            <a:off x="4854500" y="3467650"/>
            <a:ext cx="508831" cy="195411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186">
            <a:extLst>
              <a:ext uri="{FF2B5EF4-FFF2-40B4-BE49-F238E27FC236}">
                <a16:creationId xmlns:a16="http://schemas.microsoft.com/office/drawing/2014/main" id="{074206D9-826D-4C45-BC27-D9C419F4328A}"/>
              </a:ext>
            </a:extLst>
          </p:cNvPr>
          <p:cNvCxnSpPr>
            <a:stCxn id="30" idx="3"/>
          </p:cNvCxnSpPr>
          <p:nvPr/>
        </p:nvCxnSpPr>
        <p:spPr>
          <a:xfrm flipV="1">
            <a:off x="4854500" y="4320530"/>
            <a:ext cx="508831" cy="56600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187">
            <a:extLst>
              <a:ext uri="{FF2B5EF4-FFF2-40B4-BE49-F238E27FC236}">
                <a16:creationId xmlns:a16="http://schemas.microsoft.com/office/drawing/2014/main" id="{307925DD-103E-214E-B00E-9B9E9918F79C}"/>
              </a:ext>
            </a:extLst>
          </p:cNvPr>
          <p:cNvCxnSpPr>
            <a:stCxn id="29" idx="3"/>
          </p:cNvCxnSpPr>
          <p:nvPr/>
        </p:nvCxnSpPr>
        <p:spPr>
          <a:xfrm>
            <a:off x="4854500" y="3980030"/>
            <a:ext cx="508831" cy="9525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oup 6152">
            <a:extLst>
              <a:ext uri="{FF2B5EF4-FFF2-40B4-BE49-F238E27FC236}">
                <a16:creationId xmlns:a16="http://schemas.microsoft.com/office/drawing/2014/main" id="{8A1ED3D2-01EE-4A49-B4A7-754EC2A17A45}"/>
              </a:ext>
            </a:extLst>
          </p:cNvPr>
          <p:cNvGrpSpPr/>
          <p:nvPr/>
        </p:nvGrpSpPr>
        <p:grpSpPr>
          <a:xfrm>
            <a:off x="5363331" y="3504319"/>
            <a:ext cx="1494669" cy="308742"/>
            <a:chOff x="5550300" y="4409747"/>
            <a:chExt cx="1793603" cy="370490"/>
          </a:xfrm>
        </p:grpSpPr>
        <p:sp>
          <p:nvSpPr>
            <p:cNvPr id="39" name="Rounded Rectangle 180">
              <a:extLst>
                <a:ext uri="{FF2B5EF4-FFF2-40B4-BE49-F238E27FC236}">
                  <a16:creationId xmlns:a16="http://schemas.microsoft.com/office/drawing/2014/main" id="{6D680D42-DC4A-5644-B307-D2203A48C47C}"/>
                </a:ext>
              </a:extLst>
            </p:cNvPr>
            <p:cNvSpPr/>
            <p:nvPr/>
          </p:nvSpPr>
          <p:spPr>
            <a:xfrm>
              <a:off x="5550300" y="4420237"/>
              <a:ext cx="720000" cy="360000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>
                  <a:latin typeface="Verdana" pitchFamily="34" charset="0"/>
                  <a:ea typeface="Verdana" pitchFamily="34" charset="0"/>
                  <a:cs typeface="Verdana" pitchFamily="34" charset="0"/>
                </a:rPr>
                <a:t>Map</a:t>
              </a:r>
              <a:endParaRPr lang="zh-CN" altLang="en-US" sz="1667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40" name="Rounded Rectangle 188">
              <a:extLst>
                <a:ext uri="{FF2B5EF4-FFF2-40B4-BE49-F238E27FC236}">
                  <a16:creationId xmlns:a16="http://schemas.microsoft.com/office/drawing/2014/main" id="{8F120FBF-80A8-9942-A1D8-B705F2CF4285}"/>
                </a:ext>
              </a:extLst>
            </p:cNvPr>
            <p:cNvSpPr/>
            <p:nvPr/>
          </p:nvSpPr>
          <p:spPr>
            <a:xfrm>
              <a:off x="6263903" y="4409747"/>
              <a:ext cx="1080000" cy="360000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>
                  <a:latin typeface="Verdana" pitchFamily="34" charset="0"/>
                  <a:ea typeface="Verdana" pitchFamily="34" charset="0"/>
                  <a:cs typeface="Verdana" pitchFamily="34" charset="0"/>
                </a:rPr>
                <a:t>Reduce</a:t>
              </a:r>
              <a:endParaRPr lang="zh-CN" altLang="en-US" sz="1667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grpSp>
        <p:nvGrpSpPr>
          <p:cNvPr id="41" name="Group 6151">
            <a:extLst>
              <a:ext uri="{FF2B5EF4-FFF2-40B4-BE49-F238E27FC236}">
                <a16:creationId xmlns:a16="http://schemas.microsoft.com/office/drawing/2014/main" id="{3D20A8EA-A49A-0644-80FD-42B6F3D62216}"/>
              </a:ext>
            </a:extLst>
          </p:cNvPr>
          <p:cNvGrpSpPr/>
          <p:nvPr/>
        </p:nvGrpSpPr>
        <p:grpSpPr>
          <a:xfrm>
            <a:off x="5363331" y="4020530"/>
            <a:ext cx="1494669" cy="300000"/>
            <a:chOff x="5550300" y="5029200"/>
            <a:chExt cx="1793603" cy="360000"/>
          </a:xfrm>
        </p:grpSpPr>
        <p:sp>
          <p:nvSpPr>
            <p:cNvPr id="42" name="Rounded Rectangle 181">
              <a:extLst>
                <a:ext uri="{FF2B5EF4-FFF2-40B4-BE49-F238E27FC236}">
                  <a16:creationId xmlns:a16="http://schemas.microsoft.com/office/drawing/2014/main" id="{D5D13220-44E9-1842-8590-CF6891446F4A}"/>
                </a:ext>
              </a:extLst>
            </p:cNvPr>
            <p:cNvSpPr/>
            <p:nvPr/>
          </p:nvSpPr>
          <p:spPr>
            <a:xfrm>
              <a:off x="5550300" y="5029200"/>
              <a:ext cx="720000" cy="360000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>
                  <a:latin typeface="Verdana" pitchFamily="34" charset="0"/>
                  <a:ea typeface="Verdana" pitchFamily="34" charset="0"/>
                  <a:cs typeface="Verdana" pitchFamily="34" charset="0"/>
                </a:rPr>
                <a:t>Map</a:t>
              </a:r>
              <a:endParaRPr lang="zh-CN" altLang="en-US" sz="1667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43" name="Rounded Rectangle 189">
              <a:extLst>
                <a:ext uri="{FF2B5EF4-FFF2-40B4-BE49-F238E27FC236}">
                  <a16:creationId xmlns:a16="http://schemas.microsoft.com/office/drawing/2014/main" id="{2AE642AA-31CA-AA40-B007-A6A1F8AB996C}"/>
                </a:ext>
              </a:extLst>
            </p:cNvPr>
            <p:cNvSpPr/>
            <p:nvPr/>
          </p:nvSpPr>
          <p:spPr>
            <a:xfrm>
              <a:off x="6263903" y="5029200"/>
              <a:ext cx="1080000" cy="360000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>
                  <a:latin typeface="Verdana" pitchFamily="34" charset="0"/>
                  <a:ea typeface="Verdana" pitchFamily="34" charset="0"/>
                  <a:cs typeface="Verdana" pitchFamily="34" charset="0"/>
                </a:rPr>
                <a:t>Reduce</a:t>
              </a:r>
              <a:endParaRPr lang="zh-CN" altLang="en-US" sz="1667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cxnSp>
        <p:nvCxnSpPr>
          <p:cNvPr id="44" name="Straight Arrow Connector 190">
            <a:extLst>
              <a:ext uri="{FF2B5EF4-FFF2-40B4-BE49-F238E27FC236}">
                <a16:creationId xmlns:a16="http://schemas.microsoft.com/office/drawing/2014/main" id="{54FF36E7-9EDD-2240-93F5-0D4802987CF7}"/>
              </a:ext>
            </a:extLst>
          </p:cNvPr>
          <p:cNvCxnSpPr>
            <a:stCxn id="28" idx="3"/>
          </p:cNvCxnSpPr>
          <p:nvPr/>
        </p:nvCxnSpPr>
        <p:spPr>
          <a:xfrm flipV="1">
            <a:off x="4854500" y="3114030"/>
            <a:ext cx="508831" cy="35362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191">
            <a:extLst>
              <a:ext uri="{FF2B5EF4-FFF2-40B4-BE49-F238E27FC236}">
                <a16:creationId xmlns:a16="http://schemas.microsoft.com/office/drawing/2014/main" id="{3975462D-59AC-6645-88E3-89456E3471E6}"/>
              </a:ext>
            </a:extLst>
          </p:cNvPr>
          <p:cNvCxnSpPr>
            <a:stCxn id="22" idx="3"/>
            <a:endCxn id="28" idx="1"/>
          </p:cNvCxnSpPr>
          <p:nvPr/>
        </p:nvCxnSpPr>
        <p:spPr>
          <a:xfrm flipV="1">
            <a:off x="3960920" y="3467650"/>
            <a:ext cx="293581" cy="198716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192">
            <a:extLst>
              <a:ext uri="{FF2B5EF4-FFF2-40B4-BE49-F238E27FC236}">
                <a16:creationId xmlns:a16="http://schemas.microsoft.com/office/drawing/2014/main" id="{8C842BC0-5A70-E444-B55C-4A682AF60B71}"/>
              </a:ext>
            </a:extLst>
          </p:cNvPr>
          <p:cNvCxnSpPr>
            <a:stCxn id="22" idx="3"/>
            <a:endCxn id="29" idx="1"/>
          </p:cNvCxnSpPr>
          <p:nvPr/>
        </p:nvCxnSpPr>
        <p:spPr>
          <a:xfrm>
            <a:off x="3960920" y="3666366"/>
            <a:ext cx="293581" cy="313664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193">
            <a:extLst>
              <a:ext uri="{FF2B5EF4-FFF2-40B4-BE49-F238E27FC236}">
                <a16:creationId xmlns:a16="http://schemas.microsoft.com/office/drawing/2014/main" id="{77D3C2B0-A691-5049-AF8D-CAC60F159F86}"/>
              </a:ext>
            </a:extLst>
          </p:cNvPr>
          <p:cNvCxnSpPr>
            <a:stCxn id="25" idx="3"/>
            <a:endCxn id="30" idx="1"/>
          </p:cNvCxnSpPr>
          <p:nvPr/>
        </p:nvCxnSpPr>
        <p:spPr>
          <a:xfrm>
            <a:off x="3960920" y="4647313"/>
            <a:ext cx="293581" cy="239217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194">
            <a:extLst>
              <a:ext uri="{FF2B5EF4-FFF2-40B4-BE49-F238E27FC236}">
                <a16:creationId xmlns:a16="http://schemas.microsoft.com/office/drawing/2014/main" id="{7E39F268-2D25-6F4D-A24E-90DC26D079AB}"/>
              </a:ext>
            </a:extLst>
          </p:cNvPr>
          <p:cNvCxnSpPr>
            <a:stCxn id="14" idx="3"/>
            <a:endCxn id="27" idx="1"/>
          </p:cNvCxnSpPr>
          <p:nvPr/>
        </p:nvCxnSpPr>
        <p:spPr>
          <a:xfrm flipV="1">
            <a:off x="3960920" y="2837030"/>
            <a:ext cx="293581" cy="159301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195">
            <a:extLst>
              <a:ext uri="{FF2B5EF4-FFF2-40B4-BE49-F238E27FC236}">
                <a16:creationId xmlns:a16="http://schemas.microsoft.com/office/drawing/2014/main" id="{57E3AAAF-EFDE-4E46-8C0F-2B4E05A80408}"/>
              </a:ext>
            </a:extLst>
          </p:cNvPr>
          <p:cNvCxnSpPr>
            <a:stCxn id="14" idx="3"/>
            <a:endCxn id="28" idx="1"/>
          </p:cNvCxnSpPr>
          <p:nvPr/>
        </p:nvCxnSpPr>
        <p:spPr>
          <a:xfrm>
            <a:off x="3960920" y="2996331"/>
            <a:ext cx="293581" cy="471319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Group 6150">
            <a:extLst>
              <a:ext uri="{FF2B5EF4-FFF2-40B4-BE49-F238E27FC236}">
                <a16:creationId xmlns:a16="http://schemas.microsoft.com/office/drawing/2014/main" id="{BA9B91F8-6E20-B445-A071-629C29E2DBFE}"/>
              </a:ext>
            </a:extLst>
          </p:cNvPr>
          <p:cNvGrpSpPr/>
          <p:nvPr/>
        </p:nvGrpSpPr>
        <p:grpSpPr>
          <a:xfrm>
            <a:off x="5363331" y="4609530"/>
            <a:ext cx="1494669" cy="300000"/>
            <a:chOff x="5521597" y="5736000"/>
            <a:chExt cx="1793603" cy="360000"/>
          </a:xfrm>
        </p:grpSpPr>
        <p:sp>
          <p:nvSpPr>
            <p:cNvPr id="51" name="Rounded Rectangle 196">
              <a:extLst>
                <a:ext uri="{FF2B5EF4-FFF2-40B4-BE49-F238E27FC236}">
                  <a16:creationId xmlns:a16="http://schemas.microsoft.com/office/drawing/2014/main" id="{870AB0B6-E9EA-E144-A893-9FC3BF6AE74E}"/>
                </a:ext>
              </a:extLst>
            </p:cNvPr>
            <p:cNvSpPr/>
            <p:nvPr/>
          </p:nvSpPr>
          <p:spPr>
            <a:xfrm>
              <a:off x="5521597" y="5736000"/>
              <a:ext cx="720000" cy="360000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>
                  <a:latin typeface="Verdana" pitchFamily="34" charset="0"/>
                  <a:ea typeface="Verdana" pitchFamily="34" charset="0"/>
                  <a:cs typeface="Verdana" pitchFamily="34" charset="0"/>
                </a:rPr>
                <a:t>Map</a:t>
              </a:r>
              <a:endParaRPr lang="zh-CN" altLang="en-US" sz="1667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2" name="Rounded Rectangle 197">
              <a:extLst>
                <a:ext uri="{FF2B5EF4-FFF2-40B4-BE49-F238E27FC236}">
                  <a16:creationId xmlns:a16="http://schemas.microsoft.com/office/drawing/2014/main" id="{FC59DD1D-B129-5D41-BCDA-3A6753FA8412}"/>
                </a:ext>
              </a:extLst>
            </p:cNvPr>
            <p:cNvSpPr/>
            <p:nvPr/>
          </p:nvSpPr>
          <p:spPr>
            <a:xfrm>
              <a:off x="6235200" y="5736000"/>
              <a:ext cx="1080000" cy="360000"/>
            </a:xfrm>
            <a:prstGeom prst="roundRect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>
                  <a:latin typeface="Verdana" pitchFamily="34" charset="0"/>
                  <a:ea typeface="Verdana" pitchFamily="34" charset="0"/>
                  <a:cs typeface="Verdana" pitchFamily="34" charset="0"/>
                </a:rPr>
                <a:t>Reduce</a:t>
              </a:r>
              <a:endParaRPr lang="zh-CN" altLang="en-US" sz="1667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cxnSp>
        <p:nvCxnSpPr>
          <p:cNvPr id="53" name="Straight Arrow Connector 198">
            <a:extLst>
              <a:ext uri="{FF2B5EF4-FFF2-40B4-BE49-F238E27FC236}">
                <a16:creationId xmlns:a16="http://schemas.microsoft.com/office/drawing/2014/main" id="{B8D70063-A53D-5443-B321-365291E885A8}"/>
              </a:ext>
            </a:extLst>
          </p:cNvPr>
          <p:cNvCxnSpPr>
            <a:stCxn id="30" idx="3"/>
            <a:endCxn id="51" idx="1"/>
          </p:cNvCxnSpPr>
          <p:nvPr/>
        </p:nvCxnSpPr>
        <p:spPr>
          <a:xfrm flipV="1">
            <a:off x="4854500" y="4759530"/>
            <a:ext cx="508831" cy="12700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207">
            <a:extLst>
              <a:ext uri="{FF2B5EF4-FFF2-40B4-BE49-F238E27FC236}">
                <a16:creationId xmlns:a16="http://schemas.microsoft.com/office/drawing/2014/main" id="{431099D7-7EC4-524D-84FA-7747C2D6F625}"/>
              </a:ext>
            </a:extLst>
          </p:cNvPr>
          <p:cNvSpPr/>
          <p:nvPr/>
        </p:nvSpPr>
        <p:spPr>
          <a:xfrm>
            <a:off x="7282348" y="3114030"/>
            <a:ext cx="600000" cy="30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  <a:t>Data</a:t>
            </a:r>
            <a:endParaRPr lang="zh-CN" altLang="en-US" sz="1667">
              <a:latin typeface="Verdana" pitchFamily="34" charset="0"/>
              <a:cs typeface="Verdana" pitchFamily="34" charset="0"/>
            </a:endParaRPr>
          </a:p>
        </p:txBody>
      </p:sp>
      <p:sp>
        <p:nvSpPr>
          <p:cNvPr id="55" name="Rectangle 208">
            <a:extLst>
              <a:ext uri="{FF2B5EF4-FFF2-40B4-BE49-F238E27FC236}">
                <a16:creationId xmlns:a16="http://schemas.microsoft.com/office/drawing/2014/main" id="{7D2F927C-A2F4-C341-9999-360C77F4E01C}"/>
              </a:ext>
            </a:extLst>
          </p:cNvPr>
          <p:cNvSpPr/>
          <p:nvPr/>
        </p:nvSpPr>
        <p:spPr>
          <a:xfrm>
            <a:off x="7282348" y="4020530"/>
            <a:ext cx="600000" cy="30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67">
                <a:latin typeface="Verdana" pitchFamily="34" charset="0"/>
                <a:ea typeface="Verdana" pitchFamily="34" charset="0"/>
                <a:cs typeface="Verdana" pitchFamily="34" charset="0"/>
              </a:rPr>
              <a:t>Data</a:t>
            </a:r>
            <a:endParaRPr lang="zh-CN" altLang="en-US" sz="1667">
              <a:latin typeface="Verdana" pitchFamily="34" charset="0"/>
              <a:cs typeface="Verdana" pitchFamily="34" charset="0"/>
            </a:endParaRPr>
          </a:p>
        </p:txBody>
      </p:sp>
      <p:cxnSp>
        <p:nvCxnSpPr>
          <p:cNvPr id="56" name="Straight Arrow Connector 209">
            <a:extLst>
              <a:ext uri="{FF2B5EF4-FFF2-40B4-BE49-F238E27FC236}">
                <a16:creationId xmlns:a16="http://schemas.microsoft.com/office/drawing/2014/main" id="{EA1AF2AA-3480-FA43-83DC-F0872B051414}"/>
              </a:ext>
            </a:extLst>
          </p:cNvPr>
          <p:cNvCxnSpPr>
            <a:stCxn id="33" idx="3"/>
            <a:endCxn id="54" idx="1"/>
          </p:cNvCxnSpPr>
          <p:nvPr/>
        </p:nvCxnSpPr>
        <p:spPr>
          <a:xfrm>
            <a:off x="6858000" y="2984285"/>
            <a:ext cx="424348" cy="279746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212">
            <a:extLst>
              <a:ext uri="{FF2B5EF4-FFF2-40B4-BE49-F238E27FC236}">
                <a16:creationId xmlns:a16="http://schemas.microsoft.com/office/drawing/2014/main" id="{8D1A7B55-C9E4-314D-B12A-35694BFAB617}"/>
              </a:ext>
            </a:extLst>
          </p:cNvPr>
          <p:cNvCxnSpPr>
            <a:stCxn id="40" idx="3"/>
          </p:cNvCxnSpPr>
          <p:nvPr/>
        </p:nvCxnSpPr>
        <p:spPr>
          <a:xfrm flipV="1">
            <a:off x="6858000" y="3414031"/>
            <a:ext cx="424348" cy="240289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215">
            <a:extLst>
              <a:ext uri="{FF2B5EF4-FFF2-40B4-BE49-F238E27FC236}">
                <a16:creationId xmlns:a16="http://schemas.microsoft.com/office/drawing/2014/main" id="{068E26D3-DBC0-8A40-9A75-DA462A6A964A}"/>
              </a:ext>
            </a:extLst>
          </p:cNvPr>
          <p:cNvCxnSpPr>
            <a:stCxn id="43" idx="3"/>
            <a:endCxn id="55" idx="1"/>
          </p:cNvCxnSpPr>
          <p:nvPr/>
        </p:nvCxnSpPr>
        <p:spPr>
          <a:xfrm>
            <a:off x="6858000" y="4170530"/>
            <a:ext cx="424348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218">
            <a:extLst>
              <a:ext uri="{FF2B5EF4-FFF2-40B4-BE49-F238E27FC236}">
                <a16:creationId xmlns:a16="http://schemas.microsoft.com/office/drawing/2014/main" id="{F7E7D30E-6881-544A-B6C1-1B4895DAF393}"/>
              </a:ext>
            </a:extLst>
          </p:cNvPr>
          <p:cNvCxnSpPr>
            <a:stCxn id="52" idx="3"/>
          </p:cNvCxnSpPr>
          <p:nvPr/>
        </p:nvCxnSpPr>
        <p:spPr>
          <a:xfrm flipV="1">
            <a:off x="6858000" y="4320530"/>
            <a:ext cx="424348" cy="43900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234">
            <a:extLst>
              <a:ext uri="{FF2B5EF4-FFF2-40B4-BE49-F238E27FC236}">
                <a16:creationId xmlns:a16="http://schemas.microsoft.com/office/drawing/2014/main" id="{ED4E75FC-C494-1D4B-BD20-46DD3821AD5D}"/>
              </a:ext>
            </a:extLst>
          </p:cNvPr>
          <p:cNvSpPr/>
          <p:nvPr/>
        </p:nvSpPr>
        <p:spPr bwMode="auto">
          <a:xfrm rot="5400000">
            <a:off x="1186523" y="3626272"/>
            <a:ext cx="2490000" cy="471019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/>
          <a:p>
            <a:pPr algn="ctr"/>
            <a:r>
              <a:rPr lang="en-US" sz="2667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Startup Penalty</a:t>
            </a:r>
          </a:p>
        </p:txBody>
      </p:sp>
      <p:sp>
        <p:nvSpPr>
          <p:cNvPr id="61" name="Rectangle 235">
            <a:extLst>
              <a:ext uri="{FF2B5EF4-FFF2-40B4-BE49-F238E27FC236}">
                <a16:creationId xmlns:a16="http://schemas.microsoft.com/office/drawing/2014/main" id="{EF828C35-D1C8-FE4B-92D0-D3EF006B2629}"/>
              </a:ext>
            </a:extLst>
          </p:cNvPr>
          <p:cNvSpPr/>
          <p:nvPr/>
        </p:nvSpPr>
        <p:spPr bwMode="auto">
          <a:xfrm rot="5400000">
            <a:off x="2804978" y="3641418"/>
            <a:ext cx="2100000" cy="440726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algn="ctr"/>
            <a:r>
              <a:rPr lang="en-US" sz="2667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Disk Penalty</a:t>
            </a:r>
          </a:p>
        </p:txBody>
      </p:sp>
      <p:sp>
        <p:nvSpPr>
          <p:cNvPr id="62" name="Rectangle 236">
            <a:extLst>
              <a:ext uri="{FF2B5EF4-FFF2-40B4-BE49-F238E27FC236}">
                <a16:creationId xmlns:a16="http://schemas.microsoft.com/office/drawing/2014/main" id="{FC3A4D55-6C2D-4C4A-98CA-E389BCB2E83F}"/>
              </a:ext>
            </a:extLst>
          </p:cNvPr>
          <p:cNvSpPr/>
          <p:nvPr/>
        </p:nvSpPr>
        <p:spPr bwMode="auto">
          <a:xfrm rot="5400000">
            <a:off x="4171023" y="3626272"/>
            <a:ext cx="2490000" cy="471019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/>
          <a:p>
            <a:pPr algn="ctr"/>
            <a:r>
              <a:rPr lang="en-US" sz="2667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Startup Penalty</a:t>
            </a:r>
          </a:p>
        </p:txBody>
      </p:sp>
      <p:sp>
        <p:nvSpPr>
          <p:cNvPr id="63" name="Rectangle 237">
            <a:extLst>
              <a:ext uri="{FF2B5EF4-FFF2-40B4-BE49-F238E27FC236}">
                <a16:creationId xmlns:a16="http://schemas.microsoft.com/office/drawing/2014/main" id="{A19B7602-678C-0C48-A9EE-8697A218915C}"/>
              </a:ext>
            </a:extLst>
          </p:cNvPr>
          <p:cNvSpPr/>
          <p:nvPr/>
        </p:nvSpPr>
        <p:spPr bwMode="auto">
          <a:xfrm rot="5400000">
            <a:off x="5826522" y="3641418"/>
            <a:ext cx="2100000" cy="440726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algn="ctr"/>
            <a:r>
              <a:rPr lang="en-US" sz="2667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Disk Penalty</a:t>
            </a:r>
          </a:p>
        </p:txBody>
      </p:sp>
    </p:spTree>
    <p:extLst>
      <p:ext uri="{BB962C8B-B14F-4D97-AF65-F5344CB8AC3E}">
        <p14:creationId xmlns:p14="http://schemas.microsoft.com/office/powerpoint/2010/main" val="4103975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62" grpId="0" animBg="1"/>
      <p:bldP spid="6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A06C58-7D99-D443-8E47-E2B18F87E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>
                <a:solidFill>
                  <a:schemeClr val="tx1"/>
                </a:solidFill>
              </a:rPr>
              <a:t>What is the Right Tool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/>
              <a:t>for </a:t>
            </a:r>
            <a:r>
              <a:rPr kumimoji="1" lang="en" altLang="zh-CN" dirty="0"/>
              <a:t>Graph-parallel ML</a:t>
            </a:r>
            <a:r>
              <a:rPr kumimoji="1" lang="zh-CN" altLang="en-US" dirty="0"/>
              <a:t>？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5BD4C0-B283-024B-BC9C-396D7FFD3F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549285"/>
          </a:xfrm>
        </p:spPr>
        <p:txBody>
          <a:bodyPr/>
          <a:lstStyle/>
          <a:p>
            <a:r>
              <a:rPr kumimoji="1" lang="en-US" altLang="zh-CN" b="0"/>
              <a:t>Data-parallel</a:t>
            </a:r>
            <a:r>
              <a:rPr kumimoji="1" lang="zh-CN" altLang="en-US" b="0"/>
              <a:t> </a:t>
            </a:r>
            <a:r>
              <a:rPr kumimoji="1" lang="en-US" altLang="zh-CN" b="0"/>
              <a:t>vs. MPI/</a:t>
            </a:r>
            <a:r>
              <a:rPr kumimoji="1" lang="en-US" altLang="zh-CN" b="0" err="1"/>
              <a:t>PThreads</a:t>
            </a:r>
            <a:endParaRPr kumimoji="1" lang="zh-CN" altLang="en-US" b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D178650-A605-1243-8BCA-962DD774D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35</a:t>
            </a:fld>
            <a:endParaRPr lang="zh-CN" altLang="en-US"/>
          </a:p>
        </p:txBody>
      </p:sp>
      <p:sp>
        <p:nvSpPr>
          <p:cNvPr id="20" name="Rectangle 18">
            <a:extLst>
              <a:ext uri="{FF2B5EF4-FFF2-40B4-BE49-F238E27FC236}">
                <a16:creationId xmlns:a16="http://schemas.microsoft.com/office/drawing/2014/main" id="{6BA05EC0-DD2E-B848-BAC3-167E00F57D0D}"/>
              </a:ext>
            </a:extLst>
          </p:cNvPr>
          <p:cNvSpPr/>
          <p:nvPr/>
        </p:nvSpPr>
        <p:spPr>
          <a:xfrm>
            <a:off x="5118058" y="2763391"/>
            <a:ext cx="2280000" cy="52225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/>
          <a:p>
            <a:pPr algn="ctr"/>
            <a:r>
              <a:rPr lang="en-US" altLang="zh-CN" sz="3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MapReduce</a:t>
            </a:r>
          </a:p>
        </p:txBody>
      </p:sp>
      <p:sp>
        <p:nvSpPr>
          <p:cNvPr id="21" name="Left-Right Arrow 75">
            <a:extLst>
              <a:ext uri="{FF2B5EF4-FFF2-40B4-BE49-F238E27FC236}">
                <a16:creationId xmlns:a16="http://schemas.microsoft.com/office/drawing/2014/main" id="{FDC7649B-E20A-B143-A4E1-419979DEED5D}"/>
              </a:ext>
            </a:extLst>
          </p:cNvPr>
          <p:cNvSpPr/>
          <p:nvPr/>
        </p:nvSpPr>
        <p:spPr bwMode="auto">
          <a:xfrm>
            <a:off x="1270845" y="1714500"/>
            <a:ext cx="6666656" cy="797691"/>
          </a:xfrm>
          <a:prstGeom prst="leftRightArrow">
            <a:avLst>
              <a:gd name="adj1" fmla="val 64701"/>
              <a:gd name="adj2" fmla="val 50000"/>
            </a:avLst>
          </a:prstGeom>
          <a:gradFill flip="none" rotWithShape="1">
            <a:gsLst>
              <a:gs pos="0">
                <a:schemeClr val="bg1"/>
              </a:gs>
              <a:gs pos="82000">
                <a:schemeClr val="accent2">
                  <a:shade val="94000"/>
                  <a:satMod val="135000"/>
                </a:schemeClr>
              </a:gs>
            </a:gsLst>
            <a:lin ang="0" scaled="1"/>
            <a:tileRect/>
          </a:gradFill>
          <a:ln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r>
              <a:rPr lang="en-US" sz="2333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pitchFamily="-111" charset="-128"/>
              </a:rPr>
              <a:t>Data-Parallel                              </a:t>
            </a:r>
            <a:r>
              <a:rPr lang="en-US" sz="2333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pitchFamily="-111" charset="-128"/>
              </a:rPr>
              <a:t>Graph-Parallel</a:t>
            </a:r>
          </a:p>
        </p:txBody>
      </p:sp>
      <p:sp>
        <p:nvSpPr>
          <p:cNvPr id="22" name="TextBox 82">
            <a:extLst>
              <a:ext uri="{FF2B5EF4-FFF2-40B4-BE49-F238E27FC236}">
                <a16:creationId xmlns:a16="http://schemas.microsoft.com/office/drawing/2014/main" id="{C1A8F80E-8D8C-534C-9A07-CAFD32D61642}"/>
              </a:ext>
            </a:extLst>
          </p:cNvPr>
          <p:cNvSpPr txBox="1"/>
          <p:nvPr/>
        </p:nvSpPr>
        <p:spPr>
          <a:xfrm>
            <a:off x="6724763" y="4191000"/>
            <a:ext cx="1358065" cy="6054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67" b="1">
                <a:solidFill>
                  <a:srgbClr val="7030A0"/>
                </a:solidFill>
                <a:latin typeface="Eras Medium ITC" pitchFamily="34" charset="0"/>
              </a:rPr>
              <a:t>Belief</a:t>
            </a:r>
          </a:p>
          <a:p>
            <a:pPr algn="ctr"/>
            <a:r>
              <a:rPr lang="en-US" sz="1667" b="1">
                <a:solidFill>
                  <a:srgbClr val="7030A0"/>
                </a:solidFill>
                <a:latin typeface="Eras Medium ITC" pitchFamily="34" charset="0"/>
              </a:rPr>
              <a:t>Propagation</a:t>
            </a:r>
          </a:p>
        </p:txBody>
      </p:sp>
      <p:sp>
        <p:nvSpPr>
          <p:cNvPr id="23" name="TextBox 83">
            <a:extLst>
              <a:ext uri="{FF2B5EF4-FFF2-40B4-BE49-F238E27FC236}">
                <a16:creationId xmlns:a16="http://schemas.microsoft.com/office/drawing/2014/main" id="{63D498E0-1607-5A4F-8292-AC593D465422}"/>
              </a:ext>
            </a:extLst>
          </p:cNvPr>
          <p:cNvSpPr txBox="1"/>
          <p:nvPr/>
        </p:nvSpPr>
        <p:spPr>
          <a:xfrm>
            <a:off x="6347017" y="3562003"/>
            <a:ext cx="210208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500" b="1" dirty="0">
                <a:solidFill>
                  <a:srgbClr val="0070C0"/>
                </a:solidFill>
                <a:latin typeface="Eras Medium ITC" pitchFamily="34" charset="0"/>
              </a:rPr>
              <a:t>Label Propagation</a:t>
            </a:r>
          </a:p>
        </p:txBody>
      </p:sp>
      <p:sp>
        <p:nvSpPr>
          <p:cNvPr id="24" name="TextBox 84">
            <a:extLst>
              <a:ext uri="{FF2B5EF4-FFF2-40B4-BE49-F238E27FC236}">
                <a16:creationId xmlns:a16="http://schemas.microsoft.com/office/drawing/2014/main" id="{7CC7AD19-861F-6A43-BD4C-5312BF4A196A}"/>
              </a:ext>
            </a:extLst>
          </p:cNvPr>
          <p:cNvSpPr txBox="1"/>
          <p:nvPr/>
        </p:nvSpPr>
        <p:spPr>
          <a:xfrm>
            <a:off x="4318000" y="3921075"/>
            <a:ext cx="2111718" cy="348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67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Kernel Methods</a:t>
            </a:r>
          </a:p>
        </p:txBody>
      </p:sp>
      <p:sp>
        <p:nvSpPr>
          <p:cNvPr id="25" name="TextBox 85">
            <a:extLst>
              <a:ext uri="{FF2B5EF4-FFF2-40B4-BE49-F238E27FC236}">
                <a16:creationId xmlns:a16="http://schemas.microsoft.com/office/drawing/2014/main" id="{1FE8CD09-9696-F243-B740-7F4AA8F803AA}"/>
              </a:ext>
            </a:extLst>
          </p:cNvPr>
          <p:cNvSpPr txBox="1"/>
          <p:nvPr/>
        </p:nvSpPr>
        <p:spPr>
          <a:xfrm>
            <a:off x="5096292" y="4934595"/>
            <a:ext cx="1263487" cy="6054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67" b="1">
                <a:solidFill>
                  <a:srgbClr val="996600"/>
                </a:solidFill>
                <a:latin typeface="Eras Medium ITC" pitchFamily="34" charset="0"/>
              </a:rPr>
              <a:t>Deep Belief</a:t>
            </a:r>
          </a:p>
          <a:p>
            <a:pPr algn="ctr"/>
            <a:r>
              <a:rPr lang="en-US" sz="1667" b="1">
                <a:solidFill>
                  <a:srgbClr val="996600"/>
                </a:solidFill>
                <a:latin typeface="Eras Medium ITC" pitchFamily="34" charset="0"/>
              </a:rPr>
              <a:t>Networks</a:t>
            </a:r>
          </a:p>
        </p:txBody>
      </p:sp>
      <p:sp>
        <p:nvSpPr>
          <p:cNvPr id="26" name="TextBox 86">
            <a:extLst>
              <a:ext uri="{FF2B5EF4-FFF2-40B4-BE49-F238E27FC236}">
                <a16:creationId xmlns:a16="http://schemas.microsoft.com/office/drawing/2014/main" id="{E9564D8A-3EAB-7B47-943D-7AE5AF54013D}"/>
              </a:ext>
            </a:extLst>
          </p:cNvPr>
          <p:cNvSpPr txBox="1"/>
          <p:nvPr/>
        </p:nvSpPr>
        <p:spPr>
          <a:xfrm>
            <a:off x="6255153" y="4807595"/>
            <a:ext cx="1096775" cy="6054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67" b="1">
                <a:solidFill>
                  <a:srgbClr val="0033CC"/>
                </a:solidFill>
                <a:latin typeface="Eras Medium ITC" pitchFamily="34" charset="0"/>
              </a:rPr>
              <a:t>Neural</a:t>
            </a:r>
          </a:p>
          <a:p>
            <a:pPr algn="ctr"/>
            <a:r>
              <a:rPr lang="en-US" sz="1667" b="1">
                <a:solidFill>
                  <a:srgbClr val="0033CC"/>
                </a:solidFill>
                <a:latin typeface="Eras Medium ITC" pitchFamily="34" charset="0"/>
              </a:rPr>
              <a:t>Networks</a:t>
            </a:r>
          </a:p>
        </p:txBody>
      </p:sp>
      <p:sp>
        <p:nvSpPr>
          <p:cNvPr id="27" name="TextBox 87">
            <a:extLst>
              <a:ext uri="{FF2B5EF4-FFF2-40B4-BE49-F238E27FC236}">
                <a16:creationId xmlns:a16="http://schemas.microsoft.com/office/drawing/2014/main" id="{A0B684D9-2E7E-C44F-8E7E-16A42EC41F67}"/>
              </a:ext>
            </a:extLst>
          </p:cNvPr>
          <p:cNvSpPr txBox="1"/>
          <p:nvPr/>
        </p:nvSpPr>
        <p:spPr>
          <a:xfrm>
            <a:off x="5082809" y="4236095"/>
            <a:ext cx="129073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b="1">
                <a:solidFill>
                  <a:srgbClr val="00B050"/>
                </a:solidFill>
                <a:latin typeface="Eras Medium ITC" pitchFamily="34" charset="0"/>
              </a:rPr>
              <a:t>Tensor </a:t>
            </a:r>
          </a:p>
          <a:p>
            <a:r>
              <a:rPr lang="en-US" sz="1500" b="1">
                <a:solidFill>
                  <a:srgbClr val="00B050"/>
                </a:solidFill>
                <a:latin typeface="Eras Medium ITC" pitchFamily="34" charset="0"/>
              </a:rPr>
              <a:t>Factorization</a:t>
            </a:r>
          </a:p>
        </p:txBody>
      </p:sp>
      <p:sp>
        <p:nvSpPr>
          <p:cNvPr id="28" name="TextBox 88">
            <a:extLst>
              <a:ext uri="{FF2B5EF4-FFF2-40B4-BE49-F238E27FC236}">
                <a16:creationId xmlns:a16="http://schemas.microsoft.com/office/drawing/2014/main" id="{716115B7-4A18-B248-BAD2-D94E80192D1E}"/>
              </a:ext>
            </a:extLst>
          </p:cNvPr>
          <p:cNvSpPr txBox="1"/>
          <p:nvPr/>
        </p:nvSpPr>
        <p:spPr>
          <a:xfrm>
            <a:off x="5778501" y="3552280"/>
            <a:ext cx="102944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>
                <a:solidFill>
                  <a:srgbClr val="FF0066"/>
                </a:solidFill>
                <a:latin typeface="Eras Medium ITC" pitchFamily="34" charset="0"/>
              </a:rPr>
              <a:t>PageRank</a:t>
            </a:r>
          </a:p>
        </p:txBody>
      </p:sp>
      <p:sp>
        <p:nvSpPr>
          <p:cNvPr id="29" name="TextBox 106">
            <a:extLst>
              <a:ext uri="{FF2B5EF4-FFF2-40B4-BE49-F238E27FC236}">
                <a16:creationId xmlns:a16="http://schemas.microsoft.com/office/drawing/2014/main" id="{2C73971B-289B-4841-AC5B-DFE372DFFBC4}"/>
              </a:ext>
            </a:extLst>
          </p:cNvPr>
          <p:cNvSpPr txBox="1"/>
          <p:nvPr/>
        </p:nvSpPr>
        <p:spPr>
          <a:xfrm>
            <a:off x="4776917" y="3476575"/>
            <a:ext cx="904415" cy="4513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333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Lasso</a:t>
            </a:r>
          </a:p>
        </p:txBody>
      </p:sp>
      <p:sp>
        <p:nvSpPr>
          <p:cNvPr id="30" name="TextBox 107">
            <a:extLst>
              <a:ext uri="{FF2B5EF4-FFF2-40B4-BE49-F238E27FC236}">
                <a16:creationId xmlns:a16="http://schemas.microsoft.com/office/drawing/2014/main" id="{2C8283A9-CE09-024D-8AEF-0479024448B1}"/>
              </a:ext>
            </a:extLst>
          </p:cNvPr>
          <p:cNvSpPr txBox="1"/>
          <p:nvPr/>
        </p:nvSpPr>
        <p:spPr>
          <a:xfrm>
            <a:off x="3082039" y="3338612"/>
            <a:ext cx="105509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b="1">
                <a:solidFill>
                  <a:srgbClr val="0033CC"/>
                </a:solidFill>
                <a:latin typeface="Eras Medium ITC" pitchFamily="34" charset="0"/>
              </a:rPr>
              <a:t>Cross</a:t>
            </a:r>
          </a:p>
          <a:p>
            <a:pPr algn="ctr"/>
            <a:r>
              <a:rPr lang="en-US" sz="1500" b="1">
                <a:solidFill>
                  <a:srgbClr val="0033CC"/>
                </a:solidFill>
                <a:latin typeface="Eras Medium ITC" pitchFamily="34" charset="0"/>
              </a:rPr>
              <a:t>Validation</a:t>
            </a:r>
          </a:p>
        </p:txBody>
      </p:sp>
      <p:sp>
        <p:nvSpPr>
          <p:cNvPr id="31" name="TextBox 109">
            <a:extLst>
              <a:ext uri="{FF2B5EF4-FFF2-40B4-BE49-F238E27FC236}">
                <a16:creationId xmlns:a16="http://schemas.microsoft.com/office/drawing/2014/main" id="{64B6E2C8-334C-4D4D-9031-F5912975259D}"/>
              </a:ext>
            </a:extLst>
          </p:cNvPr>
          <p:cNvSpPr txBox="1"/>
          <p:nvPr/>
        </p:nvSpPr>
        <p:spPr>
          <a:xfrm>
            <a:off x="1574484" y="3471614"/>
            <a:ext cx="104547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b="1">
                <a:solidFill>
                  <a:srgbClr val="FF0066"/>
                </a:solidFill>
                <a:latin typeface="Eras Medium ITC" pitchFamily="34" charset="0"/>
              </a:rPr>
              <a:t>Feature </a:t>
            </a:r>
          </a:p>
          <a:p>
            <a:pPr algn="ctr"/>
            <a:r>
              <a:rPr lang="en-US" sz="1500" b="1">
                <a:solidFill>
                  <a:srgbClr val="FF0066"/>
                </a:solidFill>
                <a:latin typeface="Eras Medium ITC" pitchFamily="34" charset="0"/>
              </a:rPr>
              <a:t>Extraction</a:t>
            </a:r>
          </a:p>
        </p:txBody>
      </p:sp>
      <p:sp>
        <p:nvSpPr>
          <p:cNvPr id="32" name="TextBox 110">
            <a:extLst>
              <a:ext uri="{FF2B5EF4-FFF2-40B4-BE49-F238E27FC236}">
                <a16:creationId xmlns:a16="http://schemas.microsoft.com/office/drawing/2014/main" id="{9999BBCF-C6CB-CA4D-9834-8D03B0130E50}"/>
              </a:ext>
            </a:extLst>
          </p:cNvPr>
          <p:cNvSpPr txBox="1"/>
          <p:nvPr/>
        </p:nvSpPr>
        <p:spPr>
          <a:xfrm>
            <a:off x="1829799" y="4197003"/>
            <a:ext cx="197682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b="1">
                <a:solidFill>
                  <a:srgbClr val="00B050"/>
                </a:solidFill>
                <a:latin typeface="Eras Medium ITC" pitchFamily="34" charset="0"/>
              </a:rPr>
              <a:t>Computing Sufficient</a:t>
            </a:r>
          </a:p>
          <a:p>
            <a:pPr algn="ctr"/>
            <a:r>
              <a:rPr lang="en-US" sz="1500" b="1">
                <a:solidFill>
                  <a:srgbClr val="00B050"/>
                </a:solidFill>
                <a:latin typeface="Eras Medium ITC" pitchFamily="34" charset="0"/>
              </a:rPr>
              <a:t>Statistics </a:t>
            </a:r>
          </a:p>
        </p:txBody>
      </p:sp>
      <p:sp>
        <p:nvSpPr>
          <p:cNvPr id="33" name="TextBox 112">
            <a:extLst>
              <a:ext uri="{FF2B5EF4-FFF2-40B4-BE49-F238E27FC236}">
                <a16:creationId xmlns:a16="http://schemas.microsoft.com/office/drawing/2014/main" id="{3E790888-58CB-F64E-973B-F3A80CEC53EE}"/>
              </a:ext>
            </a:extLst>
          </p:cNvPr>
          <p:cNvSpPr txBox="1"/>
          <p:nvPr/>
        </p:nvSpPr>
        <p:spPr>
          <a:xfrm>
            <a:off x="1764479" y="2763391"/>
            <a:ext cx="230383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Map Reduce</a:t>
            </a:r>
          </a:p>
        </p:txBody>
      </p:sp>
      <p:sp>
        <p:nvSpPr>
          <p:cNvPr id="34" name="Rectangle 113">
            <a:extLst>
              <a:ext uri="{FF2B5EF4-FFF2-40B4-BE49-F238E27FC236}">
                <a16:creationId xmlns:a16="http://schemas.microsoft.com/office/drawing/2014/main" id="{A2FAD9C0-A984-F348-BA87-93A5BE2E5A03}"/>
              </a:ext>
            </a:extLst>
          </p:cNvPr>
          <p:cNvSpPr/>
          <p:nvPr/>
        </p:nvSpPr>
        <p:spPr>
          <a:xfrm>
            <a:off x="4953000" y="2763391"/>
            <a:ext cx="2550000" cy="52225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/>
          <a:p>
            <a:pPr algn="ctr"/>
            <a:r>
              <a:rPr lang="en-US" altLang="zh-CN" sz="3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MPI/</a:t>
            </a:r>
            <a:r>
              <a:rPr lang="en-US" altLang="zh-CN" sz="300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Pthreads</a:t>
            </a:r>
            <a:endParaRPr lang="en-US" altLang="zh-CN" sz="3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2783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270741-1871-B643-B777-CAC24BD1A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Pthread</a:t>
            </a:r>
            <a:r>
              <a:rPr kumimoji="1" lang="en-US" altLang="zh-CN" dirty="0"/>
              <a:t> and MPI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1F309FD-2B13-F04D-BA6D-C9122E7E10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err="1"/>
              <a:t>Pthread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A common library to start multiple threads </a:t>
            </a:r>
          </a:p>
          <a:p>
            <a:pPr lvl="1"/>
            <a:r>
              <a:rPr kumimoji="1" lang="en-US" altLang="zh-CN" dirty="0"/>
              <a:t>Threads can communicate with shared memory</a:t>
            </a:r>
          </a:p>
          <a:p>
            <a:r>
              <a:rPr kumimoji="1" lang="en-US" altLang="zh-CN" dirty="0"/>
              <a:t>MPI</a:t>
            </a:r>
          </a:p>
          <a:p>
            <a:pPr lvl="1"/>
            <a:r>
              <a:rPr kumimoji="1" lang="en-US" altLang="zh-CN" dirty="0"/>
              <a:t>Frameworks for starting </a:t>
            </a:r>
            <a:r>
              <a:rPr kumimoji="1" lang="en-US" altLang="zh-CN" b="1" dirty="0">
                <a:solidFill>
                  <a:srgbClr val="C00000"/>
                </a:solidFill>
              </a:rPr>
              <a:t>multiple processes</a:t>
            </a:r>
            <a:r>
              <a:rPr kumimoji="1" lang="en-US" altLang="zh-CN" dirty="0"/>
              <a:t> across </a:t>
            </a:r>
            <a:r>
              <a:rPr kumimoji="1" lang="en-US" altLang="zh-CN" b="1" dirty="0">
                <a:solidFill>
                  <a:srgbClr val="C00000"/>
                </a:solidFill>
              </a:rPr>
              <a:t>a set of nodes</a:t>
            </a:r>
          </a:p>
          <a:p>
            <a:pPr lvl="2"/>
            <a:r>
              <a:rPr kumimoji="1" lang="en-US" altLang="zh-CN" dirty="0"/>
              <a:t>Each process can be multi-threaded </a:t>
            </a:r>
          </a:p>
          <a:p>
            <a:pPr lvl="1"/>
            <a:r>
              <a:rPr kumimoji="1" lang="en-US" altLang="zh-CN" dirty="0"/>
              <a:t>Processes can send messages to each other with its APIs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38D62A6-7B81-3948-BCA0-2A91783B0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21894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FF9F10-B7A8-124B-A49C-FE8286BD4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/>
              <a:t>Threads, Locks and Messages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1268452-2722-5745-9A3B-676FBA3D24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>
                <a:solidFill>
                  <a:srgbClr val="C00000"/>
                </a:solidFill>
              </a:rPr>
              <a:t>ML</a:t>
            </a:r>
            <a:r>
              <a:rPr kumimoji="1" lang="en" altLang="zh-CN" b="0" dirty="0"/>
              <a:t> </a:t>
            </a:r>
            <a:r>
              <a:rPr kumimoji="1" lang="en" altLang="zh-CN" dirty="0">
                <a:solidFill>
                  <a:srgbClr val="C00000"/>
                </a:solidFill>
              </a:rPr>
              <a:t>experts</a:t>
            </a:r>
            <a:r>
              <a:rPr kumimoji="1" lang="en" altLang="zh-CN" b="0" dirty="0"/>
              <a:t> repeatedly solve </a:t>
            </a:r>
            <a:r>
              <a:rPr kumimoji="1" lang="en" altLang="zh-CN" dirty="0">
                <a:solidFill>
                  <a:srgbClr val="C00000"/>
                </a:solidFill>
              </a:rPr>
              <a:t>the same </a:t>
            </a:r>
            <a:r>
              <a:rPr kumimoji="1" lang="en" altLang="zh-CN" b="0" dirty="0"/>
              <a:t>parallel design challenges</a:t>
            </a:r>
          </a:p>
          <a:p>
            <a:pPr lvl="1"/>
            <a:r>
              <a:rPr kumimoji="1" lang="en-US" altLang="zh-CN" dirty="0"/>
              <a:t>Implement</a:t>
            </a:r>
            <a:r>
              <a:rPr kumimoji="1" lang="en" altLang="zh-CN" dirty="0"/>
              <a:t> and debug complex parallel systems</a:t>
            </a:r>
          </a:p>
          <a:p>
            <a:pPr lvl="1"/>
            <a:r>
              <a:rPr kumimoji="1" lang="en" altLang="zh-CN" dirty="0"/>
              <a:t>Tune for a specific parallel platform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0D56A5E-FE87-294E-9A38-D2EA598DF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33774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FF9F10-B7A8-124B-A49C-FE8286BD4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/>
              <a:t>Threads, Locks and Messages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1268452-2722-5745-9A3B-676FBA3D24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>
                <a:solidFill>
                  <a:srgbClr val="C00000"/>
                </a:solidFill>
              </a:rPr>
              <a:t>ML</a:t>
            </a:r>
            <a:r>
              <a:rPr kumimoji="1" lang="en" altLang="zh-CN" b="0" dirty="0"/>
              <a:t> </a:t>
            </a:r>
            <a:r>
              <a:rPr kumimoji="1" lang="en" altLang="zh-CN" dirty="0">
                <a:solidFill>
                  <a:srgbClr val="C00000"/>
                </a:solidFill>
              </a:rPr>
              <a:t>experts</a:t>
            </a:r>
            <a:r>
              <a:rPr kumimoji="1" lang="en" altLang="zh-CN" b="0" dirty="0"/>
              <a:t> repeatedly solve </a:t>
            </a:r>
            <a:r>
              <a:rPr kumimoji="1" lang="en" altLang="zh-CN" dirty="0">
                <a:solidFill>
                  <a:srgbClr val="C00000"/>
                </a:solidFill>
              </a:rPr>
              <a:t>the same </a:t>
            </a:r>
            <a:r>
              <a:rPr kumimoji="1" lang="en" altLang="zh-CN" b="0" dirty="0"/>
              <a:t>parallel design challenges</a:t>
            </a:r>
          </a:p>
          <a:p>
            <a:pPr lvl="1"/>
            <a:r>
              <a:rPr kumimoji="1" lang="en-US" altLang="zh-CN" dirty="0"/>
              <a:t>Implement</a:t>
            </a:r>
            <a:r>
              <a:rPr kumimoji="1" lang="en" altLang="zh-CN" dirty="0"/>
              <a:t> and debug complex parallel systems</a:t>
            </a:r>
          </a:p>
          <a:p>
            <a:pPr lvl="1"/>
            <a:r>
              <a:rPr kumimoji="1" lang="en" altLang="zh-CN" dirty="0"/>
              <a:t>Tune for a specific parallel platform</a:t>
            </a:r>
          </a:p>
          <a:p>
            <a:r>
              <a:rPr kumimoji="1" lang="en" altLang="zh-CN" b="0" dirty="0"/>
              <a:t>6 months later, </a:t>
            </a:r>
            <a:r>
              <a:rPr kumimoji="1" lang="en-US" altLang="zh-CN" b="0" dirty="0"/>
              <a:t>a</a:t>
            </a:r>
            <a:r>
              <a:rPr kumimoji="1" lang="en" altLang="zh-CN" b="0" dirty="0"/>
              <a:t> conference paper contains: </a:t>
            </a:r>
          </a:p>
          <a:p>
            <a:endParaRPr kumimoji="1" lang="en-US" altLang="zh-CN" b="0" dirty="0"/>
          </a:p>
          <a:p>
            <a:endParaRPr kumimoji="1" lang="en-US" altLang="zh-CN" b="0" dirty="0"/>
          </a:p>
          <a:p>
            <a:r>
              <a:rPr kumimoji="1" lang="en-US" altLang="zh-CN" b="0" dirty="0"/>
              <a:t>However,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the resulting </a:t>
            </a:r>
            <a:r>
              <a:rPr kumimoji="1" lang="en-US" altLang="zh-CN" dirty="0">
                <a:solidFill>
                  <a:srgbClr val="C00000"/>
                </a:solidFill>
              </a:rPr>
              <a:t>code</a:t>
            </a:r>
            <a:r>
              <a:rPr kumimoji="1" lang="zh-CN" altLang="en-US" dirty="0">
                <a:solidFill>
                  <a:srgbClr val="C00000"/>
                </a:solidFill>
              </a:rPr>
              <a:t> </a:t>
            </a:r>
            <a:r>
              <a:rPr kumimoji="1" lang="en-US" altLang="zh-CN" b="0" dirty="0"/>
              <a:t>will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be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difficult to </a:t>
            </a:r>
            <a:r>
              <a:rPr kumimoji="1" lang="en-US" altLang="zh-CN" b="1" dirty="0"/>
              <a:t>maintain</a:t>
            </a:r>
            <a:r>
              <a:rPr kumimoji="1" lang="en-US" altLang="zh-CN" b="0" dirty="0"/>
              <a:t> and </a:t>
            </a:r>
            <a:r>
              <a:rPr kumimoji="1" lang="en-US" altLang="zh-CN" b="1" dirty="0"/>
              <a:t>extend</a:t>
            </a:r>
          </a:p>
          <a:p>
            <a:endParaRPr kumimoji="1" lang="en-US" altLang="zh-CN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0D56A5E-FE87-294E-9A38-D2EA598DF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38</a:t>
            </a:fld>
            <a:endParaRPr lang="zh-CN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4969F7E-8622-B944-900C-2B1264F05B94}"/>
              </a:ext>
            </a:extLst>
          </p:cNvPr>
          <p:cNvSpPr/>
          <p:nvPr/>
        </p:nvSpPr>
        <p:spPr>
          <a:xfrm>
            <a:off x="457200" y="822195"/>
            <a:ext cx="20056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altLang="zh-CN">
                <a:solidFill>
                  <a:srgbClr val="FF0066"/>
                </a:solidFill>
              </a:rPr>
              <a:t>Graduate Student</a:t>
            </a:r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60DE9A2A-6F23-B54A-8752-73A86C75A6B7}"/>
              </a:ext>
            </a:extLst>
          </p:cNvPr>
          <p:cNvCxnSpPr>
            <a:cxnSpLocks/>
          </p:cNvCxnSpPr>
          <p:nvPr/>
        </p:nvCxnSpPr>
        <p:spPr>
          <a:xfrm>
            <a:off x="502677" y="1345332"/>
            <a:ext cx="1261011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3">
            <a:extLst>
              <a:ext uri="{FF2B5EF4-FFF2-40B4-BE49-F238E27FC236}">
                <a16:creationId xmlns:a16="http://schemas.microsoft.com/office/drawing/2014/main" id="{C3B05714-316A-EF46-AA3B-F311202E2D8B}"/>
              </a:ext>
            </a:extLst>
          </p:cNvPr>
          <p:cNvSpPr/>
          <p:nvPr/>
        </p:nvSpPr>
        <p:spPr>
          <a:xfrm>
            <a:off x="2151353" y="3058044"/>
            <a:ext cx="4984170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algn="ctr"/>
            <a:r>
              <a:rPr lang="en-US" altLang="zh-CN" sz="2000">
                <a:latin typeface="Eras Medium ITC" pitchFamily="34" charset="0"/>
              </a:rPr>
              <a:t>“We implemented ____ in parallel.”</a:t>
            </a:r>
          </a:p>
        </p:txBody>
      </p:sp>
      <p:sp>
        <p:nvSpPr>
          <p:cNvPr id="11" name="Rectangle 13">
            <a:extLst>
              <a:ext uri="{FF2B5EF4-FFF2-40B4-BE49-F238E27FC236}">
                <a16:creationId xmlns:a16="http://schemas.microsoft.com/office/drawing/2014/main" id="{C515576F-9191-8E41-9C6E-A769E5040619}"/>
              </a:ext>
            </a:extLst>
          </p:cNvPr>
          <p:cNvSpPr/>
          <p:nvPr/>
        </p:nvSpPr>
        <p:spPr>
          <a:xfrm>
            <a:off x="1654898" y="4512325"/>
            <a:ext cx="6142716" cy="380480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108000" tIns="36000" rIns="108000" bIns="36000">
            <a:spAutoFit/>
          </a:bodyPr>
          <a:lstStyle/>
          <a:p>
            <a:pPr algn="ctr"/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couples learning model with parallel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2402586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2FA3350-E21C-C249-A1B3-4CE724F56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>
                <a:solidFill>
                  <a:schemeClr val="tx1"/>
                </a:solidFill>
              </a:rPr>
              <a:t>What is the Right Tool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/>
              <a:t>for </a:t>
            </a:r>
            <a:r>
              <a:rPr kumimoji="1" lang="en" altLang="zh-CN" dirty="0"/>
              <a:t>Graph-parallel ML</a:t>
            </a:r>
            <a:r>
              <a:rPr kumimoji="1" lang="zh-CN" altLang="en-US" dirty="0"/>
              <a:t>？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975D484-7D23-1A4B-B3DA-09153E72E5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Friendly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programming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model</a:t>
            </a:r>
          </a:p>
          <a:p>
            <a:pPr lvl="1"/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Focus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on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application’s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logic,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instead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of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system-level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details</a:t>
            </a:r>
            <a:endParaRPr kumimoji="1" lang="en" altLang="zh-CN" dirty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pPr lvl="1"/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Many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programmers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have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little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system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background</a:t>
            </a:r>
            <a:endParaRPr kumimoji="1" lang="en-US" altLang="zh-CN" dirty="0"/>
          </a:p>
          <a:p>
            <a:r>
              <a:rPr kumimoji="1" lang="en-US" altLang="zh-CN" dirty="0"/>
              <a:t>High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performance</a:t>
            </a:r>
          </a:p>
          <a:p>
            <a:pPr lvl="1"/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High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utilization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of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computing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resource</a:t>
            </a:r>
          </a:p>
          <a:p>
            <a:pPr lvl="1"/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Less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network</a:t>
            </a:r>
            <a:r>
              <a:rPr kumimoji="1" lang="zh-CN" alt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 </a:t>
            </a:r>
            <a:r>
              <a:rPr kumimoji="1" lang="en-US" altLang="zh-CN" dirty="0">
                <a:solidFill>
                  <a:srgbClr val="000000">
                    <a:lumMod val="75000"/>
                    <a:lumOff val="25000"/>
                  </a:srgbClr>
                </a:solidFill>
              </a:rPr>
              <a:t>transfer</a:t>
            </a:r>
          </a:p>
          <a:p>
            <a:r>
              <a:rPr kumimoji="1" lang="en-US" altLang="zh-CN" dirty="0"/>
              <a:t>Fault</a:t>
            </a:r>
            <a:r>
              <a:rPr kumimoji="1" lang="zh-CN" altLang="en-US" dirty="0"/>
              <a:t> </a:t>
            </a:r>
            <a:r>
              <a:rPr kumimoji="1" lang="en-US" altLang="zh-CN" dirty="0"/>
              <a:t>tolerance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70E389A-F88D-1C42-8ED9-7D336D88A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80334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265F36-6AA4-474C-8A96-6FFC4EB63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>
                <a:solidFill>
                  <a:schemeClr val="tx1"/>
                </a:solidFill>
              </a:rPr>
              <a:t>What is the Right Tool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/>
              <a:t>for </a:t>
            </a:r>
            <a:r>
              <a:rPr kumimoji="1" lang="en" altLang="zh-CN" dirty="0"/>
              <a:t>Graph-parallel ML</a:t>
            </a:r>
            <a:r>
              <a:rPr kumimoji="1" lang="zh-CN" altLang="en-US" dirty="0"/>
              <a:t>？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ECEBB7F-0498-1A4C-9C5B-E7759AB0DA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b="0"/>
              <a:t>Data-Parallel  vs. Graph-Parallel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AA01762-AF76-2B40-8D08-5A9C7D1C0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40</a:t>
            </a:fld>
            <a:endParaRPr lang="zh-CN" altLang="en-US"/>
          </a:p>
        </p:txBody>
      </p:sp>
      <p:sp>
        <p:nvSpPr>
          <p:cNvPr id="5" name="Left-Right Arrow 75">
            <a:extLst>
              <a:ext uri="{FF2B5EF4-FFF2-40B4-BE49-F238E27FC236}">
                <a16:creationId xmlns:a16="http://schemas.microsoft.com/office/drawing/2014/main" id="{90F53F81-6123-2D48-8861-B0FC55C557F3}"/>
              </a:ext>
            </a:extLst>
          </p:cNvPr>
          <p:cNvSpPr/>
          <p:nvPr/>
        </p:nvSpPr>
        <p:spPr bwMode="auto">
          <a:xfrm>
            <a:off x="1270845" y="1714500"/>
            <a:ext cx="6666656" cy="797691"/>
          </a:xfrm>
          <a:prstGeom prst="leftRightArrow">
            <a:avLst>
              <a:gd name="adj1" fmla="val 64701"/>
              <a:gd name="adj2" fmla="val 50000"/>
            </a:avLst>
          </a:prstGeom>
          <a:gradFill flip="none" rotWithShape="1">
            <a:gsLst>
              <a:gs pos="0">
                <a:schemeClr val="bg1"/>
              </a:gs>
              <a:gs pos="82000">
                <a:schemeClr val="accent2">
                  <a:shade val="94000"/>
                  <a:satMod val="135000"/>
                </a:schemeClr>
              </a:gs>
            </a:gsLst>
            <a:lin ang="0" scaled="1"/>
            <a:tileRect/>
          </a:gradFill>
          <a:ln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r>
              <a:rPr lang="en-US" sz="2333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pitchFamily="-111" charset="-128"/>
              </a:rPr>
              <a:t>Data-Parallel                              </a:t>
            </a:r>
            <a:r>
              <a:rPr lang="en-US" sz="2333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pitchFamily="-111" charset="-128"/>
              </a:rPr>
              <a:t>Graph-Parallel</a:t>
            </a:r>
          </a:p>
        </p:txBody>
      </p:sp>
      <p:sp>
        <p:nvSpPr>
          <p:cNvPr id="6" name="TextBox 82">
            <a:extLst>
              <a:ext uri="{FF2B5EF4-FFF2-40B4-BE49-F238E27FC236}">
                <a16:creationId xmlns:a16="http://schemas.microsoft.com/office/drawing/2014/main" id="{3F3F96BA-D43B-5040-8F37-25D60CF843D1}"/>
              </a:ext>
            </a:extLst>
          </p:cNvPr>
          <p:cNvSpPr txBox="1"/>
          <p:nvPr/>
        </p:nvSpPr>
        <p:spPr>
          <a:xfrm>
            <a:off x="6724763" y="4191000"/>
            <a:ext cx="1358065" cy="6054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67" b="1">
                <a:solidFill>
                  <a:srgbClr val="7030A0"/>
                </a:solidFill>
                <a:latin typeface="Eras Medium ITC" pitchFamily="34" charset="0"/>
              </a:rPr>
              <a:t>Belief</a:t>
            </a:r>
          </a:p>
          <a:p>
            <a:pPr algn="ctr"/>
            <a:r>
              <a:rPr lang="en-US" sz="1667" b="1">
                <a:solidFill>
                  <a:srgbClr val="7030A0"/>
                </a:solidFill>
                <a:latin typeface="Eras Medium ITC" pitchFamily="34" charset="0"/>
              </a:rPr>
              <a:t>Propagation</a:t>
            </a:r>
          </a:p>
        </p:txBody>
      </p:sp>
      <p:sp>
        <p:nvSpPr>
          <p:cNvPr id="7" name="TextBox 83">
            <a:extLst>
              <a:ext uri="{FF2B5EF4-FFF2-40B4-BE49-F238E27FC236}">
                <a16:creationId xmlns:a16="http://schemas.microsoft.com/office/drawing/2014/main" id="{20342203-25A9-8C41-A488-88E7C9CC248B}"/>
              </a:ext>
            </a:extLst>
          </p:cNvPr>
          <p:cNvSpPr txBox="1"/>
          <p:nvPr/>
        </p:nvSpPr>
        <p:spPr>
          <a:xfrm>
            <a:off x="6473104" y="3569105"/>
            <a:ext cx="210208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500" b="1">
                <a:solidFill>
                  <a:srgbClr val="0070C0"/>
                </a:solidFill>
                <a:latin typeface="Eras Medium ITC" pitchFamily="34" charset="0"/>
              </a:rPr>
              <a:t>Label Propagation</a:t>
            </a:r>
          </a:p>
        </p:txBody>
      </p:sp>
      <p:sp>
        <p:nvSpPr>
          <p:cNvPr id="8" name="TextBox 84">
            <a:extLst>
              <a:ext uri="{FF2B5EF4-FFF2-40B4-BE49-F238E27FC236}">
                <a16:creationId xmlns:a16="http://schemas.microsoft.com/office/drawing/2014/main" id="{88067A32-61A0-6F45-B0F7-B032699D4536}"/>
              </a:ext>
            </a:extLst>
          </p:cNvPr>
          <p:cNvSpPr txBox="1"/>
          <p:nvPr/>
        </p:nvSpPr>
        <p:spPr>
          <a:xfrm>
            <a:off x="4318000" y="3921075"/>
            <a:ext cx="2111718" cy="348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67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Kernel Methods</a:t>
            </a:r>
          </a:p>
        </p:txBody>
      </p:sp>
      <p:sp>
        <p:nvSpPr>
          <p:cNvPr id="9" name="TextBox 85">
            <a:extLst>
              <a:ext uri="{FF2B5EF4-FFF2-40B4-BE49-F238E27FC236}">
                <a16:creationId xmlns:a16="http://schemas.microsoft.com/office/drawing/2014/main" id="{AC06A1B1-540E-F248-B332-AA865A8EF4BD}"/>
              </a:ext>
            </a:extLst>
          </p:cNvPr>
          <p:cNvSpPr txBox="1"/>
          <p:nvPr/>
        </p:nvSpPr>
        <p:spPr>
          <a:xfrm>
            <a:off x="5096292" y="4934595"/>
            <a:ext cx="1263487" cy="6054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67" b="1">
                <a:solidFill>
                  <a:srgbClr val="996600"/>
                </a:solidFill>
                <a:latin typeface="Eras Medium ITC" pitchFamily="34" charset="0"/>
              </a:rPr>
              <a:t>Deep Belief</a:t>
            </a:r>
          </a:p>
          <a:p>
            <a:pPr algn="ctr"/>
            <a:r>
              <a:rPr lang="en-US" sz="1667" b="1">
                <a:solidFill>
                  <a:srgbClr val="996600"/>
                </a:solidFill>
                <a:latin typeface="Eras Medium ITC" pitchFamily="34" charset="0"/>
              </a:rPr>
              <a:t>Networks</a:t>
            </a:r>
          </a:p>
        </p:txBody>
      </p:sp>
      <p:sp>
        <p:nvSpPr>
          <p:cNvPr id="10" name="TextBox 86">
            <a:extLst>
              <a:ext uri="{FF2B5EF4-FFF2-40B4-BE49-F238E27FC236}">
                <a16:creationId xmlns:a16="http://schemas.microsoft.com/office/drawing/2014/main" id="{89943F77-2513-AA4E-BB79-19DF8771A60D}"/>
              </a:ext>
            </a:extLst>
          </p:cNvPr>
          <p:cNvSpPr txBox="1"/>
          <p:nvPr/>
        </p:nvSpPr>
        <p:spPr>
          <a:xfrm>
            <a:off x="6255153" y="4807595"/>
            <a:ext cx="1096775" cy="6054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67" b="1">
                <a:solidFill>
                  <a:srgbClr val="0033CC"/>
                </a:solidFill>
                <a:latin typeface="Eras Medium ITC" pitchFamily="34" charset="0"/>
              </a:rPr>
              <a:t>Neural</a:t>
            </a:r>
          </a:p>
          <a:p>
            <a:pPr algn="ctr"/>
            <a:r>
              <a:rPr lang="en-US" sz="1667" b="1">
                <a:solidFill>
                  <a:srgbClr val="0033CC"/>
                </a:solidFill>
                <a:latin typeface="Eras Medium ITC" pitchFamily="34" charset="0"/>
              </a:rPr>
              <a:t>Networks</a:t>
            </a:r>
          </a:p>
        </p:txBody>
      </p:sp>
      <p:sp>
        <p:nvSpPr>
          <p:cNvPr id="11" name="TextBox 87">
            <a:extLst>
              <a:ext uri="{FF2B5EF4-FFF2-40B4-BE49-F238E27FC236}">
                <a16:creationId xmlns:a16="http://schemas.microsoft.com/office/drawing/2014/main" id="{90DEB04A-B1B4-3C4D-ADC7-E70A6A985F86}"/>
              </a:ext>
            </a:extLst>
          </p:cNvPr>
          <p:cNvSpPr txBox="1"/>
          <p:nvPr/>
        </p:nvSpPr>
        <p:spPr>
          <a:xfrm>
            <a:off x="5082809" y="4236095"/>
            <a:ext cx="129073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b="1">
                <a:solidFill>
                  <a:srgbClr val="00B050"/>
                </a:solidFill>
                <a:latin typeface="Eras Medium ITC" pitchFamily="34" charset="0"/>
              </a:rPr>
              <a:t>Tensor </a:t>
            </a:r>
          </a:p>
          <a:p>
            <a:r>
              <a:rPr lang="en-US" sz="1500" b="1">
                <a:solidFill>
                  <a:srgbClr val="00B050"/>
                </a:solidFill>
                <a:latin typeface="Eras Medium ITC" pitchFamily="34" charset="0"/>
              </a:rPr>
              <a:t>Factorization</a:t>
            </a:r>
          </a:p>
        </p:txBody>
      </p:sp>
      <p:sp>
        <p:nvSpPr>
          <p:cNvPr id="12" name="TextBox 88">
            <a:extLst>
              <a:ext uri="{FF2B5EF4-FFF2-40B4-BE49-F238E27FC236}">
                <a16:creationId xmlns:a16="http://schemas.microsoft.com/office/drawing/2014/main" id="{93AFB3E4-E87A-3E43-957E-01C3EFA0DD86}"/>
              </a:ext>
            </a:extLst>
          </p:cNvPr>
          <p:cNvSpPr txBox="1"/>
          <p:nvPr/>
        </p:nvSpPr>
        <p:spPr>
          <a:xfrm>
            <a:off x="5778501" y="3552280"/>
            <a:ext cx="102944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>
                <a:solidFill>
                  <a:srgbClr val="FF0066"/>
                </a:solidFill>
                <a:latin typeface="Eras Medium ITC" pitchFamily="34" charset="0"/>
              </a:rPr>
              <a:t>PageRank</a:t>
            </a:r>
          </a:p>
        </p:txBody>
      </p:sp>
      <p:sp>
        <p:nvSpPr>
          <p:cNvPr id="13" name="TextBox 106">
            <a:extLst>
              <a:ext uri="{FF2B5EF4-FFF2-40B4-BE49-F238E27FC236}">
                <a16:creationId xmlns:a16="http://schemas.microsoft.com/office/drawing/2014/main" id="{CA31A88B-9970-104F-BC7C-7D2CF42B8794}"/>
              </a:ext>
            </a:extLst>
          </p:cNvPr>
          <p:cNvSpPr txBox="1"/>
          <p:nvPr/>
        </p:nvSpPr>
        <p:spPr>
          <a:xfrm>
            <a:off x="4776917" y="3476575"/>
            <a:ext cx="904415" cy="4513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333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Lasso</a:t>
            </a:r>
          </a:p>
        </p:txBody>
      </p:sp>
      <p:sp>
        <p:nvSpPr>
          <p:cNvPr id="14" name="TextBox 107">
            <a:extLst>
              <a:ext uri="{FF2B5EF4-FFF2-40B4-BE49-F238E27FC236}">
                <a16:creationId xmlns:a16="http://schemas.microsoft.com/office/drawing/2014/main" id="{127E7ADD-8201-504B-B920-DA2195246291}"/>
              </a:ext>
            </a:extLst>
          </p:cNvPr>
          <p:cNvSpPr txBox="1"/>
          <p:nvPr/>
        </p:nvSpPr>
        <p:spPr>
          <a:xfrm>
            <a:off x="3082039" y="3338612"/>
            <a:ext cx="105509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b="1">
                <a:solidFill>
                  <a:srgbClr val="0033CC"/>
                </a:solidFill>
                <a:latin typeface="Eras Medium ITC" pitchFamily="34" charset="0"/>
              </a:rPr>
              <a:t>Cross</a:t>
            </a:r>
          </a:p>
          <a:p>
            <a:pPr algn="ctr"/>
            <a:r>
              <a:rPr lang="en-US" sz="1500" b="1">
                <a:solidFill>
                  <a:srgbClr val="0033CC"/>
                </a:solidFill>
                <a:latin typeface="Eras Medium ITC" pitchFamily="34" charset="0"/>
              </a:rPr>
              <a:t>Validation</a:t>
            </a:r>
          </a:p>
        </p:txBody>
      </p:sp>
      <p:sp>
        <p:nvSpPr>
          <p:cNvPr id="15" name="TextBox 109">
            <a:extLst>
              <a:ext uri="{FF2B5EF4-FFF2-40B4-BE49-F238E27FC236}">
                <a16:creationId xmlns:a16="http://schemas.microsoft.com/office/drawing/2014/main" id="{B7A516DA-EDD4-A345-B04C-94C7BC28F130}"/>
              </a:ext>
            </a:extLst>
          </p:cNvPr>
          <p:cNvSpPr txBox="1"/>
          <p:nvPr/>
        </p:nvSpPr>
        <p:spPr>
          <a:xfrm>
            <a:off x="1574484" y="3471614"/>
            <a:ext cx="104547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b="1">
                <a:solidFill>
                  <a:srgbClr val="FF0066"/>
                </a:solidFill>
                <a:latin typeface="Eras Medium ITC" pitchFamily="34" charset="0"/>
              </a:rPr>
              <a:t>Feature </a:t>
            </a:r>
          </a:p>
          <a:p>
            <a:pPr algn="ctr"/>
            <a:r>
              <a:rPr lang="en-US" sz="1500" b="1">
                <a:solidFill>
                  <a:srgbClr val="FF0066"/>
                </a:solidFill>
                <a:latin typeface="Eras Medium ITC" pitchFamily="34" charset="0"/>
              </a:rPr>
              <a:t>Extraction</a:t>
            </a:r>
          </a:p>
        </p:txBody>
      </p:sp>
      <p:sp>
        <p:nvSpPr>
          <p:cNvPr id="16" name="TextBox 110">
            <a:extLst>
              <a:ext uri="{FF2B5EF4-FFF2-40B4-BE49-F238E27FC236}">
                <a16:creationId xmlns:a16="http://schemas.microsoft.com/office/drawing/2014/main" id="{994C4391-358B-344A-B626-6DA91CE296C6}"/>
              </a:ext>
            </a:extLst>
          </p:cNvPr>
          <p:cNvSpPr txBox="1"/>
          <p:nvPr/>
        </p:nvSpPr>
        <p:spPr>
          <a:xfrm>
            <a:off x="1829799" y="4197003"/>
            <a:ext cx="197682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b="1">
                <a:solidFill>
                  <a:srgbClr val="00B050"/>
                </a:solidFill>
                <a:latin typeface="Eras Medium ITC" pitchFamily="34" charset="0"/>
              </a:rPr>
              <a:t>Computing Sufficient</a:t>
            </a:r>
          </a:p>
          <a:p>
            <a:pPr algn="ctr"/>
            <a:r>
              <a:rPr lang="en-US" sz="1500" b="1">
                <a:solidFill>
                  <a:srgbClr val="00B050"/>
                </a:solidFill>
                <a:latin typeface="Eras Medium ITC" pitchFamily="34" charset="0"/>
              </a:rPr>
              <a:t>Statistics </a:t>
            </a:r>
          </a:p>
        </p:txBody>
      </p:sp>
      <p:sp>
        <p:nvSpPr>
          <p:cNvPr id="17" name="TextBox 112">
            <a:extLst>
              <a:ext uri="{FF2B5EF4-FFF2-40B4-BE49-F238E27FC236}">
                <a16:creationId xmlns:a16="http://schemas.microsoft.com/office/drawing/2014/main" id="{465A31ED-6E5F-D748-9497-684D1C5690F3}"/>
              </a:ext>
            </a:extLst>
          </p:cNvPr>
          <p:cNvSpPr txBox="1"/>
          <p:nvPr/>
        </p:nvSpPr>
        <p:spPr>
          <a:xfrm>
            <a:off x="1764479" y="2763391"/>
            <a:ext cx="230383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Map Reduce</a:t>
            </a:r>
          </a:p>
        </p:txBody>
      </p:sp>
      <p:sp>
        <p:nvSpPr>
          <p:cNvPr id="18" name="Rectangle 113">
            <a:extLst>
              <a:ext uri="{FF2B5EF4-FFF2-40B4-BE49-F238E27FC236}">
                <a16:creationId xmlns:a16="http://schemas.microsoft.com/office/drawing/2014/main" id="{73B6396A-9C56-1648-BE92-86A99A255447}"/>
              </a:ext>
            </a:extLst>
          </p:cNvPr>
          <p:cNvSpPr/>
          <p:nvPr/>
        </p:nvSpPr>
        <p:spPr>
          <a:xfrm>
            <a:off x="4953000" y="2763391"/>
            <a:ext cx="2550000" cy="52225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/>
          <a:p>
            <a:pPr algn="ctr"/>
            <a:r>
              <a:rPr lang="en-US" altLang="zh-CN" sz="3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MPI/</a:t>
            </a:r>
            <a:r>
              <a:rPr lang="en-US" altLang="zh-CN" sz="300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Pthreads</a:t>
            </a:r>
            <a:endParaRPr lang="en-US" altLang="zh-CN" sz="3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708ABD0-2F26-1148-997F-F6DD857223E3}"/>
              </a:ext>
            </a:extLst>
          </p:cNvPr>
          <p:cNvSpPr txBox="1"/>
          <p:nvPr/>
        </p:nvSpPr>
        <p:spPr>
          <a:xfrm>
            <a:off x="4874512" y="2608921"/>
            <a:ext cx="2872902" cy="9131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667">
                <a:effectLst>
                  <a:glow rad="254000">
                    <a:schemeClr val="bg2">
                      <a:alpha val="2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Graph-structured </a:t>
            </a:r>
            <a:br>
              <a:rPr lang="en-US" sz="2667">
                <a:effectLst>
                  <a:glow rad="254000">
                    <a:schemeClr val="bg2">
                      <a:alpha val="2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</a:br>
            <a:r>
              <a:rPr lang="en-US" sz="2667">
                <a:effectLst>
                  <a:glow rad="254000">
                    <a:schemeClr val="bg2">
                      <a:alpha val="2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Computation</a:t>
            </a:r>
          </a:p>
        </p:txBody>
      </p:sp>
    </p:spTree>
    <p:extLst>
      <p:ext uri="{BB962C8B-B14F-4D97-AF65-F5344CB8AC3E}">
        <p14:creationId xmlns:p14="http://schemas.microsoft.com/office/powerpoint/2010/main" val="415118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788" y="217170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BSP</a:t>
            </a:r>
            <a:r>
              <a:rPr kumimoji="0" lang="zh-CN" altLang="en-US" b="0" kern="0" dirty="0">
                <a:solidFill>
                  <a:srgbClr val="C00000"/>
                </a:solidFill>
                <a:ea typeface="+mn-ea"/>
              </a:rPr>
              <a:t> </a:t>
            </a:r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and</a:t>
            </a:r>
            <a:r>
              <a:rPr kumimoji="0" lang="zh-CN" altLang="en-US" b="0" kern="0" dirty="0">
                <a:solidFill>
                  <a:srgbClr val="C00000"/>
                </a:solidFill>
                <a:ea typeface="+mn-ea"/>
              </a:rPr>
              <a:t> </a:t>
            </a:r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Pregel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286290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321F76-A6BA-E04D-A567-3ACCA1E35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solidFill>
                  <a:srgbClr val="FF0066"/>
                </a:solidFill>
              </a:rPr>
              <a:t>Pregel</a:t>
            </a:r>
            <a:r>
              <a:rPr lang="en-US" altLang="zh-TW"/>
              <a:t> (Google, 2010)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707B573-7080-184A-A4C6-90099466E0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b="0" dirty="0"/>
              <a:t>Inspired by </a:t>
            </a:r>
            <a:r>
              <a:rPr kumimoji="1" lang="en" altLang="zh-CN" b="0" dirty="0" err="1"/>
              <a:t>Valiant’s</a:t>
            </a:r>
            <a:r>
              <a:rPr kumimoji="1" lang="en" altLang="zh-CN" b="0" dirty="0"/>
              <a:t> </a:t>
            </a:r>
            <a:r>
              <a:rPr kumimoji="1" lang="en" altLang="zh-CN" dirty="0">
                <a:solidFill>
                  <a:srgbClr val="C00000"/>
                </a:solidFill>
              </a:rPr>
              <a:t>Bulk Synchronous Parallel </a:t>
            </a:r>
            <a:r>
              <a:rPr kumimoji="1" lang="en" altLang="zh-CN" b="0" dirty="0"/>
              <a:t>(BSP) model </a:t>
            </a:r>
          </a:p>
          <a:p>
            <a:r>
              <a:rPr kumimoji="1" lang="en" altLang="zh-CN" b="0" dirty="0"/>
              <a:t>Communication through pure </a:t>
            </a:r>
            <a:r>
              <a:rPr kumimoji="1" lang="en" altLang="zh-CN" dirty="0">
                <a:solidFill>
                  <a:srgbClr val="C00000"/>
                </a:solidFill>
              </a:rPr>
              <a:t>message-passing </a:t>
            </a:r>
          </a:p>
          <a:p>
            <a:pPr lvl="1"/>
            <a:r>
              <a:rPr kumimoji="1" lang="en" altLang="zh-CN" b="0" dirty="0"/>
              <a:t>(usually sent along </a:t>
            </a:r>
            <a:r>
              <a:rPr kumimoji="1" lang="en-US" altLang="zh-CN" b="0" dirty="0"/>
              <a:t>A</a:t>
            </a:r>
            <a:r>
              <a:rPr kumimoji="1" lang="en" altLang="zh-CN" b="0" dirty="0"/>
              <a:t> the outgoing edges from each vertex) </a:t>
            </a:r>
            <a:endParaRPr kumimoji="1" lang="en" altLang="zh-CN" b="1" dirty="0">
              <a:solidFill>
                <a:srgbClr val="C00000"/>
              </a:solidFill>
            </a:endParaRPr>
          </a:p>
          <a:p>
            <a:r>
              <a:rPr kumimoji="1" lang="en-US" altLang="zh-CN" dirty="0">
                <a:solidFill>
                  <a:srgbClr val="C00000"/>
                </a:solidFill>
              </a:rPr>
              <a:t>Vertex-centric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programming</a:t>
            </a:r>
          </a:p>
          <a:p>
            <a:pPr lvl="1"/>
            <a:r>
              <a:rPr kumimoji="1" lang="en-US" altLang="zh-CN" dirty="0"/>
              <a:t>“Think like a vertex”</a:t>
            </a:r>
            <a:endParaRPr kumimoji="1" lang="en-US" altLang="zh-CN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7428D5D-BDA2-1242-8793-BB11F296E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42</a:t>
            </a:fld>
            <a:endParaRPr lang="zh-CN" altLang="en-US"/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9E9B0B93-8AF9-0443-8FFF-2B8C4542F04E}"/>
              </a:ext>
            </a:extLst>
          </p:cNvPr>
          <p:cNvSpPr txBox="1"/>
          <p:nvPr/>
        </p:nvSpPr>
        <p:spPr>
          <a:xfrm>
            <a:off x="0" y="5404549"/>
            <a:ext cx="838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/>
              <a:t>G. </a:t>
            </a:r>
            <a:r>
              <a:rPr lang="en-US" err="1"/>
              <a:t>Malewicz</a:t>
            </a:r>
            <a:r>
              <a:rPr lang="en-US"/>
              <a:t> et. al., “</a:t>
            </a:r>
            <a:r>
              <a:rPr lang="en-US" err="1"/>
              <a:t>Pregel</a:t>
            </a:r>
            <a:r>
              <a:rPr lang="en-US"/>
              <a:t>: A System for Large-Scale Graph Processing”, SIGMOD ‘10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12250987-7913-BA4E-A2DE-BE0996E57B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3661" y="2667622"/>
            <a:ext cx="2752678" cy="2181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563120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72"/>
          <p:cNvGrpSpPr/>
          <p:nvPr/>
        </p:nvGrpSpPr>
        <p:grpSpPr>
          <a:xfrm>
            <a:off x="6938955" y="1414668"/>
            <a:ext cx="825500" cy="3238500"/>
            <a:chOff x="7772400" y="1981200"/>
            <a:chExt cx="990600" cy="3352800"/>
          </a:xfrm>
        </p:grpSpPr>
        <p:sp>
          <p:nvSpPr>
            <p:cNvPr id="170" name="Right Arrow 169"/>
            <p:cNvSpPr/>
            <p:nvPr/>
          </p:nvSpPr>
          <p:spPr bwMode="auto">
            <a:xfrm>
              <a:off x="7772400" y="3429000"/>
              <a:ext cx="457200" cy="533400"/>
            </a:xfrm>
            <a:prstGeom prst="right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171" name="Rectangle 170"/>
            <p:cNvSpPr/>
            <p:nvPr/>
          </p:nvSpPr>
          <p:spPr bwMode="auto">
            <a:xfrm rot="5400000">
              <a:off x="6858000" y="3429000"/>
              <a:ext cx="3352800" cy="457200"/>
            </a:xfrm>
            <a:prstGeom prst="rect">
              <a:avLst/>
            </a:prstGeom>
            <a:ln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333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Verdana" pitchFamily="34" charset="0"/>
                  <a:ea typeface="Verdana" pitchFamily="34" charset="0"/>
                  <a:cs typeface="Verdana" pitchFamily="34" charset="0"/>
                </a:rPr>
                <a:t>Barrier</a:t>
              </a:r>
            </a:p>
          </p:txBody>
        </p:sp>
      </p:grpSp>
      <p:grpSp>
        <p:nvGrpSpPr>
          <p:cNvPr id="15" name="Group 30"/>
          <p:cNvGrpSpPr/>
          <p:nvPr/>
        </p:nvGrpSpPr>
        <p:grpSpPr>
          <a:xfrm>
            <a:off x="1223955" y="2208418"/>
            <a:ext cx="2222500" cy="2381250"/>
            <a:chOff x="1066800" y="2667000"/>
            <a:chExt cx="2133600" cy="2286000"/>
          </a:xfrm>
        </p:grpSpPr>
        <p:cxnSp>
          <p:nvCxnSpPr>
            <p:cNvPr id="4" name="Straight Connector 3"/>
            <p:cNvCxnSpPr/>
            <p:nvPr/>
          </p:nvCxnSpPr>
          <p:spPr bwMode="auto">
            <a:xfrm flipV="1">
              <a:off x="2190793" y="2868953"/>
              <a:ext cx="702904" cy="656348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 bwMode="auto">
            <a:xfrm flipV="1">
              <a:off x="1206728" y="3525302"/>
              <a:ext cx="984066" cy="555372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 bwMode="auto">
            <a:xfrm>
              <a:off x="1752600" y="2819400"/>
              <a:ext cx="114300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 bwMode="auto">
            <a:xfrm rot="5400000">
              <a:off x="849030" y="3177102"/>
              <a:ext cx="1261273" cy="545869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 bwMode="auto">
            <a:xfrm rot="5400000">
              <a:off x="1321760" y="4019452"/>
              <a:ext cx="1363185" cy="374882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auto">
            <a:xfrm rot="16200000" flipH="1">
              <a:off x="1083982" y="4156558"/>
              <a:ext cx="807813" cy="656044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auto">
            <a:xfrm rot="16200000" flipH="1">
              <a:off x="2509592" y="3253058"/>
              <a:ext cx="908789" cy="140581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auto">
            <a:xfrm rot="5400000">
              <a:off x="2493419" y="3943719"/>
              <a:ext cx="706837" cy="374882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auto">
            <a:xfrm rot="16200000" flipH="1">
              <a:off x="1945455" y="3770639"/>
              <a:ext cx="959278" cy="468602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auto">
            <a:xfrm flipV="1">
              <a:off x="1815911" y="4484579"/>
              <a:ext cx="843485" cy="353418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Oval 21"/>
            <p:cNvSpPr/>
            <p:nvPr/>
          </p:nvSpPr>
          <p:spPr bwMode="auto">
            <a:xfrm>
              <a:off x="1600200" y="2667000"/>
              <a:ext cx="304800" cy="3048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17" name="Oval 16"/>
            <p:cNvSpPr/>
            <p:nvPr/>
          </p:nvSpPr>
          <p:spPr bwMode="auto">
            <a:xfrm>
              <a:off x="2743200" y="2667000"/>
              <a:ext cx="304800" cy="3048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18" name="Oval 17"/>
            <p:cNvSpPr/>
            <p:nvPr/>
          </p:nvSpPr>
          <p:spPr bwMode="auto">
            <a:xfrm>
              <a:off x="2895600" y="3657600"/>
              <a:ext cx="304800" cy="3048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19" name="Oval 18"/>
            <p:cNvSpPr/>
            <p:nvPr/>
          </p:nvSpPr>
          <p:spPr bwMode="auto">
            <a:xfrm>
              <a:off x="2514600" y="4267200"/>
              <a:ext cx="304800" cy="3048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20" name="Oval 19"/>
            <p:cNvSpPr/>
            <p:nvPr/>
          </p:nvSpPr>
          <p:spPr bwMode="auto">
            <a:xfrm>
              <a:off x="2057400" y="3352800"/>
              <a:ext cx="304800" cy="3048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23" name="Oval 22"/>
            <p:cNvSpPr/>
            <p:nvPr/>
          </p:nvSpPr>
          <p:spPr bwMode="auto">
            <a:xfrm>
              <a:off x="1676400" y="4648200"/>
              <a:ext cx="304800" cy="3048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24" name="Oval 23"/>
            <p:cNvSpPr/>
            <p:nvPr/>
          </p:nvSpPr>
          <p:spPr bwMode="auto">
            <a:xfrm>
              <a:off x="1066800" y="3886200"/>
              <a:ext cx="304800" cy="3048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</p:grpSp>
      <p:pic>
        <p:nvPicPr>
          <p:cNvPr id="67593" name="Picture 9" descr="C:\Users\jegonzal\AppData\Local\Microsoft\Windows\Temporary Internet Files\Content.IE5\5PSFKVT5\MC900322626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455" y="1827419"/>
            <a:ext cx="381000" cy="601108"/>
          </a:xfrm>
          <a:prstGeom prst="rect">
            <a:avLst/>
          </a:prstGeom>
          <a:noFill/>
        </p:spPr>
      </p:pic>
      <p:pic>
        <p:nvPicPr>
          <p:cNvPr id="37" name="Picture 9" descr="C:\Users\jegonzal\AppData\Local\Microsoft\Windows\Temporary Internet Files\Content.IE5\5PSFKVT5\MC900322626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01955" y="1827419"/>
            <a:ext cx="381000" cy="601108"/>
          </a:xfrm>
          <a:prstGeom prst="rect">
            <a:avLst/>
          </a:prstGeom>
          <a:noFill/>
        </p:spPr>
      </p:pic>
      <p:pic>
        <p:nvPicPr>
          <p:cNvPr id="38" name="Picture 9" descr="C:\Users\jegonzal\AppData\Local\Microsoft\Windows\Temporary Internet Files\Content.IE5\5PSFKVT5\MC900322626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92455" y="2906919"/>
            <a:ext cx="381000" cy="601108"/>
          </a:xfrm>
          <a:prstGeom prst="rect">
            <a:avLst/>
          </a:prstGeom>
          <a:noFill/>
        </p:spPr>
      </p:pic>
      <p:pic>
        <p:nvPicPr>
          <p:cNvPr id="39" name="Picture 9" descr="C:\Users\jegonzal\AppData\Local\Microsoft\Windows\Temporary Internet Files\Content.IE5\5PSFKVT5\MC900322626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03455" y="2589419"/>
            <a:ext cx="381000" cy="601108"/>
          </a:xfrm>
          <a:prstGeom prst="rect">
            <a:avLst/>
          </a:prstGeom>
          <a:noFill/>
        </p:spPr>
      </p:pic>
      <p:pic>
        <p:nvPicPr>
          <p:cNvPr id="40" name="Picture 9" descr="C:\Users\jegonzal\AppData\Local\Microsoft\Windows\Temporary Internet Files\Content.IE5\5PSFKVT5\MC900322626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47955" y="3732419"/>
            <a:ext cx="381000" cy="601108"/>
          </a:xfrm>
          <a:prstGeom prst="rect">
            <a:avLst/>
          </a:prstGeom>
          <a:noFill/>
        </p:spPr>
      </p:pic>
      <p:pic>
        <p:nvPicPr>
          <p:cNvPr id="41" name="Picture 9" descr="C:\Users\jegonzal\AppData\Local\Microsoft\Windows\Temporary Internet Files\Content.IE5\5PSFKVT5\MC900322626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22455" y="3922919"/>
            <a:ext cx="381000" cy="601108"/>
          </a:xfrm>
          <a:prstGeom prst="rect">
            <a:avLst/>
          </a:prstGeom>
          <a:noFill/>
        </p:spPr>
      </p:pic>
      <p:pic>
        <p:nvPicPr>
          <p:cNvPr id="42" name="Picture 9" descr="C:\Users\jegonzal\AppData\Local\Microsoft\Windows\Temporary Internet Files\Content.IE5\5PSFKVT5\MC900322626[1]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23955" y="3224419"/>
            <a:ext cx="381000" cy="601108"/>
          </a:xfrm>
          <a:prstGeom prst="rect">
            <a:avLst/>
          </a:prstGeom>
          <a:noFill/>
        </p:spPr>
      </p:pic>
      <p:grpSp>
        <p:nvGrpSpPr>
          <p:cNvPr id="16" name="Group 42"/>
          <p:cNvGrpSpPr/>
          <p:nvPr/>
        </p:nvGrpSpPr>
        <p:grpSpPr>
          <a:xfrm>
            <a:off x="4312637" y="2240168"/>
            <a:ext cx="2222500" cy="2381250"/>
            <a:chOff x="1066800" y="2667000"/>
            <a:chExt cx="2133600" cy="2286000"/>
          </a:xfrm>
        </p:grpSpPr>
        <p:cxnSp>
          <p:nvCxnSpPr>
            <p:cNvPr id="44" name="Straight Connector 43"/>
            <p:cNvCxnSpPr/>
            <p:nvPr/>
          </p:nvCxnSpPr>
          <p:spPr bwMode="auto">
            <a:xfrm flipV="1">
              <a:off x="2190793" y="2868953"/>
              <a:ext cx="702904" cy="656348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 bwMode="auto">
            <a:xfrm flipV="1">
              <a:off x="1206728" y="3525302"/>
              <a:ext cx="984066" cy="555372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 bwMode="auto">
            <a:xfrm>
              <a:off x="1752600" y="2819400"/>
              <a:ext cx="114300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 bwMode="auto">
            <a:xfrm rot="5400000">
              <a:off x="849030" y="3177102"/>
              <a:ext cx="1261273" cy="545869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 bwMode="auto">
            <a:xfrm rot="5400000">
              <a:off x="1321760" y="4019452"/>
              <a:ext cx="1363185" cy="374882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 bwMode="auto">
            <a:xfrm rot="16200000" flipH="1">
              <a:off x="1083982" y="4156558"/>
              <a:ext cx="807813" cy="656044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 bwMode="auto">
            <a:xfrm rot="16200000" flipH="1">
              <a:off x="2509592" y="3253058"/>
              <a:ext cx="908789" cy="140581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 bwMode="auto">
            <a:xfrm rot="5400000">
              <a:off x="2493419" y="3943719"/>
              <a:ext cx="706837" cy="374882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 bwMode="auto">
            <a:xfrm rot="16200000" flipH="1">
              <a:off x="1945455" y="3770639"/>
              <a:ext cx="959278" cy="468602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 bwMode="auto">
            <a:xfrm flipV="1">
              <a:off x="1815911" y="4484579"/>
              <a:ext cx="843485" cy="353418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4" name="Oval 53"/>
            <p:cNvSpPr/>
            <p:nvPr/>
          </p:nvSpPr>
          <p:spPr bwMode="auto">
            <a:xfrm>
              <a:off x="1600200" y="2667000"/>
              <a:ext cx="304800" cy="3048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55" name="Oval 54"/>
            <p:cNvSpPr/>
            <p:nvPr/>
          </p:nvSpPr>
          <p:spPr bwMode="auto">
            <a:xfrm>
              <a:off x="2743200" y="2667000"/>
              <a:ext cx="304800" cy="3048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56" name="Oval 55"/>
            <p:cNvSpPr/>
            <p:nvPr/>
          </p:nvSpPr>
          <p:spPr bwMode="auto">
            <a:xfrm>
              <a:off x="2895600" y="3657600"/>
              <a:ext cx="304800" cy="3048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57" name="Oval 56"/>
            <p:cNvSpPr/>
            <p:nvPr/>
          </p:nvSpPr>
          <p:spPr bwMode="auto">
            <a:xfrm>
              <a:off x="2514600" y="4267200"/>
              <a:ext cx="304800" cy="3048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58" name="Oval 57"/>
            <p:cNvSpPr/>
            <p:nvPr/>
          </p:nvSpPr>
          <p:spPr bwMode="auto">
            <a:xfrm>
              <a:off x="2057400" y="3352800"/>
              <a:ext cx="304800" cy="3048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59" name="Oval 58"/>
            <p:cNvSpPr/>
            <p:nvPr/>
          </p:nvSpPr>
          <p:spPr bwMode="auto">
            <a:xfrm>
              <a:off x="1676400" y="4648200"/>
              <a:ext cx="304800" cy="3048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60" name="Oval 59"/>
            <p:cNvSpPr/>
            <p:nvPr/>
          </p:nvSpPr>
          <p:spPr bwMode="auto">
            <a:xfrm>
              <a:off x="1066800" y="3886200"/>
              <a:ext cx="304800" cy="3048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</p:grpSp>
      <p:grpSp>
        <p:nvGrpSpPr>
          <p:cNvPr id="21" name="Group 72"/>
          <p:cNvGrpSpPr/>
          <p:nvPr/>
        </p:nvGrpSpPr>
        <p:grpSpPr>
          <a:xfrm>
            <a:off x="5265137" y="2144918"/>
            <a:ext cx="698500" cy="158750"/>
            <a:chOff x="6705600" y="2133600"/>
            <a:chExt cx="838200" cy="190500"/>
          </a:xfrm>
        </p:grpSpPr>
        <p:cxnSp>
          <p:nvCxnSpPr>
            <p:cNvPr id="67" name="Straight Arrow Connector 66"/>
            <p:cNvCxnSpPr/>
            <p:nvPr/>
          </p:nvCxnSpPr>
          <p:spPr bwMode="auto">
            <a:xfrm>
              <a:off x="7086600" y="2209800"/>
              <a:ext cx="457200" cy="1588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25" name="Group 132"/>
            <p:cNvGrpSpPr/>
            <p:nvPr/>
          </p:nvGrpSpPr>
          <p:grpSpPr>
            <a:xfrm>
              <a:off x="6705600" y="2133600"/>
              <a:ext cx="381000" cy="190500"/>
              <a:chOff x="762000" y="2971800"/>
              <a:chExt cx="838200" cy="381000"/>
            </a:xfrm>
          </p:grpSpPr>
          <p:sp>
            <p:nvSpPr>
              <p:cNvPr id="64" name="Rectangle 63"/>
              <p:cNvSpPr/>
              <p:nvPr/>
            </p:nvSpPr>
            <p:spPr bwMode="auto">
              <a:xfrm>
                <a:off x="762000" y="2971800"/>
                <a:ext cx="838200" cy="381000"/>
              </a:xfrm>
              <a:prstGeom prst="rect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  <p:sp>
            <p:nvSpPr>
              <p:cNvPr id="65" name="Isosceles Triangle 64"/>
              <p:cNvSpPr/>
              <p:nvPr/>
            </p:nvSpPr>
            <p:spPr bwMode="auto">
              <a:xfrm rot="10800000">
                <a:off x="762000" y="2971800"/>
                <a:ext cx="838200" cy="152400"/>
              </a:xfrm>
              <a:prstGeom prst="triangle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</p:grpSp>
      </p:grpSp>
      <p:grpSp>
        <p:nvGrpSpPr>
          <p:cNvPr id="26" name="Group 73"/>
          <p:cNvGrpSpPr/>
          <p:nvPr/>
        </p:nvGrpSpPr>
        <p:grpSpPr>
          <a:xfrm rot="17696688">
            <a:off x="4315622" y="2828440"/>
            <a:ext cx="698500" cy="158750"/>
            <a:chOff x="6705600" y="2133600"/>
            <a:chExt cx="838200" cy="190500"/>
          </a:xfrm>
        </p:grpSpPr>
        <p:cxnSp>
          <p:nvCxnSpPr>
            <p:cNvPr id="75" name="Straight Arrow Connector 74"/>
            <p:cNvCxnSpPr/>
            <p:nvPr/>
          </p:nvCxnSpPr>
          <p:spPr bwMode="auto">
            <a:xfrm>
              <a:off x="7086600" y="2209800"/>
              <a:ext cx="457200" cy="1588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27" name="Group 132"/>
            <p:cNvGrpSpPr/>
            <p:nvPr/>
          </p:nvGrpSpPr>
          <p:grpSpPr>
            <a:xfrm>
              <a:off x="6705600" y="2133600"/>
              <a:ext cx="381000" cy="190500"/>
              <a:chOff x="762000" y="2971800"/>
              <a:chExt cx="838200" cy="381000"/>
            </a:xfrm>
          </p:grpSpPr>
          <p:sp>
            <p:nvSpPr>
              <p:cNvPr id="77" name="Rectangle 76"/>
              <p:cNvSpPr/>
              <p:nvPr/>
            </p:nvSpPr>
            <p:spPr bwMode="auto">
              <a:xfrm>
                <a:off x="762000" y="2971800"/>
                <a:ext cx="838200" cy="381000"/>
              </a:xfrm>
              <a:prstGeom prst="rect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  <p:sp>
            <p:nvSpPr>
              <p:cNvPr id="78" name="Isosceles Triangle 77"/>
              <p:cNvSpPr/>
              <p:nvPr/>
            </p:nvSpPr>
            <p:spPr bwMode="auto">
              <a:xfrm rot="10800000">
                <a:off x="762000" y="2971800"/>
                <a:ext cx="838200" cy="152400"/>
              </a:xfrm>
              <a:prstGeom prst="triangle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</p:grpSp>
      </p:grpSp>
      <p:grpSp>
        <p:nvGrpSpPr>
          <p:cNvPr id="28" name="Group 78"/>
          <p:cNvGrpSpPr/>
          <p:nvPr/>
        </p:nvGrpSpPr>
        <p:grpSpPr>
          <a:xfrm rot="19876540">
            <a:off x="4634967" y="3189617"/>
            <a:ext cx="698500" cy="158750"/>
            <a:chOff x="6705600" y="2133600"/>
            <a:chExt cx="838200" cy="190500"/>
          </a:xfrm>
        </p:grpSpPr>
        <p:cxnSp>
          <p:nvCxnSpPr>
            <p:cNvPr id="80" name="Straight Arrow Connector 79"/>
            <p:cNvCxnSpPr/>
            <p:nvPr/>
          </p:nvCxnSpPr>
          <p:spPr bwMode="auto">
            <a:xfrm>
              <a:off x="7086600" y="2209800"/>
              <a:ext cx="457200" cy="1588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29" name="Group 132"/>
            <p:cNvGrpSpPr/>
            <p:nvPr/>
          </p:nvGrpSpPr>
          <p:grpSpPr>
            <a:xfrm>
              <a:off x="6705600" y="2133600"/>
              <a:ext cx="381000" cy="190500"/>
              <a:chOff x="762000" y="2971800"/>
              <a:chExt cx="838200" cy="381000"/>
            </a:xfrm>
          </p:grpSpPr>
          <p:sp>
            <p:nvSpPr>
              <p:cNvPr id="82" name="Rectangle 81"/>
              <p:cNvSpPr/>
              <p:nvPr/>
            </p:nvSpPr>
            <p:spPr bwMode="auto">
              <a:xfrm>
                <a:off x="762000" y="2971800"/>
                <a:ext cx="838200" cy="381000"/>
              </a:xfrm>
              <a:prstGeom prst="rect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  <p:sp>
            <p:nvSpPr>
              <p:cNvPr id="83" name="Isosceles Triangle 82"/>
              <p:cNvSpPr/>
              <p:nvPr/>
            </p:nvSpPr>
            <p:spPr bwMode="auto">
              <a:xfrm rot="10800000">
                <a:off x="762000" y="2971800"/>
                <a:ext cx="838200" cy="152400"/>
              </a:xfrm>
              <a:prstGeom prst="triangle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</p:grpSp>
      </p:grpSp>
      <p:grpSp>
        <p:nvGrpSpPr>
          <p:cNvPr id="30" name="Group 83"/>
          <p:cNvGrpSpPr/>
          <p:nvPr/>
        </p:nvGrpSpPr>
        <p:grpSpPr>
          <a:xfrm rot="17696688">
            <a:off x="5982550" y="3780939"/>
            <a:ext cx="698500" cy="158750"/>
            <a:chOff x="6705600" y="2133600"/>
            <a:chExt cx="838200" cy="190500"/>
          </a:xfrm>
        </p:grpSpPr>
        <p:cxnSp>
          <p:nvCxnSpPr>
            <p:cNvPr id="85" name="Straight Arrow Connector 84"/>
            <p:cNvCxnSpPr/>
            <p:nvPr/>
          </p:nvCxnSpPr>
          <p:spPr bwMode="auto">
            <a:xfrm>
              <a:off x="7086600" y="2209800"/>
              <a:ext cx="457200" cy="1588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31" name="Group 132"/>
            <p:cNvGrpSpPr/>
            <p:nvPr/>
          </p:nvGrpSpPr>
          <p:grpSpPr>
            <a:xfrm>
              <a:off x="6705600" y="2133600"/>
              <a:ext cx="381000" cy="190500"/>
              <a:chOff x="762000" y="2971800"/>
              <a:chExt cx="838200" cy="381000"/>
            </a:xfrm>
          </p:grpSpPr>
          <p:sp>
            <p:nvSpPr>
              <p:cNvPr id="87" name="Rectangle 86"/>
              <p:cNvSpPr/>
              <p:nvPr/>
            </p:nvSpPr>
            <p:spPr bwMode="auto">
              <a:xfrm>
                <a:off x="762000" y="2971800"/>
                <a:ext cx="838200" cy="381000"/>
              </a:xfrm>
              <a:prstGeom prst="rect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  <p:sp>
            <p:nvSpPr>
              <p:cNvPr id="88" name="Isosceles Triangle 87"/>
              <p:cNvSpPr/>
              <p:nvPr/>
            </p:nvSpPr>
            <p:spPr bwMode="auto">
              <a:xfrm rot="10800000">
                <a:off x="762000" y="2971800"/>
                <a:ext cx="838200" cy="152400"/>
              </a:xfrm>
              <a:prstGeom prst="triangle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</p:grpSp>
      </p:grpSp>
      <p:grpSp>
        <p:nvGrpSpPr>
          <p:cNvPr id="32" name="Group 88"/>
          <p:cNvGrpSpPr/>
          <p:nvPr/>
        </p:nvGrpSpPr>
        <p:grpSpPr>
          <a:xfrm rot="15609024">
            <a:off x="6069836" y="2772474"/>
            <a:ext cx="698500" cy="158750"/>
            <a:chOff x="6705600" y="2133600"/>
            <a:chExt cx="838200" cy="190500"/>
          </a:xfrm>
        </p:grpSpPr>
        <p:cxnSp>
          <p:nvCxnSpPr>
            <p:cNvPr id="90" name="Straight Arrow Connector 89"/>
            <p:cNvCxnSpPr/>
            <p:nvPr/>
          </p:nvCxnSpPr>
          <p:spPr bwMode="auto">
            <a:xfrm>
              <a:off x="7086600" y="2209800"/>
              <a:ext cx="457200" cy="1588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33" name="Group 132"/>
            <p:cNvGrpSpPr/>
            <p:nvPr/>
          </p:nvGrpSpPr>
          <p:grpSpPr>
            <a:xfrm>
              <a:off x="6705600" y="2133600"/>
              <a:ext cx="381000" cy="190500"/>
              <a:chOff x="762000" y="2971800"/>
              <a:chExt cx="838200" cy="381000"/>
            </a:xfrm>
          </p:grpSpPr>
          <p:sp>
            <p:nvSpPr>
              <p:cNvPr id="92" name="Rectangle 91"/>
              <p:cNvSpPr/>
              <p:nvPr/>
            </p:nvSpPr>
            <p:spPr bwMode="auto">
              <a:xfrm>
                <a:off x="762000" y="2971800"/>
                <a:ext cx="838200" cy="381000"/>
              </a:xfrm>
              <a:prstGeom prst="rect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  <p:sp>
            <p:nvSpPr>
              <p:cNvPr id="93" name="Isosceles Triangle 92"/>
              <p:cNvSpPr/>
              <p:nvPr/>
            </p:nvSpPr>
            <p:spPr bwMode="auto">
              <a:xfrm rot="10800000">
                <a:off x="762000" y="2971800"/>
                <a:ext cx="838200" cy="152400"/>
              </a:xfrm>
              <a:prstGeom prst="triangle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</p:grpSp>
      </p:grpSp>
      <p:grpSp>
        <p:nvGrpSpPr>
          <p:cNvPr id="34" name="Group 93"/>
          <p:cNvGrpSpPr/>
          <p:nvPr/>
        </p:nvGrpSpPr>
        <p:grpSpPr>
          <a:xfrm rot="19150095">
            <a:off x="5425233" y="2576205"/>
            <a:ext cx="698500" cy="158750"/>
            <a:chOff x="6705600" y="2133600"/>
            <a:chExt cx="838200" cy="190500"/>
          </a:xfrm>
        </p:grpSpPr>
        <p:cxnSp>
          <p:nvCxnSpPr>
            <p:cNvPr id="95" name="Straight Arrow Connector 94"/>
            <p:cNvCxnSpPr/>
            <p:nvPr/>
          </p:nvCxnSpPr>
          <p:spPr bwMode="auto">
            <a:xfrm>
              <a:off x="7086600" y="2209800"/>
              <a:ext cx="457200" cy="1588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35" name="Group 132"/>
            <p:cNvGrpSpPr/>
            <p:nvPr/>
          </p:nvGrpSpPr>
          <p:grpSpPr>
            <a:xfrm>
              <a:off x="6705600" y="2133600"/>
              <a:ext cx="381000" cy="190500"/>
              <a:chOff x="762000" y="2971800"/>
              <a:chExt cx="838200" cy="381000"/>
            </a:xfrm>
          </p:grpSpPr>
          <p:sp>
            <p:nvSpPr>
              <p:cNvPr id="97" name="Rectangle 96"/>
              <p:cNvSpPr/>
              <p:nvPr/>
            </p:nvSpPr>
            <p:spPr bwMode="auto">
              <a:xfrm>
                <a:off x="762000" y="2971800"/>
                <a:ext cx="838200" cy="381000"/>
              </a:xfrm>
              <a:prstGeom prst="rect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  <p:sp>
            <p:nvSpPr>
              <p:cNvPr id="98" name="Isosceles Triangle 97"/>
              <p:cNvSpPr/>
              <p:nvPr/>
            </p:nvSpPr>
            <p:spPr bwMode="auto">
              <a:xfrm rot="10800000">
                <a:off x="762000" y="2971800"/>
                <a:ext cx="838200" cy="152400"/>
              </a:xfrm>
              <a:prstGeom prst="triangle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</p:grpSp>
      </p:grpSp>
      <p:grpSp>
        <p:nvGrpSpPr>
          <p:cNvPr id="36" name="Group 98"/>
          <p:cNvGrpSpPr/>
          <p:nvPr/>
        </p:nvGrpSpPr>
        <p:grpSpPr>
          <a:xfrm rot="20073751">
            <a:off x="5328873" y="4352101"/>
            <a:ext cx="698500" cy="158750"/>
            <a:chOff x="6705600" y="2133600"/>
            <a:chExt cx="838200" cy="190500"/>
          </a:xfrm>
        </p:grpSpPr>
        <p:cxnSp>
          <p:nvCxnSpPr>
            <p:cNvPr id="100" name="Straight Arrow Connector 99"/>
            <p:cNvCxnSpPr/>
            <p:nvPr/>
          </p:nvCxnSpPr>
          <p:spPr bwMode="auto">
            <a:xfrm>
              <a:off x="7086600" y="2209800"/>
              <a:ext cx="457200" cy="1588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43" name="Group 132"/>
            <p:cNvGrpSpPr/>
            <p:nvPr/>
          </p:nvGrpSpPr>
          <p:grpSpPr>
            <a:xfrm>
              <a:off x="6705600" y="2133600"/>
              <a:ext cx="381000" cy="190500"/>
              <a:chOff x="762000" y="2971800"/>
              <a:chExt cx="838200" cy="381000"/>
            </a:xfrm>
          </p:grpSpPr>
          <p:sp>
            <p:nvSpPr>
              <p:cNvPr id="102" name="Rectangle 101"/>
              <p:cNvSpPr/>
              <p:nvPr/>
            </p:nvSpPr>
            <p:spPr bwMode="auto">
              <a:xfrm>
                <a:off x="762000" y="2971800"/>
                <a:ext cx="838200" cy="381000"/>
              </a:xfrm>
              <a:prstGeom prst="rect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  <p:sp>
            <p:nvSpPr>
              <p:cNvPr id="103" name="Isosceles Triangle 102"/>
              <p:cNvSpPr/>
              <p:nvPr/>
            </p:nvSpPr>
            <p:spPr bwMode="auto">
              <a:xfrm rot="10800000">
                <a:off x="762000" y="2971800"/>
                <a:ext cx="838200" cy="152400"/>
              </a:xfrm>
              <a:prstGeom prst="triangle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</p:grpSp>
      </p:grpSp>
      <p:grpSp>
        <p:nvGrpSpPr>
          <p:cNvPr id="61" name="Group 103"/>
          <p:cNvGrpSpPr/>
          <p:nvPr/>
        </p:nvGrpSpPr>
        <p:grpSpPr>
          <a:xfrm rot="3044479">
            <a:off x="4205178" y="4115667"/>
            <a:ext cx="698500" cy="158750"/>
            <a:chOff x="6705600" y="2133600"/>
            <a:chExt cx="838200" cy="190500"/>
          </a:xfrm>
        </p:grpSpPr>
        <p:cxnSp>
          <p:nvCxnSpPr>
            <p:cNvPr id="105" name="Straight Arrow Connector 104"/>
            <p:cNvCxnSpPr/>
            <p:nvPr/>
          </p:nvCxnSpPr>
          <p:spPr bwMode="auto">
            <a:xfrm>
              <a:off x="7086600" y="2209800"/>
              <a:ext cx="457200" cy="1588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62" name="Group 132"/>
            <p:cNvGrpSpPr/>
            <p:nvPr/>
          </p:nvGrpSpPr>
          <p:grpSpPr>
            <a:xfrm>
              <a:off x="6705600" y="2133600"/>
              <a:ext cx="381000" cy="190500"/>
              <a:chOff x="762000" y="2971800"/>
              <a:chExt cx="838200" cy="381000"/>
            </a:xfrm>
          </p:grpSpPr>
          <p:sp>
            <p:nvSpPr>
              <p:cNvPr id="107" name="Rectangle 106"/>
              <p:cNvSpPr/>
              <p:nvPr/>
            </p:nvSpPr>
            <p:spPr bwMode="auto">
              <a:xfrm>
                <a:off x="762000" y="2971800"/>
                <a:ext cx="838200" cy="381000"/>
              </a:xfrm>
              <a:prstGeom prst="rect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  <p:sp>
            <p:nvSpPr>
              <p:cNvPr id="108" name="Isosceles Triangle 107"/>
              <p:cNvSpPr/>
              <p:nvPr/>
            </p:nvSpPr>
            <p:spPr bwMode="auto">
              <a:xfrm rot="10800000">
                <a:off x="762000" y="2971800"/>
                <a:ext cx="838200" cy="152400"/>
              </a:xfrm>
              <a:prstGeom prst="triangle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</p:grpSp>
      </p:grpSp>
      <p:grpSp>
        <p:nvGrpSpPr>
          <p:cNvPr id="63" name="Group 108"/>
          <p:cNvGrpSpPr/>
          <p:nvPr/>
        </p:nvGrpSpPr>
        <p:grpSpPr>
          <a:xfrm rot="3953199">
            <a:off x="5512019" y="3464496"/>
            <a:ext cx="698500" cy="158750"/>
            <a:chOff x="6705600" y="2133600"/>
            <a:chExt cx="838200" cy="190500"/>
          </a:xfrm>
        </p:grpSpPr>
        <p:cxnSp>
          <p:nvCxnSpPr>
            <p:cNvPr id="110" name="Straight Arrow Connector 109"/>
            <p:cNvCxnSpPr/>
            <p:nvPr/>
          </p:nvCxnSpPr>
          <p:spPr bwMode="auto">
            <a:xfrm>
              <a:off x="7086600" y="2209800"/>
              <a:ext cx="457200" cy="1588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66" name="Group 132"/>
            <p:cNvGrpSpPr/>
            <p:nvPr/>
          </p:nvGrpSpPr>
          <p:grpSpPr>
            <a:xfrm>
              <a:off x="6705600" y="2133600"/>
              <a:ext cx="381000" cy="190500"/>
              <a:chOff x="762000" y="2971800"/>
              <a:chExt cx="838200" cy="381000"/>
            </a:xfrm>
          </p:grpSpPr>
          <p:sp>
            <p:nvSpPr>
              <p:cNvPr id="112" name="Rectangle 111"/>
              <p:cNvSpPr/>
              <p:nvPr/>
            </p:nvSpPr>
            <p:spPr bwMode="auto">
              <a:xfrm>
                <a:off x="762000" y="2971800"/>
                <a:ext cx="838200" cy="381000"/>
              </a:xfrm>
              <a:prstGeom prst="rect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  <p:sp>
            <p:nvSpPr>
              <p:cNvPr id="113" name="Isosceles Triangle 112"/>
              <p:cNvSpPr/>
              <p:nvPr/>
            </p:nvSpPr>
            <p:spPr bwMode="auto">
              <a:xfrm rot="10800000">
                <a:off x="762000" y="2971800"/>
                <a:ext cx="838200" cy="152400"/>
              </a:xfrm>
              <a:prstGeom prst="triangle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</p:grpSp>
      </p:grpSp>
      <p:grpSp>
        <p:nvGrpSpPr>
          <p:cNvPr id="68" name="Group 113"/>
          <p:cNvGrpSpPr/>
          <p:nvPr/>
        </p:nvGrpSpPr>
        <p:grpSpPr>
          <a:xfrm rot="17428016">
            <a:off x="4846401" y="3646355"/>
            <a:ext cx="698500" cy="158750"/>
            <a:chOff x="6705600" y="2133600"/>
            <a:chExt cx="838200" cy="190500"/>
          </a:xfrm>
        </p:grpSpPr>
        <p:cxnSp>
          <p:nvCxnSpPr>
            <p:cNvPr id="115" name="Straight Arrow Connector 114"/>
            <p:cNvCxnSpPr/>
            <p:nvPr/>
          </p:nvCxnSpPr>
          <p:spPr bwMode="auto">
            <a:xfrm>
              <a:off x="7086600" y="2209800"/>
              <a:ext cx="457200" cy="1588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69" name="Group 132"/>
            <p:cNvGrpSpPr/>
            <p:nvPr/>
          </p:nvGrpSpPr>
          <p:grpSpPr>
            <a:xfrm>
              <a:off x="6705600" y="2133600"/>
              <a:ext cx="381000" cy="190500"/>
              <a:chOff x="762000" y="2971800"/>
              <a:chExt cx="838200" cy="381000"/>
            </a:xfrm>
          </p:grpSpPr>
          <p:sp>
            <p:nvSpPr>
              <p:cNvPr id="117" name="Rectangle 116"/>
              <p:cNvSpPr/>
              <p:nvPr/>
            </p:nvSpPr>
            <p:spPr bwMode="auto">
              <a:xfrm>
                <a:off x="762000" y="2971800"/>
                <a:ext cx="838200" cy="381000"/>
              </a:xfrm>
              <a:prstGeom prst="rect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  <p:sp>
            <p:nvSpPr>
              <p:cNvPr id="118" name="Isosceles Triangle 117"/>
              <p:cNvSpPr/>
              <p:nvPr/>
            </p:nvSpPr>
            <p:spPr bwMode="auto">
              <a:xfrm rot="10800000">
                <a:off x="762000" y="2971800"/>
                <a:ext cx="838200" cy="152400"/>
              </a:xfrm>
              <a:prstGeom prst="triangle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</p:grpSp>
      </p:grpSp>
      <p:grpSp>
        <p:nvGrpSpPr>
          <p:cNvPr id="70" name="Group 118"/>
          <p:cNvGrpSpPr/>
          <p:nvPr/>
        </p:nvGrpSpPr>
        <p:grpSpPr>
          <a:xfrm flipH="1">
            <a:off x="5201637" y="2430668"/>
            <a:ext cx="698500" cy="158750"/>
            <a:chOff x="6705600" y="2133600"/>
            <a:chExt cx="838200" cy="190500"/>
          </a:xfrm>
        </p:grpSpPr>
        <p:cxnSp>
          <p:nvCxnSpPr>
            <p:cNvPr id="120" name="Straight Arrow Connector 119"/>
            <p:cNvCxnSpPr/>
            <p:nvPr/>
          </p:nvCxnSpPr>
          <p:spPr bwMode="auto">
            <a:xfrm>
              <a:off x="7086600" y="2209800"/>
              <a:ext cx="457200" cy="1588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71" name="Group 132"/>
            <p:cNvGrpSpPr/>
            <p:nvPr/>
          </p:nvGrpSpPr>
          <p:grpSpPr>
            <a:xfrm>
              <a:off x="6705600" y="2133600"/>
              <a:ext cx="381000" cy="190500"/>
              <a:chOff x="762000" y="2971800"/>
              <a:chExt cx="838200" cy="381000"/>
            </a:xfrm>
          </p:grpSpPr>
          <p:sp>
            <p:nvSpPr>
              <p:cNvPr id="122" name="Rectangle 121"/>
              <p:cNvSpPr/>
              <p:nvPr/>
            </p:nvSpPr>
            <p:spPr bwMode="auto">
              <a:xfrm>
                <a:off x="762000" y="2971800"/>
                <a:ext cx="838200" cy="381000"/>
              </a:xfrm>
              <a:prstGeom prst="rect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  <p:sp>
            <p:nvSpPr>
              <p:cNvPr id="123" name="Isosceles Triangle 122"/>
              <p:cNvSpPr/>
              <p:nvPr/>
            </p:nvSpPr>
            <p:spPr bwMode="auto">
              <a:xfrm rot="10800000">
                <a:off x="762000" y="2971800"/>
                <a:ext cx="838200" cy="152400"/>
              </a:xfrm>
              <a:prstGeom prst="triangle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</p:grpSp>
      </p:grpSp>
      <p:grpSp>
        <p:nvGrpSpPr>
          <p:cNvPr id="72" name="Group 123"/>
          <p:cNvGrpSpPr/>
          <p:nvPr/>
        </p:nvGrpSpPr>
        <p:grpSpPr>
          <a:xfrm rot="17611685" flipH="1">
            <a:off x="4615449" y="2824892"/>
            <a:ext cx="698500" cy="158750"/>
            <a:chOff x="6705600" y="2133600"/>
            <a:chExt cx="838200" cy="190500"/>
          </a:xfrm>
        </p:grpSpPr>
        <p:cxnSp>
          <p:nvCxnSpPr>
            <p:cNvPr id="125" name="Straight Arrow Connector 124"/>
            <p:cNvCxnSpPr/>
            <p:nvPr/>
          </p:nvCxnSpPr>
          <p:spPr bwMode="auto">
            <a:xfrm>
              <a:off x="7086600" y="2209800"/>
              <a:ext cx="457200" cy="1588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73" name="Group 132"/>
            <p:cNvGrpSpPr/>
            <p:nvPr/>
          </p:nvGrpSpPr>
          <p:grpSpPr>
            <a:xfrm>
              <a:off x="6705600" y="2133600"/>
              <a:ext cx="381000" cy="190500"/>
              <a:chOff x="762000" y="2971800"/>
              <a:chExt cx="838200" cy="381000"/>
            </a:xfrm>
          </p:grpSpPr>
          <p:sp>
            <p:nvSpPr>
              <p:cNvPr id="127" name="Rectangle 126"/>
              <p:cNvSpPr/>
              <p:nvPr/>
            </p:nvSpPr>
            <p:spPr bwMode="auto">
              <a:xfrm>
                <a:off x="762000" y="2971800"/>
                <a:ext cx="838200" cy="381000"/>
              </a:xfrm>
              <a:prstGeom prst="rect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  <p:sp>
            <p:nvSpPr>
              <p:cNvPr id="128" name="Isosceles Triangle 127"/>
              <p:cNvSpPr/>
              <p:nvPr/>
            </p:nvSpPr>
            <p:spPr bwMode="auto">
              <a:xfrm rot="10800000">
                <a:off x="762000" y="2971800"/>
                <a:ext cx="838200" cy="152400"/>
              </a:xfrm>
              <a:prstGeom prst="triangle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</p:grpSp>
      </p:grpSp>
      <p:grpSp>
        <p:nvGrpSpPr>
          <p:cNvPr id="74" name="Group 128"/>
          <p:cNvGrpSpPr/>
          <p:nvPr/>
        </p:nvGrpSpPr>
        <p:grpSpPr>
          <a:xfrm rot="19860717" flipH="1">
            <a:off x="4647108" y="3478981"/>
            <a:ext cx="698500" cy="158750"/>
            <a:chOff x="6705600" y="2133600"/>
            <a:chExt cx="838200" cy="190500"/>
          </a:xfrm>
        </p:grpSpPr>
        <p:cxnSp>
          <p:nvCxnSpPr>
            <p:cNvPr id="130" name="Straight Arrow Connector 129"/>
            <p:cNvCxnSpPr/>
            <p:nvPr/>
          </p:nvCxnSpPr>
          <p:spPr bwMode="auto">
            <a:xfrm>
              <a:off x="7086600" y="2209800"/>
              <a:ext cx="457200" cy="1588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76" name="Group 132"/>
            <p:cNvGrpSpPr/>
            <p:nvPr/>
          </p:nvGrpSpPr>
          <p:grpSpPr>
            <a:xfrm>
              <a:off x="6705600" y="2133600"/>
              <a:ext cx="381000" cy="190500"/>
              <a:chOff x="762000" y="2971800"/>
              <a:chExt cx="838200" cy="381000"/>
            </a:xfrm>
          </p:grpSpPr>
          <p:sp>
            <p:nvSpPr>
              <p:cNvPr id="132" name="Rectangle 131"/>
              <p:cNvSpPr/>
              <p:nvPr/>
            </p:nvSpPr>
            <p:spPr bwMode="auto">
              <a:xfrm>
                <a:off x="762000" y="2971800"/>
                <a:ext cx="838200" cy="381000"/>
              </a:xfrm>
              <a:prstGeom prst="rect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  <p:sp>
            <p:nvSpPr>
              <p:cNvPr id="133" name="Isosceles Triangle 132"/>
              <p:cNvSpPr/>
              <p:nvPr/>
            </p:nvSpPr>
            <p:spPr bwMode="auto">
              <a:xfrm rot="10800000">
                <a:off x="762000" y="2971800"/>
                <a:ext cx="838200" cy="152400"/>
              </a:xfrm>
              <a:prstGeom prst="triangle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</p:grpSp>
      </p:grpSp>
      <p:grpSp>
        <p:nvGrpSpPr>
          <p:cNvPr id="79" name="Group 133"/>
          <p:cNvGrpSpPr/>
          <p:nvPr/>
        </p:nvGrpSpPr>
        <p:grpSpPr>
          <a:xfrm rot="2931521" flipH="1">
            <a:off x="4462170" y="3941054"/>
            <a:ext cx="698500" cy="158750"/>
            <a:chOff x="6705600" y="2133600"/>
            <a:chExt cx="838200" cy="190500"/>
          </a:xfrm>
        </p:grpSpPr>
        <p:cxnSp>
          <p:nvCxnSpPr>
            <p:cNvPr id="135" name="Straight Arrow Connector 134"/>
            <p:cNvCxnSpPr/>
            <p:nvPr/>
          </p:nvCxnSpPr>
          <p:spPr bwMode="auto">
            <a:xfrm>
              <a:off x="7086600" y="2209800"/>
              <a:ext cx="457200" cy="1588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81" name="Group 132"/>
            <p:cNvGrpSpPr/>
            <p:nvPr/>
          </p:nvGrpSpPr>
          <p:grpSpPr>
            <a:xfrm>
              <a:off x="6705600" y="2133600"/>
              <a:ext cx="381000" cy="190500"/>
              <a:chOff x="762000" y="2971800"/>
              <a:chExt cx="838200" cy="381000"/>
            </a:xfrm>
          </p:grpSpPr>
          <p:sp>
            <p:nvSpPr>
              <p:cNvPr id="137" name="Rectangle 136"/>
              <p:cNvSpPr/>
              <p:nvPr/>
            </p:nvSpPr>
            <p:spPr bwMode="auto">
              <a:xfrm>
                <a:off x="762000" y="2971800"/>
                <a:ext cx="838200" cy="381000"/>
              </a:xfrm>
              <a:prstGeom prst="rect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  <p:sp>
            <p:nvSpPr>
              <p:cNvPr id="138" name="Isosceles Triangle 137"/>
              <p:cNvSpPr/>
              <p:nvPr/>
            </p:nvSpPr>
            <p:spPr bwMode="auto">
              <a:xfrm rot="10800000">
                <a:off x="762000" y="2971800"/>
                <a:ext cx="838200" cy="152400"/>
              </a:xfrm>
              <a:prstGeom prst="triangle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</p:grpSp>
      </p:grpSp>
      <p:grpSp>
        <p:nvGrpSpPr>
          <p:cNvPr id="84" name="Group 138"/>
          <p:cNvGrpSpPr/>
          <p:nvPr/>
        </p:nvGrpSpPr>
        <p:grpSpPr>
          <a:xfrm rot="17336772" flipH="1">
            <a:off x="5040857" y="3836693"/>
            <a:ext cx="698500" cy="158750"/>
            <a:chOff x="6705600" y="2133600"/>
            <a:chExt cx="838200" cy="190500"/>
          </a:xfrm>
        </p:grpSpPr>
        <p:cxnSp>
          <p:nvCxnSpPr>
            <p:cNvPr id="140" name="Straight Arrow Connector 139"/>
            <p:cNvCxnSpPr/>
            <p:nvPr/>
          </p:nvCxnSpPr>
          <p:spPr bwMode="auto">
            <a:xfrm>
              <a:off x="7086600" y="2209800"/>
              <a:ext cx="457200" cy="1588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86" name="Group 132"/>
            <p:cNvGrpSpPr/>
            <p:nvPr/>
          </p:nvGrpSpPr>
          <p:grpSpPr>
            <a:xfrm>
              <a:off x="6705600" y="2133600"/>
              <a:ext cx="381000" cy="190500"/>
              <a:chOff x="762000" y="2971800"/>
              <a:chExt cx="838200" cy="381000"/>
            </a:xfrm>
          </p:grpSpPr>
          <p:sp>
            <p:nvSpPr>
              <p:cNvPr id="142" name="Rectangle 141"/>
              <p:cNvSpPr/>
              <p:nvPr/>
            </p:nvSpPr>
            <p:spPr bwMode="auto">
              <a:xfrm>
                <a:off x="762000" y="2971800"/>
                <a:ext cx="838200" cy="381000"/>
              </a:xfrm>
              <a:prstGeom prst="rect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  <p:sp>
            <p:nvSpPr>
              <p:cNvPr id="143" name="Isosceles Triangle 142"/>
              <p:cNvSpPr/>
              <p:nvPr/>
            </p:nvSpPr>
            <p:spPr bwMode="auto">
              <a:xfrm rot="10800000">
                <a:off x="762000" y="2971800"/>
                <a:ext cx="838200" cy="152400"/>
              </a:xfrm>
              <a:prstGeom prst="triangle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</p:grpSp>
      </p:grpSp>
      <p:grpSp>
        <p:nvGrpSpPr>
          <p:cNvPr id="89" name="Group 143"/>
          <p:cNvGrpSpPr/>
          <p:nvPr/>
        </p:nvGrpSpPr>
        <p:grpSpPr>
          <a:xfrm rot="19968762" flipH="1">
            <a:off x="5167857" y="4089615"/>
            <a:ext cx="698500" cy="158750"/>
            <a:chOff x="6705600" y="2133600"/>
            <a:chExt cx="838200" cy="190500"/>
          </a:xfrm>
        </p:grpSpPr>
        <p:cxnSp>
          <p:nvCxnSpPr>
            <p:cNvPr id="145" name="Straight Arrow Connector 144"/>
            <p:cNvCxnSpPr/>
            <p:nvPr/>
          </p:nvCxnSpPr>
          <p:spPr bwMode="auto">
            <a:xfrm>
              <a:off x="7086600" y="2209800"/>
              <a:ext cx="457200" cy="1588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91" name="Group 132"/>
            <p:cNvGrpSpPr/>
            <p:nvPr/>
          </p:nvGrpSpPr>
          <p:grpSpPr>
            <a:xfrm>
              <a:off x="6705600" y="2133600"/>
              <a:ext cx="381000" cy="190500"/>
              <a:chOff x="762000" y="2971800"/>
              <a:chExt cx="838200" cy="381000"/>
            </a:xfrm>
          </p:grpSpPr>
          <p:sp>
            <p:nvSpPr>
              <p:cNvPr id="147" name="Rectangle 146"/>
              <p:cNvSpPr/>
              <p:nvPr/>
            </p:nvSpPr>
            <p:spPr bwMode="auto">
              <a:xfrm>
                <a:off x="762000" y="2971800"/>
                <a:ext cx="838200" cy="381000"/>
              </a:xfrm>
              <a:prstGeom prst="rect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  <p:sp>
            <p:nvSpPr>
              <p:cNvPr id="148" name="Isosceles Triangle 147"/>
              <p:cNvSpPr/>
              <p:nvPr/>
            </p:nvSpPr>
            <p:spPr bwMode="auto">
              <a:xfrm rot="10800000">
                <a:off x="762000" y="2971800"/>
                <a:ext cx="838200" cy="152400"/>
              </a:xfrm>
              <a:prstGeom prst="triangle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</p:grpSp>
      </p:grpSp>
      <p:grpSp>
        <p:nvGrpSpPr>
          <p:cNvPr id="94" name="Group 148"/>
          <p:cNvGrpSpPr/>
          <p:nvPr/>
        </p:nvGrpSpPr>
        <p:grpSpPr>
          <a:xfrm rot="4129500" flipH="1">
            <a:off x="5189621" y="3522352"/>
            <a:ext cx="698500" cy="158750"/>
            <a:chOff x="6705600" y="2133600"/>
            <a:chExt cx="838200" cy="190500"/>
          </a:xfrm>
        </p:grpSpPr>
        <p:cxnSp>
          <p:nvCxnSpPr>
            <p:cNvPr id="150" name="Straight Arrow Connector 149"/>
            <p:cNvCxnSpPr/>
            <p:nvPr/>
          </p:nvCxnSpPr>
          <p:spPr bwMode="auto">
            <a:xfrm>
              <a:off x="7086600" y="2209800"/>
              <a:ext cx="457200" cy="1588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96" name="Group 132"/>
            <p:cNvGrpSpPr/>
            <p:nvPr/>
          </p:nvGrpSpPr>
          <p:grpSpPr>
            <a:xfrm>
              <a:off x="6705600" y="2133600"/>
              <a:ext cx="381000" cy="190500"/>
              <a:chOff x="762000" y="2971800"/>
              <a:chExt cx="838200" cy="381000"/>
            </a:xfrm>
          </p:grpSpPr>
          <p:sp>
            <p:nvSpPr>
              <p:cNvPr id="152" name="Rectangle 151"/>
              <p:cNvSpPr/>
              <p:nvPr/>
            </p:nvSpPr>
            <p:spPr bwMode="auto">
              <a:xfrm>
                <a:off x="762000" y="2971800"/>
                <a:ext cx="838200" cy="381000"/>
              </a:xfrm>
              <a:prstGeom prst="rect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  <p:sp>
            <p:nvSpPr>
              <p:cNvPr id="153" name="Isosceles Triangle 152"/>
              <p:cNvSpPr/>
              <p:nvPr/>
            </p:nvSpPr>
            <p:spPr bwMode="auto">
              <a:xfrm rot="10800000">
                <a:off x="762000" y="2971800"/>
                <a:ext cx="838200" cy="152400"/>
              </a:xfrm>
              <a:prstGeom prst="triangle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</p:grpSp>
      </p:grpSp>
      <p:grpSp>
        <p:nvGrpSpPr>
          <p:cNvPr id="99" name="Group 153"/>
          <p:cNvGrpSpPr/>
          <p:nvPr/>
        </p:nvGrpSpPr>
        <p:grpSpPr>
          <a:xfrm rot="15507997" flipH="1">
            <a:off x="5818828" y="2882978"/>
            <a:ext cx="698500" cy="158750"/>
            <a:chOff x="6705600" y="2133600"/>
            <a:chExt cx="838200" cy="190500"/>
          </a:xfrm>
        </p:grpSpPr>
        <p:cxnSp>
          <p:nvCxnSpPr>
            <p:cNvPr id="155" name="Straight Arrow Connector 154"/>
            <p:cNvCxnSpPr/>
            <p:nvPr/>
          </p:nvCxnSpPr>
          <p:spPr bwMode="auto">
            <a:xfrm>
              <a:off x="7086600" y="2209800"/>
              <a:ext cx="457200" cy="1588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101" name="Group 132"/>
            <p:cNvGrpSpPr/>
            <p:nvPr/>
          </p:nvGrpSpPr>
          <p:grpSpPr>
            <a:xfrm>
              <a:off x="6705600" y="2133600"/>
              <a:ext cx="381000" cy="190500"/>
              <a:chOff x="762000" y="2971800"/>
              <a:chExt cx="838200" cy="381000"/>
            </a:xfrm>
          </p:grpSpPr>
          <p:sp>
            <p:nvSpPr>
              <p:cNvPr id="157" name="Rectangle 156"/>
              <p:cNvSpPr/>
              <p:nvPr/>
            </p:nvSpPr>
            <p:spPr bwMode="auto">
              <a:xfrm>
                <a:off x="762000" y="2971800"/>
                <a:ext cx="838200" cy="381000"/>
              </a:xfrm>
              <a:prstGeom prst="rect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  <p:sp>
            <p:nvSpPr>
              <p:cNvPr id="158" name="Isosceles Triangle 157"/>
              <p:cNvSpPr/>
              <p:nvPr/>
            </p:nvSpPr>
            <p:spPr bwMode="auto">
              <a:xfrm rot="10800000">
                <a:off x="762000" y="2971800"/>
                <a:ext cx="838200" cy="152400"/>
              </a:xfrm>
              <a:prstGeom prst="triangle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</p:grpSp>
      </p:grpSp>
      <p:grpSp>
        <p:nvGrpSpPr>
          <p:cNvPr id="104" name="Group 158"/>
          <p:cNvGrpSpPr/>
          <p:nvPr/>
        </p:nvGrpSpPr>
        <p:grpSpPr>
          <a:xfrm rot="17694349" flipH="1">
            <a:off x="5805377" y="3596064"/>
            <a:ext cx="698500" cy="158750"/>
            <a:chOff x="6705600" y="2133600"/>
            <a:chExt cx="838200" cy="190500"/>
          </a:xfrm>
        </p:grpSpPr>
        <p:cxnSp>
          <p:nvCxnSpPr>
            <p:cNvPr id="160" name="Straight Arrow Connector 159"/>
            <p:cNvCxnSpPr/>
            <p:nvPr/>
          </p:nvCxnSpPr>
          <p:spPr bwMode="auto">
            <a:xfrm>
              <a:off x="7086600" y="2209800"/>
              <a:ext cx="457200" cy="1588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106" name="Group 132"/>
            <p:cNvGrpSpPr/>
            <p:nvPr/>
          </p:nvGrpSpPr>
          <p:grpSpPr>
            <a:xfrm>
              <a:off x="6705600" y="2133600"/>
              <a:ext cx="381000" cy="190500"/>
              <a:chOff x="762000" y="2971800"/>
              <a:chExt cx="838200" cy="381000"/>
            </a:xfrm>
          </p:grpSpPr>
          <p:sp>
            <p:nvSpPr>
              <p:cNvPr id="162" name="Rectangle 161"/>
              <p:cNvSpPr/>
              <p:nvPr/>
            </p:nvSpPr>
            <p:spPr bwMode="auto">
              <a:xfrm>
                <a:off x="762000" y="2971800"/>
                <a:ext cx="838200" cy="381000"/>
              </a:xfrm>
              <a:prstGeom prst="rect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  <p:sp>
            <p:nvSpPr>
              <p:cNvPr id="163" name="Isosceles Triangle 162"/>
              <p:cNvSpPr/>
              <p:nvPr/>
            </p:nvSpPr>
            <p:spPr bwMode="auto">
              <a:xfrm rot="10800000">
                <a:off x="762000" y="2971800"/>
                <a:ext cx="838200" cy="152400"/>
              </a:xfrm>
              <a:prstGeom prst="triangle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</p:grpSp>
      </p:grpSp>
      <p:grpSp>
        <p:nvGrpSpPr>
          <p:cNvPr id="109" name="Group 163"/>
          <p:cNvGrpSpPr/>
          <p:nvPr/>
        </p:nvGrpSpPr>
        <p:grpSpPr>
          <a:xfrm rot="19050061" flipH="1">
            <a:off x="5579458" y="2836262"/>
            <a:ext cx="698500" cy="158750"/>
            <a:chOff x="6705600" y="2133600"/>
            <a:chExt cx="838200" cy="190500"/>
          </a:xfrm>
        </p:grpSpPr>
        <p:cxnSp>
          <p:nvCxnSpPr>
            <p:cNvPr id="165" name="Straight Arrow Connector 164"/>
            <p:cNvCxnSpPr/>
            <p:nvPr/>
          </p:nvCxnSpPr>
          <p:spPr bwMode="auto">
            <a:xfrm>
              <a:off x="7086600" y="2209800"/>
              <a:ext cx="457200" cy="1588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111" name="Group 132"/>
            <p:cNvGrpSpPr/>
            <p:nvPr/>
          </p:nvGrpSpPr>
          <p:grpSpPr>
            <a:xfrm>
              <a:off x="6705600" y="2133600"/>
              <a:ext cx="381000" cy="190500"/>
              <a:chOff x="762000" y="2971800"/>
              <a:chExt cx="838200" cy="381000"/>
            </a:xfrm>
          </p:grpSpPr>
          <p:sp>
            <p:nvSpPr>
              <p:cNvPr id="167" name="Rectangle 166"/>
              <p:cNvSpPr/>
              <p:nvPr/>
            </p:nvSpPr>
            <p:spPr bwMode="auto">
              <a:xfrm>
                <a:off x="762000" y="2971800"/>
                <a:ext cx="838200" cy="381000"/>
              </a:xfrm>
              <a:prstGeom prst="rect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  <p:sp>
            <p:nvSpPr>
              <p:cNvPr id="168" name="Isosceles Triangle 167"/>
              <p:cNvSpPr/>
              <p:nvPr/>
            </p:nvSpPr>
            <p:spPr bwMode="auto">
              <a:xfrm rot="10800000">
                <a:off x="762000" y="2971800"/>
                <a:ext cx="838200" cy="152400"/>
              </a:xfrm>
              <a:prstGeom prst="triangle">
                <a:avLst/>
              </a:prstGeom>
              <a:solidFill>
                <a:schemeClr val="accent6"/>
              </a:solidFill>
              <a:ln w="38100" cap="flat" cmpd="sng" algn="ctr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latin typeface="Tahoma" pitchFamily="-64" charset="0"/>
                </a:endParaRPr>
              </a:p>
            </p:txBody>
          </p:sp>
        </p:grpSp>
      </p:grpSp>
      <p:sp>
        <p:nvSpPr>
          <p:cNvPr id="174" name="TextBox 173"/>
          <p:cNvSpPr txBox="1"/>
          <p:nvPr/>
        </p:nvSpPr>
        <p:spPr>
          <a:xfrm>
            <a:off x="1845228" y="1319419"/>
            <a:ext cx="1537600" cy="4513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33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Compute</a:t>
            </a:r>
          </a:p>
        </p:txBody>
      </p:sp>
      <p:sp>
        <p:nvSpPr>
          <p:cNvPr id="175" name="TextBox 174"/>
          <p:cNvSpPr txBox="1"/>
          <p:nvPr/>
        </p:nvSpPr>
        <p:spPr>
          <a:xfrm>
            <a:off x="4511910" y="1319419"/>
            <a:ext cx="2249334" cy="4513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33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Communicate</a:t>
            </a:r>
          </a:p>
        </p:txBody>
      </p:sp>
      <p:sp>
        <p:nvSpPr>
          <p:cNvPr id="176" name="U-Turn Arrow 175"/>
          <p:cNvSpPr/>
          <p:nvPr/>
        </p:nvSpPr>
        <p:spPr bwMode="auto">
          <a:xfrm rot="10800000">
            <a:off x="1858955" y="4716668"/>
            <a:ext cx="5715000" cy="508000"/>
          </a:xfrm>
          <a:prstGeom prst="uturnArrow">
            <a:avLst>
              <a:gd name="adj1" fmla="val 28507"/>
              <a:gd name="adj2" fmla="val 25000"/>
              <a:gd name="adj3" fmla="val 28326"/>
              <a:gd name="adj4" fmla="val 46309"/>
              <a:gd name="adj5" fmla="val 100000"/>
            </a:avLst>
          </a:prstGeom>
          <a:solidFill>
            <a:schemeClr val="tx1"/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333">
              <a:solidFill>
                <a:schemeClr val="tx1"/>
              </a:solidFill>
              <a:latin typeface="Tahoma" pitchFamily="-64" charset="0"/>
            </a:endParaRPr>
          </a:p>
        </p:txBody>
      </p:sp>
      <p:sp>
        <p:nvSpPr>
          <p:cNvPr id="154" name="标题 1">
            <a:extLst>
              <a:ext uri="{FF2B5EF4-FFF2-40B4-BE49-F238E27FC236}">
                <a16:creationId xmlns:a16="http://schemas.microsoft.com/office/drawing/2014/main" id="{03CC5B86-CDD0-6648-A0D8-C3B8B8A34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/>
          <a:p>
            <a:r>
              <a:rPr kumimoji="1" lang="en" altLang="zh-CN"/>
              <a:t>Bulk Synchronous Parallel Model</a:t>
            </a:r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47618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75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500"/>
                            </p:stCondLst>
                            <p:childTnLst>
                              <p:par>
                                <p:cTn id="90" presetID="22" presetClass="entr" presetSubtype="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" grpId="0"/>
      <p:bldP spid="17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4E6494-9F9B-8342-AB51-11328E49E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Vertex-centric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programming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36C0F1B-4178-584D-AD5E-57167A672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/>
          <a:lstStyle/>
          <a:p>
            <a:r>
              <a:rPr kumimoji="1" lang="en-US" altLang="zh-CN" b="0" dirty="0"/>
              <a:t>In Vertex-centric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programming, each vertex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will:</a:t>
            </a:r>
          </a:p>
          <a:p>
            <a:pPr marL="342900" indent="-342900">
              <a:buAutoNum type="arabicPeriod"/>
            </a:pPr>
            <a:r>
              <a:rPr kumimoji="1" lang="en-US" altLang="zh-CN" dirty="0">
                <a:solidFill>
                  <a:srgbClr val="C00000"/>
                </a:solidFill>
              </a:rPr>
              <a:t>Receives messages </a:t>
            </a:r>
            <a:r>
              <a:rPr kumimoji="1" lang="en-US" altLang="zh-CN" b="0" dirty="0"/>
              <a:t>sent in the previous </a:t>
            </a:r>
            <a:r>
              <a:rPr kumimoji="1" lang="en-US" altLang="zh-CN" dirty="0" err="1">
                <a:solidFill>
                  <a:srgbClr val="C00000"/>
                </a:solidFill>
              </a:rPr>
              <a:t>superstep</a:t>
            </a:r>
            <a:r>
              <a:rPr kumimoji="1" lang="en-US" altLang="zh-CN" dirty="0">
                <a:solidFill>
                  <a:srgbClr val="C00000"/>
                </a:solidFill>
              </a:rPr>
              <a:t> </a:t>
            </a:r>
            <a:r>
              <a:rPr kumimoji="1" lang="en-US" altLang="zh-CN" b="0" dirty="0">
                <a:solidFill>
                  <a:schemeClr val="tx1"/>
                </a:solidFill>
              </a:rPr>
              <a:t>(aka,</a:t>
            </a:r>
            <a:r>
              <a:rPr kumimoji="1" lang="zh-CN" altLang="en-US" b="0" dirty="0">
                <a:solidFill>
                  <a:schemeClr val="tx1"/>
                </a:solidFill>
              </a:rPr>
              <a:t> </a:t>
            </a:r>
            <a:r>
              <a:rPr kumimoji="1" lang="en-US" altLang="zh-CN" b="0" dirty="0">
                <a:solidFill>
                  <a:schemeClr val="tx1"/>
                </a:solidFill>
              </a:rPr>
              <a:t>iteration)</a:t>
            </a:r>
          </a:p>
          <a:p>
            <a:pPr marL="342900" indent="-342900">
              <a:buAutoNum type="arabicPeriod"/>
            </a:pPr>
            <a:r>
              <a:rPr kumimoji="1" lang="en-US" altLang="zh-CN" b="0" dirty="0"/>
              <a:t>Executes the same </a:t>
            </a:r>
            <a:r>
              <a:rPr kumimoji="1" lang="en-US" altLang="zh-CN" dirty="0">
                <a:solidFill>
                  <a:srgbClr val="C00000"/>
                </a:solidFill>
              </a:rPr>
              <a:t>user-defined function</a:t>
            </a:r>
          </a:p>
          <a:p>
            <a:pPr marL="342900" indent="-342900">
              <a:buAutoNum type="arabicPeriod"/>
            </a:pPr>
            <a:r>
              <a:rPr kumimoji="1" lang="en-US" altLang="zh-CN" b="0" dirty="0"/>
              <a:t>Modifies its value</a:t>
            </a:r>
          </a:p>
          <a:p>
            <a:pPr marL="342900" indent="-342900">
              <a:buAutoNum type="arabicPeriod"/>
            </a:pPr>
            <a:r>
              <a:rPr kumimoji="1" lang="en-US" altLang="zh-CN" b="0" dirty="0"/>
              <a:t>If active, sends messages to other vertices </a:t>
            </a:r>
            <a:br>
              <a:rPr kumimoji="1" lang="en-US" altLang="zh-CN" b="0" dirty="0"/>
            </a:br>
            <a:r>
              <a:rPr kumimoji="1" lang="en-US" altLang="zh-CN" b="0" dirty="0"/>
              <a:t>(received in the </a:t>
            </a:r>
            <a:r>
              <a:rPr kumimoji="1" lang="en-US" altLang="zh-CN" dirty="0">
                <a:solidFill>
                  <a:srgbClr val="C00000"/>
                </a:solidFill>
              </a:rPr>
              <a:t>next</a:t>
            </a:r>
            <a:r>
              <a:rPr kumimoji="1" lang="en-US" altLang="zh-CN" b="0" dirty="0"/>
              <a:t> </a:t>
            </a:r>
            <a:r>
              <a:rPr kumimoji="1" lang="en-US" altLang="zh-CN" b="0" dirty="0" err="1"/>
              <a:t>superstep</a:t>
            </a:r>
            <a:r>
              <a:rPr kumimoji="1" lang="en-US" altLang="zh-CN" b="0" dirty="0"/>
              <a:t>)</a:t>
            </a:r>
          </a:p>
          <a:p>
            <a:pPr marL="342900" indent="-342900">
              <a:buAutoNum type="arabicPeriod"/>
            </a:pPr>
            <a:r>
              <a:rPr kumimoji="1" lang="en-US" altLang="zh-CN" b="0" dirty="0"/>
              <a:t>Votes to halt if it has no further work to do 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</a:t>
            </a:r>
            <a:r>
              <a:rPr kumimoji="1" lang="en-US" altLang="zh-CN" b="0" dirty="0"/>
              <a:t> inactive</a:t>
            </a:r>
          </a:p>
          <a:p>
            <a:r>
              <a:rPr kumimoji="1" lang="en-US" altLang="zh-CN" b="0" dirty="0"/>
              <a:t>Terminate when all vertices are </a:t>
            </a:r>
            <a:r>
              <a:rPr kumimoji="1" lang="en-US" altLang="zh-CN" dirty="0">
                <a:solidFill>
                  <a:srgbClr val="C00000"/>
                </a:solidFill>
              </a:rPr>
              <a:t>inactive</a:t>
            </a:r>
            <a:r>
              <a:rPr kumimoji="1" lang="en-US" altLang="zh-CN" b="0" dirty="0"/>
              <a:t> and </a:t>
            </a:r>
            <a:r>
              <a:rPr kumimoji="1" lang="en-US" altLang="zh-CN" dirty="0">
                <a:solidFill>
                  <a:srgbClr val="C00000"/>
                </a:solidFill>
              </a:rPr>
              <a:t>no messages </a:t>
            </a:r>
            <a:r>
              <a:rPr kumimoji="1" lang="en-US" altLang="zh-CN" b="0" dirty="0"/>
              <a:t>in transmit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797F1BD-B270-6645-83ED-D84D049AF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44</a:t>
            </a:fld>
            <a:endParaRPr lang="zh-CN" alt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D41D766F-D2B1-9449-9BDD-40A8D3AEC5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3200" y="2275368"/>
            <a:ext cx="2258016" cy="1789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0165036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5CA4E7-FAF3-C54E-AE67-E81346A87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System Architecture of Pregel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9C32ADD-876D-D84A-A8AB-2555ACC33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45</a:t>
            </a:fld>
            <a:endParaRPr lang="zh-CN" alt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606193-822F-F040-BEED-D171BC416464}"/>
              </a:ext>
            </a:extLst>
          </p:cNvPr>
          <p:cNvSpPr txBox="1">
            <a:spLocks noChangeArrowheads="1"/>
          </p:cNvSpPr>
          <p:nvPr/>
        </p:nvSpPr>
        <p:spPr>
          <a:xfrm>
            <a:off x="1397000" y="2251455"/>
            <a:ext cx="5788688" cy="352046"/>
          </a:xfrm>
          <a:prstGeom prst="rect">
            <a:avLst/>
          </a:prstGeom>
        </p:spPr>
        <p:txBody>
          <a:bodyPr/>
          <a:lstStyle/>
          <a:p>
            <a:pPr marL="330716" indent="-330716" algn="just" defTabSz="761939">
              <a:lnSpc>
                <a:spcPct val="90000"/>
              </a:lnSpc>
              <a:spcBef>
                <a:spcPct val="20000"/>
              </a:spcBef>
              <a:buBlip>
                <a:blip r:embed="rId2"/>
              </a:buBlip>
              <a:defRPr/>
            </a:pPr>
            <a:endParaRPr lang="en-US" altLang="zh-CN" sz="1500">
              <a:solidFill>
                <a:prstClr val="black">
                  <a:lumMod val="95000"/>
                  <a:lumOff val="5000"/>
                </a:prstClr>
              </a:solidFill>
              <a:latin typeface="Calibri" pitchFamily="34" charset="0"/>
              <a:ea typeface="宋体"/>
            </a:endParaRPr>
          </a:p>
          <a:p>
            <a:pPr marL="330716" indent="-330716" algn="just" defTabSz="761939">
              <a:lnSpc>
                <a:spcPct val="90000"/>
              </a:lnSpc>
              <a:spcBef>
                <a:spcPct val="20000"/>
              </a:spcBef>
              <a:buBlip>
                <a:blip r:embed="rId2"/>
              </a:buBlip>
              <a:defRPr/>
            </a:pPr>
            <a:endParaRPr lang="en-US" altLang="zh-CN" sz="1500">
              <a:solidFill>
                <a:prstClr val="black">
                  <a:lumMod val="95000"/>
                  <a:lumOff val="5000"/>
                </a:prstClr>
              </a:solidFill>
              <a:latin typeface="Calibri" pitchFamily="34" charset="0"/>
              <a:ea typeface="宋体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1F2F8DB-FF7C-0B4A-A9A5-D64D9AE626E7}"/>
              </a:ext>
            </a:extLst>
          </p:cNvPr>
          <p:cNvSpPr txBox="1">
            <a:spLocks noChangeArrowheads="1"/>
          </p:cNvSpPr>
          <p:nvPr/>
        </p:nvSpPr>
        <p:spPr>
          <a:xfrm>
            <a:off x="1143000" y="1425955"/>
            <a:ext cx="3746500" cy="352046"/>
          </a:xfrm>
          <a:prstGeom prst="rect">
            <a:avLst/>
          </a:prstGeom>
        </p:spPr>
        <p:txBody>
          <a:bodyPr/>
          <a:lstStyle/>
          <a:p>
            <a:pPr algn="just" defTabSz="761939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altLang="zh-CN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Master-Slave architecture</a:t>
            </a:r>
          </a:p>
        </p:txBody>
      </p:sp>
      <p:pic>
        <p:nvPicPr>
          <p:cNvPr id="7" name="Content Placeholder 9" descr="P4.jpg">
            <a:extLst>
              <a:ext uri="{FF2B5EF4-FFF2-40B4-BE49-F238E27FC236}">
                <a16:creationId xmlns:a16="http://schemas.microsoft.com/office/drawing/2014/main" id="{3DED5A54-6D47-964C-8D6C-B3AC7C78E69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" y="2095501"/>
            <a:ext cx="5258778" cy="3202809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014568BB-0B53-1D40-83C5-D2A61150CB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7712" y="1209183"/>
            <a:ext cx="1635952" cy="1538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圆角矩形标注 2">
            <a:extLst>
              <a:ext uri="{FF2B5EF4-FFF2-40B4-BE49-F238E27FC236}">
                <a16:creationId xmlns:a16="http://schemas.microsoft.com/office/drawing/2014/main" id="{F03D4D2A-E838-044B-870A-6669181CA8D0}"/>
              </a:ext>
            </a:extLst>
          </p:cNvPr>
          <p:cNvSpPr/>
          <p:nvPr/>
        </p:nvSpPr>
        <p:spPr>
          <a:xfrm>
            <a:off x="5561814" y="4587799"/>
            <a:ext cx="2133600" cy="692973"/>
          </a:xfrm>
          <a:prstGeom prst="wedgeRoundRectCallout">
            <a:avLst>
              <a:gd name="adj1" fmla="val -80675"/>
              <a:gd name="adj2" fmla="val 7866"/>
              <a:gd name="adj3" fmla="val 16667"/>
            </a:avLst>
          </a:prstGeom>
          <a:solidFill>
            <a:schemeClr val="bg1"/>
          </a:solidFill>
          <a:ln w="63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4CA305A-256E-0245-BEDD-34A04B8AAB53}"/>
              </a:ext>
            </a:extLst>
          </p:cNvPr>
          <p:cNvSpPr/>
          <p:nvPr/>
        </p:nvSpPr>
        <p:spPr>
          <a:xfrm>
            <a:off x="5557426" y="4634441"/>
            <a:ext cx="218957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200" dirty="0"/>
              <a:t>A DB designed to store graph</a:t>
            </a:r>
          </a:p>
          <a:p>
            <a:pPr marL="285750" indent="-285750">
              <a:buFont typeface="Wingdings" pitchFamily="2" charset="2"/>
              <a:buChar char="n"/>
            </a:pPr>
            <a:r>
              <a:rPr lang="en-US" altLang="zh-CN" sz="1200" dirty="0"/>
              <a:t>orthogonal to Pregel</a:t>
            </a:r>
            <a:r>
              <a:rPr lang="zh-CN" altLang="en-US" sz="1200" dirty="0"/>
              <a:t> </a:t>
            </a:r>
            <a:endParaRPr lang="en-US" altLang="zh-CN" sz="1200" dirty="0"/>
          </a:p>
          <a:p>
            <a:pPr marL="285750" indent="-285750">
              <a:buFont typeface="Wingdings" pitchFamily="2" charset="2"/>
              <a:buChar char="n"/>
            </a:pPr>
            <a:r>
              <a:rPr lang="en-US" altLang="zh-CN" sz="1200" dirty="0"/>
              <a:t>(no</a:t>
            </a:r>
            <a:r>
              <a:rPr lang="zh-CN" altLang="en-US" sz="1200" dirty="0"/>
              <a:t> </a:t>
            </a:r>
            <a:r>
              <a:rPr lang="en-US" altLang="zh-CN" sz="1200" dirty="0"/>
              <a:t>need</a:t>
            </a:r>
            <a:r>
              <a:rPr lang="zh-CN" altLang="en-US" sz="1200" dirty="0"/>
              <a:t> </a:t>
            </a:r>
            <a:r>
              <a:rPr lang="en-US" altLang="zh-CN" sz="1200" dirty="0"/>
              <a:t>to</a:t>
            </a:r>
            <a:r>
              <a:rPr lang="zh-CN" altLang="en-US" sz="1200" dirty="0"/>
              <a:t> </a:t>
            </a:r>
            <a:r>
              <a:rPr lang="en-US" altLang="zh-CN" sz="1200" dirty="0"/>
              <a:t>care</a:t>
            </a:r>
            <a:r>
              <a:rPr lang="zh-CN" altLang="en-US" sz="1200" dirty="0"/>
              <a:t> </a:t>
            </a:r>
            <a:r>
              <a:rPr lang="en-US" altLang="zh-CN" sz="1200" dirty="0"/>
              <a:t>now)</a:t>
            </a:r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76391968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100D59-199F-3941-9E6E-D3DEB12AB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PageRank on Pregel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38FD934-FFDE-D448-B34E-5166A03BF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5573D84-8316-2243-B8F2-6983C3DF405B}"/>
              </a:ext>
            </a:extLst>
          </p:cNvPr>
          <p:cNvSpPr txBox="1">
            <a:spLocks/>
          </p:cNvSpPr>
          <p:nvPr/>
        </p:nvSpPr>
        <p:spPr>
          <a:xfrm>
            <a:off x="552076" y="1149075"/>
            <a:ext cx="6159500" cy="4128120"/>
          </a:xfrm>
          <a:prstGeom prst="rect">
            <a:avLst/>
          </a:prstGeom>
        </p:spPr>
        <p:txBody>
          <a:bodyPr>
            <a:noAutofit/>
          </a:bodyPr>
          <a:lstStyle/>
          <a:p>
            <a:pPr marL="149994" indent="-285739">
              <a:spcBef>
                <a:spcPct val="20000"/>
              </a:spcBef>
              <a:defRPr/>
            </a:pPr>
            <a:r>
              <a:rPr lang="en-IN" sz="1500" b="1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Superstep</a:t>
            </a:r>
            <a:r>
              <a:rPr lang="en-IN" sz="1500" b="1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0</a:t>
            </a:r>
            <a:r>
              <a:rPr lang="en-IN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: PR value of each vertex 1/</a:t>
            </a:r>
            <a:r>
              <a:rPr lang="en-IN" sz="15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NumVertices</a:t>
            </a:r>
            <a:r>
              <a:rPr lang="en-IN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()</a:t>
            </a:r>
          </a:p>
          <a:p>
            <a:pPr>
              <a:spcBef>
                <a:spcPct val="20000"/>
              </a:spcBef>
              <a:defRPr/>
            </a:pPr>
            <a:endParaRPr lang="en-US" sz="1500" dirty="0">
              <a:solidFill>
                <a:prstClr val="black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1500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667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PageRankVertex</a:t>
            </a:r>
            <a:r>
              <a:rPr lang="en-US" sz="1667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{ </a:t>
            </a:r>
          </a:p>
          <a:p>
            <a:r>
              <a:rPr lang="en-US" sz="1500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: 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1500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virtual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500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5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Compute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(</a:t>
            </a:r>
            <a:r>
              <a:rPr lang="en-US" sz="1500" dirty="0" err="1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MessageIterator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* </a:t>
            </a:r>
            <a:r>
              <a:rPr lang="en-US" sz="15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msgs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 { 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</a:t>
            </a:r>
            <a:r>
              <a:rPr lang="en-US" sz="1500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(</a:t>
            </a:r>
            <a:r>
              <a:rPr lang="en-US" sz="15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superstep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() &gt;= 1) {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double sum = 0;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</a:t>
            </a:r>
            <a:r>
              <a:rPr lang="en-US" sz="1500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for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(; !</a:t>
            </a:r>
            <a:r>
              <a:rPr lang="en-US" sz="15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msgs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-&gt;Done(); </a:t>
            </a:r>
            <a:r>
              <a:rPr lang="en-US" sz="15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msgs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-&gt;Next()) 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sum += </a:t>
            </a:r>
            <a:r>
              <a:rPr lang="en-US" sz="15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msgs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-&gt;Value();   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}</a:t>
            </a:r>
          </a:p>
          <a:p>
            <a:r>
              <a:rPr lang="zh-CN" alt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</a:t>
            </a:r>
            <a:r>
              <a:rPr lang="en-US" altLang="zh-CN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*</a:t>
            </a:r>
            <a:r>
              <a:rPr lang="en-US" altLang="zh-CN" sz="15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MutableValue</a:t>
            </a:r>
            <a:r>
              <a:rPr lang="en-US" altLang="zh-CN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() = 0.15/</a:t>
            </a:r>
            <a:r>
              <a:rPr lang="en-US" altLang="zh-CN" sz="15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NumVertices</a:t>
            </a:r>
            <a:r>
              <a:rPr lang="en-US" altLang="zh-CN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()</a:t>
            </a:r>
            <a:r>
              <a:rPr lang="zh-CN" alt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zh-CN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+ 0.85*sum;</a:t>
            </a:r>
            <a:endParaRPr lang="en-US" sz="1500" dirty="0">
              <a:solidFill>
                <a:srgbClr val="000000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</a:t>
            </a:r>
            <a:r>
              <a:rPr lang="en-US" sz="1500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(</a:t>
            </a:r>
            <a:r>
              <a:rPr lang="en-US" sz="15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superstep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() &lt; 30) {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</a:t>
            </a:r>
            <a:r>
              <a:rPr lang="en-US" sz="1500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const 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int64 n = </a:t>
            </a:r>
            <a:r>
              <a:rPr lang="en-US" sz="15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GetOutEdgeIterator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().size();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</a:t>
            </a:r>
            <a:r>
              <a:rPr lang="en-US" sz="15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SendMessageToAllNeighbors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(</a:t>
            </a:r>
            <a:r>
              <a:rPr lang="en-US" sz="15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GetValue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() / n);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} </a:t>
            </a:r>
            <a:r>
              <a:rPr lang="en-US" sz="1500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else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{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</a:t>
            </a:r>
            <a:r>
              <a:rPr lang="en-US" sz="15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VoteToHalt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();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}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 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61E9439-FE4A-4C40-99D0-40386B9B4EA1}"/>
              </a:ext>
            </a:extLst>
          </p:cNvPr>
          <p:cNvSpPr txBox="1"/>
          <p:nvPr/>
        </p:nvSpPr>
        <p:spPr>
          <a:xfrm>
            <a:off x="6553200" y="3801035"/>
            <a:ext cx="2133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>
                <a:solidFill>
                  <a:schemeClr val="accent3"/>
                </a:solidFill>
              </a:rPr>
              <a:t>Set</a:t>
            </a:r>
            <a:r>
              <a:rPr kumimoji="1" lang="zh-CN" altLang="en-US" sz="1400" dirty="0">
                <a:solidFill>
                  <a:schemeClr val="accent3"/>
                </a:solidFill>
              </a:rPr>
              <a:t> </a:t>
            </a:r>
            <a:r>
              <a:rPr kumimoji="1" lang="en-US" altLang="zh-CN" sz="1400" dirty="0">
                <a:solidFill>
                  <a:schemeClr val="accent3"/>
                </a:solidFill>
              </a:rPr>
              <a:t>to</a:t>
            </a:r>
            <a:r>
              <a:rPr kumimoji="1" lang="zh-CN" altLang="en-US" sz="1400" dirty="0">
                <a:solidFill>
                  <a:schemeClr val="accent3"/>
                </a:solidFill>
              </a:rPr>
              <a:t> </a:t>
            </a:r>
            <a:r>
              <a:rPr kumimoji="1" lang="en-US" altLang="zh-CN" sz="1400" dirty="0">
                <a:solidFill>
                  <a:schemeClr val="accent3"/>
                </a:solidFill>
              </a:rPr>
              <a:t>30</a:t>
            </a:r>
            <a:r>
              <a:rPr kumimoji="1" lang="zh-CN" altLang="en-US" sz="1400" dirty="0">
                <a:solidFill>
                  <a:schemeClr val="accent3"/>
                </a:solidFill>
              </a:rPr>
              <a:t> </a:t>
            </a:r>
            <a:r>
              <a:rPr kumimoji="1" lang="en-US" altLang="zh-CN" sz="1400" dirty="0">
                <a:solidFill>
                  <a:schemeClr val="accent3"/>
                </a:solidFill>
              </a:rPr>
              <a:t>by</a:t>
            </a:r>
            <a:r>
              <a:rPr kumimoji="1" lang="zh-CN" altLang="en-US" sz="1400" dirty="0">
                <a:solidFill>
                  <a:schemeClr val="accent3"/>
                </a:solidFill>
              </a:rPr>
              <a:t> </a:t>
            </a:r>
            <a:r>
              <a:rPr kumimoji="1" lang="en-US" altLang="zh-CN" sz="1400" dirty="0">
                <a:solidFill>
                  <a:schemeClr val="accent3"/>
                </a:solidFill>
              </a:rPr>
              <a:t>experience</a:t>
            </a:r>
            <a:endParaRPr kumimoji="1" lang="zh-CN" altLang="en-US" sz="1400" dirty="0">
              <a:solidFill>
                <a:schemeClr val="accent3"/>
              </a:solidFill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34B0B1CE-5E91-1C49-88A2-073CDEB68033}"/>
              </a:ext>
            </a:extLst>
          </p:cNvPr>
          <p:cNvSpPr/>
          <p:nvPr/>
        </p:nvSpPr>
        <p:spPr>
          <a:xfrm>
            <a:off x="4765556" y="2070848"/>
            <a:ext cx="643829" cy="493059"/>
          </a:xfrm>
          <a:prstGeom prst="ellipse">
            <a:avLst/>
          </a:prstGeom>
          <a:noFill/>
          <a:ln w="12700">
            <a:solidFill>
              <a:schemeClr val="accent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817ED39-48A9-2148-8625-5A34431C211B}"/>
              </a:ext>
            </a:extLst>
          </p:cNvPr>
          <p:cNvSpPr txBox="1"/>
          <p:nvPr/>
        </p:nvSpPr>
        <p:spPr>
          <a:xfrm>
            <a:off x="6553200" y="4231338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 err="1">
                <a:solidFill>
                  <a:schemeClr val="accent3"/>
                </a:solidFill>
              </a:rPr>
              <a:t>GetValue</a:t>
            </a:r>
            <a:r>
              <a:rPr kumimoji="1" lang="en-US" altLang="zh-CN" sz="1400" dirty="0">
                <a:solidFill>
                  <a:schemeClr val="accent3"/>
                </a:solidFill>
              </a:rPr>
              <a:t>:</a:t>
            </a:r>
            <a:r>
              <a:rPr kumimoji="1" lang="zh-CN" altLang="en-US" sz="1400" dirty="0">
                <a:solidFill>
                  <a:schemeClr val="accent3"/>
                </a:solidFill>
              </a:rPr>
              <a:t> </a:t>
            </a:r>
            <a:r>
              <a:rPr kumimoji="1" lang="en-US" altLang="zh-CN" sz="1400" dirty="0">
                <a:solidFill>
                  <a:schemeClr val="accent3"/>
                </a:solidFill>
              </a:rPr>
              <a:t>get</a:t>
            </a:r>
            <a:r>
              <a:rPr kumimoji="1" lang="zh-CN" altLang="en-US" sz="1400" dirty="0">
                <a:solidFill>
                  <a:schemeClr val="accent3"/>
                </a:solidFill>
              </a:rPr>
              <a:t> </a:t>
            </a:r>
            <a:r>
              <a:rPr kumimoji="1" lang="en-US" altLang="zh-CN" sz="1400" dirty="0">
                <a:solidFill>
                  <a:schemeClr val="accent3"/>
                </a:solidFill>
              </a:rPr>
              <a:t>value</a:t>
            </a:r>
            <a:r>
              <a:rPr kumimoji="1" lang="zh-CN" altLang="en-US" sz="1400" dirty="0">
                <a:solidFill>
                  <a:schemeClr val="accent3"/>
                </a:solidFill>
              </a:rPr>
              <a:t> </a:t>
            </a:r>
            <a:r>
              <a:rPr kumimoji="1" lang="en-US" altLang="zh-CN" sz="1400" dirty="0">
                <a:solidFill>
                  <a:schemeClr val="accent3"/>
                </a:solidFill>
              </a:rPr>
              <a:t>set</a:t>
            </a:r>
            <a:r>
              <a:rPr kumimoji="1" lang="zh-CN" altLang="en-US" sz="1400" dirty="0">
                <a:solidFill>
                  <a:schemeClr val="accent3"/>
                </a:solidFill>
              </a:rPr>
              <a:t> </a:t>
            </a:r>
            <a:r>
              <a:rPr kumimoji="1" lang="en-US" altLang="zh-CN" sz="1400" dirty="0">
                <a:solidFill>
                  <a:schemeClr val="accent3"/>
                </a:solidFill>
              </a:rPr>
              <a:t>by</a:t>
            </a:r>
            <a:r>
              <a:rPr kumimoji="1" lang="zh-CN" altLang="en-US" sz="1400" dirty="0">
                <a:solidFill>
                  <a:schemeClr val="accent3"/>
                </a:solidFill>
              </a:rPr>
              <a:t> </a:t>
            </a:r>
            <a:r>
              <a:rPr kumimoji="1" lang="en-US" altLang="zh-CN" sz="1400" dirty="0" err="1">
                <a:solidFill>
                  <a:schemeClr val="accent3"/>
                </a:solidFill>
              </a:rPr>
              <a:t>MutableValue</a:t>
            </a:r>
            <a:r>
              <a:rPr kumimoji="1" lang="en-US" altLang="zh-CN" sz="1400" dirty="0">
                <a:solidFill>
                  <a:schemeClr val="accent3"/>
                </a:solidFill>
              </a:rPr>
              <a:t>()</a:t>
            </a:r>
            <a:endParaRPr kumimoji="1" lang="zh-CN" altLang="en-US" sz="14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712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0A90D9-E40F-4E4D-BDA0-FDA9B4665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PageRank on Pregel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342B60F-4B6B-E142-A205-A521F28CA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47</a:t>
            </a:fld>
            <a:endParaRPr lang="zh-CN" altLang="en-US"/>
          </a:p>
        </p:txBody>
      </p:sp>
      <p:sp>
        <p:nvSpPr>
          <p:cNvPr id="5" name="Oval 12">
            <a:extLst>
              <a:ext uri="{FF2B5EF4-FFF2-40B4-BE49-F238E27FC236}">
                <a16:creationId xmlns:a16="http://schemas.microsoft.com/office/drawing/2014/main" id="{527CD358-E3B1-C845-B674-4CA938836C4E}"/>
              </a:ext>
            </a:extLst>
          </p:cNvPr>
          <p:cNvSpPr/>
          <p:nvPr/>
        </p:nvSpPr>
        <p:spPr>
          <a:xfrm>
            <a:off x="4191000" y="1799493"/>
            <a:ext cx="762000" cy="508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50" b="1">
                <a:solidFill>
                  <a:prstClr val="black"/>
                </a:solidFill>
              </a:rPr>
              <a:t>0.2</a:t>
            </a:r>
          </a:p>
        </p:txBody>
      </p:sp>
      <p:sp>
        <p:nvSpPr>
          <p:cNvPr id="6" name="Freeform 17">
            <a:extLst>
              <a:ext uri="{FF2B5EF4-FFF2-40B4-BE49-F238E27FC236}">
                <a16:creationId xmlns:a16="http://schemas.microsoft.com/office/drawing/2014/main" id="{47F56557-5EB6-2A49-8109-6F1188CEDE05}"/>
              </a:ext>
            </a:extLst>
          </p:cNvPr>
          <p:cNvSpPr/>
          <p:nvPr/>
        </p:nvSpPr>
        <p:spPr>
          <a:xfrm>
            <a:off x="3477846" y="1830754"/>
            <a:ext cx="840154" cy="414215"/>
          </a:xfrm>
          <a:custGeom>
            <a:avLst/>
            <a:gdLst>
              <a:gd name="connsiteX0" fmla="*/ 0 w 1125416"/>
              <a:gd name="connsiteY0" fmla="*/ 497058 h 497058"/>
              <a:gd name="connsiteX1" fmla="*/ 506437 w 1125416"/>
              <a:gd name="connsiteY1" fmla="*/ 75028 h 497058"/>
              <a:gd name="connsiteX2" fmla="*/ 1125416 w 1125416"/>
              <a:gd name="connsiteY2" fmla="*/ 46892 h 497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25416" h="497058">
                <a:moveTo>
                  <a:pt x="0" y="497058"/>
                </a:moveTo>
                <a:cubicBezTo>
                  <a:pt x="159434" y="323557"/>
                  <a:pt x="318868" y="150056"/>
                  <a:pt x="506437" y="75028"/>
                </a:cubicBezTo>
                <a:cubicBezTo>
                  <a:pt x="694006" y="0"/>
                  <a:pt x="909711" y="23446"/>
                  <a:pt x="1125416" y="46892"/>
                </a:cubicBez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250" b="1">
              <a:solidFill>
                <a:prstClr val="black"/>
              </a:solidFill>
            </a:endParaRPr>
          </a:p>
        </p:txBody>
      </p:sp>
      <p:sp>
        <p:nvSpPr>
          <p:cNvPr id="7" name="Freeform 19">
            <a:extLst>
              <a:ext uri="{FF2B5EF4-FFF2-40B4-BE49-F238E27FC236}">
                <a16:creationId xmlns:a16="http://schemas.microsoft.com/office/drawing/2014/main" id="{4AA32BBA-F92B-C44B-B789-848F195AB9F6}"/>
              </a:ext>
            </a:extLst>
          </p:cNvPr>
          <p:cNvSpPr/>
          <p:nvPr/>
        </p:nvSpPr>
        <p:spPr>
          <a:xfrm>
            <a:off x="3501293" y="2725616"/>
            <a:ext cx="753208" cy="627184"/>
          </a:xfrm>
          <a:custGeom>
            <a:avLst/>
            <a:gdLst>
              <a:gd name="connsiteX0" fmla="*/ 0 w 970671"/>
              <a:gd name="connsiteY0" fmla="*/ 0 h 752621"/>
              <a:gd name="connsiteX1" fmla="*/ 422031 w 970671"/>
              <a:gd name="connsiteY1" fmla="*/ 633046 h 752621"/>
              <a:gd name="connsiteX2" fmla="*/ 970671 w 970671"/>
              <a:gd name="connsiteY2" fmla="*/ 717452 h 752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0671" h="752621">
                <a:moveTo>
                  <a:pt x="0" y="0"/>
                </a:moveTo>
                <a:cubicBezTo>
                  <a:pt x="130126" y="256735"/>
                  <a:pt x="260253" y="513471"/>
                  <a:pt x="422031" y="633046"/>
                </a:cubicBezTo>
                <a:cubicBezTo>
                  <a:pt x="583809" y="752621"/>
                  <a:pt x="777240" y="735036"/>
                  <a:pt x="970671" y="717452"/>
                </a:cubicBez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250" b="1">
              <a:solidFill>
                <a:prstClr val="black"/>
              </a:solidFill>
            </a:endParaRPr>
          </a:p>
        </p:txBody>
      </p:sp>
      <p:cxnSp>
        <p:nvCxnSpPr>
          <p:cNvPr id="8" name="Straight Connector 23">
            <a:extLst>
              <a:ext uri="{FF2B5EF4-FFF2-40B4-BE49-F238E27FC236}">
                <a16:creationId xmlns:a16="http://schemas.microsoft.com/office/drawing/2014/main" id="{3A1BB00E-6C58-A54F-83F1-BF061A1021EF}"/>
              </a:ext>
            </a:extLst>
          </p:cNvPr>
          <p:cNvCxnSpPr>
            <a:stCxn id="5" idx="4"/>
            <a:endCxn id="23" idx="0"/>
          </p:cNvCxnSpPr>
          <p:nvPr/>
        </p:nvCxnSpPr>
        <p:spPr>
          <a:xfrm>
            <a:off x="4572000" y="2307493"/>
            <a:ext cx="63500" cy="740508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eform 24">
            <a:extLst>
              <a:ext uri="{FF2B5EF4-FFF2-40B4-BE49-F238E27FC236}">
                <a16:creationId xmlns:a16="http://schemas.microsoft.com/office/drawing/2014/main" id="{1A1829E9-1180-F04D-9848-E34A157BCB64}"/>
              </a:ext>
            </a:extLst>
          </p:cNvPr>
          <p:cNvSpPr/>
          <p:nvPr/>
        </p:nvSpPr>
        <p:spPr>
          <a:xfrm>
            <a:off x="4889500" y="1897184"/>
            <a:ext cx="773723" cy="488463"/>
          </a:xfrm>
          <a:custGeom>
            <a:avLst/>
            <a:gdLst>
              <a:gd name="connsiteX0" fmla="*/ 928467 w 928467"/>
              <a:gd name="connsiteY0" fmla="*/ 586155 h 586155"/>
              <a:gd name="connsiteX1" fmla="*/ 675249 w 928467"/>
              <a:gd name="connsiteY1" fmla="*/ 93785 h 586155"/>
              <a:gd name="connsiteX2" fmla="*/ 0 w 928467"/>
              <a:gd name="connsiteY2" fmla="*/ 23447 h 586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8467" h="586155">
                <a:moveTo>
                  <a:pt x="928467" y="586155"/>
                </a:moveTo>
                <a:cubicBezTo>
                  <a:pt x="879230" y="386862"/>
                  <a:pt x="829993" y="187570"/>
                  <a:pt x="675249" y="93785"/>
                </a:cubicBezTo>
                <a:cubicBezTo>
                  <a:pt x="520505" y="0"/>
                  <a:pt x="260252" y="11723"/>
                  <a:pt x="0" y="23447"/>
                </a:cubicBez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250" b="1">
              <a:solidFill>
                <a:prstClr val="black"/>
              </a:solidFill>
            </a:endParaRPr>
          </a:p>
        </p:txBody>
      </p:sp>
      <p:sp>
        <p:nvSpPr>
          <p:cNvPr id="10" name="Freeform 25">
            <a:extLst>
              <a:ext uri="{FF2B5EF4-FFF2-40B4-BE49-F238E27FC236}">
                <a16:creationId xmlns:a16="http://schemas.microsoft.com/office/drawing/2014/main" id="{96EB2B80-7386-874D-871F-997FBC222C25}"/>
              </a:ext>
            </a:extLst>
          </p:cNvPr>
          <p:cNvSpPr/>
          <p:nvPr/>
        </p:nvSpPr>
        <p:spPr>
          <a:xfrm>
            <a:off x="5016499" y="2878016"/>
            <a:ext cx="643793" cy="422031"/>
          </a:xfrm>
          <a:custGeom>
            <a:avLst/>
            <a:gdLst>
              <a:gd name="connsiteX0" fmla="*/ 858129 w 860474"/>
              <a:gd name="connsiteY0" fmla="*/ 0 h 506437"/>
              <a:gd name="connsiteX1" fmla="*/ 717452 w 860474"/>
              <a:gd name="connsiteY1" fmla="*/ 422030 h 506437"/>
              <a:gd name="connsiteX2" fmla="*/ 0 w 860474"/>
              <a:gd name="connsiteY2" fmla="*/ 506437 h 506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0474" h="506437">
                <a:moveTo>
                  <a:pt x="858129" y="0"/>
                </a:moveTo>
                <a:cubicBezTo>
                  <a:pt x="859301" y="168812"/>
                  <a:pt x="860474" y="337624"/>
                  <a:pt x="717452" y="422030"/>
                </a:cubicBezTo>
                <a:cubicBezTo>
                  <a:pt x="574430" y="506436"/>
                  <a:pt x="287215" y="506436"/>
                  <a:pt x="0" y="506437"/>
                </a:cubicBez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250" b="1">
              <a:solidFill>
                <a:prstClr val="black"/>
              </a:solidFill>
            </a:endParaRPr>
          </a:p>
        </p:txBody>
      </p:sp>
      <p:sp>
        <p:nvSpPr>
          <p:cNvPr id="11" name="Freeform 26">
            <a:extLst>
              <a:ext uri="{FF2B5EF4-FFF2-40B4-BE49-F238E27FC236}">
                <a16:creationId xmlns:a16="http://schemas.microsoft.com/office/drawing/2014/main" id="{E98FB372-753A-7945-B2DF-8F7CA8864472}"/>
              </a:ext>
            </a:extLst>
          </p:cNvPr>
          <p:cNvSpPr/>
          <p:nvPr/>
        </p:nvSpPr>
        <p:spPr>
          <a:xfrm>
            <a:off x="5079999" y="2878016"/>
            <a:ext cx="918308" cy="1312984"/>
          </a:xfrm>
          <a:custGeom>
            <a:avLst/>
            <a:gdLst>
              <a:gd name="connsiteX0" fmla="*/ 1012874 w 1280160"/>
              <a:gd name="connsiteY0" fmla="*/ 0 h 1657642"/>
              <a:gd name="connsiteX1" fmla="*/ 1111348 w 1280160"/>
              <a:gd name="connsiteY1" fmla="*/ 1392701 h 1657642"/>
              <a:gd name="connsiteX2" fmla="*/ 0 w 1280160"/>
              <a:gd name="connsiteY2" fmla="*/ 1589649 h 1657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80160" h="1657642">
                <a:moveTo>
                  <a:pt x="1012874" y="0"/>
                </a:moveTo>
                <a:cubicBezTo>
                  <a:pt x="1146517" y="563880"/>
                  <a:pt x="1280160" y="1127760"/>
                  <a:pt x="1111348" y="1392701"/>
                </a:cubicBezTo>
                <a:cubicBezTo>
                  <a:pt x="942536" y="1657642"/>
                  <a:pt x="471268" y="1623645"/>
                  <a:pt x="0" y="1589649"/>
                </a:cubicBez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250" b="1">
              <a:solidFill>
                <a:prstClr val="black"/>
              </a:solidFill>
            </a:endParaRPr>
          </a:p>
        </p:txBody>
      </p:sp>
      <p:sp>
        <p:nvSpPr>
          <p:cNvPr id="12" name="Freeform 27">
            <a:extLst>
              <a:ext uri="{FF2B5EF4-FFF2-40B4-BE49-F238E27FC236}">
                <a16:creationId xmlns:a16="http://schemas.microsoft.com/office/drawing/2014/main" id="{9CC69335-07E6-6A49-8635-49B18B66335A}"/>
              </a:ext>
            </a:extLst>
          </p:cNvPr>
          <p:cNvSpPr/>
          <p:nvPr/>
        </p:nvSpPr>
        <p:spPr>
          <a:xfrm>
            <a:off x="4673599" y="3556000"/>
            <a:ext cx="38099" cy="381000"/>
          </a:xfrm>
          <a:custGeom>
            <a:avLst/>
            <a:gdLst>
              <a:gd name="connsiteX0" fmla="*/ 0 w 14067"/>
              <a:gd name="connsiteY0" fmla="*/ 0 h 506437"/>
              <a:gd name="connsiteX1" fmla="*/ 14067 w 14067"/>
              <a:gd name="connsiteY1" fmla="*/ 506437 h 506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067" h="506437">
                <a:moveTo>
                  <a:pt x="0" y="0"/>
                </a:moveTo>
                <a:lnTo>
                  <a:pt x="14067" y="506437"/>
                </a:ln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250" b="1">
              <a:solidFill>
                <a:prstClr val="black"/>
              </a:solidFill>
            </a:endParaRPr>
          </a:p>
        </p:txBody>
      </p:sp>
      <p:sp>
        <p:nvSpPr>
          <p:cNvPr id="13" name="Freeform 28">
            <a:extLst>
              <a:ext uri="{FF2B5EF4-FFF2-40B4-BE49-F238E27FC236}">
                <a16:creationId xmlns:a16="http://schemas.microsoft.com/office/drawing/2014/main" id="{04F9DE5D-9952-EF47-8C3D-9E64E5B28D40}"/>
              </a:ext>
            </a:extLst>
          </p:cNvPr>
          <p:cNvSpPr/>
          <p:nvPr/>
        </p:nvSpPr>
        <p:spPr>
          <a:xfrm>
            <a:off x="3921369" y="4179278"/>
            <a:ext cx="572477" cy="519723"/>
          </a:xfrm>
          <a:custGeom>
            <a:avLst/>
            <a:gdLst>
              <a:gd name="connsiteX0" fmla="*/ 663526 w 686972"/>
              <a:gd name="connsiteY0" fmla="*/ 225083 h 623667"/>
              <a:gd name="connsiteX1" fmla="*/ 579120 w 686972"/>
              <a:gd name="connsiteY1" fmla="*/ 576775 h 623667"/>
              <a:gd name="connsiteX2" fmla="*/ 16412 w 686972"/>
              <a:gd name="connsiteY2" fmla="*/ 506436 h 623667"/>
              <a:gd name="connsiteX3" fmla="*/ 480646 w 686972"/>
              <a:gd name="connsiteY3" fmla="*/ 0 h 623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6972" h="623667">
                <a:moveTo>
                  <a:pt x="663526" y="225083"/>
                </a:moveTo>
                <a:cubicBezTo>
                  <a:pt x="675249" y="377483"/>
                  <a:pt x="686972" y="529883"/>
                  <a:pt x="579120" y="576775"/>
                </a:cubicBezTo>
                <a:cubicBezTo>
                  <a:pt x="471268" y="623667"/>
                  <a:pt x="32824" y="602565"/>
                  <a:pt x="16412" y="506436"/>
                </a:cubicBezTo>
                <a:cubicBezTo>
                  <a:pt x="0" y="410307"/>
                  <a:pt x="240323" y="205153"/>
                  <a:pt x="480646" y="0"/>
                </a:cubicBez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250" b="1">
              <a:solidFill>
                <a:prstClr val="black"/>
              </a:solidFill>
            </a:endParaRPr>
          </a:p>
        </p:txBody>
      </p:sp>
      <p:sp>
        <p:nvSpPr>
          <p:cNvPr id="14" name="TextBox 30">
            <a:extLst>
              <a:ext uri="{FF2B5EF4-FFF2-40B4-BE49-F238E27FC236}">
                <a16:creationId xmlns:a16="http://schemas.microsoft.com/office/drawing/2014/main" id="{B2C1F027-C518-424A-96BA-CF3B872450FB}"/>
              </a:ext>
            </a:extLst>
          </p:cNvPr>
          <p:cNvSpPr txBox="1"/>
          <p:nvPr/>
        </p:nvSpPr>
        <p:spPr>
          <a:xfrm>
            <a:off x="3746500" y="1587501"/>
            <a:ext cx="391454" cy="2846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50" b="1">
                <a:solidFill>
                  <a:srgbClr val="1F497D"/>
                </a:solidFill>
                <a:latin typeface="Calibri"/>
              </a:rPr>
              <a:t>0.1</a:t>
            </a:r>
          </a:p>
        </p:txBody>
      </p:sp>
      <p:sp>
        <p:nvSpPr>
          <p:cNvPr id="15" name="TextBox 31">
            <a:extLst>
              <a:ext uri="{FF2B5EF4-FFF2-40B4-BE49-F238E27FC236}">
                <a16:creationId xmlns:a16="http://schemas.microsoft.com/office/drawing/2014/main" id="{4BB805DA-4407-0C48-A64D-7DE105915FF7}"/>
              </a:ext>
            </a:extLst>
          </p:cNvPr>
          <p:cNvSpPr txBox="1"/>
          <p:nvPr/>
        </p:nvSpPr>
        <p:spPr>
          <a:xfrm>
            <a:off x="3539990" y="3248224"/>
            <a:ext cx="391454" cy="2846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50" b="1">
                <a:solidFill>
                  <a:srgbClr val="1F497D"/>
                </a:solidFill>
                <a:latin typeface="Calibri"/>
              </a:rPr>
              <a:t>0.1</a:t>
            </a:r>
          </a:p>
        </p:txBody>
      </p:sp>
      <p:sp>
        <p:nvSpPr>
          <p:cNvPr id="16" name="TextBox 32">
            <a:extLst>
              <a:ext uri="{FF2B5EF4-FFF2-40B4-BE49-F238E27FC236}">
                <a16:creationId xmlns:a16="http://schemas.microsoft.com/office/drawing/2014/main" id="{3641058C-3496-3241-A8D5-F2CCAB067ECD}"/>
              </a:ext>
            </a:extLst>
          </p:cNvPr>
          <p:cNvSpPr txBox="1"/>
          <p:nvPr/>
        </p:nvSpPr>
        <p:spPr>
          <a:xfrm>
            <a:off x="4635500" y="2486224"/>
            <a:ext cx="391454" cy="2846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50" b="1">
                <a:solidFill>
                  <a:srgbClr val="1F497D"/>
                </a:solidFill>
                <a:latin typeface="Calibri"/>
              </a:rPr>
              <a:t>0.2</a:t>
            </a:r>
          </a:p>
        </p:txBody>
      </p:sp>
      <p:sp>
        <p:nvSpPr>
          <p:cNvPr id="17" name="TextBox 33">
            <a:extLst>
              <a:ext uri="{FF2B5EF4-FFF2-40B4-BE49-F238E27FC236}">
                <a16:creationId xmlns:a16="http://schemas.microsoft.com/office/drawing/2014/main" id="{B1F095A0-2C49-1C41-9416-7974B780E09B}"/>
              </a:ext>
            </a:extLst>
          </p:cNvPr>
          <p:cNvSpPr txBox="1"/>
          <p:nvPr/>
        </p:nvSpPr>
        <p:spPr>
          <a:xfrm>
            <a:off x="5461000" y="1787724"/>
            <a:ext cx="554960" cy="2846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50" b="1">
                <a:solidFill>
                  <a:srgbClr val="1F497D"/>
                </a:solidFill>
                <a:latin typeface="Calibri"/>
              </a:rPr>
              <a:t>0.067</a:t>
            </a:r>
          </a:p>
        </p:txBody>
      </p:sp>
      <p:sp>
        <p:nvSpPr>
          <p:cNvPr id="18" name="TextBox 34">
            <a:extLst>
              <a:ext uri="{FF2B5EF4-FFF2-40B4-BE49-F238E27FC236}">
                <a16:creationId xmlns:a16="http://schemas.microsoft.com/office/drawing/2014/main" id="{60172AC7-DC6E-5040-A78B-4D54FC7297BA}"/>
              </a:ext>
            </a:extLst>
          </p:cNvPr>
          <p:cNvSpPr txBox="1"/>
          <p:nvPr/>
        </p:nvSpPr>
        <p:spPr>
          <a:xfrm>
            <a:off x="5143500" y="3311724"/>
            <a:ext cx="554960" cy="2846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50" b="1">
                <a:solidFill>
                  <a:srgbClr val="1F497D"/>
                </a:solidFill>
                <a:latin typeface="Calibri"/>
              </a:rPr>
              <a:t>0.067</a:t>
            </a:r>
          </a:p>
        </p:txBody>
      </p:sp>
      <p:sp>
        <p:nvSpPr>
          <p:cNvPr id="19" name="TextBox 35">
            <a:extLst>
              <a:ext uri="{FF2B5EF4-FFF2-40B4-BE49-F238E27FC236}">
                <a16:creationId xmlns:a16="http://schemas.microsoft.com/office/drawing/2014/main" id="{D49814A6-4CB2-0D42-B409-7A06863147C0}"/>
              </a:ext>
            </a:extLst>
          </p:cNvPr>
          <p:cNvSpPr txBox="1"/>
          <p:nvPr/>
        </p:nvSpPr>
        <p:spPr>
          <a:xfrm>
            <a:off x="5821457" y="3937001"/>
            <a:ext cx="554960" cy="2846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50" b="1">
                <a:solidFill>
                  <a:srgbClr val="1F497D"/>
                </a:solidFill>
                <a:latin typeface="Calibri"/>
              </a:rPr>
              <a:t>0.067</a:t>
            </a:r>
          </a:p>
        </p:txBody>
      </p:sp>
      <p:sp>
        <p:nvSpPr>
          <p:cNvPr id="20" name="TextBox 36">
            <a:extLst>
              <a:ext uri="{FF2B5EF4-FFF2-40B4-BE49-F238E27FC236}">
                <a16:creationId xmlns:a16="http://schemas.microsoft.com/office/drawing/2014/main" id="{4AF9C71B-F8E5-C94E-BFD2-095120BB1D4B}"/>
              </a:ext>
            </a:extLst>
          </p:cNvPr>
          <p:cNvSpPr txBox="1"/>
          <p:nvPr/>
        </p:nvSpPr>
        <p:spPr>
          <a:xfrm>
            <a:off x="4254500" y="3604196"/>
            <a:ext cx="391454" cy="2846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50" b="1">
                <a:solidFill>
                  <a:srgbClr val="1F497D"/>
                </a:solidFill>
                <a:latin typeface="Calibri"/>
              </a:rPr>
              <a:t>0.2</a:t>
            </a:r>
          </a:p>
        </p:txBody>
      </p:sp>
      <p:sp>
        <p:nvSpPr>
          <p:cNvPr id="21" name="TextBox 37">
            <a:extLst>
              <a:ext uri="{FF2B5EF4-FFF2-40B4-BE49-F238E27FC236}">
                <a16:creationId xmlns:a16="http://schemas.microsoft.com/office/drawing/2014/main" id="{FD023930-FE8C-6849-860C-7606B2527A61}"/>
              </a:ext>
            </a:extLst>
          </p:cNvPr>
          <p:cNvSpPr txBox="1"/>
          <p:nvPr/>
        </p:nvSpPr>
        <p:spPr>
          <a:xfrm>
            <a:off x="3603490" y="4254501"/>
            <a:ext cx="391454" cy="2846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50" b="1">
                <a:solidFill>
                  <a:srgbClr val="1F497D"/>
                </a:solidFill>
                <a:latin typeface="Calibri"/>
              </a:rPr>
              <a:t>0.2</a:t>
            </a:r>
          </a:p>
        </p:txBody>
      </p:sp>
      <p:sp>
        <p:nvSpPr>
          <p:cNvPr id="22" name="TextBox 38">
            <a:extLst>
              <a:ext uri="{FF2B5EF4-FFF2-40B4-BE49-F238E27FC236}">
                <a16:creationId xmlns:a16="http://schemas.microsoft.com/office/drawing/2014/main" id="{712BF305-5E3F-2249-9D92-680B45DE7A5F}"/>
              </a:ext>
            </a:extLst>
          </p:cNvPr>
          <p:cNvSpPr txBox="1"/>
          <p:nvPr/>
        </p:nvSpPr>
        <p:spPr>
          <a:xfrm>
            <a:off x="4135466" y="4974928"/>
            <a:ext cx="1503553" cy="374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33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Superstep = 0</a:t>
            </a:r>
          </a:p>
        </p:txBody>
      </p:sp>
      <p:sp>
        <p:nvSpPr>
          <p:cNvPr id="23" name="Oval 42">
            <a:extLst>
              <a:ext uri="{FF2B5EF4-FFF2-40B4-BE49-F238E27FC236}">
                <a16:creationId xmlns:a16="http://schemas.microsoft.com/office/drawing/2014/main" id="{4EB87599-D5B1-5844-A407-CA86F27C60C2}"/>
              </a:ext>
            </a:extLst>
          </p:cNvPr>
          <p:cNvSpPr/>
          <p:nvPr/>
        </p:nvSpPr>
        <p:spPr>
          <a:xfrm>
            <a:off x="4254500" y="3048000"/>
            <a:ext cx="762000" cy="508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50" b="1">
                <a:solidFill>
                  <a:prstClr val="black"/>
                </a:solidFill>
              </a:rPr>
              <a:t>0.2</a:t>
            </a:r>
          </a:p>
        </p:txBody>
      </p:sp>
      <p:sp>
        <p:nvSpPr>
          <p:cNvPr id="24" name="Oval 44">
            <a:extLst>
              <a:ext uri="{FF2B5EF4-FFF2-40B4-BE49-F238E27FC236}">
                <a16:creationId xmlns:a16="http://schemas.microsoft.com/office/drawing/2014/main" id="{42012C4F-E53A-9C4F-839A-77A724385BEB}"/>
              </a:ext>
            </a:extLst>
          </p:cNvPr>
          <p:cNvSpPr/>
          <p:nvPr/>
        </p:nvSpPr>
        <p:spPr>
          <a:xfrm>
            <a:off x="4318000" y="3937000"/>
            <a:ext cx="762000" cy="508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50" b="1">
                <a:solidFill>
                  <a:prstClr val="black"/>
                </a:solidFill>
              </a:rPr>
              <a:t>0.2</a:t>
            </a:r>
          </a:p>
        </p:txBody>
      </p:sp>
      <p:sp>
        <p:nvSpPr>
          <p:cNvPr id="25" name="Oval 45">
            <a:extLst>
              <a:ext uri="{FF2B5EF4-FFF2-40B4-BE49-F238E27FC236}">
                <a16:creationId xmlns:a16="http://schemas.microsoft.com/office/drawing/2014/main" id="{E800DBA7-6C5D-A049-A077-0664EF28D9CF}"/>
              </a:ext>
            </a:extLst>
          </p:cNvPr>
          <p:cNvSpPr/>
          <p:nvPr/>
        </p:nvSpPr>
        <p:spPr>
          <a:xfrm>
            <a:off x="5270500" y="2413000"/>
            <a:ext cx="762000" cy="508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50" b="1">
                <a:solidFill>
                  <a:prstClr val="black"/>
                </a:solidFill>
              </a:rPr>
              <a:t>0.2</a:t>
            </a:r>
          </a:p>
        </p:txBody>
      </p:sp>
      <p:sp>
        <p:nvSpPr>
          <p:cNvPr id="26" name="Oval 46">
            <a:extLst>
              <a:ext uri="{FF2B5EF4-FFF2-40B4-BE49-F238E27FC236}">
                <a16:creationId xmlns:a16="http://schemas.microsoft.com/office/drawing/2014/main" id="{4EC8DFC1-A6D3-9648-B1C8-AC944FFFCAE6}"/>
              </a:ext>
            </a:extLst>
          </p:cNvPr>
          <p:cNvSpPr/>
          <p:nvPr/>
        </p:nvSpPr>
        <p:spPr>
          <a:xfrm>
            <a:off x="3111500" y="2222500"/>
            <a:ext cx="762000" cy="508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50" b="1">
                <a:solidFill>
                  <a:prstClr val="black"/>
                </a:solidFill>
              </a:rPr>
              <a:t>0.2</a:t>
            </a:r>
          </a:p>
        </p:txBody>
      </p:sp>
    </p:spTree>
    <p:extLst>
      <p:ext uri="{BB962C8B-B14F-4D97-AF65-F5344CB8AC3E}">
        <p14:creationId xmlns:p14="http://schemas.microsoft.com/office/powerpoint/2010/main" val="352892576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2246EB-AAC2-E94D-B4C4-7BC9ED9F7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PageRank on Pregel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D565080-5CC0-FD44-9C3E-4F0300492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48</a:t>
            </a:fld>
            <a:endParaRPr lang="zh-CN" altLang="en-US"/>
          </a:p>
        </p:txBody>
      </p:sp>
      <p:sp>
        <p:nvSpPr>
          <p:cNvPr id="5" name="Oval 12">
            <a:extLst>
              <a:ext uri="{FF2B5EF4-FFF2-40B4-BE49-F238E27FC236}">
                <a16:creationId xmlns:a16="http://schemas.microsoft.com/office/drawing/2014/main" id="{33AD31A8-71CB-B442-A440-7B78031D695F}"/>
              </a:ext>
            </a:extLst>
          </p:cNvPr>
          <p:cNvSpPr/>
          <p:nvPr/>
        </p:nvSpPr>
        <p:spPr>
          <a:xfrm>
            <a:off x="4191000" y="1799493"/>
            <a:ext cx="762000" cy="508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>
                <a:solidFill>
                  <a:prstClr val="black"/>
                </a:solidFill>
              </a:rPr>
              <a:t>0.172</a:t>
            </a:r>
          </a:p>
        </p:txBody>
      </p:sp>
      <p:sp>
        <p:nvSpPr>
          <p:cNvPr id="6" name="Freeform 17">
            <a:extLst>
              <a:ext uri="{FF2B5EF4-FFF2-40B4-BE49-F238E27FC236}">
                <a16:creationId xmlns:a16="http://schemas.microsoft.com/office/drawing/2014/main" id="{481DA189-8273-5B4C-8B99-B36D7B5F200F}"/>
              </a:ext>
            </a:extLst>
          </p:cNvPr>
          <p:cNvSpPr/>
          <p:nvPr/>
        </p:nvSpPr>
        <p:spPr>
          <a:xfrm>
            <a:off x="3477846" y="1830754"/>
            <a:ext cx="840154" cy="414215"/>
          </a:xfrm>
          <a:custGeom>
            <a:avLst/>
            <a:gdLst>
              <a:gd name="connsiteX0" fmla="*/ 0 w 1125416"/>
              <a:gd name="connsiteY0" fmla="*/ 497058 h 497058"/>
              <a:gd name="connsiteX1" fmla="*/ 506437 w 1125416"/>
              <a:gd name="connsiteY1" fmla="*/ 75028 h 497058"/>
              <a:gd name="connsiteX2" fmla="*/ 1125416 w 1125416"/>
              <a:gd name="connsiteY2" fmla="*/ 46892 h 497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25416" h="497058">
                <a:moveTo>
                  <a:pt x="0" y="497058"/>
                </a:moveTo>
                <a:cubicBezTo>
                  <a:pt x="159434" y="323557"/>
                  <a:pt x="318868" y="150056"/>
                  <a:pt x="506437" y="75028"/>
                </a:cubicBezTo>
                <a:cubicBezTo>
                  <a:pt x="694006" y="0"/>
                  <a:pt x="909711" y="23446"/>
                  <a:pt x="1125416" y="46892"/>
                </a:cubicBez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sp>
        <p:nvSpPr>
          <p:cNvPr id="7" name="Freeform 19">
            <a:extLst>
              <a:ext uri="{FF2B5EF4-FFF2-40B4-BE49-F238E27FC236}">
                <a16:creationId xmlns:a16="http://schemas.microsoft.com/office/drawing/2014/main" id="{EC75719A-B023-6F43-88BE-6C086B478DA5}"/>
              </a:ext>
            </a:extLst>
          </p:cNvPr>
          <p:cNvSpPr/>
          <p:nvPr/>
        </p:nvSpPr>
        <p:spPr>
          <a:xfrm>
            <a:off x="3501293" y="2725616"/>
            <a:ext cx="753208" cy="627184"/>
          </a:xfrm>
          <a:custGeom>
            <a:avLst/>
            <a:gdLst>
              <a:gd name="connsiteX0" fmla="*/ 0 w 970671"/>
              <a:gd name="connsiteY0" fmla="*/ 0 h 752621"/>
              <a:gd name="connsiteX1" fmla="*/ 422031 w 970671"/>
              <a:gd name="connsiteY1" fmla="*/ 633046 h 752621"/>
              <a:gd name="connsiteX2" fmla="*/ 970671 w 970671"/>
              <a:gd name="connsiteY2" fmla="*/ 717452 h 752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0671" h="752621">
                <a:moveTo>
                  <a:pt x="0" y="0"/>
                </a:moveTo>
                <a:cubicBezTo>
                  <a:pt x="130126" y="256735"/>
                  <a:pt x="260253" y="513471"/>
                  <a:pt x="422031" y="633046"/>
                </a:cubicBezTo>
                <a:cubicBezTo>
                  <a:pt x="583809" y="752621"/>
                  <a:pt x="777240" y="735036"/>
                  <a:pt x="970671" y="717452"/>
                </a:cubicBez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cxnSp>
        <p:nvCxnSpPr>
          <p:cNvPr id="8" name="Straight Connector 23">
            <a:extLst>
              <a:ext uri="{FF2B5EF4-FFF2-40B4-BE49-F238E27FC236}">
                <a16:creationId xmlns:a16="http://schemas.microsoft.com/office/drawing/2014/main" id="{AD15EA71-6282-924A-A2A2-6F70424825CC}"/>
              </a:ext>
            </a:extLst>
          </p:cNvPr>
          <p:cNvCxnSpPr>
            <a:stCxn id="5" idx="4"/>
            <a:endCxn id="23" idx="0"/>
          </p:cNvCxnSpPr>
          <p:nvPr/>
        </p:nvCxnSpPr>
        <p:spPr>
          <a:xfrm>
            <a:off x="4572000" y="2307493"/>
            <a:ext cx="63500" cy="740508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eform 24">
            <a:extLst>
              <a:ext uri="{FF2B5EF4-FFF2-40B4-BE49-F238E27FC236}">
                <a16:creationId xmlns:a16="http://schemas.microsoft.com/office/drawing/2014/main" id="{5AA2AF22-70AA-434C-80FF-174FD7A5CB96}"/>
              </a:ext>
            </a:extLst>
          </p:cNvPr>
          <p:cNvSpPr/>
          <p:nvPr/>
        </p:nvSpPr>
        <p:spPr>
          <a:xfrm>
            <a:off x="4889500" y="1897184"/>
            <a:ext cx="773723" cy="488463"/>
          </a:xfrm>
          <a:custGeom>
            <a:avLst/>
            <a:gdLst>
              <a:gd name="connsiteX0" fmla="*/ 928467 w 928467"/>
              <a:gd name="connsiteY0" fmla="*/ 586155 h 586155"/>
              <a:gd name="connsiteX1" fmla="*/ 675249 w 928467"/>
              <a:gd name="connsiteY1" fmla="*/ 93785 h 586155"/>
              <a:gd name="connsiteX2" fmla="*/ 0 w 928467"/>
              <a:gd name="connsiteY2" fmla="*/ 23447 h 586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8467" h="586155">
                <a:moveTo>
                  <a:pt x="928467" y="586155"/>
                </a:moveTo>
                <a:cubicBezTo>
                  <a:pt x="879230" y="386862"/>
                  <a:pt x="829993" y="187570"/>
                  <a:pt x="675249" y="93785"/>
                </a:cubicBezTo>
                <a:cubicBezTo>
                  <a:pt x="520505" y="0"/>
                  <a:pt x="260252" y="11723"/>
                  <a:pt x="0" y="23447"/>
                </a:cubicBez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sp>
        <p:nvSpPr>
          <p:cNvPr id="10" name="Freeform 25">
            <a:extLst>
              <a:ext uri="{FF2B5EF4-FFF2-40B4-BE49-F238E27FC236}">
                <a16:creationId xmlns:a16="http://schemas.microsoft.com/office/drawing/2014/main" id="{E94B75AA-4E85-F44C-996C-FAEC52269625}"/>
              </a:ext>
            </a:extLst>
          </p:cNvPr>
          <p:cNvSpPr/>
          <p:nvPr/>
        </p:nvSpPr>
        <p:spPr>
          <a:xfrm>
            <a:off x="5016499" y="2878016"/>
            <a:ext cx="643793" cy="422031"/>
          </a:xfrm>
          <a:custGeom>
            <a:avLst/>
            <a:gdLst>
              <a:gd name="connsiteX0" fmla="*/ 858129 w 860474"/>
              <a:gd name="connsiteY0" fmla="*/ 0 h 506437"/>
              <a:gd name="connsiteX1" fmla="*/ 717452 w 860474"/>
              <a:gd name="connsiteY1" fmla="*/ 422030 h 506437"/>
              <a:gd name="connsiteX2" fmla="*/ 0 w 860474"/>
              <a:gd name="connsiteY2" fmla="*/ 506437 h 506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0474" h="506437">
                <a:moveTo>
                  <a:pt x="858129" y="0"/>
                </a:moveTo>
                <a:cubicBezTo>
                  <a:pt x="859301" y="168812"/>
                  <a:pt x="860474" y="337624"/>
                  <a:pt x="717452" y="422030"/>
                </a:cubicBezTo>
                <a:cubicBezTo>
                  <a:pt x="574430" y="506436"/>
                  <a:pt x="287215" y="506436"/>
                  <a:pt x="0" y="506437"/>
                </a:cubicBez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sp>
        <p:nvSpPr>
          <p:cNvPr id="11" name="Freeform 26">
            <a:extLst>
              <a:ext uri="{FF2B5EF4-FFF2-40B4-BE49-F238E27FC236}">
                <a16:creationId xmlns:a16="http://schemas.microsoft.com/office/drawing/2014/main" id="{9BABA40D-872A-BC4F-B09F-F7786330B68B}"/>
              </a:ext>
            </a:extLst>
          </p:cNvPr>
          <p:cNvSpPr/>
          <p:nvPr/>
        </p:nvSpPr>
        <p:spPr>
          <a:xfrm>
            <a:off x="5079999" y="2878016"/>
            <a:ext cx="918308" cy="1312984"/>
          </a:xfrm>
          <a:custGeom>
            <a:avLst/>
            <a:gdLst>
              <a:gd name="connsiteX0" fmla="*/ 1012874 w 1280160"/>
              <a:gd name="connsiteY0" fmla="*/ 0 h 1657642"/>
              <a:gd name="connsiteX1" fmla="*/ 1111348 w 1280160"/>
              <a:gd name="connsiteY1" fmla="*/ 1392701 h 1657642"/>
              <a:gd name="connsiteX2" fmla="*/ 0 w 1280160"/>
              <a:gd name="connsiteY2" fmla="*/ 1589649 h 1657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80160" h="1657642">
                <a:moveTo>
                  <a:pt x="1012874" y="0"/>
                </a:moveTo>
                <a:cubicBezTo>
                  <a:pt x="1146517" y="563880"/>
                  <a:pt x="1280160" y="1127760"/>
                  <a:pt x="1111348" y="1392701"/>
                </a:cubicBezTo>
                <a:cubicBezTo>
                  <a:pt x="942536" y="1657642"/>
                  <a:pt x="471268" y="1623645"/>
                  <a:pt x="0" y="1589649"/>
                </a:cubicBez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sp>
        <p:nvSpPr>
          <p:cNvPr id="12" name="Freeform 27">
            <a:extLst>
              <a:ext uri="{FF2B5EF4-FFF2-40B4-BE49-F238E27FC236}">
                <a16:creationId xmlns:a16="http://schemas.microsoft.com/office/drawing/2014/main" id="{04DDBA87-1CD4-234D-81F6-E6D24431AEAB}"/>
              </a:ext>
            </a:extLst>
          </p:cNvPr>
          <p:cNvSpPr/>
          <p:nvPr/>
        </p:nvSpPr>
        <p:spPr>
          <a:xfrm>
            <a:off x="4673599" y="3556000"/>
            <a:ext cx="38099" cy="381000"/>
          </a:xfrm>
          <a:custGeom>
            <a:avLst/>
            <a:gdLst>
              <a:gd name="connsiteX0" fmla="*/ 0 w 14067"/>
              <a:gd name="connsiteY0" fmla="*/ 0 h 506437"/>
              <a:gd name="connsiteX1" fmla="*/ 14067 w 14067"/>
              <a:gd name="connsiteY1" fmla="*/ 506437 h 506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067" h="506437">
                <a:moveTo>
                  <a:pt x="0" y="0"/>
                </a:moveTo>
                <a:lnTo>
                  <a:pt x="14067" y="506437"/>
                </a:ln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sp>
        <p:nvSpPr>
          <p:cNvPr id="13" name="Freeform 28">
            <a:extLst>
              <a:ext uri="{FF2B5EF4-FFF2-40B4-BE49-F238E27FC236}">
                <a16:creationId xmlns:a16="http://schemas.microsoft.com/office/drawing/2014/main" id="{28F47154-8C05-EE48-813A-FD8B8F575248}"/>
              </a:ext>
            </a:extLst>
          </p:cNvPr>
          <p:cNvSpPr/>
          <p:nvPr/>
        </p:nvSpPr>
        <p:spPr>
          <a:xfrm>
            <a:off x="3921369" y="4179278"/>
            <a:ext cx="572477" cy="519723"/>
          </a:xfrm>
          <a:custGeom>
            <a:avLst/>
            <a:gdLst>
              <a:gd name="connsiteX0" fmla="*/ 663526 w 686972"/>
              <a:gd name="connsiteY0" fmla="*/ 225083 h 623667"/>
              <a:gd name="connsiteX1" fmla="*/ 579120 w 686972"/>
              <a:gd name="connsiteY1" fmla="*/ 576775 h 623667"/>
              <a:gd name="connsiteX2" fmla="*/ 16412 w 686972"/>
              <a:gd name="connsiteY2" fmla="*/ 506436 h 623667"/>
              <a:gd name="connsiteX3" fmla="*/ 480646 w 686972"/>
              <a:gd name="connsiteY3" fmla="*/ 0 h 623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6972" h="623667">
                <a:moveTo>
                  <a:pt x="663526" y="225083"/>
                </a:moveTo>
                <a:cubicBezTo>
                  <a:pt x="675249" y="377483"/>
                  <a:pt x="686972" y="529883"/>
                  <a:pt x="579120" y="576775"/>
                </a:cubicBezTo>
                <a:cubicBezTo>
                  <a:pt x="471268" y="623667"/>
                  <a:pt x="32824" y="602565"/>
                  <a:pt x="16412" y="506436"/>
                </a:cubicBezTo>
                <a:cubicBezTo>
                  <a:pt x="0" y="410307"/>
                  <a:pt x="240323" y="205153"/>
                  <a:pt x="480646" y="0"/>
                </a:cubicBez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sp>
        <p:nvSpPr>
          <p:cNvPr id="14" name="TextBox 30">
            <a:extLst>
              <a:ext uri="{FF2B5EF4-FFF2-40B4-BE49-F238E27FC236}">
                <a16:creationId xmlns:a16="http://schemas.microsoft.com/office/drawing/2014/main" id="{02A1ACBE-10BF-0D45-88CD-410AEDE74073}"/>
              </a:ext>
            </a:extLst>
          </p:cNvPr>
          <p:cNvSpPr txBox="1"/>
          <p:nvPr/>
        </p:nvSpPr>
        <p:spPr>
          <a:xfrm>
            <a:off x="3746500" y="1587501"/>
            <a:ext cx="5116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0.015</a:t>
            </a:r>
          </a:p>
        </p:txBody>
      </p:sp>
      <p:sp>
        <p:nvSpPr>
          <p:cNvPr id="15" name="TextBox 31">
            <a:extLst>
              <a:ext uri="{FF2B5EF4-FFF2-40B4-BE49-F238E27FC236}">
                <a16:creationId xmlns:a16="http://schemas.microsoft.com/office/drawing/2014/main" id="{AF0F1C19-E02E-C947-B646-A1FE44A719B3}"/>
              </a:ext>
            </a:extLst>
          </p:cNvPr>
          <p:cNvSpPr txBox="1"/>
          <p:nvPr/>
        </p:nvSpPr>
        <p:spPr>
          <a:xfrm>
            <a:off x="3539990" y="3286696"/>
            <a:ext cx="5116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0.015</a:t>
            </a:r>
          </a:p>
        </p:txBody>
      </p:sp>
      <p:sp>
        <p:nvSpPr>
          <p:cNvPr id="16" name="TextBox 32">
            <a:extLst>
              <a:ext uri="{FF2B5EF4-FFF2-40B4-BE49-F238E27FC236}">
                <a16:creationId xmlns:a16="http://schemas.microsoft.com/office/drawing/2014/main" id="{74F73A7E-0A17-2F4B-8735-C316F337868A}"/>
              </a:ext>
            </a:extLst>
          </p:cNvPr>
          <p:cNvSpPr txBox="1"/>
          <p:nvPr/>
        </p:nvSpPr>
        <p:spPr>
          <a:xfrm>
            <a:off x="4635500" y="2486224"/>
            <a:ext cx="5116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0.172</a:t>
            </a:r>
          </a:p>
        </p:txBody>
      </p:sp>
      <p:sp>
        <p:nvSpPr>
          <p:cNvPr id="17" name="TextBox 33">
            <a:extLst>
              <a:ext uri="{FF2B5EF4-FFF2-40B4-BE49-F238E27FC236}">
                <a16:creationId xmlns:a16="http://schemas.microsoft.com/office/drawing/2014/main" id="{FCAF3876-E3E7-6E40-B794-A6578AA85C06}"/>
              </a:ext>
            </a:extLst>
          </p:cNvPr>
          <p:cNvSpPr txBox="1"/>
          <p:nvPr/>
        </p:nvSpPr>
        <p:spPr>
          <a:xfrm>
            <a:off x="5461000" y="1787724"/>
            <a:ext cx="4395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0.01</a:t>
            </a:r>
          </a:p>
        </p:txBody>
      </p:sp>
      <p:sp>
        <p:nvSpPr>
          <p:cNvPr id="18" name="TextBox 34">
            <a:extLst>
              <a:ext uri="{FF2B5EF4-FFF2-40B4-BE49-F238E27FC236}">
                <a16:creationId xmlns:a16="http://schemas.microsoft.com/office/drawing/2014/main" id="{930CC80C-A3F2-4041-8511-58757AA46A90}"/>
              </a:ext>
            </a:extLst>
          </p:cNvPr>
          <p:cNvSpPr txBox="1"/>
          <p:nvPr/>
        </p:nvSpPr>
        <p:spPr>
          <a:xfrm>
            <a:off x="5143500" y="3311724"/>
            <a:ext cx="4395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0.01</a:t>
            </a:r>
          </a:p>
        </p:txBody>
      </p:sp>
      <p:sp>
        <p:nvSpPr>
          <p:cNvPr id="19" name="TextBox 35">
            <a:extLst>
              <a:ext uri="{FF2B5EF4-FFF2-40B4-BE49-F238E27FC236}">
                <a16:creationId xmlns:a16="http://schemas.microsoft.com/office/drawing/2014/main" id="{B19D6F23-010D-F946-9572-6F191D668BC9}"/>
              </a:ext>
            </a:extLst>
          </p:cNvPr>
          <p:cNvSpPr txBox="1"/>
          <p:nvPr/>
        </p:nvSpPr>
        <p:spPr>
          <a:xfrm>
            <a:off x="5821458" y="3937001"/>
            <a:ext cx="4395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0.01</a:t>
            </a:r>
          </a:p>
        </p:txBody>
      </p:sp>
      <p:sp>
        <p:nvSpPr>
          <p:cNvPr id="20" name="TextBox 36">
            <a:extLst>
              <a:ext uri="{FF2B5EF4-FFF2-40B4-BE49-F238E27FC236}">
                <a16:creationId xmlns:a16="http://schemas.microsoft.com/office/drawing/2014/main" id="{57DEF8E9-A079-F94C-B96B-4F3FEA333D34}"/>
              </a:ext>
            </a:extLst>
          </p:cNvPr>
          <p:cNvSpPr txBox="1"/>
          <p:nvPr/>
        </p:nvSpPr>
        <p:spPr>
          <a:xfrm>
            <a:off x="4254500" y="3604196"/>
            <a:ext cx="4395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0.34</a:t>
            </a:r>
          </a:p>
        </p:txBody>
      </p:sp>
      <p:sp>
        <p:nvSpPr>
          <p:cNvPr id="21" name="TextBox 37">
            <a:extLst>
              <a:ext uri="{FF2B5EF4-FFF2-40B4-BE49-F238E27FC236}">
                <a16:creationId xmlns:a16="http://schemas.microsoft.com/office/drawing/2014/main" id="{FCBD1A6A-34B4-F146-9979-A5ABFAF0DEE5}"/>
              </a:ext>
            </a:extLst>
          </p:cNvPr>
          <p:cNvSpPr txBox="1"/>
          <p:nvPr/>
        </p:nvSpPr>
        <p:spPr>
          <a:xfrm>
            <a:off x="3492500" y="4254501"/>
            <a:ext cx="5116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0.426</a:t>
            </a:r>
          </a:p>
        </p:txBody>
      </p:sp>
      <p:sp>
        <p:nvSpPr>
          <p:cNvPr id="22" name="TextBox 38">
            <a:extLst>
              <a:ext uri="{FF2B5EF4-FFF2-40B4-BE49-F238E27FC236}">
                <a16:creationId xmlns:a16="http://schemas.microsoft.com/office/drawing/2014/main" id="{38F77AF9-2F27-7845-A00C-560CDE3EDAB2}"/>
              </a:ext>
            </a:extLst>
          </p:cNvPr>
          <p:cNvSpPr txBox="1"/>
          <p:nvPr/>
        </p:nvSpPr>
        <p:spPr>
          <a:xfrm>
            <a:off x="4071966" y="4974928"/>
            <a:ext cx="1503553" cy="374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fontAlgn="auto">
              <a:spcBef>
                <a:spcPts val="0"/>
              </a:spcBef>
              <a:spcAft>
                <a:spcPts val="0"/>
              </a:spcAft>
              <a:defRPr sz="22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ea"/>
              </a:defRPr>
            </a:lvl1pPr>
          </a:lstStyle>
          <a:p>
            <a:r>
              <a:rPr lang="en-US" sz="1833"/>
              <a:t>Superstep = 1</a:t>
            </a:r>
          </a:p>
        </p:txBody>
      </p:sp>
      <p:sp>
        <p:nvSpPr>
          <p:cNvPr id="23" name="Oval 42">
            <a:extLst>
              <a:ext uri="{FF2B5EF4-FFF2-40B4-BE49-F238E27FC236}">
                <a16:creationId xmlns:a16="http://schemas.microsoft.com/office/drawing/2014/main" id="{6BA07BEA-6230-8F4B-B8D1-3A5C3B71DB43}"/>
              </a:ext>
            </a:extLst>
          </p:cNvPr>
          <p:cNvSpPr/>
          <p:nvPr/>
        </p:nvSpPr>
        <p:spPr>
          <a:xfrm>
            <a:off x="4254500" y="3048000"/>
            <a:ext cx="762000" cy="508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>
                <a:solidFill>
                  <a:prstClr val="black"/>
                </a:solidFill>
              </a:rPr>
              <a:t>0.34</a:t>
            </a:r>
          </a:p>
        </p:txBody>
      </p:sp>
      <p:sp>
        <p:nvSpPr>
          <p:cNvPr id="24" name="Oval 44">
            <a:extLst>
              <a:ext uri="{FF2B5EF4-FFF2-40B4-BE49-F238E27FC236}">
                <a16:creationId xmlns:a16="http://schemas.microsoft.com/office/drawing/2014/main" id="{40D38891-8A45-9A49-AD46-80437F4B1439}"/>
              </a:ext>
            </a:extLst>
          </p:cNvPr>
          <p:cNvSpPr/>
          <p:nvPr/>
        </p:nvSpPr>
        <p:spPr>
          <a:xfrm>
            <a:off x="4318000" y="3937000"/>
            <a:ext cx="762000" cy="508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>
                <a:solidFill>
                  <a:prstClr val="black"/>
                </a:solidFill>
              </a:rPr>
              <a:t>0.426</a:t>
            </a:r>
          </a:p>
        </p:txBody>
      </p:sp>
      <p:sp>
        <p:nvSpPr>
          <p:cNvPr id="25" name="Oval 45">
            <a:extLst>
              <a:ext uri="{FF2B5EF4-FFF2-40B4-BE49-F238E27FC236}">
                <a16:creationId xmlns:a16="http://schemas.microsoft.com/office/drawing/2014/main" id="{93E3A60E-561C-2E47-83F4-A91546A077FA}"/>
              </a:ext>
            </a:extLst>
          </p:cNvPr>
          <p:cNvSpPr/>
          <p:nvPr/>
        </p:nvSpPr>
        <p:spPr>
          <a:xfrm>
            <a:off x="5270500" y="2413000"/>
            <a:ext cx="762000" cy="508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>
                <a:solidFill>
                  <a:prstClr val="black"/>
                </a:solidFill>
              </a:rPr>
              <a:t>0.03</a:t>
            </a:r>
          </a:p>
        </p:txBody>
      </p:sp>
      <p:sp>
        <p:nvSpPr>
          <p:cNvPr id="26" name="Oval 46">
            <a:extLst>
              <a:ext uri="{FF2B5EF4-FFF2-40B4-BE49-F238E27FC236}">
                <a16:creationId xmlns:a16="http://schemas.microsoft.com/office/drawing/2014/main" id="{BC724892-5033-6140-BE99-18637AF1E1D4}"/>
              </a:ext>
            </a:extLst>
          </p:cNvPr>
          <p:cNvSpPr/>
          <p:nvPr/>
        </p:nvSpPr>
        <p:spPr>
          <a:xfrm>
            <a:off x="3111500" y="2222500"/>
            <a:ext cx="762000" cy="508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>
                <a:solidFill>
                  <a:prstClr val="black"/>
                </a:solidFill>
              </a:rPr>
              <a:t>0.03</a:t>
            </a:r>
          </a:p>
        </p:txBody>
      </p:sp>
    </p:spTree>
    <p:extLst>
      <p:ext uri="{BB962C8B-B14F-4D97-AF65-F5344CB8AC3E}">
        <p14:creationId xmlns:p14="http://schemas.microsoft.com/office/powerpoint/2010/main" val="315717812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1AF88E7-B601-DF4A-9E7C-B61F370E6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PageRank on Pregel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E5D7D60-5CD3-7E42-AE4F-848B11AD3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49</a:t>
            </a:fld>
            <a:endParaRPr lang="zh-CN" altLang="en-US"/>
          </a:p>
        </p:txBody>
      </p:sp>
      <p:sp>
        <p:nvSpPr>
          <p:cNvPr id="5" name="Oval 12">
            <a:extLst>
              <a:ext uri="{FF2B5EF4-FFF2-40B4-BE49-F238E27FC236}">
                <a16:creationId xmlns:a16="http://schemas.microsoft.com/office/drawing/2014/main" id="{48E14495-7663-5A46-9099-7D29D79C9422}"/>
              </a:ext>
            </a:extLst>
          </p:cNvPr>
          <p:cNvSpPr/>
          <p:nvPr/>
        </p:nvSpPr>
        <p:spPr>
          <a:xfrm>
            <a:off x="4191000" y="1799493"/>
            <a:ext cx="762000" cy="508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>
                <a:solidFill>
                  <a:prstClr val="black"/>
                </a:solidFill>
              </a:rPr>
              <a:t>0.051</a:t>
            </a:r>
          </a:p>
        </p:txBody>
      </p:sp>
      <p:sp>
        <p:nvSpPr>
          <p:cNvPr id="6" name="Freeform 17">
            <a:extLst>
              <a:ext uri="{FF2B5EF4-FFF2-40B4-BE49-F238E27FC236}">
                <a16:creationId xmlns:a16="http://schemas.microsoft.com/office/drawing/2014/main" id="{1FB38AC0-A3DD-5C40-ACE8-A09B4461F315}"/>
              </a:ext>
            </a:extLst>
          </p:cNvPr>
          <p:cNvSpPr/>
          <p:nvPr/>
        </p:nvSpPr>
        <p:spPr>
          <a:xfrm>
            <a:off x="3477846" y="1830754"/>
            <a:ext cx="840154" cy="414215"/>
          </a:xfrm>
          <a:custGeom>
            <a:avLst/>
            <a:gdLst>
              <a:gd name="connsiteX0" fmla="*/ 0 w 1125416"/>
              <a:gd name="connsiteY0" fmla="*/ 497058 h 497058"/>
              <a:gd name="connsiteX1" fmla="*/ 506437 w 1125416"/>
              <a:gd name="connsiteY1" fmla="*/ 75028 h 497058"/>
              <a:gd name="connsiteX2" fmla="*/ 1125416 w 1125416"/>
              <a:gd name="connsiteY2" fmla="*/ 46892 h 497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25416" h="497058">
                <a:moveTo>
                  <a:pt x="0" y="497058"/>
                </a:moveTo>
                <a:cubicBezTo>
                  <a:pt x="159434" y="323557"/>
                  <a:pt x="318868" y="150056"/>
                  <a:pt x="506437" y="75028"/>
                </a:cubicBezTo>
                <a:cubicBezTo>
                  <a:pt x="694006" y="0"/>
                  <a:pt x="909711" y="23446"/>
                  <a:pt x="1125416" y="46892"/>
                </a:cubicBez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sp>
        <p:nvSpPr>
          <p:cNvPr id="7" name="Freeform 19">
            <a:extLst>
              <a:ext uri="{FF2B5EF4-FFF2-40B4-BE49-F238E27FC236}">
                <a16:creationId xmlns:a16="http://schemas.microsoft.com/office/drawing/2014/main" id="{84A32159-381A-DF40-BB1F-3789F0CAD677}"/>
              </a:ext>
            </a:extLst>
          </p:cNvPr>
          <p:cNvSpPr/>
          <p:nvPr/>
        </p:nvSpPr>
        <p:spPr>
          <a:xfrm>
            <a:off x="3501293" y="2725616"/>
            <a:ext cx="753208" cy="627184"/>
          </a:xfrm>
          <a:custGeom>
            <a:avLst/>
            <a:gdLst>
              <a:gd name="connsiteX0" fmla="*/ 0 w 970671"/>
              <a:gd name="connsiteY0" fmla="*/ 0 h 752621"/>
              <a:gd name="connsiteX1" fmla="*/ 422031 w 970671"/>
              <a:gd name="connsiteY1" fmla="*/ 633046 h 752621"/>
              <a:gd name="connsiteX2" fmla="*/ 970671 w 970671"/>
              <a:gd name="connsiteY2" fmla="*/ 717452 h 752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0671" h="752621">
                <a:moveTo>
                  <a:pt x="0" y="0"/>
                </a:moveTo>
                <a:cubicBezTo>
                  <a:pt x="130126" y="256735"/>
                  <a:pt x="260253" y="513471"/>
                  <a:pt x="422031" y="633046"/>
                </a:cubicBezTo>
                <a:cubicBezTo>
                  <a:pt x="583809" y="752621"/>
                  <a:pt x="777240" y="735036"/>
                  <a:pt x="970671" y="717452"/>
                </a:cubicBez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cxnSp>
        <p:nvCxnSpPr>
          <p:cNvPr id="8" name="Straight Connector 23">
            <a:extLst>
              <a:ext uri="{FF2B5EF4-FFF2-40B4-BE49-F238E27FC236}">
                <a16:creationId xmlns:a16="http://schemas.microsoft.com/office/drawing/2014/main" id="{61534824-8914-7B43-9C16-F0B8B90BCA59}"/>
              </a:ext>
            </a:extLst>
          </p:cNvPr>
          <p:cNvCxnSpPr>
            <a:stCxn id="5" idx="4"/>
            <a:endCxn id="23" idx="0"/>
          </p:cNvCxnSpPr>
          <p:nvPr/>
        </p:nvCxnSpPr>
        <p:spPr>
          <a:xfrm>
            <a:off x="4572000" y="2307493"/>
            <a:ext cx="63500" cy="740508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eform 24">
            <a:extLst>
              <a:ext uri="{FF2B5EF4-FFF2-40B4-BE49-F238E27FC236}">
                <a16:creationId xmlns:a16="http://schemas.microsoft.com/office/drawing/2014/main" id="{DEB874E2-68C6-1F4C-B499-F60147E866CF}"/>
              </a:ext>
            </a:extLst>
          </p:cNvPr>
          <p:cNvSpPr/>
          <p:nvPr/>
        </p:nvSpPr>
        <p:spPr>
          <a:xfrm>
            <a:off x="4889500" y="1897184"/>
            <a:ext cx="773723" cy="488463"/>
          </a:xfrm>
          <a:custGeom>
            <a:avLst/>
            <a:gdLst>
              <a:gd name="connsiteX0" fmla="*/ 928467 w 928467"/>
              <a:gd name="connsiteY0" fmla="*/ 586155 h 586155"/>
              <a:gd name="connsiteX1" fmla="*/ 675249 w 928467"/>
              <a:gd name="connsiteY1" fmla="*/ 93785 h 586155"/>
              <a:gd name="connsiteX2" fmla="*/ 0 w 928467"/>
              <a:gd name="connsiteY2" fmla="*/ 23447 h 586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8467" h="586155">
                <a:moveTo>
                  <a:pt x="928467" y="586155"/>
                </a:moveTo>
                <a:cubicBezTo>
                  <a:pt x="879230" y="386862"/>
                  <a:pt x="829993" y="187570"/>
                  <a:pt x="675249" y="93785"/>
                </a:cubicBezTo>
                <a:cubicBezTo>
                  <a:pt x="520505" y="0"/>
                  <a:pt x="260252" y="11723"/>
                  <a:pt x="0" y="23447"/>
                </a:cubicBez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sp>
        <p:nvSpPr>
          <p:cNvPr id="10" name="Freeform 25">
            <a:extLst>
              <a:ext uri="{FF2B5EF4-FFF2-40B4-BE49-F238E27FC236}">
                <a16:creationId xmlns:a16="http://schemas.microsoft.com/office/drawing/2014/main" id="{CA45D8E7-3561-4C4A-8C92-3029999A682A}"/>
              </a:ext>
            </a:extLst>
          </p:cNvPr>
          <p:cNvSpPr/>
          <p:nvPr/>
        </p:nvSpPr>
        <p:spPr>
          <a:xfrm>
            <a:off x="5016499" y="2878016"/>
            <a:ext cx="643793" cy="422031"/>
          </a:xfrm>
          <a:custGeom>
            <a:avLst/>
            <a:gdLst>
              <a:gd name="connsiteX0" fmla="*/ 858129 w 860474"/>
              <a:gd name="connsiteY0" fmla="*/ 0 h 506437"/>
              <a:gd name="connsiteX1" fmla="*/ 717452 w 860474"/>
              <a:gd name="connsiteY1" fmla="*/ 422030 h 506437"/>
              <a:gd name="connsiteX2" fmla="*/ 0 w 860474"/>
              <a:gd name="connsiteY2" fmla="*/ 506437 h 506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0474" h="506437">
                <a:moveTo>
                  <a:pt x="858129" y="0"/>
                </a:moveTo>
                <a:cubicBezTo>
                  <a:pt x="859301" y="168812"/>
                  <a:pt x="860474" y="337624"/>
                  <a:pt x="717452" y="422030"/>
                </a:cubicBezTo>
                <a:cubicBezTo>
                  <a:pt x="574430" y="506436"/>
                  <a:pt x="287215" y="506436"/>
                  <a:pt x="0" y="506437"/>
                </a:cubicBez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sp>
        <p:nvSpPr>
          <p:cNvPr id="11" name="Freeform 26">
            <a:extLst>
              <a:ext uri="{FF2B5EF4-FFF2-40B4-BE49-F238E27FC236}">
                <a16:creationId xmlns:a16="http://schemas.microsoft.com/office/drawing/2014/main" id="{EC3EAAD8-B532-F440-9E9C-E6FE567DB15E}"/>
              </a:ext>
            </a:extLst>
          </p:cNvPr>
          <p:cNvSpPr/>
          <p:nvPr/>
        </p:nvSpPr>
        <p:spPr>
          <a:xfrm>
            <a:off x="5079999" y="2878016"/>
            <a:ext cx="918308" cy="1312984"/>
          </a:xfrm>
          <a:custGeom>
            <a:avLst/>
            <a:gdLst>
              <a:gd name="connsiteX0" fmla="*/ 1012874 w 1280160"/>
              <a:gd name="connsiteY0" fmla="*/ 0 h 1657642"/>
              <a:gd name="connsiteX1" fmla="*/ 1111348 w 1280160"/>
              <a:gd name="connsiteY1" fmla="*/ 1392701 h 1657642"/>
              <a:gd name="connsiteX2" fmla="*/ 0 w 1280160"/>
              <a:gd name="connsiteY2" fmla="*/ 1589649 h 1657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80160" h="1657642">
                <a:moveTo>
                  <a:pt x="1012874" y="0"/>
                </a:moveTo>
                <a:cubicBezTo>
                  <a:pt x="1146517" y="563880"/>
                  <a:pt x="1280160" y="1127760"/>
                  <a:pt x="1111348" y="1392701"/>
                </a:cubicBezTo>
                <a:cubicBezTo>
                  <a:pt x="942536" y="1657642"/>
                  <a:pt x="471268" y="1623645"/>
                  <a:pt x="0" y="1589649"/>
                </a:cubicBez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sp>
        <p:nvSpPr>
          <p:cNvPr id="12" name="Freeform 27">
            <a:extLst>
              <a:ext uri="{FF2B5EF4-FFF2-40B4-BE49-F238E27FC236}">
                <a16:creationId xmlns:a16="http://schemas.microsoft.com/office/drawing/2014/main" id="{024D8B49-6358-FB4F-ADD7-BDC643CF9140}"/>
              </a:ext>
            </a:extLst>
          </p:cNvPr>
          <p:cNvSpPr/>
          <p:nvPr/>
        </p:nvSpPr>
        <p:spPr>
          <a:xfrm>
            <a:off x="4673599" y="3556000"/>
            <a:ext cx="38099" cy="381000"/>
          </a:xfrm>
          <a:custGeom>
            <a:avLst/>
            <a:gdLst>
              <a:gd name="connsiteX0" fmla="*/ 0 w 14067"/>
              <a:gd name="connsiteY0" fmla="*/ 0 h 506437"/>
              <a:gd name="connsiteX1" fmla="*/ 14067 w 14067"/>
              <a:gd name="connsiteY1" fmla="*/ 506437 h 506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067" h="506437">
                <a:moveTo>
                  <a:pt x="0" y="0"/>
                </a:moveTo>
                <a:lnTo>
                  <a:pt x="14067" y="506437"/>
                </a:ln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sp>
        <p:nvSpPr>
          <p:cNvPr id="13" name="Freeform 28">
            <a:extLst>
              <a:ext uri="{FF2B5EF4-FFF2-40B4-BE49-F238E27FC236}">
                <a16:creationId xmlns:a16="http://schemas.microsoft.com/office/drawing/2014/main" id="{BF19A54B-687A-B84E-8ACE-BB5113D7C69B}"/>
              </a:ext>
            </a:extLst>
          </p:cNvPr>
          <p:cNvSpPr/>
          <p:nvPr/>
        </p:nvSpPr>
        <p:spPr>
          <a:xfrm>
            <a:off x="3921369" y="4179278"/>
            <a:ext cx="572477" cy="519723"/>
          </a:xfrm>
          <a:custGeom>
            <a:avLst/>
            <a:gdLst>
              <a:gd name="connsiteX0" fmla="*/ 663526 w 686972"/>
              <a:gd name="connsiteY0" fmla="*/ 225083 h 623667"/>
              <a:gd name="connsiteX1" fmla="*/ 579120 w 686972"/>
              <a:gd name="connsiteY1" fmla="*/ 576775 h 623667"/>
              <a:gd name="connsiteX2" fmla="*/ 16412 w 686972"/>
              <a:gd name="connsiteY2" fmla="*/ 506436 h 623667"/>
              <a:gd name="connsiteX3" fmla="*/ 480646 w 686972"/>
              <a:gd name="connsiteY3" fmla="*/ 0 h 623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6972" h="623667">
                <a:moveTo>
                  <a:pt x="663526" y="225083"/>
                </a:moveTo>
                <a:cubicBezTo>
                  <a:pt x="675249" y="377483"/>
                  <a:pt x="686972" y="529883"/>
                  <a:pt x="579120" y="576775"/>
                </a:cubicBezTo>
                <a:cubicBezTo>
                  <a:pt x="471268" y="623667"/>
                  <a:pt x="32824" y="602565"/>
                  <a:pt x="16412" y="506436"/>
                </a:cubicBezTo>
                <a:cubicBezTo>
                  <a:pt x="0" y="410307"/>
                  <a:pt x="240323" y="205153"/>
                  <a:pt x="480646" y="0"/>
                </a:cubicBez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sp>
        <p:nvSpPr>
          <p:cNvPr id="14" name="TextBox 30">
            <a:extLst>
              <a:ext uri="{FF2B5EF4-FFF2-40B4-BE49-F238E27FC236}">
                <a16:creationId xmlns:a16="http://schemas.microsoft.com/office/drawing/2014/main" id="{0DF0490B-A069-F84D-A4FE-ADB1B0C168BE}"/>
              </a:ext>
            </a:extLst>
          </p:cNvPr>
          <p:cNvSpPr txBox="1"/>
          <p:nvPr/>
        </p:nvSpPr>
        <p:spPr>
          <a:xfrm>
            <a:off x="3746500" y="1587501"/>
            <a:ext cx="5116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0.015</a:t>
            </a:r>
          </a:p>
        </p:txBody>
      </p:sp>
      <p:sp>
        <p:nvSpPr>
          <p:cNvPr id="15" name="TextBox 31">
            <a:extLst>
              <a:ext uri="{FF2B5EF4-FFF2-40B4-BE49-F238E27FC236}">
                <a16:creationId xmlns:a16="http://schemas.microsoft.com/office/drawing/2014/main" id="{90354EA8-766D-C44A-BAC9-5AD6471C1A93}"/>
              </a:ext>
            </a:extLst>
          </p:cNvPr>
          <p:cNvSpPr txBox="1"/>
          <p:nvPr/>
        </p:nvSpPr>
        <p:spPr>
          <a:xfrm>
            <a:off x="3539990" y="3286696"/>
            <a:ext cx="5116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0.015</a:t>
            </a:r>
          </a:p>
        </p:txBody>
      </p:sp>
      <p:sp>
        <p:nvSpPr>
          <p:cNvPr id="16" name="TextBox 32">
            <a:extLst>
              <a:ext uri="{FF2B5EF4-FFF2-40B4-BE49-F238E27FC236}">
                <a16:creationId xmlns:a16="http://schemas.microsoft.com/office/drawing/2014/main" id="{B3A1AF86-22F9-164A-9EBE-7D4FD86D08BD}"/>
              </a:ext>
            </a:extLst>
          </p:cNvPr>
          <p:cNvSpPr txBox="1"/>
          <p:nvPr/>
        </p:nvSpPr>
        <p:spPr>
          <a:xfrm>
            <a:off x="4635500" y="2486224"/>
            <a:ext cx="5116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0.051</a:t>
            </a:r>
          </a:p>
        </p:txBody>
      </p:sp>
      <p:sp>
        <p:nvSpPr>
          <p:cNvPr id="17" name="TextBox 33">
            <a:extLst>
              <a:ext uri="{FF2B5EF4-FFF2-40B4-BE49-F238E27FC236}">
                <a16:creationId xmlns:a16="http://schemas.microsoft.com/office/drawing/2014/main" id="{28BC3B13-CEE0-044F-A575-1106B654FB5C}"/>
              </a:ext>
            </a:extLst>
          </p:cNvPr>
          <p:cNvSpPr txBox="1"/>
          <p:nvPr/>
        </p:nvSpPr>
        <p:spPr>
          <a:xfrm>
            <a:off x="5461000" y="1787724"/>
            <a:ext cx="4395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0.01</a:t>
            </a:r>
          </a:p>
        </p:txBody>
      </p:sp>
      <p:sp>
        <p:nvSpPr>
          <p:cNvPr id="18" name="TextBox 34">
            <a:extLst>
              <a:ext uri="{FF2B5EF4-FFF2-40B4-BE49-F238E27FC236}">
                <a16:creationId xmlns:a16="http://schemas.microsoft.com/office/drawing/2014/main" id="{F63E327E-183B-054A-918B-E119E1202126}"/>
              </a:ext>
            </a:extLst>
          </p:cNvPr>
          <p:cNvSpPr txBox="1"/>
          <p:nvPr/>
        </p:nvSpPr>
        <p:spPr>
          <a:xfrm>
            <a:off x="5143500" y="3311724"/>
            <a:ext cx="4395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0.01</a:t>
            </a:r>
          </a:p>
        </p:txBody>
      </p:sp>
      <p:sp>
        <p:nvSpPr>
          <p:cNvPr id="19" name="TextBox 35">
            <a:extLst>
              <a:ext uri="{FF2B5EF4-FFF2-40B4-BE49-F238E27FC236}">
                <a16:creationId xmlns:a16="http://schemas.microsoft.com/office/drawing/2014/main" id="{AA0E7347-5ED8-CC4D-ABB8-42C6DDD09E9C}"/>
              </a:ext>
            </a:extLst>
          </p:cNvPr>
          <p:cNvSpPr txBox="1"/>
          <p:nvPr/>
        </p:nvSpPr>
        <p:spPr>
          <a:xfrm>
            <a:off x="5821458" y="3937001"/>
            <a:ext cx="4395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0.01</a:t>
            </a:r>
          </a:p>
        </p:txBody>
      </p:sp>
      <p:sp>
        <p:nvSpPr>
          <p:cNvPr id="20" name="TextBox 36">
            <a:extLst>
              <a:ext uri="{FF2B5EF4-FFF2-40B4-BE49-F238E27FC236}">
                <a16:creationId xmlns:a16="http://schemas.microsoft.com/office/drawing/2014/main" id="{970F8E47-5CBB-A64B-B516-6617BC7B90A7}"/>
              </a:ext>
            </a:extLst>
          </p:cNvPr>
          <p:cNvSpPr txBox="1"/>
          <p:nvPr/>
        </p:nvSpPr>
        <p:spPr>
          <a:xfrm>
            <a:off x="4191000" y="3604196"/>
            <a:ext cx="5116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0.197</a:t>
            </a:r>
          </a:p>
        </p:txBody>
      </p:sp>
      <p:sp>
        <p:nvSpPr>
          <p:cNvPr id="21" name="TextBox 37">
            <a:extLst>
              <a:ext uri="{FF2B5EF4-FFF2-40B4-BE49-F238E27FC236}">
                <a16:creationId xmlns:a16="http://schemas.microsoft.com/office/drawing/2014/main" id="{8E9121EE-428E-BA4C-9784-E44D00E3B9CC}"/>
              </a:ext>
            </a:extLst>
          </p:cNvPr>
          <p:cNvSpPr txBox="1"/>
          <p:nvPr/>
        </p:nvSpPr>
        <p:spPr>
          <a:xfrm>
            <a:off x="3492500" y="4254501"/>
            <a:ext cx="4395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0.69</a:t>
            </a:r>
          </a:p>
        </p:txBody>
      </p:sp>
      <p:sp>
        <p:nvSpPr>
          <p:cNvPr id="22" name="TextBox 38">
            <a:extLst>
              <a:ext uri="{FF2B5EF4-FFF2-40B4-BE49-F238E27FC236}">
                <a16:creationId xmlns:a16="http://schemas.microsoft.com/office/drawing/2014/main" id="{E3A70679-A5CE-A64E-B234-187AC81202AC}"/>
              </a:ext>
            </a:extLst>
          </p:cNvPr>
          <p:cNvSpPr txBox="1"/>
          <p:nvPr/>
        </p:nvSpPr>
        <p:spPr>
          <a:xfrm>
            <a:off x="4071966" y="4974928"/>
            <a:ext cx="1503553" cy="374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fontAlgn="auto">
              <a:spcBef>
                <a:spcPts val="0"/>
              </a:spcBef>
              <a:spcAft>
                <a:spcPts val="0"/>
              </a:spcAft>
              <a:defRPr sz="22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ea"/>
              </a:defRPr>
            </a:lvl1pPr>
          </a:lstStyle>
          <a:p>
            <a:r>
              <a:rPr lang="en-US" sz="1833"/>
              <a:t>Superstep = 2</a:t>
            </a:r>
          </a:p>
        </p:txBody>
      </p:sp>
      <p:sp>
        <p:nvSpPr>
          <p:cNvPr id="23" name="Oval 42">
            <a:extLst>
              <a:ext uri="{FF2B5EF4-FFF2-40B4-BE49-F238E27FC236}">
                <a16:creationId xmlns:a16="http://schemas.microsoft.com/office/drawing/2014/main" id="{A9B304BC-812D-5849-9DEE-300F71BE341F}"/>
              </a:ext>
            </a:extLst>
          </p:cNvPr>
          <p:cNvSpPr/>
          <p:nvPr/>
        </p:nvSpPr>
        <p:spPr>
          <a:xfrm>
            <a:off x="4254500" y="3048000"/>
            <a:ext cx="762000" cy="508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>
                <a:solidFill>
                  <a:prstClr val="black"/>
                </a:solidFill>
              </a:rPr>
              <a:t>0.197</a:t>
            </a:r>
          </a:p>
        </p:txBody>
      </p:sp>
      <p:sp>
        <p:nvSpPr>
          <p:cNvPr id="24" name="Oval 44">
            <a:extLst>
              <a:ext uri="{FF2B5EF4-FFF2-40B4-BE49-F238E27FC236}">
                <a16:creationId xmlns:a16="http://schemas.microsoft.com/office/drawing/2014/main" id="{F8D36D00-CD94-3140-956B-9351EE025B52}"/>
              </a:ext>
            </a:extLst>
          </p:cNvPr>
          <p:cNvSpPr/>
          <p:nvPr/>
        </p:nvSpPr>
        <p:spPr>
          <a:xfrm>
            <a:off x="4318000" y="3937000"/>
            <a:ext cx="762000" cy="508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>
                <a:solidFill>
                  <a:prstClr val="black"/>
                </a:solidFill>
              </a:rPr>
              <a:t>0.69</a:t>
            </a:r>
          </a:p>
        </p:txBody>
      </p:sp>
      <p:sp>
        <p:nvSpPr>
          <p:cNvPr id="25" name="Oval 45">
            <a:extLst>
              <a:ext uri="{FF2B5EF4-FFF2-40B4-BE49-F238E27FC236}">
                <a16:creationId xmlns:a16="http://schemas.microsoft.com/office/drawing/2014/main" id="{E99E7D0B-7309-8A4B-963E-671E227648BE}"/>
              </a:ext>
            </a:extLst>
          </p:cNvPr>
          <p:cNvSpPr/>
          <p:nvPr/>
        </p:nvSpPr>
        <p:spPr>
          <a:xfrm>
            <a:off x="5270500" y="2413000"/>
            <a:ext cx="762000" cy="508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>
                <a:solidFill>
                  <a:prstClr val="black"/>
                </a:solidFill>
              </a:rPr>
              <a:t>0.03</a:t>
            </a:r>
          </a:p>
        </p:txBody>
      </p:sp>
      <p:sp>
        <p:nvSpPr>
          <p:cNvPr id="26" name="Oval 46">
            <a:extLst>
              <a:ext uri="{FF2B5EF4-FFF2-40B4-BE49-F238E27FC236}">
                <a16:creationId xmlns:a16="http://schemas.microsoft.com/office/drawing/2014/main" id="{6AB6256A-C601-C34A-B892-1653C6669D74}"/>
              </a:ext>
            </a:extLst>
          </p:cNvPr>
          <p:cNvSpPr/>
          <p:nvPr/>
        </p:nvSpPr>
        <p:spPr>
          <a:xfrm>
            <a:off x="3111500" y="2222500"/>
            <a:ext cx="762000" cy="508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>
                <a:solidFill>
                  <a:prstClr val="black"/>
                </a:solidFill>
              </a:rPr>
              <a:t>0.03</a:t>
            </a:r>
          </a:p>
        </p:txBody>
      </p:sp>
    </p:spTree>
    <p:extLst>
      <p:ext uri="{BB962C8B-B14F-4D97-AF65-F5344CB8AC3E}">
        <p14:creationId xmlns:p14="http://schemas.microsoft.com/office/powerpoint/2010/main" val="275602687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EFB136-C7E6-864C-9C93-E1C91A558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PageRank on Pregel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161DF85-E5B1-0644-B977-B1D240306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50</a:t>
            </a:fld>
            <a:endParaRPr lang="zh-CN" altLang="en-US"/>
          </a:p>
        </p:txBody>
      </p:sp>
      <p:sp>
        <p:nvSpPr>
          <p:cNvPr id="29" name="Oval 12">
            <a:extLst>
              <a:ext uri="{FF2B5EF4-FFF2-40B4-BE49-F238E27FC236}">
                <a16:creationId xmlns:a16="http://schemas.microsoft.com/office/drawing/2014/main" id="{81312421-231C-AA4C-9497-389681E53B56}"/>
              </a:ext>
            </a:extLst>
          </p:cNvPr>
          <p:cNvSpPr/>
          <p:nvPr/>
        </p:nvSpPr>
        <p:spPr>
          <a:xfrm>
            <a:off x="4191000" y="1799493"/>
            <a:ext cx="762000" cy="508000"/>
          </a:xfrm>
          <a:prstGeom prst="ellipse">
            <a:avLst/>
          </a:prstGeom>
          <a:solidFill>
            <a:srgbClr val="FFBDD8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>
                <a:solidFill>
                  <a:prstClr val="black"/>
                </a:solidFill>
              </a:rPr>
              <a:t>0.051</a:t>
            </a:r>
          </a:p>
        </p:txBody>
      </p:sp>
      <p:sp>
        <p:nvSpPr>
          <p:cNvPr id="30" name="Freeform 17">
            <a:extLst>
              <a:ext uri="{FF2B5EF4-FFF2-40B4-BE49-F238E27FC236}">
                <a16:creationId xmlns:a16="http://schemas.microsoft.com/office/drawing/2014/main" id="{87F00D43-43BD-B74C-BD34-6817FDDC2AFB}"/>
              </a:ext>
            </a:extLst>
          </p:cNvPr>
          <p:cNvSpPr/>
          <p:nvPr/>
        </p:nvSpPr>
        <p:spPr>
          <a:xfrm>
            <a:off x="3477846" y="1830754"/>
            <a:ext cx="840154" cy="414215"/>
          </a:xfrm>
          <a:custGeom>
            <a:avLst/>
            <a:gdLst>
              <a:gd name="connsiteX0" fmla="*/ 0 w 1125416"/>
              <a:gd name="connsiteY0" fmla="*/ 497058 h 497058"/>
              <a:gd name="connsiteX1" fmla="*/ 506437 w 1125416"/>
              <a:gd name="connsiteY1" fmla="*/ 75028 h 497058"/>
              <a:gd name="connsiteX2" fmla="*/ 1125416 w 1125416"/>
              <a:gd name="connsiteY2" fmla="*/ 46892 h 497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25416" h="497058">
                <a:moveTo>
                  <a:pt x="0" y="497058"/>
                </a:moveTo>
                <a:cubicBezTo>
                  <a:pt x="159434" y="323557"/>
                  <a:pt x="318868" y="150056"/>
                  <a:pt x="506437" y="75028"/>
                </a:cubicBezTo>
                <a:cubicBezTo>
                  <a:pt x="694006" y="0"/>
                  <a:pt x="909711" y="23446"/>
                  <a:pt x="1125416" y="46892"/>
                </a:cubicBez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sp>
        <p:nvSpPr>
          <p:cNvPr id="31" name="Freeform 19">
            <a:extLst>
              <a:ext uri="{FF2B5EF4-FFF2-40B4-BE49-F238E27FC236}">
                <a16:creationId xmlns:a16="http://schemas.microsoft.com/office/drawing/2014/main" id="{45D79133-A302-2B47-9FC3-0664D7DCA7E7}"/>
              </a:ext>
            </a:extLst>
          </p:cNvPr>
          <p:cNvSpPr/>
          <p:nvPr/>
        </p:nvSpPr>
        <p:spPr>
          <a:xfrm>
            <a:off x="3501293" y="2725616"/>
            <a:ext cx="753208" cy="627184"/>
          </a:xfrm>
          <a:custGeom>
            <a:avLst/>
            <a:gdLst>
              <a:gd name="connsiteX0" fmla="*/ 0 w 970671"/>
              <a:gd name="connsiteY0" fmla="*/ 0 h 752621"/>
              <a:gd name="connsiteX1" fmla="*/ 422031 w 970671"/>
              <a:gd name="connsiteY1" fmla="*/ 633046 h 752621"/>
              <a:gd name="connsiteX2" fmla="*/ 970671 w 970671"/>
              <a:gd name="connsiteY2" fmla="*/ 717452 h 752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0671" h="752621">
                <a:moveTo>
                  <a:pt x="0" y="0"/>
                </a:moveTo>
                <a:cubicBezTo>
                  <a:pt x="130126" y="256735"/>
                  <a:pt x="260253" y="513471"/>
                  <a:pt x="422031" y="633046"/>
                </a:cubicBezTo>
                <a:cubicBezTo>
                  <a:pt x="583809" y="752621"/>
                  <a:pt x="777240" y="735036"/>
                  <a:pt x="970671" y="717452"/>
                </a:cubicBez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cxnSp>
        <p:nvCxnSpPr>
          <p:cNvPr id="32" name="Straight Connector 23">
            <a:extLst>
              <a:ext uri="{FF2B5EF4-FFF2-40B4-BE49-F238E27FC236}">
                <a16:creationId xmlns:a16="http://schemas.microsoft.com/office/drawing/2014/main" id="{7E12FB9A-8DAB-BF4F-A617-23718204AA40}"/>
              </a:ext>
            </a:extLst>
          </p:cNvPr>
          <p:cNvCxnSpPr>
            <a:stCxn id="29" idx="4"/>
            <a:endCxn id="47" idx="0"/>
          </p:cNvCxnSpPr>
          <p:nvPr/>
        </p:nvCxnSpPr>
        <p:spPr>
          <a:xfrm>
            <a:off x="4572000" y="2307493"/>
            <a:ext cx="63500" cy="740508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reeform 24">
            <a:extLst>
              <a:ext uri="{FF2B5EF4-FFF2-40B4-BE49-F238E27FC236}">
                <a16:creationId xmlns:a16="http://schemas.microsoft.com/office/drawing/2014/main" id="{0A646EDB-74BF-F640-B684-20349C4F61C3}"/>
              </a:ext>
            </a:extLst>
          </p:cNvPr>
          <p:cNvSpPr/>
          <p:nvPr/>
        </p:nvSpPr>
        <p:spPr>
          <a:xfrm>
            <a:off x="4889500" y="1897184"/>
            <a:ext cx="773723" cy="488463"/>
          </a:xfrm>
          <a:custGeom>
            <a:avLst/>
            <a:gdLst>
              <a:gd name="connsiteX0" fmla="*/ 928467 w 928467"/>
              <a:gd name="connsiteY0" fmla="*/ 586155 h 586155"/>
              <a:gd name="connsiteX1" fmla="*/ 675249 w 928467"/>
              <a:gd name="connsiteY1" fmla="*/ 93785 h 586155"/>
              <a:gd name="connsiteX2" fmla="*/ 0 w 928467"/>
              <a:gd name="connsiteY2" fmla="*/ 23447 h 586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8467" h="586155">
                <a:moveTo>
                  <a:pt x="928467" y="586155"/>
                </a:moveTo>
                <a:cubicBezTo>
                  <a:pt x="879230" y="386862"/>
                  <a:pt x="829993" y="187570"/>
                  <a:pt x="675249" y="93785"/>
                </a:cubicBezTo>
                <a:cubicBezTo>
                  <a:pt x="520505" y="0"/>
                  <a:pt x="260252" y="11723"/>
                  <a:pt x="0" y="23447"/>
                </a:cubicBez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sp>
        <p:nvSpPr>
          <p:cNvPr id="34" name="Freeform 25">
            <a:extLst>
              <a:ext uri="{FF2B5EF4-FFF2-40B4-BE49-F238E27FC236}">
                <a16:creationId xmlns:a16="http://schemas.microsoft.com/office/drawing/2014/main" id="{B18E5D74-0469-FB49-B512-5CF8C46E84D9}"/>
              </a:ext>
            </a:extLst>
          </p:cNvPr>
          <p:cNvSpPr/>
          <p:nvPr/>
        </p:nvSpPr>
        <p:spPr>
          <a:xfrm>
            <a:off x="5016499" y="2878016"/>
            <a:ext cx="643793" cy="422031"/>
          </a:xfrm>
          <a:custGeom>
            <a:avLst/>
            <a:gdLst>
              <a:gd name="connsiteX0" fmla="*/ 858129 w 860474"/>
              <a:gd name="connsiteY0" fmla="*/ 0 h 506437"/>
              <a:gd name="connsiteX1" fmla="*/ 717452 w 860474"/>
              <a:gd name="connsiteY1" fmla="*/ 422030 h 506437"/>
              <a:gd name="connsiteX2" fmla="*/ 0 w 860474"/>
              <a:gd name="connsiteY2" fmla="*/ 506437 h 506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0474" h="506437">
                <a:moveTo>
                  <a:pt x="858129" y="0"/>
                </a:moveTo>
                <a:cubicBezTo>
                  <a:pt x="859301" y="168812"/>
                  <a:pt x="860474" y="337624"/>
                  <a:pt x="717452" y="422030"/>
                </a:cubicBezTo>
                <a:cubicBezTo>
                  <a:pt x="574430" y="506436"/>
                  <a:pt x="287215" y="506436"/>
                  <a:pt x="0" y="506437"/>
                </a:cubicBez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sp>
        <p:nvSpPr>
          <p:cNvPr id="35" name="Freeform 26">
            <a:extLst>
              <a:ext uri="{FF2B5EF4-FFF2-40B4-BE49-F238E27FC236}">
                <a16:creationId xmlns:a16="http://schemas.microsoft.com/office/drawing/2014/main" id="{804E8E59-3AE9-6749-9ECB-030AD07C22DE}"/>
              </a:ext>
            </a:extLst>
          </p:cNvPr>
          <p:cNvSpPr/>
          <p:nvPr/>
        </p:nvSpPr>
        <p:spPr>
          <a:xfrm>
            <a:off x="5079999" y="2878016"/>
            <a:ext cx="918308" cy="1312984"/>
          </a:xfrm>
          <a:custGeom>
            <a:avLst/>
            <a:gdLst>
              <a:gd name="connsiteX0" fmla="*/ 1012874 w 1280160"/>
              <a:gd name="connsiteY0" fmla="*/ 0 h 1657642"/>
              <a:gd name="connsiteX1" fmla="*/ 1111348 w 1280160"/>
              <a:gd name="connsiteY1" fmla="*/ 1392701 h 1657642"/>
              <a:gd name="connsiteX2" fmla="*/ 0 w 1280160"/>
              <a:gd name="connsiteY2" fmla="*/ 1589649 h 1657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80160" h="1657642">
                <a:moveTo>
                  <a:pt x="1012874" y="0"/>
                </a:moveTo>
                <a:cubicBezTo>
                  <a:pt x="1146517" y="563880"/>
                  <a:pt x="1280160" y="1127760"/>
                  <a:pt x="1111348" y="1392701"/>
                </a:cubicBezTo>
                <a:cubicBezTo>
                  <a:pt x="942536" y="1657642"/>
                  <a:pt x="471268" y="1623645"/>
                  <a:pt x="0" y="1589649"/>
                </a:cubicBez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sp>
        <p:nvSpPr>
          <p:cNvPr id="36" name="Freeform 27">
            <a:extLst>
              <a:ext uri="{FF2B5EF4-FFF2-40B4-BE49-F238E27FC236}">
                <a16:creationId xmlns:a16="http://schemas.microsoft.com/office/drawing/2014/main" id="{866A922E-4DDA-D54A-ACB9-BA45C40DE8DD}"/>
              </a:ext>
            </a:extLst>
          </p:cNvPr>
          <p:cNvSpPr/>
          <p:nvPr/>
        </p:nvSpPr>
        <p:spPr>
          <a:xfrm>
            <a:off x="4673599" y="3556000"/>
            <a:ext cx="38099" cy="381000"/>
          </a:xfrm>
          <a:custGeom>
            <a:avLst/>
            <a:gdLst>
              <a:gd name="connsiteX0" fmla="*/ 0 w 14067"/>
              <a:gd name="connsiteY0" fmla="*/ 0 h 506437"/>
              <a:gd name="connsiteX1" fmla="*/ 14067 w 14067"/>
              <a:gd name="connsiteY1" fmla="*/ 506437 h 506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067" h="506437">
                <a:moveTo>
                  <a:pt x="0" y="0"/>
                </a:moveTo>
                <a:lnTo>
                  <a:pt x="14067" y="506437"/>
                </a:ln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sp>
        <p:nvSpPr>
          <p:cNvPr id="37" name="Freeform 28">
            <a:extLst>
              <a:ext uri="{FF2B5EF4-FFF2-40B4-BE49-F238E27FC236}">
                <a16:creationId xmlns:a16="http://schemas.microsoft.com/office/drawing/2014/main" id="{106522A0-EF5E-4944-8DE2-DB72DCD16BB0}"/>
              </a:ext>
            </a:extLst>
          </p:cNvPr>
          <p:cNvSpPr/>
          <p:nvPr/>
        </p:nvSpPr>
        <p:spPr>
          <a:xfrm>
            <a:off x="3921369" y="4179278"/>
            <a:ext cx="572477" cy="519723"/>
          </a:xfrm>
          <a:custGeom>
            <a:avLst/>
            <a:gdLst>
              <a:gd name="connsiteX0" fmla="*/ 663526 w 686972"/>
              <a:gd name="connsiteY0" fmla="*/ 225083 h 623667"/>
              <a:gd name="connsiteX1" fmla="*/ 579120 w 686972"/>
              <a:gd name="connsiteY1" fmla="*/ 576775 h 623667"/>
              <a:gd name="connsiteX2" fmla="*/ 16412 w 686972"/>
              <a:gd name="connsiteY2" fmla="*/ 506436 h 623667"/>
              <a:gd name="connsiteX3" fmla="*/ 480646 w 686972"/>
              <a:gd name="connsiteY3" fmla="*/ 0 h 623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6972" h="623667">
                <a:moveTo>
                  <a:pt x="663526" y="225083"/>
                </a:moveTo>
                <a:cubicBezTo>
                  <a:pt x="675249" y="377483"/>
                  <a:pt x="686972" y="529883"/>
                  <a:pt x="579120" y="576775"/>
                </a:cubicBezTo>
                <a:cubicBezTo>
                  <a:pt x="471268" y="623667"/>
                  <a:pt x="32824" y="602565"/>
                  <a:pt x="16412" y="506436"/>
                </a:cubicBezTo>
                <a:cubicBezTo>
                  <a:pt x="0" y="410307"/>
                  <a:pt x="240323" y="205153"/>
                  <a:pt x="480646" y="0"/>
                </a:cubicBez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sp>
        <p:nvSpPr>
          <p:cNvPr id="38" name="TextBox 30">
            <a:extLst>
              <a:ext uri="{FF2B5EF4-FFF2-40B4-BE49-F238E27FC236}">
                <a16:creationId xmlns:a16="http://schemas.microsoft.com/office/drawing/2014/main" id="{6A34C1DA-C494-6F4E-89B4-B6EA135E7BF9}"/>
              </a:ext>
            </a:extLst>
          </p:cNvPr>
          <p:cNvSpPr txBox="1"/>
          <p:nvPr/>
        </p:nvSpPr>
        <p:spPr>
          <a:xfrm>
            <a:off x="3746500" y="1587501"/>
            <a:ext cx="5116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0.015</a:t>
            </a:r>
          </a:p>
        </p:txBody>
      </p:sp>
      <p:sp>
        <p:nvSpPr>
          <p:cNvPr id="39" name="TextBox 31">
            <a:extLst>
              <a:ext uri="{FF2B5EF4-FFF2-40B4-BE49-F238E27FC236}">
                <a16:creationId xmlns:a16="http://schemas.microsoft.com/office/drawing/2014/main" id="{B214D67A-DCA6-D943-882C-DDEA929D6E59}"/>
              </a:ext>
            </a:extLst>
          </p:cNvPr>
          <p:cNvSpPr txBox="1"/>
          <p:nvPr/>
        </p:nvSpPr>
        <p:spPr>
          <a:xfrm>
            <a:off x="3539990" y="3286696"/>
            <a:ext cx="5116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0.015</a:t>
            </a:r>
          </a:p>
        </p:txBody>
      </p:sp>
      <p:sp>
        <p:nvSpPr>
          <p:cNvPr id="40" name="TextBox 32">
            <a:extLst>
              <a:ext uri="{FF2B5EF4-FFF2-40B4-BE49-F238E27FC236}">
                <a16:creationId xmlns:a16="http://schemas.microsoft.com/office/drawing/2014/main" id="{93458CCB-2AD2-3F4A-8CB5-D7924FE8D2B5}"/>
              </a:ext>
            </a:extLst>
          </p:cNvPr>
          <p:cNvSpPr txBox="1"/>
          <p:nvPr/>
        </p:nvSpPr>
        <p:spPr>
          <a:xfrm>
            <a:off x="4635500" y="2486224"/>
            <a:ext cx="5116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0.051</a:t>
            </a:r>
          </a:p>
        </p:txBody>
      </p:sp>
      <p:sp>
        <p:nvSpPr>
          <p:cNvPr id="41" name="TextBox 33">
            <a:extLst>
              <a:ext uri="{FF2B5EF4-FFF2-40B4-BE49-F238E27FC236}">
                <a16:creationId xmlns:a16="http://schemas.microsoft.com/office/drawing/2014/main" id="{89951958-7C47-E442-807B-D0355306E433}"/>
              </a:ext>
            </a:extLst>
          </p:cNvPr>
          <p:cNvSpPr txBox="1"/>
          <p:nvPr/>
        </p:nvSpPr>
        <p:spPr>
          <a:xfrm>
            <a:off x="5461000" y="1787724"/>
            <a:ext cx="4395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0.01</a:t>
            </a:r>
          </a:p>
        </p:txBody>
      </p:sp>
      <p:sp>
        <p:nvSpPr>
          <p:cNvPr id="42" name="TextBox 34">
            <a:extLst>
              <a:ext uri="{FF2B5EF4-FFF2-40B4-BE49-F238E27FC236}">
                <a16:creationId xmlns:a16="http://schemas.microsoft.com/office/drawing/2014/main" id="{24C946D9-95A0-6340-ACF2-6639F7B1CC4D}"/>
              </a:ext>
            </a:extLst>
          </p:cNvPr>
          <p:cNvSpPr txBox="1"/>
          <p:nvPr/>
        </p:nvSpPr>
        <p:spPr>
          <a:xfrm>
            <a:off x="5143500" y="3311724"/>
            <a:ext cx="4395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0.01</a:t>
            </a:r>
          </a:p>
        </p:txBody>
      </p:sp>
      <p:sp>
        <p:nvSpPr>
          <p:cNvPr id="43" name="TextBox 35">
            <a:extLst>
              <a:ext uri="{FF2B5EF4-FFF2-40B4-BE49-F238E27FC236}">
                <a16:creationId xmlns:a16="http://schemas.microsoft.com/office/drawing/2014/main" id="{B82DAD0E-10F2-E04D-BA22-6E0605572BC9}"/>
              </a:ext>
            </a:extLst>
          </p:cNvPr>
          <p:cNvSpPr txBox="1"/>
          <p:nvPr/>
        </p:nvSpPr>
        <p:spPr>
          <a:xfrm>
            <a:off x="5821458" y="3937001"/>
            <a:ext cx="4395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0.01</a:t>
            </a:r>
          </a:p>
        </p:txBody>
      </p:sp>
      <p:sp>
        <p:nvSpPr>
          <p:cNvPr id="44" name="TextBox 36">
            <a:extLst>
              <a:ext uri="{FF2B5EF4-FFF2-40B4-BE49-F238E27FC236}">
                <a16:creationId xmlns:a16="http://schemas.microsoft.com/office/drawing/2014/main" id="{D1559113-9BDA-D744-992A-3850C486F179}"/>
              </a:ext>
            </a:extLst>
          </p:cNvPr>
          <p:cNvSpPr txBox="1"/>
          <p:nvPr/>
        </p:nvSpPr>
        <p:spPr>
          <a:xfrm>
            <a:off x="4191000" y="3604196"/>
            <a:ext cx="5116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0.095</a:t>
            </a:r>
          </a:p>
        </p:txBody>
      </p:sp>
      <p:sp>
        <p:nvSpPr>
          <p:cNvPr id="45" name="TextBox 37">
            <a:extLst>
              <a:ext uri="{FF2B5EF4-FFF2-40B4-BE49-F238E27FC236}">
                <a16:creationId xmlns:a16="http://schemas.microsoft.com/office/drawing/2014/main" id="{1C3E6257-5317-6D48-AD08-D443BB46CB75}"/>
              </a:ext>
            </a:extLst>
          </p:cNvPr>
          <p:cNvSpPr txBox="1"/>
          <p:nvPr/>
        </p:nvSpPr>
        <p:spPr>
          <a:xfrm>
            <a:off x="3492500" y="4254501"/>
            <a:ext cx="5116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0.794</a:t>
            </a:r>
          </a:p>
        </p:txBody>
      </p:sp>
      <p:sp>
        <p:nvSpPr>
          <p:cNvPr id="46" name="TextBox 38">
            <a:extLst>
              <a:ext uri="{FF2B5EF4-FFF2-40B4-BE49-F238E27FC236}">
                <a16:creationId xmlns:a16="http://schemas.microsoft.com/office/drawing/2014/main" id="{A60387B7-AEA5-A240-A029-1A95E200B74F}"/>
              </a:ext>
            </a:extLst>
          </p:cNvPr>
          <p:cNvSpPr txBox="1"/>
          <p:nvPr/>
        </p:nvSpPr>
        <p:spPr>
          <a:xfrm>
            <a:off x="4071966" y="4974928"/>
            <a:ext cx="1503553" cy="374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fontAlgn="auto">
              <a:spcBef>
                <a:spcPts val="0"/>
              </a:spcBef>
              <a:spcAft>
                <a:spcPts val="0"/>
              </a:spcAft>
              <a:defRPr sz="22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ea"/>
              </a:defRPr>
            </a:lvl1pPr>
          </a:lstStyle>
          <a:p>
            <a:r>
              <a:rPr lang="en-US" sz="1833"/>
              <a:t>Superstep = 3</a:t>
            </a:r>
          </a:p>
        </p:txBody>
      </p:sp>
      <p:sp>
        <p:nvSpPr>
          <p:cNvPr id="47" name="Oval 42">
            <a:extLst>
              <a:ext uri="{FF2B5EF4-FFF2-40B4-BE49-F238E27FC236}">
                <a16:creationId xmlns:a16="http://schemas.microsoft.com/office/drawing/2014/main" id="{BE933CD8-9263-EF4B-AB20-48ED87310FDE}"/>
              </a:ext>
            </a:extLst>
          </p:cNvPr>
          <p:cNvSpPr/>
          <p:nvPr/>
        </p:nvSpPr>
        <p:spPr>
          <a:xfrm>
            <a:off x="4254500" y="3048000"/>
            <a:ext cx="762000" cy="508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>
                <a:solidFill>
                  <a:prstClr val="black"/>
                </a:solidFill>
              </a:rPr>
              <a:t>0.095</a:t>
            </a:r>
          </a:p>
        </p:txBody>
      </p:sp>
      <p:sp>
        <p:nvSpPr>
          <p:cNvPr id="48" name="Oval 44">
            <a:extLst>
              <a:ext uri="{FF2B5EF4-FFF2-40B4-BE49-F238E27FC236}">
                <a16:creationId xmlns:a16="http://schemas.microsoft.com/office/drawing/2014/main" id="{D8BBA03A-9AA9-EA47-9C9C-7120E7B64683}"/>
              </a:ext>
            </a:extLst>
          </p:cNvPr>
          <p:cNvSpPr/>
          <p:nvPr/>
        </p:nvSpPr>
        <p:spPr>
          <a:xfrm>
            <a:off x="4318000" y="3937000"/>
            <a:ext cx="762000" cy="508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>
                <a:solidFill>
                  <a:prstClr val="black"/>
                </a:solidFill>
              </a:rPr>
              <a:t>0.792</a:t>
            </a:r>
          </a:p>
        </p:txBody>
      </p:sp>
      <p:sp>
        <p:nvSpPr>
          <p:cNvPr id="49" name="Oval 45">
            <a:extLst>
              <a:ext uri="{FF2B5EF4-FFF2-40B4-BE49-F238E27FC236}">
                <a16:creationId xmlns:a16="http://schemas.microsoft.com/office/drawing/2014/main" id="{DA277F50-7B90-1A4C-9787-3D6A45B7A630}"/>
              </a:ext>
            </a:extLst>
          </p:cNvPr>
          <p:cNvSpPr/>
          <p:nvPr/>
        </p:nvSpPr>
        <p:spPr>
          <a:xfrm>
            <a:off x="5270500" y="2413000"/>
            <a:ext cx="762000" cy="508000"/>
          </a:xfrm>
          <a:prstGeom prst="ellipse">
            <a:avLst/>
          </a:prstGeom>
          <a:solidFill>
            <a:srgbClr val="FFBDD8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>
                <a:solidFill>
                  <a:prstClr val="black"/>
                </a:solidFill>
              </a:rPr>
              <a:t>0.03</a:t>
            </a:r>
          </a:p>
        </p:txBody>
      </p:sp>
      <p:sp>
        <p:nvSpPr>
          <p:cNvPr id="50" name="Oval 46">
            <a:extLst>
              <a:ext uri="{FF2B5EF4-FFF2-40B4-BE49-F238E27FC236}">
                <a16:creationId xmlns:a16="http://schemas.microsoft.com/office/drawing/2014/main" id="{8D73FB71-2FEB-BA42-A9E6-D8919C8D3D5F}"/>
              </a:ext>
            </a:extLst>
          </p:cNvPr>
          <p:cNvSpPr/>
          <p:nvPr/>
        </p:nvSpPr>
        <p:spPr>
          <a:xfrm>
            <a:off x="3111500" y="2222500"/>
            <a:ext cx="762000" cy="508000"/>
          </a:xfrm>
          <a:prstGeom prst="ellipse">
            <a:avLst/>
          </a:prstGeom>
          <a:solidFill>
            <a:srgbClr val="FFBDD8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>
                <a:solidFill>
                  <a:prstClr val="black"/>
                </a:solidFill>
              </a:rPr>
              <a:t>0.03</a:t>
            </a:r>
          </a:p>
        </p:txBody>
      </p:sp>
      <p:sp>
        <p:nvSpPr>
          <p:cNvPr id="51" name="Oval 41">
            <a:extLst>
              <a:ext uri="{FF2B5EF4-FFF2-40B4-BE49-F238E27FC236}">
                <a16:creationId xmlns:a16="http://schemas.microsoft.com/office/drawing/2014/main" id="{3D29C30C-8DD5-7D48-9715-39319192EC4F}"/>
              </a:ext>
            </a:extLst>
          </p:cNvPr>
          <p:cNvSpPr/>
          <p:nvPr/>
        </p:nvSpPr>
        <p:spPr>
          <a:xfrm>
            <a:off x="1524000" y="3175000"/>
            <a:ext cx="762000" cy="508000"/>
          </a:xfrm>
          <a:prstGeom prst="ellipse">
            <a:avLst/>
          </a:prstGeom>
          <a:solidFill>
            <a:srgbClr val="FFBDD8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sp>
        <p:nvSpPr>
          <p:cNvPr id="52" name="TextBox 43">
            <a:extLst>
              <a:ext uri="{FF2B5EF4-FFF2-40B4-BE49-F238E27FC236}">
                <a16:creationId xmlns:a16="http://schemas.microsoft.com/office/drawing/2014/main" id="{8F4F04FC-41F7-A348-8A0F-75219E3003D2}"/>
              </a:ext>
            </a:extLst>
          </p:cNvPr>
          <p:cNvSpPr txBox="1"/>
          <p:nvPr/>
        </p:nvSpPr>
        <p:spPr>
          <a:xfrm>
            <a:off x="1016000" y="3730575"/>
            <a:ext cx="1940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rgbClr val="FF0066"/>
                </a:solidFill>
                <a:latin typeface="Calibri"/>
              </a:rPr>
              <a:t>Computation converged</a:t>
            </a:r>
          </a:p>
        </p:txBody>
      </p:sp>
    </p:spTree>
    <p:extLst>
      <p:ext uri="{BB962C8B-B14F-4D97-AF65-F5344CB8AC3E}">
        <p14:creationId xmlns:p14="http://schemas.microsoft.com/office/powerpoint/2010/main" val="240526384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FB99FF-682E-4A4B-B232-23C103F34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PageRank on Pregel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0814C47-4940-C648-9632-9B722FC69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51</a:t>
            </a:fld>
            <a:endParaRPr lang="zh-CN" altLang="en-US"/>
          </a:p>
        </p:txBody>
      </p:sp>
      <p:sp>
        <p:nvSpPr>
          <p:cNvPr id="5" name="Oval 12">
            <a:extLst>
              <a:ext uri="{FF2B5EF4-FFF2-40B4-BE49-F238E27FC236}">
                <a16:creationId xmlns:a16="http://schemas.microsoft.com/office/drawing/2014/main" id="{13C8591E-B06A-4745-B11D-79A636EDCB1E}"/>
              </a:ext>
            </a:extLst>
          </p:cNvPr>
          <p:cNvSpPr/>
          <p:nvPr/>
        </p:nvSpPr>
        <p:spPr>
          <a:xfrm>
            <a:off x="4191000" y="1799493"/>
            <a:ext cx="762000" cy="508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>
                <a:solidFill>
                  <a:prstClr val="black"/>
                </a:solidFill>
              </a:rPr>
              <a:t>0.051</a:t>
            </a:r>
          </a:p>
        </p:txBody>
      </p:sp>
      <p:sp>
        <p:nvSpPr>
          <p:cNvPr id="6" name="Freeform 17">
            <a:extLst>
              <a:ext uri="{FF2B5EF4-FFF2-40B4-BE49-F238E27FC236}">
                <a16:creationId xmlns:a16="http://schemas.microsoft.com/office/drawing/2014/main" id="{3D0BE1D8-1D09-9349-9D01-5B34180B28BC}"/>
              </a:ext>
            </a:extLst>
          </p:cNvPr>
          <p:cNvSpPr/>
          <p:nvPr/>
        </p:nvSpPr>
        <p:spPr>
          <a:xfrm>
            <a:off x="3477846" y="1830754"/>
            <a:ext cx="840154" cy="414215"/>
          </a:xfrm>
          <a:custGeom>
            <a:avLst/>
            <a:gdLst>
              <a:gd name="connsiteX0" fmla="*/ 0 w 1125416"/>
              <a:gd name="connsiteY0" fmla="*/ 497058 h 497058"/>
              <a:gd name="connsiteX1" fmla="*/ 506437 w 1125416"/>
              <a:gd name="connsiteY1" fmla="*/ 75028 h 497058"/>
              <a:gd name="connsiteX2" fmla="*/ 1125416 w 1125416"/>
              <a:gd name="connsiteY2" fmla="*/ 46892 h 497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25416" h="497058">
                <a:moveTo>
                  <a:pt x="0" y="497058"/>
                </a:moveTo>
                <a:cubicBezTo>
                  <a:pt x="159434" y="323557"/>
                  <a:pt x="318868" y="150056"/>
                  <a:pt x="506437" y="75028"/>
                </a:cubicBezTo>
                <a:cubicBezTo>
                  <a:pt x="694006" y="0"/>
                  <a:pt x="909711" y="23446"/>
                  <a:pt x="1125416" y="46892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sp>
        <p:nvSpPr>
          <p:cNvPr id="7" name="Freeform 19">
            <a:extLst>
              <a:ext uri="{FF2B5EF4-FFF2-40B4-BE49-F238E27FC236}">
                <a16:creationId xmlns:a16="http://schemas.microsoft.com/office/drawing/2014/main" id="{B63C91FA-9506-CD42-BEA1-1BA8ECA58157}"/>
              </a:ext>
            </a:extLst>
          </p:cNvPr>
          <p:cNvSpPr/>
          <p:nvPr/>
        </p:nvSpPr>
        <p:spPr>
          <a:xfrm>
            <a:off x="3501293" y="2725616"/>
            <a:ext cx="753208" cy="627184"/>
          </a:xfrm>
          <a:custGeom>
            <a:avLst/>
            <a:gdLst>
              <a:gd name="connsiteX0" fmla="*/ 0 w 970671"/>
              <a:gd name="connsiteY0" fmla="*/ 0 h 752621"/>
              <a:gd name="connsiteX1" fmla="*/ 422031 w 970671"/>
              <a:gd name="connsiteY1" fmla="*/ 633046 h 752621"/>
              <a:gd name="connsiteX2" fmla="*/ 970671 w 970671"/>
              <a:gd name="connsiteY2" fmla="*/ 717452 h 752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0671" h="752621">
                <a:moveTo>
                  <a:pt x="0" y="0"/>
                </a:moveTo>
                <a:cubicBezTo>
                  <a:pt x="130126" y="256735"/>
                  <a:pt x="260253" y="513471"/>
                  <a:pt x="422031" y="633046"/>
                </a:cubicBezTo>
                <a:cubicBezTo>
                  <a:pt x="583809" y="752621"/>
                  <a:pt x="777240" y="735036"/>
                  <a:pt x="970671" y="717452"/>
                </a:cubicBez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cxnSp>
        <p:nvCxnSpPr>
          <p:cNvPr id="8" name="Straight Connector 23">
            <a:extLst>
              <a:ext uri="{FF2B5EF4-FFF2-40B4-BE49-F238E27FC236}">
                <a16:creationId xmlns:a16="http://schemas.microsoft.com/office/drawing/2014/main" id="{3531EB42-126B-2C4F-8BC3-138AE6444996}"/>
              </a:ext>
            </a:extLst>
          </p:cNvPr>
          <p:cNvCxnSpPr>
            <a:stCxn id="5" idx="4"/>
            <a:endCxn id="23" idx="0"/>
          </p:cNvCxnSpPr>
          <p:nvPr/>
        </p:nvCxnSpPr>
        <p:spPr>
          <a:xfrm>
            <a:off x="4572000" y="2307493"/>
            <a:ext cx="63500" cy="740508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eform 24">
            <a:extLst>
              <a:ext uri="{FF2B5EF4-FFF2-40B4-BE49-F238E27FC236}">
                <a16:creationId xmlns:a16="http://schemas.microsoft.com/office/drawing/2014/main" id="{05223EF9-EFB6-EA45-9F53-6E1513AA8D7E}"/>
              </a:ext>
            </a:extLst>
          </p:cNvPr>
          <p:cNvSpPr/>
          <p:nvPr/>
        </p:nvSpPr>
        <p:spPr>
          <a:xfrm>
            <a:off x="4889500" y="1897184"/>
            <a:ext cx="773723" cy="488463"/>
          </a:xfrm>
          <a:custGeom>
            <a:avLst/>
            <a:gdLst>
              <a:gd name="connsiteX0" fmla="*/ 928467 w 928467"/>
              <a:gd name="connsiteY0" fmla="*/ 586155 h 586155"/>
              <a:gd name="connsiteX1" fmla="*/ 675249 w 928467"/>
              <a:gd name="connsiteY1" fmla="*/ 93785 h 586155"/>
              <a:gd name="connsiteX2" fmla="*/ 0 w 928467"/>
              <a:gd name="connsiteY2" fmla="*/ 23447 h 586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8467" h="586155">
                <a:moveTo>
                  <a:pt x="928467" y="586155"/>
                </a:moveTo>
                <a:cubicBezTo>
                  <a:pt x="879230" y="386862"/>
                  <a:pt x="829993" y="187570"/>
                  <a:pt x="675249" y="93785"/>
                </a:cubicBezTo>
                <a:cubicBezTo>
                  <a:pt x="520505" y="0"/>
                  <a:pt x="260252" y="11723"/>
                  <a:pt x="0" y="23447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sp>
        <p:nvSpPr>
          <p:cNvPr id="10" name="Freeform 25">
            <a:extLst>
              <a:ext uri="{FF2B5EF4-FFF2-40B4-BE49-F238E27FC236}">
                <a16:creationId xmlns:a16="http://schemas.microsoft.com/office/drawing/2014/main" id="{1FC06A4D-8017-D447-AFCB-338387A0AE7A}"/>
              </a:ext>
            </a:extLst>
          </p:cNvPr>
          <p:cNvSpPr/>
          <p:nvPr/>
        </p:nvSpPr>
        <p:spPr>
          <a:xfrm>
            <a:off x="5016499" y="2878016"/>
            <a:ext cx="643793" cy="422031"/>
          </a:xfrm>
          <a:custGeom>
            <a:avLst/>
            <a:gdLst>
              <a:gd name="connsiteX0" fmla="*/ 858129 w 860474"/>
              <a:gd name="connsiteY0" fmla="*/ 0 h 506437"/>
              <a:gd name="connsiteX1" fmla="*/ 717452 w 860474"/>
              <a:gd name="connsiteY1" fmla="*/ 422030 h 506437"/>
              <a:gd name="connsiteX2" fmla="*/ 0 w 860474"/>
              <a:gd name="connsiteY2" fmla="*/ 506437 h 506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0474" h="506437">
                <a:moveTo>
                  <a:pt x="858129" y="0"/>
                </a:moveTo>
                <a:cubicBezTo>
                  <a:pt x="859301" y="168812"/>
                  <a:pt x="860474" y="337624"/>
                  <a:pt x="717452" y="422030"/>
                </a:cubicBezTo>
                <a:cubicBezTo>
                  <a:pt x="574430" y="506436"/>
                  <a:pt x="287215" y="506436"/>
                  <a:pt x="0" y="506437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sp>
        <p:nvSpPr>
          <p:cNvPr id="11" name="Freeform 26">
            <a:extLst>
              <a:ext uri="{FF2B5EF4-FFF2-40B4-BE49-F238E27FC236}">
                <a16:creationId xmlns:a16="http://schemas.microsoft.com/office/drawing/2014/main" id="{4C5C4E78-5E43-1C4B-80D1-CACBAEFE0E1F}"/>
              </a:ext>
            </a:extLst>
          </p:cNvPr>
          <p:cNvSpPr/>
          <p:nvPr/>
        </p:nvSpPr>
        <p:spPr>
          <a:xfrm>
            <a:off x="5079999" y="2878016"/>
            <a:ext cx="918308" cy="1312984"/>
          </a:xfrm>
          <a:custGeom>
            <a:avLst/>
            <a:gdLst>
              <a:gd name="connsiteX0" fmla="*/ 1012874 w 1280160"/>
              <a:gd name="connsiteY0" fmla="*/ 0 h 1657642"/>
              <a:gd name="connsiteX1" fmla="*/ 1111348 w 1280160"/>
              <a:gd name="connsiteY1" fmla="*/ 1392701 h 1657642"/>
              <a:gd name="connsiteX2" fmla="*/ 0 w 1280160"/>
              <a:gd name="connsiteY2" fmla="*/ 1589649 h 1657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80160" h="1657642">
                <a:moveTo>
                  <a:pt x="1012874" y="0"/>
                </a:moveTo>
                <a:cubicBezTo>
                  <a:pt x="1146517" y="563880"/>
                  <a:pt x="1280160" y="1127760"/>
                  <a:pt x="1111348" y="1392701"/>
                </a:cubicBezTo>
                <a:cubicBezTo>
                  <a:pt x="942536" y="1657642"/>
                  <a:pt x="471268" y="1623645"/>
                  <a:pt x="0" y="1589649"/>
                </a:cubicBez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sp>
        <p:nvSpPr>
          <p:cNvPr id="12" name="Freeform 27">
            <a:extLst>
              <a:ext uri="{FF2B5EF4-FFF2-40B4-BE49-F238E27FC236}">
                <a16:creationId xmlns:a16="http://schemas.microsoft.com/office/drawing/2014/main" id="{D1AC2EC8-BE59-864B-B81A-DD32AB523975}"/>
              </a:ext>
            </a:extLst>
          </p:cNvPr>
          <p:cNvSpPr/>
          <p:nvPr/>
        </p:nvSpPr>
        <p:spPr>
          <a:xfrm>
            <a:off x="4673599" y="3556000"/>
            <a:ext cx="38099" cy="381000"/>
          </a:xfrm>
          <a:custGeom>
            <a:avLst/>
            <a:gdLst>
              <a:gd name="connsiteX0" fmla="*/ 0 w 14067"/>
              <a:gd name="connsiteY0" fmla="*/ 0 h 506437"/>
              <a:gd name="connsiteX1" fmla="*/ 14067 w 14067"/>
              <a:gd name="connsiteY1" fmla="*/ 506437 h 506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067" h="506437">
                <a:moveTo>
                  <a:pt x="0" y="0"/>
                </a:moveTo>
                <a:lnTo>
                  <a:pt x="14067" y="506437"/>
                </a:ln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sp>
        <p:nvSpPr>
          <p:cNvPr id="13" name="Freeform 28">
            <a:extLst>
              <a:ext uri="{FF2B5EF4-FFF2-40B4-BE49-F238E27FC236}">
                <a16:creationId xmlns:a16="http://schemas.microsoft.com/office/drawing/2014/main" id="{2D110091-F56E-484E-8D1B-DEF2B6556FA2}"/>
              </a:ext>
            </a:extLst>
          </p:cNvPr>
          <p:cNvSpPr/>
          <p:nvPr/>
        </p:nvSpPr>
        <p:spPr>
          <a:xfrm>
            <a:off x="3921369" y="4179278"/>
            <a:ext cx="572477" cy="519723"/>
          </a:xfrm>
          <a:custGeom>
            <a:avLst/>
            <a:gdLst>
              <a:gd name="connsiteX0" fmla="*/ 663526 w 686972"/>
              <a:gd name="connsiteY0" fmla="*/ 225083 h 623667"/>
              <a:gd name="connsiteX1" fmla="*/ 579120 w 686972"/>
              <a:gd name="connsiteY1" fmla="*/ 576775 h 623667"/>
              <a:gd name="connsiteX2" fmla="*/ 16412 w 686972"/>
              <a:gd name="connsiteY2" fmla="*/ 506436 h 623667"/>
              <a:gd name="connsiteX3" fmla="*/ 480646 w 686972"/>
              <a:gd name="connsiteY3" fmla="*/ 0 h 623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6972" h="623667">
                <a:moveTo>
                  <a:pt x="663526" y="225083"/>
                </a:moveTo>
                <a:cubicBezTo>
                  <a:pt x="675249" y="377483"/>
                  <a:pt x="686972" y="529883"/>
                  <a:pt x="579120" y="576775"/>
                </a:cubicBezTo>
                <a:cubicBezTo>
                  <a:pt x="471268" y="623667"/>
                  <a:pt x="32824" y="602565"/>
                  <a:pt x="16412" y="506436"/>
                </a:cubicBezTo>
                <a:cubicBezTo>
                  <a:pt x="0" y="410307"/>
                  <a:pt x="240323" y="205153"/>
                  <a:pt x="480646" y="0"/>
                </a:cubicBezTo>
              </a:path>
            </a:pathLst>
          </a:cu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100" b="1">
              <a:solidFill>
                <a:prstClr val="black"/>
              </a:solidFill>
            </a:endParaRPr>
          </a:p>
        </p:txBody>
      </p:sp>
      <p:sp>
        <p:nvSpPr>
          <p:cNvPr id="14" name="TextBox 30">
            <a:extLst>
              <a:ext uri="{FF2B5EF4-FFF2-40B4-BE49-F238E27FC236}">
                <a16:creationId xmlns:a16="http://schemas.microsoft.com/office/drawing/2014/main" id="{C4277765-20CB-194E-A62D-B287E1CE2F69}"/>
              </a:ext>
            </a:extLst>
          </p:cNvPr>
          <p:cNvSpPr txBox="1"/>
          <p:nvPr/>
        </p:nvSpPr>
        <p:spPr>
          <a:xfrm>
            <a:off x="3746500" y="1587501"/>
            <a:ext cx="5116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0.015</a:t>
            </a:r>
          </a:p>
        </p:txBody>
      </p:sp>
      <p:sp>
        <p:nvSpPr>
          <p:cNvPr id="15" name="TextBox 31">
            <a:extLst>
              <a:ext uri="{FF2B5EF4-FFF2-40B4-BE49-F238E27FC236}">
                <a16:creationId xmlns:a16="http://schemas.microsoft.com/office/drawing/2014/main" id="{2F9796DE-D6E4-A445-9A49-DF9824DF7FCC}"/>
              </a:ext>
            </a:extLst>
          </p:cNvPr>
          <p:cNvSpPr txBox="1"/>
          <p:nvPr/>
        </p:nvSpPr>
        <p:spPr>
          <a:xfrm>
            <a:off x="3539990" y="3286696"/>
            <a:ext cx="5116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0.015</a:t>
            </a:r>
          </a:p>
        </p:txBody>
      </p:sp>
      <p:sp>
        <p:nvSpPr>
          <p:cNvPr id="16" name="TextBox 32">
            <a:extLst>
              <a:ext uri="{FF2B5EF4-FFF2-40B4-BE49-F238E27FC236}">
                <a16:creationId xmlns:a16="http://schemas.microsoft.com/office/drawing/2014/main" id="{34C34C84-066B-344A-918F-18C4803DA650}"/>
              </a:ext>
            </a:extLst>
          </p:cNvPr>
          <p:cNvSpPr txBox="1"/>
          <p:nvPr/>
        </p:nvSpPr>
        <p:spPr>
          <a:xfrm>
            <a:off x="4635500" y="2486224"/>
            <a:ext cx="5116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0.051</a:t>
            </a:r>
          </a:p>
        </p:txBody>
      </p:sp>
      <p:sp>
        <p:nvSpPr>
          <p:cNvPr id="17" name="TextBox 33">
            <a:extLst>
              <a:ext uri="{FF2B5EF4-FFF2-40B4-BE49-F238E27FC236}">
                <a16:creationId xmlns:a16="http://schemas.microsoft.com/office/drawing/2014/main" id="{0B729C27-37CA-704D-9DB1-FF8E88167A44}"/>
              </a:ext>
            </a:extLst>
          </p:cNvPr>
          <p:cNvSpPr txBox="1"/>
          <p:nvPr/>
        </p:nvSpPr>
        <p:spPr>
          <a:xfrm>
            <a:off x="5461000" y="1787724"/>
            <a:ext cx="4395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0.01</a:t>
            </a:r>
          </a:p>
        </p:txBody>
      </p:sp>
      <p:sp>
        <p:nvSpPr>
          <p:cNvPr id="18" name="TextBox 34">
            <a:extLst>
              <a:ext uri="{FF2B5EF4-FFF2-40B4-BE49-F238E27FC236}">
                <a16:creationId xmlns:a16="http://schemas.microsoft.com/office/drawing/2014/main" id="{D52DE275-A052-554A-B92B-E3DA1D7C0BD1}"/>
              </a:ext>
            </a:extLst>
          </p:cNvPr>
          <p:cNvSpPr txBox="1"/>
          <p:nvPr/>
        </p:nvSpPr>
        <p:spPr>
          <a:xfrm>
            <a:off x="5143500" y="3311724"/>
            <a:ext cx="4395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0.01</a:t>
            </a:r>
          </a:p>
        </p:txBody>
      </p:sp>
      <p:sp>
        <p:nvSpPr>
          <p:cNvPr id="19" name="TextBox 35">
            <a:extLst>
              <a:ext uri="{FF2B5EF4-FFF2-40B4-BE49-F238E27FC236}">
                <a16:creationId xmlns:a16="http://schemas.microsoft.com/office/drawing/2014/main" id="{09FD4D68-7737-7641-A772-B38CF24DDEA9}"/>
              </a:ext>
            </a:extLst>
          </p:cNvPr>
          <p:cNvSpPr txBox="1"/>
          <p:nvPr/>
        </p:nvSpPr>
        <p:spPr>
          <a:xfrm>
            <a:off x="5821458" y="3937001"/>
            <a:ext cx="4395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0.01</a:t>
            </a:r>
          </a:p>
        </p:txBody>
      </p:sp>
      <p:sp>
        <p:nvSpPr>
          <p:cNvPr id="20" name="TextBox 36">
            <a:extLst>
              <a:ext uri="{FF2B5EF4-FFF2-40B4-BE49-F238E27FC236}">
                <a16:creationId xmlns:a16="http://schemas.microsoft.com/office/drawing/2014/main" id="{270318C0-3FCC-C14B-8CCF-1CD274323C0A}"/>
              </a:ext>
            </a:extLst>
          </p:cNvPr>
          <p:cNvSpPr txBox="1"/>
          <p:nvPr/>
        </p:nvSpPr>
        <p:spPr>
          <a:xfrm>
            <a:off x="4191000" y="3604196"/>
            <a:ext cx="5116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0.095</a:t>
            </a:r>
          </a:p>
        </p:txBody>
      </p:sp>
      <p:sp>
        <p:nvSpPr>
          <p:cNvPr id="21" name="TextBox 37">
            <a:extLst>
              <a:ext uri="{FF2B5EF4-FFF2-40B4-BE49-F238E27FC236}">
                <a16:creationId xmlns:a16="http://schemas.microsoft.com/office/drawing/2014/main" id="{4F66A8CE-1B90-9E40-819B-0777A47936A1}"/>
              </a:ext>
            </a:extLst>
          </p:cNvPr>
          <p:cNvSpPr txBox="1"/>
          <p:nvPr/>
        </p:nvSpPr>
        <p:spPr>
          <a:xfrm>
            <a:off x="3492500" y="4254501"/>
            <a:ext cx="5116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>
                <a:solidFill>
                  <a:srgbClr val="1F497D"/>
                </a:solidFill>
                <a:latin typeface="Calibri"/>
              </a:rPr>
              <a:t>0.794</a:t>
            </a:r>
          </a:p>
        </p:txBody>
      </p:sp>
      <p:sp>
        <p:nvSpPr>
          <p:cNvPr id="22" name="TextBox 38">
            <a:extLst>
              <a:ext uri="{FF2B5EF4-FFF2-40B4-BE49-F238E27FC236}">
                <a16:creationId xmlns:a16="http://schemas.microsoft.com/office/drawing/2014/main" id="{1407E8B5-691B-9B4A-8EBC-0E806A0D2A8C}"/>
              </a:ext>
            </a:extLst>
          </p:cNvPr>
          <p:cNvSpPr txBox="1"/>
          <p:nvPr/>
        </p:nvSpPr>
        <p:spPr>
          <a:xfrm>
            <a:off x="4071966" y="4974928"/>
            <a:ext cx="1503553" cy="374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fontAlgn="auto">
              <a:spcBef>
                <a:spcPts val="0"/>
              </a:spcBef>
              <a:spcAft>
                <a:spcPts val="0"/>
              </a:spcAft>
              <a:defRPr sz="2200" b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n-ea"/>
              </a:defRPr>
            </a:lvl1pPr>
          </a:lstStyle>
          <a:p>
            <a:r>
              <a:rPr lang="en-US" sz="1833"/>
              <a:t>Superstep = 4</a:t>
            </a:r>
          </a:p>
        </p:txBody>
      </p:sp>
      <p:sp>
        <p:nvSpPr>
          <p:cNvPr id="23" name="Oval 42">
            <a:extLst>
              <a:ext uri="{FF2B5EF4-FFF2-40B4-BE49-F238E27FC236}">
                <a16:creationId xmlns:a16="http://schemas.microsoft.com/office/drawing/2014/main" id="{41D1D4AC-4742-994F-AB42-BF48AEC0E865}"/>
              </a:ext>
            </a:extLst>
          </p:cNvPr>
          <p:cNvSpPr/>
          <p:nvPr/>
        </p:nvSpPr>
        <p:spPr>
          <a:xfrm>
            <a:off x="4254500" y="3048000"/>
            <a:ext cx="762000" cy="508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>
                <a:solidFill>
                  <a:prstClr val="black"/>
                </a:solidFill>
              </a:rPr>
              <a:t>0.095</a:t>
            </a:r>
          </a:p>
        </p:txBody>
      </p:sp>
      <p:sp>
        <p:nvSpPr>
          <p:cNvPr id="24" name="Oval 44">
            <a:extLst>
              <a:ext uri="{FF2B5EF4-FFF2-40B4-BE49-F238E27FC236}">
                <a16:creationId xmlns:a16="http://schemas.microsoft.com/office/drawing/2014/main" id="{06168151-ED81-B341-BC04-E103724E175B}"/>
              </a:ext>
            </a:extLst>
          </p:cNvPr>
          <p:cNvSpPr/>
          <p:nvPr/>
        </p:nvSpPr>
        <p:spPr>
          <a:xfrm>
            <a:off x="4318000" y="3937000"/>
            <a:ext cx="762000" cy="508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>
                <a:solidFill>
                  <a:prstClr val="black"/>
                </a:solidFill>
              </a:rPr>
              <a:t>0.792</a:t>
            </a:r>
          </a:p>
        </p:txBody>
      </p:sp>
      <p:sp>
        <p:nvSpPr>
          <p:cNvPr id="25" name="Oval 45">
            <a:extLst>
              <a:ext uri="{FF2B5EF4-FFF2-40B4-BE49-F238E27FC236}">
                <a16:creationId xmlns:a16="http://schemas.microsoft.com/office/drawing/2014/main" id="{FBA4C6F2-BFE8-9D45-9F5D-C2EF94238EE6}"/>
              </a:ext>
            </a:extLst>
          </p:cNvPr>
          <p:cNvSpPr/>
          <p:nvPr/>
        </p:nvSpPr>
        <p:spPr>
          <a:xfrm>
            <a:off x="5270500" y="2413000"/>
            <a:ext cx="762000" cy="508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>
                <a:solidFill>
                  <a:prstClr val="black"/>
                </a:solidFill>
              </a:rPr>
              <a:t>0.03</a:t>
            </a:r>
          </a:p>
        </p:txBody>
      </p:sp>
      <p:sp>
        <p:nvSpPr>
          <p:cNvPr id="26" name="Oval 46">
            <a:extLst>
              <a:ext uri="{FF2B5EF4-FFF2-40B4-BE49-F238E27FC236}">
                <a16:creationId xmlns:a16="http://schemas.microsoft.com/office/drawing/2014/main" id="{D01C696D-1625-A043-AA14-C9BDD2C016F7}"/>
              </a:ext>
            </a:extLst>
          </p:cNvPr>
          <p:cNvSpPr/>
          <p:nvPr/>
        </p:nvSpPr>
        <p:spPr>
          <a:xfrm>
            <a:off x="3111500" y="2222500"/>
            <a:ext cx="762000" cy="508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>
                <a:solidFill>
                  <a:prstClr val="black"/>
                </a:solidFill>
              </a:rPr>
              <a:t>0.03</a:t>
            </a:r>
          </a:p>
        </p:txBody>
      </p:sp>
    </p:spTree>
    <p:extLst>
      <p:ext uri="{BB962C8B-B14F-4D97-AF65-F5344CB8AC3E}">
        <p14:creationId xmlns:p14="http://schemas.microsoft.com/office/powerpoint/2010/main" val="69480549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EAB2B0-FF15-264E-85C3-2E77648DA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about fault tolerant?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D244E08-821A-7C46-A3E3-0A54330D21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Failure detection</a:t>
            </a:r>
            <a:r>
              <a:rPr kumimoji="1" lang="en-US" altLang="zh-CN" b="0" dirty="0"/>
              <a:t>: master pings each </a:t>
            </a:r>
            <a:r>
              <a:rPr kumimoji="1" lang="en-US" altLang="zh-CN" dirty="0">
                <a:solidFill>
                  <a:srgbClr val="C00000"/>
                </a:solidFill>
              </a:rPr>
              <a:t>worker</a:t>
            </a:r>
            <a:r>
              <a:rPr kumimoji="1" lang="en-US" altLang="zh-CN" b="0" dirty="0"/>
              <a:t> periodically via heartbeat</a:t>
            </a:r>
          </a:p>
          <a:p>
            <a:pPr lvl="1"/>
            <a:r>
              <a:rPr kumimoji="1" lang="en-US" altLang="zh-CN" dirty="0"/>
              <a:t>Similar in MapReduce</a:t>
            </a:r>
          </a:p>
          <a:p>
            <a:r>
              <a:rPr kumimoji="1" lang="en-US" altLang="zh-CN" dirty="0"/>
              <a:t>Failure handling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Checkpointing</a:t>
            </a:r>
            <a:r>
              <a:rPr kumimoji="1" lang="en-US" altLang="zh-CN" dirty="0"/>
              <a:t>: at the beginning of a </a:t>
            </a:r>
            <a:r>
              <a:rPr lang="en" altLang="zh-CN" dirty="0" err="1"/>
              <a:t>superstep</a:t>
            </a:r>
            <a:r>
              <a:rPr lang="en" altLang="zh-CN" dirty="0"/>
              <a:t>, checkpoint the graph data to a persistent storage (e.g., GFS)</a:t>
            </a:r>
          </a:p>
          <a:p>
            <a:pPr lvl="1"/>
            <a:r>
              <a:rPr lang="en" altLang="zh-CN" dirty="0"/>
              <a:t>After failure, can recovery from checkpoint &amp; re-compute</a:t>
            </a:r>
          </a:p>
          <a:p>
            <a:pPr lvl="2"/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either</a:t>
            </a:r>
            <a:r>
              <a:rPr lang="zh-CN" altLang="en-US" dirty="0"/>
              <a:t> </a:t>
            </a:r>
            <a:r>
              <a:rPr lang="en-US" altLang="zh-CN" dirty="0"/>
              <a:t>worker</a:t>
            </a:r>
            <a:r>
              <a:rPr lang="zh-CN" altLang="en-US" dirty="0"/>
              <a:t> </a:t>
            </a:r>
            <a:r>
              <a:rPr lang="en-US" altLang="zh-CN" dirty="0"/>
              <a:t>or</a:t>
            </a:r>
            <a:r>
              <a:rPr lang="zh-CN" altLang="en-US" dirty="0"/>
              <a:t> </a:t>
            </a:r>
            <a:r>
              <a:rPr lang="en-US" altLang="zh-CN" dirty="0"/>
              <a:t>master</a:t>
            </a:r>
            <a:endParaRPr lang="en" altLang="zh-CN" dirty="0"/>
          </a:p>
          <a:p>
            <a:pPr lvl="1"/>
            <a:r>
              <a:rPr lang="en" altLang="zh-CN" dirty="0"/>
              <a:t>The frequencies of checkpointing is determined by the mean time to failure </a:t>
            </a:r>
          </a:p>
          <a:p>
            <a:pPr lvl="2"/>
            <a:r>
              <a:rPr lang="en-US" altLang="zh-CN" dirty="0"/>
              <a:t>Can</a:t>
            </a:r>
            <a:r>
              <a:rPr lang="zh-CN" altLang="en-US" dirty="0"/>
              <a:t> </a:t>
            </a:r>
            <a:r>
              <a:rPr lang="en-US" altLang="zh-CN" dirty="0"/>
              <a:t>measure</a:t>
            </a:r>
            <a:r>
              <a:rPr lang="zh-CN" altLang="en-US" dirty="0"/>
              <a:t> </a:t>
            </a:r>
            <a:r>
              <a:rPr lang="en-US" altLang="zh-CN" dirty="0"/>
              <a:t>MTTF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advance</a:t>
            </a:r>
            <a:endParaRPr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EF73AEA-93CE-2244-AE95-D561892DD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255237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FC019B-8285-7844-A0E8-538E5AD2C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Summary of Pregel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D066B10-4A23-8542-AA81-15F089529F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Bulk Synchronous Parallel </a:t>
            </a:r>
            <a:r>
              <a:rPr kumimoji="1" lang="en-US" altLang="zh-CN" dirty="0"/>
              <a:t>(BSP)</a:t>
            </a:r>
            <a:r>
              <a:rPr kumimoji="1" lang="zh-CN" altLang="en-US" dirty="0"/>
              <a:t> </a:t>
            </a:r>
            <a:r>
              <a:rPr kumimoji="1" lang="en" altLang="zh-CN" dirty="0"/>
              <a:t>Model</a:t>
            </a:r>
            <a:r>
              <a:rPr kumimoji="1" lang="en-US" altLang="zh-CN" dirty="0"/>
              <a:t> </a:t>
            </a:r>
          </a:p>
          <a:p>
            <a:pPr lvl="1"/>
            <a:r>
              <a:rPr kumimoji="1" lang="en-US" altLang="zh-CN" dirty="0"/>
              <a:t>Message-passing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model</a:t>
            </a:r>
          </a:p>
          <a:p>
            <a:pPr lvl="1"/>
            <a:r>
              <a:rPr kumimoji="1" lang="en-US" altLang="zh-CN" dirty="0"/>
              <a:t>Better support for iterative computing </a:t>
            </a:r>
          </a:p>
          <a:p>
            <a:r>
              <a:rPr kumimoji="1" lang="en-US" altLang="zh-CN" dirty="0"/>
              <a:t>Use a </a:t>
            </a:r>
            <a:r>
              <a:rPr kumimoji="1" lang="en-US" altLang="zh-CN" dirty="0" err="1"/>
              <a:t>GraphDB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Applications do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 need to </a:t>
            </a:r>
            <a:r>
              <a:rPr lang="en-US" altLang="zh-CN" dirty="0"/>
              <a:t>manually transform the Graph data </a:t>
            </a:r>
            <a:endParaRPr kumimoji="1" lang="en-US" altLang="zh-CN" dirty="0"/>
          </a:p>
          <a:p>
            <a:r>
              <a:rPr kumimoji="1" lang="en-US" altLang="zh-CN" dirty="0"/>
              <a:t>Vertex-centric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programming</a:t>
            </a:r>
          </a:p>
          <a:p>
            <a:pPr lvl="1"/>
            <a:r>
              <a:rPr kumimoji="1" lang="en-US" altLang="zh-CN" dirty="0"/>
              <a:t>Natural to graph algorithms </a:t>
            </a:r>
          </a:p>
          <a:p>
            <a:pPr lvl="1"/>
            <a:r>
              <a:rPr kumimoji="1" lang="en-US" altLang="zh-CN" dirty="0"/>
              <a:t>Reduce intermediate data </a:t>
            </a:r>
          </a:p>
          <a:p>
            <a:pPr lvl="2"/>
            <a:r>
              <a:rPr kumimoji="1" lang="en-US" altLang="zh-CN" dirty="0"/>
              <a:t>Updates are directly sent between vertices</a:t>
            </a:r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5C73CDA-7154-114B-BD61-673180767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592526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E06F52-B84F-2F44-B3D7-096279766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Problem#1: programming model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friendly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F06C87C-C3E1-D345-ACDD-B616F52A5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54</a:t>
            </a:fld>
            <a:endParaRPr lang="zh-CN" altLang="en-US"/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A8649A0D-0661-0441-972E-24EE479AD6E2}"/>
              </a:ext>
            </a:extLst>
          </p:cNvPr>
          <p:cNvSpPr txBox="1">
            <a:spLocks/>
          </p:cNvSpPr>
          <p:nvPr/>
        </p:nvSpPr>
        <p:spPr>
          <a:xfrm>
            <a:off x="1563688" y="1168842"/>
            <a:ext cx="6159500" cy="4128120"/>
          </a:xfrm>
          <a:prstGeom prst="rect">
            <a:avLst/>
          </a:prstGeom>
        </p:spPr>
        <p:txBody>
          <a:bodyPr>
            <a:noAutofit/>
          </a:bodyPr>
          <a:lstStyle/>
          <a:p>
            <a:pPr marL="149994" indent="-285739">
              <a:spcBef>
                <a:spcPct val="20000"/>
              </a:spcBef>
              <a:defRPr/>
            </a:pPr>
            <a:r>
              <a:rPr lang="en-IN" sz="1500" b="1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Superstep</a:t>
            </a:r>
            <a:r>
              <a:rPr lang="en-IN" sz="1500" b="1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0</a:t>
            </a:r>
            <a:r>
              <a:rPr lang="en-IN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: PR value of each vertex 1/</a:t>
            </a:r>
            <a:r>
              <a:rPr lang="en-IN" sz="15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NumVertices</a:t>
            </a:r>
            <a:r>
              <a:rPr lang="en-IN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()</a:t>
            </a:r>
          </a:p>
          <a:p>
            <a:pPr>
              <a:spcBef>
                <a:spcPct val="20000"/>
              </a:spcBef>
              <a:defRPr/>
            </a:pPr>
            <a:endParaRPr lang="en-US" sz="1500" dirty="0">
              <a:solidFill>
                <a:prstClr val="black"/>
              </a:solidFill>
              <a:latin typeface="Consolas" pitchFamily="49" charset="0"/>
              <a:cs typeface="Consolas" pitchFamily="49" charset="0"/>
            </a:endParaRPr>
          </a:p>
          <a:p>
            <a:r>
              <a:rPr lang="en-US" sz="1500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Class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667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PageRankVertex</a:t>
            </a:r>
            <a:r>
              <a:rPr lang="en-US" sz="1667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{ </a:t>
            </a:r>
          </a:p>
          <a:p>
            <a:r>
              <a:rPr lang="en-US" sz="1500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public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: 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</a:t>
            </a:r>
            <a:r>
              <a:rPr lang="en-US" sz="1500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virtual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500" dirty="0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void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sz="15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Compute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(</a:t>
            </a:r>
            <a:r>
              <a:rPr lang="en-US" sz="1500" dirty="0" err="1">
                <a:solidFill>
                  <a:srgbClr val="C00000"/>
                </a:solidFill>
                <a:latin typeface="Consolas" pitchFamily="49" charset="0"/>
                <a:cs typeface="Consolas" pitchFamily="49" charset="0"/>
              </a:rPr>
              <a:t>MessageIterator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* </a:t>
            </a:r>
            <a:r>
              <a:rPr lang="en-US" sz="15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msgs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) { 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</a:t>
            </a:r>
            <a:r>
              <a:rPr lang="en-US" sz="1500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(</a:t>
            </a:r>
            <a:r>
              <a:rPr lang="en-US" sz="15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superstep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() &gt;= 1) {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double sum = 0;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</a:t>
            </a:r>
            <a:r>
              <a:rPr lang="en-US" sz="1500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for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(; !</a:t>
            </a:r>
            <a:r>
              <a:rPr lang="en-US" sz="15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msgs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-&gt;Done(); </a:t>
            </a:r>
            <a:r>
              <a:rPr lang="en-US" sz="15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msgs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-&gt;Next()) 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sum += </a:t>
            </a:r>
            <a:r>
              <a:rPr lang="en-US" sz="15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msgs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-&gt;Value();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*</a:t>
            </a:r>
            <a:r>
              <a:rPr lang="en-US" sz="15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MutableValue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() = 0.</a:t>
            </a:r>
            <a:r>
              <a:rPr lang="en-US" altLang="zh-CN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5/</a:t>
            </a:r>
            <a:r>
              <a:rPr lang="en-US" sz="15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NumVertices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() + 0.</a:t>
            </a:r>
            <a:r>
              <a:rPr lang="en-US" altLang="zh-CN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8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5*sum;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}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</a:t>
            </a:r>
            <a:r>
              <a:rPr lang="en-US" sz="1500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(</a:t>
            </a:r>
            <a:r>
              <a:rPr lang="en-US" sz="15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superstep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() &lt; 30) {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</a:t>
            </a:r>
            <a:r>
              <a:rPr lang="en-US" sz="1500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const 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int64 n = </a:t>
            </a:r>
            <a:r>
              <a:rPr lang="en-US" sz="15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GetOutEdgeIterator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().size();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</a:t>
            </a:r>
            <a:r>
              <a:rPr lang="en-US" sz="15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SendMessageToAllNeighbors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(</a:t>
            </a:r>
            <a:r>
              <a:rPr lang="en-US" sz="1500" dirty="0" err="1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GetValue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() / n);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} </a:t>
            </a:r>
            <a:r>
              <a:rPr lang="en-US" sz="1500" dirty="0">
                <a:solidFill>
                  <a:srgbClr val="0000FF"/>
                </a:solidFill>
                <a:latin typeface="Consolas" pitchFamily="49" charset="0"/>
                <a:cs typeface="Consolas" pitchFamily="49" charset="0"/>
              </a:rPr>
              <a:t>else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{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  </a:t>
            </a:r>
            <a:r>
              <a:rPr lang="en-US" sz="15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olas" pitchFamily="49" charset="0"/>
                <a:cs typeface="Consolas" pitchFamily="49" charset="0"/>
              </a:rPr>
              <a:t>VoteToHalt</a:t>
            </a:r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();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     }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} 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B68682D-892C-8C4C-8086-791462B212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635484"/>
          </a:xfrm>
          <a:solidFill>
            <a:schemeClr val="bg1"/>
          </a:solidFill>
        </p:spPr>
        <p:txBody>
          <a:bodyPr/>
          <a:lstStyle/>
          <a:p>
            <a:r>
              <a:rPr kumimoji="1" lang="en-US" altLang="zh-CN" dirty="0"/>
              <a:t>Message API is</a:t>
            </a:r>
            <a:r>
              <a:rPr kumimoji="1" lang="zh-CN" altLang="en-US" dirty="0"/>
              <a:t> </a:t>
            </a:r>
            <a:r>
              <a:rPr kumimoji="1" lang="en-US" altLang="zh-CN" dirty="0"/>
              <a:t>irreverent to the graph</a:t>
            </a:r>
            <a:endParaRPr kumimoji="1"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3FCF75B-6FCB-0447-B937-ABC39EC46F98}"/>
              </a:ext>
            </a:extLst>
          </p:cNvPr>
          <p:cNvSpPr/>
          <p:nvPr/>
        </p:nvSpPr>
        <p:spPr>
          <a:xfrm>
            <a:off x="4023360" y="2167128"/>
            <a:ext cx="2313432" cy="301752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280EEE3-6FF4-5447-A1F7-659878B246BB}"/>
              </a:ext>
            </a:extLst>
          </p:cNvPr>
          <p:cNvSpPr/>
          <p:nvPr/>
        </p:nvSpPr>
        <p:spPr>
          <a:xfrm>
            <a:off x="2063496" y="2857500"/>
            <a:ext cx="3870960" cy="301752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7694479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CD9E28-0A23-E848-951E-D04666256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Problem#2: the issue of BSP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B2F848E-8303-DA45-BF37-BD50F8946C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Example Algorithm</a:t>
            </a:r>
            <a:r>
              <a:rPr lang="en-US" altLang="zh-CN" b="0">
                <a:latin typeface="Verdana" pitchFamily="34" charset="0"/>
                <a:ea typeface="Verdana" pitchFamily="34" charset="0"/>
                <a:cs typeface="Verdana" pitchFamily="34" charset="0"/>
              </a:rPr>
              <a:t>: If Red neighbor then turn Red</a:t>
            </a:r>
          </a:p>
          <a:p>
            <a:endParaRPr lang="en-US" altLang="zh-CN" b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altLang="zh-CN" b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altLang="zh-CN" b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altLang="zh-CN" b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altLang="zh-CN" b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5CAF861-6D73-9943-AF2B-CDBF6D24F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55</a:t>
            </a:fld>
            <a:endParaRPr lang="zh-CN" altLang="en-US"/>
          </a:p>
        </p:txBody>
      </p:sp>
      <p:grpSp>
        <p:nvGrpSpPr>
          <p:cNvPr id="5" name="Group 112">
            <a:extLst>
              <a:ext uri="{FF2B5EF4-FFF2-40B4-BE49-F238E27FC236}">
                <a16:creationId xmlns:a16="http://schemas.microsoft.com/office/drawing/2014/main" id="{23456061-FF5F-F04E-A545-39B1B74ED2DA}"/>
              </a:ext>
            </a:extLst>
          </p:cNvPr>
          <p:cNvGrpSpPr/>
          <p:nvPr/>
        </p:nvGrpSpPr>
        <p:grpSpPr>
          <a:xfrm>
            <a:off x="1714500" y="2032001"/>
            <a:ext cx="952500" cy="952500"/>
            <a:chOff x="914400" y="2590800"/>
            <a:chExt cx="1143000" cy="1143000"/>
          </a:xfrm>
        </p:grpSpPr>
        <p:cxnSp>
          <p:nvCxnSpPr>
            <p:cNvPr id="6" name="Straight Connector 26">
              <a:extLst>
                <a:ext uri="{FF2B5EF4-FFF2-40B4-BE49-F238E27FC236}">
                  <a16:creationId xmlns:a16="http://schemas.microsoft.com/office/drawing/2014/main" id="{B2CD2795-55F5-4644-927D-D87D4B50F327}"/>
                </a:ext>
              </a:extLst>
            </p:cNvPr>
            <p:cNvCxnSpPr>
              <a:stCxn id="11" idx="6"/>
              <a:endCxn id="17" idx="2"/>
            </p:cNvCxnSpPr>
            <p:nvPr/>
          </p:nvCxnSpPr>
          <p:spPr bwMode="auto">
            <a:xfrm>
              <a:off x="1143000" y="2705100"/>
              <a:ext cx="68580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7" name="Straight Connector 28">
              <a:extLst>
                <a:ext uri="{FF2B5EF4-FFF2-40B4-BE49-F238E27FC236}">
                  <a16:creationId xmlns:a16="http://schemas.microsoft.com/office/drawing/2014/main" id="{4AB57962-C4CA-C940-BD4E-8F90ADD01E40}"/>
                </a:ext>
              </a:extLst>
            </p:cNvPr>
            <p:cNvCxnSpPr>
              <a:stCxn id="14" idx="6"/>
              <a:endCxn id="18" idx="2"/>
            </p:cNvCxnSpPr>
            <p:nvPr/>
          </p:nvCxnSpPr>
          <p:spPr bwMode="auto">
            <a:xfrm>
              <a:off x="1600200" y="3162300"/>
              <a:ext cx="22860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8" name="Straight Connector 29">
              <a:extLst>
                <a:ext uri="{FF2B5EF4-FFF2-40B4-BE49-F238E27FC236}">
                  <a16:creationId xmlns:a16="http://schemas.microsoft.com/office/drawing/2014/main" id="{7C43E8A8-0B6C-5243-9635-FE86F2F56FAC}"/>
                </a:ext>
              </a:extLst>
            </p:cNvPr>
            <p:cNvCxnSpPr>
              <a:stCxn id="15" idx="6"/>
              <a:endCxn id="19" idx="2"/>
            </p:cNvCxnSpPr>
            <p:nvPr/>
          </p:nvCxnSpPr>
          <p:spPr bwMode="auto">
            <a:xfrm>
              <a:off x="1143000" y="3619500"/>
              <a:ext cx="68580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9" name="Straight Connector 32">
              <a:extLst>
                <a:ext uri="{FF2B5EF4-FFF2-40B4-BE49-F238E27FC236}">
                  <a16:creationId xmlns:a16="http://schemas.microsoft.com/office/drawing/2014/main" id="{3982F3C8-6608-FF45-A008-CC06AA22D910}"/>
                </a:ext>
              </a:extLst>
            </p:cNvPr>
            <p:cNvCxnSpPr>
              <a:stCxn id="19" idx="0"/>
              <a:endCxn id="17" idx="4"/>
            </p:cNvCxnSpPr>
            <p:nvPr/>
          </p:nvCxnSpPr>
          <p:spPr bwMode="auto">
            <a:xfrm flipV="1">
              <a:off x="1943100" y="2819400"/>
              <a:ext cx="0" cy="68580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10" name="Straight Connector 38">
              <a:extLst>
                <a:ext uri="{FF2B5EF4-FFF2-40B4-BE49-F238E27FC236}">
                  <a16:creationId xmlns:a16="http://schemas.microsoft.com/office/drawing/2014/main" id="{216A2680-7064-5F4C-9E00-D2CF5FFE6908}"/>
                </a:ext>
              </a:extLst>
            </p:cNvPr>
            <p:cNvCxnSpPr>
              <a:stCxn id="15" idx="0"/>
              <a:endCxn id="11" idx="4"/>
            </p:cNvCxnSpPr>
            <p:nvPr/>
          </p:nvCxnSpPr>
          <p:spPr bwMode="auto">
            <a:xfrm flipV="1">
              <a:off x="1028700" y="2819400"/>
              <a:ext cx="0" cy="68580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11" name="Oval 3">
              <a:extLst>
                <a:ext uri="{FF2B5EF4-FFF2-40B4-BE49-F238E27FC236}">
                  <a16:creationId xmlns:a16="http://schemas.microsoft.com/office/drawing/2014/main" id="{D8BA2C6C-FBE4-8A4E-9185-DB0814ABBF63}"/>
                </a:ext>
              </a:extLst>
            </p:cNvPr>
            <p:cNvSpPr/>
            <p:nvPr/>
          </p:nvSpPr>
          <p:spPr bwMode="auto">
            <a:xfrm>
              <a:off x="914400" y="2590800"/>
              <a:ext cx="228600" cy="228600"/>
            </a:xfrm>
            <a:prstGeom prst="ellipse">
              <a:avLst/>
            </a:prstGeom>
            <a:solidFill>
              <a:srgbClr val="FF0000"/>
            </a:solidFill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12" name="Oval 4">
              <a:extLst>
                <a:ext uri="{FF2B5EF4-FFF2-40B4-BE49-F238E27FC236}">
                  <a16:creationId xmlns:a16="http://schemas.microsoft.com/office/drawing/2014/main" id="{10159E55-FCF6-5E40-831B-F5641D05A0FE}"/>
                </a:ext>
              </a:extLst>
            </p:cNvPr>
            <p:cNvSpPr/>
            <p:nvPr/>
          </p:nvSpPr>
          <p:spPr bwMode="auto">
            <a:xfrm>
              <a:off x="914400" y="3048000"/>
              <a:ext cx="228600" cy="2286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13" name="Oval 7">
              <a:extLst>
                <a:ext uri="{FF2B5EF4-FFF2-40B4-BE49-F238E27FC236}">
                  <a16:creationId xmlns:a16="http://schemas.microsoft.com/office/drawing/2014/main" id="{979C1962-33DF-A043-9DAA-846B4BE1168C}"/>
                </a:ext>
              </a:extLst>
            </p:cNvPr>
            <p:cNvSpPr/>
            <p:nvPr/>
          </p:nvSpPr>
          <p:spPr bwMode="auto">
            <a:xfrm>
              <a:off x="1371600" y="2590800"/>
              <a:ext cx="228600" cy="2286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14" name="Oval 8">
              <a:extLst>
                <a:ext uri="{FF2B5EF4-FFF2-40B4-BE49-F238E27FC236}">
                  <a16:creationId xmlns:a16="http://schemas.microsoft.com/office/drawing/2014/main" id="{EF65FC35-0D71-E84A-991E-2602537C44FD}"/>
                </a:ext>
              </a:extLst>
            </p:cNvPr>
            <p:cNvSpPr/>
            <p:nvPr/>
          </p:nvSpPr>
          <p:spPr bwMode="auto">
            <a:xfrm>
              <a:off x="1371600" y="3048000"/>
              <a:ext cx="228600" cy="2286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15" name="Oval 9">
              <a:extLst>
                <a:ext uri="{FF2B5EF4-FFF2-40B4-BE49-F238E27FC236}">
                  <a16:creationId xmlns:a16="http://schemas.microsoft.com/office/drawing/2014/main" id="{217B2C84-FE18-3D4E-B93A-4ACA0D413192}"/>
                </a:ext>
              </a:extLst>
            </p:cNvPr>
            <p:cNvSpPr/>
            <p:nvPr/>
          </p:nvSpPr>
          <p:spPr bwMode="auto">
            <a:xfrm>
              <a:off x="914400" y="3505200"/>
              <a:ext cx="228600" cy="2286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16" name="Oval 10">
              <a:extLst>
                <a:ext uri="{FF2B5EF4-FFF2-40B4-BE49-F238E27FC236}">
                  <a16:creationId xmlns:a16="http://schemas.microsoft.com/office/drawing/2014/main" id="{1B008144-3AF0-114D-B569-6C419DD219C1}"/>
                </a:ext>
              </a:extLst>
            </p:cNvPr>
            <p:cNvSpPr/>
            <p:nvPr/>
          </p:nvSpPr>
          <p:spPr bwMode="auto">
            <a:xfrm>
              <a:off x="1371600" y="3505200"/>
              <a:ext cx="228600" cy="2286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17" name="Oval 13">
              <a:extLst>
                <a:ext uri="{FF2B5EF4-FFF2-40B4-BE49-F238E27FC236}">
                  <a16:creationId xmlns:a16="http://schemas.microsoft.com/office/drawing/2014/main" id="{B6D44A6D-764E-D642-86D5-C8DAA6851CF2}"/>
                </a:ext>
              </a:extLst>
            </p:cNvPr>
            <p:cNvSpPr/>
            <p:nvPr/>
          </p:nvSpPr>
          <p:spPr bwMode="auto">
            <a:xfrm>
              <a:off x="1828800" y="2590800"/>
              <a:ext cx="228600" cy="2286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18" name="Oval 14">
              <a:extLst>
                <a:ext uri="{FF2B5EF4-FFF2-40B4-BE49-F238E27FC236}">
                  <a16:creationId xmlns:a16="http://schemas.microsoft.com/office/drawing/2014/main" id="{477F22F5-C905-F54B-A886-A095D1DB7734}"/>
                </a:ext>
              </a:extLst>
            </p:cNvPr>
            <p:cNvSpPr/>
            <p:nvPr/>
          </p:nvSpPr>
          <p:spPr bwMode="auto">
            <a:xfrm>
              <a:off x="1828800" y="3048000"/>
              <a:ext cx="228600" cy="2286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19" name="Oval 15">
              <a:extLst>
                <a:ext uri="{FF2B5EF4-FFF2-40B4-BE49-F238E27FC236}">
                  <a16:creationId xmlns:a16="http://schemas.microsoft.com/office/drawing/2014/main" id="{099C0287-54EE-B346-9A1D-897344B0A039}"/>
                </a:ext>
              </a:extLst>
            </p:cNvPr>
            <p:cNvSpPr/>
            <p:nvPr/>
          </p:nvSpPr>
          <p:spPr bwMode="auto">
            <a:xfrm>
              <a:off x="1828800" y="3505200"/>
              <a:ext cx="228600" cy="2286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</p:grpSp>
      <p:sp>
        <p:nvSpPr>
          <p:cNvPr id="20" name="TextBox 117">
            <a:extLst>
              <a:ext uri="{FF2B5EF4-FFF2-40B4-BE49-F238E27FC236}">
                <a16:creationId xmlns:a16="http://schemas.microsoft.com/office/drawing/2014/main" id="{3D51C258-29AE-B34E-B530-5D92AE078CDA}"/>
              </a:ext>
            </a:extLst>
          </p:cNvPr>
          <p:cNvSpPr txBox="1"/>
          <p:nvPr/>
        </p:nvSpPr>
        <p:spPr>
          <a:xfrm>
            <a:off x="1841501" y="1651001"/>
            <a:ext cx="76585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/>
              <a:t>Time 0</a:t>
            </a:r>
          </a:p>
        </p:txBody>
      </p:sp>
      <p:grpSp>
        <p:nvGrpSpPr>
          <p:cNvPr id="21" name="Group 122">
            <a:extLst>
              <a:ext uri="{FF2B5EF4-FFF2-40B4-BE49-F238E27FC236}">
                <a16:creationId xmlns:a16="http://schemas.microsoft.com/office/drawing/2014/main" id="{BCAE5A31-D53C-3540-868B-656E746F3A88}"/>
              </a:ext>
            </a:extLst>
          </p:cNvPr>
          <p:cNvGrpSpPr/>
          <p:nvPr/>
        </p:nvGrpSpPr>
        <p:grpSpPr>
          <a:xfrm>
            <a:off x="2984500" y="1660724"/>
            <a:ext cx="952500" cy="1323777"/>
            <a:chOff x="2667000" y="1688068"/>
            <a:chExt cx="1143000" cy="1588532"/>
          </a:xfrm>
        </p:grpSpPr>
        <p:grpSp>
          <p:nvGrpSpPr>
            <p:cNvPr id="22" name="Group 113">
              <a:extLst>
                <a:ext uri="{FF2B5EF4-FFF2-40B4-BE49-F238E27FC236}">
                  <a16:creationId xmlns:a16="http://schemas.microsoft.com/office/drawing/2014/main" id="{EAAEBED8-3BD8-8B48-90FC-45DD3996F6E3}"/>
                </a:ext>
              </a:extLst>
            </p:cNvPr>
            <p:cNvGrpSpPr/>
            <p:nvPr/>
          </p:nvGrpSpPr>
          <p:grpSpPr>
            <a:xfrm>
              <a:off x="2667000" y="2133600"/>
              <a:ext cx="1143000" cy="1143000"/>
              <a:chOff x="2438400" y="2590800"/>
              <a:chExt cx="1143000" cy="1143000"/>
            </a:xfrm>
          </p:grpSpPr>
          <p:cxnSp>
            <p:nvCxnSpPr>
              <p:cNvPr id="24" name="Straight Connector 56">
                <a:extLst>
                  <a:ext uri="{FF2B5EF4-FFF2-40B4-BE49-F238E27FC236}">
                    <a16:creationId xmlns:a16="http://schemas.microsoft.com/office/drawing/2014/main" id="{D27A4A1D-998F-6243-9F29-73892D8D2B20}"/>
                  </a:ext>
                </a:extLst>
              </p:cNvPr>
              <p:cNvCxnSpPr>
                <a:stCxn id="29" idx="6"/>
                <a:endCxn id="35" idx="2"/>
              </p:cNvCxnSpPr>
              <p:nvPr/>
            </p:nvCxnSpPr>
            <p:spPr bwMode="auto">
              <a:xfrm>
                <a:off x="2667000" y="2705100"/>
                <a:ext cx="685800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25" name="Straight Connector 57">
                <a:extLst>
                  <a:ext uri="{FF2B5EF4-FFF2-40B4-BE49-F238E27FC236}">
                    <a16:creationId xmlns:a16="http://schemas.microsoft.com/office/drawing/2014/main" id="{B8BC8007-8348-D842-BA1A-7428305B4AD7}"/>
                  </a:ext>
                </a:extLst>
              </p:cNvPr>
              <p:cNvCxnSpPr>
                <a:stCxn id="32" idx="6"/>
                <a:endCxn id="36" idx="2"/>
              </p:cNvCxnSpPr>
              <p:nvPr/>
            </p:nvCxnSpPr>
            <p:spPr bwMode="auto">
              <a:xfrm>
                <a:off x="3124200" y="3162300"/>
                <a:ext cx="228600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26" name="Straight Connector 58">
                <a:extLst>
                  <a:ext uri="{FF2B5EF4-FFF2-40B4-BE49-F238E27FC236}">
                    <a16:creationId xmlns:a16="http://schemas.microsoft.com/office/drawing/2014/main" id="{FD07B09C-AD65-5A45-9A8B-A05048195AED}"/>
                  </a:ext>
                </a:extLst>
              </p:cNvPr>
              <p:cNvCxnSpPr>
                <a:stCxn id="33" idx="6"/>
                <a:endCxn id="37" idx="2"/>
              </p:cNvCxnSpPr>
              <p:nvPr/>
            </p:nvCxnSpPr>
            <p:spPr bwMode="auto">
              <a:xfrm>
                <a:off x="2667000" y="3619500"/>
                <a:ext cx="685800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27" name="Straight Connector 59">
                <a:extLst>
                  <a:ext uri="{FF2B5EF4-FFF2-40B4-BE49-F238E27FC236}">
                    <a16:creationId xmlns:a16="http://schemas.microsoft.com/office/drawing/2014/main" id="{7C171FC3-16F5-074C-9DF3-FC5954616E23}"/>
                  </a:ext>
                </a:extLst>
              </p:cNvPr>
              <p:cNvCxnSpPr>
                <a:stCxn id="37" idx="0"/>
                <a:endCxn id="35" idx="4"/>
              </p:cNvCxnSpPr>
              <p:nvPr/>
            </p:nvCxnSpPr>
            <p:spPr bwMode="auto">
              <a:xfrm flipV="1">
                <a:off x="3467100" y="2819400"/>
                <a:ext cx="0" cy="68580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28" name="Straight Connector 60">
                <a:extLst>
                  <a:ext uri="{FF2B5EF4-FFF2-40B4-BE49-F238E27FC236}">
                    <a16:creationId xmlns:a16="http://schemas.microsoft.com/office/drawing/2014/main" id="{93860DF1-D557-A340-9A25-3613AF35426C}"/>
                  </a:ext>
                </a:extLst>
              </p:cNvPr>
              <p:cNvCxnSpPr>
                <a:stCxn id="33" idx="0"/>
                <a:endCxn id="29" idx="4"/>
              </p:cNvCxnSpPr>
              <p:nvPr/>
            </p:nvCxnSpPr>
            <p:spPr bwMode="auto">
              <a:xfrm flipV="1">
                <a:off x="2552700" y="2819400"/>
                <a:ext cx="0" cy="68580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sp>
            <p:nvSpPr>
              <p:cNvPr id="29" name="Oval 61">
                <a:extLst>
                  <a:ext uri="{FF2B5EF4-FFF2-40B4-BE49-F238E27FC236}">
                    <a16:creationId xmlns:a16="http://schemas.microsoft.com/office/drawing/2014/main" id="{CCFE3668-A12E-5942-8B2D-B50430D86BB7}"/>
                  </a:ext>
                </a:extLst>
              </p:cNvPr>
              <p:cNvSpPr/>
              <p:nvPr/>
            </p:nvSpPr>
            <p:spPr bwMode="auto">
              <a:xfrm>
                <a:off x="2438400" y="25908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30" name="Oval 62">
                <a:extLst>
                  <a:ext uri="{FF2B5EF4-FFF2-40B4-BE49-F238E27FC236}">
                    <a16:creationId xmlns:a16="http://schemas.microsoft.com/office/drawing/2014/main" id="{650E5312-6E4D-2148-80B7-8249C781D30F}"/>
                  </a:ext>
                </a:extLst>
              </p:cNvPr>
              <p:cNvSpPr/>
              <p:nvPr/>
            </p:nvSpPr>
            <p:spPr bwMode="auto">
              <a:xfrm>
                <a:off x="2438400" y="30480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 w="57150" cmpd="sng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31" name="Oval 63">
                <a:extLst>
                  <a:ext uri="{FF2B5EF4-FFF2-40B4-BE49-F238E27FC236}">
                    <a16:creationId xmlns:a16="http://schemas.microsoft.com/office/drawing/2014/main" id="{7D3C25F6-2205-D94B-9162-E654AE77B6AB}"/>
                  </a:ext>
                </a:extLst>
              </p:cNvPr>
              <p:cNvSpPr/>
              <p:nvPr/>
            </p:nvSpPr>
            <p:spPr bwMode="auto">
              <a:xfrm>
                <a:off x="2895600" y="25908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 w="57150" cmpd="sng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32" name="Oval 64">
                <a:extLst>
                  <a:ext uri="{FF2B5EF4-FFF2-40B4-BE49-F238E27FC236}">
                    <a16:creationId xmlns:a16="http://schemas.microsoft.com/office/drawing/2014/main" id="{349943AB-2EA0-FE4C-8F23-FD418D6ED6D9}"/>
                  </a:ext>
                </a:extLst>
              </p:cNvPr>
              <p:cNvSpPr/>
              <p:nvPr/>
            </p:nvSpPr>
            <p:spPr bwMode="auto">
              <a:xfrm>
                <a:off x="2895600" y="30480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33" name="Oval 65">
                <a:extLst>
                  <a:ext uri="{FF2B5EF4-FFF2-40B4-BE49-F238E27FC236}">
                    <a16:creationId xmlns:a16="http://schemas.microsoft.com/office/drawing/2014/main" id="{0A5AF9C2-4535-A945-809D-9350E6F4F7A8}"/>
                  </a:ext>
                </a:extLst>
              </p:cNvPr>
              <p:cNvSpPr/>
              <p:nvPr/>
            </p:nvSpPr>
            <p:spPr bwMode="auto">
              <a:xfrm>
                <a:off x="2438400" y="35052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34" name="Oval 66">
                <a:extLst>
                  <a:ext uri="{FF2B5EF4-FFF2-40B4-BE49-F238E27FC236}">
                    <a16:creationId xmlns:a16="http://schemas.microsoft.com/office/drawing/2014/main" id="{7465DB2B-8969-E44F-A31E-7C5E3629DA65}"/>
                  </a:ext>
                </a:extLst>
              </p:cNvPr>
              <p:cNvSpPr/>
              <p:nvPr/>
            </p:nvSpPr>
            <p:spPr bwMode="auto">
              <a:xfrm>
                <a:off x="2895600" y="35052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35" name="Oval 67">
                <a:extLst>
                  <a:ext uri="{FF2B5EF4-FFF2-40B4-BE49-F238E27FC236}">
                    <a16:creationId xmlns:a16="http://schemas.microsoft.com/office/drawing/2014/main" id="{4ECF5DDE-2699-4445-8505-F9894DD30AA6}"/>
                  </a:ext>
                </a:extLst>
              </p:cNvPr>
              <p:cNvSpPr/>
              <p:nvPr/>
            </p:nvSpPr>
            <p:spPr bwMode="auto">
              <a:xfrm>
                <a:off x="3352800" y="25908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36" name="Oval 68">
                <a:extLst>
                  <a:ext uri="{FF2B5EF4-FFF2-40B4-BE49-F238E27FC236}">
                    <a16:creationId xmlns:a16="http://schemas.microsoft.com/office/drawing/2014/main" id="{5A6D4EE5-5CD0-9E4E-AB3E-E68109B97740}"/>
                  </a:ext>
                </a:extLst>
              </p:cNvPr>
              <p:cNvSpPr/>
              <p:nvPr/>
            </p:nvSpPr>
            <p:spPr bwMode="auto">
              <a:xfrm>
                <a:off x="3352800" y="30480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37" name="Oval 69">
                <a:extLst>
                  <a:ext uri="{FF2B5EF4-FFF2-40B4-BE49-F238E27FC236}">
                    <a16:creationId xmlns:a16="http://schemas.microsoft.com/office/drawing/2014/main" id="{B1C0D26F-01F3-DF4D-B0C7-ECFDB8D8EFBA}"/>
                  </a:ext>
                </a:extLst>
              </p:cNvPr>
              <p:cNvSpPr/>
              <p:nvPr/>
            </p:nvSpPr>
            <p:spPr bwMode="auto">
              <a:xfrm>
                <a:off x="3352800" y="35052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</p:grpSp>
        <p:sp>
          <p:nvSpPr>
            <p:cNvPr id="23" name="TextBox 118">
              <a:extLst>
                <a:ext uri="{FF2B5EF4-FFF2-40B4-BE49-F238E27FC236}">
                  <a16:creationId xmlns:a16="http://schemas.microsoft.com/office/drawing/2014/main" id="{DB43EE97-3A92-0B42-83F7-ACAC76426E7B}"/>
                </a:ext>
              </a:extLst>
            </p:cNvPr>
            <p:cNvSpPr txBox="1"/>
            <p:nvPr/>
          </p:nvSpPr>
          <p:spPr>
            <a:xfrm>
              <a:off x="2839048" y="1688068"/>
              <a:ext cx="919021" cy="3877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00"/>
                <a:t>Time 1</a:t>
              </a:r>
            </a:p>
          </p:txBody>
        </p:sp>
      </p:grpSp>
      <p:grpSp>
        <p:nvGrpSpPr>
          <p:cNvPr id="38" name="Group 123">
            <a:extLst>
              <a:ext uri="{FF2B5EF4-FFF2-40B4-BE49-F238E27FC236}">
                <a16:creationId xmlns:a16="http://schemas.microsoft.com/office/drawing/2014/main" id="{FC4877B1-393E-404F-9ECC-B53A1E745ADB}"/>
              </a:ext>
            </a:extLst>
          </p:cNvPr>
          <p:cNvGrpSpPr/>
          <p:nvPr/>
        </p:nvGrpSpPr>
        <p:grpSpPr>
          <a:xfrm>
            <a:off x="4254500" y="1651001"/>
            <a:ext cx="952500" cy="1333500"/>
            <a:chOff x="4191000" y="1676400"/>
            <a:chExt cx="1143000" cy="1600200"/>
          </a:xfrm>
        </p:grpSpPr>
        <p:grpSp>
          <p:nvGrpSpPr>
            <p:cNvPr id="39" name="Group 114">
              <a:extLst>
                <a:ext uri="{FF2B5EF4-FFF2-40B4-BE49-F238E27FC236}">
                  <a16:creationId xmlns:a16="http://schemas.microsoft.com/office/drawing/2014/main" id="{DE4F962E-61B3-5C4F-A441-8F6BF5025B0D}"/>
                </a:ext>
              </a:extLst>
            </p:cNvPr>
            <p:cNvGrpSpPr/>
            <p:nvPr/>
          </p:nvGrpSpPr>
          <p:grpSpPr>
            <a:xfrm>
              <a:off x="4191000" y="2133600"/>
              <a:ext cx="1143000" cy="1143000"/>
              <a:chOff x="3962400" y="2590800"/>
              <a:chExt cx="1143000" cy="1143000"/>
            </a:xfrm>
          </p:grpSpPr>
          <p:cxnSp>
            <p:nvCxnSpPr>
              <p:cNvPr id="41" name="Straight Connector 70">
                <a:extLst>
                  <a:ext uri="{FF2B5EF4-FFF2-40B4-BE49-F238E27FC236}">
                    <a16:creationId xmlns:a16="http://schemas.microsoft.com/office/drawing/2014/main" id="{98775840-A5F0-044C-9537-414CFF73AFB3}"/>
                  </a:ext>
                </a:extLst>
              </p:cNvPr>
              <p:cNvCxnSpPr>
                <a:stCxn id="46" idx="6"/>
                <a:endCxn id="52" idx="2"/>
              </p:cNvCxnSpPr>
              <p:nvPr/>
            </p:nvCxnSpPr>
            <p:spPr bwMode="auto">
              <a:xfrm>
                <a:off x="4191000" y="2705100"/>
                <a:ext cx="685800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42" name="Straight Connector 71">
                <a:extLst>
                  <a:ext uri="{FF2B5EF4-FFF2-40B4-BE49-F238E27FC236}">
                    <a16:creationId xmlns:a16="http://schemas.microsoft.com/office/drawing/2014/main" id="{F2344762-0B19-9340-A37B-1D7A2031722F}"/>
                  </a:ext>
                </a:extLst>
              </p:cNvPr>
              <p:cNvCxnSpPr>
                <a:stCxn id="49" idx="6"/>
                <a:endCxn id="53" idx="2"/>
              </p:cNvCxnSpPr>
              <p:nvPr/>
            </p:nvCxnSpPr>
            <p:spPr bwMode="auto">
              <a:xfrm>
                <a:off x="4648200" y="3162300"/>
                <a:ext cx="228600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43" name="Straight Connector 72">
                <a:extLst>
                  <a:ext uri="{FF2B5EF4-FFF2-40B4-BE49-F238E27FC236}">
                    <a16:creationId xmlns:a16="http://schemas.microsoft.com/office/drawing/2014/main" id="{5A7559FB-2F66-EE4F-BD9C-1F3209424FB3}"/>
                  </a:ext>
                </a:extLst>
              </p:cNvPr>
              <p:cNvCxnSpPr>
                <a:stCxn id="50" idx="6"/>
                <a:endCxn id="54" idx="2"/>
              </p:cNvCxnSpPr>
              <p:nvPr/>
            </p:nvCxnSpPr>
            <p:spPr bwMode="auto">
              <a:xfrm>
                <a:off x="4191000" y="3619500"/>
                <a:ext cx="685800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44" name="Straight Connector 73">
                <a:extLst>
                  <a:ext uri="{FF2B5EF4-FFF2-40B4-BE49-F238E27FC236}">
                    <a16:creationId xmlns:a16="http://schemas.microsoft.com/office/drawing/2014/main" id="{406814E0-E2A9-304B-942E-0A29F96BEE56}"/>
                  </a:ext>
                </a:extLst>
              </p:cNvPr>
              <p:cNvCxnSpPr>
                <a:stCxn id="54" idx="0"/>
                <a:endCxn id="52" idx="4"/>
              </p:cNvCxnSpPr>
              <p:nvPr/>
            </p:nvCxnSpPr>
            <p:spPr bwMode="auto">
              <a:xfrm flipV="1">
                <a:off x="4991100" y="2819400"/>
                <a:ext cx="0" cy="68580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45" name="Straight Connector 74">
                <a:extLst>
                  <a:ext uri="{FF2B5EF4-FFF2-40B4-BE49-F238E27FC236}">
                    <a16:creationId xmlns:a16="http://schemas.microsoft.com/office/drawing/2014/main" id="{E02F3AD7-F4CF-FF4C-9EDC-2D2351CC1CCD}"/>
                  </a:ext>
                </a:extLst>
              </p:cNvPr>
              <p:cNvCxnSpPr>
                <a:stCxn id="50" idx="0"/>
                <a:endCxn id="46" idx="4"/>
              </p:cNvCxnSpPr>
              <p:nvPr/>
            </p:nvCxnSpPr>
            <p:spPr bwMode="auto">
              <a:xfrm flipV="1">
                <a:off x="4076700" y="2819400"/>
                <a:ext cx="0" cy="68580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sp>
            <p:nvSpPr>
              <p:cNvPr id="46" name="Oval 75">
                <a:extLst>
                  <a:ext uri="{FF2B5EF4-FFF2-40B4-BE49-F238E27FC236}">
                    <a16:creationId xmlns:a16="http://schemas.microsoft.com/office/drawing/2014/main" id="{91D92494-4EBD-BE46-90C1-6FD8A18493F2}"/>
                  </a:ext>
                </a:extLst>
              </p:cNvPr>
              <p:cNvSpPr/>
              <p:nvPr/>
            </p:nvSpPr>
            <p:spPr bwMode="auto">
              <a:xfrm>
                <a:off x="3962400" y="25908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47" name="Oval 76">
                <a:extLst>
                  <a:ext uri="{FF2B5EF4-FFF2-40B4-BE49-F238E27FC236}">
                    <a16:creationId xmlns:a16="http://schemas.microsoft.com/office/drawing/2014/main" id="{E3C268F2-726A-1944-B2E2-53791DB00A6F}"/>
                  </a:ext>
                </a:extLst>
              </p:cNvPr>
              <p:cNvSpPr/>
              <p:nvPr/>
            </p:nvSpPr>
            <p:spPr bwMode="auto">
              <a:xfrm>
                <a:off x="3962400" y="30480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48" name="Oval 77">
                <a:extLst>
                  <a:ext uri="{FF2B5EF4-FFF2-40B4-BE49-F238E27FC236}">
                    <a16:creationId xmlns:a16="http://schemas.microsoft.com/office/drawing/2014/main" id="{17066582-B427-F440-B995-EDC65181F8AF}"/>
                  </a:ext>
                </a:extLst>
              </p:cNvPr>
              <p:cNvSpPr/>
              <p:nvPr/>
            </p:nvSpPr>
            <p:spPr bwMode="auto">
              <a:xfrm>
                <a:off x="4419600" y="25908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49" name="Oval 78">
                <a:extLst>
                  <a:ext uri="{FF2B5EF4-FFF2-40B4-BE49-F238E27FC236}">
                    <a16:creationId xmlns:a16="http://schemas.microsoft.com/office/drawing/2014/main" id="{D9A755DC-3348-5C48-86FE-3F487DC185B1}"/>
                  </a:ext>
                </a:extLst>
              </p:cNvPr>
              <p:cNvSpPr/>
              <p:nvPr/>
            </p:nvSpPr>
            <p:spPr bwMode="auto">
              <a:xfrm>
                <a:off x="4419600" y="30480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50" name="Oval 79">
                <a:extLst>
                  <a:ext uri="{FF2B5EF4-FFF2-40B4-BE49-F238E27FC236}">
                    <a16:creationId xmlns:a16="http://schemas.microsoft.com/office/drawing/2014/main" id="{1720DF54-B936-964E-824F-FDCC147F3861}"/>
                  </a:ext>
                </a:extLst>
              </p:cNvPr>
              <p:cNvSpPr/>
              <p:nvPr/>
            </p:nvSpPr>
            <p:spPr bwMode="auto">
              <a:xfrm>
                <a:off x="3962400" y="35052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 w="57150" cmpd="sng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51" name="Oval 80">
                <a:extLst>
                  <a:ext uri="{FF2B5EF4-FFF2-40B4-BE49-F238E27FC236}">
                    <a16:creationId xmlns:a16="http://schemas.microsoft.com/office/drawing/2014/main" id="{BCD618F8-8A81-074D-A71A-CA00BAB1E39D}"/>
                  </a:ext>
                </a:extLst>
              </p:cNvPr>
              <p:cNvSpPr/>
              <p:nvPr/>
            </p:nvSpPr>
            <p:spPr bwMode="auto">
              <a:xfrm>
                <a:off x="4419600" y="35052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52" name="Oval 81">
                <a:extLst>
                  <a:ext uri="{FF2B5EF4-FFF2-40B4-BE49-F238E27FC236}">
                    <a16:creationId xmlns:a16="http://schemas.microsoft.com/office/drawing/2014/main" id="{14E40DB1-1B89-F648-A801-550E8A6A831A}"/>
                  </a:ext>
                </a:extLst>
              </p:cNvPr>
              <p:cNvSpPr/>
              <p:nvPr/>
            </p:nvSpPr>
            <p:spPr bwMode="auto">
              <a:xfrm>
                <a:off x="4876800" y="25908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 w="57150" cmpd="sng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53" name="Oval 82">
                <a:extLst>
                  <a:ext uri="{FF2B5EF4-FFF2-40B4-BE49-F238E27FC236}">
                    <a16:creationId xmlns:a16="http://schemas.microsoft.com/office/drawing/2014/main" id="{44F6625E-4CB1-594D-B405-740DCE909AB2}"/>
                  </a:ext>
                </a:extLst>
              </p:cNvPr>
              <p:cNvSpPr/>
              <p:nvPr/>
            </p:nvSpPr>
            <p:spPr bwMode="auto">
              <a:xfrm>
                <a:off x="4876800" y="30480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54" name="Oval 83">
                <a:extLst>
                  <a:ext uri="{FF2B5EF4-FFF2-40B4-BE49-F238E27FC236}">
                    <a16:creationId xmlns:a16="http://schemas.microsoft.com/office/drawing/2014/main" id="{B4DF1493-A8A5-F249-850B-BD1D50462464}"/>
                  </a:ext>
                </a:extLst>
              </p:cNvPr>
              <p:cNvSpPr/>
              <p:nvPr/>
            </p:nvSpPr>
            <p:spPr bwMode="auto">
              <a:xfrm>
                <a:off x="4876800" y="35052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</p:grpSp>
        <p:sp>
          <p:nvSpPr>
            <p:cNvPr id="40" name="TextBox 119">
              <a:extLst>
                <a:ext uri="{FF2B5EF4-FFF2-40B4-BE49-F238E27FC236}">
                  <a16:creationId xmlns:a16="http://schemas.microsoft.com/office/drawing/2014/main" id="{82067ADC-6618-7A49-B11D-25AD9E663342}"/>
                </a:ext>
              </a:extLst>
            </p:cNvPr>
            <p:cNvSpPr txBox="1"/>
            <p:nvPr/>
          </p:nvSpPr>
          <p:spPr>
            <a:xfrm>
              <a:off x="4363048" y="1676400"/>
              <a:ext cx="919021" cy="3877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00"/>
                <a:t>Time 2</a:t>
              </a:r>
            </a:p>
          </p:txBody>
        </p:sp>
      </p:grpSp>
      <p:grpSp>
        <p:nvGrpSpPr>
          <p:cNvPr id="55" name="Group 124">
            <a:extLst>
              <a:ext uri="{FF2B5EF4-FFF2-40B4-BE49-F238E27FC236}">
                <a16:creationId xmlns:a16="http://schemas.microsoft.com/office/drawing/2014/main" id="{1D44F07C-3561-C847-9EC4-10BFC3BA8CF3}"/>
              </a:ext>
            </a:extLst>
          </p:cNvPr>
          <p:cNvGrpSpPr/>
          <p:nvPr/>
        </p:nvGrpSpPr>
        <p:grpSpPr>
          <a:xfrm>
            <a:off x="5461000" y="1651001"/>
            <a:ext cx="952500" cy="1333500"/>
            <a:chOff x="5638800" y="1676400"/>
            <a:chExt cx="1143000" cy="1600200"/>
          </a:xfrm>
        </p:grpSpPr>
        <p:grpSp>
          <p:nvGrpSpPr>
            <p:cNvPr id="56" name="Group 115">
              <a:extLst>
                <a:ext uri="{FF2B5EF4-FFF2-40B4-BE49-F238E27FC236}">
                  <a16:creationId xmlns:a16="http://schemas.microsoft.com/office/drawing/2014/main" id="{7E611386-460F-E843-8218-7098406D0127}"/>
                </a:ext>
              </a:extLst>
            </p:cNvPr>
            <p:cNvGrpSpPr/>
            <p:nvPr/>
          </p:nvGrpSpPr>
          <p:grpSpPr>
            <a:xfrm>
              <a:off x="5638800" y="2133600"/>
              <a:ext cx="1143000" cy="1143000"/>
              <a:chOff x="5410200" y="2590800"/>
              <a:chExt cx="1143000" cy="1143000"/>
            </a:xfrm>
          </p:grpSpPr>
          <p:cxnSp>
            <p:nvCxnSpPr>
              <p:cNvPr id="58" name="Straight Connector 84">
                <a:extLst>
                  <a:ext uri="{FF2B5EF4-FFF2-40B4-BE49-F238E27FC236}">
                    <a16:creationId xmlns:a16="http://schemas.microsoft.com/office/drawing/2014/main" id="{18586EF4-81BA-694A-A32A-ECF513280814}"/>
                  </a:ext>
                </a:extLst>
              </p:cNvPr>
              <p:cNvCxnSpPr>
                <a:stCxn id="63" idx="6"/>
                <a:endCxn id="69" idx="2"/>
              </p:cNvCxnSpPr>
              <p:nvPr/>
            </p:nvCxnSpPr>
            <p:spPr bwMode="auto">
              <a:xfrm>
                <a:off x="5638800" y="2705100"/>
                <a:ext cx="685800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59" name="Straight Connector 85">
                <a:extLst>
                  <a:ext uri="{FF2B5EF4-FFF2-40B4-BE49-F238E27FC236}">
                    <a16:creationId xmlns:a16="http://schemas.microsoft.com/office/drawing/2014/main" id="{B64343CC-D592-5F40-B1A4-9925B9C871AA}"/>
                  </a:ext>
                </a:extLst>
              </p:cNvPr>
              <p:cNvCxnSpPr>
                <a:stCxn id="66" idx="6"/>
                <a:endCxn id="70" idx="2"/>
              </p:cNvCxnSpPr>
              <p:nvPr/>
            </p:nvCxnSpPr>
            <p:spPr bwMode="auto">
              <a:xfrm>
                <a:off x="6096000" y="3162300"/>
                <a:ext cx="228600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60" name="Straight Connector 86">
                <a:extLst>
                  <a:ext uri="{FF2B5EF4-FFF2-40B4-BE49-F238E27FC236}">
                    <a16:creationId xmlns:a16="http://schemas.microsoft.com/office/drawing/2014/main" id="{69DAC377-C343-FD48-A80B-C2BC4729E118}"/>
                  </a:ext>
                </a:extLst>
              </p:cNvPr>
              <p:cNvCxnSpPr>
                <a:stCxn id="67" idx="6"/>
                <a:endCxn id="71" idx="2"/>
              </p:cNvCxnSpPr>
              <p:nvPr/>
            </p:nvCxnSpPr>
            <p:spPr bwMode="auto">
              <a:xfrm>
                <a:off x="5638800" y="3619500"/>
                <a:ext cx="685800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61" name="Straight Connector 87">
                <a:extLst>
                  <a:ext uri="{FF2B5EF4-FFF2-40B4-BE49-F238E27FC236}">
                    <a16:creationId xmlns:a16="http://schemas.microsoft.com/office/drawing/2014/main" id="{BC6ADD65-0C87-7A4F-A74B-FE83B1ECB0C6}"/>
                  </a:ext>
                </a:extLst>
              </p:cNvPr>
              <p:cNvCxnSpPr>
                <a:stCxn id="71" idx="0"/>
                <a:endCxn id="69" idx="4"/>
              </p:cNvCxnSpPr>
              <p:nvPr/>
            </p:nvCxnSpPr>
            <p:spPr bwMode="auto">
              <a:xfrm flipV="1">
                <a:off x="6438900" y="2819400"/>
                <a:ext cx="0" cy="68580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62" name="Straight Connector 88">
                <a:extLst>
                  <a:ext uri="{FF2B5EF4-FFF2-40B4-BE49-F238E27FC236}">
                    <a16:creationId xmlns:a16="http://schemas.microsoft.com/office/drawing/2014/main" id="{251B5192-66AF-F648-9139-36524DB57C43}"/>
                  </a:ext>
                </a:extLst>
              </p:cNvPr>
              <p:cNvCxnSpPr>
                <a:stCxn id="67" idx="0"/>
                <a:endCxn id="63" idx="4"/>
              </p:cNvCxnSpPr>
              <p:nvPr/>
            </p:nvCxnSpPr>
            <p:spPr bwMode="auto">
              <a:xfrm flipV="1">
                <a:off x="5524500" y="2819400"/>
                <a:ext cx="0" cy="68580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sp>
            <p:nvSpPr>
              <p:cNvPr id="63" name="Oval 89">
                <a:extLst>
                  <a:ext uri="{FF2B5EF4-FFF2-40B4-BE49-F238E27FC236}">
                    <a16:creationId xmlns:a16="http://schemas.microsoft.com/office/drawing/2014/main" id="{F477B396-12B1-7746-A1BE-22F3E829FCA1}"/>
                  </a:ext>
                </a:extLst>
              </p:cNvPr>
              <p:cNvSpPr/>
              <p:nvPr/>
            </p:nvSpPr>
            <p:spPr bwMode="auto">
              <a:xfrm>
                <a:off x="5410200" y="25908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64" name="Oval 90">
                <a:extLst>
                  <a:ext uri="{FF2B5EF4-FFF2-40B4-BE49-F238E27FC236}">
                    <a16:creationId xmlns:a16="http://schemas.microsoft.com/office/drawing/2014/main" id="{1C93B9A3-93D8-3A44-9AB8-74079945137D}"/>
                  </a:ext>
                </a:extLst>
              </p:cNvPr>
              <p:cNvSpPr/>
              <p:nvPr/>
            </p:nvSpPr>
            <p:spPr bwMode="auto">
              <a:xfrm>
                <a:off x="5410200" y="30480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65" name="Oval 91">
                <a:extLst>
                  <a:ext uri="{FF2B5EF4-FFF2-40B4-BE49-F238E27FC236}">
                    <a16:creationId xmlns:a16="http://schemas.microsoft.com/office/drawing/2014/main" id="{677676B7-B8D3-C343-9F50-F762F1034596}"/>
                  </a:ext>
                </a:extLst>
              </p:cNvPr>
              <p:cNvSpPr/>
              <p:nvPr/>
            </p:nvSpPr>
            <p:spPr bwMode="auto">
              <a:xfrm>
                <a:off x="5867400" y="25908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66" name="Oval 92">
                <a:extLst>
                  <a:ext uri="{FF2B5EF4-FFF2-40B4-BE49-F238E27FC236}">
                    <a16:creationId xmlns:a16="http://schemas.microsoft.com/office/drawing/2014/main" id="{81003733-1268-4841-BCDE-D38B447C2653}"/>
                  </a:ext>
                </a:extLst>
              </p:cNvPr>
              <p:cNvSpPr/>
              <p:nvPr/>
            </p:nvSpPr>
            <p:spPr bwMode="auto">
              <a:xfrm>
                <a:off x="5867400" y="30480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67" name="Oval 93">
                <a:extLst>
                  <a:ext uri="{FF2B5EF4-FFF2-40B4-BE49-F238E27FC236}">
                    <a16:creationId xmlns:a16="http://schemas.microsoft.com/office/drawing/2014/main" id="{CA153250-2029-6749-B7F2-9DF55374AC54}"/>
                  </a:ext>
                </a:extLst>
              </p:cNvPr>
              <p:cNvSpPr/>
              <p:nvPr/>
            </p:nvSpPr>
            <p:spPr bwMode="auto">
              <a:xfrm>
                <a:off x="5410200" y="35052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68" name="Oval 94">
                <a:extLst>
                  <a:ext uri="{FF2B5EF4-FFF2-40B4-BE49-F238E27FC236}">
                    <a16:creationId xmlns:a16="http://schemas.microsoft.com/office/drawing/2014/main" id="{674FD884-4E0E-8442-8B4B-BE9E93B73649}"/>
                  </a:ext>
                </a:extLst>
              </p:cNvPr>
              <p:cNvSpPr/>
              <p:nvPr/>
            </p:nvSpPr>
            <p:spPr bwMode="auto">
              <a:xfrm>
                <a:off x="5867400" y="35052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 w="57150" cmpd="sng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69" name="Oval 95">
                <a:extLst>
                  <a:ext uri="{FF2B5EF4-FFF2-40B4-BE49-F238E27FC236}">
                    <a16:creationId xmlns:a16="http://schemas.microsoft.com/office/drawing/2014/main" id="{5690BFCA-2159-1E41-8DCB-DF208CE8B1C2}"/>
                  </a:ext>
                </a:extLst>
              </p:cNvPr>
              <p:cNvSpPr/>
              <p:nvPr/>
            </p:nvSpPr>
            <p:spPr bwMode="auto">
              <a:xfrm>
                <a:off x="6324600" y="25908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70" name="Oval 96">
                <a:extLst>
                  <a:ext uri="{FF2B5EF4-FFF2-40B4-BE49-F238E27FC236}">
                    <a16:creationId xmlns:a16="http://schemas.microsoft.com/office/drawing/2014/main" id="{2A2549AB-9361-E740-9815-1E60F3034796}"/>
                  </a:ext>
                </a:extLst>
              </p:cNvPr>
              <p:cNvSpPr/>
              <p:nvPr/>
            </p:nvSpPr>
            <p:spPr bwMode="auto">
              <a:xfrm>
                <a:off x="6324600" y="30480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 w="57150" cmpd="sng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71" name="Oval 97">
                <a:extLst>
                  <a:ext uri="{FF2B5EF4-FFF2-40B4-BE49-F238E27FC236}">
                    <a16:creationId xmlns:a16="http://schemas.microsoft.com/office/drawing/2014/main" id="{58080D01-5BDD-CA40-A4D5-704AB904B23B}"/>
                  </a:ext>
                </a:extLst>
              </p:cNvPr>
              <p:cNvSpPr/>
              <p:nvPr/>
            </p:nvSpPr>
            <p:spPr bwMode="auto">
              <a:xfrm>
                <a:off x="6324600" y="35052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</p:grpSp>
        <p:sp>
          <p:nvSpPr>
            <p:cNvPr id="57" name="TextBox 120">
              <a:extLst>
                <a:ext uri="{FF2B5EF4-FFF2-40B4-BE49-F238E27FC236}">
                  <a16:creationId xmlns:a16="http://schemas.microsoft.com/office/drawing/2014/main" id="{78E713E2-1E34-B449-849F-F9A092F0C52D}"/>
                </a:ext>
              </a:extLst>
            </p:cNvPr>
            <p:cNvSpPr txBox="1"/>
            <p:nvPr/>
          </p:nvSpPr>
          <p:spPr>
            <a:xfrm>
              <a:off x="5810848" y="1676400"/>
              <a:ext cx="919021" cy="3877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00"/>
                <a:t>Time 3</a:t>
              </a:r>
            </a:p>
          </p:txBody>
        </p:sp>
      </p:grpSp>
      <p:grpSp>
        <p:nvGrpSpPr>
          <p:cNvPr id="72" name="Group 125">
            <a:extLst>
              <a:ext uri="{FF2B5EF4-FFF2-40B4-BE49-F238E27FC236}">
                <a16:creationId xmlns:a16="http://schemas.microsoft.com/office/drawing/2014/main" id="{3F10DCC3-1E6A-2347-9BB8-9BF69C8B9310}"/>
              </a:ext>
            </a:extLst>
          </p:cNvPr>
          <p:cNvGrpSpPr/>
          <p:nvPr/>
        </p:nvGrpSpPr>
        <p:grpSpPr>
          <a:xfrm>
            <a:off x="6667500" y="1651001"/>
            <a:ext cx="952500" cy="1333500"/>
            <a:chOff x="7086600" y="1676400"/>
            <a:chExt cx="1143000" cy="1600200"/>
          </a:xfrm>
        </p:grpSpPr>
        <p:grpSp>
          <p:nvGrpSpPr>
            <p:cNvPr id="73" name="Group 116">
              <a:extLst>
                <a:ext uri="{FF2B5EF4-FFF2-40B4-BE49-F238E27FC236}">
                  <a16:creationId xmlns:a16="http://schemas.microsoft.com/office/drawing/2014/main" id="{29565448-C322-4D4D-9E7C-9544217DC35C}"/>
                </a:ext>
              </a:extLst>
            </p:cNvPr>
            <p:cNvGrpSpPr/>
            <p:nvPr/>
          </p:nvGrpSpPr>
          <p:grpSpPr>
            <a:xfrm>
              <a:off x="7086600" y="2133600"/>
              <a:ext cx="1143000" cy="1143000"/>
              <a:chOff x="6858000" y="2590800"/>
              <a:chExt cx="1143000" cy="1143000"/>
            </a:xfrm>
          </p:grpSpPr>
          <p:cxnSp>
            <p:nvCxnSpPr>
              <p:cNvPr id="75" name="Straight Connector 98">
                <a:extLst>
                  <a:ext uri="{FF2B5EF4-FFF2-40B4-BE49-F238E27FC236}">
                    <a16:creationId xmlns:a16="http://schemas.microsoft.com/office/drawing/2014/main" id="{C598BCAD-0EA7-DC47-B7F4-5CD5CDB8D221}"/>
                  </a:ext>
                </a:extLst>
              </p:cNvPr>
              <p:cNvCxnSpPr>
                <a:stCxn id="80" idx="6"/>
                <a:endCxn id="86" idx="2"/>
              </p:cNvCxnSpPr>
              <p:nvPr/>
            </p:nvCxnSpPr>
            <p:spPr bwMode="auto">
              <a:xfrm>
                <a:off x="7086600" y="2705100"/>
                <a:ext cx="685800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76" name="Straight Connector 99">
                <a:extLst>
                  <a:ext uri="{FF2B5EF4-FFF2-40B4-BE49-F238E27FC236}">
                    <a16:creationId xmlns:a16="http://schemas.microsoft.com/office/drawing/2014/main" id="{D172D8BE-ADB2-FA4E-BDC9-B14B74B1832C}"/>
                  </a:ext>
                </a:extLst>
              </p:cNvPr>
              <p:cNvCxnSpPr>
                <a:stCxn id="83" idx="6"/>
                <a:endCxn id="87" idx="2"/>
              </p:cNvCxnSpPr>
              <p:nvPr/>
            </p:nvCxnSpPr>
            <p:spPr bwMode="auto">
              <a:xfrm>
                <a:off x="7543800" y="3162300"/>
                <a:ext cx="228600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77" name="Straight Connector 100">
                <a:extLst>
                  <a:ext uri="{FF2B5EF4-FFF2-40B4-BE49-F238E27FC236}">
                    <a16:creationId xmlns:a16="http://schemas.microsoft.com/office/drawing/2014/main" id="{93683178-8DC4-9C40-83DC-DD8AE6FF1BAA}"/>
                  </a:ext>
                </a:extLst>
              </p:cNvPr>
              <p:cNvCxnSpPr>
                <a:stCxn id="84" idx="6"/>
                <a:endCxn id="88" idx="2"/>
              </p:cNvCxnSpPr>
              <p:nvPr/>
            </p:nvCxnSpPr>
            <p:spPr bwMode="auto">
              <a:xfrm>
                <a:off x="7086600" y="3619500"/>
                <a:ext cx="685800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78" name="Straight Connector 101">
                <a:extLst>
                  <a:ext uri="{FF2B5EF4-FFF2-40B4-BE49-F238E27FC236}">
                    <a16:creationId xmlns:a16="http://schemas.microsoft.com/office/drawing/2014/main" id="{DAFFAE80-AB54-BF42-8DDE-6B289988B5E3}"/>
                  </a:ext>
                </a:extLst>
              </p:cNvPr>
              <p:cNvCxnSpPr>
                <a:stCxn id="88" idx="0"/>
                <a:endCxn id="86" idx="4"/>
              </p:cNvCxnSpPr>
              <p:nvPr/>
            </p:nvCxnSpPr>
            <p:spPr bwMode="auto">
              <a:xfrm flipV="1">
                <a:off x="7886700" y="2819400"/>
                <a:ext cx="0" cy="68580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79" name="Straight Connector 102">
                <a:extLst>
                  <a:ext uri="{FF2B5EF4-FFF2-40B4-BE49-F238E27FC236}">
                    <a16:creationId xmlns:a16="http://schemas.microsoft.com/office/drawing/2014/main" id="{620DBB78-12D2-CF47-B44D-A03A1705A717}"/>
                  </a:ext>
                </a:extLst>
              </p:cNvPr>
              <p:cNvCxnSpPr>
                <a:stCxn id="84" idx="0"/>
                <a:endCxn id="80" idx="4"/>
              </p:cNvCxnSpPr>
              <p:nvPr/>
            </p:nvCxnSpPr>
            <p:spPr bwMode="auto">
              <a:xfrm flipV="1">
                <a:off x="6972300" y="2819400"/>
                <a:ext cx="0" cy="68580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sp>
            <p:nvSpPr>
              <p:cNvPr id="80" name="Oval 103">
                <a:extLst>
                  <a:ext uri="{FF2B5EF4-FFF2-40B4-BE49-F238E27FC236}">
                    <a16:creationId xmlns:a16="http://schemas.microsoft.com/office/drawing/2014/main" id="{818E9F2F-A254-674A-90F4-DD5530901F47}"/>
                  </a:ext>
                </a:extLst>
              </p:cNvPr>
              <p:cNvSpPr/>
              <p:nvPr/>
            </p:nvSpPr>
            <p:spPr bwMode="auto">
              <a:xfrm>
                <a:off x="6858000" y="25908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81" name="Oval 104">
                <a:extLst>
                  <a:ext uri="{FF2B5EF4-FFF2-40B4-BE49-F238E27FC236}">
                    <a16:creationId xmlns:a16="http://schemas.microsoft.com/office/drawing/2014/main" id="{0201DC09-0FB2-F347-BD3C-DE20BDE86246}"/>
                  </a:ext>
                </a:extLst>
              </p:cNvPr>
              <p:cNvSpPr/>
              <p:nvPr/>
            </p:nvSpPr>
            <p:spPr bwMode="auto">
              <a:xfrm>
                <a:off x="6858000" y="30480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82" name="Oval 105">
                <a:extLst>
                  <a:ext uri="{FF2B5EF4-FFF2-40B4-BE49-F238E27FC236}">
                    <a16:creationId xmlns:a16="http://schemas.microsoft.com/office/drawing/2014/main" id="{52E75088-9EF7-CA42-9A18-8D80B2B2B161}"/>
                  </a:ext>
                </a:extLst>
              </p:cNvPr>
              <p:cNvSpPr/>
              <p:nvPr/>
            </p:nvSpPr>
            <p:spPr bwMode="auto">
              <a:xfrm>
                <a:off x="7315200" y="25908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83" name="Oval 106">
                <a:extLst>
                  <a:ext uri="{FF2B5EF4-FFF2-40B4-BE49-F238E27FC236}">
                    <a16:creationId xmlns:a16="http://schemas.microsoft.com/office/drawing/2014/main" id="{6E64BFA3-CCBD-8B4F-B189-529788C7A8E0}"/>
                  </a:ext>
                </a:extLst>
              </p:cNvPr>
              <p:cNvSpPr/>
              <p:nvPr/>
            </p:nvSpPr>
            <p:spPr bwMode="auto">
              <a:xfrm>
                <a:off x="7315200" y="30480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 w="57150" cmpd="sng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84" name="Oval 107">
                <a:extLst>
                  <a:ext uri="{FF2B5EF4-FFF2-40B4-BE49-F238E27FC236}">
                    <a16:creationId xmlns:a16="http://schemas.microsoft.com/office/drawing/2014/main" id="{CA1E0BBA-1AC4-024D-8C78-91D2C65D151F}"/>
                  </a:ext>
                </a:extLst>
              </p:cNvPr>
              <p:cNvSpPr/>
              <p:nvPr/>
            </p:nvSpPr>
            <p:spPr bwMode="auto">
              <a:xfrm>
                <a:off x="6858000" y="35052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85" name="Oval 108">
                <a:extLst>
                  <a:ext uri="{FF2B5EF4-FFF2-40B4-BE49-F238E27FC236}">
                    <a16:creationId xmlns:a16="http://schemas.microsoft.com/office/drawing/2014/main" id="{E723404D-E8AF-A141-82EF-9F74D3D3F1D8}"/>
                  </a:ext>
                </a:extLst>
              </p:cNvPr>
              <p:cNvSpPr/>
              <p:nvPr/>
            </p:nvSpPr>
            <p:spPr bwMode="auto">
              <a:xfrm>
                <a:off x="7315200" y="35052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86" name="Oval 109">
                <a:extLst>
                  <a:ext uri="{FF2B5EF4-FFF2-40B4-BE49-F238E27FC236}">
                    <a16:creationId xmlns:a16="http://schemas.microsoft.com/office/drawing/2014/main" id="{E26ECF99-B1A5-5645-AB8E-F1C1FACA2062}"/>
                  </a:ext>
                </a:extLst>
              </p:cNvPr>
              <p:cNvSpPr/>
              <p:nvPr/>
            </p:nvSpPr>
            <p:spPr bwMode="auto">
              <a:xfrm>
                <a:off x="7772400" y="25908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87" name="Oval 110">
                <a:extLst>
                  <a:ext uri="{FF2B5EF4-FFF2-40B4-BE49-F238E27FC236}">
                    <a16:creationId xmlns:a16="http://schemas.microsoft.com/office/drawing/2014/main" id="{24F7E8BD-DD2C-1740-9BDC-CDECA3663993}"/>
                  </a:ext>
                </a:extLst>
              </p:cNvPr>
              <p:cNvSpPr/>
              <p:nvPr/>
            </p:nvSpPr>
            <p:spPr bwMode="auto">
              <a:xfrm>
                <a:off x="7772400" y="30480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88" name="Oval 111">
                <a:extLst>
                  <a:ext uri="{FF2B5EF4-FFF2-40B4-BE49-F238E27FC236}">
                    <a16:creationId xmlns:a16="http://schemas.microsoft.com/office/drawing/2014/main" id="{819CD0CA-1083-1D4E-9E39-9EBCA8EF5052}"/>
                  </a:ext>
                </a:extLst>
              </p:cNvPr>
              <p:cNvSpPr/>
              <p:nvPr/>
            </p:nvSpPr>
            <p:spPr bwMode="auto">
              <a:xfrm>
                <a:off x="7772400" y="35052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 w="57150" cmpd="sng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</p:grpSp>
        <p:sp>
          <p:nvSpPr>
            <p:cNvPr id="74" name="TextBox 121">
              <a:extLst>
                <a:ext uri="{FF2B5EF4-FFF2-40B4-BE49-F238E27FC236}">
                  <a16:creationId xmlns:a16="http://schemas.microsoft.com/office/drawing/2014/main" id="{459374BE-819C-2A49-8429-ECD1DD932CC8}"/>
                </a:ext>
              </a:extLst>
            </p:cNvPr>
            <p:cNvSpPr txBox="1"/>
            <p:nvPr/>
          </p:nvSpPr>
          <p:spPr>
            <a:xfrm>
              <a:off x="7239000" y="1676400"/>
              <a:ext cx="919021" cy="3877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00"/>
                <a:t>Time 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1990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CD9E28-0A23-E848-951E-D04666256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Problem#2: the issue of BSP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B2F848E-8303-DA45-BF37-BD50F8946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680520"/>
          </a:xfrm>
        </p:spPr>
        <p:txBody>
          <a:bodyPr>
            <a:normAutofit/>
          </a:bodyPr>
          <a:lstStyle/>
          <a:p>
            <a:r>
              <a:rPr lang="en-US" altLang="zh-CN" dirty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Example Algorithm</a:t>
            </a:r>
            <a:r>
              <a:rPr lang="en-US" altLang="zh-CN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: If Red neighbor then turn Red</a:t>
            </a:r>
          </a:p>
          <a:p>
            <a:endParaRPr lang="en-US" altLang="zh-CN" b="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altLang="zh-CN" b="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US" altLang="zh-CN" b="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US" altLang="zh-CN" dirty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Bulk Synchronous Parallel </a:t>
            </a:r>
            <a:r>
              <a:rPr lang="en-US" altLang="zh-CN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Computation :</a:t>
            </a:r>
          </a:p>
          <a:p>
            <a:pPr lvl="1"/>
            <a:r>
              <a:rPr lang="en-US" altLang="zh-CN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Evaluate condition on all vertices for every phase</a:t>
            </a:r>
          </a:p>
          <a:p>
            <a:pPr lvl="1"/>
            <a:r>
              <a:rPr lang="en-US" altLang="zh-CN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4 Phases each with 9 computations </a:t>
            </a:r>
            <a:r>
              <a:rPr lang="en-US" altLang="zh-CN" dirty="0">
                <a:latin typeface="Verdana" pitchFamily="34" charset="0"/>
                <a:ea typeface="Verdana" pitchFamily="34" charset="0"/>
                <a:cs typeface="Verdana" pitchFamily="34" charset="0"/>
                <a:sym typeface="Wingdings"/>
              </a:rPr>
              <a:t></a:t>
            </a:r>
            <a:r>
              <a:rPr lang="en-US" altLang="zh-CN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 36 Computations </a:t>
            </a:r>
          </a:p>
          <a:p>
            <a:r>
              <a:rPr lang="en-US" altLang="zh-CN" dirty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Solution: asynchronous</a:t>
            </a:r>
            <a:r>
              <a:rPr lang="en-US" altLang="zh-CN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 Computation:</a:t>
            </a:r>
          </a:p>
          <a:p>
            <a:pPr lvl="1"/>
            <a:r>
              <a:rPr lang="en-US" altLang="zh-CN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Evaluate condition only when neighbor changes</a:t>
            </a:r>
          </a:p>
          <a:p>
            <a:pPr lvl="1"/>
            <a:r>
              <a:rPr lang="en-US" altLang="zh-CN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4 Phases each with 2 computations </a:t>
            </a:r>
            <a:r>
              <a:rPr lang="en-US" altLang="zh-CN" dirty="0">
                <a:latin typeface="Verdana" pitchFamily="34" charset="0"/>
                <a:ea typeface="Verdana" pitchFamily="34" charset="0"/>
                <a:cs typeface="Verdana" pitchFamily="34" charset="0"/>
                <a:sym typeface="Wingdings"/>
              </a:rPr>
              <a:t></a:t>
            </a:r>
            <a:r>
              <a:rPr lang="en-US" altLang="zh-CN" b="0" dirty="0">
                <a:latin typeface="Verdana" pitchFamily="34" charset="0"/>
                <a:ea typeface="Verdana" pitchFamily="34" charset="0"/>
                <a:cs typeface="Verdana" pitchFamily="34" charset="0"/>
              </a:rPr>
              <a:t> 8 Computations</a:t>
            </a:r>
          </a:p>
          <a:p>
            <a:endParaRPr lang="en-US" altLang="zh-CN" b="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5CAF861-6D73-9943-AF2B-CDBF6D24F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56</a:t>
            </a:fld>
            <a:endParaRPr lang="zh-CN" altLang="en-US"/>
          </a:p>
        </p:txBody>
      </p:sp>
      <p:grpSp>
        <p:nvGrpSpPr>
          <p:cNvPr id="5" name="Group 112">
            <a:extLst>
              <a:ext uri="{FF2B5EF4-FFF2-40B4-BE49-F238E27FC236}">
                <a16:creationId xmlns:a16="http://schemas.microsoft.com/office/drawing/2014/main" id="{23456061-FF5F-F04E-A545-39B1B74ED2DA}"/>
              </a:ext>
            </a:extLst>
          </p:cNvPr>
          <p:cNvGrpSpPr/>
          <p:nvPr/>
        </p:nvGrpSpPr>
        <p:grpSpPr>
          <a:xfrm>
            <a:off x="1714500" y="2032001"/>
            <a:ext cx="952500" cy="952500"/>
            <a:chOff x="914400" y="2590800"/>
            <a:chExt cx="1143000" cy="1143000"/>
          </a:xfrm>
        </p:grpSpPr>
        <p:cxnSp>
          <p:nvCxnSpPr>
            <p:cNvPr id="6" name="Straight Connector 26">
              <a:extLst>
                <a:ext uri="{FF2B5EF4-FFF2-40B4-BE49-F238E27FC236}">
                  <a16:creationId xmlns:a16="http://schemas.microsoft.com/office/drawing/2014/main" id="{B2CD2795-55F5-4644-927D-D87D4B50F327}"/>
                </a:ext>
              </a:extLst>
            </p:cNvPr>
            <p:cNvCxnSpPr>
              <a:stCxn id="11" idx="6"/>
              <a:endCxn id="17" idx="2"/>
            </p:cNvCxnSpPr>
            <p:nvPr/>
          </p:nvCxnSpPr>
          <p:spPr bwMode="auto">
            <a:xfrm>
              <a:off x="1143000" y="2705100"/>
              <a:ext cx="68580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7" name="Straight Connector 28">
              <a:extLst>
                <a:ext uri="{FF2B5EF4-FFF2-40B4-BE49-F238E27FC236}">
                  <a16:creationId xmlns:a16="http://schemas.microsoft.com/office/drawing/2014/main" id="{4AB57962-C4CA-C940-BD4E-8F90ADD01E40}"/>
                </a:ext>
              </a:extLst>
            </p:cNvPr>
            <p:cNvCxnSpPr>
              <a:stCxn id="14" idx="6"/>
              <a:endCxn id="18" idx="2"/>
            </p:cNvCxnSpPr>
            <p:nvPr/>
          </p:nvCxnSpPr>
          <p:spPr bwMode="auto">
            <a:xfrm>
              <a:off x="1600200" y="3162300"/>
              <a:ext cx="22860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8" name="Straight Connector 29">
              <a:extLst>
                <a:ext uri="{FF2B5EF4-FFF2-40B4-BE49-F238E27FC236}">
                  <a16:creationId xmlns:a16="http://schemas.microsoft.com/office/drawing/2014/main" id="{7C43E8A8-0B6C-5243-9635-FE86F2F56FAC}"/>
                </a:ext>
              </a:extLst>
            </p:cNvPr>
            <p:cNvCxnSpPr>
              <a:stCxn id="15" idx="6"/>
              <a:endCxn id="19" idx="2"/>
            </p:cNvCxnSpPr>
            <p:nvPr/>
          </p:nvCxnSpPr>
          <p:spPr bwMode="auto">
            <a:xfrm>
              <a:off x="1143000" y="3619500"/>
              <a:ext cx="68580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9" name="Straight Connector 32">
              <a:extLst>
                <a:ext uri="{FF2B5EF4-FFF2-40B4-BE49-F238E27FC236}">
                  <a16:creationId xmlns:a16="http://schemas.microsoft.com/office/drawing/2014/main" id="{3982F3C8-6608-FF45-A008-CC06AA22D910}"/>
                </a:ext>
              </a:extLst>
            </p:cNvPr>
            <p:cNvCxnSpPr>
              <a:stCxn id="19" idx="0"/>
              <a:endCxn id="17" idx="4"/>
            </p:cNvCxnSpPr>
            <p:nvPr/>
          </p:nvCxnSpPr>
          <p:spPr bwMode="auto">
            <a:xfrm flipV="1">
              <a:off x="1943100" y="2819400"/>
              <a:ext cx="0" cy="68580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10" name="Straight Connector 38">
              <a:extLst>
                <a:ext uri="{FF2B5EF4-FFF2-40B4-BE49-F238E27FC236}">
                  <a16:creationId xmlns:a16="http://schemas.microsoft.com/office/drawing/2014/main" id="{216A2680-7064-5F4C-9E00-D2CF5FFE6908}"/>
                </a:ext>
              </a:extLst>
            </p:cNvPr>
            <p:cNvCxnSpPr>
              <a:stCxn id="15" idx="0"/>
              <a:endCxn id="11" idx="4"/>
            </p:cNvCxnSpPr>
            <p:nvPr/>
          </p:nvCxnSpPr>
          <p:spPr bwMode="auto">
            <a:xfrm flipV="1">
              <a:off x="1028700" y="2819400"/>
              <a:ext cx="0" cy="68580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11" name="Oval 3">
              <a:extLst>
                <a:ext uri="{FF2B5EF4-FFF2-40B4-BE49-F238E27FC236}">
                  <a16:creationId xmlns:a16="http://schemas.microsoft.com/office/drawing/2014/main" id="{D8BA2C6C-FBE4-8A4E-9185-DB0814ABBF63}"/>
                </a:ext>
              </a:extLst>
            </p:cNvPr>
            <p:cNvSpPr/>
            <p:nvPr/>
          </p:nvSpPr>
          <p:spPr bwMode="auto">
            <a:xfrm>
              <a:off x="914400" y="2590800"/>
              <a:ext cx="228600" cy="228600"/>
            </a:xfrm>
            <a:prstGeom prst="ellipse">
              <a:avLst/>
            </a:prstGeom>
            <a:solidFill>
              <a:srgbClr val="FF0000"/>
            </a:solidFill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12" name="Oval 4">
              <a:extLst>
                <a:ext uri="{FF2B5EF4-FFF2-40B4-BE49-F238E27FC236}">
                  <a16:creationId xmlns:a16="http://schemas.microsoft.com/office/drawing/2014/main" id="{10159E55-FCF6-5E40-831B-F5641D05A0FE}"/>
                </a:ext>
              </a:extLst>
            </p:cNvPr>
            <p:cNvSpPr/>
            <p:nvPr/>
          </p:nvSpPr>
          <p:spPr bwMode="auto">
            <a:xfrm>
              <a:off x="914400" y="3048000"/>
              <a:ext cx="228600" cy="2286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13" name="Oval 7">
              <a:extLst>
                <a:ext uri="{FF2B5EF4-FFF2-40B4-BE49-F238E27FC236}">
                  <a16:creationId xmlns:a16="http://schemas.microsoft.com/office/drawing/2014/main" id="{979C1962-33DF-A043-9DAA-846B4BE1168C}"/>
                </a:ext>
              </a:extLst>
            </p:cNvPr>
            <p:cNvSpPr/>
            <p:nvPr/>
          </p:nvSpPr>
          <p:spPr bwMode="auto">
            <a:xfrm>
              <a:off x="1371600" y="2590800"/>
              <a:ext cx="228600" cy="2286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14" name="Oval 8">
              <a:extLst>
                <a:ext uri="{FF2B5EF4-FFF2-40B4-BE49-F238E27FC236}">
                  <a16:creationId xmlns:a16="http://schemas.microsoft.com/office/drawing/2014/main" id="{EF65FC35-0D71-E84A-991E-2602537C44FD}"/>
                </a:ext>
              </a:extLst>
            </p:cNvPr>
            <p:cNvSpPr/>
            <p:nvPr/>
          </p:nvSpPr>
          <p:spPr bwMode="auto">
            <a:xfrm>
              <a:off x="1371600" y="3048000"/>
              <a:ext cx="228600" cy="2286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15" name="Oval 9">
              <a:extLst>
                <a:ext uri="{FF2B5EF4-FFF2-40B4-BE49-F238E27FC236}">
                  <a16:creationId xmlns:a16="http://schemas.microsoft.com/office/drawing/2014/main" id="{217B2C84-FE18-3D4E-B93A-4ACA0D413192}"/>
                </a:ext>
              </a:extLst>
            </p:cNvPr>
            <p:cNvSpPr/>
            <p:nvPr/>
          </p:nvSpPr>
          <p:spPr bwMode="auto">
            <a:xfrm>
              <a:off x="914400" y="3505200"/>
              <a:ext cx="228600" cy="2286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16" name="Oval 10">
              <a:extLst>
                <a:ext uri="{FF2B5EF4-FFF2-40B4-BE49-F238E27FC236}">
                  <a16:creationId xmlns:a16="http://schemas.microsoft.com/office/drawing/2014/main" id="{1B008144-3AF0-114D-B569-6C419DD219C1}"/>
                </a:ext>
              </a:extLst>
            </p:cNvPr>
            <p:cNvSpPr/>
            <p:nvPr/>
          </p:nvSpPr>
          <p:spPr bwMode="auto">
            <a:xfrm>
              <a:off x="1371600" y="3505200"/>
              <a:ext cx="228600" cy="2286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17" name="Oval 13">
              <a:extLst>
                <a:ext uri="{FF2B5EF4-FFF2-40B4-BE49-F238E27FC236}">
                  <a16:creationId xmlns:a16="http://schemas.microsoft.com/office/drawing/2014/main" id="{B6D44A6D-764E-D642-86D5-C8DAA6851CF2}"/>
                </a:ext>
              </a:extLst>
            </p:cNvPr>
            <p:cNvSpPr/>
            <p:nvPr/>
          </p:nvSpPr>
          <p:spPr bwMode="auto">
            <a:xfrm>
              <a:off x="1828800" y="2590800"/>
              <a:ext cx="228600" cy="2286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18" name="Oval 14">
              <a:extLst>
                <a:ext uri="{FF2B5EF4-FFF2-40B4-BE49-F238E27FC236}">
                  <a16:creationId xmlns:a16="http://schemas.microsoft.com/office/drawing/2014/main" id="{477F22F5-C905-F54B-A886-A095D1DB7734}"/>
                </a:ext>
              </a:extLst>
            </p:cNvPr>
            <p:cNvSpPr/>
            <p:nvPr/>
          </p:nvSpPr>
          <p:spPr bwMode="auto">
            <a:xfrm>
              <a:off x="1828800" y="3048000"/>
              <a:ext cx="228600" cy="2286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  <p:sp>
          <p:nvSpPr>
            <p:cNvPr id="19" name="Oval 15">
              <a:extLst>
                <a:ext uri="{FF2B5EF4-FFF2-40B4-BE49-F238E27FC236}">
                  <a16:creationId xmlns:a16="http://schemas.microsoft.com/office/drawing/2014/main" id="{099C0287-54EE-B346-9A1D-897344B0A039}"/>
                </a:ext>
              </a:extLst>
            </p:cNvPr>
            <p:cNvSpPr/>
            <p:nvPr/>
          </p:nvSpPr>
          <p:spPr bwMode="auto">
            <a:xfrm>
              <a:off x="1828800" y="3505200"/>
              <a:ext cx="228600" cy="2286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</p:grpSp>
      <p:sp>
        <p:nvSpPr>
          <p:cNvPr id="20" name="TextBox 117">
            <a:extLst>
              <a:ext uri="{FF2B5EF4-FFF2-40B4-BE49-F238E27FC236}">
                <a16:creationId xmlns:a16="http://schemas.microsoft.com/office/drawing/2014/main" id="{3D51C258-29AE-B34E-B530-5D92AE078CDA}"/>
              </a:ext>
            </a:extLst>
          </p:cNvPr>
          <p:cNvSpPr txBox="1"/>
          <p:nvPr/>
        </p:nvSpPr>
        <p:spPr>
          <a:xfrm>
            <a:off x="1841501" y="1651001"/>
            <a:ext cx="76585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/>
              <a:t>Time 0</a:t>
            </a:r>
          </a:p>
        </p:txBody>
      </p:sp>
      <p:grpSp>
        <p:nvGrpSpPr>
          <p:cNvPr id="21" name="Group 122">
            <a:extLst>
              <a:ext uri="{FF2B5EF4-FFF2-40B4-BE49-F238E27FC236}">
                <a16:creationId xmlns:a16="http://schemas.microsoft.com/office/drawing/2014/main" id="{BCAE5A31-D53C-3540-868B-656E746F3A88}"/>
              </a:ext>
            </a:extLst>
          </p:cNvPr>
          <p:cNvGrpSpPr/>
          <p:nvPr/>
        </p:nvGrpSpPr>
        <p:grpSpPr>
          <a:xfrm>
            <a:off x="2984500" y="1660724"/>
            <a:ext cx="952500" cy="1323777"/>
            <a:chOff x="2667000" y="1688068"/>
            <a:chExt cx="1143000" cy="1588532"/>
          </a:xfrm>
        </p:grpSpPr>
        <p:grpSp>
          <p:nvGrpSpPr>
            <p:cNvPr id="22" name="Group 113">
              <a:extLst>
                <a:ext uri="{FF2B5EF4-FFF2-40B4-BE49-F238E27FC236}">
                  <a16:creationId xmlns:a16="http://schemas.microsoft.com/office/drawing/2014/main" id="{EAAEBED8-3BD8-8B48-90FC-45DD3996F6E3}"/>
                </a:ext>
              </a:extLst>
            </p:cNvPr>
            <p:cNvGrpSpPr/>
            <p:nvPr/>
          </p:nvGrpSpPr>
          <p:grpSpPr>
            <a:xfrm>
              <a:off x="2667000" y="2133600"/>
              <a:ext cx="1143000" cy="1143000"/>
              <a:chOff x="2438400" y="2590800"/>
              <a:chExt cx="1143000" cy="1143000"/>
            </a:xfrm>
          </p:grpSpPr>
          <p:cxnSp>
            <p:nvCxnSpPr>
              <p:cNvPr id="24" name="Straight Connector 56">
                <a:extLst>
                  <a:ext uri="{FF2B5EF4-FFF2-40B4-BE49-F238E27FC236}">
                    <a16:creationId xmlns:a16="http://schemas.microsoft.com/office/drawing/2014/main" id="{D27A4A1D-998F-6243-9F29-73892D8D2B20}"/>
                  </a:ext>
                </a:extLst>
              </p:cNvPr>
              <p:cNvCxnSpPr>
                <a:stCxn id="29" idx="6"/>
                <a:endCxn id="35" idx="2"/>
              </p:cNvCxnSpPr>
              <p:nvPr/>
            </p:nvCxnSpPr>
            <p:spPr bwMode="auto">
              <a:xfrm>
                <a:off x="2667000" y="2705100"/>
                <a:ext cx="685800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25" name="Straight Connector 57">
                <a:extLst>
                  <a:ext uri="{FF2B5EF4-FFF2-40B4-BE49-F238E27FC236}">
                    <a16:creationId xmlns:a16="http://schemas.microsoft.com/office/drawing/2014/main" id="{B8BC8007-8348-D842-BA1A-7428305B4AD7}"/>
                  </a:ext>
                </a:extLst>
              </p:cNvPr>
              <p:cNvCxnSpPr>
                <a:stCxn id="32" idx="6"/>
                <a:endCxn id="36" idx="2"/>
              </p:cNvCxnSpPr>
              <p:nvPr/>
            </p:nvCxnSpPr>
            <p:spPr bwMode="auto">
              <a:xfrm>
                <a:off x="3124200" y="3162300"/>
                <a:ext cx="228600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26" name="Straight Connector 58">
                <a:extLst>
                  <a:ext uri="{FF2B5EF4-FFF2-40B4-BE49-F238E27FC236}">
                    <a16:creationId xmlns:a16="http://schemas.microsoft.com/office/drawing/2014/main" id="{FD07B09C-AD65-5A45-9A8B-A05048195AED}"/>
                  </a:ext>
                </a:extLst>
              </p:cNvPr>
              <p:cNvCxnSpPr>
                <a:stCxn id="33" idx="6"/>
                <a:endCxn id="37" idx="2"/>
              </p:cNvCxnSpPr>
              <p:nvPr/>
            </p:nvCxnSpPr>
            <p:spPr bwMode="auto">
              <a:xfrm>
                <a:off x="2667000" y="3619500"/>
                <a:ext cx="685800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27" name="Straight Connector 59">
                <a:extLst>
                  <a:ext uri="{FF2B5EF4-FFF2-40B4-BE49-F238E27FC236}">
                    <a16:creationId xmlns:a16="http://schemas.microsoft.com/office/drawing/2014/main" id="{7C171FC3-16F5-074C-9DF3-FC5954616E23}"/>
                  </a:ext>
                </a:extLst>
              </p:cNvPr>
              <p:cNvCxnSpPr>
                <a:stCxn id="37" idx="0"/>
                <a:endCxn id="35" idx="4"/>
              </p:cNvCxnSpPr>
              <p:nvPr/>
            </p:nvCxnSpPr>
            <p:spPr bwMode="auto">
              <a:xfrm flipV="1">
                <a:off x="3467100" y="2819400"/>
                <a:ext cx="0" cy="68580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28" name="Straight Connector 60">
                <a:extLst>
                  <a:ext uri="{FF2B5EF4-FFF2-40B4-BE49-F238E27FC236}">
                    <a16:creationId xmlns:a16="http://schemas.microsoft.com/office/drawing/2014/main" id="{93860DF1-D557-A340-9A25-3613AF35426C}"/>
                  </a:ext>
                </a:extLst>
              </p:cNvPr>
              <p:cNvCxnSpPr>
                <a:stCxn id="33" idx="0"/>
                <a:endCxn id="29" idx="4"/>
              </p:cNvCxnSpPr>
              <p:nvPr/>
            </p:nvCxnSpPr>
            <p:spPr bwMode="auto">
              <a:xfrm flipV="1">
                <a:off x="2552700" y="2819400"/>
                <a:ext cx="0" cy="68580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sp>
            <p:nvSpPr>
              <p:cNvPr id="29" name="Oval 61">
                <a:extLst>
                  <a:ext uri="{FF2B5EF4-FFF2-40B4-BE49-F238E27FC236}">
                    <a16:creationId xmlns:a16="http://schemas.microsoft.com/office/drawing/2014/main" id="{CCFE3668-A12E-5942-8B2D-B50430D86BB7}"/>
                  </a:ext>
                </a:extLst>
              </p:cNvPr>
              <p:cNvSpPr/>
              <p:nvPr/>
            </p:nvSpPr>
            <p:spPr bwMode="auto">
              <a:xfrm>
                <a:off x="2438400" y="25908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30" name="Oval 62">
                <a:extLst>
                  <a:ext uri="{FF2B5EF4-FFF2-40B4-BE49-F238E27FC236}">
                    <a16:creationId xmlns:a16="http://schemas.microsoft.com/office/drawing/2014/main" id="{650E5312-6E4D-2148-80B7-8249C781D30F}"/>
                  </a:ext>
                </a:extLst>
              </p:cNvPr>
              <p:cNvSpPr/>
              <p:nvPr/>
            </p:nvSpPr>
            <p:spPr bwMode="auto">
              <a:xfrm>
                <a:off x="2438400" y="30480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 w="57150" cmpd="sng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31" name="Oval 63">
                <a:extLst>
                  <a:ext uri="{FF2B5EF4-FFF2-40B4-BE49-F238E27FC236}">
                    <a16:creationId xmlns:a16="http://schemas.microsoft.com/office/drawing/2014/main" id="{7D3C25F6-2205-D94B-9162-E654AE77B6AB}"/>
                  </a:ext>
                </a:extLst>
              </p:cNvPr>
              <p:cNvSpPr/>
              <p:nvPr/>
            </p:nvSpPr>
            <p:spPr bwMode="auto">
              <a:xfrm>
                <a:off x="2895600" y="25908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 w="57150" cmpd="sng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32" name="Oval 64">
                <a:extLst>
                  <a:ext uri="{FF2B5EF4-FFF2-40B4-BE49-F238E27FC236}">
                    <a16:creationId xmlns:a16="http://schemas.microsoft.com/office/drawing/2014/main" id="{349943AB-2EA0-FE4C-8F23-FD418D6ED6D9}"/>
                  </a:ext>
                </a:extLst>
              </p:cNvPr>
              <p:cNvSpPr/>
              <p:nvPr/>
            </p:nvSpPr>
            <p:spPr bwMode="auto">
              <a:xfrm>
                <a:off x="2895600" y="30480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33" name="Oval 65">
                <a:extLst>
                  <a:ext uri="{FF2B5EF4-FFF2-40B4-BE49-F238E27FC236}">
                    <a16:creationId xmlns:a16="http://schemas.microsoft.com/office/drawing/2014/main" id="{0A5AF9C2-4535-A945-809D-9350E6F4F7A8}"/>
                  </a:ext>
                </a:extLst>
              </p:cNvPr>
              <p:cNvSpPr/>
              <p:nvPr/>
            </p:nvSpPr>
            <p:spPr bwMode="auto">
              <a:xfrm>
                <a:off x="2438400" y="35052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34" name="Oval 66">
                <a:extLst>
                  <a:ext uri="{FF2B5EF4-FFF2-40B4-BE49-F238E27FC236}">
                    <a16:creationId xmlns:a16="http://schemas.microsoft.com/office/drawing/2014/main" id="{7465DB2B-8969-E44F-A31E-7C5E3629DA65}"/>
                  </a:ext>
                </a:extLst>
              </p:cNvPr>
              <p:cNvSpPr/>
              <p:nvPr/>
            </p:nvSpPr>
            <p:spPr bwMode="auto">
              <a:xfrm>
                <a:off x="2895600" y="35052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35" name="Oval 67">
                <a:extLst>
                  <a:ext uri="{FF2B5EF4-FFF2-40B4-BE49-F238E27FC236}">
                    <a16:creationId xmlns:a16="http://schemas.microsoft.com/office/drawing/2014/main" id="{4ECF5DDE-2699-4445-8505-F9894DD30AA6}"/>
                  </a:ext>
                </a:extLst>
              </p:cNvPr>
              <p:cNvSpPr/>
              <p:nvPr/>
            </p:nvSpPr>
            <p:spPr bwMode="auto">
              <a:xfrm>
                <a:off x="3352800" y="25908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36" name="Oval 68">
                <a:extLst>
                  <a:ext uri="{FF2B5EF4-FFF2-40B4-BE49-F238E27FC236}">
                    <a16:creationId xmlns:a16="http://schemas.microsoft.com/office/drawing/2014/main" id="{5A6D4EE5-5CD0-9E4E-AB3E-E68109B97740}"/>
                  </a:ext>
                </a:extLst>
              </p:cNvPr>
              <p:cNvSpPr/>
              <p:nvPr/>
            </p:nvSpPr>
            <p:spPr bwMode="auto">
              <a:xfrm>
                <a:off x="3352800" y="30480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37" name="Oval 69">
                <a:extLst>
                  <a:ext uri="{FF2B5EF4-FFF2-40B4-BE49-F238E27FC236}">
                    <a16:creationId xmlns:a16="http://schemas.microsoft.com/office/drawing/2014/main" id="{B1C0D26F-01F3-DF4D-B0C7-ECFDB8D8EFBA}"/>
                  </a:ext>
                </a:extLst>
              </p:cNvPr>
              <p:cNvSpPr/>
              <p:nvPr/>
            </p:nvSpPr>
            <p:spPr bwMode="auto">
              <a:xfrm>
                <a:off x="3352800" y="35052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</p:grpSp>
        <p:sp>
          <p:nvSpPr>
            <p:cNvPr id="23" name="TextBox 118">
              <a:extLst>
                <a:ext uri="{FF2B5EF4-FFF2-40B4-BE49-F238E27FC236}">
                  <a16:creationId xmlns:a16="http://schemas.microsoft.com/office/drawing/2014/main" id="{DB43EE97-3A92-0B42-83F7-ACAC76426E7B}"/>
                </a:ext>
              </a:extLst>
            </p:cNvPr>
            <p:cNvSpPr txBox="1"/>
            <p:nvPr/>
          </p:nvSpPr>
          <p:spPr>
            <a:xfrm>
              <a:off x="2839048" y="1688068"/>
              <a:ext cx="919021" cy="3877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00"/>
                <a:t>Time 1</a:t>
              </a:r>
            </a:p>
          </p:txBody>
        </p:sp>
      </p:grpSp>
      <p:grpSp>
        <p:nvGrpSpPr>
          <p:cNvPr id="38" name="Group 123">
            <a:extLst>
              <a:ext uri="{FF2B5EF4-FFF2-40B4-BE49-F238E27FC236}">
                <a16:creationId xmlns:a16="http://schemas.microsoft.com/office/drawing/2014/main" id="{FC4877B1-393E-404F-9ECC-B53A1E745ADB}"/>
              </a:ext>
            </a:extLst>
          </p:cNvPr>
          <p:cNvGrpSpPr/>
          <p:nvPr/>
        </p:nvGrpSpPr>
        <p:grpSpPr>
          <a:xfrm>
            <a:off x="4254500" y="1651001"/>
            <a:ext cx="952500" cy="1333500"/>
            <a:chOff x="4191000" y="1676400"/>
            <a:chExt cx="1143000" cy="1600200"/>
          </a:xfrm>
        </p:grpSpPr>
        <p:grpSp>
          <p:nvGrpSpPr>
            <p:cNvPr id="39" name="Group 114">
              <a:extLst>
                <a:ext uri="{FF2B5EF4-FFF2-40B4-BE49-F238E27FC236}">
                  <a16:creationId xmlns:a16="http://schemas.microsoft.com/office/drawing/2014/main" id="{DE4F962E-61B3-5C4F-A441-8F6BF5025B0D}"/>
                </a:ext>
              </a:extLst>
            </p:cNvPr>
            <p:cNvGrpSpPr/>
            <p:nvPr/>
          </p:nvGrpSpPr>
          <p:grpSpPr>
            <a:xfrm>
              <a:off x="4191000" y="2133600"/>
              <a:ext cx="1143000" cy="1143000"/>
              <a:chOff x="3962400" y="2590800"/>
              <a:chExt cx="1143000" cy="1143000"/>
            </a:xfrm>
          </p:grpSpPr>
          <p:cxnSp>
            <p:nvCxnSpPr>
              <p:cNvPr id="41" name="Straight Connector 70">
                <a:extLst>
                  <a:ext uri="{FF2B5EF4-FFF2-40B4-BE49-F238E27FC236}">
                    <a16:creationId xmlns:a16="http://schemas.microsoft.com/office/drawing/2014/main" id="{98775840-A5F0-044C-9537-414CFF73AFB3}"/>
                  </a:ext>
                </a:extLst>
              </p:cNvPr>
              <p:cNvCxnSpPr>
                <a:stCxn id="46" idx="6"/>
                <a:endCxn id="52" idx="2"/>
              </p:cNvCxnSpPr>
              <p:nvPr/>
            </p:nvCxnSpPr>
            <p:spPr bwMode="auto">
              <a:xfrm>
                <a:off x="4191000" y="2705100"/>
                <a:ext cx="685800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42" name="Straight Connector 71">
                <a:extLst>
                  <a:ext uri="{FF2B5EF4-FFF2-40B4-BE49-F238E27FC236}">
                    <a16:creationId xmlns:a16="http://schemas.microsoft.com/office/drawing/2014/main" id="{F2344762-0B19-9340-A37B-1D7A2031722F}"/>
                  </a:ext>
                </a:extLst>
              </p:cNvPr>
              <p:cNvCxnSpPr>
                <a:stCxn id="49" idx="6"/>
                <a:endCxn id="53" idx="2"/>
              </p:cNvCxnSpPr>
              <p:nvPr/>
            </p:nvCxnSpPr>
            <p:spPr bwMode="auto">
              <a:xfrm>
                <a:off x="4648200" y="3162300"/>
                <a:ext cx="228600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43" name="Straight Connector 72">
                <a:extLst>
                  <a:ext uri="{FF2B5EF4-FFF2-40B4-BE49-F238E27FC236}">
                    <a16:creationId xmlns:a16="http://schemas.microsoft.com/office/drawing/2014/main" id="{5A7559FB-2F66-EE4F-BD9C-1F3209424FB3}"/>
                  </a:ext>
                </a:extLst>
              </p:cNvPr>
              <p:cNvCxnSpPr>
                <a:stCxn id="50" idx="6"/>
                <a:endCxn id="54" idx="2"/>
              </p:cNvCxnSpPr>
              <p:nvPr/>
            </p:nvCxnSpPr>
            <p:spPr bwMode="auto">
              <a:xfrm>
                <a:off x="4191000" y="3619500"/>
                <a:ext cx="685800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44" name="Straight Connector 73">
                <a:extLst>
                  <a:ext uri="{FF2B5EF4-FFF2-40B4-BE49-F238E27FC236}">
                    <a16:creationId xmlns:a16="http://schemas.microsoft.com/office/drawing/2014/main" id="{406814E0-E2A9-304B-942E-0A29F96BEE56}"/>
                  </a:ext>
                </a:extLst>
              </p:cNvPr>
              <p:cNvCxnSpPr>
                <a:stCxn id="54" idx="0"/>
                <a:endCxn id="52" idx="4"/>
              </p:cNvCxnSpPr>
              <p:nvPr/>
            </p:nvCxnSpPr>
            <p:spPr bwMode="auto">
              <a:xfrm flipV="1">
                <a:off x="4991100" y="2819400"/>
                <a:ext cx="0" cy="68580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45" name="Straight Connector 74">
                <a:extLst>
                  <a:ext uri="{FF2B5EF4-FFF2-40B4-BE49-F238E27FC236}">
                    <a16:creationId xmlns:a16="http://schemas.microsoft.com/office/drawing/2014/main" id="{E02F3AD7-F4CF-FF4C-9EDC-2D2351CC1CCD}"/>
                  </a:ext>
                </a:extLst>
              </p:cNvPr>
              <p:cNvCxnSpPr>
                <a:stCxn id="50" idx="0"/>
                <a:endCxn id="46" idx="4"/>
              </p:cNvCxnSpPr>
              <p:nvPr/>
            </p:nvCxnSpPr>
            <p:spPr bwMode="auto">
              <a:xfrm flipV="1">
                <a:off x="4076700" y="2819400"/>
                <a:ext cx="0" cy="68580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sp>
            <p:nvSpPr>
              <p:cNvPr id="46" name="Oval 75">
                <a:extLst>
                  <a:ext uri="{FF2B5EF4-FFF2-40B4-BE49-F238E27FC236}">
                    <a16:creationId xmlns:a16="http://schemas.microsoft.com/office/drawing/2014/main" id="{91D92494-4EBD-BE46-90C1-6FD8A18493F2}"/>
                  </a:ext>
                </a:extLst>
              </p:cNvPr>
              <p:cNvSpPr/>
              <p:nvPr/>
            </p:nvSpPr>
            <p:spPr bwMode="auto">
              <a:xfrm>
                <a:off x="3962400" y="25908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47" name="Oval 76">
                <a:extLst>
                  <a:ext uri="{FF2B5EF4-FFF2-40B4-BE49-F238E27FC236}">
                    <a16:creationId xmlns:a16="http://schemas.microsoft.com/office/drawing/2014/main" id="{E3C268F2-726A-1944-B2E2-53791DB00A6F}"/>
                  </a:ext>
                </a:extLst>
              </p:cNvPr>
              <p:cNvSpPr/>
              <p:nvPr/>
            </p:nvSpPr>
            <p:spPr bwMode="auto">
              <a:xfrm>
                <a:off x="3962400" y="30480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48" name="Oval 77">
                <a:extLst>
                  <a:ext uri="{FF2B5EF4-FFF2-40B4-BE49-F238E27FC236}">
                    <a16:creationId xmlns:a16="http://schemas.microsoft.com/office/drawing/2014/main" id="{17066582-B427-F440-B995-EDC65181F8AF}"/>
                  </a:ext>
                </a:extLst>
              </p:cNvPr>
              <p:cNvSpPr/>
              <p:nvPr/>
            </p:nvSpPr>
            <p:spPr bwMode="auto">
              <a:xfrm>
                <a:off x="4419600" y="25908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49" name="Oval 78">
                <a:extLst>
                  <a:ext uri="{FF2B5EF4-FFF2-40B4-BE49-F238E27FC236}">
                    <a16:creationId xmlns:a16="http://schemas.microsoft.com/office/drawing/2014/main" id="{D9A755DC-3348-5C48-86FE-3F487DC185B1}"/>
                  </a:ext>
                </a:extLst>
              </p:cNvPr>
              <p:cNvSpPr/>
              <p:nvPr/>
            </p:nvSpPr>
            <p:spPr bwMode="auto">
              <a:xfrm>
                <a:off x="4419600" y="30480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50" name="Oval 79">
                <a:extLst>
                  <a:ext uri="{FF2B5EF4-FFF2-40B4-BE49-F238E27FC236}">
                    <a16:creationId xmlns:a16="http://schemas.microsoft.com/office/drawing/2014/main" id="{1720DF54-B936-964E-824F-FDCC147F3861}"/>
                  </a:ext>
                </a:extLst>
              </p:cNvPr>
              <p:cNvSpPr/>
              <p:nvPr/>
            </p:nvSpPr>
            <p:spPr bwMode="auto">
              <a:xfrm>
                <a:off x="3962400" y="35052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 w="57150" cmpd="sng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51" name="Oval 80">
                <a:extLst>
                  <a:ext uri="{FF2B5EF4-FFF2-40B4-BE49-F238E27FC236}">
                    <a16:creationId xmlns:a16="http://schemas.microsoft.com/office/drawing/2014/main" id="{BCD618F8-8A81-074D-A71A-CA00BAB1E39D}"/>
                  </a:ext>
                </a:extLst>
              </p:cNvPr>
              <p:cNvSpPr/>
              <p:nvPr/>
            </p:nvSpPr>
            <p:spPr bwMode="auto">
              <a:xfrm>
                <a:off x="4419600" y="35052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52" name="Oval 81">
                <a:extLst>
                  <a:ext uri="{FF2B5EF4-FFF2-40B4-BE49-F238E27FC236}">
                    <a16:creationId xmlns:a16="http://schemas.microsoft.com/office/drawing/2014/main" id="{14E40DB1-1B89-F648-A801-550E8A6A831A}"/>
                  </a:ext>
                </a:extLst>
              </p:cNvPr>
              <p:cNvSpPr/>
              <p:nvPr/>
            </p:nvSpPr>
            <p:spPr bwMode="auto">
              <a:xfrm>
                <a:off x="4876800" y="25908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 w="57150" cmpd="sng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53" name="Oval 82">
                <a:extLst>
                  <a:ext uri="{FF2B5EF4-FFF2-40B4-BE49-F238E27FC236}">
                    <a16:creationId xmlns:a16="http://schemas.microsoft.com/office/drawing/2014/main" id="{44F6625E-4CB1-594D-B405-740DCE909AB2}"/>
                  </a:ext>
                </a:extLst>
              </p:cNvPr>
              <p:cNvSpPr/>
              <p:nvPr/>
            </p:nvSpPr>
            <p:spPr bwMode="auto">
              <a:xfrm>
                <a:off x="4876800" y="30480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54" name="Oval 83">
                <a:extLst>
                  <a:ext uri="{FF2B5EF4-FFF2-40B4-BE49-F238E27FC236}">
                    <a16:creationId xmlns:a16="http://schemas.microsoft.com/office/drawing/2014/main" id="{B4DF1493-A8A5-F249-850B-BD1D50462464}"/>
                  </a:ext>
                </a:extLst>
              </p:cNvPr>
              <p:cNvSpPr/>
              <p:nvPr/>
            </p:nvSpPr>
            <p:spPr bwMode="auto">
              <a:xfrm>
                <a:off x="4876800" y="35052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</p:grpSp>
        <p:sp>
          <p:nvSpPr>
            <p:cNvPr id="40" name="TextBox 119">
              <a:extLst>
                <a:ext uri="{FF2B5EF4-FFF2-40B4-BE49-F238E27FC236}">
                  <a16:creationId xmlns:a16="http://schemas.microsoft.com/office/drawing/2014/main" id="{82067ADC-6618-7A49-B11D-25AD9E663342}"/>
                </a:ext>
              </a:extLst>
            </p:cNvPr>
            <p:cNvSpPr txBox="1"/>
            <p:nvPr/>
          </p:nvSpPr>
          <p:spPr>
            <a:xfrm>
              <a:off x="4363048" y="1676400"/>
              <a:ext cx="919021" cy="3877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00"/>
                <a:t>Time 2</a:t>
              </a:r>
            </a:p>
          </p:txBody>
        </p:sp>
      </p:grpSp>
      <p:grpSp>
        <p:nvGrpSpPr>
          <p:cNvPr id="55" name="Group 124">
            <a:extLst>
              <a:ext uri="{FF2B5EF4-FFF2-40B4-BE49-F238E27FC236}">
                <a16:creationId xmlns:a16="http://schemas.microsoft.com/office/drawing/2014/main" id="{1D44F07C-3561-C847-9EC4-10BFC3BA8CF3}"/>
              </a:ext>
            </a:extLst>
          </p:cNvPr>
          <p:cNvGrpSpPr/>
          <p:nvPr/>
        </p:nvGrpSpPr>
        <p:grpSpPr>
          <a:xfrm>
            <a:off x="5461000" y="1651001"/>
            <a:ext cx="952500" cy="1333500"/>
            <a:chOff x="5638800" y="1676400"/>
            <a:chExt cx="1143000" cy="1600200"/>
          </a:xfrm>
        </p:grpSpPr>
        <p:grpSp>
          <p:nvGrpSpPr>
            <p:cNvPr id="56" name="Group 115">
              <a:extLst>
                <a:ext uri="{FF2B5EF4-FFF2-40B4-BE49-F238E27FC236}">
                  <a16:creationId xmlns:a16="http://schemas.microsoft.com/office/drawing/2014/main" id="{7E611386-460F-E843-8218-7098406D0127}"/>
                </a:ext>
              </a:extLst>
            </p:cNvPr>
            <p:cNvGrpSpPr/>
            <p:nvPr/>
          </p:nvGrpSpPr>
          <p:grpSpPr>
            <a:xfrm>
              <a:off x="5638800" y="2133600"/>
              <a:ext cx="1143000" cy="1143000"/>
              <a:chOff x="5410200" y="2590800"/>
              <a:chExt cx="1143000" cy="1143000"/>
            </a:xfrm>
          </p:grpSpPr>
          <p:cxnSp>
            <p:nvCxnSpPr>
              <p:cNvPr id="58" name="Straight Connector 84">
                <a:extLst>
                  <a:ext uri="{FF2B5EF4-FFF2-40B4-BE49-F238E27FC236}">
                    <a16:creationId xmlns:a16="http://schemas.microsoft.com/office/drawing/2014/main" id="{18586EF4-81BA-694A-A32A-ECF513280814}"/>
                  </a:ext>
                </a:extLst>
              </p:cNvPr>
              <p:cNvCxnSpPr>
                <a:stCxn id="63" idx="6"/>
                <a:endCxn id="69" idx="2"/>
              </p:cNvCxnSpPr>
              <p:nvPr/>
            </p:nvCxnSpPr>
            <p:spPr bwMode="auto">
              <a:xfrm>
                <a:off x="5638800" y="2705100"/>
                <a:ext cx="685800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59" name="Straight Connector 85">
                <a:extLst>
                  <a:ext uri="{FF2B5EF4-FFF2-40B4-BE49-F238E27FC236}">
                    <a16:creationId xmlns:a16="http://schemas.microsoft.com/office/drawing/2014/main" id="{B64343CC-D592-5F40-B1A4-9925B9C871AA}"/>
                  </a:ext>
                </a:extLst>
              </p:cNvPr>
              <p:cNvCxnSpPr>
                <a:stCxn id="66" idx="6"/>
                <a:endCxn id="70" idx="2"/>
              </p:cNvCxnSpPr>
              <p:nvPr/>
            </p:nvCxnSpPr>
            <p:spPr bwMode="auto">
              <a:xfrm>
                <a:off x="6096000" y="3162300"/>
                <a:ext cx="228600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60" name="Straight Connector 86">
                <a:extLst>
                  <a:ext uri="{FF2B5EF4-FFF2-40B4-BE49-F238E27FC236}">
                    <a16:creationId xmlns:a16="http://schemas.microsoft.com/office/drawing/2014/main" id="{69DAC377-C343-FD48-A80B-C2BC4729E118}"/>
                  </a:ext>
                </a:extLst>
              </p:cNvPr>
              <p:cNvCxnSpPr>
                <a:stCxn id="67" idx="6"/>
                <a:endCxn id="71" idx="2"/>
              </p:cNvCxnSpPr>
              <p:nvPr/>
            </p:nvCxnSpPr>
            <p:spPr bwMode="auto">
              <a:xfrm>
                <a:off x="5638800" y="3619500"/>
                <a:ext cx="685800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61" name="Straight Connector 87">
                <a:extLst>
                  <a:ext uri="{FF2B5EF4-FFF2-40B4-BE49-F238E27FC236}">
                    <a16:creationId xmlns:a16="http://schemas.microsoft.com/office/drawing/2014/main" id="{BC6ADD65-0C87-7A4F-A74B-FE83B1ECB0C6}"/>
                  </a:ext>
                </a:extLst>
              </p:cNvPr>
              <p:cNvCxnSpPr>
                <a:stCxn id="71" idx="0"/>
                <a:endCxn id="69" idx="4"/>
              </p:cNvCxnSpPr>
              <p:nvPr/>
            </p:nvCxnSpPr>
            <p:spPr bwMode="auto">
              <a:xfrm flipV="1">
                <a:off x="6438900" y="2819400"/>
                <a:ext cx="0" cy="68580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62" name="Straight Connector 88">
                <a:extLst>
                  <a:ext uri="{FF2B5EF4-FFF2-40B4-BE49-F238E27FC236}">
                    <a16:creationId xmlns:a16="http://schemas.microsoft.com/office/drawing/2014/main" id="{251B5192-66AF-F648-9139-36524DB57C43}"/>
                  </a:ext>
                </a:extLst>
              </p:cNvPr>
              <p:cNvCxnSpPr>
                <a:stCxn id="67" idx="0"/>
                <a:endCxn id="63" idx="4"/>
              </p:cNvCxnSpPr>
              <p:nvPr/>
            </p:nvCxnSpPr>
            <p:spPr bwMode="auto">
              <a:xfrm flipV="1">
                <a:off x="5524500" y="2819400"/>
                <a:ext cx="0" cy="68580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sp>
            <p:nvSpPr>
              <p:cNvPr id="63" name="Oval 89">
                <a:extLst>
                  <a:ext uri="{FF2B5EF4-FFF2-40B4-BE49-F238E27FC236}">
                    <a16:creationId xmlns:a16="http://schemas.microsoft.com/office/drawing/2014/main" id="{F477B396-12B1-7746-A1BE-22F3E829FCA1}"/>
                  </a:ext>
                </a:extLst>
              </p:cNvPr>
              <p:cNvSpPr/>
              <p:nvPr/>
            </p:nvSpPr>
            <p:spPr bwMode="auto">
              <a:xfrm>
                <a:off x="5410200" y="25908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64" name="Oval 90">
                <a:extLst>
                  <a:ext uri="{FF2B5EF4-FFF2-40B4-BE49-F238E27FC236}">
                    <a16:creationId xmlns:a16="http://schemas.microsoft.com/office/drawing/2014/main" id="{1C93B9A3-93D8-3A44-9AB8-74079945137D}"/>
                  </a:ext>
                </a:extLst>
              </p:cNvPr>
              <p:cNvSpPr/>
              <p:nvPr/>
            </p:nvSpPr>
            <p:spPr bwMode="auto">
              <a:xfrm>
                <a:off x="5410200" y="30480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65" name="Oval 91">
                <a:extLst>
                  <a:ext uri="{FF2B5EF4-FFF2-40B4-BE49-F238E27FC236}">
                    <a16:creationId xmlns:a16="http://schemas.microsoft.com/office/drawing/2014/main" id="{677676B7-B8D3-C343-9F50-F762F1034596}"/>
                  </a:ext>
                </a:extLst>
              </p:cNvPr>
              <p:cNvSpPr/>
              <p:nvPr/>
            </p:nvSpPr>
            <p:spPr bwMode="auto">
              <a:xfrm>
                <a:off x="5867400" y="25908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66" name="Oval 92">
                <a:extLst>
                  <a:ext uri="{FF2B5EF4-FFF2-40B4-BE49-F238E27FC236}">
                    <a16:creationId xmlns:a16="http://schemas.microsoft.com/office/drawing/2014/main" id="{81003733-1268-4841-BCDE-D38B447C2653}"/>
                  </a:ext>
                </a:extLst>
              </p:cNvPr>
              <p:cNvSpPr/>
              <p:nvPr/>
            </p:nvSpPr>
            <p:spPr bwMode="auto">
              <a:xfrm>
                <a:off x="5867400" y="30480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67" name="Oval 93">
                <a:extLst>
                  <a:ext uri="{FF2B5EF4-FFF2-40B4-BE49-F238E27FC236}">
                    <a16:creationId xmlns:a16="http://schemas.microsoft.com/office/drawing/2014/main" id="{CA153250-2029-6749-B7F2-9DF55374AC54}"/>
                  </a:ext>
                </a:extLst>
              </p:cNvPr>
              <p:cNvSpPr/>
              <p:nvPr/>
            </p:nvSpPr>
            <p:spPr bwMode="auto">
              <a:xfrm>
                <a:off x="5410200" y="35052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68" name="Oval 94">
                <a:extLst>
                  <a:ext uri="{FF2B5EF4-FFF2-40B4-BE49-F238E27FC236}">
                    <a16:creationId xmlns:a16="http://schemas.microsoft.com/office/drawing/2014/main" id="{674FD884-4E0E-8442-8B4B-BE9E93B73649}"/>
                  </a:ext>
                </a:extLst>
              </p:cNvPr>
              <p:cNvSpPr/>
              <p:nvPr/>
            </p:nvSpPr>
            <p:spPr bwMode="auto">
              <a:xfrm>
                <a:off x="5867400" y="35052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 w="57150" cmpd="sng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69" name="Oval 95">
                <a:extLst>
                  <a:ext uri="{FF2B5EF4-FFF2-40B4-BE49-F238E27FC236}">
                    <a16:creationId xmlns:a16="http://schemas.microsoft.com/office/drawing/2014/main" id="{5690BFCA-2159-1E41-8DCB-DF208CE8B1C2}"/>
                  </a:ext>
                </a:extLst>
              </p:cNvPr>
              <p:cNvSpPr/>
              <p:nvPr/>
            </p:nvSpPr>
            <p:spPr bwMode="auto">
              <a:xfrm>
                <a:off x="6324600" y="25908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70" name="Oval 96">
                <a:extLst>
                  <a:ext uri="{FF2B5EF4-FFF2-40B4-BE49-F238E27FC236}">
                    <a16:creationId xmlns:a16="http://schemas.microsoft.com/office/drawing/2014/main" id="{2A2549AB-9361-E740-9815-1E60F3034796}"/>
                  </a:ext>
                </a:extLst>
              </p:cNvPr>
              <p:cNvSpPr/>
              <p:nvPr/>
            </p:nvSpPr>
            <p:spPr bwMode="auto">
              <a:xfrm>
                <a:off x="6324600" y="30480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 w="57150" cmpd="sng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71" name="Oval 97">
                <a:extLst>
                  <a:ext uri="{FF2B5EF4-FFF2-40B4-BE49-F238E27FC236}">
                    <a16:creationId xmlns:a16="http://schemas.microsoft.com/office/drawing/2014/main" id="{58080D01-5BDD-CA40-A4D5-704AB904B23B}"/>
                  </a:ext>
                </a:extLst>
              </p:cNvPr>
              <p:cNvSpPr/>
              <p:nvPr/>
            </p:nvSpPr>
            <p:spPr bwMode="auto">
              <a:xfrm>
                <a:off x="6324600" y="3505200"/>
                <a:ext cx="228600" cy="22860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</p:grpSp>
        <p:sp>
          <p:nvSpPr>
            <p:cNvPr id="57" name="TextBox 120">
              <a:extLst>
                <a:ext uri="{FF2B5EF4-FFF2-40B4-BE49-F238E27FC236}">
                  <a16:creationId xmlns:a16="http://schemas.microsoft.com/office/drawing/2014/main" id="{78E713E2-1E34-B449-849F-F9A092F0C52D}"/>
                </a:ext>
              </a:extLst>
            </p:cNvPr>
            <p:cNvSpPr txBox="1"/>
            <p:nvPr/>
          </p:nvSpPr>
          <p:spPr>
            <a:xfrm>
              <a:off x="5810848" y="1676400"/>
              <a:ext cx="919021" cy="3877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00"/>
                <a:t>Time 3</a:t>
              </a:r>
            </a:p>
          </p:txBody>
        </p:sp>
      </p:grpSp>
      <p:grpSp>
        <p:nvGrpSpPr>
          <p:cNvPr id="72" name="Group 125">
            <a:extLst>
              <a:ext uri="{FF2B5EF4-FFF2-40B4-BE49-F238E27FC236}">
                <a16:creationId xmlns:a16="http://schemas.microsoft.com/office/drawing/2014/main" id="{3F10DCC3-1E6A-2347-9BB8-9BF69C8B9310}"/>
              </a:ext>
            </a:extLst>
          </p:cNvPr>
          <p:cNvGrpSpPr/>
          <p:nvPr/>
        </p:nvGrpSpPr>
        <p:grpSpPr>
          <a:xfrm>
            <a:off x="6667500" y="1651001"/>
            <a:ext cx="952500" cy="1333500"/>
            <a:chOff x="7086600" y="1676400"/>
            <a:chExt cx="1143000" cy="1600200"/>
          </a:xfrm>
        </p:grpSpPr>
        <p:grpSp>
          <p:nvGrpSpPr>
            <p:cNvPr id="73" name="Group 116">
              <a:extLst>
                <a:ext uri="{FF2B5EF4-FFF2-40B4-BE49-F238E27FC236}">
                  <a16:creationId xmlns:a16="http://schemas.microsoft.com/office/drawing/2014/main" id="{29565448-C322-4D4D-9E7C-9544217DC35C}"/>
                </a:ext>
              </a:extLst>
            </p:cNvPr>
            <p:cNvGrpSpPr/>
            <p:nvPr/>
          </p:nvGrpSpPr>
          <p:grpSpPr>
            <a:xfrm>
              <a:off x="7086600" y="2133600"/>
              <a:ext cx="1143000" cy="1143000"/>
              <a:chOff x="6858000" y="2590800"/>
              <a:chExt cx="1143000" cy="1143000"/>
            </a:xfrm>
          </p:grpSpPr>
          <p:cxnSp>
            <p:nvCxnSpPr>
              <p:cNvPr id="75" name="Straight Connector 98">
                <a:extLst>
                  <a:ext uri="{FF2B5EF4-FFF2-40B4-BE49-F238E27FC236}">
                    <a16:creationId xmlns:a16="http://schemas.microsoft.com/office/drawing/2014/main" id="{C598BCAD-0EA7-DC47-B7F4-5CD5CDB8D221}"/>
                  </a:ext>
                </a:extLst>
              </p:cNvPr>
              <p:cNvCxnSpPr>
                <a:stCxn id="80" idx="6"/>
                <a:endCxn id="86" idx="2"/>
              </p:cNvCxnSpPr>
              <p:nvPr/>
            </p:nvCxnSpPr>
            <p:spPr bwMode="auto">
              <a:xfrm>
                <a:off x="7086600" y="2705100"/>
                <a:ext cx="685800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76" name="Straight Connector 99">
                <a:extLst>
                  <a:ext uri="{FF2B5EF4-FFF2-40B4-BE49-F238E27FC236}">
                    <a16:creationId xmlns:a16="http://schemas.microsoft.com/office/drawing/2014/main" id="{D172D8BE-ADB2-FA4E-BDC9-B14B74B1832C}"/>
                  </a:ext>
                </a:extLst>
              </p:cNvPr>
              <p:cNvCxnSpPr>
                <a:stCxn id="83" idx="6"/>
                <a:endCxn id="87" idx="2"/>
              </p:cNvCxnSpPr>
              <p:nvPr/>
            </p:nvCxnSpPr>
            <p:spPr bwMode="auto">
              <a:xfrm>
                <a:off x="7543800" y="3162300"/>
                <a:ext cx="228600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77" name="Straight Connector 100">
                <a:extLst>
                  <a:ext uri="{FF2B5EF4-FFF2-40B4-BE49-F238E27FC236}">
                    <a16:creationId xmlns:a16="http://schemas.microsoft.com/office/drawing/2014/main" id="{93683178-8DC4-9C40-83DC-DD8AE6FF1BAA}"/>
                  </a:ext>
                </a:extLst>
              </p:cNvPr>
              <p:cNvCxnSpPr>
                <a:stCxn id="84" idx="6"/>
                <a:endCxn id="88" idx="2"/>
              </p:cNvCxnSpPr>
              <p:nvPr/>
            </p:nvCxnSpPr>
            <p:spPr bwMode="auto">
              <a:xfrm>
                <a:off x="7086600" y="3619500"/>
                <a:ext cx="685800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78" name="Straight Connector 101">
                <a:extLst>
                  <a:ext uri="{FF2B5EF4-FFF2-40B4-BE49-F238E27FC236}">
                    <a16:creationId xmlns:a16="http://schemas.microsoft.com/office/drawing/2014/main" id="{DAFFAE80-AB54-BF42-8DDE-6B289988B5E3}"/>
                  </a:ext>
                </a:extLst>
              </p:cNvPr>
              <p:cNvCxnSpPr>
                <a:stCxn id="88" idx="0"/>
                <a:endCxn id="86" idx="4"/>
              </p:cNvCxnSpPr>
              <p:nvPr/>
            </p:nvCxnSpPr>
            <p:spPr bwMode="auto">
              <a:xfrm flipV="1">
                <a:off x="7886700" y="2819400"/>
                <a:ext cx="0" cy="68580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cxnSp>
            <p:nvCxnSpPr>
              <p:cNvPr id="79" name="Straight Connector 102">
                <a:extLst>
                  <a:ext uri="{FF2B5EF4-FFF2-40B4-BE49-F238E27FC236}">
                    <a16:creationId xmlns:a16="http://schemas.microsoft.com/office/drawing/2014/main" id="{620DBB78-12D2-CF47-B44D-A03A1705A717}"/>
                  </a:ext>
                </a:extLst>
              </p:cNvPr>
              <p:cNvCxnSpPr>
                <a:stCxn id="84" idx="0"/>
                <a:endCxn id="80" idx="4"/>
              </p:cNvCxnSpPr>
              <p:nvPr/>
            </p:nvCxnSpPr>
            <p:spPr bwMode="auto">
              <a:xfrm flipV="1">
                <a:off x="6972300" y="2819400"/>
                <a:ext cx="0" cy="68580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  <p:sp>
            <p:nvSpPr>
              <p:cNvPr id="80" name="Oval 103">
                <a:extLst>
                  <a:ext uri="{FF2B5EF4-FFF2-40B4-BE49-F238E27FC236}">
                    <a16:creationId xmlns:a16="http://schemas.microsoft.com/office/drawing/2014/main" id="{818E9F2F-A254-674A-90F4-DD5530901F47}"/>
                  </a:ext>
                </a:extLst>
              </p:cNvPr>
              <p:cNvSpPr/>
              <p:nvPr/>
            </p:nvSpPr>
            <p:spPr bwMode="auto">
              <a:xfrm>
                <a:off x="6858000" y="25908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81" name="Oval 104">
                <a:extLst>
                  <a:ext uri="{FF2B5EF4-FFF2-40B4-BE49-F238E27FC236}">
                    <a16:creationId xmlns:a16="http://schemas.microsoft.com/office/drawing/2014/main" id="{0201DC09-0FB2-F347-BD3C-DE20BDE86246}"/>
                  </a:ext>
                </a:extLst>
              </p:cNvPr>
              <p:cNvSpPr/>
              <p:nvPr/>
            </p:nvSpPr>
            <p:spPr bwMode="auto">
              <a:xfrm>
                <a:off x="6858000" y="30480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82" name="Oval 105">
                <a:extLst>
                  <a:ext uri="{FF2B5EF4-FFF2-40B4-BE49-F238E27FC236}">
                    <a16:creationId xmlns:a16="http://schemas.microsoft.com/office/drawing/2014/main" id="{52E75088-9EF7-CA42-9A18-8D80B2B2B161}"/>
                  </a:ext>
                </a:extLst>
              </p:cNvPr>
              <p:cNvSpPr/>
              <p:nvPr/>
            </p:nvSpPr>
            <p:spPr bwMode="auto">
              <a:xfrm>
                <a:off x="7315200" y="25908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83" name="Oval 106">
                <a:extLst>
                  <a:ext uri="{FF2B5EF4-FFF2-40B4-BE49-F238E27FC236}">
                    <a16:creationId xmlns:a16="http://schemas.microsoft.com/office/drawing/2014/main" id="{6E64BFA3-CCBD-8B4F-B189-529788C7A8E0}"/>
                  </a:ext>
                </a:extLst>
              </p:cNvPr>
              <p:cNvSpPr/>
              <p:nvPr/>
            </p:nvSpPr>
            <p:spPr bwMode="auto">
              <a:xfrm>
                <a:off x="7315200" y="30480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 w="57150" cmpd="sng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84" name="Oval 107">
                <a:extLst>
                  <a:ext uri="{FF2B5EF4-FFF2-40B4-BE49-F238E27FC236}">
                    <a16:creationId xmlns:a16="http://schemas.microsoft.com/office/drawing/2014/main" id="{CA1E0BBA-1AC4-024D-8C78-91D2C65D151F}"/>
                  </a:ext>
                </a:extLst>
              </p:cNvPr>
              <p:cNvSpPr/>
              <p:nvPr/>
            </p:nvSpPr>
            <p:spPr bwMode="auto">
              <a:xfrm>
                <a:off x="6858000" y="35052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85" name="Oval 108">
                <a:extLst>
                  <a:ext uri="{FF2B5EF4-FFF2-40B4-BE49-F238E27FC236}">
                    <a16:creationId xmlns:a16="http://schemas.microsoft.com/office/drawing/2014/main" id="{E723404D-E8AF-A141-82EF-9F74D3D3F1D8}"/>
                  </a:ext>
                </a:extLst>
              </p:cNvPr>
              <p:cNvSpPr/>
              <p:nvPr/>
            </p:nvSpPr>
            <p:spPr bwMode="auto">
              <a:xfrm>
                <a:off x="7315200" y="35052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86" name="Oval 109">
                <a:extLst>
                  <a:ext uri="{FF2B5EF4-FFF2-40B4-BE49-F238E27FC236}">
                    <a16:creationId xmlns:a16="http://schemas.microsoft.com/office/drawing/2014/main" id="{E26ECF99-B1A5-5645-AB8E-F1C1FACA2062}"/>
                  </a:ext>
                </a:extLst>
              </p:cNvPr>
              <p:cNvSpPr/>
              <p:nvPr/>
            </p:nvSpPr>
            <p:spPr bwMode="auto">
              <a:xfrm>
                <a:off x="7772400" y="25908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87" name="Oval 110">
                <a:extLst>
                  <a:ext uri="{FF2B5EF4-FFF2-40B4-BE49-F238E27FC236}">
                    <a16:creationId xmlns:a16="http://schemas.microsoft.com/office/drawing/2014/main" id="{24F7E8BD-DD2C-1740-9BDC-CDECA3663993}"/>
                  </a:ext>
                </a:extLst>
              </p:cNvPr>
              <p:cNvSpPr/>
              <p:nvPr/>
            </p:nvSpPr>
            <p:spPr bwMode="auto">
              <a:xfrm>
                <a:off x="7772400" y="30480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  <p:sp>
            <p:nvSpPr>
              <p:cNvPr id="88" name="Oval 111">
                <a:extLst>
                  <a:ext uri="{FF2B5EF4-FFF2-40B4-BE49-F238E27FC236}">
                    <a16:creationId xmlns:a16="http://schemas.microsoft.com/office/drawing/2014/main" id="{819CD0CA-1083-1D4E-9E39-9EBCA8EF5052}"/>
                  </a:ext>
                </a:extLst>
              </p:cNvPr>
              <p:cNvSpPr/>
              <p:nvPr/>
            </p:nvSpPr>
            <p:spPr bwMode="auto">
              <a:xfrm>
                <a:off x="7772400" y="3505200"/>
                <a:ext cx="228600" cy="228600"/>
              </a:xfrm>
              <a:prstGeom prst="ellipse">
                <a:avLst/>
              </a:prstGeom>
              <a:solidFill>
                <a:srgbClr val="FF0000"/>
              </a:solidFill>
              <a:ln w="57150" cmpd="sng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333">
                  <a:solidFill>
                    <a:schemeClr val="tx1"/>
                  </a:solidFill>
                  <a:latin typeface="Tahoma" pitchFamily="-64" charset="0"/>
                </a:endParaRPr>
              </a:p>
            </p:txBody>
          </p:sp>
        </p:grpSp>
        <p:sp>
          <p:nvSpPr>
            <p:cNvPr id="74" name="TextBox 121">
              <a:extLst>
                <a:ext uri="{FF2B5EF4-FFF2-40B4-BE49-F238E27FC236}">
                  <a16:creationId xmlns:a16="http://schemas.microsoft.com/office/drawing/2014/main" id="{459374BE-819C-2A49-8429-ECD1DD932CC8}"/>
                </a:ext>
              </a:extLst>
            </p:cNvPr>
            <p:cNvSpPr txBox="1"/>
            <p:nvPr/>
          </p:nvSpPr>
          <p:spPr>
            <a:xfrm>
              <a:off x="7239000" y="1676400"/>
              <a:ext cx="919021" cy="3877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00"/>
                <a:t>Time 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7761022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F4C3DC-034B-8449-845C-90234A2F4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Problem#2: the issue of BSP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AD80F02-EF4E-284E-A0BC-F43F6DD5B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57</a:t>
            </a:fld>
            <a:endParaRPr lang="zh-CN" altLang="en-US"/>
          </a:p>
        </p:txBody>
      </p:sp>
      <p:grpSp>
        <p:nvGrpSpPr>
          <p:cNvPr id="5" name="Group 173">
            <a:extLst>
              <a:ext uri="{FF2B5EF4-FFF2-40B4-BE49-F238E27FC236}">
                <a16:creationId xmlns:a16="http://schemas.microsoft.com/office/drawing/2014/main" id="{5099045E-ED51-4E4E-9F66-BBE27243D551}"/>
              </a:ext>
            </a:extLst>
          </p:cNvPr>
          <p:cNvGrpSpPr/>
          <p:nvPr/>
        </p:nvGrpSpPr>
        <p:grpSpPr>
          <a:xfrm>
            <a:off x="1524000" y="1714500"/>
            <a:ext cx="6159500" cy="1968500"/>
            <a:chOff x="914400" y="1447800"/>
            <a:chExt cx="7391400" cy="2362200"/>
          </a:xfrm>
        </p:grpSpPr>
        <p:sp>
          <p:nvSpPr>
            <p:cNvPr id="6" name="Rounded Rectangle 165">
              <a:extLst>
                <a:ext uri="{FF2B5EF4-FFF2-40B4-BE49-F238E27FC236}">
                  <a16:creationId xmlns:a16="http://schemas.microsoft.com/office/drawing/2014/main" id="{15763FD3-392A-8443-AF49-F8CCB92B09FA}"/>
                </a:ext>
              </a:extLst>
            </p:cNvPr>
            <p:cNvSpPr/>
            <p:nvPr/>
          </p:nvSpPr>
          <p:spPr bwMode="auto">
            <a:xfrm>
              <a:off x="914400" y="2667000"/>
              <a:ext cx="1828800" cy="1143000"/>
            </a:xfrm>
            <a:prstGeom prst="roundRect">
              <a:avLst>
                <a:gd name="adj" fmla="val 6548"/>
              </a:avLst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333">
                <a:solidFill>
                  <a:prstClr val="black"/>
                </a:solidFill>
              </a:endParaRPr>
            </a:p>
          </p:txBody>
        </p:sp>
        <p:sp>
          <p:nvSpPr>
            <p:cNvPr id="7" name="Rounded Rectangle 170">
              <a:extLst>
                <a:ext uri="{FF2B5EF4-FFF2-40B4-BE49-F238E27FC236}">
                  <a16:creationId xmlns:a16="http://schemas.microsoft.com/office/drawing/2014/main" id="{964F9835-335F-914E-A95F-D9B615B738FD}"/>
                </a:ext>
              </a:extLst>
            </p:cNvPr>
            <p:cNvSpPr/>
            <p:nvPr/>
          </p:nvSpPr>
          <p:spPr bwMode="auto">
            <a:xfrm>
              <a:off x="2971800" y="1447800"/>
              <a:ext cx="5334000" cy="1143000"/>
            </a:xfrm>
            <a:prstGeom prst="roundRect">
              <a:avLst>
                <a:gd name="adj" fmla="val 6548"/>
              </a:avLst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333">
                <a:solidFill>
                  <a:prstClr val="black"/>
                </a:solidFill>
              </a:endParaRPr>
            </a:p>
          </p:txBody>
        </p:sp>
      </p:grpSp>
      <p:sp>
        <p:nvSpPr>
          <p:cNvPr id="8" name="Oval 4">
            <a:extLst>
              <a:ext uri="{FF2B5EF4-FFF2-40B4-BE49-F238E27FC236}">
                <a16:creationId xmlns:a16="http://schemas.microsoft.com/office/drawing/2014/main" id="{D8F81A2E-A82C-3C48-85B1-78BB270C471A}"/>
              </a:ext>
            </a:extLst>
          </p:cNvPr>
          <p:cNvSpPr/>
          <p:nvPr/>
        </p:nvSpPr>
        <p:spPr bwMode="auto">
          <a:xfrm>
            <a:off x="1587500" y="1828800"/>
            <a:ext cx="444500" cy="266700"/>
          </a:xfrm>
          <a:prstGeom prst="ellipse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167">
                <a:solidFill>
                  <a:prstClr val="black"/>
                </a:solidFill>
                <a:latin typeface="Calibri"/>
              </a:rPr>
              <a:t>Data</a:t>
            </a:r>
          </a:p>
        </p:txBody>
      </p:sp>
      <p:sp>
        <p:nvSpPr>
          <p:cNvPr id="9" name="Oval 5">
            <a:extLst>
              <a:ext uri="{FF2B5EF4-FFF2-40B4-BE49-F238E27FC236}">
                <a16:creationId xmlns:a16="http://schemas.microsoft.com/office/drawing/2014/main" id="{0410DBD6-C110-224C-AED1-86CA687D0281}"/>
              </a:ext>
            </a:extLst>
          </p:cNvPr>
          <p:cNvSpPr/>
          <p:nvPr/>
        </p:nvSpPr>
        <p:spPr bwMode="auto">
          <a:xfrm>
            <a:off x="1587500" y="2315633"/>
            <a:ext cx="444500" cy="266700"/>
          </a:xfrm>
          <a:prstGeom prst="ellipse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167">
                <a:solidFill>
                  <a:prstClr val="black"/>
                </a:solidFill>
                <a:latin typeface="Calibri"/>
              </a:rPr>
              <a:t>Data</a:t>
            </a:r>
          </a:p>
        </p:txBody>
      </p:sp>
      <p:sp>
        <p:nvSpPr>
          <p:cNvPr id="10" name="Oval 6">
            <a:extLst>
              <a:ext uri="{FF2B5EF4-FFF2-40B4-BE49-F238E27FC236}">
                <a16:creationId xmlns:a16="http://schemas.microsoft.com/office/drawing/2014/main" id="{8C34C9E0-838F-D64B-93FC-02D1C0650214}"/>
              </a:ext>
            </a:extLst>
          </p:cNvPr>
          <p:cNvSpPr/>
          <p:nvPr/>
        </p:nvSpPr>
        <p:spPr bwMode="auto">
          <a:xfrm>
            <a:off x="1587500" y="2802467"/>
            <a:ext cx="444500" cy="266700"/>
          </a:xfrm>
          <a:prstGeom prst="ellipse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167">
                <a:solidFill>
                  <a:prstClr val="black"/>
                </a:solidFill>
                <a:latin typeface="Calibri"/>
              </a:rPr>
              <a:t>Data</a:t>
            </a:r>
          </a:p>
        </p:txBody>
      </p:sp>
      <p:sp>
        <p:nvSpPr>
          <p:cNvPr id="11" name="Oval 7">
            <a:extLst>
              <a:ext uri="{FF2B5EF4-FFF2-40B4-BE49-F238E27FC236}">
                <a16:creationId xmlns:a16="http://schemas.microsoft.com/office/drawing/2014/main" id="{30F7590C-6B91-7140-8EAB-5E51C56A7DF1}"/>
              </a:ext>
            </a:extLst>
          </p:cNvPr>
          <p:cNvSpPr/>
          <p:nvPr/>
        </p:nvSpPr>
        <p:spPr bwMode="auto">
          <a:xfrm>
            <a:off x="1587500" y="3289300"/>
            <a:ext cx="444500" cy="266700"/>
          </a:xfrm>
          <a:prstGeom prst="ellipse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167">
                <a:solidFill>
                  <a:prstClr val="black"/>
                </a:solidFill>
                <a:latin typeface="Calibri"/>
              </a:rPr>
              <a:t>Data</a:t>
            </a:r>
          </a:p>
        </p:txBody>
      </p:sp>
      <p:sp>
        <p:nvSpPr>
          <p:cNvPr id="12" name="Oval 8">
            <a:extLst>
              <a:ext uri="{FF2B5EF4-FFF2-40B4-BE49-F238E27FC236}">
                <a16:creationId xmlns:a16="http://schemas.microsoft.com/office/drawing/2014/main" id="{C00D83E9-E9BB-3A42-A366-B359E5A3200C}"/>
              </a:ext>
            </a:extLst>
          </p:cNvPr>
          <p:cNvSpPr/>
          <p:nvPr/>
        </p:nvSpPr>
        <p:spPr bwMode="auto">
          <a:xfrm>
            <a:off x="1587500" y="3776133"/>
            <a:ext cx="444500" cy="266700"/>
          </a:xfrm>
          <a:prstGeom prst="ellipse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167">
                <a:solidFill>
                  <a:prstClr val="black"/>
                </a:solidFill>
                <a:latin typeface="Calibri"/>
              </a:rPr>
              <a:t>Data</a:t>
            </a:r>
          </a:p>
        </p:txBody>
      </p:sp>
      <p:sp>
        <p:nvSpPr>
          <p:cNvPr id="13" name="Oval 9">
            <a:extLst>
              <a:ext uri="{FF2B5EF4-FFF2-40B4-BE49-F238E27FC236}">
                <a16:creationId xmlns:a16="http://schemas.microsoft.com/office/drawing/2014/main" id="{7B896D91-5322-6C44-84D6-8B81F8604467}"/>
              </a:ext>
            </a:extLst>
          </p:cNvPr>
          <p:cNvSpPr/>
          <p:nvPr/>
        </p:nvSpPr>
        <p:spPr bwMode="auto">
          <a:xfrm>
            <a:off x="1587500" y="4262967"/>
            <a:ext cx="444500" cy="266700"/>
          </a:xfrm>
          <a:prstGeom prst="ellipse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167">
                <a:solidFill>
                  <a:prstClr val="black"/>
                </a:solidFill>
                <a:latin typeface="Calibri"/>
              </a:rPr>
              <a:t>Data</a:t>
            </a:r>
          </a:p>
        </p:txBody>
      </p:sp>
      <p:sp>
        <p:nvSpPr>
          <p:cNvPr id="14" name="Oval 10">
            <a:extLst>
              <a:ext uri="{FF2B5EF4-FFF2-40B4-BE49-F238E27FC236}">
                <a16:creationId xmlns:a16="http://schemas.microsoft.com/office/drawing/2014/main" id="{55F219A7-9477-284D-892E-CC881A5D6F81}"/>
              </a:ext>
            </a:extLst>
          </p:cNvPr>
          <p:cNvSpPr/>
          <p:nvPr/>
        </p:nvSpPr>
        <p:spPr bwMode="auto">
          <a:xfrm>
            <a:off x="1587500" y="4749800"/>
            <a:ext cx="444500" cy="266700"/>
          </a:xfrm>
          <a:prstGeom prst="ellipse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167">
                <a:solidFill>
                  <a:prstClr val="black"/>
                </a:solidFill>
                <a:latin typeface="Calibri"/>
              </a:rPr>
              <a:t>Data</a:t>
            </a:r>
          </a:p>
        </p:txBody>
      </p:sp>
      <p:grpSp>
        <p:nvGrpSpPr>
          <p:cNvPr id="15" name="Group 152">
            <a:extLst>
              <a:ext uri="{FF2B5EF4-FFF2-40B4-BE49-F238E27FC236}">
                <a16:creationId xmlns:a16="http://schemas.microsoft.com/office/drawing/2014/main" id="{EA81A75A-81A4-4644-857C-AF8D4384086A}"/>
              </a:ext>
            </a:extLst>
          </p:cNvPr>
          <p:cNvGrpSpPr/>
          <p:nvPr/>
        </p:nvGrpSpPr>
        <p:grpSpPr>
          <a:xfrm>
            <a:off x="3365500" y="1828800"/>
            <a:ext cx="444500" cy="3187700"/>
            <a:chOff x="3124200" y="1584960"/>
            <a:chExt cx="533400" cy="3825240"/>
          </a:xfrm>
        </p:grpSpPr>
        <p:sp>
          <p:nvSpPr>
            <p:cNvPr id="16" name="Oval 11">
              <a:extLst>
                <a:ext uri="{FF2B5EF4-FFF2-40B4-BE49-F238E27FC236}">
                  <a16:creationId xmlns:a16="http://schemas.microsoft.com/office/drawing/2014/main" id="{85B72C14-9701-1349-BF23-83C94AD3F435}"/>
                </a:ext>
              </a:extLst>
            </p:cNvPr>
            <p:cNvSpPr/>
            <p:nvPr/>
          </p:nvSpPr>
          <p:spPr bwMode="auto">
            <a:xfrm>
              <a:off x="3124200" y="1584960"/>
              <a:ext cx="533400" cy="320040"/>
            </a:xfrm>
            <a:prstGeom prst="ellipse">
              <a:avLst/>
            </a:prstGeom>
            <a:noFill/>
            <a:ln w="38100" cap="flat" cmpd="sng" algn="ctr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black"/>
                  </a:solidFill>
                  <a:latin typeface="Calibri"/>
                </a:rPr>
                <a:t>Data</a:t>
              </a:r>
            </a:p>
          </p:txBody>
        </p:sp>
        <p:sp>
          <p:nvSpPr>
            <p:cNvPr id="17" name="Oval 12">
              <a:extLst>
                <a:ext uri="{FF2B5EF4-FFF2-40B4-BE49-F238E27FC236}">
                  <a16:creationId xmlns:a16="http://schemas.microsoft.com/office/drawing/2014/main" id="{D1CB86F7-15EF-F549-9476-4C116B118F60}"/>
                </a:ext>
              </a:extLst>
            </p:cNvPr>
            <p:cNvSpPr/>
            <p:nvPr/>
          </p:nvSpPr>
          <p:spPr bwMode="auto">
            <a:xfrm>
              <a:off x="3124200" y="2169160"/>
              <a:ext cx="533400" cy="320040"/>
            </a:xfrm>
            <a:prstGeom prst="ellipse">
              <a:avLst/>
            </a:prstGeom>
            <a:noFill/>
            <a:ln w="38100" cap="flat" cmpd="sng" algn="ctr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black"/>
                  </a:solidFill>
                  <a:latin typeface="Calibri"/>
                </a:rPr>
                <a:t>Data</a:t>
              </a:r>
            </a:p>
          </p:txBody>
        </p:sp>
        <p:sp>
          <p:nvSpPr>
            <p:cNvPr id="18" name="Oval 13">
              <a:extLst>
                <a:ext uri="{FF2B5EF4-FFF2-40B4-BE49-F238E27FC236}">
                  <a16:creationId xmlns:a16="http://schemas.microsoft.com/office/drawing/2014/main" id="{72904E5F-9ECB-6640-A28A-8467BA8321D3}"/>
                </a:ext>
              </a:extLst>
            </p:cNvPr>
            <p:cNvSpPr/>
            <p:nvPr/>
          </p:nvSpPr>
          <p:spPr bwMode="auto">
            <a:xfrm>
              <a:off x="3124200" y="2753360"/>
              <a:ext cx="533400" cy="320040"/>
            </a:xfrm>
            <a:prstGeom prst="ellipse">
              <a:avLst/>
            </a:prstGeom>
            <a:noFill/>
            <a:ln w="38100" cap="flat" cmpd="sng" algn="ctr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black"/>
                  </a:solidFill>
                  <a:latin typeface="Calibri"/>
                </a:rPr>
                <a:t>Data</a:t>
              </a:r>
            </a:p>
          </p:txBody>
        </p:sp>
        <p:sp>
          <p:nvSpPr>
            <p:cNvPr id="19" name="Oval 14">
              <a:extLst>
                <a:ext uri="{FF2B5EF4-FFF2-40B4-BE49-F238E27FC236}">
                  <a16:creationId xmlns:a16="http://schemas.microsoft.com/office/drawing/2014/main" id="{013CFB8B-3DDE-4648-A93B-8FA4615FC7D1}"/>
                </a:ext>
              </a:extLst>
            </p:cNvPr>
            <p:cNvSpPr/>
            <p:nvPr/>
          </p:nvSpPr>
          <p:spPr bwMode="auto">
            <a:xfrm>
              <a:off x="3124200" y="3337560"/>
              <a:ext cx="533400" cy="320040"/>
            </a:xfrm>
            <a:prstGeom prst="ellipse">
              <a:avLst/>
            </a:prstGeom>
            <a:noFill/>
            <a:ln w="38100" cap="flat" cmpd="sng" algn="ctr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black"/>
                  </a:solidFill>
                  <a:latin typeface="Calibri"/>
                </a:rPr>
                <a:t>Data</a:t>
              </a:r>
            </a:p>
          </p:txBody>
        </p:sp>
        <p:sp>
          <p:nvSpPr>
            <p:cNvPr id="20" name="Oval 15">
              <a:extLst>
                <a:ext uri="{FF2B5EF4-FFF2-40B4-BE49-F238E27FC236}">
                  <a16:creationId xmlns:a16="http://schemas.microsoft.com/office/drawing/2014/main" id="{465C6962-9E2D-6946-A2B0-9019365D632A}"/>
                </a:ext>
              </a:extLst>
            </p:cNvPr>
            <p:cNvSpPr/>
            <p:nvPr/>
          </p:nvSpPr>
          <p:spPr bwMode="auto">
            <a:xfrm>
              <a:off x="3124200" y="3921760"/>
              <a:ext cx="533400" cy="320040"/>
            </a:xfrm>
            <a:prstGeom prst="ellipse">
              <a:avLst/>
            </a:prstGeom>
            <a:noFill/>
            <a:ln w="38100" cap="flat" cmpd="sng" algn="ctr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black"/>
                  </a:solidFill>
                  <a:latin typeface="Calibri"/>
                </a:rPr>
                <a:t>Data</a:t>
              </a:r>
            </a:p>
          </p:txBody>
        </p:sp>
        <p:sp>
          <p:nvSpPr>
            <p:cNvPr id="21" name="Oval 16">
              <a:extLst>
                <a:ext uri="{FF2B5EF4-FFF2-40B4-BE49-F238E27FC236}">
                  <a16:creationId xmlns:a16="http://schemas.microsoft.com/office/drawing/2014/main" id="{32CD6129-8ED8-4D49-A650-69198088F758}"/>
                </a:ext>
              </a:extLst>
            </p:cNvPr>
            <p:cNvSpPr/>
            <p:nvPr/>
          </p:nvSpPr>
          <p:spPr bwMode="auto">
            <a:xfrm>
              <a:off x="3124200" y="4505960"/>
              <a:ext cx="533400" cy="320040"/>
            </a:xfrm>
            <a:prstGeom prst="ellipse">
              <a:avLst/>
            </a:prstGeom>
            <a:noFill/>
            <a:ln w="38100" cap="flat" cmpd="sng" algn="ctr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black"/>
                  </a:solidFill>
                  <a:latin typeface="Calibri"/>
                </a:rPr>
                <a:t>Data</a:t>
              </a:r>
            </a:p>
          </p:txBody>
        </p:sp>
        <p:sp>
          <p:nvSpPr>
            <p:cNvPr id="22" name="Oval 17">
              <a:extLst>
                <a:ext uri="{FF2B5EF4-FFF2-40B4-BE49-F238E27FC236}">
                  <a16:creationId xmlns:a16="http://schemas.microsoft.com/office/drawing/2014/main" id="{91E8E370-021F-5143-BE50-E85D689E2641}"/>
                </a:ext>
              </a:extLst>
            </p:cNvPr>
            <p:cNvSpPr/>
            <p:nvPr/>
          </p:nvSpPr>
          <p:spPr bwMode="auto">
            <a:xfrm>
              <a:off x="3124200" y="5090160"/>
              <a:ext cx="533400" cy="320040"/>
            </a:xfrm>
            <a:prstGeom prst="ellipse">
              <a:avLst/>
            </a:prstGeom>
            <a:noFill/>
            <a:ln w="38100" cap="flat" cmpd="sng" algn="ctr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black"/>
                  </a:solidFill>
                  <a:latin typeface="Calibri"/>
                </a:rPr>
                <a:t>Data</a:t>
              </a:r>
            </a:p>
          </p:txBody>
        </p:sp>
      </p:grpSp>
      <p:grpSp>
        <p:nvGrpSpPr>
          <p:cNvPr id="23" name="Group 101">
            <a:extLst>
              <a:ext uri="{FF2B5EF4-FFF2-40B4-BE49-F238E27FC236}">
                <a16:creationId xmlns:a16="http://schemas.microsoft.com/office/drawing/2014/main" id="{61875EB4-FE63-394C-87C1-EB4FE7C95BD9}"/>
              </a:ext>
            </a:extLst>
          </p:cNvPr>
          <p:cNvGrpSpPr/>
          <p:nvPr/>
        </p:nvGrpSpPr>
        <p:grpSpPr>
          <a:xfrm>
            <a:off x="2032000" y="2019300"/>
            <a:ext cx="1333500" cy="1466850"/>
            <a:chOff x="1524000" y="1813560"/>
            <a:chExt cx="1600200" cy="1760220"/>
          </a:xfrm>
        </p:grpSpPr>
        <p:sp>
          <p:nvSpPr>
            <p:cNvPr id="24" name="Rounded Rectangle 18">
              <a:extLst>
                <a:ext uri="{FF2B5EF4-FFF2-40B4-BE49-F238E27FC236}">
                  <a16:creationId xmlns:a16="http://schemas.microsoft.com/office/drawing/2014/main" id="{DA076173-9C8C-9745-AA5F-9A2318F09062}"/>
                </a:ext>
              </a:extLst>
            </p:cNvPr>
            <p:cNvSpPr/>
            <p:nvPr/>
          </p:nvSpPr>
          <p:spPr bwMode="auto">
            <a:xfrm>
              <a:off x="1981200" y="1813560"/>
              <a:ext cx="609600" cy="3810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white"/>
                  </a:solidFill>
                </a:rPr>
                <a:t>CPU 1</a:t>
              </a:r>
              <a:endParaRPr lang="en-US" sz="1167">
                <a:solidFill>
                  <a:prstClr val="black"/>
                </a:solidFill>
              </a:endParaRPr>
            </a:p>
          </p:txBody>
        </p:sp>
        <p:cxnSp>
          <p:nvCxnSpPr>
            <p:cNvPr id="25" name="Straight Arrow Connector 22">
              <a:extLst>
                <a:ext uri="{FF2B5EF4-FFF2-40B4-BE49-F238E27FC236}">
                  <a16:creationId xmlns:a16="http://schemas.microsoft.com/office/drawing/2014/main" id="{367C283D-7BB7-3A44-B587-A2611393296F}"/>
                </a:ext>
              </a:extLst>
            </p:cNvPr>
            <p:cNvCxnSpPr>
              <a:stCxn id="8" idx="6"/>
              <a:endCxn id="24" idx="1"/>
            </p:cNvCxnSpPr>
            <p:nvPr/>
          </p:nvCxnSpPr>
          <p:spPr bwMode="auto">
            <a:xfrm>
              <a:off x="1524000" y="1821180"/>
              <a:ext cx="457200" cy="18288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Arrow Connector 24">
              <a:extLst>
                <a:ext uri="{FF2B5EF4-FFF2-40B4-BE49-F238E27FC236}">
                  <a16:creationId xmlns:a16="http://schemas.microsoft.com/office/drawing/2014/main" id="{307D1280-0E57-0642-B25A-59A3F5E6D325}"/>
                </a:ext>
              </a:extLst>
            </p:cNvPr>
            <p:cNvCxnSpPr>
              <a:stCxn id="9" idx="6"/>
              <a:endCxn id="24" idx="1"/>
            </p:cNvCxnSpPr>
            <p:nvPr/>
          </p:nvCxnSpPr>
          <p:spPr bwMode="auto">
            <a:xfrm flipV="1">
              <a:off x="1524000" y="2004060"/>
              <a:ext cx="457200" cy="40132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Arrow Connector 39">
              <a:extLst>
                <a:ext uri="{FF2B5EF4-FFF2-40B4-BE49-F238E27FC236}">
                  <a16:creationId xmlns:a16="http://schemas.microsoft.com/office/drawing/2014/main" id="{AAE15321-9762-4B48-82B1-FE7489D93129}"/>
                </a:ext>
              </a:extLst>
            </p:cNvPr>
            <p:cNvCxnSpPr>
              <a:stCxn id="24" idx="3"/>
              <a:endCxn id="18" idx="2"/>
            </p:cNvCxnSpPr>
            <p:nvPr/>
          </p:nvCxnSpPr>
          <p:spPr bwMode="auto">
            <a:xfrm>
              <a:off x="2590800" y="2004060"/>
              <a:ext cx="533400" cy="98552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Arrow Connector 41">
              <a:extLst>
                <a:ext uri="{FF2B5EF4-FFF2-40B4-BE49-F238E27FC236}">
                  <a16:creationId xmlns:a16="http://schemas.microsoft.com/office/drawing/2014/main" id="{3A290A7C-152C-6648-B837-8CE6A492C3E4}"/>
                </a:ext>
              </a:extLst>
            </p:cNvPr>
            <p:cNvCxnSpPr>
              <a:stCxn id="24" idx="3"/>
              <a:endCxn id="19" idx="2"/>
            </p:cNvCxnSpPr>
            <p:nvPr/>
          </p:nvCxnSpPr>
          <p:spPr bwMode="auto">
            <a:xfrm>
              <a:off x="2590800" y="2004060"/>
              <a:ext cx="533400" cy="156972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9" name="Group 102">
            <a:extLst>
              <a:ext uri="{FF2B5EF4-FFF2-40B4-BE49-F238E27FC236}">
                <a16:creationId xmlns:a16="http://schemas.microsoft.com/office/drawing/2014/main" id="{F6F19977-2BCB-F645-9D22-420795B307CB}"/>
              </a:ext>
            </a:extLst>
          </p:cNvPr>
          <p:cNvGrpSpPr/>
          <p:nvPr/>
        </p:nvGrpSpPr>
        <p:grpSpPr>
          <a:xfrm>
            <a:off x="2032000" y="2025650"/>
            <a:ext cx="1333500" cy="1460500"/>
            <a:chOff x="1524000" y="1821180"/>
            <a:chExt cx="1600200" cy="1752600"/>
          </a:xfrm>
        </p:grpSpPr>
        <p:sp>
          <p:nvSpPr>
            <p:cNvPr id="30" name="Rounded Rectangle 19">
              <a:extLst>
                <a:ext uri="{FF2B5EF4-FFF2-40B4-BE49-F238E27FC236}">
                  <a16:creationId xmlns:a16="http://schemas.microsoft.com/office/drawing/2014/main" id="{61AC4637-CE9B-444A-AEC6-03EDCFDC3DEE}"/>
                </a:ext>
              </a:extLst>
            </p:cNvPr>
            <p:cNvSpPr/>
            <p:nvPr/>
          </p:nvSpPr>
          <p:spPr bwMode="auto">
            <a:xfrm>
              <a:off x="1981200" y="3032760"/>
              <a:ext cx="609600" cy="3810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white"/>
                  </a:solidFill>
                </a:rPr>
                <a:t>CPU 2</a:t>
              </a:r>
              <a:endParaRPr lang="en-US" sz="1167">
                <a:solidFill>
                  <a:prstClr val="black"/>
                </a:solidFill>
              </a:endParaRPr>
            </a:p>
          </p:txBody>
        </p:sp>
        <p:cxnSp>
          <p:nvCxnSpPr>
            <p:cNvPr id="31" name="Straight Arrow Connector 28">
              <a:extLst>
                <a:ext uri="{FF2B5EF4-FFF2-40B4-BE49-F238E27FC236}">
                  <a16:creationId xmlns:a16="http://schemas.microsoft.com/office/drawing/2014/main" id="{6A2B23ED-983C-B840-81CE-00ABA31D1180}"/>
                </a:ext>
              </a:extLst>
            </p:cNvPr>
            <p:cNvCxnSpPr>
              <a:stCxn id="10" idx="6"/>
              <a:endCxn id="30" idx="1"/>
            </p:cNvCxnSpPr>
            <p:nvPr/>
          </p:nvCxnSpPr>
          <p:spPr bwMode="auto">
            <a:xfrm>
              <a:off x="1524000" y="2989580"/>
              <a:ext cx="457200" cy="23368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Straight Arrow Connector 30">
              <a:extLst>
                <a:ext uri="{FF2B5EF4-FFF2-40B4-BE49-F238E27FC236}">
                  <a16:creationId xmlns:a16="http://schemas.microsoft.com/office/drawing/2014/main" id="{81538B2F-02B2-244C-8207-D473F16AD86A}"/>
                </a:ext>
              </a:extLst>
            </p:cNvPr>
            <p:cNvCxnSpPr>
              <a:stCxn id="11" idx="6"/>
              <a:endCxn id="30" idx="1"/>
            </p:cNvCxnSpPr>
            <p:nvPr/>
          </p:nvCxnSpPr>
          <p:spPr bwMode="auto">
            <a:xfrm flipV="1">
              <a:off x="1524000" y="3223260"/>
              <a:ext cx="457200" cy="35052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Arrow Connector 43">
              <a:extLst>
                <a:ext uri="{FF2B5EF4-FFF2-40B4-BE49-F238E27FC236}">
                  <a16:creationId xmlns:a16="http://schemas.microsoft.com/office/drawing/2014/main" id="{0149E832-F8E9-3240-AF70-B441EFB027A7}"/>
                </a:ext>
              </a:extLst>
            </p:cNvPr>
            <p:cNvCxnSpPr>
              <a:stCxn id="30" idx="3"/>
              <a:endCxn id="17" idx="2"/>
            </p:cNvCxnSpPr>
            <p:nvPr/>
          </p:nvCxnSpPr>
          <p:spPr bwMode="auto">
            <a:xfrm flipV="1">
              <a:off x="2590800" y="2405380"/>
              <a:ext cx="533400" cy="81788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Arrow Connector 47">
              <a:extLst>
                <a:ext uri="{FF2B5EF4-FFF2-40B4-BE49-F238E27FC236}">
                  <a16:creationId xmlns:a16="http://schemas.microsoft.com/office/drawing/2014/main" id="{42A70A98-EAB2-A64C-BCF3-F61D0D7C9CCC}"/>
                </a:ext>
              </a:extLst>
            </p:cNvPr>
            <p:cNvCxnSpPr>
              <a:stCxn id="30" idx="3"/>
              <a:endCxn id="16" idx="2"/>
            </p:cNvCxnSpPr>
            <p:nvPr/>
          </p:nvCxnSpPr>
          <p:spPr bwMode="auto">
            <a:xfrm flipV="1">
              <a:off x="2590800" y="1821180"/>
              <a:ext cx="533400" cy="140208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5" name="Group 103">
            <a:extLst>
              <a:ext uri="{FF2B5EF4-FFF2-40B4-BE49-F238E27FC236}">
                <a16:creationId xmlns:a16="http://schemas.microsoft.com/office/drawing/2014/main" id="{962476F8-8AEF-4249-BD46-77F63C7BA2A7}"/>
              </a:ext>
            </a:extLst>
          </p:cNvPr>
          <p:cNvGrpSpPr/>
          <p:nvPr/>
        </p:nvGrpSpPr>
        <p:grpSpPr>
          <a:xfrm>
            <a:off x="2032000" y="3486150"/>
            <a:ext cx="1333500" cy="1460500"/>
            <a:chOff x="1524000" y="3573780"/>
            <a:chExt cx="1600200" cy="1752600"/>
          </a:xfrm>
        </p:grpSpPr>
        <p:sp>
          <p:nvSpPr>
            <p:cNvPr id="36" name="Rounded Rectangle 20">
              <a:extLst>
                <a:ext uri="{FF2B5EF4-FFF2-40B4-BE49-F238E27FC236}">
                  <a16:creationId xmlns:a16="http://schemas.microsoft.com/office/drawing/2014/main" id="{2CE7F3B1-9BED-2E4B-AB9E-F50B37FE1490}"/>
                </a:ext>
              </a:extLst>
            </p:cNvPr>
            <p:cNvSpPr/>
            <p:nvPr/>
          </p:nvSpPr>
          <p:spPr bwMode="auto">
            <a:xfrm>
              <a:off x="1981200" y="4251960"/>
              <a:ext cx="609600" cy="3810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white"/>
                  </a:solidFill>
                </a:rPr>
                <a:t>CPU 3</a:t>
              </a:r>
              <a:endParaRPr lang="en-US" sz="1167">
                <a:solidFill>
                  <a:prstClr val="black"/>
                </a:solidFill>
              </a:endParaRPr>
            </a:p>
          </p:txBody>
        </p:sp>
        <p:cxnSp>
          <p:nvCxnSpPr>
            <p:cNvPr id="37" name="Straight Arrow Connector 32">
              <a:extLst>
                <a:ext uri="{FF2B5EF4-FFF2-40B4-BE49-F238E27FC236}">
                  <a16:creationId xmlns:a16="http://schemas.microsoft.com/office/drawing/2014/main" id="{B776C9DD-1C7E-1740-8327-39DD7D8AB7DD}"/>
                </a:ext>
              </a:extLst>
            </p:cNvPr>
            <p:cNvCxnSpPr>
              <a:stCxn id="12" idx="6"/>
              <a:endCxn id="36" idx="1"/>
            </p:cNvCxnSpPr>
            <p:nvPr/>
          </p:nvCxnSpPr>
          <p:spPr bwMode="auto">
            <a:xfrm>
              <a:off x="1524000" y="4157980"/>
              <a:ext cx="457200" cy="28448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Arrow Connector 34">
              <a:extLst>
                <a:ext uri="{FF2B5EF4-FFF2-40B4-BE49-F238E27FC236}">
                  <a16:creationId xmlns:a16="http://schemas.microsoft.com/office/drawing/2014/main" id="{3F338E9A-6BA2-C147-828E-616378A8D701}"/>
                </a:ext>
              </a:extLst>
            </p:cNvPr>
            <p:cNvCxnSpPr>
              <a:stCxn id="13" idx="6"/>
              <a:endCxn id="36" idx="1"/>
            </p:cNvCxnSpPr>
            <p:nvPr/>
          </p:nvCxnSpPr>
          <p:spPr bwMode="auto">
            <a:xfrm flipV="1">
              <a:off x="1524000" y="4442460"/>
              <a:ext cx="457200" cy="29972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Straight Arrow Connector 36">
              <a:extLst>
                <a:ext uri="{FF2B5EF4-FFF2-40B4-BE49-F238E27FC236}">
                  <a16:creationId xmlns:a16="http://schemas.microsoft.com/office/drawing/2014/main" id="{332FAFBC-3228-2A4B-87B2-FEFA628821B5}"/>
                </a:ext>
              </a:extLst>
            </p:cNvPr>
            <p:cNvCxnSpPr>
              <a:stCxn id="14" idx="6"/>
              <a:endCxn id="36" idx="1"/>
            </p:cNvCxnSpPr>
            <p:nvPr/>
          </p:nvCxnSpPr>
          <p:spPr bwMode="auto">
            <a:xfrm flipV="1">
              <a:off x="1524000" y="4442460"/>
              <a:ext cx="457200" cy="88392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Straight Arrow Connector 49">
              <a:extLst>
                <a:ext uri="{FF2B5EF4-FFF2-40B4-BE49-F238E27FC236}">
                  <a16:creationId xmlns:a16="http://schemas.microsoft.com/office/drawing/2014/main" id="{25E0E889-158D-2D46-A2BB-41AFA70A0BD3}"/>
                </a:ext>
              </a:extLst>
            </p:cNvPr>
            <p:cNvCxnSpPr>
              <a:stCxn id="36" idx="3"/>
              <a:endCxn id="21" idx="2"/>
            </p:cNvCxnSpPr>
            <p:nvPr/>
          </p:nvCxnSpPr>
          <p:spPr bwMode="auto">
            <a:xfrm>
              <a:off x="2590800" y="4442460"/>
              <a:ext cx="533400" cy="29972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Straight Arrow Connector 52">
              <a:extLst>
                <a:ext uri="{FF2B5EF4-FFF2-40B4-BE49-F238E27FC236}">
                  <a16:creationId xmlns:a16="http://schemas.microsoft.com/office/drawing/2014/main" id="{79F1A904-9851-5A44-8C14-260ED9F79B75}"/>
                </a:ext>
              </a:extLst>
            </p:cNvPr>
            <p:cNvCxnSpPr>
              <a:stCxn id="36" idx="3"/>
              <a:endCxn id="19" idx="2"/>
            </p:cNvCxnSpPr>
            <p:nvPr/>
          </p:nvCxnSpPr>
          <p:spPr bwMode="auto">
            <a:xfrm flipV="1">
              <a:off x="2590800" y="3573780"/>
              <a:ext cx="533400" cy="86868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Straight Arrow Connector 58">
              <a:extLst>
                <a:ext uri="{FF2B5EF4-FFF2-40B4-BE49-F238E27FC236}">
                  <a16:creationId xmlns:a16="http://schemas.microsoft.com/office/drawing/2014/main" id="{B8C2A4A6-3BE5-AD4E-AE0C-446ABC0B6315}"/>
                </a:ext>
              </a:extLst>
            </p:cNvPr>
            <p:cNvCxnSpPr>
              <a:stCxn id="36" idx="3"/>
              <a:endCxn id="22" idx="2"/>
            </p:cNvCxnSpPr>
            <p:nvPr/>
          </p:nvCxnSpPr>
          <p:spPr bwMode="auto">
            <a:xfrm>
              <a:off x="2590800" y="4442460"/>
              <a:ext cx="533400" cy="88392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3" name="Group 154">
            <a:extLst>
              <a:ext uri="{FF2B5EF4-FFF2-40B4-BE49-F238E27FC236}">
                <a16:creationId xmlns:a16="http://schemas.microsoft.com/office/drawing/2014/main" id="{5FABDC23-3AC8-394B-93F4-3B5113B9EBB1}"/>
              </a:ext>
            </a:extLst>
          </p:cNvPr>
          <p:cNvGrpSpPr/>
          <p:nvPr/>
        </p:nvGrpSpPr>
        <p:grpSpPr>
          <a:xfrm>
            <a:off x="3810000" y="1962150"/>
            <a:ext cx="1397000" cy="486833"/>
            <a:chOff x="3657600" y="1744980"/>
            <a:chExt cx="1676400" cy="584200"/>
          </a:xfrm>
        </p:grpSpPr>
        <p:sp>
          <p:nvSpPr>
            <p:cNvPr id="44" name="Rounded Rectangle 111">
              <a:extLst>
                <a:ext uri="{FF2B5EF4-FFF2-40B4-BE49-F238E27FC236}">
                  <a16:creationId xmlns:a16="http://schemas.microsoft.com/office/drawing/2014/main" id="{4E828EC9-453F-D446-87F4-2535201FD3FA}"/>
                </a:ext>
              </a:extLst>
            </p:cNvPr>
            <p:cNvSpPr/>
            <p:nvPr/>
          </p:nvSpPr>
          <p:spPr bwMode="auto">
            <a:xfrm>
              <a:off x="4191000" y="1813560"/>
              <a:ext cx="609600" cy="3810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white"/>
                  </a:solidFill>
                </a:rPr>
                <a:t>CPU 1</a:t>
              </a:r>
              <a:endParaRPr lang="en-US" sz="1167">
                <a:solidFill>
                  <a:prstClr val="black"/>
                </a:solidFill>
              </a:endParaRPr>
            </a:p>
          </p:txBody>
        </p:sp>
        <p:cxnSp>
          <p:nvCxnSpPr>
            <p:cNvPr id="45" name="Straight Arrow Connector 114">
              <a:extLst>
                <a:ext uri="{FF2B5EF4-FFF2-40B4-BE49-F238E27FC236}">
                  <a16:creationId xmlns:a16="http://schemas.microsoft.com/office/drawing/2014/main" id="{608FCC22-F4D9-CC40-ADA9-596306B4EAF1}"/>
                </a:ext>
              </a:extLst>
            </p:cNvPr>
            <p:cNvCxnSpPr>
              <a:endCxn id="44" idx="1"/>
            </p:cNvCxnSpPr>
            <p:nvPr/>
          </p:nvCxnSpPr>
          <p:spPr bwMode="auto">
            <a:xfrm>
              <a:off x="3657600" y="1744980"/>
              <a:ext cx="533400" cy="25908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Straight Arrow Connector 115">
              <a:extLst>
                <a:ext uri="{FF2B5EF4-FFF2-40B4-BE49-F238E27FC236}">
                  <a16:creationId xmlns:a16="http://schemas.microsoft.com/office/drawing/2014/main" id="{56E80C02-E8B0-884D-A5C7-000ED466EE90}"/>
                </a:ext>
              </a:extLst>
            </p:cNvPr>
            <p:cNvCxnSpPr>
              <a:endCxn id="44" idx="1"/>
            </p:cNvCxnSpPr>
            <p:nvPr/>
          </p:nvCxnSpPr>
          <p:spPr bwMode="auto">
            <a:xfrm flipV="1">
              <a:off x="3657600" y="2004060"/>
              <a:ext cx="533400" cy="32512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Straight Arrow Connector 121">
              <a:extLst>
                <a:ext uri="{FF2B5EF4-FFF2-40B4-BE49-F238E27FC236}">
                  <a16:creationId xmlns:a16="http://schemas.microsoft.com/office/drawing/2014/main" id="{20C15717-717E-894F-BCFE-F6E64A1ABE78}"/>
                </a:ext>
              </a:extLst>
            </p:cNvPr>
            <p:cNvCxnSpPr>
              <a:stCxn id="44" idx="3"/>
              <a:endCxn id="64" idx="2"/>
            </p:cNvCxnSpPr>
            <p:nvPr/>
          </p:nvCxnSpPr>
          <p:spPr bwMode="auto">
            <a:xfrm flipV="1">
              <a:off x="4800600" y="1744980"/>
              <a:ext cx="533400" cy="25908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Arrow Connector 122">
              <a:extLst>
                <a:ext uri="{FF2B5EF4-FFF2-40B4-BE49-F238E27FC236}">
                  <a16:creationId xmlns:a16="http://schemas.microsoft.com/office/drawing/2014/main" id="{97CE68D8-5044-7F4F-8F20-98E9FEB97829}"/>
                </a:ext>
              </a:extLst>
            </p:cNvPr>
            <p:cNvCxnSpPr>
              <a:stCxn id="44" idx="3"/>
              <a:endCxn id="65" idx="2"/>
            </p:cNvCxnSpPr>
            <p:nvPr/>
          </p:nvCxnSpPr>
          <p:spPr bwMode="auto">
            <a:xfrm>
              <a:off x="4800600" y="2004060"/>
              <a:ext cx="533400" cy="32512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9" name="Group 153">
            <a:extLst>
              <a:ext uri="{FF2B5EF4-FFF2-40B4-BE49-F238E27FC236}">
                <a16:creationId xmlns:a16="http://schemas.microsoft.com/office/drawing/2014/main" id="{F96C34A6-324B-124C-8254-5974D791C95E}"/>
              </a:ext>
            </a:extLst>
          </p:cNvPr>
          <p:cNvGrpSpPr/>
          <p:nvPr/>
        </p:nvGrpSpPr>
        <p:grpSpPr>
          <a:xfrm>
            <a:off x="3810000" y="2448983"/>
            <a:ext cx="1397000" cy="1460500"/>
            <a:chOff x="3657600" y="2329180"/>
            <a:chExt cx="1676400" cy="1752600"/>
          </a:xfrm>
        </p:grpSpPr>
        <p:sp>
          <p:nvSpPr>
            <p:cNvPr id="50" name="Rounded Rectangle 112">
              <a:extLst>
                <a:ext uri="{FF2B5EF4-FFF2-40B4-BE49-F238E27FC236}">
                  <a16:creationId xmlns:a16="http://schemas.microsoft.com/office/drawing/2014/main" id="{AB6A3982-D09C-A140-A0AB-0E2CA0E9FEB7}"/>
                </a:ext>
              </a:extLst>
            </p:cNvPr>
            <p:cNvSpPr/>
            <p:nvPr/>
          </p:nvSpPr>
          <p:spPr bwMode="auto">
            <a:xfrm>
              <a:off x="4191000" y="3032760"/>
              <a:ext cx="609600" cy="3810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white"/>
                  </a:solidFill>
                </a:rPr>
                <a:t>CPU 2</a:t>
              </a:r>
              <a:endParaRPr lang="en-US" sz="1167">
                <a:solidFill>
                  <a:prstClr val="black"/>
                </a:solidFill>
              </a:endParaRPr>
            </a:p>
          </p:txBody>
        </p:sp>
        <p:cxnSp>
          <p:nvCxnSpPr>
            <p:cNvPr id="51" name="Straight Arrow Connector 116">
              <a:extLst>
                <a:ext uri="{FF2B5EF4-FFF2-40B4-BE49-F238E27FC236}">
                  <a16:creationId xmlns:a16="http://schemas.microsoft.com/office/drawing/2014/main" id="{77A070EC-03E6-1348-AFC4-6768B170E882}"/>
                </a:ext>
              </a:extLst>
            </p:cNvPr>
            <p:cNvCxnSpPr>
              <a:endCxn id="50" idx="1"/>
            </p:cNvCxnSpPr>
            <p:nvPr/>
          </p:nvCxnSpPr>
          <p:spPr bwMode="auto">
            <a:xfrm>
              <a:off x="3657600" y="2913380"/>
              <a:ext cx="533400" cy="30988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Straight Arrow Connector 117">
              <a:extLst>
                <a:ext uri="{FF2B5EF4-FFF2-40B4-BE49-F238E27FC236}">
                  <a16:creationId xmlns:a16="http://schemas.microsoft.com/office/drawing/2014/main" id="{8429EDA3-1FC0-DD44-B231-C39360EAD06B}"/>
                </a:ext>
              </a:extLst>
            </p:cNvPr>
            <p:cNvCxnSpPr>
              <a:endCxn id="50" idx="1"/>
            </p:cNvCxnSpPr>
            <p:nvPr/>
          </p:nvCxnSpPr>
          <p:spPr bwMode="auto">
            <a:xfrm flipV="1">
              <a:off x="3657600" y="3223260"/>
              <a:ext cx="533400" cy="27432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Arrow Connector 123">
              <a:extLst>
                <a:ext uri="{FF2B5EF4-FFF2-40B4-BE49-F238E27FC236}">
                  <a16:creationId xmlns:a16="http://schemas.microsoft.com/office/drawing/2014/main" id="{8AC07008-8022-2B45-B59B-C41F26B0BE35}"/>
                </a:ext>
              </a:extLst>
            </p:cNvPr>
            <p:cNvCxnSpPr>
              <a:stCxn id="50" idx="3"/>
              <a:endCxn id="65" idx="2"/>
            </p:cNvCxnSpPr>
            <p:nvPr/>
          </p:nvCxnSpPr>
          <p:spPr bwMode="auto">
            <a:xfrm flipV="1">
              <a:off x="4800600" y="2329180"/>
              <a:ext cx="533400" cy="89408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Arrow Connector 124">
              <a:extLst>
                <a:ext uri="{FF2B5EF4-FFF2-40B4-BE49-F238E27FC236}">
                  <a16:creationId xmlns:a16="http://schemas.microsoft.com/office/drawing/2014/main" id="{9DF99C6D-6423-3841-B8B6-9A6E147FF7E1}"/>
                </a:ext>
              </a:extLst>
            </p:cNvPr>
            <p:cNvCxnSpPr>
              <a:stCxn id="50" idx="3"/>
              <a:endCxn id="68" idx="2"/>
            </p:cNvCxnSpPr>
            <p:nvPr/>
          </p:nvCxnSpPr>
          <p:spPr bwMode="auto">
            <a:xfrm>
              <a:off x="4800600" y="3223260"/>
              <a:ext cx="533400" cy="85852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5" name="Group 155">
            <a:extLst>
              <a:ext uri="{FF2B5EF4-FFF2-40B4-BE49-F238E27FC236}">
                <a16:creationId xmlns:a16="http://schemas.microsoft.com/office/drawing/2014/main" id="{171A4B75-2690-E943-BD14-7682830FEF63}"/>
              </a:ext>
            </a:extLst>
          </p:cNvPr>
          <p:cNvGrpSpPr/>
          <p:nvPr/>
        </p:nvGrpSpPr>
        <p:grpSpPr>
          <a:xfrm>
            <a:off x="3810000" y="3422650"/>
            <a:ext cx="1397000" cy="1460500"/>
            <a:chOff x="3657600" y="3497580"/>
            <a:chExt cx="1676400" cy="1752600"/>
          </a:xfrm>
        </p:grpSpPr>
        <p:sp>
          <p:nvSpPr>
            <p:cNvPr id="56" name="Rounded Rectangle 113">
              <a:extLst>
                <a:ext uri="{FF2B5EF4-FFF2-40B4-BE49-F238E27FC236}">
                  <a16:creationId xmlns:a16="http://schemas.microsoft.com/office/drawing/2014/main" id="{EA619DDA-D830-304D-9408-F38B33B26C27}"/>
                </a:ext>
              </a:extLst>
            </p:cNvPr>
            <p:cNvSpPr/>
            <p:nvPr/>
          </p:nvSpPr>
          <p:spPr bwMode="auto">
            <a:xfrm>
              <a:off x="4191000" y="4251960"/>
              <a:ext cx="609600" cy="3810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white"/>
                  </a:solidFill>
                </a:rPr>
                <a:t>CPU 3</a:t>
              </a:r>
              <a:endParaRPr lang="en-US" sz="1167">
                <a:solidFill>
                  <a:prstClr val="black"/>
                </a:solidFill>
              </a:endParaRPr>
            </a:p>
          </p:txBody>
        </p:sp>
        <p:cxnSp>
          <p:nvCxnSpPr>
            <p:cNvPr id="57" name="Straight Arrow Connector 118">
              <a:extLst>
                <a:ext uri="{FF2B5EF4-FFF2-40B4-BE49-F238E27FC236}">
                  <a16:creationId xmlns:a16="http://schemas.microsoft.com/office/drawing/2014/main" id="{BF121E9B-0571-2F4D-B174-5262D0BA4C2B}"/>
                </a:ext>
              </a:extLst>
            </p:cNvPr>
            <p:cNvCxnSpPr>
              <a:endCxn id="56" idx="1"/>
            </p:cNvCxnSpPr>
            <p:nvPr/>
          </p:nvCxnSpPr>
          <p:spPr bwMode="auto">
            <a:xfrm>
              <a:off x="3657600" y="4081780"/>
              <a:ext cx="533400" cy="36068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8" name="Straight Arrow Connector 119">
              <a:extLst>
                <a:ext uri="{FF2B5EF4-FFF2-40B4-BE49-F238E27FC236}">
                  <a16:creationId xmlns:a16="http://schemas.microsoft.com/office/drawing/2014/main" id="{390117FE-0CFC-7D49-8A4C-0E6EB899D1B6}"/>
                </a:ext>
              </a:extLst>
            </p:cNvPr>
            <p:cNvCxnSpPr>
              <a:endCxn id="56" idx="1"/>
            </p:cNvCxnSpPr>
            <p:nvPr/>
          </p:nvCxnSpPr>
          <p:spPr bwMode="auto">
            <a:xfrm flipV="1">
              <a:off x="3657600" y="4442460"/>
              <a:ext cx="533400" cy="22352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Arrow Connector 120">
              <a:extLst>
                <a:ext uri="{FF2B5EF4-FFF2-40B4-BE49-F238E27FC236}">
                  <a16:creationId xmlns:a16="http://schemas.microsoft.com/office/drawing/2014/main" id="{D5C82A9D-D572-FD4A-8BD7-92047B9DD375}"/>
                </a:ext>
              </a:extLst>
            </p:cNvPr>
            <p:cNvCxnSpPr>
              <a:endCxn id="56" idx="1"/>
            </p:cNvCxnSpPr>
            <p:nvPr/>
          </p:nvCxnSpPr>
          <p:spPr bwMode="auto">
            <a:xfrm flipV="1">
              <a:off x="3657600" y="4442460"/>
              <a:ext cx="533400" cy="80772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Arrow Connector 125">
              <a:extLst>
                <a:ext uri="{FF2B5EF4-FFF2-40B4-BE49-F238E27FC236}">
                  <a16:creationId xmlns:a16="http://schemas.microsoft.com/office/drawing/2014/main" id="{844F7D09-E4F8-6B48-92C7-3CA27AFE4D7A}"/>
                </a:ext>
              </a:extLst>
            </p:cNvPr>
            <p:cNvCxnSpPr>
              <a:stCxn id="56" idx="3"/>
              <a:endCxn id="69" idx="2"/>
            </p:cNvCxnSpPr>
            <p:nvPr/>
          </p:nvCxnSpPr>
          <p:spPr bwMode="auto">
            <a:xfrm>
              <a:off x="4800600" y="4442460"/>
              <a:ext cx="533400" cy="22352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Straight Arrow Connector 126">
              <a:extLst>
                <a:ext uri="{FF2B5EF4-FFF2-40B4-BE49-F238E27FC236}">
                  <a16:creationId xmlns:a16="http://schemas.microsoft.com/office/drawing/2014/main" id="{96534A6F-DFA5-0E41-81DC-08DC6DA02519}"/>
                </a:ext>
              </a:extLst>
            </p:cNvPr>
            <p:cNvCxnSpPr>
              <a:stCxn id="56" idx="3"/>
              <a:endCxn id="67" idx="2"/>
            </p:cNvCxnSpPr>
            <p:nvPr/>
          </p:nvCxnSpPr>
          <p:spPr bwMode="auto">
            <a:xfrm flipV="1">
              <a:off x="4800600" y="3497580"/>
              <a:ext cx="533400" cy="94488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2" name="Straight Arrow Connector 127">
              <a:extLst>
                <a:ext uri="{FF2B5EF4-FFF2-40B4-BE49-F238E27FC236}">
                  <a16:creationId xmlns:a16="http://schemas.microsoft.com/office/drawing/2014/main" id="{641209F1-383E-C444-B439-1835602FC84B}"/>
                </a:ext>
              </a:extLst>
            </p:cNvPr>
            <p:cNvCxnSpPr>
              <a:stCxn id="56" idx="3"/>
              <a:endCxn id="70" idx="2"/>
            </p:cNvCxnSpPr>
            <p:nvPr/>
          </p:nvCxnSpPr>
          <p:spPr bwMode="auto">
            <a:xfrm>
              <a:off x="4800600" y="4442460"/>
              <a:ext cx="533400" cy="80772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3" name="Group 159">
            <a:extLst>
              <a:ext uri="{FF2B5EF4-FFF2-40B4-BE49-F238E27FC236}">
                <a16:creationId xmlns:a16="http://schemas.microsoft.com/office/drawing/2014/main" id="{E20F7AA3-9033-2644-A7DD-5ACD4527F832}"/>
              </a:ext>
            </a:extLst>
          </p:cNvPr>
          <p:cNvGrpSpPr/>
          <p:nvPr/>
        </p:nvGrpSpPr>
        <p:grpSpPr>
          <a:xfrm>
            <a:off x="5207000" y="1828800"/>
            <a:ext cx="444500" cy="3187700"/>
            <a:chOff x="5334000" y="1584960"/>
            <a:chExt cx="533400" cy="3825240"/>
          </a:xfrm>
        </p:grpSpPr>
        <p:sp>
          <p:nvSpPr>
            <p:cNvPr id="64" name="Oval 104">
              <a:extLst>
                <a:ext uri="{FF2B5EF4-FFF2-40B4-BE49-F238E27FC236}">
                  <a16:creationId xmlns:a16="http://schemas.microsoft.com/office/drawing/2014/main" id="{91AA4C99-C3E1-1349-8338-47F7B4615607}"/>
                </a:ext>
              </a:extLst>
            </p:cNvPr>
            <p:cNvSpPr/>
            <p:nvPr/>
          </p:nvSpPr>
          <p:spPr bwMode="auto">
            <a:xfrm>
              <a:off x="5334000" y="1584960"/>
              <a:ext cx="533400" cy="320040"/>
            </a:xfrm>
            <a:prstGeom prst="ellipse">
              <a:avLst/>
            </a:prstGeom>
            <a:noFill/>
            <a:ln w="38100" cap="flat" cmpd="sng" algn="ctr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black"/>
                  </a:solidFill>
                  <a:latin typeface="Calibri"/>
                </a:rPr>
                <a:t>Data</a:t>
              </a:r>
            </a:p>
          </p:txBody>
        </p:sp>
        <p:sp>
          <p:nvSpPr>
            <p:cNvPr id="65" name="Oval 105">
              <a:extLst>
                <a:ext uri="{FF2B5EF4-FFF2-40B4-BE49-F238E27FC236}">
                  <a16:creationId xmlns:a16="http://schemas.microsoft.com/office/drawing/2014/main" id="{F52FDF70-BD11-7A48-A459-22A3887EFFF2}"/>
                </a:ext>
              </a:extLst>
            </p:cNvPr>
            <p:cNvSpPr/>
            <p:nvPr/>
          </p:nvSpPr>
          <p:spPr bwMode="auto">
            <a:xfrm>
              <a:off x="5334000" y="2169160"/>
              <a:ext cx="533400" cy="320040"/>
            </a:xfrm>
            <a:prstGeom prst="ellipse">
              <a:avLst/>
            </a:prstGeom>
            <a:noFill/>
            <a:ln w="38100" cap="flat" cmpd="sng" algn="ctr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black"/>
                  </a:solidFill>
                  <a:latin typeface="Calibri"/>
                </a:rPr>
                <a:t>Data</a:t>
              </a:r>
            </a:p>
          </p:txBody>
        </p:sp>
        <p:sp>
          <p:nvSpPr>
            <p:cNvPr id="66" name="Oval 106">
              <a:extLst>
                <a:ext uri="{FF2B5EF4-FFF2-40B4-BE49-F238E27FC236}">
                  <a16:creationId xmlns:a16="http://schemas.microsoft.com/office/drawing/2014/main" id="{067DFE9E-6F67-C241-92C3-E17221389132}"/>
                </a:ext>
              </a:extLst>
            </p:cNvPr>
            <p:cNvSpPr/>
            <p:nvPr/>
          </p:nvSpPr>
          <p:spPr bwMode="auto">
            <a:xfrm>
              <a:off x="5334000" y="2753360"/>
              <a:ext cx="533400" cy="320040"/>
            </a:xfrm>
            <a:prstGeom prst="ellipse">
              <a:avLst/>
            </a:prstGeom>
            <a:noFill/>
            <a:ln w="38100" cap="flat" cmpd="sng" algn="ctr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black"/>
                  </a:solidFill>
                  <a:latin typeface="Calibri"/>
                </a:rPr>
                <a:t>Data</a:t>
              </a:r>
            </a:p>
          </p:txBody>
        </p:sp>
        <p:sp>
          <p:nvSpPr>
            <p:cNvPr id="67" name="Oval 107">
              <a:extLst>
                <a:ext uri="{FF2B5EF4-FFF2-40B4-BE49-F238E27FC236}">
                  <a16:creationId xmlns:a16="http://schemas.microsoft.com/office/drawing/2014/main" id="{D44E9673-33C8-724F-BB2C-61F4C56E5379}"/>
                </a:ext>
              </a:extLst>
            </p:cNvPr>
            <p:cNvSpPr/>
            <p:nvPr/>
          </p:nvSpPr>
          <p:spPr bwMode="auto">
            <a:xfrm>
              <a:off x="5334000" y="3337560"/>
              <a:ext cx="533400" cy="320040"/>
            </a:xfrm>
            <a:prstGeom prst="ellipse">
              <a:avLst/>
            </a:prstGeom>
            <a:noFill/>
            <a:ln w="38100" cap="flat" cmpd="sng" algn="ctr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black"/>
                  </a:solidFill>
                  <a:latin typeface="Calibri"/>
                </a:rPr>
                <a:t>Data</a:t>
              </a:r>
            </a:p>
          </p:txBody>
        </p:sp>
        <p:sp>
          <p:nvSpPr>
            <p:cNvPr id="68" name="Oval 108">
              <a:extLst>
                <a:ext uri="{FF2B5EF4-FFF2-40B4-BE49-F238E27FC236}">
                  <a16:creationId xmlns:a16="http://schemas.microsoft.com/office/drawing/2014/main" id="{2B873CC4-FFFD-0A44-B221-EB32B5A95B7F}"/>
                </a:ext>
              </a:extLst>
            </p:cNvPr>
            <p:cNvSpPr/>
            <p:nvPr/>
          </p:nvSpPr>
          <p:spPr bwMode="auto">
            <a:xfrm>
              <a:off x="5334000" y="3921760"/>
              <a:ext cx="533400" cy="320040"/>
            </a:xfrm>
            <a:prstGeom prst="ellipse">
              <a:avLst/>
            </a:prstGeom>
            <a:noFill/>
            <a:ln w="38100" cap="flat" cmpd="sng" algn="ctr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black"/>
                  </a:solidFill>
                  <a:latin typeface="Calibri"/>
                </a:rPr>
                <a:t>Data</a:t>
              </a:r>
            </a:p>
          </p:txBody>
        </p:sp>
        <p:sp>
          <p:nvSpPr>
            <p:cNvPr id="69" name="Oval 109">
              <a:extLst>
                <a:ext uri="{FF2B5EF4-FFF2-40B4-BE49-F238E27FC236}">
                  <a16:creationId xmlns:a16="http://schemas.microsoft.com/office/drawing/2014/main" id="{D62B9FF0-0A0F-4441-9060-921A682E2228}"/>
                </a:ext>
              </a:extLst>
            </p:cNvPr>
            <p:cNvSpPr/>
            <p:nvPr/>
          </p:nvSpPr>
          <p:spPr bwMode="auto">
            <a:xfrm>
              <a:off x="5334000" y="4505960"/>
              <a:ext cx="533400" cy="320040"/>
            </a:xfrm>
            <a:prstGeom prst="ellipse">
              <a:avLst/>
            </a:prstGeom>
            <a:noFill/>
            <a:ln w="38100" cap="flat" cmpd="sng" algn="ctr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black"/>
                  </a:solidFill>
                  <a:latin typeface="Calibri"/>
                </a:rPr>
                <a:t>Data</a:t>
              </a:r>
            </a:p>
          </p:txBody>
        </p:sp>
        <p:sp>
          <p:nvSpPr>
            <p:cNvPr id="70" name="Oval 110">
              <a:extLst>
                <a:ext uri="{FF2B5EF4-FFF2-40B4-BE49-F238E27FC236}">
                  <a16:creationId xmlns:a16="http://schemas.microsoft.com/office/drawing/2014/main" id="{5F849276-DC46-4746-9018-C63EA6A6A366}"/>
                </a:ext>
              </a:extLst>
            </p:cNvPr>
            <p:cNvSpPr/>
            <p:nvPr/>
          </p:nvSpPr>
          <p:spPr bwMode="auto">
            <a:xfrm>
              <a:off x="5334000" y="5090160"/>
              <a:ext cx="533400" cy="320040"/>
            </a:xfrm>
            <a:prstGeom prst="ellipse">
              <a:avLst/>
            </a:prstGeom>
            <a:noFill/>
            <a:ln w="38100" cap="flat" cmpd="sng" algn="ctr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black"/>
                  </a:solidFill>
                  <a:latin typeface="Calibri"/>
                </a:rPr>
                <a:t>Data</a:t>
              </a:r>
            </a:p>
          </p:txBody>
        </p:sp>
      </p:grpSp>
      <p:grpSp>
        <p:nvGrpSpPr>
          <p:cNvPr id="71" name="Group 162">
            <a:extLst>
              <a:ext uri="{FF2B5EF4-FFF2-40B4-BE49-F238E27FC236}">
                <a16:creationId xmlns:a16="http://schemas.microsoft.com/office/drawing/2014/main" id="{9C137289-F9AF-3F4D-9376-F622410FCAE2}"/>
              </a:ext>
            </a:extLst>
          </p:cNvPr>
          <p:cNvGrpSpPr/>
          <p:nvPr/>
        </p:nvGrpSpPr>
        <p:grpSpPr>
          <a:xfrm>
            <a:off x="5651500" y="1962150"/>
            <a:ext cx="1397000" cy="973667"/>
            <a:chOff x="5867400" y="1744980"/>
            <a:chExt cx="1676400" cy="1168400"/>
          </a:xfrm>
        </p:grpSpPr>
        <p:sp>
          <p:nvSpPr>
            <p:cNvPr id="72" name="Rounded Rectangle 135">
              <a:extLst>
                <a:ext uri="{FF2B5EF4-FFF2-40B4-BE49-F238E27FC236}">
                  <a16:creationId xmlns:a16="http://schemas.microsoft.com/office/drawing/2014/main" id="{39578F82-E573-774A-98FB-1D1F984AC304}"/>
                </a:ext>
              </a:extLst>
            </p:cNvPr>
            <p:cNvSpPr/>
            <p:nvPr/>
          </p:nvSpPr>
          <p:spPr bwMode="auto">
            <a:xfrm>
              <a:off x="6400800" y="1813560"/>
              <a:ext cx="609600" cy="3810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white"/>
                  </a:solidFill>
                </a:rPr>
                <a:t>CPU 1</a:t>
              </a:r>
              <a:endParaRPr lang="en-US" sz="1167">
                <a:solidFill>
                  <a:prstClr val="black"/>
                </a:solidFill>
              </a:endParaRPr>
            </a:p>
          </p:txBody>
        </p:sp>
        <p:cxnSp>
          <p:nvCxnSpPr>
            <p:cNvPr id="73" name="Straight Arrow Connector 138">
              <a:extLst>
                <a:ext uri="{FF2B5EF4-FFF2-40B4-BE49-F238E27FC236}">
                  <a16:creationId xmlns:a16="http://schemas.microsoft.com/office/drawing/2014/main" id="{87CBFA95-FF32-A645-959E-A272049C4BE7}"/>
                </a:ext>
              </a:extLst>
            </p:cNvPr>
            <p:cNvCxnSpPr>
              <a:endCxn id="72" idx="1"/>
            </p:cNvCxnSpPr>
            <p:nvPr/>
          </p:nvCxnSpPr>
          <p:spPr bwMode="auto">
            <a:xfrm>
              <a:off x="5867400" y="1744980"/>
              <a:ext cx="533400" cy="25908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4" name="Straight Arrow Connector 139">
              <a:extLst>
                <a:ext uri="{FF2B5EF4-FFF2-40B4-BE49-F238E27FC236}">
                  <a16:creationId xmlns:a16="http://schemas.microsoft.com/office/drawing/2014/main" id="{5455958C-7C1E-AA42-B93A-B30AA1E04B22}"/>
                </a:ext>
              </a:extLst>
            </p:cNvPr>
            <p:cNvCxnSpPr>
              <a:endCxn id="72" idx="1"/>
            </p:cNvCxnSpPr>
            <p:nvPr/>
          </p:nvCxnSpPr>
          <p:spPr bwMode="auto">
            <a:xfrm flipV="1">
              <a:off x="5867400" y="2004060"/>
              <a:ext cx="533400" cy="32512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5" name="Straight Arrow Connector 145">
              <a:extLst>
                <a:ext uri="{FF2B5EF4-FFF2-40B4-BE49-F238E27FC236}">
                  <a16:creationId xmlns:a16="http://schemas.microsoft.com/office/drawing/2014/main" id="{CEBA6790-66B1-4345-8FC8-A17CF79DA4ED}"/>
                </a:ext>
              </a:extLst>
            </p:cNvPr>
            <p:cNvCxnSpPr>
              <a:stCxn id="72" idx="3"/>
              <a:endCxn id="100" idx="2"/>
            </p:cNvCxnSpPr>
            <p:nvPr/>
          </p:nvCxnSpPr>
          <p:spPr bwMode="auto">
            <a:xfrm flipV="1">
              <a:off x="7010400" y="1744980"/>
              <a:ext cx="533400" cy="25908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6" name="Straight Arrow Connector 146">
              <a:extLst>
                <a:ext uri="{FF2B5EF4-FFF2-40B4-BE49-F238E27FC236}">
                  <a16:creationId xmlns:a16="http://schemas.microsoft.com/office/drawing/2014/main" id="{C142BC25-34D7-9040-9857-23BEAD178488}"/>
                </a:ext>
              </a:extLst>
            </p:cNvPr>
            <p:cNvCxnSpPr>
              <a:stCxn id="72" idx="3"/>
              <a:endCxn id="102" idx="2"/>
            </p:cNvCxnSpPr>
            <p:nvPr/>
          </p:nvCxnSpPr>
          <p:spPr bwMode="auto">
            <a:xfrm>
              <a:off x="7010400" y="2004060"/>
              <a:ext cx="533400" cy="90932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7" name="Group 161">
            <a:extLst>
              <a:ext uri="{FF2B5EF4-FFF2-40B4-BE49-F238E27FC236}">
                <a16:creationId xmlns:a16="http://schemas.microsoft.com/office/drawing/2014/main" id="{A7952E2D-0D43-BB47-AFB0-A8C2B948EF03}"/>
              </a:ext>
            </a:extLst>
          </p:cNvPr>
          <p:cNvGrpSpPr/>
          <p:nvPr/>
        </p:nvGrpSpPr>
        <p:grpSpPr>
          <a:xfrm>
            <a:off x="5651500" y="2448983"/>
            <a:ext cx="1397000" cy="1460500"/>
            <a:chOff x="5867400" y="2329180"/>
            <a:chExt cx="1676400" cy="1752600"/>
          </a:xfrm>
        </p:grpSpPr>
        <p:sp>
          <p:nvSpPr>
            <p:cNvPr id="78" name="Rounded Rectangle 136">
              <a:extLst>
                <a:ext uri="{FF2B5EF4-FFF2-40B4-BE49-F238E27FC236}">
                  <a16:creationId xmlns:a16="http://schemas.microsoft.com/office/drawing/2014/main" id="{8D3203F1-CB99-3645-9560-A054FA28DFDC}"/>
                </a:ext>
              </a:extLst>
            </p:cNvPr>
            <p:cNvSpPr/>
            <p:nvPr/>
          </p:nvSpPr>
          <p:spPr bwMode="auto">
            <a:xfrm>
              <a:off x="6400800" y="3032760"/>
              <a:ext cx="609600" cy="3810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white"/>
                  </a:solidFill>
                </a:rPr>
                <a:t>CPU 2</a:t>
              </a:r>
              <a:endParaRPr lang="en-US" sz="1167">
                <a:solidFill>
                  <a:prstClr val="black"/>
                </a:solidFill>
              </a:endParaRPr>
            </a:p>
          </p:txBody>
        </p:sp>
        <p:cxnSp>
          <p:nvCxnSpPr>
            <p:cNvPr id="79" name="Straight Arrow Connector 140">
              <a:extLst>
                <a:ext uri="{FF2B5EF4-FFF2-40B4-BE49-F238E27FC236}">
                  <a16:creationId xmlns:a16="http://schemas.microsoft.com/office/drawing/2014/main" id="{8CD67703-C08E-214D-B1A7-D3554CE69FF8}"/>
                </a:ext>
              </a:extLst>
            </p:cNvPr>
            <p:cNvCxnSpPr>
              <a:endCxn id="78" idx="1"/>
            </p:cNvCxnSpPr>
            <p:nvPr/>
          </p:nvCxnSpPr>
          <p:spPr bwMode="auto">
            <a:xfrm>
              <a:off x="5867400" y="2913380"/>
              <a:ext cx="533400" cy="30988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0" name="Straight Arrow Connector 141">
              <a:extLst>
                <a:ext uri="{FF2B5EF4-FFF2-40B4-BE49-F238E27FC236}">
                  <a16:creationId xmlns:a16="http://schemas.microsoft.com/office/drawing/2014/main" id="{0145B169-9727-704A-BD9E-00356C791F34}"/>
                </a:ext>
              </a:extLst>
            </p:cNvPr>
            <p:cNvCxnSpPr>
              <a:endCxn id="78" idx="1"/>
            </p:cNvCxnSpPr>
            <p:nvPr/>
          </p:nvCxnSpPr>
          <p:spPr bwMode="auto">
            <a:xfrm flipV="1">
              <a:off x="5867400" y="3223260"/>
              <a:ext cx="533400" cy="27432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1" name="Straight Arrow Connector 147">
              <a:extLst>
                <a:ext uri="{FF2B5EF4-FFF2-40B4-BE49-F238E27FC236}">
                  <a16:creationId xmlns:a16="http://schemas.microsoft.com/office/drawing/2014/main" id="{FD83476E-D1FD-7743-8C96-0DD6E140B6E2}"/>
                </a:ext>
              </a:extLst>
            </p:cNvPr>
            <p:cNvCxnSpPr>
              <a:stCxn id="78" idx="3"/>
              <a:endCxn id="101" idx="2"/>
            </p:cNvCxnSpPr>
            <p:nvPr/>
          </p:nvCxnSpPr>
          <p:spPr bwMode="auto">
            <a:xfrm flipV="1">
              <a:off x="7010400" y="2329180"/>
              <a:ext cx="533400" cy="89408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2" name="Straight Arrow Connector 148">
              <a:extLst>
                <a:ext uri="{FF2B5EF4-FFF2-40B4-BE49-F238E27FC236}">
                  <a16:creationId xmlns:a16="http://schemas.microsoft.com/office/drawing/2014/main" id="{59CA43A7-7047-CF49-A05E-4D3B7302E56A}"/>
                </a:ext>
              </a:extLst>
            </p:cNvPr>
            <p:cNvCxnSpPr>
              <a:stCxn id="78" idx="3"/>
              <a:endCxn id="104" idx="2"/>
            </p:cNvCxnSpPr>
            <p:nvPr/>
          </p:nvCxnSpPr>
          <p:spPr bwMode="auto">
            <a:xfrm>
              <a:off x="7010400" y="3223260"/>
              <a:ext cx="533400" cy="85852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3" name="Group 160">
            <a:extLst>
              <a:ext uri="{FF2B5EF4-FFF2-40B4-BE49-F238E27FC236}">
                <a16:creationId xmlns:a16="http://schemas.microsoft.com/office/drawing/2014/main" id="{7BC8ECD4-C7EE-4B4C-94C0-6065CDE10B9A}"/>
              </a:ext>
            </a:extLst>
          </p:cNvPr>
          <p:cNvGrpSpPr/>
          <p:nvPr/>
        </p:nvGrpSpPr>
        <p:grpSpPr>
          <a:xfrm>
            <a:off x="5651500" y="3422650"/>
            <a:ext cx="1397000" cy="1460500"/>
            <a:chOff x="5867400" y="3497580"/>
            <a:chExt cx="1676400" cy="1752600"/>
          </a:xfrm>
        </p:grpSpPr>
        <p:sp>
          <p:nvSpPr>
            <p:cNvPr id="84" name="Rounded Rectangle 137">
              <a:extLst>
                <a:ext uri="{FF2B5EF4-FFF2-40B4-BE49-F238E27FC236}">
                  <a16:creationId xmlns:a16="http://schemas.microsoft.com/office/drawing/2014/main" id="{75621726-F1A1-BC41-8B26-B8BBB61A5ADC}"/>
                </a:ext>
              </a:extLst>
            </p:cNvPr>
            <p:cNvSpPr/>
            <p:nvPr/>
          </p:nvSpPr>
          <p:spPr bwMode="auto">
            <a:xfrm>
              <a:off x="6400800" y="4251960"/>
              <a:ext cx="609600" cy="3810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white"/>
                  </a:solidFill>
                </a:rPr>
                <a:t>CPU 3</a:t>
              </a:r>
              <a:endParaRPr lang="en-US" sz="1167">
                <a:solidFill>
                  <a:prstClr val="black"/>
                </a:solidFill>
              </a:endParaRPr>
            </a:p>
          </p:txBody>
        </p:sp>
        <p:cxnSp>
          <p:nvCxnSpPr>
            <p:cNvPr id="85" name="Straight Arrow Connector 142">
              <a:extLst>
                <a:ext uri="{FF2B5EF4-FFF2-40B4-BE49-F238E27FC236}">
                  <a16:creationId xmlns:a16="http://schemas.microsoft.com/office/drawing/2014/main" id="{2B51231D-4BC4-1747-94C6-F9AD283489B5}"/>
                </a:ext>
              </a:extLst>
            </p:cNvPr>
            <p:cNvCxnSpPr>
              <a:endCxn id="84" idx="1"/>
            </p:cNvCxnSpPr>
            <p:nvPr/>
          </p:nvCxnSpPr>
          <p:spPr bwMode="auto">
            <a:xfrm>
              <a:off x="5867400" y="4081780"/>
              <a:ext cx="533400" cy="36068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6" name="Straight Arrow Connector 143">
              <a:extLst>
                <a:ext uri="{FF2B5EF4-FFF2-40B4-BE49-F238E27FC236}">
                  <a16:creationId xmlns:a16="http://schemas.microsoft.com/office/drawing/2014/main" id="{2DAD917F-9214-C241-A2AC-40442A867D0B}"/>
                </a:ext>
              </a:extLst>
            </p:cNvPr>
            <p:cNvCxnSpPr>
              <a:endCxn id="84" idx="1"/>
            </p:cNvCxnSpPr>
            <p:nvPr/>
          </p:nvCxnSpPr>
          <p:spPr bwMode="auto">
            <a:xfrm flipV="1">
              <a:off x="5867400" y="4442460"/>
              <a:ext cx="533400" cy="22352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7" name="Straight Arrow Connector 144">
              <a:extLst>
                <a:ext uri="{FF2B5EF4-FFF2-40B4-BE49-F238E27FC236}">
                  <a16:creationId xmlns:a16="http://schemas.microsoft.com/office/drawing/2014/main" id="{34D4B9B1-B2D5-1C44-8948-06A08B21C900}"/>
                </a:ext>
              </a:extLst>
            </p:cNvPr>
            <p:cNvCxnSpPr>
              <a:endCxn id="84" idx="1"/>
            </p:cNvCxnSpPr>
            <p:nvPr/>
          </p:nvCxnSpPr>
          <p:spPr bwMode="auto">
            <a:xfrm flipV="1">
              <a:off x="5867400" y="4442460"/>
              <a:ext cx="533400" cy="80772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8" name="Straight Arrow Connector 149">
              <a:extLst>
                <a:ext uri="{FF2B5EF4-FFF2-40B4-BE49-F238E27FC236}">
                  <a16:creationId xmlns:a16="http://schemas.microsoft.com/office/drawing/2014/main" id="{96DC6F56-42F0-4242-94FA-CFE1AF368B99}"/>
                </a:ext>
              </a:extLst>
            </p:cNvPr>
            <p:cNvCxnSpPr>
              <a:stCxn id="84" idx="3"/>
              <a:endCxn id="105" idx="2"/>
            </p:cNvCxnSpPr>
            <p:nvPr/>
          </p:nvCxnSpPr>
          <p:spPr bwMode="auto">
            <a:xfrm>
              <a:off x="7010400" y="4442460"/>
              <a:ext cx="533400" cy="22352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9" name="Straight Arrow Connector 150">
              <a:extLst>
                <a:ext uri="{FF2B5EF4-FFF2-40B4-BE49-F238E27FC236}">
                  <a16:creationId xmlns:a16="http://schemas.microsoft.com/office/drawing/2014/main" id="{1CAB7A60-39A9-0F48-B817-4B49987F8F22}"/>
                </a:ext>
              </a:extLst>
            </p:cNvPr>
            <p:cNvCxnSpPr>
              <a:stCxn id="84" idx="3"/>
              <a:endCxn id="103" idx="2"/>
            </p:cNvCxnSpPr>
            <p:nvPr/>
          </p:nvCxnSpPr>
          <p:spPr bwMode="auto">
            <a:xfrm flipV="1">
              <a:off x="7010400" y="3497580"/>
              <a:ext cx="533400" cy="94488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Straight Arrow Connector 151">
              <a:extLst>
                <a:ext uri="{FF2B5EF4-FFF2-40B4-BE49-F238E27FC236}">
                  <a16:creationId xmlns:a16="http://schemas.microsoft.com/office/drawing/2014/main" id="{4A8FC614-5C5F-7C41-ADD2-9D452B1A0FBC}"/>
                </a:ext>
              </a:extLst>
            </p:cNvPr>
            <p:cNvCxnSpPr>
              <a:stCxn id="84" idx="3"/>
              <a:endCxn id="106" idx="2"/>
            </p:cNvCxnSpPr>
            <p:nvPr/>
          </p:nvCxnSpPr>
          <p:spPr bwMode="auto">
            <a:xfrm>
              <a:off x="7010400" y="4442460"/>
              <a:ext cx="533400" cy="807720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91" name="Straight Arrow Connector 156">
            <a:extLst>
              <a:ext uri="{FF2B5EF4-FFF2-40B4-BE49-F238E27FC236}">
                <a16:creationId xmlns:a16="http://schemas.microsoft.com/office/drawing/2014/main" id="{7403BA38-0459-8D4D-9210-365EBDC038FC}"/>
              </a:ext>
            </a:extLst>
          </p:cNvPr>
          <p:cNvCxnSpPr/>
          <p:nvPr/>
        </p:nvCxnSpPr>
        <p:spPr bwMode="auto">
          <a:xfrm>
            <a:off x="1587500" y="5280224"/>
            <a:ext cx="5778500" cy="1323"/>
          </a:xfrm>
          <a:prstGeom prst="straightConnector1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2" name="TextBox 157">
            <a:extLst>
              <a:ext uri="{FF2B5EF4-FFF2-40B4-BE49-F238E27FC236}">
                <a16:creationId xmlns:a16="http://schemas.microsoft.com/office/drawing/2014/main" id="{C650CFF7-C54C-DC41-A1B7-D8173B0D1A5F}"/>
              </a:ext>
            </a:extLst>
          </p:cNvPr>
          <p:cNvSpPr txBox="1"/>
          <p:nvPr/>
        </p:nvSpPr>
        <p:spPr>
          <a:xfrm>
            <a:off x="3873500" y="5026224"/>
            <a:ext cx="93025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>
                <a:solidFill>
                  <a:prstClr val="black"/>
                </a:solidFill>
                <a:latin typeface="Calibri"/>
              </a:rPr>
              <a:t>Iterations</a:t>
            </a:r>
          </a:p>
        </p:txBody>
      </p:sp>
      <p:grpSp>
        <p:nvGrpSpPr>
          <p:cNvPr id="93" name="Group 174">
            <a:extLst>
              <a:ext uri="{FF2B5EF4-FFF2-40B4-BE49-F238E27FC236}">
                <a16:creationId xmlns:a16="http://schemas.microsoft.com/office/drawing/2014/main" id="{8E047E30-4C9B-6740-AC4D-25C3096A71F0}"/>
              </a:ext>
            </a:extLst>
          </p:cNvPr>
          <p:cNvGrpSpPr/>
          <p:nvPr/>
        </p:nvGrpSpPr>
        <p:grpSpPr>
          <a:xfrm>
            <a:off x="3113531" y="1650999"/>
            <a:ext cx="323165" cy="3953191"/>
            <a:chOff x="2821834" y="2133599"/>
            <a:chExt cx="387798" cy="4743829"/>
          </a:xfrm>
        </p:grpSpPr>
        <p:cxnSp>
          <p:nvCxnSpPr>
            <p:cNvPr id="94" name="Straight Connector 171">
              <a:extLst>
                <a:ext uri="{FF2B5EF4-FFF2-40B4-BE49-F238E27FC236}">
                  <a16:creationId xmlns:a16="http://schemas.microsoft.com/office/drawing/2014/main" id="{D7B1D06B-EF49-7F41-A373-51AE07C5727F}"/>
                </a:ext>
              </a:extLst>
            </p:cNvPr>
            <p:cNvCxnSpPr/>
            <p:nvPr/>
          </p:nvCxnSpPr>
          <p:spPr bwMode="auto">
            <a:xfrm rot="5400000">
              <a:off x="795537" y="4462263"/>
              <a:ext cx="4657327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95" name="TextBox 172">
              <a:extLst>
                <a:ext uri="{FF2B5EF4-FFF2-40B4-BE49-F238E27FC236}">
                  <a16:creationId xmlns:a16="http://schemas.microsoft.com/office/drawing/2014/main" id="{EA0581D0-E1D4-444E-8714-5AFA65F440B2}"/>
                </a:ext>
              </a:extLst>
            </p:cNvPr>
            <p:cNvSpPr txBox="1"/>
            <p:nvPr/>
          </p:nvSpPr>
          <p:spPr>
            <a:xfrm rot="16200000">
              <a:off x="2581768" y="6249564"/>
              <a:ext cx="867930" cy="3877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00">
                  <a:solidFill>
                    <a:prstClr val="black"/>
                  </a:solidFill>
                  <a:latin typeface="Calibri"/>
                </a:rPr>
                <a:t>Barrier</a:t>
              </a:r>
            </a:p>
          </p:txBody>
        </p:sp>
      </p:grpSp>
      <p:grpSp>
        <p:nvGrpSpPr>
          <p:cNvPr id="96" name="Group 175">
            <a:extLst>
              <a:ext uri="{FF2B5EF4-FFF2-40B4-BE49-F238E27FC236}">
                <a16:creationId xmlns:a16="http://schemas.microsoft.com/office/drawing/2014/main" id="{6F84054D-7608-9743-9BC8-D395E8AF8F27}"/>
              </a:ext>
            </a:extLst>
          </p:cNvPr>
          <p:cNvGrpSpPr/>
          <p:nvPr/>
        </p:nvGrpSpPr>
        <p:grpSpPr>
          <a:xfrm>
            <a:off x="4945307" y="1651000"/>
            <a:ext cx="323165" cy="3953191"/>
            <a:chOff x="2821834" y="2133599"/>
            <a:chExt cx="387798" cy="4743829"/>
          </a:xfrm>
        </p:grpSpPr>
        <p:cxnSp>
          <p:nvCxnSpPr>
            <p:cNvPr id="97" name="Straight Connector 176">
              <a:extLst>
                <a:ext uri="{FF2B5EF4-FFF2-40B4-BE49-F238E27FC236}">
                  <a16:creationId xmlns:a16="http://schemas.microsoft.com/office/drawing/2014/main" id="{C0C563BC-0020-F241-BB36-D61AAF680805}"/>
                </a:ext>
              </a:extLst>
            </p:cNvPr>
            <p:cNvCxnSpPr/>
            <p:nvPr/>
          </p:nvCxnSpPr>
          <p:spPr bwMode="auto">
            <a:xfrm rot="5400000">
              <a:off x="795537" y="4462263"/>
              <a:ext cx="4657327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98" name="TextBox 177">
              <a:extLst>
                <a:ext uri="{FF2B5EF4-FFF2-40B4-BE49-F238E27FC236}">
                  <a16:creationId xmlns:a16="http://schemas.microsoft.com/office/drawing/2014/main" id="{7D54CDA4-738F-0645-BC46-8036520EB2BF}"/>
                </a:ext>
              </a:extLst>
            </p:cNvPr>
            <p:cNvSpPr txBox="1"/>
            <p:nvPr/>
          </p:nvSpPr>
          <p:spPr>
            <a:xfrm rot="16200000">
              <a:off x="2581768" y="6249564"/>
              <a:ext cx="867930" cy="3877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00">
                  <a:solidFill>
                    <a:prstClr val="black"/>
                  </a:solidFill>
                  <a:latin typeface="Calibri"/>
                </a:rPr>
                <a:t>Barrier</a:t>
              </a:r>
            </a:p>
          </p:txBody>
        </p:sp>
      </p:grpSp>
      <p:grpSp>
        <p:nvGrpSpPr>
          <p:cNvPr id="99" name="Group 163">
            <a:extLst>
              <a:ext uri="{FF2B5EF4-FFF2-40B4-BE49-F238E27FC236}">
                <a16:creationId xmlns:a16="http://schemas.microsoft.com/office/drawing/2014/main" id="{A701A1AF-D4DF-674F-BB05-1FD655741965}"/>
              </a:ext>
            </a:extLst>
          </p:cNvPr>
          <p:cNvGrpSpPr/>
          <p:nvPr/>
        </p:nvGrpSpPr>
        <p:grpSpPr>
          <a:xfrm>
            <a:off x="6786807" y="1651000"/>
            <a:ext cx="706195" cy="3953191"/>
            <a:chOff x="7229766" y="1371600"/>
            <a:chExt cx="847434" cy="4743829"/>
          </a:xfrm>
        </p:grpSpPr>
        <p:sp>
          <p:nvSpPr>
            <p:cNvPr id="100" name="Oval 128">
              <a:extLst>
                <a:ext uri="{FF2B5EF4-FFF2-40B4-BE49-F238E27FC236}">
                  <a16:creationId xmlns:a16="http://schemas.microsoft.com/office/drawing/2014/main" id="{D5F7CE4C-5939-4F43-B139-A64D879A00F3}"/>
                </a:ext>
              </a:extLst>
            </p:cNvPr>
            <p:cNvSpPr/>
            <p:nvPr/>
          </p:nvSpPr>
          <p:spPr bwMode="auto">
            <a:xfrm>
              <a:off x="7543800" y="1584960"/>
              <a:ext cx="533400" cy="320040"/>
            </a:xfrm>
            <a:prstGeom prst="ellipse">
              <a:avLst/>
            </a:prstGeom>
            <a:noFill/>
            <a:ln w="38100" cap="flat" cmpd="sng" algn="ctr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black"/>
                  </a:solidFill>
                  <a:latin typeface="Calibri"/>
                </a:rPr>
                <a:t>Data</a:t>
              </a:r>
            </a:p>
          </p:txBody>
        </p:sp>
        <p:sp>
          <p:nvSpPr>
            <p:cNvPr id="101" name="Oval 129">
              <a:extLst>
                <a:ext uri="{FF2B5EF4-FFF2-40B4-BE49-F238E27FC236}">
                  <a16:creationId xmlns:a16="http://schemas.microsoft.com/office/drawing/2014/main" id="{0D4D9B0D-3BB9-DB40-A0CE-9196CEEA83C3}"/>
                </a:ext>
              </a:extLst>
            </p:cNvPr>
            <p:cNvSpPr/>
            <p:nvPr/>
          </p:nvSpPr>
          <p:spPr bwMode="auto">
            <a:xfrm>
              <a:off x="7543800" y="2169160"/>
              <a:ext cx="533400" cy="320040"/>
            </a:xfrm>
            <a:prstGeom prst="ellipse">
              <a:avLst/>
            </a:prstGeom>
            <a:noFill/>
            <a:ln w="38100" cap="flat" cmpd="sng" algn="ctr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black"/>
                  </a:solidFill>
                  <a:latin typeface="Calibri"/>
                </a:rPr>
                <a:t>Data</a:t>
              </a:r>
            </a:p>
          </p:txBody>
        </p:sp>
        <p:sp>
          <p:nvSpPr>
            <p:cNvPr id="102" name="Oval 130">
              <a:extLst>
                <a:ext uri="{FF2B5EF4-FFF2-40B4-BE49-F238E27FC236}">
                  <a16:creationId xmlns:a16="http://schemas.microsoft.com/office/drawing/2014/main" id="{1320BE59-74A5-BC4C-B13F-B40A2E134978}"/>
                </a:ext>
              </a:extLst>
            </p:cNvPr>
            <p:cNvSpPr/>
            <p:nvPr/>
          </p:nvSpPr>
          <p:spPr bwMode="auto">
            <a:xfrm>
              <a:off x="7543800" y="2753360"/>
              <a:ext cx="533400" cy="320040"/>
            </a:xfrm>
            <a:prstGeom prst="ellipse">
              <a:avLst/>
            </a:prstGeom>
            <a:noFill/>
            <a:ln w="38100" cap="flat" cmpd="sng" algn="ctr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black"/>
                  </a:solidFill>
                  <a:latin typeface="Calibri"/>
                </a:rPr>
                <a:t>Data</a:t>
              </a:r>
            </a:p>
          </p:txBody>
        </p:sp>
        <p:sp>
          <p:nvSpPr>
            <p:cNvPr id="103" name="Oval 131">
              <a:extLst>
                <a:ext uri="{FF2B5EF4-FFF2-40B4-BE49-F238E27FC236}">
                  <a16:creationId xmlns:a16="http://schemas.microsoft.com/office/drawing/2014/main" id="{304FA007-621F-394C-8DB6-50F57B0E083D}"/>
                </a:ext>
              </a:extLst>
            </p:cNvPr>
            <p:cNvSpPr/>
            <p:nvPr/>
          </p:nvSpPr>
          <p:spPr bwMode="auto">
            <a:xfrm>
              <a:off x="7543800" y="3337560"/>
              <a:ext cx="533400" cy="320040"/>
            </a:xfrm>
            <a:prstGeom prst="ellipse">
              <a:avLst/>
            </a:prstGeom>
            <a:noFill/>
            <a:ln w="38100" cap="flat" cmpd="sng" algn="ctr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black"/>
                  </a:solidFill>
                  <a:latin typeface="Calibri"/>
                </a:rPr>
                <a:t>Data</a:t>
              </a:r>
            </a:p>
          </p:txBody>
        </p:sp>
        <p:sp>
          <p:nvSpPr>
            <p:cNvPr id="104" name="Oval 132">
              <a:extLst>
                <a:ext uri="{FF2B5EF4-FFF2-40B4-BE49-F238E27FC236}">
                  <a16:creationId xmlns:a16="http://schemas.microsoft.com/office/drawing/2014/main" id="{7AFA75C9-9215-AF40-A1C5-E5A54DEB6D06}"/>
                </a:ext>
              </a:extLst>
            </p:cNvPr>
            <p:cNvSpPr/>
            <p:nvPr/>
          </p:nvSpPr>
          <p:spPr bwMode="auto">
            <a:xfrm>
              <a:off x="7543800" y="3921760"/>
              <a:ext cx="533400" cy="320040"/>
            </a:xfrm>
            <a:prstGeom prst="ellipse">
              <a:avLst/>
            </a:prstGeom>
            <a:noFill/>
            <a:ln w="38100" cap="flat" cmpd="sng" algn="ctr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black"/>
                  </a:solidFill>
                  <a:latin typeface="Calibri"/>
                </a:rPr>
                <a:t>Data</a:t>
              </a:r>
            </a:p>
          </p:txBody>
        </p:sp>
        <p:sp>
          <p:nvSpPr>
            <p:cNvPr id="105" name="Oval 133">
              <a:extLst>
                <a:ext uri="{FF2B5EF4-FFF2-40B4-BE49-F238E27FC236}">
                  <a16:creationId xmlns:a16="http://schemas.microsoft.com/office/drawing/2014/main" id="{6DA00E2C-55AA-F54A-8695-8BF91EFF1388}"/>
                </a:ext>
              </a:extLst>
            </p:cNvPr>
            <p:cNvSpPr/>
            <p:nvPr/>
          </p:nvSpPr>
          <p:spPr bwMode="auto">
            <a:xfrm>
              <a:off x="7543800" y="4505960"/>
              <a:ext cx="533400" cy="320040"/>
            </a:xfrm>
            <a:prstGeom prst="ellipse">
              <a:avLst/>
            </a:prstGeom>
            <a:noFill/>
            <a:ln w="38100" cap="flat" cmpd="sng" algn="ctr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black"/>
                  </a:solidFill>
                  <a:latin typeface="Calibri"/>
                </a:rPr>
                <a:t>Data</a:t>
              </a:r>
            </a:p>
          </p:txBody>
        </p:sp>
        <p:sp>
          <p:nvSpPr>
            <p:cNvPr id="106" name="Oval 134">
              <a:extLst>
                <a:ext uri="{FF2B5EF4-FFF2-40B4-BE49-F238E27FC236}">
                  <a16:creationId xmlns:a16="http://schemas.microsoft.com/office/drawing/2014/main" id="{18BC45FA-0BCC-E54B-AD4A-FE6A8AF034ED}"/>
                </a:ext>
              </a:extLst>
            </p:cNvPr>
            <p:cNvSpPr/>
            <p:nvPr/>
          </p:nvSpPr>
          <p:spPr bwMode="auto">
            <a:xfrm>
              <a:off x="7543800" y="5090160"/>
              <a:ext cx="533400" cy="320040"/>
            </a:xfrm>
            <a:prstGeom prst="ellipse">
              <a:avLst/>
            </a:prstGeom>
            <a:noFill/>
            <a:ln w="38100" cap="flat" cmpd="sng" algn="ctr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167">
                  <a:solidFill>
                    <a:prstClr val="black"/>
                  </a:solidFill>
                  <a:latin typeface="Calibri"/>
                </a:rPr>
                <a:t>Data</a:t>
              </a:r>
            </a:p>
          </p:txBody>
        </p:sp>
        <p:grpSp>
          <p:nvGrpSpPr>
            <p:cNvPr id="107" name="Group 178">
              <a:extLst>
                <a:ext uri="{FF2B5EF4-FFF2-40B4-BE49-F238E27FC236}">
                  <a16:creationId xmlns:a16="http://schemas.microsoft.com/office/drawing/2014/main" id="{980A54B9-8995-F04D-8518-F897DD5945F7}"/>
                </a:ext>
              </a:extLst>
            </p:cNvPr>
            <p:cNvGrpSpPr/>
            <p:nvPr/>
          </p:nvGrpSpPr>
          <p:grpSpPr>
            <a:xfrm>
              <a:off x="7229766" y="1371600"/>
              <a:ext cx="387798" cy="4743829"/>
              <a:chOff x="2821834" y="2133599"/>
              <a:chExt cx="387798" cy="4743829"/>
            </a:xfrm>
          </p:grpSpPr>
          <p:cxnSp>
            <p:nvCxnSpPr>
              <p:cNvPr id="108" name="Straight Connector 179">
                <a:extLst>
                  <a:ext uri="{FF2B5EF4-FFF2-40B4-BE49-F238E27FC236}">
                    <a16:creationId xmlns:a16="http://schemas.microsoft.com/office/drawing/2014/main" id="{050D4D77-5CF1-7D42-AEE0-89175D2A59CE}"/>
                  </a:ext>
                </a:extLst>
              </p:cNvPr>
              <p:cNvCxnSpPr/>
              <p:nvPr/>
            </p:nvCxnSpPr>
            <p:spPr bwMode="auto">
              <a:xfrm rot="5400000">
                <a:off x="795537" y="4462263"/>
                <a:ext cx="4657327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109" name="TextBox 180">
                <a:extLst>
                  <a:ext uri="{FF2B5EF4-FFF2-40B4-BE49-F238E27FC236}">
                    <a16:creationId xmlns:a16="http://schemas.microsoft.com/office/drawing/2014/main" id="{BF773FCD-2BA4-1242-96C0-0C3884893856}"/>
                  </a:ext>
                </a:extLst>
              </p:cNvPr>
              <p:cNvSpPr txBox="1"/>
              <p:nvPr/>
            </p:nvSpPr>
            <p:spPr>
              <a:xfrm rot="16200000">
                <a:off x="2581768" y="6249564"/>
                <a:ext cx="867930" cy="3877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500">
                    <a:solidFill>
                      <a:prstClr val="black"/>
                    </a:solidFill>
                    <a:latin typeface="Calibri"/>
                  </a:rPr>
                  <a:t>Barrier</a:t>
                </a:r>
              </a:p>
            </p:txBody>
          </p:sp>
        </p:grpSp>
      </p:grpSp>
      <p:sp>
        <p:nvSpPr>
          <p:cNvPr id="110" name="Rectangle 48">
            <a:extLst>
              <a:ext uri="{FF2B5EF4-FFF2-40B4-BE49-F238E27FC236}">
                <a16:creationId xmlns:a16="http://schemas.microsoft.com/office/drawing/2014/main" id="{49058CCB-783D-7E41-9096-37D750D8D2E6}"/>
              </a:ext>
            </a:extLst>
          </p:cNvPr>
          <p:cNvSpPr/>
          <p:nvPr/>
        </p:nvSpPr>
        <p:spPr>
          <a:xfrm>
            <a:off x="1524000" y="1139280"/>
            <a:ext cx="6159975" cy="323165"/>
          </a:xfrm>
          <a:prstGeom prst="rect">
            <a:avLst/>
          </a:prstGeom>
          <a:solidFill>
            <a:srgbClr val="FFFFE5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performance is limited by the slowest machine</a:t>
            </a:r>
          </a:p>
        </p:txBody>
      </p:sp>
    </p:spTree>
    <p:extLst>
      <p:ext uri="{BB962C8B-B14F-4D97-AF65-F5344CB8AC3E}">
        <p14:creationId xmlns:p14="http://schemas.microsoft.com/office/powerpoint/2010/main" val="2838508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3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788" y="217170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Shared</a:t>
            </a:r>
            <a:r>
              <a:rPr kumimoji="0" lang="zh-CN" altLang="en-US" b="0" kern="0" dirty="0">
                <a:solidFill>
                  <a:srgbClr val="C00000"/>
                </a:solidFill>
                <a:ea typeface="+mn-ea"/>
              </a:rPr>
              <a:t> </a:t>
            </a:r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memory</a:t>
            </a:r>
            <a:r>
              <a:rPr kumimoji="0" lang="zh-CN" altLang="en-US" b="0" kern="0" dirty="0">
                <a:solidFill>
                  <a:srgbClr val="C00000"/>
                </a:solidFill>
                <a:ea typeface="+mn-ea"/>
              </a:rPr>
              <a:t> </a:t>
            </a:r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and</a:t>
            </a:r>
            <a:r>
              <a:rPr kumimoji="0" lang="zh-CN" altLang="en-US" b="0" kern="0" dirty="0">
                <a:solidFill>
                  <a:srgbClr val="C00000"/>
                </a:solidFill>
                <a:ea typeface="+mn-ea"/>
              </a:rPr>
              <a:t> </a:t>
            </a:r>
            <a:r>
              <a:rPr kumimoji="0" lang="en-US" altLang="zh-CN" b="0" kern="0" dirty="0" err="1">
                <a:solidFill>
                  <a:srgbClr val="C00000"/>
                </a:solidFill>
                <a:ea typeface="+mn-ea"/>
              </a:rPr>
              <a:t>GraphLab</a:t>
            </a:r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96716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B38626-98CF-4B49-BE7B-D23C6A92E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Programming</a:t>
            </a:r>
            <a:r>
              <a:rPr kumimoji="1" lang="zh-CN" altLang="en-US" dirty="0"/>
              <a:t> </a:t>
            </a:r>
            <a:r>
              <a:rPr kumimoji="1" lang="en" altLang="zh-CN" dirty="0"/>
              <a:t>model: </a:t>
            </a:r>
            <a:r>
              <a:rPr kumimoji="1" lang="en-US" altLang="zh-CN" dirty="0"/>
              <a:t>shared</a:t>
            </a:r>
            <a:r>
              <a:rPr kumimoji="1" lang="zh-CN" altLang="en-US" dirty="0"/>
              <a:t> </a:t>
            </a:r>
            <a:r>
              <a:rPr kumimoji="1" lang="en-US" altLang="zh-CN" dirty="0"/>
              <a:t>memory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32C6B04-25E6-374D-A7CD-AC5C9CAC8C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Shared</a:t>
            </a:r>
            <a:r>
              <a:rPr kumimoji="1" lang="zh-CN" altLang="en-US" dirty="0">
                <a:solidFill>
                  <a:srgbClr val="C00000"/>
                </a:solidFill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</a:rPr>
              <a:t>memory</a:t>
            </a:r>
            <a:endParaRPr kumimoji="1" lang="en" altLang="zh-CN" dirty="0"/>
          </a:p>
          <a:p>
            <a:pPr lvl="1"/>
            <a:r>
              <a:rPr kumimoji="1" lang="en" altLang="zh-CN" dirty="0"/>
              <a:t>a user defined program which when applied to a </a:t>
            </a:r>
            <a:r>
              <a:rPr kumimoji="1" lang="en" altLang="zh-CN" b="1" dirty="0">
                <a:solidFill>
                  <a:srgbClr val="C00000"/>
                </a:solidFill>
              </a:rPr>
              <a:t>vertex</a:t>
            </a:r>
            <a:r>
              <a:rPr kumimoji="1" lang="en" altLang="zh-CN" dirty="0"/>
              <a:t> transforms the data in the </a:t>
            </a:r>
            <a:r>
              <a:rPr kumimoji="1" lang="en" altLang="zh-CN" b="1" dirty="0">
                <a:solidFill>
                  <a:srgbClr val="C00000"/>
                </a:solidFill>
              </a:rPr>
              <a:t>scope</a:t>
            </a:r>
            <a:r>
              <a:rPr kumimoji="1" lang="en" altLang="zh-CN" dirty="0"/>
              <a:t> of the vertex</a:t>
            </a:r>
            <a:r>
              <a:rPr kumimoji="1" lang="zh-CN" altLang="en-US" dirty="0"/>
              <a:t> </a:t>
            </a:r>
            <a:r>
              <a:rPr kumimoji="1" lang="en-US" altLang="zh-CN" dirty="0"/>
              <a:t>(scope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set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neighbor</a:t>
            </a:r>
            <a:r>
              <a:rPr kumimoji="1" lang="zh-CN" altLang="en-US" dirty="0"/>
              <a:t> </a:t>
            </a:r>
            <a:r>
              <a:rPr kumimoji="1" lang="en-US" altLang="zh-CN" dirty="0"/>
              <a:t>vertices)</a:t>
            </a:r>
            <a:endParaRPr kumimoji="1" lang="e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C5BE6B5-7F04-5F42-8B24-F0047AEDE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59</a:t>
            </a:fld>
            <a:endParaRPr lang="zh-CN" altLang="en-US"/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EC83ADCF-8301-EE44-95D2-6ED920DF39DD}"/>
              </a:ext>
            </a:extLst>
          </p:cNvPr>
          <p:cNvSpPr/>
          <p:nvPr/>
        </p:nvSpPr>
        <p:spPr bwMode="auto">
          <a:xfrm>
            <a:off x="1346967" y="2705270"/>
            <a:ext cx="2907533" cy="2120731"/>
          </a:xfrm>
          <a:custGeom>
            <a:avLst/>
            <a:gdLst>
              <a:gd name="connsiteX0" fmla="*/ 1930400 w 3149600"/>
              <a:gd name="connsiteY0" fmla="*/ 159926 h 2455333"/>
              <a:gd name="connsiteX1" fmla="*/ 237067 w 3149600"/>
              <a:gd name="connsiteY1" fmla="*/ 193793 h 2455333"/>
              <a:gd name="connsiteX2" fmla="*/ 508000 w 3149600"/>
              <a:gd name="connsiteY2" fmla="*/ 1322682 h 2455333"/>
              <a:gd name="connsiteX3" fmla="*/ 993423 w 3149600"/>
              <a:gd name="connsiteY3" fmla="*/ 2304815 h 2455333"/>
              <a:gd name="connsiteX4" fmla="*/ 1569156 w 3149600"/>
              <a:gd name="connsiteY4" fmla="*/ 2225793 h 2455333"/>
              <a:gd name="connsiteX5" fmla="*/ 1919111 w 3149600"/>
              <a:gd name="connsiteY5" fmla="*/ 1175926 h 2455333"/>
              <a:gd name="connsiteX6" fmla="*/ 2291645 w 3149600"/>
              <a:gd name="connsiteY6" fmla="*/ 2135482 h 2455333"/>
              <a:gd name="connsiteX7" fmla="*/ 2889956 w 3149600"/>
              <a:gd name="connsiteY7" fmla="*/ 2304815 h 2455333"/>
              <a:gd name="connsiteX8" fmla="*/ 3081867 w 3149600"/>
              <a:gd name="connsiteY8" fmla="*/ 1841970 h 2455333"/>
              <a:gd name="connsiteX9" fmla="*/ 2483556 w 3149600"/>
              <a:gd name="connsiteY9" fmla="*/ 600193 h 2455333"/>
              <a:gd name="connsiteX10" fmla="*/ 1930400 w 3149600"/>
              <a:gd name="connsiteY10" fmla="*/ 159926 h 2455333"/>
              <a:gd name="connsiteX0" fmla="*/ 1969911 w 3155244"/>
              <a:gd name="connsiteY0" fmla="*/ 96426 h 2468033"/>
              <a:gd name="connsiteX1" fmla="*/ 242711 w 3155244"/>
              <a:gd name="connsiteY1" fmla="*/ 206493 h 2468033"/>
              <a:gd name="connsiteX2" fmla="*/ 513644 w 3155244"/>
              <a:gd name="connsiteY2" fmla="*/ 1335382 h 2468033"/>
              <a:gd name="connsiteX3" fmla="*/ 999067 w 3155244"/>
              <a:gd name="connsiteY3" fmla="*/ 2317515 h 2468033"/>
              <a:gd name="connsiteX4" fmla="*/ 1574800 w 3155244"/>
              <a:gd name="connsiteY4" fmla="*/ 2238493 h 2468033"/>
              <a:gd name="connsiteX5" fmla="*/ 1924755 w 3155244"/>
              <a:gd name="connsiteY5" fmla="*/ 1188626 h 2468033"/>
              <a:gd name="connsiteX6" fmla="*/ 2297289 w 3155244"/>
              <a:gd name="connsiteY6" fmla="*/ 2148182 h 2468033"/>
              <a:gd name="connsiteX7" fmla="*/ 2895600 w 3155244"/>
              <a:gd name="connsiteY7" fmla="*/ 2317515 h 2468033"/>
              <a:gd name="connsiteX8" fmla="*/ 3087511 w 3155244"/>
              <a:gd name="connsiteY8" fmla="*/ 1854670 h 2468033"/>
              <a:gd name="connsiteX9" fmla="*/ 2489200 w 3155244"/>
              <a:gd name="connsiteY9" fmla="*/ 612893 h 2468033"/>
              <a:gd name="connsiteX10" fmla="*/ 1969911 w 3155244"/>
              <a:gd name="connsiteY10" fmla="*/ 96426 h 2468033"/>
              <a:gd name="connsiteX0" fmla="*/ 1969911 w 3165592"/>
              <a:gd name="connsiteY0" fmla="*/ 96426 h 2468033"/>
              <a:gd name="connsiteX1" fmla="*/ 242711 w 3165592"/>
              <a:gd name="connsiteY1" fmla="*/ 206493 h 2468033"/>
              <a:gd name="connsiteX2" fmla="*/ 513644 w 3165592"/>
              <a:gd name="connsiteY2" fmla="*/ 1335382 h 2468033"/>
              <a:gd name="connsiteX3" fmla="*/ 999067 w 3165592"/>
              <a:gd name="connsiteY3" fmla="*/ 2317515 h 2468033"/>
              <a:gd name="connsiteX4" fmla="*/ 1574800 w 3165592"/>
              <a:gd name="connsiteY4" fmla="*/ 2238493 h 2468033"/>
              <a:gd name="connsiteX5" fmla="*/ 1924755 w 3165592"/>
              <a:gd name="connsiteY5" fmla="*/ 1188626 h 2468033"/>
              <a:gd name="connsiteX6" fmla="*/ 2297289 w 3165592"/>
              <a:gd name="connsiteY6" fmla="*/ 2148182 h 2468033"/>
              <a:gd name="connsiteX7" fmla="*/ 2895600 w 3165592"/>
              <a:gd name="connsiteY7" fmla="*/ 2317515 h 2468033"/>
              <a:gd name="connsiteX8" fmla="*/ 3087511 w 3165592"/>
              <a:gd name="connsiteY8" fmla="*/ 1854670 h 2468033"/>
              <a:gd name="connsiteX9" fmla="*/ 2427111 w 3165592"/>
              <a:gd name="connsiteY9" fmla="*/ 477426 h 2468033"/>
              <a:gd name="connsiteX10" fmla="*/ 1969911 w 3165592"/>
              <a:gd name="connsiteY10" fmla="*/ 96426 h 2468033"/>
              <a:gd name="connsiteX0" fmla="*/ 1881011 w 3152892"/>
              <a:gd name="connsiteY0" fmla="*/ 96426 h 2468033"/>
              <a:gd name="connsiteX1" fmla="*/ 230011 w 3152892"/>
              <a:gd name="connsiteY1" fmla="*/ 206493 h 2468033"/>
              <a:gd name="connsiteX2" fmla="*/ 500944 w 3152892"/>
              <a:gd name="connsiteY2" fmla="*/ 1335382 h 2468033"/>
              <a:gd name="connsiteX3" fmla="*/ 986367 w 3152892"/>
              <a:gd name="connsiteY3" fmla="*/ 2317515 h 2468033"/>
              <a:gd name="connsiteX4" fmla="*/ 1562100 w 3152892"/>
              <a:gd name="connsiteY4" fmla="*/ 2238493 h 2468033"/>
              <a:gd name="connsiteX5" fmla="*/ 1912055 w 3152892"/>
              <a:gd name="connsiteY5" fmla="*/ 1188626 h 2468033"/>
              <a:gd name="connsiteX6" fmla="*/ 2284589 w 3152892"/>
              <a:gd name="connsiteY6" fmla="*/ 2148182 h 2468033"/>
              <a:gd name="connsiteX7" fmla="*/ 2882900 w 3152892"/>
              <a:gd name="connsiteY7" fmla="*/ 2317515 h 2468033"/>
              <a:gd name="connsiteX8" fmla="*/ 3074811 w 3152892"/>
              <a:gd name="connsiteY8" fmla="*/ 1854670 h 2468033"/>
              <a:gd name="connsiteX9" fmla="*/ 2414411 w 3152892"/>
              <a:gd name="connsiteY9" fmla="*/ 477426 h 2468033"/>
              <a:gd name="connsiteX10" fmla="*/ 1881011 w 3152892"/>
              <a:gd name="connsiteY10" fmla="*/ 96426 h 2468033"/>
              <a:gd name="connsiteX0" fmla="*/ 1690511 w 2962392"/>
              <a:gd name="connsiteY0" fmla="*/ 83726 h 2455333"/>
              <a:gd name="connsiteX1" fmla="*/ 547511 w 2962392"/>
              <a:gd name="connsiteY1" fmla="*/ 159926 h 2455333"/>
              <a:gd name="connsiteX2" fmla="*/ 39511 w 2962392"/>
              <a:gd name="connsiteY2" fmla="*/ 193793 h 2455333"/>
              <a:gd name="connsiteX3" fmla="*/ 310444 w 2962392"/>
              <a:gd name="connsiteY3" fmla="*/ 1322682 h 2455333"/>
              <a:gd name="connsiteX4" fmla="*/ 795867 w 2962392"/>
              <a:gd name="connsiteY4" fmla="*/ 2304815 h 2455333"/>
              <a:gd name="connsiteX5" fmla="*/ 1371600 w 2962392"/>
              <a:gd name="connsiteY5" fmla="*/ 2225793 h 2455333"/>
              <a:gd name="connsiteX6" fmla="*/ 1721555 w 2962392"/>
              <a:gd name="connsiteY6" fmla="*/ 1175926 h 2455333"/>
              <a:gd name="connsiteX7" fmla="*/ 2094089 w 2962392"/>
              <a:gd name="connsiteY7" fmla="*/ 2135482 h 2455333"/>
              <a:gd name="connsiteX8" fmla="*/ 2692400 w 2962392"/>
              <a:gd name="connsiteY8" fmla="*/ 2304815 h 2455333"/>
              <a:gd name="connsiteX9" fmla="*/ 2884311 w 2962392"/>
              <a:gd name="connsiteY9" fmla="*/ 1841970 h 2455333"/>
              <a:gd name="connsiteX10" fmla="*/ 2223911 w 2962392"/>
              <a:gd name="connsiteY10" fmla="*/ 464726 h 2455333"/>
              <a:gd name="connsiteX11" fmla="*/ 1690511 w 2962392"/>
              <a:gd name="connsiteY11" fmla="*/ 83726 h 2455333"/>
              <a:gd name="connsiteX0" fmla="*/ 1690511 w 2962392"/>
              <a:gd name="connsiteY0" fmla="*/ 83726 h 2455333"/>
              <a:gd name="connsiteX1" fmla="*/ 547511 w 2962392"/>
              <a:gd name="connsiteY1" fmla="*/ 159926 h 2455333"/>
              <a:gd name="connsiteX2" fmla="*/ 39511 w 2962392"/>
              <a:gd name="connsiteY2" fmla="*/ 193793 h 2455333"/>
              <a:gd name="connsiteX3" fmla="*/ 310444 w 2962392"/>
              <a:gd name="connsiteY3" fmla="*/ 1322682 h 2455333"/>
              <a:gd name="connsiteX4" fmla="*/ 795867 w 2962392"/>
              <a:gd name="connsiteY4" fmla="*/ 2304815 h 2455333"/>
              <a:gd name="connsiteX5" fmla="*/ 1371600 w 2962392"/>
              <a:gd name="connsiteY5" fmla="*/ 2225793 h 2455333"/>
              <a:gd name="connsiteX6" fmla="*/ 1721555 w 2962392"/>
              <a:gd name="connsiteY6" fmla="*/ 1175926 h 2455333"/>
              <a:gd name="connsiteX7" fmla="*/ 2094089 w 2962392"/>
              <a:gd name="connsiteY7" fmla="*/ 2135482 h 2455333"/>
              <a:gd name="connsiteX8" fmla="*/ 2692400 w 2962392"/>
              <a:gd name="connsiteY8" fmla="*/ 2304815 h 2455333"/>
              <a:gd name="connsiteX9" fmla="*/ 2884311 w 2962392"/>
              <a:gd name="connsiteY9" fmla="*/ 1841970 h 2455333"/>
              <a:gd name="connsiteX10" fmla="*/ 2223911 w 2962392"/>
              <a:gd name="connsiteY10" fmla="*/ 464726 h 2455333"/>
              <a:gd name="connsiteX11" fmla="*/ 1690511 w 2962392"/>
              <a:gd name="connsiteY11" fmla="*/ 83726 h 2455333"/>
              <a:gd name="connsiteX0" fmla="*/ 1792111 w 3063992"/>
              <a:gd name="connsiteY0" fmla="*/ 50800 h 2422407"/>
              <a:gd name="connsiteX1" fmla="*/ 649111 w 3063992"/>
              <a:gd name="connsiteY1" fmla="*/ 127000 h 2422407"/>
              <a:gd name="connsiteX2" fmla="*/ 39511 w 3063992"/>
              <a:gd name="connsiteY2" fmla="*/ 279400 h 2422407"/>
              <a:gd name="connsiteX3" fmla="*/ 412044 w 3063992"/>
              <a:gd name="connsiteY3" fmla="*/ 1289756 h 2422407"/>
              <a:gd name="connsiteX4" fmla="*/ 897467 w 3063992"/>
              <a:gd name="connsiteY4" fmla="*/ 2271889 h 2422407"/>
              <a:gd name="connsiteX5" fmla="*/ 1473200 w 3063992"/>
              <a:gd name="connsiteY5" fmla="*/ 2192867 h 2422407"/>
              <a:gd name="connsiteX6" fmla="*/ 1823155 w 3063992"/>
              <a:gd name="connsiteY6" fmla="*/ 1143000 h 2422407"/>
              <a:gd name="connsiteX7" fmla="*/ 2195689 w 3063992"/>
              <a:gd name="connsiteY7" fmla="*/ 2102556 h 2422407"/>
              <a:gd name="connsiteX8" fmla="*/ 2794000 w 3063992"/>
              <a:gd name="connsiteY8" fmla="*/ 2271889 h 2422407"/>
              <a:gd name="connsiteX9" fmla="*/ 2985911 w 3063992"/>
              <a:gd name="connsiteY9" fmla="*/ 1809044 h 2422407"/>
              <a:gd name="connsiteX10" fmla="*/ 2325511 w 3063992"/>
              <a:gd name="connsiteY10" fmla="*/ 431800 h 2422407"/>
              <a:gd name="connsiteX11" fmla="*/ 1792111 w 3063992"/>
              <a:gd name="connsiteY11" fmla="*/ 50800 h 2422407"/>
              <a:gd name="connsiteX0" fmla="*/ 1715911 w 3063992"/>
              <a:gd name="connsiteY0" fmla="*/ 50800 h 2422407"/>
              <a:gd name="connsiteX1" fmla="*/ 649111 w 3063992"/>
              <a:gd name="connsiteY1" fmla="*/ 127000 h 2422407"/>
              <a:gd name="connsiteX2" fmla="*/ 39511 w 3063992"/>
              <a:gd name="connsiteY2" fmla="*/ 279400 h 2422407"/>
              <a:gd name="connsiteX3" fmla="*/ 412044 w 3063992"/>
              <a:gd name="connsiteY3" fmla="*/ 1289756 h 2422407"/>
              <a:gd name="connsiteX4" fmla="*/ 897467 w 3063992"/>
              <a:gd name="connsiteY4" fmla="*/ 2271889 h 2422407"/>
              <a:gd name="connsiteX5" fmla="*/ 1473200 w 3063992"/>
              <a:gd name="connsiteY5" fmla="*/ 2192867 h 2422407"/>
              <a:gd name="connsiteX6" fmla="*/ 1823155 w 3063992"/>
              <a:gd name="connsiteY6" fmla="*/ 1143000 h 2422407"/>
              <a:gd name="connsiteX7" fmla="*/ 2195689 w 3063992"/>
              <a:gd name="connsiteY7" fmla="*/ 2102556 h 2422407"/>
              <a:gd name="connsiteX8" fmla="*/ 2794000 w 3063992"/>
              <a:gd name="connsiteY8" fmla="*/ 2271889 h 2422407"/>
              <a:gd name="connsiteX9" fmla="*/ 2985911 w 3063992"/>
              <a:gd name="connsiteY9" fmla="*/ 1809044 h 2422407"/>
              <a:gd name="connsiteX10" fmla="*/ 2325511 w 3063992"/>
              <a:gd name="connsiteY10" fmla="*/ 431800 h 2422407"/>
              <a:gd name="connsiteX11" fmla="*/ 1715911 w 3063992"/>
              <a:gd name="connsiteY11" fmla="*/ 50800 h 2422407"/>
              <a:gd name="connsiteX0" fmla="*/ 1779411 w 3127492"/>
              <a:gd name="connsiteY0" fmla="*/ 38100 h 2409707"/>
              <a:gd name="connsiteX1" fmla="*/ 1093611 w 3127492"/>
              <a:gd name="connsiteY1" fmla="*/ 190500 h 2409707"/>
              <a:gd name="connsiteX2" fmla="*/ 103011 w 3127492"/>
              <a:gd name="connsiteY2" fmla="*/ 266700 h 2409707"/>
              <a:gd name="connsiteX3" fmla="*/ 475544 w 3127492"/>
              <a:gd name="connsiteY3" fmla="*/ 1277056 h 2409707"/>
              <a:gd name="connsiteX4" fmla="*/ 960967 w 3127492"/>
              <a:gd name="connsiteY4" fmla="*/ 2259189 h 2409707"/>
              <a:gd name="connsiteX5" fmla="*/ 1536700 w 3127492"/>
              <a:gd name="connsiteY5" fmla="*/ 2180167 h 2409707"/>
              <a:gd name="connsiteX6" fmla="*/ 1886655 w 3127492"/>
              <a:gd name="connsiteY6" fmla="*/ 1130300 h 2409707"/>
              <a:gd name="connsiteX7" fmla="*/ 2259189 w 3127492"/>
              <a:gd name="connsiteY7" fmla="*/ 2089856 h 2409707"/>
              <a:gd name="connsiteX8" fmla="*/ 2857500 w 3127492"/>
              <a:gd name="connsiteY8" fmla="*/ 2259189 h 2409707"/>
              <a:gd name="connsiteX9" fmla="*/ 3049411 w 3127492"/>
              <a:gd name="connsiteY9" fmla="*/ 1796344 h 2409707"/>
              <a:gd name="connsiteX10" fmla="*/ 2389011 w 3127492"/>
              <a:gd name="connsiteY10" fmla="*/ 419100 h 2409707"/>
              <a:gd name="connsiteX11" fmla="*/ 1779411 w 3127492"/>
              <a:gd name="connsiteY11" fmla="*/ 38100 h 2409707"/>
              <a:gd name="connsiteX0" fmla="*/ 1855611 w 3127492"/>
              <a:gd name="connsiteY0" fmla="*/ 38100 h 2333507"/>
              <a:gd name="connsiteX1" fmla="*/ 1093611 w 3127492"/>
              <a:gd name="connsiteY1" fmla="*/ 114300 h 2333507"/>
              <a:gd name="connsiteX2" fmla="*/ 103011 w 3127492"/>
              <a:gd name="connsiteY2" fmla="*/ 190500 h 2333507"/>
              <a:gd name="connsiteX3" fmla="*/ 475544 w 3127492"/>
              <a:gd name="connsiteY3" fmla="*/ 1200856 h 2333507"/>
              <a:gd name="connsiteX4" fmla="*/ 960967 w 3127492"/>
              <a:gd name="connsiteY4" fmla="*/ 2182989 h 2333507"/>
              <a:gd name="connsiteX5" fmla="*/ 1536700 w 3127492"/>
              <a:gd name="connsiteY5" fmla="*/ 2103967 h 2333507"/>
              <a:gd name="connsiteX6" fmla="*/ 1886655 w 3127492"/>
              <a:gd name="connsiteY6" fmla="*/ 1054100 h 2333507"/>
              <a:gd name="connsiteX7" fmla="*/ 2259189 w 3127492"/>
              <a:gd name="connsiteY7" fmla="*/ 2013656 h 2333507"/>
              <a:gd name="connsiteX8" fmla="*/ 2857500 w 3127492"/>
              <a:gd name="connsiteY8" fmla="*/ 2182989 h 2333507"/>
              <a:gd name="connsiteX9" fmla="*/ 3049411 w 3127492"/>
              <a:gd name="connsiteY9" fmla="*/ 1720144 h 2333507"/>
              <a:gd name="connsiteX10" fmla="*/ 2389011 w 3127492"/>
              <a:gd name="connsiteY10" fmla="*/ 342900 h 2333507"/>
              <a:gd name="connsiteX11" fmla="*/ 1855611 w 3127492"/>
              <a:gd name="connsiteY11" fmla="*/ 38100 h 2333507"/>
              <a:gd name="connsiteX0" fmla="*/ 1765300 w 3037181"/>
              <a:gd name="connsiteY0" fmla="*/ 38100 h 2374900"/>
              <a:gd name="connsiteX1" fmla="*/ 1003300 w 3037181"/>
              <a:gd name="connsiteY1" fmla="*/ 114300 h 2374900"/>
              <a:gd name="connsiteX2" fmla="*/ 12700 w 3037181"/>
              <a:gd name="connsiteY2" fmla="*/ 190500 h 2374900"/>
              <a:gd name="connsiteX3" fmla="*/ 1079500 w 3037181"/>
              <a:gd name="connsiteY3" fmla="*/ 952500 h 2374900"/>
              <a:gd name="connsiteX4" fmla="*/ 870656 w 3037181"/>
              <a:gd name="connsiteY4" fmla="*/ 2182989 h 2374900"/>
              <a:gd name="connsiteX5" fmla="*/ 1446389 w 3037181"/>
              <a:gd name="connsiteY5" fmla="*/ 2103967 h 2374900"/>
              <a:gd name="connsiteX6" fmla="*/ 1796344 w 3037181"/>
              <a:gd name="connsiteY6" fmla="*/ 1054100 h 2374900"/>
              <a:gd name="connsiteX7" fmla="*/ 2168878 w 3037181"/>
              <a:gd name="connsiteY7" fmla="*/ 2013656 h 2374900"/>
              <a:gd name="connsiteX8" fmla="*/ 2767189 w 3037181"/>
              <a:gd name="connsiteY8" fmla="*/ 2182989 h 2374900"/>
              <a:gd name="connsiteX9" fmla="*/ 2959100 w 3037181"/>
              <a:gd name="connsiteY9" fmla="*/ 1720144 h 2374900"/>
              <a:gd name="connsiteX10" fmla="*/ 2298700 w 3037181"/>
              <a:gd name="connsiteY10" fmla="*/ 342900 h 2374900"/>
              <a:gd name="connsiteX11" fmla="*/ 1765300 w 3037181"/>
              <a:gd name="connsiteY11" fmla="*/ 38100 h 2374900"/>
              <a:gd name="connsiteX0" fmla="*/ 1765300 w 3037181"/>
              <a:gd name="connsiteY0" fmla="*/ 38100 h 2239433"/>
              <a:gd name="connsiteX1" fmla="*/ 1003300 w 3037181"/>
              <a:gd name="connsiteY1" fmla="*/ 114300 h 2239433"/>
              <a:gd name="connsiteX2" fmla="*/ 12700 w 3037181"/>
              <a:gd name="connsiteY2" fmla="*/ 190500 h 2239433"/>
              <a:gd name="connsiteX3" fmla="*/ 1079500 w 3037181"/>
              <a:gd name="connsiteY3" fmla="*/ 952500 h 2239433"/>
              <a:gd name="connsiteX4" fmla="*/ 698500 w 3037181"/>
              <a:gd name="connsiteY4" fmla="*/ 1866899 h 2239433"/>
              <a:gd name="connsiteX5" fmla="*/ 1446389 w 3037181"/>
              <a:gd name="connsiteY5" fmla="*/ 2103967 h 2239433"/>
              <a:gd name="connsiteX6" fmla="*/ 1796344 w 3037181"/>
              <a:gd name="connsiteY6" fmla="*/ 1054100 h 2239433"/>
              <a:gd name="connsiteX7" fmla="*/ 2168878 w 3037181"/>
              <a:gd name="connsiteY7" fmla="*/ 2013656 h 2239433"/>
              <a:gd name="connsiteX8" fmla="*/ 2767189 w 3037181"/>
              <a:gd name="connsiteY8" fmla="*/ 2182989 h 2239433"/>
              <a:gd name="connsiteX9" fmla="*/ 2959100 w 3037181"/>
              <a:gd name="connsiteY9" fmla="*/ 1720144 h 2239433"/>
              <a:gd name="connsiteX10" fmla="*/ 2298700 w 3037181"/>
              <a:gd name="connsiteY10" fmla="*/ 342900 h 2239433"/>
              <a:gd name="connsiteX11" fmla="*/ 1765300 w 3037181"/>
              <a:gd name="connsiteY11" fmla="*/ 38100 h 2239433"/>
              <a:gd name="connsiteX0" fmla="*/ 1765300 w 3037181"/>
              <a:gd name="connsiteY0" fmla="*/ 38100 h 2231908"/>
              <a:gd name="connsiteX1" fmla="*/ 1003300 w 3037181"/>
              <a:gd name="connsiteY1" fmla="*/ 114300 h 2231908"/>
              <a:gd name="connsiteX2" fmla="*/ 12700 w 3037181"/>
              <a:gd name="connsiteY2" fmla="*/ 190500 h 2231908"/>
              <a:gd name="connsiteX3" fmla="*/ 1079500 w 3037181"/>
              <a:gd name="connsiteY3" fmla="*/ 952500 h 2231908"/>
              <a:gd name="connsiteX4" fmla="*/ 698500 w 3037181"/>
              <a:gd name="connsiteY4" fmla="*/ 1866899 h 2231908"/>
              <a:gd name="connsiteX5" fmla="*/ 1384300 w 3037181"/>
              <a:gd name="connsiteY5" fmla="*/ 2095500 h 2231908"/>
              <a:gd name="connsiteX6" fmla="*/ 1796344 w 3037181"/>
              <a:gd name="connsiteY6" fmla="*/ 1054100 h 2231908"/>
              <a:gd name="connsiteX7" fmla="*/ 2168878 w 3037181"/>
              <a:gd name="connsiteY7" fmla="*/ 2013656 h 2231908"/>
              <a:gd name="connsiteX8" fmla="*/ 2767189 w 3037181"/>
              <a:gd name="connsiteY8" fmla="*/ 2182989 h 2231908"/>
              <a:gd name="connsiteX9" fmla="*/ 2959100 w 3037181"/>
              <a:gd name="connsiteY9" fmla="*/ 1720144 h 2231908"/>
              <a:gd name="connsiteX10" fmla="*/ 2298700 w 3037181"/>
              <a:gd name="connsiteY10" fmla="*/ 342900 h 2231908"/>
              <a:gd name="connsiteX11" fmla="*/ 1765300 w 3037181"/>
              <a:gd name="connsiteY11" fmla="*/ 38100 h 2231908"/>
              <a:gd name="connsiteX0" fmla="*/ 1854200 w 3126081"/>
              <a:gd name="connsiteY0" fmla="*/ 38100 h 2231908"/>
              <a:gd name="connsiteX1" fmla="*/ 1092200 w 3126081"/>
              <a:gd name="connsiteY1" fmla="*/ 114300 h 2231908"/>
              <a:gd name="connsiteX2" fmla="*/ 101600 w 3126081"/>
              <a:gd name="connsiteY2" fmla="*/ 190500 h 2231908"/>
              <a:gd name="connsiteX3" fmla="*/ 177800 w 3126081"/>
              <a:gd name="connsiteY3" fmla="*/ 647700 h 2231908"/>
              <a:gd name="connsiteX4" fmla="*/ 1168400 w 3126081"/>
              <a:gd name="connsiteY4" fmla="*/ 952500 h 2231908"/>
              <a:gd name="connsiteX5" fmla="*/ 787400 w 3126081"/>
              <a:gd name="connsiteY5" fmla="*/ 1866899 h 2231908"/>
              <a:gd name="connsiteX6" fmla="*/ 1473200 w 3126081"/>
              <a:gd name="connsiteY6" fmla="*/ 2095500 h 2231908"/>
              <a:gd name="connsiteX7" fmla="*/ 1885244 w 3126081"/>
              <a:gd name="connsiteY7" fmla="*/ 1054100 h 2231908"/>
              <a:gd name="connsiteX8" fmla="*/ 2257778 w 3126081"/>
              <a:gd name="connsiteY8" fmla="*/ 2013656 h 2231908"/>
              <a:gd name="connsiteX9" fmla="*/ 2856089 w 3126081"/>
              <a:gd name="connsiteY9" fmla="*/ 2182989 h 2231908"/>
              <a:gd name="connsiteX10" fmla="*/ 3048000 w 3126081"/>
              <a:gd name="connsiteY10" fmla="*/ 1720144 h 2231908"/>
              <a:gd name="connsiteX11" fmla="*/ 2387600 w 3126081"/>
              <a:gd name="connsiteY11" fmla="*/ 342900 h 2231908"/>
              <a:gd name="connsiteX12" fmla="*/ 1854200 w 3126081"/>
              <a:gd name="connsiteY12" fmla="*/ 38100 h 2231908"/>
              <a:gd name="connsiteX0" fmla="*/ 1854200 w 3126081"/>
              <a:gd name="connsiteY0" fmla="*/ 38100 h 2231908"/>
              <a:gd name="connsiteX1" fmla="*/ 1092200 w 3126081"/>
              <a:gd name="connsiteY1" fmla="*/ 114300 h 2231908"/>
              <a:gd name="connsiteX2" fmla="*/ 101600 w 3126081"/>
              <a:gd name="connsiteY2" fmla="*/ 190500 h 2231908"/>
              <a:gd name="connsiteX3" fmla="*/ 177800 w 3126081"/>
              <a:gd name="connsiteY3" fmla="*/ 647700 h 2231908"/>
              <a:gd name="connsiteX4" fmla="*/ 1168400 w 3126081"/>
              <a:gd name="connsiteY4" fmla="*/ 952500 h 2231908"/>
              <a:gd name="connsiteX5" fmla="*/ 787400 w 3126081"/>
              <a:gd name="connsiteY5" fmla="*/ 1866899 h 2231908"/>
              <a:gd name="connsiteX6" fmla="*/ 1473200 w 3126081"/>
              <a:gd name="connsiteY6" fmla="*/ 2095500 h 2231908"/>
              <a:gd name="connsiteX7" fmla="*/ 1885244 w 3126081"/>
              <a:gd name="connsiteY7" fmla="*/ 1054100 h 2231908"/>
              <a:gd name="connsiteX8" fmla="*/ 2257778 w 3126081"/>
              <a:gd name="connsiteY8" fmla="*/ 2013656 h 2231908"/>
              <a:gd name="connsiteX9" fmla="*/ 2856089 w 3126081"/>
              <a:gd name="connsiteY9" fmla="*/ 2182989 h 2231908"/>
              <a:gd name="connsiteX10" fmla="*/ 3048000 w 3126081"/>
              <a:gd name="connsiteY10" fmla="*/ 1720144 h 2231908"/>
              <a:gd name="connsiteX11" fmla="*/ 2387600 w 3126081"/>
              <a:gd name="connsiteY11" fmla="*/ 342900 h 2231908"/>
              <a:gd name="connsiteX12" fmla="*/ 1854200 w 3126081"/>
              <a:gd name="connsiteY12" fmla="*/ 38100 h 2231908"/>
              <a:gd name="connsiteX0" fmla="*/ 1854200 w 3126081"/>
              <a:gd name="connsiteY0" fmla="*/ 51741 h 2245549"/>
              <a:gd name="connsiteX1" fmla="*/ 1092200 w 3126081"/>
              <a:gd name="connsiteY1" fmla="*/ 127941 h 2245549"/>
              <a:gd name="connsiteX2" fmla="*/ 101600 w 3126081"/>
              <a:gd name="connsiteY2" fmla="*/ 204141 h 2245549"/>
              <a:gd name="connsiteX3" fmla="*/ 177800 w 3126081"/>
              <a:gd name="connsiteY3" fmla="*/ 661341 h 2245549"/>
              <a:gd name="connsiteX4" fmla="*/ 1168400 w 3126081"/>
              <a:gd name="connsiteY4" fmla="*/ 966141 h 2245549"/>
              <a:gd name="connsiteX5" fmla="*/ 787400 w 3126081"/>
              <a:gd name="connsiteY5" fmla="*/ 1880540 h 2245549"/>
              <a:gd name="connsiteX6" fmla="*/ 1473200 w 3126081"/>
              <a:gd name="connsiteY6" fmla="*/ 2109141 h 2245549"/>
              <a:gd name="connsiteX7" fmla="*/ 1885244 w 3126081"/>
              <a:gd name="connsiteY7" fmla="*/ 1067741 h 2245549"/>
              <a:gd name="connsiteX8" fmla="*/ 2257778 w 3126081"/>
              <a:gd name="connsiteY8" fmla="*/ 2027297 h 2245549"/>
              <a:gd name="connsiteX9" fmla="*/ 2856089 w 3126081"/>
              <a:gd name="connsiteY9" fmla="*/ 2196630 h 2245549"/>
              <a:gd name="connsiteX10" fmla="*/ 3048000 w 3126081"/>
              <a:gd name="connsiteY10" fmla="*/ 1733785 h 2245549"/>
              <a:gd name="connsiteX11" fmla="*/ 2387600 w 3126081"/>
              <a:gd name="connsiteY11" fmla="*/ 280341 h 2245549"/>
              <a:gd name="connsiteX12" fmla="*/ 1854200 w 3126081"/>
              <a:gd name="connsiteY12" fmla="*/ 51741 h 2245549"/>
              <a:gd name="connsiteX0" fmla="*/ 1778000 w 3126081"/>
              <a:gd name="connsiteY0" fmla="*/ 25400 h 2295407"/>
              <a:gd name="connsiteX1" fmla="*/ 1092200 w 3126081"/>
              <a:gd name="connsiteY1" fmla="*/ 177799 h 2295407"/>
              <a:gd name="connsiteX2" fmla="*/ 101600 w 3126081"/>
              <a:gd name="connsiteY2" fmla="*/ 253999 h 2295407"/>
              <a:gd name="connsiteX3" fmla="*/ 177800 w 3126081"/>
              <a:gd name="connsiteY3" fmla="*/ 711199 h 2295407"/>
              <a:gd name="connsiteX4" fmla="*/ 1168400 w 3126081"/>
              <a:gd name="connsiteY4" fmla="*/ 1015999 h 2295407"/>
              <a:gd name="connsiteX5" fmla="*/ 787400 w 3126081"/>
              <a:gd name="connsiteY5" fmla="*/ 1930398 h 2295407"/>
              <a:gd name="connsiteX6" fmla="*/ 1473200 w 3126081"/>
              <a:gd name="connsiteY6" fmla="*/ 2158999 h 2295407"/>
              <a:gd name="connsiteX7" fmla="*/ 1885244 w 3126081"/>
              <a:gd name="connsiteY7" fmla="*/ 1117599 h 2295407"/>
              <a:gd name="connsiteX8" fmla="*/ 2257778 w 3126081"/>
              <a:gd name="connsiteY8" fmla="*/ 2077155 h 2295407"/>
              <a:gd name="connsiteX9" fmla="*/ 2856089 w 3126081"/>
              <a:gd name="connsiteY9" fmla="*/ 2246488 h 2295407"/>
              <a:gd name="connsiteX10" fmla="*/ 3048000 w 3126081"/>
              <a:gd name="connsiteY10" fmla="*/ 1783643 h 2295407"/>
              <a:gd name="connsiteX11" fmla="*/ 2387600 w 3126081"/>
              <a:gd name="connsiteY11" fmla="*/ 330199 h 2295407"/>
              <a:gd name="connsiteX12" fmla="*/ 1778000 w 3126081"/>
              <a:gd name="connsiteY12" fmla="*/ 25400 h 2295407"/>
              <a:gd name="connsiteX0" fmla="*/ 1778000 w 3126081"/>
              <a:gd name="connsiteY0" fmla="*/ 25400 h 2295407"/>
              <a:gd name="connsiteX1" fmla="*/ 1092200 w 3126081"/>
              <a:gd name="connsiteY1" fmla="*/ 177799 h 2295407"/>
              <a:gd name="connsiteX2" fmla="*/ 101600 w 3126081"/>
              <a:gd name="connsiteY2" fmla="*/ 253999 h 2295407"/>
              <a:gd name="connsiteX3" fmla="*/ 177800 w 3126081"/>
              <a:gd name="connsiteY3" fmla="*/ 711199 h 2295407"/>
              <a:gd name="connsiteX4" fmla="*/ 1168400 w 3126081"/>
              <a:gd name="connsiteY4" fmla="*/ 1015999 h 2295407"/>
              <a:gd name="connsiteX5" fmla="*/ 787400 w 3126081"/>
              <a:gd name="connsiteY5" fmla="*/ 1930398 h 2295407"/>
              <a:gd name="connsiteX6" fmla="*/ 1473200 w 3126081"/>
              <a:gd name="connsiteY6" fmla="*/ 2158999 h 2295407"/>
              <a:gd name="connsiteX7" fmla="*/ 1885244 w 3126081"/>
              <a:gd name="connsiteY7" fmla="*/ 1117599 h 2295407"/>
              <a:gd name="connsiteX8" fmla="*/ 2257778 w 3126081"/>
              <a:gd name="connsiteY8" fmla="*/ 2077155 h 2295407"/>
              <a:gd name="connsiteX9" fmla="*/ 2856089 w 3126081"/>
              <a:gd name="connsiteY9" fmla="*/ 2246488 h 2295407"/>
              <a:gd name="connsiteX10" fmla="*/ 3048000 w 3126081"/>
              <a:gd name="connsiteY10" fmla="*/ 1783643 h 2295407"/>
              <a:gd name="connsiteX11" fmla="*/ 2387600 w 3126081"/>
              <a:gd name="connsiteY11" fmla="*/ 330199 h 2295407"/>
              <a:gd name="connsiteX12" fmla="*/ 1778000 w 3126081"/>
              <a:gd name="connsiteY12" fmla="*/ 25400 h 2295407"/>
              <a:gd name="connsiteX0" fmla="*/ 1798931 w 3147012"/>
              <a:gd name="connsiteY0" fmla="*/ 25400 h 2295407"/>
              <a:gd name="connsiteX1" fmla="*/ 1113131 w 3147012"/>
              <a:gd name="connsiteY1" fmla="*/ 177799 h 2295407"/>
              <a:gd name="connsiteX2" fmla="*/ 122531 w 3147012"/>
              <a:gd name="connsiteY2" fmla="*/ 253999 h 2295407"/>
              <a:gd name="connsiteX3" fmla="*/ 198731 w 3147012"/>
              <a:gd name="connsiteY3" fmla="*/ 711199 h 2295407"/>
              <a:gd name="connsiteX4" fmla="*/ 1189331 w 3147012"/>
              <a:gd name="connsiteY4" fmla="*/ 1015999 h 2295407"/>
              <a:gd name="connsiteX5" fmla="*/ 808331 w 3147012"/>
              <a:gd name="connsiteY5" fmla="*/ 1930398 h 2295407"/>
              <a:gd name="connsiteX6" fmla="*/ 1494131 w 3147012"/>
              <a:gd name="connsiteY6" fmla="*/ 2158999 h 2295407"/>
              <a:gd name="connsiteX7" fmla="*/ 1906175 w 3147012"/>
              <a:gd name="connsiteY7" fmla="*/ 1117599 h 2295407"/>
              <a:gd name="connsiteX8" fmla="*/ 2278709 w 3147012"/>
              <a:gd name="connsiteY8" fmla="*/ 2077155 h 2295407"/>
              <a:gd name="connsiteX9" fmla="*/ 2877020 w 3147012"/>
              <a:gd name="connsiteY9" fmla="*/ 2246488 h 2295407"/>
              <a:gd name="connsiteX10" fmla="*/ 3068931 w 3147012"/>
              <a:gd name="connsiteY10" fmla="*/ 1783643 h 2295407"/>
              <a:gd name="connsiteX11" fmla="*/ 2408531 w 3147012"/>
              <a:gd name="connsiteY11" fmla="*/ 330199 h 2295407"/>
              <a:gd name="connsiteX12" fmla="*/ 1798931 w 3147012"/>
              <a:gd name="connsiteY12" fmla="*/ 25400 h 2295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47012" h="2295407">
                <a:moveTo>
                  <a:pt x="1798931" y="25400"/>
                </a:moveTo>
                <a:cubicBezTo>
                  <a:pt x="1583031" y="0"/>
                  <a:pt x="1467320" y="173566"/>
                  <a:pt x="1113131" y="177799"/>
                </a:cubicBezTo>
                <a:cubicBezTo>
                  <a:pt x="837964" y="196143"/>
                  <a:pt x="332081" y="76199"/>
                  <a:pt x="122531" y="253999"/>
                </a:cubicBezTo>
                <a:cubicBezTo>
                  <a:pt x="0" y="433210"/>
                  <a:pt x="20931" y="584199"/>
                  <a:pt x="198731" y="711199"/>
                </a:cubicBezTo>
                <a:cubicBezTo>
                  <a:pt x="376531" y="838199"/>
                  <a:pt x="1087731" y="812799"/>
                  <a:pt x="1189331" y="1015999"/>
                </a:cubicBezTo>
                <a:cubicBezTo>
                  <a:pt x="1290931" y="1219199"/>
                  <a:pt x="757531" y="1739898"/>
                  <a:pt x="808331" y="1930398"/>
                </a:cubicBezTo>
                <a:cubicBezTo>
                  <a:pt x="859131" y="2120898"/>
                  <a:pt x="1311157" y="2294465"/>
                  <a:pt x="1494131" y="2158999"/>
                </a:cubicBezTo>
                <a:cubicBezTo>
                  <a:pt x="1677105" y="2023533"/>
                  <a:pt x="1775412" y="1131240"/>
                  <a:pt x="1906175" y="1117599"/>
                </a:cubicBezTo>
                <a:cubicBezTo>
                  <a:pt x="2036938" y="1103958"/>
                  <a:pt x="2116902" y="1889007"/>
                  <a:pt x="2278709" y="2077155"/>
                </a:cubicBezTo>
                <a:cubicBezTo>
                  <a:pt x="2440516" y="2265303"/>
                  <a:pt x="2745316" y="2295407"/>
                  <a:pt x="2877020" y="2246488"/>
                </a:cubicBezTo>
                <a:cubicBezTo>
                  <a:pt x="3008724" y="2197569"/>
                  <a:pt x="3147012" y="2103024"/>
                  <a:pt x="3068931" y="1783643"/>
                </a:cubicBezTo>
                <a:cubicBezTo>
                  <a:pt x="2990850" y="1464262"/>
                  <a:pt x="2620198" y="623240"/>
                  <a:pt x="2408531" y="330199"/>
                </a:cubicBezTo>
                <a:cubicBezTo>
                  <a:pt x="2196864" y="37158"/>
                  <a:pt x="2014831" y="50800"/>
                  <a:pt x="1798931" y="25400"/>
                </a:cubicBezTo>
                <a:close/>
              </a:path>
            </a:pathLst>
          </a:cu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333">
              <a:solidFill>
                <a:prstClr val="black"/>
              </a:solidFill>
              <a:latin typeface="Tahoma" pitchFamily="-64" charset="0"/>
            </a:endParaRPr>
          </a:p>
        </p:txBody>
      </p:sp>
      <p:sp>
        <p:nvSpPr>
          <p:cNvPr id="6" name="Oval 6">
            <a:extLst>
              <a:ext uri="{FF2B5EF4-FFF2-40B4-BE49-F238E27FC236}">
                <a16:creationId xmlns:a16="http://schemas.microsoft.com/office/drawing/2014/main" id="{33C1794C-5A3B-2842-83C9-367CD1053D71}"/>
              </a:ext>
            </a:extLst>
          </p:cNvPr>
          <p:cNvSpPr/>
          <p:nvPr/>
        </p:nvSpPr>
        <p:spPr bwMode="auto">
          <a:xfrm>
            <a:off x="2794004" y="2842750"/>
            <a:ext cx="633613" cy="63361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333">
              <a:solidFill>
                <a:prstClr val="black"/>
              </a:solidFill>
              <a:latin typeface="Tahoma" pitchFamily="-64" charset="0"/>
            </a:endParaRPr>
          </a:p>
        </p:txBody>
      </p:sp>
      <p:cxnSp>
        <p:nvCxnSpPr>
          <p:cNvPr id="7" name="Straight Arrow Connector 8">
            <a:extLst>
              <a:ext uri="{FF2B5EF4-FFF2-40B4-BE49-F238E27FC236}">
                <a16:creationId xmlns:a16="http://schemas.microsoft.com/office/drawing/2014/main" id="{6B2741C0-4BE5-FA45-ABAE-0374AA60E926}"/>
              </a:ext>
            </a:extLst>
          </p:cNvPr>
          <p:cNvCxnSpPr>
            <a:stCxn id="12" idx="6"/>
            <a:endCxn id="13" idx="2"/>
          </p:cNvCxnSpPr>
          <p:nvPr/>
        </p:nvCxnSpPr>
        <p:spPr bwMode="auto">
          <a:xfrm>
            <a:off x="1931600" y="3164862"/>
            <a:ext cx="1010393" cy="1468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8" name="Straight Arrow Connector 9">
            <a:extLst>
              <a:ext uri="{FF2B5EF4-FFF2-40B4-BE49-F238E27FC236}">
                <a16:creationId xmlns:a16="http://schemas.microsoft.com/office/drawing/2014/main" id="{45F50601-9370-E944-A176-4AB39A444C51}"/>
              </a:ext>
            </a:extLst>
          </p:cNvPr>
          <p:cNvCxnSpPr>
            <a:stCxn id="16" idx="0"/>
            <a:endCxn id="12" idx="3"/>
          </p:cNvCxnSpPr>
          <p:nvPr/>
        </p:nvCxnSpPr>
        <p:spPr bwMode="auto">
          <a:xfrm flipV="1">
            <a:off x="1260810" y="3293067"/>
            <a:ext cx="361275" cy="1070761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9" name="Straight Arrow Connector 10">
            <a:extLst>
              <a:ext uri="{FF2B5EF4-FFF2-40B4-BE49-F238E27FC236}">
                <a16:creationId xmlns:a16="http://schemas.microsoft.com/office/drawing/2014/main" id="{128E4216-9898-EA48-9B64-CFBFD6EA66D2}"/>
              </a:ext>
            </a:extLst>
          </p:cNvPr>
          <p:cNvCxnSpPr>
            <a:stCxn id="18" idx="1"/>
            <a:endCxn id="13" idx="5"/>
          </p:cNvCxnSpPr>
          <p:nvPr/>
        </p:nvCxnSpPr>
        <p:spPr bwMode="auto">
          <a:xfrm rot="16200000" flipV="1">
            <a:off x="2950158" y="3594419"/>
            <a:ext cx="1039323" cy="436621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10" name="Straight Arrow Connector 11">
            <a:extLst>
              <a:ext uri="{FF2B5EF4-FFF2-40B4-BE49-F238E27FC236}">
                <a16:creationId xmlns:a16="http://schemas.microsoft.com/office/drawing/2014/main" id="{494E386D-0C4B-394F-B47C-D1B0AAFED300}"/>
              </a:ext>
            </a:extLst>
          </p:cNvPr>
          <p:cNvCxnSpPr>
            <a:stCxn id="17" idx="7"/>
            <a:endCxn id="13" idx="3"/>
          </p:cNvCxnSpPr>
          <p:nvPr/>
        </p:nvCxnSpPr>
        <p:spPr bwMode="auto">
          <a:xfrm rot="5400000" flipH="1" flipV="1">
            <a:off x="2263650" y="3600944"/>
            <a:ext cx="1039323" cy="423570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11" name="Straight Arrow Connector 12">
            <a:extLst>
              <a:ext uri="{FF2B5EF4-FFF2-40B4-BE49-F238E27FC236}">
                <a16:creationId xmlns:a16="http://schemas.microsoft.com/office/drawing/2014/main" id="{3328DF0D-DB03-0F45-B9BD-210D22D49ADC}"/>
              </a:ext>
            </a:extLst>
          </p:cNvPr>
          <p:cNvCxnSpPr>
            <a:stCxn id="17" idx="1"/>
            <a:endCxn id="12" idx="5"/>
          </p:cNvCxnSpPr>
          <p:nvPr/>
        </p:nvCxnSpPr>
        <p:spPr bwMode="auto">
          <a:xfrm rot="16200000" flipV="1">
            <a:off x="1577145" y="3594419"/>
            <a:ext cx="1039323" cy="436621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sp>
        <p:nvSpPr>
          <p:cNvPr id="12" name="Oval 13">
            <a:extLst>
              <a:ext uri="{FF2B5EF4-FFF2-40B4-BE49-F238E27FC236}">
                <a16:creationId xmlns:a16="http://schemas.microsoft.com/office/drawing/2014/main" id="{8337CF2C-161F-DF4C-BED7-68E0083E46D6}"/>
              </a:ext>
            </a:extLst>
          </p:cNvPr>
          <p:cNvSpPr/>
          <p:nvPr/>
        </p:nvSpPr>
        <p:spPr bwMode="auto">
          <a:xfrm>
            <a:off x="1568981" y="2983553"/>
            <a:ext cx="362619" cy="36261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13" name="Oval 14">
            <a:extLst>
              <a:ext uri="{FF2B5EF4-FFF2-40B4-BE49-F238E27FC236}">
                <a16:creationId xmlns:a16="http://schemas.microsoft.com/office/drawing/2014/main" id="{8D341593-E24D-C04E-A4D0-F37CDE033B78}"/>
              </a:ext>
            </a:extLst>
          </p:cNvPr>
          <p:cNvSpPr/>
          <p:nvPr/>
        </p:nvSpPr>
        <p:spPr bwMode="auto">
          <a:xfrm>
            <a:off x="2941994" y="2983553"/>
            <a:ext cx="362619" cy="36261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14" name="Oval 15">
            <a:extLst>
              <a:ext uri="{FF2B5EF4-FFF2-40B4-BE49-F238E27FC236}">
                <a16:creationId xmlns:a16="http://schemas.microsoft.com/office/drawing/2014/main" id="{B6D4C4F8-131C-324A-ADD2-668AD0CBB5ED}"/>
              </a:ext>
            </a:extLst>
          </p:cNvPr>
          <p:cNvSpPr/>
          <p:nvPr/>
        </p:nvSpPr>
        <p:spPr bwMode="auto">
          <a:xfrm>
            <a:off x="1838888" y="5034882"/>
            <a:ext cx="362619" cy="36261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15" name="Oval 16">
            <a:extLst>
              <a:ext uri="{FF2B5EF4-FFF2-40B4-BE49-F238E27FC236}">
                <a16:creationId xmlns:a16="http://schemas.microsoft.com/office/drawing/2014/main" id="{676CDBA9-B98A-454D-89DD-1DE456CAD3EA}"/>
              </a:ext>
            </a:extLst>
          </p:cNvPr>
          <p:cNvSpPr/>
          <p:nvPr/>
        </p:nvSpPr>
        <p:spPr bwMode="auto">
          <a:xfrm>
            <a:off x="3066381" y="5034882"/>
            <a:ext cx="362619" cy="36261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16" name="Oval 4">
            <a:extLst>
              <a:ext uri="{FF2B5EF4-FFF2-40B4-BE49-F238E27FC236}">
                <a16:creationId xmlns:a16="http://schemas.microsoft.com/office/drawing/2014/main" id="{245A532D-A2C8-E241-B7CA-F1664B0C53F9}"/>
              </a:ext>
            </a:extLst>
          </p:cNvPr>
          <p:cNvSpPr/>
          <p:nvPr/>
        </p:nvSpPr>
        <p:spPr bwMode="auto">
          <a:xfrm>
            <a:off x="1079501" y="4363828"/>
            <a:ext cx="362619" cy="36261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17" name="Oval 18">
            <a:extLst>
              <a:ext uri="{FF2B5EF4-FFF2-40B4-BE49-F238E27FC236}">
                <a16:creationId xmlns:a16="http://schemas.microsoft.com/office/drawing/2014/main" id="{B84785EB-4E24-014C-91ED-D723C36AE5D4}"/>
              </a:ext>
            </a:extLst>
          </p:cNvPr>
          <p:cNvSpPr/>
          <p:nvPr/>
        </p:nvSpPr>
        <p:spPr bwMode="auto">
          <a:xfrm>
            <a:off x="2262013" y="4279287"/>
            <a:ext cx="362619" cy="36261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18" name="Oval 19">
            <a:extLst>
              <a:ext uri="{FF2B5EF4-FFF2-40B4-BE49-F238E27FC236}">
                <a16:creationId xmlns:a16="http://schemas.microsoft.com/office/drawing/2014/main" id="{38F93FAD-2C26-8C49-9B71-F4CBAA98347D}"/>
              </a:ext>
            </a:extLst>
          </p:cNvPr>
          <p:cNvSpPr/>
          <p:nvPr/>
        </p:nvSpPr>
        <p:spPr bwMode="auto">
          <a:xfrm>
            <a:off x="3635026" y="4279287"/>
            <a:ext cx="362619" cy="36261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cxnSp>
        <p:nvCxnSpPr>
          <p:cNvPr id="19" name="Straight Arrow Connector 20">
            <a:extLst>
              <a:ext uri="{FF2B5EF4-FFF2-40B4-BE49-F238E27FC236}">
                <a16:creationId xmlns:a16="http://schemas.microsoft.com/office/drawing/2014/main" id="{6B668A99-E401-A747-B2FC-DCF652FAAD85}"/>
              </a:ext>
            </a:extLst>
          </p:cNvPr>
          <p:cNvCxnSpPr>
            <a:stCxn id="14" idx="6"/>
            <a:endCxn id="15" idx="2"/>
          </p:cNvCxnSpPr>
          <p:nvPr/>
        </p:nvCxnSpPr>
        <p:spPr bwMode="auto">
          <a:xfrm>
            <a:off x="2201507" y="5216191"/>
            <a:ext cx="864874" cy="0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20" name="Straight Arrow Connector 21">
            <a:extLst>
              <a:ext uri="{FF2B5EF4-FFF2-40B4-BE49-F238E27FC236}">
                <a16:creationId xmlns:a16="http://schemas.microsoft.com/office/drawing/2014/main" id="{4488F1E3-EC55-6740-9DA2-933EB024119E}"/>
              </a:ext>
            </a:extLst>
          </p:cNvPr>
          <p:cNvCxnSpPr>
            <a:stCxn id="14" idx="1"/>
            <a:endCxn id="16" idx="4"/>
          </p:cNvCxnSpPr>
          <p:nvPr/>
        </p:nvCxnSpPr>
        <p:spPr bwMode="auto">
          <a:xfrm flipH="1" flipV="1">
            <a:off x="1260810" y="4726446"/>
            <a:ext cx="631182" cy="361540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21" name="Straight Arrow Connector 22">
            <a:extLst>
              <a:ext uri="{FF2B5EF4-FFF2-40B4-BE49-F238E27FC236}">
                <a16:creationId xmlns:a16="http://schemas.microsoft.com/office/drawing/2014/main" id="{7C715FCE-E56A-9F4E-B539-D622950826AE}"/>
              </a:ext>
            </a:extLst>
          </p:cNvPr>
          <p:cNvCxnSpPr>
            <a:stCxn id="15" idx="7"/>
            <a:endCxn id="18" idx="3"/>
          </p:cNvCxnSpPr>
          <p:nvPr/>
        </p:nvCxnSpPr>
        <p:spPr bwMode="auto">
          <a:xfrm flipV="1">
            <a:off x="3375896" y="4588801"/>
            <a:ext cx="312233" cy="499185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22" name="Straight Arrow Connector 23">
            <a:extLst>
              <a:ext uri="{FF2B5EF4-FFF2-40B4-BE49-F238E27FC236}">
                <a16:creationId xmlns:a16="http://schemas.microsoft.com/office/drawing/2014/main" id="{9104A8E1-266A-864B-9625-F7F3AF2BF465}"/>
              </a:ext>
            </a:extLst>
          </p:cNvPr>
          <p:cNvCxnSpPr>
            <a:stCxn id="15" idx="1"/>
            <a:endCxn id="17" idx="5"/>
          </p:cNvCxnSpPr>
          <p:nvPr/>
        </p:nvCxnSpPr>
        <p:spPr bwMode="auto">
          <a:xfrm flipH="1" flipV="1">
            <a:off x="2571528" y="4588801"/>
            <a:ext cx="547958" cy="499185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23" name="Straight Arrow Connector 24">
            <a:extLst>
              <a:ext uri="{FF2B5EF4-FFF2-40B4-BE49-F238E27FC236}">
                <a16:creationId xmlns:a16="http://schemas.microsoft.com/office/drawing/2014/main" id="{0EC61F23-01E9-4A44-9B3F-645B84CBE1C5}"/>
              </a:ext>
            </a:extLst>
          </p:cNvPr>
          <p:cNvCxnSpPr>
            <a:stCxn id="14" idx="7"/>
            <a:endCxn id="17" idx="3"/>
          </p:cNvCxnSpPr>
          <p:nvPr/>
        </p:nvCxnSpPr>
        <p:spPr bwMode="auto">
          <a:xfrm flipV="1">
            <a:off x="2148403" y="4588801"/>
            <a:ext cx="166714" cy="499185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grpSp>
        <p:nvGrpSpPr>
          <p:cNvPr id="24" name="Group 128">
            <a:extLst>
              <a:ext uri="{FF2B5EF4-FFF2-40B4-BE49-F238E27FC236}">
                <a16:creationId xmlns:a16="http://schemas.microsoft.com/office/drawing/2014/main" id="{117C2C23-C9DE-184C-89BE-0D3EC27DAE14}"/>
              </a:ext>
            </a:extLst>
          </p:cNvPr>
          <p:cNvGrpSpPr/>
          <p:nvPr/>
        </p:nvGrpSpPr>
        <p:grpSpPr>
          <a:xfrm>
            <a:off x="1647204" y="3053954"/>
            <a:ext cx="2286000" cy="1536428"/>
            <a:chOff x="1981200" y="2499687"/>
            <a:chExt cx="2743200" cy="1843713"/>
          </a:xfrm>
        </p:grpSpPr>
        <p:sp>
          <p:nvSpPr>
            <p:cNvPr id="25" name="Cube 26">
              <a:extLst>
                <a:ext uri="{FF2B5EF4-FFF2-40B4-BE49-F238E27FC236}">
                  <a16:creationId xmlns:a16="http://schemas.microsoft.com/office/drawing/2014/main" id="{E4939A55-31BF-CB44-9C23-28062E55FB8D}"/>
                </a:ext>
              </a:extLst>
            </p:cNvPr>
            <p:cNvSpPr/>
            <p:nvPr/>
          </p:nvSpPr>
          <p:spPr bwMode="auto">
            <a:xfrm>
              <a:off x="3618983" y="2499687"/>
              <a:ext cx="274320" cy="274320"/>
            </a:xfrm>
            <a:prstGeom prst="cub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prstClr val="black"/>
                </a:solidFill>
                <a:latin typeface="Tahoma" pitchFamily="34" charset="0"/>
                <a:ea typeface="ＭＳ Ｐゴシック" pitchFamily="-111" charset="-128"/>
              </a:endParaRPr>
            </a:p>
          </p:txBody>
        </p:sp>
        <p:sp>
          <p:nvSpPr>
            <p:cNvPr id="26" name="Cube 27">
              <a:extLst>
                <a:ext uri="{FF2B5EF4-FFF2-40B4-BE49-F238E27FC236}">
                  <a16:creationId xmlns:a16="http://schemas.microsoft.com/office/drawing/2014/main" id="{AC87B530-8681-3344-A61E-8A0DF5CD2713}"/>
                </a:ext>
              </a:extLst>
            </p:cNvPr>
            <p:cNvSpPr/>
            <p:nvPr/>
          </p:nvSpPr>
          <p:spPr bwMode="auto">
            <a:xfrm>
              <a:off x="2819400" y="4069080"/>
              <a:ext cx="274320" cy="274320"/>
            </a:xfrm>
            <a:prstGeom prst="cub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prstClr val="black"/>
                </a:solidFill>
                <a:latin typeface="Tahoma" pitchFamily="34" charset="0"/>
                <a:ea typeface="ＭＳ Ｐゴシック" pitchFamily="-111" charset="-128"/>
              </a:endParaRPr>
            </a:p>
          </p:txBody>
        </p:sp>
        <p:sp>
          <p:nvSpPr>
            <p:cNvPr id="27" name="Cube 28">
              <a:extLst>
                <a:ext uri="{FF2B5EF4-FFF2-40B4-BE49-F238E27FC236}">
                  <a16:creationId xmlns:a16="http://schemas.microsoft.com/office/drawing/2014/main" id="{1E2E29E1-727A-C44E-9B59-DA593D3FF375}"/>
                </a:ext>
              </a:extLst>
            </p:cNvPr>
            <p:cNvSpPr/>
            <p:nvPr/>
          </p:nvSpPr>
          <p:spPr bwMode="auto">
            <a:xfrm>
              <a:off x="1981200" y="2499687"/>
              <a:ext cx="274320" cy="274320"/>
            </a:xfrm>
            <a:prstGeom prst="cub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prstClr val="black"/>
                </a:solidFill>
                <a:latin typeface="Tahoma" pitchFamily="34" charset="0"/>
                <a:ea typeface="ＭＳ Ｐゴシック" pitchFamily="-111" charset="-128"/>
              </a:endParaRPr>
            </a:p>
          </p:txBody>
        </p:sp>
        <p:sp>
          <p:nvSpPr>
            <p:cNvPr id="28" name="Cube 29">
              <a:extLst>
                <a:ext uri="{FF2B5EF4-FFF2-40B4-BE49-F238E27FC236}">
                  <a16:creationId xmlns:a16="http://schemas.microsoft.com/office/drawing/2014/main" id="{89AD9236-C4E2-F547-92E8-BF2FE49C29F8}"/>
                </a:ext>
              </a:extLst>
            </p:cNvPr>
            <p:cNvSpPr/>
            <p:nvPr/>
          </p:nvSpPr>
          <p:spPr bwMode="auto">
            <a:xfrm>
              <a:off x="4450080" y="4069080"/>
              <a:ext cx="274320" cy="274320"/>
            </a:xfrm>
            <a:prstGeom prst="cub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prstClr val="black"/>
                </a:solidFill>
                <a:latin typeface="Tahoma" pitchFamily="34" charset="0"/>
                <a:ea typeface="ＭＳ Ｐゴシック" pitchFamily="-111" charset="-128"/>
              </a:endParaRPr>
            </a:p>
          </p:txBody>
        </p:sp>
        <p:sp>
          <p:nvSpPr>
            <p:cNvPr id="29" name="Cube 30">
              <a:extLst>
                <a:ext uri="{FF2B5EF4-FFF2-40B4-BE49-F238E27FC236}">
                  <a16:creationId xmlns:a16="http://schemas.microsoft.com/office/drawing/2014/main" id="{A7DAD84C-D7E4-874D-B914-40882FEC95FB}"/>
                </a:ext>
              </a:extLst>
            </p:cNvPr>
            <p:cNvSpPr/>
            <p:nvPr/>
          </p:nvSpPr>
          <p:spPr bwMode="auto">
            <a:xfrm>
              <a:off x="2752244" y="2514600"/>
              <a:ext cx="274320" cy="274320"/>
            </a:xfrm>
            <a:prstGeom prst="cub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prstClr val="black"/>
                </a:solidFill>
                <a:latin typeface="Tahoma" pitchFamily="34" charset="0"/>
                <a:ea typeface="ＭＳ Ｐゴシック" pitchFamily="-111" charset="-128"/>
              </a:endParaRPr>
            </a:p>
          </p:txBody>
        </p:sp>
        <p:sp>
          <p:nvSpPr>
            <p:cNvPr id="30" name="Cube 31">
              <a:extLst>
                <a:ext uri="{FF2B5EF4-FFF2-40B4-BE49-F238E27FC236}">
                  <a16:creationId xmlns:a16="http://schemas.microsoft.com/office/drawing/2014/main" id="{7D08CA54-682A-6B4F-8039-751CCAB52BFC}"/>
                </a:ext>
              </a:extLst>
            </p:cNvPr>
            <p:cNvSpPr/>
            <p:nvPr/>
          </p:nvSpPr>
          <p:spPr bwMode="auto">
            <a:xfrm>
              <a:off x="3203340" y="3309835"/>
              <a:ext cx="274320" cy="274320"/>
            </a:xfrm>
            <a:prstGeom prst="cub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prstClr val="black"/>
                </a:solidFill>
                <a:latin typeface="Tahoma" pitchFamily="34" charset="0"/>
                <a:ea typeface="ＭＳ Ｐゴシック" pitchFamily="-111" charset="-128"/>
              </a:endParaRPr>
            </a:p>
          </p:txBody>
        </p:sp>
        <p:sp>
          <p:nvSpPr>
            <p:cNvPr id="31" name="Cube 32">
              <a:extLst>
                <a:ext uri="{FF2B5EF4-FFF2-40B4-BE49-F238E27FC236}">
                  <a16:creationId xmlns:a16="http://schemas.microsoft.com/office/drawing/2014/main" id="{5FFEB9BF-6447-3242-8578-6CF72A3225E4}"/>
                </a:ext>
              </a:extLst>
            </p:cNvPr>
            <p:cNvSpPr/>
            <p:nvPr/>
          </p:nvSpPr>
          <p:spPr bwMode="auto">
            <a:xfrm>
              <a:off x="4038600" y="3309835"/>
              <a:ext cx="274320" cy="274320"/>
            </a:xfrm>
            <a:prstGeom prst="cub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prstClr val="black"/>
                </a:solidFill>
                <a:latin typeface="Tahoma" pitchFamily="34" charset="0"/>
                <a:ea typeface="ＭＳ Ｐゴシック" pitchFamily="-111" charset="-128"/>
              </a:endParaRPr>
            </a:p>
          </p:txBody>
        </p:sp>
      </p:grpSp>
      <p:sp>
        <p:nvSpPr>
          <p:cNvPr id="32" name="Freeform 35">
            <a:extLst>
              <a:ext uri="{FF2B5EF4-FFF2-40B4-BE49-F238E27FC236}">
                <a16:creationId xmlns:a16="http://schemas.microsoft.com/office/drawing/2014/main" id="{2AD7E452-3328-8349-9F87-1FB0B01633A4}"/>
              </a:ext>
            </a:extLst>
          </p:cNvPr>
          <p:cNvSpPr/>
          <p:nvPr/>
        </p:nvSpPr>
        <p:spPr>
          <a:xfrm>
            <a:off x="3429000" y="1810513"/>
            <a:ext cx="2624327" cy="1255870"/>
          </a:xfrm>
          <a:custGeom>
            <a:avLst/>
            <a:gdLst>
              <a:gd name="connsiteX0" fmla="*/ 2270234 w 2270234"/>
              <a:gd name="connsiteY0" fmla="*/ 0 h 1277007"/>
              <a:gd name="connsiteX1" fmla="*/ 1229710 w 2270234"/>
              <a:gd name="connsiteY1" fmla="*/ 1198179 h 1277007"/>
              <a:gd name="connsiteX2" fmla="*/ 1056290 w 2270234"/>
              <a:gd name="connsiteY2" fmla="*/ 945931 h 1277007"/>
              <a:gd name="connsiteX3" fmla="*/ 0 w 2270234"/>
              <a:gd name="connsiteY3" fmla="*/ 1277007 h 127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0234" h="1277007">
                <a:moveTo>
                  <a:pt x="2270234" y="0"/>
                </a:moveTo>
                <a:cubicBezTo>
                  <a:pt x="1851134" y="520262"/>
                  <a:pt x="1432034" y="1040524"/>
                  <a:pt x="1229710" y="1198179"/>
                </a:cubicBezTo>
                <a:cubicBezTo>
                  <a:pt x="1027386" y="1355834"/>
                  <a:pt x="1261242" y="932793"/>
                  <a:pt x="1056290" y="945931"/>
                </a:cubicBezTo>
                <a:cubicBezTo>
                  <a:pt x="851338" y="959069"/>
                  <a:pt x="425669" y="1118038"/>
                  <a:pt x="0" y="1277007"/>
                </a:cubicBezTo>
              </a:path>
            </a:pathLst>
          </a:custGeom>
          <a:ln w="28575">
            <a:solidFill>
              <a:srgbClr val="FF0066"/>
            </a:solidFill>
            <a:prstDash val="sysDot"/>
            <a:headEnd type="none" w="med" len="med"/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33" name="TextBox 39">
            <a:extLst>
              <a:ext uri="{FF2B5EF4-FFF2-40B4-BE49-F238E27FC236}">
                <a16:creationId xmlns:a16="http://schemas.microsoft.com/office/drawing/2014/main" id="{98A89DD3-15CD-1F4A-AF8A-25A940EB0EA9}"/>
              </a:ext>
            </a:extLst>
          </p:cNvPr>
          <p:cNvSpPr txBox="1"/>
          <p:nvPr/>
        </p:nvSpPr>
        <p:spPr>
          <a:xfrm>
            <a:off x="4381500" y="2603501"/>
            <a:ext cx="3870000" cy="3006785"/>
          </a:xfrm>
          <a:prstGeom prst="rect">
            <a:avLst/>
          </a:prstGeom>
          <a:solidFill>
            <a:srgbClr val="FFFFE5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sz="1500" b="1" dirty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void</a:t>
            </a:r>
            <a:r>
              <a:rPr lang="en-US" altLang="zh-CN" sz="15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1667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PageRank</a:t>
            </a: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(scope){</a:t>
            </a:r>
          </a:p>
          <a:p>
            <a:pPr>
              <a:lnSpc>
                <a:spcPct val="90000"/>
              </a:lnSpc>
            </a:pP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CN" sz="150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 Get Neighborhood data</a:t>
            </a:r>
          </a:p>
          <a:p>
            <a:pPr>
              <a:lnSpc>
                <a:spcPct val="90000"/>
              </a:lnSpc>
            </a:pP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CN" sz="1500" b="1" dirty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 sum</a:t>
            </a:r>
            <a:r>
              <a:rPr lang="en-US" altLang="zh-CN" sz="15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= 0, diff;</a:t>
            </a:r>
          </a:p>
          <a:p>
            <a:pPr>
              <a:lnSpc>
                <a:spcPct val="90000"/>
              </a:lnSpc>
            </a:pP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CN" sz="1500" b="1" dirty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float</a:t>
            </a: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 last = </a:t>
            </a:r>
            <a:r>
              <a:rPr lang="en-US" altLang="zh-CN" sz="1500" b="1" dirty="0" err="1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this</a:t>
            </a:r>
            <a:r>
              <a:rPr lang="en-US" altLang="zh-CN" sz="1500" dirty="0" err="1">
                <a:latin typeface="Courier New" pitchFamily="49" charset="0"/>
                <a:cs typeface="Courier New" pitchFamily="49" charset="0"/>
              </a:rPr>
              <a:t>.val</a:t>
            </a: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lnSpc>
                <a:spcPct val="90000"/>
              </a:lnSpc>
            </a:pP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CN" sz="1500" b="1" dirty="0" err="1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foreach</a:t>
            </a:r>
            <a:r>
              <a:rPr lang="en-US" altLang="zh-CN" sz="1500" dirty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CN" sz="1500" dirty="0" err="1">
                <a:latin typeface="Courier New" pitchFamily="49" charset="0"/>
                <a:cs typeface="Courier New" pitchFamily="49" charset="0"/>
              </a:rPr>
              <a:t>nbr</a:t>
            </a: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1500" b="1" dirty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in</a:t>
            </a:r>
            <a:r>
              <a:rPr lang="en-US" altLang="zh-CN" sz="1500" dirty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1500" dirty="0" err="1">
                <a:latin typeface="Courier New" pitchFamily="49" charset="0"/>
                <a:cs typeface="Courier New" pitchFamily="49" charset="0"/>
              </a:rPr>
              <a:t>scope.in_nbrs</a:t>
            </a: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lnSpc>
                <a:spcPct val="90000"/>
              </a:lnSpc>
            </a:pP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    sum += </a:t>
            </a:r>
            <a:r>
              <a:rPr lang="en-US" altLang="zh-CN" sz="1500" dirty="0" err="1">
                <a:latin typeface="Courier New" pitchFamily="49" charset="0"/>
                <a:cs typeface="Courier New" pitchFamily="49" charset="0"/>
              </a:rPr>
              <a:t>nbr.val</a:t>
            </a: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/</a:t>
            </a:r>
            <a:r>
              <a:rPr lang="en-US" altLang="zh-CN" sz="1500" dirty="0" err="1">
                <a:latin typeface="Courier New" pitchFamily="49" charset="0"/>
                <a:cs typeface="Courier New" pitchFamily="49" charset="0"/>
              </a:rPr>
              <a:t>nbr.nout_nbrs</a:t>
            </a: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lnSpc>
                <a:spcPct val="90000"/>
              </a:lnSpc>
            </a:pPr>
            <a:endParaRPr lang="en-US" altLang="zh-CN" sz="667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90000"/>
              </a:lnSpc>
            </a:pP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CN" sz="150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 Update the vertex data</a:t>
            </a:r>
          </a:p>
          <a:p>
            <a:pPr>
              <a:lnSpc>
                <a:spcPct val="90000"/>
              </a:lnSpc>
            </a:pP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CN" sz="1500" b="1" dirty="0" err="1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this</a:t>
            </a:r>
            <a:r>
              <a:rPr lang="en-US" altLang="zh-CN" sz="1500" b="1" dirty="0" err="1">
                <a:latin typeface="Courier New" pitchFamily="49" charset="0"/>
                <a:cs typeface="Courier New" pitchFamily="49" charset="0"/>
              </a:rPr>
              <a:t>.</a:t>
            </a:r>
            <a:r>
              <a:rPr lang="en-US" altLang="zh-CN" sz="1500" dirty="0" err="1">
                <a:latin typeface="Courier New" pitchFamily="49" charset="0"/>
                <a:cs typeface="Courier New" pitchFamily="49" charset="0"/>
              </a:rPr>
              <a:t>val</a:t>
            </a: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altLang="zh-CN" sz="1500" b="1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0.15</a:t>
            </a: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 + </a:t>
            </a:r>
            <a:r>
              <a:rPr lang="en-US" altLang="zh-CN" sz="1500" b="1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0.85</a:t>
            </a: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*sum; </a:t>
            </a:r>
          </a:p>
          <a:p>
            <a:pPr>
              <a:lnSpc>
                <a:spcPct val="90000"/>
              </a:lnSpc>
            </a:pPr>
            <a:endParaRPr lang="en-US" altLang="zh-CN" sz="667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90000"/>
              </a:lnSpc>
            </a:pP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CN" sz="150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// Reschedule </a:t>
            </a:r>
            <a:r>
              <a:rPr lang="en-US" altLang="zh-CN" sz="1500" dirty="0" err="1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Nbrs</a:t>
            </a:r>
            <a:r>
              <a:rPr lang="en-US" altLang="zh-CN" sz="1500" dirty="0">
                <a:solidFill>
                  <a:srgbClr val="00B050"/>
                </a:solidFill>
                <a:latin typeface="Courier New" pitchFamily="49" charset="0"/>
                <a:cs typeface="Courier New" pitchFamily="49" charset="0"/>
              </a:rPr>
              <a:t> if needed</a:t>
            </a:r>
          </a:p>
          <a:p>
            <a:pPr>
              <a:lnSpc>
                <a:spcPct val="90000"/>
              </a:lnSpc>
            </a:pP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  diff</a:t>
            </a:r>
            <a:r>
              <a:rPr lang="en-US" altLang="zh-CN" sz="15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= </a:t>
            </a:r>
            <a:r>
              <a:rPr lang="en-US" altLang="zh-CN" sz="1500" b="1" dirty="0">
                <a:latin typeface="Courier New" pitchFamily="49" charset="0"/>
                <a:cs typeface="Courier New" pitchFamily="49" charset="0"/>
              </a:rPr>
              <a:t>abs</a:t>
            </a: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CN" sz="1500" dirty="0" err="1">
                <a:latin typeface="Courier New" pitchFamily="49" charset="0"/>
                <a:cs typeface="Courier New" pitchFamily="49" charset="0"/>
              </a:rPr>
              <a:t>this.val</a:t>
            </a: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 – last);</a:t>
            </a:r>
          </a:p>
          <a:p>
            <a:pPr>
              <a:lnSpc>
                <a:spcPct val="90000"/>
              </a:lnSpc>
            </a:pP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CN" sz="1500" b="1" dirty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if</a:t>
            </a:r>
            <a:r>
              <a:rPr lang="en-US" altLang="zh-CN" sz="1500" dirty="0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(diff &gt; </a:t>
            </a:r>
            <a:r>
              <a:rPr lang="en-US" altLang="zh-CN" sz="1500" b="1" i="1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epsilon</a:t>
            </a: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>
              <a:lnSpc>
                <a:spcPct val="90000"/>
              </a:lnSpc>
            </a:pP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altLang="zh-CN" sz="1500" b="1" dirty="0">
                <a:latin typeface="Courier New" pitchFamily="49" charset="0"/>
                <a:cs typeface="Courier New" pitchFamily="49" charset="0"/>
              </a:rPr>
              <a:t>reschedule</a:t>
            </a: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altLang="zh-CN" sz="1500" b="1" dirty="0" err="1">
                <a:solidFill>
                  <a:srgbClr val="0033CC"/>
                </a:solidFill>
                <a:latin typeface="Courier New" pitchFamily="49" charset="0"/>
                <a:cs typeface="Courier New" pitchFamily="49" charset="0"/>
              </a:rPr>
              <a:t>this</a:t>
            </a:r>
            <a:r>
              <a:rPr lang="en-US" altLang="zh-CN" sz="1500" dirty="0" err="1">
                <a:latin typeface="Courier New" pitchFamily="49" charset="0"/>
                <a:cs typeface="Courier New" pitchFamily="49" charset="0"/>
              </a:rPr>
              <a:t>.out_nbrs</a:t>
            </a: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); </a:t>
            </a:r>
          </a:p>
          <a:p>
            <a:pPr>
              <a:lnSpc>
                <a:spcPct val="90000"/>
              </a:lnSpc>
            </a:pPr>
            <a:r>
              <a:rPr lang="en-US" altLang="zh-CN" sz="1500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34" name="Freeform 52">
            <a:extLst>
              <a:ext uri="{FF2B5EF4-FFF2-40B4-BE49-F238E27FC236}">
                <a16:creationId xmlns:a16="http://schemas.microsoft.com/office/drawing/2014/main" id="{28782FFC-9E75-774C-8FF3-4438E2123983}"/>
              </a:ext>
            </a:extLst>
          </p:cNvPr>
          <p:cNvSpPr/>
          <p:nvPr/>
        </p:nvSpPr>
        <p:spPr>
          <a:xfrm>
            <a:off x="1866704" y="2209380"/>
            <a:ext cx="1147529" cy="642515"/>
          </a:xfrm>
          <a:custGeom>
            <a:avLst/>
            <a:gdLst>
              <a:gd name="connsiteX0" fmla="*/ 536027 w 536027"/>
              <a:gd name="connsiteY0" fmla="*/ 0 h 677917"/>
              <a:gd name="connsiteX1" fmla="*/ 78827 w 536027"/>
              <a:gd name="connsiteY1" fmla="*/ 141890 h 677917"/>
              <a:gd name="connsiteX2" fmla="*/ 394138 w 536027"/>
              <a:gd name="connsiteY2" fmla="*/ 299545 h 677917"/>
              <a:gd name="connsiteX3" fmla="*/ 0 w 536027"/>
              <a:gd name="connsiteY3" fmla="*/ 677917 h 677917"/>
              <a:gd name="connsiteX0" fmla="*/ 25656 w 1610283"/>
              <a:gd name="connsiteY0" fmla="*/ 0 h 898415"/>
              <a:gd name="connsiteX1" fmla="*/ 1293374 w 1610283"/>
              <a:gd name="connsiteY1" fmla="*/ 362388 h 898415"/>
              <a:gd name="connsiteX2" fmla="*/ 1608685 w 1610283"/>
              <a:gd name="connsiteY2" fmla="*/ 520043 h 898415"/>
              <a:gd name="connsiteX3" fmla="*/ 1214547 w 1610283"/>
              <a:gd name="connsiteY3" fmla="*/ 898415 h 898415"/>
              <a:gd name="connsiteX0" fmla="*/ 21775 w 1289576"/>
              <a:gd name="connsiteY0" fmla="*/ 0 h 898415"/>
              <a:gd name="connsiteX1" fmla="*/ 1289493 w 1289576"/>
              <a:gd name="connsiteY1" fmla="*/ 362388 h 898415"/>
              <a:gd name="connsiteX2" fmla="*/ 91273 w 1289576"/>
              <a:gd name="connsiteY2" fmla="*/ 429250 h 898415"/>
              <a:gd name="connsiteX3" fmla="*/ 1210666 w 1289576"/>
              <a:gd name="connsiteY3" fmla="*/ 898415 h 898415"/>
              <a:gd name="connsiteX0" fmla="*/ 155563 w 1363217"/>
              <a:gd name="connsiteY0" fmla="*/ 0 h 898415"/>
              <a:gd name="connsiteX1" fmla="*/ 19670 w 1363217"/>
              <a:gd name="connsiteY1" fmla="*/ 310506 h 898415"/>
              <a:gd name="connsiteX2" fmla="*/ 225061 w 1363217"/>
              <a:gd name="connsiteY2" fmla="*/ 429250 h 898415"/>
              <a:gd name="connsiteX3" fmla="*/ 1344454 w 1363217"/>
              <a:gd name="connsiteY3" fmla="*/ 898415 h 898415"/>
              <a:gd name="connsiteX0" fmla="*/ 193540 w 1411808"/>
              <a:gd name="connsiteY0" fmla="*/ 0 h 898415"/>
              <a:gd name="connsiteX1" fmla="*/ 57647 w 1411808"/>
              <a:gd name="connsiteY1" fmla="*/ 310506 h 898415"/>
              <a:gd name="connsiteX2" fmla="*/ 787277 w 1411808"/>
              <a:gd name="connsiteY2" fmla="*/ 558955 h 898415"/>
              <a:gd name="connsiteX3" fmla="*/ 1382431 w 1411808"/>
              <a:gd name="connsiteY3" fmla="*/ 898415 h 898415"/>
              <a:gd name="connsiteX0" fmla="*/ 193540 w 1382431"/>
              <a:gd name="connsiteY0" fmla="*/ 0 h 898415"/>
              <a:gd name="connsiteX1" fmla="*/ 57647 w 1382431"/>
              <a:gd name="connsiteY1" fmla="*/ 310506 h 898415"/>
              <a:gd name="connsiteX2" fmla="*/ 787277 w 1382431"/>
              <a:gd name="connsiteY2" fmla="*/ 558955 h 898415"/>
              <a:gd name="connsiteX3" fmla="*/ 1382431 w 1382431"/>
              <a:gd name="connsiteY3" fmla="*/ 898415 h 898415"/>
              <a:gd name="connsiteX0" fmla="*/ 193540 w 1061123"/>
              <a:gd name="connsiteY0" fmla="*/ 0 h 911385"/>
              <a:gd name="connsiteX1" fmla="*/ 57647 w 1061123"/>
              <a:gd name="connsiteY1" fmla="*/ 310506 h 911385"/>
              <a:gd name="connsiteX2" fmla="*/ 787277 w 1061123"/>
              <a:gd name="connsiteY2" fmla="*/ 558955 h 911385"/>
              <a:gd name="connsiteX3" fmla="*/ 1061123 w 1061123"/>
              <a:gd name="connsiteY3" fmla="*/ 911385 h 911385"/>
              <a:gd name="connsiteX0" fmla="*/ 193540 w 1061123"/>
              <a:gd name="connsiteY0" fmla="*/ 0 h 911385"/>
              <a:gd name="connsiteX1" fmla="*/ 57647 w 1061123"/>
              <a:gd name="connsiteY1" fmla="*/ 310506 h 911385"/>
              <a:gd name="connsiteX2" fmla="*/ 787277 w 1061123"/>
              <a:gd name="connsiteY2" fmla="*/ 558955 h 911385"/>
              <a:gd name="connsiteX3" fmla="*/ 1061123 w 1061123"/>
              <a:gd name="connsiteY3" fmla="*/ 911385 h 911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1123" h="911385">
                <a:moveTo>
                  <a:pt x="193540" y="0"/>
                </a:moveTo>
                <a:cubicBezTo>
                  <a:pt x="-23236" y="45983"/>
                  <a:pt x="-41309" y="217347"/>
                  <a:pt x="57647" y="310506"/>
                </a:cubicBezTo>
                <a:cubicBezTo>
                  <a:pt x="156603" y="403665"/>
                  <a:pt x="800415" y="469617"/>
                  <a:pt x="787277" y="558955"/>
                </a:cubicBezTo>
                <a:cubicBezTo>
                  <a:pt x="774139" y="648293"/>
                  <a:pt x="921859" y="286961"/>
                  <a:pt x="1061123" y="911385"/>
                </a:cubicBezTo>
              </a:path>
            </a:pathLst>
          </a:custGeom>
          <a:ln>
            <a:prstDash val="sysDot"/>
            <a:headEnd type="none" w="med" len="med"/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</p:spTree>
    <p:extLst>
      <p:ext uri="{BB962C8B-B14F-4D97-AF65-F5344CB8AC3E}">
        <p14:creationId xmlns:p14="http://schemas.microsoft.com/office/powerpoint/2010/main" val="2656138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32" grpId="0" animBg="1"/>
      <p:bldP spid="33" grpId="0" animBg="1"/>
      <p:bldP spid="34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0C46CF-3002-174B-8EE6-EAE220C4F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Message-passing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vs. shared</a:t>
            </a:r>
            <a:r>
              <a:rPr kumimoji="1" lang="zh-CN" altLang="en-US" dirty="0"/>
              <a:t> </a:t>
            </a:r>
            <a:r>
              <a:rPr kumimoji="1" lang="en-US" altLang="zh-CN" dirty="0"/>
              <a:t>memory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512B96D-F9A7-4243-8EDB-6D6273021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60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6001D8C-85BF-C943-9956-44A2B702E3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2600" y="2857500"/>
            <a:ext cx="2669000" cy="2060874"/>
          </a:xfrm>
          <a:prstGeom prst="rect">
            <a:avLst/>
          </a:prstGeom>
        </p:spPr>
      </p:pic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66DD9A0-1DE1-8942-9ED3-12AAFDB98B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802" y="1183238"/>
            <a:ext cx="7960798" cy="1473561"/>
          </a:xfrm>
          <a:solidFill>
            <a:schemeClr val="bg1"/>
          </a:solidFill>
        </p:spPr>
        <p:txBody>
          <a:bodyPr/>
          <a:lstStyle/>
          <a:p>
            <a:r>
              <a:rPr kumimoji="1" lang="en-US" altLang="zh-CN" dirty="0"/>
              <a:t>Shared</a:t>
            </a:r>
            <a:r>
              <a:rPr kumimoji="1" lang="zh-CN" altLang="en-US" dirty="0"/>
              <a:t> </a:t>
            </a:r>
            <a:r>
              <a:rPr kumimoji="1" lang="en-US" altLang="zh-CN" dirty="0"/>
              <a:t>memory</a:t>
            </a:r>
            <a:r>
              <a:rPr kumimoji="1" lang="zh-CN" altLang="en-US" dirty="0"/>
              <a:t> </a:t>
            </a:r>
            <a:r>
              <a:rPr kumimoji="1" lang="en-US" altLang="zh-CN" dirty="0"/>
              <a:t>model has the following benefits:</a:t>
            </a:r>
          </a:p>
          <a:p>
            <a:pPr lvl="1"/>
            <a:r>
              <a:rPr kumimoji="1" lang="en-US" altLang="zh-CN" dirty="0"/>
              <a:t>1. No messages managed by the user</a:t>
            </a:r>
          </a:p>
          <a:p>
            <a:pPr lvl="1"/>
            <a:r>
              <a:rPr kumimoji="1" lang="en-US" altLang="zh-CN" dirty="0"/>
              <a:t>2. User does not need code to parse message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10C7200-3A1C-064C-92BF-AD9FBE9149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744" y="2662013"/>
            <a:ext cx="4139081" cy="2634949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73076244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788" y="217170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Problem: what if the neighbor is </a:t>
            </a:r>
          </a:p>
          <a:p>
            <a:pPr algn="ctr"/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at a</a:t>
            </a:r>
            <a:r>
              <a:rPr kumimoji="0" lang="zh-CN" altLang="en-US" b="0" kern="0" dirty="0">
                <a:solidFill>
                  <a:srgbClr val="C00000"/>
                </a:solidFill>
                <a:ea typeface="+mn-ea"/>
              </a:rPr>
              <a:t> </a:t>
            </a:r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remote machine?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760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D6D994-5AE9-CE43-B65C-3FA6DA21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Distributed Graph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A28F58E-13A6-374C-933D-CCF0FB9BDE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Partition the graph across multiple machines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57CB51C-3779-D943-8BC8-690281243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62</a:t>
            </a:fld>
            <a:endParaRPr lang="zh-CN" altLang="en-US"/>
          </a:p>
        </p:txBody>
      </p:sp>
      <p:grpSp>
        <p:nvGrpSpPr>
          <p:cNvPr id="5" name="Group 137">
            <a:extLst>
              <a:ext uri="{FF2B5EF4-FFF2-40B4-BE49-F238E27FC236}">
                <a16:creationId xmlns:a16="http://schemas.microsoft.com/office/drawing/2014/main" id="{947129E0-C359-124D-8EEC-6AB108411F95}"/>
              </a:ext>
            </a:extLst>
          </p:cNvPr>
          <p:cNvGrpSpPr/>
          <p:nvPr/>
        </p:nvGrpSpPr>
        <p:grpSpPr>
          <a:xfrm>
            <a:off x="4096299" y="2595429"/>
            <a:ext cx="2452051" cy="2500966"/>
            <a:chOff x="4001158" y="3114514"/>
            <a:chExt cx="2942461" cy="3001159"/>
          </a:xfrm>
        </p:grpSpPr>
        <p:grpSp>
          <p:nvGrpSpPr>
            <p:cNvPr id="6" name="Group 138">
              <a:extLst>
                <a:ext uri="{FF2B5EF4-FFF2-40B4-BE49-F238E27FC236}">
                  <a16:creationId xmlns:a16="http://schemas.microsoft.com/office/drawing/2014/main" id="{AA55ECCB-9884-514A-8F08-6B48E0750694}"/>
                </a:ext>
              </a:extLst>
            </p:cNvPr>
            <p:cNvGrpSpPr/>
            <p:nvPr/>
          </p:nvGrpSpPr>
          <p:grpSpPr>
            <a:xfrm>
              <a:off x="4055108" y="3114514"/>
              <a:ext cx="2888511" cy="3001159"/>
              <a:chOff x="4055108" y="3114514"/>
              <a:chExt cx="2888511" cy="3001159"/>
            </a:xfrm>
          </p:grpSpPr>
          <p:sp>
            <p:nvSpPr>
              <p:cNvPr id="9" name="Oval 141">
                <a:extLst>
                  <a:ext uri="{FF2B5EF4-FFF2-40B4-BE49-F238E27FC236}">
                    <a16:creationId xmlns:a16="http://schemas.microsoft.com/office/drawing/2014/main" id="{C28D7016-FE9E-AA49-A308-DF4946574BF5}"/>
                  </a:ext>
                </a:extLst>
              </p:cNvPr>
              <p:cNvSpPr/>
              <p:nvPr/>
            </p:nvSpPr>
            <p:spPr bwMode="auto">
              <a:xfrm>
                <a:off x="4408841" y="4430895"/>
                <a:ext cx="368397" cy="368397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chemeClr val="tx1"/>
                  </a:solidFill>
                  <a:latin typeface="Tahoma" pitchFamily="34" charset="0"/>
                  <a:ea typeface="ＭＳ Ｐゴシック" pitchFamily="-111" charset="-128"/>
                </a:endParaRPr>
              </a:p>
            </p:txBody>
          </p:sp>
          <p:sp>
            <p:nvSpPr>
              <p:cNvPr id="10" name="Oval 142">
                <a:extLst>
                  <a:ext uri="{FF2B5EF4-FFF2-40B4-BE49-F238E27FC236}">
                    <a16:creationId xmlns:a16="http://schemas.microsoft.com/office/drawing/2014/main" id="{5B28AD7C-62F6-C043-8661-26EE483BE6A6}"/>
                  </a:ext>
                </a:extLst>
              </p:cNvPr>
              <p:cNvSpPr/>
              <p:nvPr/>
            </p:nvSpPr>
            <p:spPr bwMode="auto">
              <a:xfrm>
                <a:off x="5803730" y="4430895"/>
                <a:ext cx="368397" cy="368397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chemeClr val="tx1"/>
                  </a:solidFill>
                  <a:latin typeface="Tahoma" pitchFamily="34" charset="0"/>
                  <a:ea typeface="ＭＳ Ｐゴシック" pitchFamily="-111" charset="-128"/>
                </a:endParaRPr>
              </a:p>
            </p:txBody>
          </p:sp>
          <p:sp>
            <p:nvSpPr>
              <p:cNvPr id="11" name="Oval 143">
                <a:extLst>
                  <a:ext uri="{FF2B5EF4-FFF2-40B4-BE49-F238E27FC236}">
                    <a16:creationId xmlns:a16="http://schemas.microsoft.com/office/drawing/2014/main" id="{57B60FC8-DEF3-3C44-9C8F-05F7958BCC58}"/>
                  </a:ext>
                </a:extLst>
              </p:cNvPr>
              <p:cNvSpPr/>
              <p:nvPr/>
            </p:nvSpPr>
            <p:spPr bwMode="auto">
              <a:xfrm>
                <a:off x="6575222" y="5737823"/>
                <a:ext cx="368397" cy="368397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chemeClr val="tx1"/>
                  </a:solidFill>
                  <a:latin typeface="Tahoma" pitchFamily="34" charset="0"/>
                  <a:ea typeface="ＭＳ Ｐゴシック" pitchFamily="-111" charset="-128"/>
                </a:endParaRPr>
              </a:p>
            </p:txBody>
          </p:sp>
          <p:sp>
            <p:nvSpPr>
              <p:cNvPr id="12" name="Oval 144">
                <a:extLst>
                  <a:ext uri="{FF2B5EF4-FFF2-40B4-BE49-F238E27FC236}">
                    <a16:creationId xmlns:a16="http://schemas.microsoft.com/office/drawing/2014/main" id="{74FC891C-D77A-674B-B162-295A0CCCAE75}"/>
                  </a:ext>
                </a:extLst>
              </p:cNvPr>
              <p:cNvSpPr/>
              <p:nvPr/>
            </p:nvSpPr>
            <p:spPr bwMode="auto">
              <a:xfrm>
                <a:off x="5130967" y="5747276"/>
                <a:ext cx="368397" cy="368397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chemeClr val="tx1"/>
                  </a:solidFill>
                  <a:latin typeface="Tahoma" pitchFamily="34" charset="0"/>
                  <a:ea typeface="ＭＳ Ｐゴシック" pitchFamily="-111" charset="-128"/>
                </a:endParaRPr>
              </a:p>
            </p:txBody>
          </p:sp>
          <p:sp>
            <p:nvSpPr>
              <p:cNvPr id="13" name="Oval 145">
                <a:extLst>
                  <a:ext uri="{FF2B5EF4-FFF2-40B4-BE49-F238E27FC236}">
                    <a16:creationId xmlns:a16="http://schemas.microsoft.com/office/drawing/2014/main" id="{C60769C1-5AA9-CC4E-B25A-7D36674CC6BA}"/>
                  </a:ext>
                </a:extLst>
              </p:cNvPr>
              <p:cNvSpPr/>
              <p:nvPr/>
            </p:nvSpPr>
            <p:spPr bwMode="auto">
              <a:xfrm>
                <a:off x="6575222" y="3114514"/>
                <a:ext cx="368397" cy="368397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chemeClr val="tx1"/>
                  </a:solidFill>
                  <a:latin typeface="Tahoma" pitchFamily="34" charset="0"/>
                  <a:ea typeface="ＭＳ Ｐゴシック" pitchFamily="-111" charset="-128"/>
                </a:endParaRPr>
              </a:p>
            </p:txBody>
          </p:sp>
          <p:sp>
            <p:nvSpPr>
              <p:cNvPr id="14" name="Oval 146">
                <a:extLst>
                  <a:ext uri="{FF2B5EF4-FFF2-40B4-BE49-F238E27FC236}">
                    <a16:creationId xmlns:a16="http://schemas.microsoft.com/office/drawing/2014/main" id="{712AA12A-8D65-BC4D-85A9-E4DE1AF7018D}"/>
                  </a:ext>
                </a:extLst>
              </p:cNvPr>
              <p:cNvSpPr/>
              <p:nvPr/>
            </p:nvSpPr>
            <p:spPr bwMode="auto">
              <a:xfrm>
                <a:off x="5130967" y="3123967"/>
                <a:ext cx="368397" cy="368397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chemeClr val="tx1"/>
                  </a:solidFill>
                  <a:latin typeface="Tahoma" pitchFamily="34" charset="0"/>
                  <a:ea typeface="ＭＳ Ｐゴシック" pitchFamily="-111" charset="-128"/>
                </a:endParaRPr>
              </a:p>
            </p:txBody>
          </p:sp>
          <p:cxnSp>
            <p:nvCxnSpPr>
              <p:cNvPr id="15" name="Straight Arrow Connector 147">
                <a:extLst>
                  <a:ext uri="{FF2B5EF4-FFF2-40B4-BE49-F238E27FC236}">
                    <a16:creationId xmlns:a16="http://schemas.microsoft.com/office/drawing/2014/main" id="{05DCA776-4FD4-9248-9CCE-159E41CF2522}"/>
                  </a:ext>
                </a:extLst>
              </p:cNvPr>
              <p:cNvCxnSpPr/>
              <p:nvPr/>
            </p:nvCxnSpPr>
            <p:spPr bwMode="auto">
              <a:xfrm>
                <a:off x="4055108" y="3298713"/>
                <a:ext cx="1075859" cy="0"/>
              </a:xfrm>
              <a:prstGeom prst="straightConnector1">
                <a:avLst/>
              </a:prstGeom>
              <a:ln>
                <a:headEnd type="none"/>
                <a:tailEnd type="none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48">
                <a:extLst>
                  <a:ext uri="{FF2B5EF4-FFF2-40B4-BE49-F238E27FC236}">
                    <a16:creationId xmlns:a16="http://schemas.microsoft.com/office/drawing/2014/main" id="{3B1616B4-44F2-4045-AD20-B3BD45F6EC74}"/>
                  </a:ext>
                </a:extLst>
              </p:cNvPr>
              <p:cNvCxnSpPr/>
              <p:nvPr/>
            </p:nvCxnSpPr>
            <p:spPr bwMode="auto">
              <a:xfrm flipV="1">
                <a:off x="5499364" y="3298713"/>
                <a:ext cx="1075859" cy="0"/>
              </a:xfrm>
              <a:prstGeom prst="straightConnector1">
                <a:avLst/>
              </a:prstGeom>
              <a:ln>
                <a:headEnd type="none"/>
                <a:tailEnd type="none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49">
                <a:extLst>
                  <a:ext uri="{FF2B5EF4-FFF2-40B4-BE49-F238E27FC236}">
                    <a16:creationId xmlns:a16="http://schemas.microsoft.com/office/drawing/2014/main" id="{2AFA0548-7B6A-F640-95D2-EEA6140B2A6C}"/>
                  </a:ext>
                </a:extLst>
              </p:cNvPr>
              <p:cNvCxnSpPr>
                <a:stCxn id="10" idx="1"/>
              </p:cNvCxnSpPr>
              <p:nvPr/>
            </p:nvCxnSpPr>
            <p:spPr bwMode="auto">
              <a:xfrm rot="16200000" flipV="1">
                <a:off x="5128331" y="3755496"/>
                <a:ext cx="1046432" cy="412267"/>
              </a:xfrm>
              <a:prstGeom prst="straightConnector1">
                <a:avLst/>
              </a:prstGeom>
              <a:ln>
                <a:headEnd type="none"/>
                <a:tailEnd type="none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50">
                <a:extLst>
                  <a:ext uri="{FF2B5EF4-FFF2-40B4-BE49-F238E27FC236}">
                    <a16:creationId xmlns:a16="http://schemas.microsoft.com/office/drawing/2014/main" id="{04026FA8-9436-5543-8D84-25980659B46F}"/>
                  </a:ext>
                </a:extLst>
              </p:cNvPr>
              <p:cNvCxnSpPr>
                <a:stCxn id="9" idx="7"/>
              </p:cNvCxnSpPr>
              <p:nvPr/>
            </p:nvCxnSpPr>
            <p:spPr bwMode="auto">
              <a:xfrm rot="5400000" flipH="1" flipV="1">
                <a:off x="4430885" y="3730814"/>
                <a:ext cx="1046432" cy="461631"/>
              </a:xfrm>
              <a:prstGeom prst="straightConnector1">
                <a:avLst/>
              </a:prstGeom>
              <a:ln>
                <a:headEnd type="none"/>
                <a:tailEnd type="none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51">
                <a:extLst>
                  <a:ext uri="{FF2B5EF4-FFF2-40B4-BE49-F238E27FC236}">
                    <a16:creationId xmlns:a16="http://schemas.microsoft.com/office/drawing/2014/main" id="{C5FFB0F7-EEB2-9641-A7B3-05CF2FEEF378}"/>
                  </a:ext>
                </a:extLst>
              </p:cNvPr>
              <p:cNvCxnSpPr/>
              <p:nvPr/>
            </p:nvCxnSpPr>
            <p:spPr bwMode="auto">
              <a:xfrm>
                <a:off x="4055108" y="5922023"/>
                <a:ext cx="1075859" cy="0"/>
              </a:xfrm>
              <a:prstGeom prst="straightConnector1">
                <a:avLst/>
              </a:prstGeom>
              <a:ln>
                <a:headEnd type="none"/>
                <a:tailEnd type="none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52">
                <a:extLst>
                  <a:ext uri="{FF2B5EF4-FFF2-40B4-BE49-F238E27FC236}">
                    <a16:creationId xmlns:a16="http://schemas.microsoft.com/office/drawing/2014/main" id="{80C62CF1-E32E-A44C-9199-958B47B4B8DA}"/>
                  </a:ext>
                </a:extLst>
              </p:cNvPr>
              <p:cNvCxnSpPr/>
              <p:nvPr/>
            </p:nvCxnSpPr>
            <p:spPr bwMode="auto">
              <a:xfrm flipV="1">
                <a:off x="5499364" y="5922023"/>
                <a:ext cx="1075859" cy="0"/>
              </a:xfrm>
              <a:prstGeom prst="straightConnector1">
                <a:avLst/>
              </a:prstGeom>
              <a:ln>
                <a:headEnd type="none"/>
                <a:tailEnd type="none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153">
                <a:extLst>
                  <a:ext uri="{FF2B5EF4-FFF2-40B4-BE49-F238E27FC236}">
                    <a16:creationId xmlns:a16="http://schemas.microsoft.com/office/drawing/2014/main" id="{2C27D768-4682-F242-8F0A-044FD3FAA113}"/>
                  </a:ext>
                </a:extLst>
              </p:cNvPr>
              <p:cNvCxnSpPr>
                <a:endCxn id="10" idx="3"/>
              </p:cNvCxnSpPr>
              <p:nvPr/>
            </p:nvCxnSpPr>
            <p:spPr bwMode="auto">
              <a:xfrm rot="5400000" flipH="1" flipV="1">
                <a:off x="5123604" y="5067150"/>
                <a:ext cx="1055886" cy="412267"/>
              </a:xfrm>
              <a:prstGeom prst="straightConnector1">
                <a:avLst/>
              </a:prstGeom>
              <a:ln>
                <a:headEnd type="none"/>
                <a:tailEnd type="none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154">
                <a:extLst>
                  <a:ext uri="{FF2B5EF4-FFF2-40B4-BE49-F238E27FC236}">
                    <a16:creationId xmlns:a16="http://schemas.microsoft.com/office/drawing/2014/main" id="{50A36DC0-4DF7-2047-97BA-05A0412EB68D}"/>
                  </a:ext>
                </a:extLst>
              </p:cNvPr>
              <p:cNvCxnSpPr>
                <a:endCxn id="9" idx="5"/>
              </p:cNvCxnSpPr>
              <p:nvPr/>
            </p:nvCxnSpPr>
            <p:spPr bwMode="auto">
              <a:xfrm rot="16200000" flipV="1">
                <a:off x="4426159" y="5042467"/>
                <a:ext cx="1055886" cy="461631"/>
              </a:xfrm>
              <a:prstGeom prst="straightConnector1">
                <a:avLst/>
              </a:prstGeom>
              <a:ln>
                <a:headEnd type="none"/>
                <a:tailEnd type="none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</p:grpSp>
        <p:cxnSp>
          <p:nvCxnSpPr>
            <p:cNvPr id="7" name="Straight Arrow Connector 139">
              <a:extLst>
                <a:ext uri="{FF2B5EF4-FFF2-40B4-BE49-F238E27FC236}">
                  <a16:creationId xmlns:a16="http://schemas.microsoft.com/office/drawing/2014/main" id="{76DAB2C0-6C28-4849-A2D8-0B11CF806DA7}"/>
                </a:ext>
              </a:extLst>
            </p:cNvPr>
            <p:cNvCxnSpPr/>
            <p:nvPr/>
          </p:nvCxnSpPr>
          <p:spPr bwMode="auto">
            <a:xfrm rot="16200000" flipV="1">
              <a:off x="3704032" y="3726086"/>
              <a:ext cx="1055885" cy="461633"/>
            </a:xfrm>
            <a:prstGeom prst="straightConnector1">
              <a:avLst/>
            </a:prstGeom>
            <a:ln>
              <a:headEnd type="none"/>
              <a:tailEnd type="non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" name="Straight Arrow Connector 140">
              <a:extLst>
                <a:ext uri="{FF2B5EF4-FFF2-40B4-BE49-F238E27FC236}">
                  <a16:creationId xmlns:a16="http://schemas.microsoft.com/office/drawing/2014/main" id="{EA8DC282-9F0E-8046-AF94-737D09D86FB5}"/>
                </a:ext>
              </a:extLst>
            </p:cNvPr>
            <p:cNvCxnSpPr/>
            <p:nvPr/>
          </p:nvCxnSpPr>
          <p:spPr bwMode="auto">
            <a:xfrm rot="5400000" flipH="1" flipV="1">
              <a:off x="3708758" y="5047194"/>
              <a:ext cx="1046433" cy="461633"/>
            </a:xfrm>
            <a:prstGeom prst="straightConnector1">
              <a:avLst/>
            </a:prstGeom>
            <a:ln>
              <a:headEnd type="none"/>
              <a:tailEnd type="non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23" name="Group 155">
            <a:extLst>
              <a:ext uri="{FF2B5EF4-FFF2-40B4-BE49-F238E27FC236}">
                <a16:creationId xmlns:a16="http://schemas.microsoft.com/office/drawing/2014/main" id="{6953208C-7905-5E4E-9777-8C001D291692}"/>
              </a:ext>
            </a:extLst>
          </p:cNvPr>
          <p:cNvGrpSpPr/>
          <p:nvPr/>
        </p:nvGrpSpPr>
        <p:grpSpPr>
          <a:xfrm>
            <a:off x="2630714" y="2595429"/>
            <a:ext cx="2407093" cy="2500966"/>
            <a:chOff x="2242456" y="3114514"/>
            <a:chExt cx="2888511" cy="3001159"/>
          </a:xfrm>
        </p:grpSpPr>
        <p:grpSp>
          <p:nvGrpSpPr>
            <p:cNvPr id="24" name="Group 156">
              <a:extLst>
                <a:ext uri="{FF2B5EF4-FFF2-40B4-BE49-F238E27FC236}">
                  <a16:creationId xmlns:a16="http://schemas.microsoft.com/office/drawing/2014/main" id="{4C1FF357-8DC1-2243-84BE-02A05A79F5C6}"/>
                </a:ext>
              </a:extLst>
            </p:cNvPr>
            <p:cNvGrpSpPr/>
            <p:nvPr/>
          </p:nvGrpSpPr>
          <p:grpSpPr>
            <a:xfrm>
              <a:off x="2242456" y="3114514"/>
              <a:ext cx="2220335" cy="3001159"/>
              <a:chOff x="2242456" y="3114514"/>
              <a:chExt cx="2220335" cy="3001159"/>
            </a:xfrm>
          </p:grpSpPr>
          <p:sp>
            <p:nvSpPr>
              <p:cNvPr id="27" name="Oval 4">
                <a:extLst>
                  <a:ext uri="{FF2B5EF4-FFF2-40B4-BE49-F238E27FC236}">
                    <a16:creationId xmlns:a16="http://schemas.microsoft.com/office/drawing/2014/main" id="{75A82E7C-919E-2B47-92A1-0982B3A326B7}"/>
                  </a:ext>
                </a:extLst>
              </p:cNvPr>
              <p:cNvSpPr/>
              <p:nvPr/>
            </p:nvSpPr>
            <p:spPr bwMode="auto">
              <a:xfrm>
                <a:off x="3013950" y="4430895"/>
                <a:ext cx="368397" cy="368397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chemeClr val="tx1"/>
                  </a:solidFill>
                  <a:latin typeface="Tahoma" pitchFamily="34" charset="0"/>
                  <a:ea typeface="ＭＳ Ｐゴシック" pitchFamily="-111" charset="-128"/>
                </a:endParaRPr>
              </a:p>
            </p:txBody>
          </p:sp>
          <p:sp>
            <p:nvSpPr>
              <p:cNvPr id="28" name="Oval 160">
                <a:extLst>
                  <a:ext uri="{FF2B5EF4-FFF2-40B4-BE49-F238E27FC236}">
                    <a16:creationId xmlns:a16="http://schemas.microsoft.com/office/drawing/2014/main" id="{3AC63E61-6EB9-F24E-950B-AA9AF3339DBD}"/>
                  </a:ext>
                </a:extLst>
              </p:cNvPr>
              <p:cNvSpPr/>
              <p:nvPr/>
            </p:nvSpPr>
            <p:spPr bwMode="auto">
              <a:xfrm>
                <a:off x="3686711" y="5737823"/>
                <a:ext cx="368397" cy="368397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chemeClr val="tx1"/>
                  </a:solidFill>
                  <a:latin typeface="Tahoma" pitchFamily="34" charset="0"/>
                  <a:ea typeface="ＭＳ Ｐゴシック" pitchFamily="-111" charset="-128"/>
                </a:endParaRPr>
              </a:p>
            </p:txBody>
          </p:sp>
          <p:sp>
            <p:nvSpPr>
              <p:cNvPr id="29" name="Oval 161">
                <a:extLst>
                  <a:ext uri="{FF2B5EF4-FFF2-40B4-BE49-F238E27FC236}">
                    <a16:creationId xmlns:a16="http://schemas.microsoft.com/office/drawing/2014/main" id="{F9138D4E-9F36-EC4D-BF36-AE28DBAAEC08}"/>
                  </a:ext>
                </a:extLst>
              </p:cNvPr>
              <p:cNvSpPr/>
              <p:nvPr/>
            </p:nvSpPr>
            <p:spPr bwMode="auto">
              <a:xfrm>
                <a:off x="2242456" y="5747276"/>
                <a:ext cx="368397" cy="368397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chemeClr val="tx1"/>
                  </a:solidFill>
                  <a:latin typeface="Tahoma" pitchFamily="34" charset="0"/>
                  <a:ea typeface="ＭＳ Ｐゴシック" pitchFamily="-111" charset="-128"/>
                </a:endParaRPr>
              </a:p>
            </p:txBody>
          </p:sp>
          <p:sp>
            <p:nvSpPr>
              <p:cNvPr id="30" name="Oval 162">
                <a:extLst>
                  <a:ext uri="{FF2B5EF4-FFF2-40B4-BE49-F238E27FC236}">
                    <a16:creationId xmlns:a16="http://schemas.microsoft.com/office/drawing/2014/main" id="{06AA961C-AEF8-1441-A9A1-FE29704F0871}"/>
                  </a:ext>
                </a:extLst>
              </p:cNvPr>
              <p:cNvSpPr/>
              <p:nvPr/>
            </p:nvSpPr>
            <p:spPr bwMode="auto">
              <a:xfrm>
                <a:off x="3686711" y="3114514"/>
                <a:ext cx="368397" cy="368397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chemeClr val="tx1"/>
                  </a:solidFill>
                  <a:latin typeface="Tahoma" pitchFamily="34" charset="0"/>
                  <a:ea typeface="ＭＳ Ｐゴシック" pitchFamily="-111" charset="-128"/>
                </a:endParaRPr>
              </a:p>
            </p:txBody>
          </p:sp>
          <p:sp>
            <p:nvSpPr>
              <p:cNvPr id="31" name="Oval 163">
                <a:extLst>
                  <a:ext uri="{FF2B5EF4-FFF2-40B4-BE49-F238E27FC236}">
                    <a16:creationId xmlns:a16="http://schemas.microsoft.com/office/drawing/2014/main" id="{B3D45E12-CA14-9441-B510-81241C554062}"/>
                  </a:ext>
                </a:extLst>
              </p:cNvPr>
              <p:cNvSpPr/>
              <p:nvPr/>
            </p:nvSpPr>
            <p:spPr bwMode="auto">
              <a:xfrm>
                <a:off x="2242456" y="3123967"/>
                <a:ext cx="368397" cy="368397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chemeClr val="tx1"/>
                  </a:solidFill>
                  <a:latin typeface="Tahoma" pitchFamily="34" charset="0"/>
                  <a:ea typeface="ＭＳ Ｐゴシック" pitchFamily="-111" charset="-128"/>
                </a:endParaRPr>
              </a:p>
            </p:txBody>
          </p:sp>
          <p:cxnSp>
            <p:nvCxnSpPr>
              <p:cNvPr id="32" name="Straight Arrow Connector 164">
                <a:extLst>
                  <a:ext uri="{FF2B5EF4-FFF2-40B4-BE49-F238E27FC236}">
                    <a16:creationId xmlns:a16="http://schemas.microsoft.com/office/drawing/2014/main" id="{3C4C98D5-0F32-E244-9AD8-C7A653EA3EA9}"/>
                  </a:ext>
                </a:extLst>
              </p:cNvPr>
              <p:cNvCxnSpPr/>
              <p:nvPr/>
            </p:nvCxnSpPr>
            <p:spPr bwMode="auto">
              <a:xfrm flipV="1">
                <a:off x="2610853" y="3308165"/>
                <a:ext cx="1075859" cy="0"/>
              </a:xfrm>
              <a:prstGeom prst="straightConnector1">
                <a:avLst/>
              </a:prstGeom>
              <a:ln>
                <a:headEnd type="none"/>
                <a:tailEnd type="none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3" name="Straight Arrow Connector 165">
                <a:extLst>
                  <a:ext uri="{FF2B5EF4-FFF2-40B4-BE49-F238E27FC236}">
                    <a16:creationId xmlns:a16="http://schemas.microsoft.com/office/drawing/2014/main" id="{CC8F8078-8214-044A-908B-FB6962DEA5E4}"/>
                  </a:ext>
                </a:extLst>
              </p:cNvPr>
              <p:cNvCxnSpPr/>
              <p:nvPr/>
            </p:nvCxnSpPr>
            <p:spPr bwMode="auto">
              <a:xfrm rot="5400000" flipH="1" flipV="1">
                <a:off x="3006588" y="3760222"/>
                <a:ext cx="1055885" cy="412265"/>
              </a:xfrm>
              <a:prstGeom prst="straightConnector1">
                <a:avLst/>
              </a:prstGeom>
              <a:ln>
                <a:headEnd type="none"/>
                <a:tailEnd type="none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4" name="Straight Arrow Connector 166">
                <a:extLst>
                  <a:ext uri="{FF2B5EF4-FFF2-40B4-BE49-F238E27FC236}">
                    <a16:creationId xmlns:a16="http://schemas.microsoft.com/office/drawing/2014/main" id="{B878BD6C-96B9-574A-931E-BD40DDF2602C}"/>
                  </a:ext>
                </a:extLst>
              </p:cNvPr>
              <p:cNvCxnSpPr/>
              <p:nvPr/>
            </p:nvCxnSpPr>
            <p:spPr bwMode="auto">
              <a:xfrm rot="16200000" flipV="1">
                <a:off x="3704031" y="3735539"/>
                <a:ext cx="1055885" cy="461633"/>
              </a:xfrm>
              <a:prstGeom prst="straightConnector1">
                <a:avLst/>
              </a:prstGeom>
              <a:ln>
                <a:headEnd type="none"/>
                <a:tailEnd type="none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167">
                <a:extLst>
                  <a:ext uri="{FF2B5EF4-FFF2-40B4-BE49-F238E27FC236}">
                    <a16:creationId xmlns:a16="http://schemas.microsoft.com/office/drawing/2014/main" id="{CC56ECC2-35C6-394F-9C22-59EEC9E8ADBD}"/>
                  </a:ext>
                </a:extLst>
              </p:cNvPr>
              <p:cNvCxnSpPr/>
              <p:nvPr/>
            </p:nvCxnSpPr>
            <p:spPr bwMode="auto">
              <a:xfrm flipV="1">
                <a:off x="2610853" y="5922023"/>
                <a:ext cx="1075859" cy="0"/>
              </a:xfrm>
              <a:prstGeom prst="straightConnector1">
                <a:avLst/>
              </a:prstGeom>
              <a:ln>
                <a:headEnd type="none"/>
                <a:tailEnd type="none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168">
                <a:extLst>
                  <a:ext uri="{FF2B5EF4-FFF2-40B4-BE49-F238E27FC236}">
                    <a16:creationId xmlns:a16="http://schemas.microsoft.com/office/drawing/2014/main" id="{BA30D810-AF92-814C-9345-377F078D6B6C}"/>
                  </a:ext>
                </a:extLst>
              </p:cNvPr>
              <p:cNvCxnSpPr/>
              <p:nvPr/>
            </p:nvCxnSpPr>
            <p:spPr bwMode="auto">
              <a:xfrm rot="16200000" flipV="1">
                <a:off x="3011314" y="5062424"/>
                <a:ext cx="1046433" cy="412265"/>
              </a:xfrm>
              <a:prstGeom prst="straightConnector1">
                <a:avLst/>
              </a:prstGeom>
              <a:ln>
                <a:headEnd type="none"/>
                <a:tailEnd type="none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7" name="Straight Arrow Connector 169">
                <a:extLst>
                  <a:ext uri="{FF2B5EF4-FFF2-40B4-BE49-F238E27FC236}">
                    <a16:creationId xmlns:a16="http://schemas.microsoft.com/office/drawing/2014/main" id="{789636A8-7F90-494F-87C3-8A9464B4B637}"/>
                  </a:ext>
                </a:extLst>
              </p:cNvPr>
              <p:cNvCxnSpPr/>
              <p:nvPr/>
            </p:nvCxnSpPr>
            <p:spPr bwMode="auto">
              <a:xfrm rot="5400000" flipH="1" flipV="1">
                <a:off x="3708758" y="5037739"/>
                <a:ext cx="1046433" cy="461633"/>
              </a:xfrm>
              <a:prstGeom prst="straightConnector1">
                <a:avLst/>
              </a:prstGeom>
              <a:ln>
                <a:headEnd type="none"/>
                <a:tailEnd type="none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</p:grpSp>
        <p:cxnSp>
          <p:nvCxnSpPr>
            <p:cNvPr id="25" name="Straight Arrow Connector 157">
              <a:extLst>
                <a:ext uri="{FF2B5EF4-FFF2-40B4-BE49-F238E27FC236}">
                  <a16:creationId xmlns:a16="http://schemas.microsoft.com/office/drawing/2014/main" id="{D30FE67C-1FEE-9346-91A4-1F091622B467}"/>
                </a:ext>
              </a:extLst>
            </p:cNvPr>
            <p:cNvCxnSpPr/>
            <p:nvPr/>
          </p:nvCxnSpPr>
          <p:spPr bwMode="auto">
            <a:xfrm>
              <a:off x="4055108" y="3293986"/>
              <a:ext cx="1075859" cy="0"/>
            </a:xfrm>
            <a:prstGeom prst="straightConnector1">
              <a:avLst/>
            </a:prstGeom>
            <a:ln>
              <a:headEnd type="none"/>
              <a:tailEnd type="non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6" name="Straight Arrow Connector 158">
              <a:extLst>
                <a:ext uri="{FF2B5EF4-FFF2-40B4-BE49-F238E27FC236}">
                  <a16:creationId xmlns:a16="http://schemas.microsoft.com/office/drawing/2014/main" id="{39882245-40FC-A949-B28E-18CF2F6DF4C0}"/>
                </a:ext>
              </a:extLst>
            </p:cNvPr>
            <p:cNvCxnSpPr/>
            <p:nvPr/>
          </p:nvCxnSpPr>
          <p:spPr bwMode="auto">
            <a:xfrm>
              <a:off x="4055108" y="5917296"/>
              <a:ext cx="1075859" cy="0"/>
            </a:xfrm>
            <a:prstGeom prst="straightConnector1">
              <a:avLst/>
            </a:prstGeom>
            <a:ln>
              <a:headEnd type="none"/>
              <a:tailEnd type="non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8" name="Freeform 170">
            <a:extLst>
              <a:ext uri="{FF2B5EF4-FFF2-40B4-BE49-F238E27FC236}">
                <a16:creationId xmlns:a16="http://schemas.microsoft.com/office/drawing/2014/main" id="{B5FBD552-2DFA-B64B-8EBF-6A0E816C1DC3}"/>
              </a:ext>
            </a:extLst>
          </p:cNvPr>
          <p:cNvSpPr/>
          <p:nvPr/>
        </p:nvSpPr>
        <p:spPr>
          <a:xfrm>
            <a:off x="4116436" y="2159000"/>
            <a:ext cx="619046" cy="3212776"/>
          </a:xfrm>
          <a:custGeom>
            <a:avLst/>
            <a:gdLst>
              <a:gd name="connsiteX0" fmla="*/ 706914 w 742855"/>
              <a:gd name="connsiteY0" fmla="*/ 0 h 3570534"/>
              <a:gd name="connsiteX1" fmla="*/ 74 w 742855"/>
              <a:gd name="connsiteY1" fmla="*/ 1641487 h 3570534"/>
              <a:gd name="connsiteX2" fmla="*/ 742855 w 742855"/>
              <a:gd name="connsiteY2" fmla="*/ 3570534 h 3570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2855" h="3570534">
                <a:moveTo>
                  <a:pt x="706914" y="0"/>
                </a:moveTo>
                <a:cubicBezTo>
                  <a:pt x="350499" y="523199"/>
                  <a:pt x="-5916" y="1046398"/>
                  <a:pt x="74" y="1641487"/>
                </a:cubicBezTo>
                <a:cubicBezTo>
                  <a:pt x="6064" y="2236576"/>
                  <a:pt x="742855" y="3570534"/>
                  <a:pt x="742855" y="3570534"/>
                </a:cubicBezTo>
              </a:path>
            </a:pathLst>
          </a:custGeom>
          <a:ln w="38100" cmpd="sng">
            <a:solidFill>
              <a:schemeClr val="tx1"/>
            </a:solidFill>
            <a:prstDash val="sysDot"/>
          </a:ln>
        </p:spPr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333">
              <a:latin typeface="Tahoma" pitchFamily="-6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5440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2.22222E-6 L -0.16562 2.22222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81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2.22222E-6 L 0.11771 2.22222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8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8" grpId="1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531A97-8CD6-0B49-9022-94071B6D8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Distributed Graph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6DC500F-980D-A44C-BFD5-760709242C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>
                <a:solidFill>
                  <a:srgbClr val="C00000"/>
                </a:solidFill>
              </a:rPr>
              <a:t>Ghost</a:t>
            </a:r>
            <a:r>
              <a:rPr kumimoji="1" lang="en" altLang="zh-CN" dirty="0"/>
              <a:t> vertices maintain </a:t>
            </a:r>
            <a:r>
              <a:rPr kumimoji="1" lang="en" altLang="zh-CN" dirty="0">
                <a:solidFill>
                  <a:srgbClr val="C00000"/>
                </a:solidFill>
              </a:rPr>
              <a:t>adjacency</a:t>
            </a:r>
            <a:r>
              <a:rPr kumimoji="1" lang="en" altLang="zh-CN" dirty="0"/>
              <a:t> structure and </a:t>
            </a:r>
            <a:r>
              <a:rPr kumimoji="1" lang="en" altLang="zh-CN" dirty="0">
                <a:solidFill>
                  <a:srgbClr val="C00000"/>
                </a:solidFill>
              </a:rPr>
              <a:t>replicate</a:t>
            </a:r>
            <a:r>
              <a:rPr kumimoji="1" lang="en" altLang="zh-CN" dirty="0"/>
              <a:t> remote data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F5867AD-AD4C-ED49-8A79-DF0BD9AC6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63</a:t>
            </a:fld>
            <a:endParaRPr lang="zh-CN" alt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5560760-48FA-2547-B41D-7078540F4375}"/>
              </a:ext>
            </a:extLst>
          </p:cNvPr>
          <p:cNvSpPr/>
          <p:nvPr/>
        </p:nvSpPr>
        <p:spPr bwMode="auto">
          <a:xfrm>
            <a:off x="1770579" y="3700484"/>
            <a:ext cx="306998" cy="30699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6" name="Oval 96">
            <a:extLst>
              <a:ext uri="{FF2B5EF4-FFF2-40B4-BE49-F238E27FC236}">
                <a16:creationId xmlns:a16="http://schemas.microsoft.com/office/drawing/2014/main" id="{20108823-4D2E-4E48-87A9-9C8333769266}"/>
              </a:ext>
            </a:extLst>
          </p:cNvPr>
          <p:cNvSpPr/>
          <p:nvPr/>
        </p:nvSpPr>
        <p:spPr bwMode="auto">
          <a:xfrm>
            <a:off x="2331213" y="4789591"/>
            <a:ext cx="306998" cy="30699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7" name="Oval 97">
            <a:extLst>
              <a:ext uri="{FF2B5EF4-FFF2-40B4-BE49-F238E27FC236}">
                <a16:creationId xmlns:a16="http://schemas.microsoft.com/office/drawing/2014/main" id="{D48B756B-6899-BA48-A48B-28415D2AAB42}"/>
              </a:ext>
            </a:extLst>
          </p:cNvPr>
          <p:cNvSpPr/>
          <p:nvPr/>
        </p:nvSpPr>
        <p:spPr bwMode="auto">
          <a:xfrm>
            <a:off x="1127667" y="4797469"/>
            <a:ext cx="306998" cy="30699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8" name="Oval 98">
            <a:extLst>
              <a:ext uri="{FF2B5EF4-FFF2-40B4-BE49-F238E27FC236}">
                <a16:creationId xmlns:a16="http://schemas.microsoft.com/office/drawing/2014/main" id="{A10C4D7F-9516-844B-9845-689D33B9B346}"/>
              </a:ext>
            </a:extLst>
          </p:cNvPr>
          <p:cNvSpPr/>
          <p:nvPr/>
        </p:nvSpPr>
        <p:spPr bwMode="auto">
          <a:xfrm>
            <a:off x="2331213" y="2603500"/>
            <a:ext cx="306998" cy="30699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9" name="Oval 99">
            <a:extLst>
              <a:ext uri="{FF2B5EF4-FFF2-40B4-BE49-F238E27FC236}">
                <a16:creationId xmlns:a16="http://schemas.microsoft.com/office/drawing/2014/main" id="{EA797114-5DEC-D64A-BE89-61550B92D548}"/>
              </a:ext>
            </a:extLst>
          </p:cNvPr>
          <p:cNvSpPr/>
          <p:nvPr/>
        </p:nvSpPr>
        <p:spPr bwMode="auto">
          <a:xfrm>
            <a:off x="1127667" y="2611378"/>
            <a:ext cx="306998" cy="30699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cxnSp>
        <p:nvCxnSpPr>
          <p:cNvPr id="10" name="Straight Arrow Connector 100">
            <a:extLst>
              <a:ext uri="{FF2B5EF4-FFF2-40B4-BE49-F238E27FC236}">
                <a16:creationId xmlns:a16="http://schemas.microsoft.com/office/drawing/2014/main" id="{F7309673-8817-2C4C-AEAD-ECCAAB6A7BF0}"/>
              </a:ext>
            </a:extLst>
          </p:cNvPr>
          <p:cNvCxnSpPr/>
          <p:nvPr/>
        </p:nvCxnSpPr>
        <p:spPr bwMode="auto">
          <a:xfrm flipV="1">
            <a:off x="1434665" y="2764876"/>
            <a:ext cx="896549" cy="0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101">
            <a:extLst>
              <a:ext uri="{FF2B5EF4-FFF2-40B4-BE49-F238E27FC236}">
                <a16:creationId xmlns:a16="http://schemas.microsoft.com/office/drawing/2014/main" id="{C9BAEE8B-BFCB-6D4B-A21E-800A1F98D15D}"/>
              </a:ext>
            </a:extLst>
          </p:cNvPr>
          <p:cNvCxnSpPr/>
          <p:nvPr/>
        </p:nvCxnSpPr>
        <p:spPr bwMode="auto">
          <a:xfrm rot="5400000" flipH="1" flipV="1">
            <a:off x="1764443" y="3133715"/>
            <a:ext cx="879904" cy="343554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02">
            <a:extLst>
              <a:ext uri="{FF2B5EF4-FFF2-40B4-BE49-F238E27FC236}">
                <a16:creationId xmlns:a16="http://schemas.microsoft.com/office/drawing/2014/main" id="{29AA9F32-3FE4-A848-83C0-FC28BB789C08}"/>
              </a:ext>
            </a:extLst>
          </p:cNvPr>
          <p:cNvCxnSpPr/>
          <p:nvPr/>
        </p:nvCxnSpPr>
        <p:spPr bwMode="auto">
          <a:xfrm rot="16200000" flipV="1">
            <a:off x="2345647" y="3113145"/>
            <a:ext cx="879904" cy="384694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03">
            <a:extLst>
              <a:ext uri="{FF2B5EF4-FFF2-40B4-BE49-F238E27FC236}">
                <a16:creationId xmlns:a16="http://schemas.microsoft.com/office/drawing/2014/main" id="{395AE59D-D6DB-E146-AC76-54574333BDA3}"/>
              </a:ext>
            </a:extLst>
          </p:cNvPr>
          <p:cNvCxnSpPr/>
          <p:nvPr/>
        </p:nvCxnSpPr>
        <p:spPr bwMode="auto">
          <a:xfrm flipV="1">
            <a:off x="1434665" y="4943091"/>
            <a:ext cx="896549" cy="0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04">
            <a:extLst>
              <a:ext uri="{FF2B5EF4-FFF2-40B4-BE49-F238E27FC236}">
                <a16:creationId xmlns:a16="http://schemas.microsoft.com/office/drawing/2014/main" id="{B3CC0A50-B83D-DA4B-B79C-E645BBF38106}"/>
              </a:ext>
            </a:extLst>
          </p:cNvPr>
          <p:cNvCxnSpPr/>
          <p:nvPr/>
        </p:nvCxnSpPr>
        <p:spPr bwMode="auto">
          <a:xfrm rot="16200000" flipV="1">
            <a:off x="1768382" y="4226759"/>
            <a:ext cx="872028" cy="343554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5" name="Straight Arrow Connector 105">
            <a:extLst>
              <a:ext uri="{FF2B5EF4-FFF2-40B4-BE49-F238E27FC236}">
                <a16:creationId xmlns:a16="http://schemas.microsoft.com/office/drawing/2014/main" id="{B6AB11F5-7B77-6D45-8921-974429F12202}"/>
              </a:ext>
            </a:extLst>
          </p:cNvPr>
          <p:cNvCxnSpPr/>
          <p:nvPr/>
        </p:nvCxnSpPr>
        <p:spPr bwMode="auto">
          <a:xfrm rot="5400000" flipH="1" flipV="1">
            <a:off x="2349585" y="4206190"/>
            <a:ext cx="872028" cy="384694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6" name="Oval 106">
            <a:extLst>
              <a:ext uri="{FF2B5EF4-FFF2-40B4-BE49-F238E27FC236}">
                <a16:creationId xmlns:a16="http://schemas.microsoft.com/office/drawing/2014/main" id="{13FAFF4B-5F94-1948-9ED5-830A9D8B9CE2}"/>
              </a:ext>
            </a:extLst>
          </p:cNvPr>
          <p:cNvSpPr/>
          <p:nvPr/>
        </p:nvSpPr>
        <p:spPr bwMode="auto">
          <a:xfrm>
            <a:off x="5480064" y="3700484"/>
            <a:ext cx="306998" cy="30699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17" name="Oval 107">
            <a:extLst>
              <a:ext uri="{FF2B5EF4-FFF2-40B4-BE49-F238E27FC236}">
                <a16:creationId xmlns:a16="http://schemas.microsoft.com/office/drawing/2014/main" id="{6B71ACC9-0A12-1C44-8DBF-2734363E2BE0}"/>
              </a:ext>
            </a:extLst>
          </p:cNvPr>
          <p:cNvSpPr/>
          <p:nvPr/>
        </p:nvSpPr>
        <p:spPr bwMode="auto">
          <a:xfrm>
            <a:off x="6642471" y="3700484"/>
            <a:ext cx="306998" cy="30699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18" name="Oval 108">
            <a:extLst>
              <a:ext uri="{FF2B5EF4-FFF2-40B4-BE49-F238E27FC236}">
                <a16:creationId xmlns:a16="http://schemas.microsoft.com/office/drawing/2014/main" id="{15D55243-3C34-394E-9D93-4E478EFBB909}"/>
              </a:ext>
            </a:extLst>
          </p:cNvPr>
          <p:cNvSpPr/>
          <p:nvPr/>
        </p:nvSpPr>
        <p:spPr bwMode="auto">
          <a:xfrm>
            <a:off x="7285381" y="4789591"/>
            <a:ext cx="306998" cy="30699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19" name="Oval 109">
            <a:extLst>
              <a:ext uri="{FF2B5EF4-FFF2-40B4-BE49-F238E27FC236}">
                <a16:creationId xmlns:a16="http://schemas.microsoft.com/office/drawing/2014/main" id="{6FEC4D86-9E29-BE4F-9802-E5693D548CF9}"/>
              </a:ext>
            </a:extLst>
          </p:cNvPr>
          <p:cNvSpPr/>
          <p:nvPr/>
        </p:nvSpPr>
        <p:spPr bwMode="auto">
          <a:xfrm>
            <a:off x="6081835" y="4797469"/>
            <a:ext cx="306998" cy="30699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20" name="Oval 110">
            <a:extLst>
              <a:ext uri="{FF2B5EF4-FFF2-40B4-BE49-F238E27FC236}">
                <a16:creationId xmlns:a16="http://schemas.microsoft.com/office/drawing/2014/main" id="{2D9F4814-4DF8-414A-9069-BE6278A9911D}"/>
              </a:ext>
            </a:extLst>
          </p:cNvPr>
          <p:cNvSpPr/>
          <p:nvPr/>
        </p:nvSpPr>
        <p:spPr bwMode="auto">
          <a:xfrm>
            <a:off x="7285381" y="2603500"/>
            <a:ext cx="306998" cy="30699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21" name="Oval 111">
            <a:extLst>
              <a:ext uri="{FF2B5EF4-FFF2-40B4-BE49-F238E27FC236}">
                <a16:creationId xmlns:a16="http://schemas.microsoft.com/office/drawing/2014/main" id="{CAC21F00-0A37-7940-B2B5-E7F85DE022AB}"/>
              </a:ext>
            </a:extLst>
          </p:cNvPr>
          <p:cNvSpPr/>
          <p:nvPr/>
        </p:nvSpPr>
        <p:spPr bwMode="auto">
          <a:xfrm>
            <a:off x="6081835" y="2611378"/>
            <a:ext cx="306998" cy="30699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cxnSp>
        <p:nvCxnSpPr>
          <p:cNvPr id="22" name="Straight Arrow Connector 112">
            <a:extLst>
              <a:ext uri="{FF2B5EF4-FFF2-40B4-BE49-F238E27FC236}">
                <a16:creationId xmlns:a16="http://schemas.microsoft.com/office/drawing/2014/main" id="{FDEEB838-02E4-AE4E-8A73-4A573B80A612}"/>
              </a:ext>
            </a:extLst>
          </p:cNvPr>
          <p:cNvCxnSpPr/>
          <p:nvPr/>
        </p:nvCxnSpPr>
        <p:spPr bwMode="auto">
          <a:xfrm>
            <a:off x="5185286" y="2756999"/>
            <a:ext cx="896549" cy="0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3" name="Straight Arrow Connector 113">
            <a:extLst>
              <a:ext uri="{FF2B5EF4-FFF2-40B4-BE49-F238E27FC236}">
                <a16:creationId xmlns:a16="http://schemas.microsoft.com/office/drawing/2014/main" id="{47227497-69D1-7A44-97A9-DD3BCF551CBE}"/>
              </a:ext>
            </a:extLst>
          </p:cNvPr>
          <p:cNvCxnSpPr/>
          <p:nvPr/>
        </p:nvCxnSpPr>
        <p:spPr bwMode="auto">
          <a:xfrm flipV="1">
            <a:off x="6388833" y="2756999"/>
            <a:ext cx="896549" cy="0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4" name="Straight Arrow Connector 114">
            <a:extLst>
              <a:ext uri="{FF2B5EF4-FFF2-40B4-BE49-F238E27FC236}">
                <a16:creationId xmlns:a16="http://schemas.microsoft.com/office/drawing/2014/main" id="{89C46169-412E-9A42-AF61-4E9DBDF79BFF}"/>
              </a:ext>
            </a:extLst>
          </p:cNvPr>
          <p:cNvCxnSpPr>
            <a:stCxn id="17" idx="1"/>
          </p:cNvCxnSpPr>
          <p:nvPr/>
        </p:nvCxnSpPr>
        <p:spPr bwMode="auto">
          <a:xfrm rot="16200000" flipV="1">
            <a:off x="6079638" y="3137652"/>
            <a:ext cx="872027" cy="343556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5" name="Straight Arrow Connector 115">
            <a:extLst>
              <a:ext uri="{FF2B5EF4-FFF2-40B4-BE49-F238E27FC236}">
                <a16:creationId xmlns:a16="http://schemas.microsoft.com/office/drawing/2014/main" id="{E2A1A80E-4EBC-0642-BF47-2FDA8636F7A6}"/>
              </a:ext>
            </a:extLst>
          </p:cNvPr>
          <p:cNvCxnSpPr>
            <a:stCxn id="16" idx="7"/>
          </p:cNvCxnSpPr>
          <p:nvPr/>
        </p:nvCxnSpPr>
        <p:spPr bwMode="auto">
          <a:xfrm rot="5400000" flipH="1" flipV="1">
            <a:off x="5498433" y="3117084"/>
            <a:ext cx="872027" cy="384693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6" name="Straight Arrow Connector 116">
            <a:extLst>
              <a:ext uri="{FF2B5EF4-FFF2-40B4-BE49-F238E27FC236}">
                <a16:creationId xmlns:a16="http://schemas.microsoft.com/office/drawing/2014/main" id="{21E6FBF3-96DF-6D45-8966-D309D677BC6C}"/>
              </a:ext>
            </a:extLst>
          </p:cNvPr>
          <p:cNvCxnSpPr/>
          <p:nvPr/>
        </p:nvCxnSpPr>
        <p:spPr bwMode="auto">
          <a:xfrm>
            <a:off x="5185286" y="4943091"/>
            <a:ext cx="896549" cy="0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117">
            <a:extLst>
              <a:ext uri="{FF2B5EF4-FFF2-40B4-BE49-F238E27FC236}">
                <a16:creationId xmlns:a16="http://schemas.microsoft.com/office/drawing/2014/main" id="{F55676DF-08EE-3C48-A13E-04CBEA833562}"/>
              </a:ext>
            </a:extLst>
          </p:cNvPr>
          <p:cNvCxnSpPr/>
          <p:nvPr/>
        </p:nvCxnSpPr>
        <p:spPr bwMode="auto">
          <a:xfrm flipV="1">
            <a:off x="6388833" y="4943091"/>
            <a:ext cx="896549" cy="0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8" name="Straight Arrow Connector 118">
            <a:extLst>
              <a:ext uri="{FF2B5EF4-FFF2-40B4-BE49-F238E27FC236}">
                <a16:creationId xmlns:a16="http://schemas.microsoft.com/office/drawing/2014/main" id="{022157C1-BDE6-464E-8AE8-8CA971507D52}"/>
              </a:ext>
            </a:extLst>
          </p:cNvPr>
          <p:cNvCxnSpPr>
            <a:endCxn id="17" idx="3"/>
          </p:cNvCxnSpPr>
          <p:nvPr/>
        </p:nvCxnSpPr>
        <p:spPr bwMode="auto">
          <a:xfrm rot="5400000" flipH="1" flipV="1">
            <a:off x="6075699" y="4230697"/>
            <a:ext cx="879905" cy="343556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9" name="Straight Arrow Connector 119">
            <a:extLst>
              <a:ext uri="{FF2B5EF4-FFF2-40B4-BE49-F238E27FC236}">
                <a16:creationId xmlns:a16="http://schemas.microsoft.com/office/drawing/2014/main" id="{FECAB690-590D-EA47-9969-224A6E097CCB}"/>
              </a:ext>
            </a:extLst>
          </p:cNvPr>
          <p:cNvCxnSpPr>
            <a:endCxn id="16" idx="5"/>
          </p:cNvCxnSpPr>
          <p:nvPr/>
        </p:nvCxnSpPr>
        <p:spPr bwMode="auto">
          <a:xfrm rot="16200000" flipV="1">
            <a:off x="5494495" y="4210128"/>
            <a:ext cx="879905" cy="384693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30" name="Group 120">
            <a:extLst>
              <a:ext uri="{FF2B5EF4-FFF2-40B4-BE49-F238E27FC236}">
                <a16:creationId xmlns:a16="http://schemas.microsoft.com/office/drawing/2014/main" id="{84BF9AA1-9973-D243-B805-6A415A9D2D98}"/>
              </a:ext>
            </a:extLst>
          </p:cNvPr>
          <p:cNvGrpSpPr/>
          <p:nvPr/>
        </p:nvGrpSpPr>
        <p:grpSpPr>
          <a:xfrm>
            <a:off x="2638210" y="2607439"/>
            <a:ext cx="1203547" cy="2504906"/>
            <a:chOff x="2347292" y="3119240"/>
            <a:chExt cx="1444256" cy="3005887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31" name="Oval 121">
              <a:extLst>
                <a:ext uri="{FF2B5EF4-FFF2-40B4-BE49-F238E27FC236}">
                  <a16:creationId xmlns:a16="http://schemas.microsoft.com/office/drawing/2014/main" id="{1B6AC5CE-31CD-4346-94C9-7FFE59C46ADF}"/>
                </a:ext>
              </a:extLst>
            </p:cNvPr>
            <p:cNvSpPr/>
            <p:nvPr/>
          </p:nvSpPr>
          <p:spPr bwMode="auto">
            <a:xfrm>
              <a:off x="2570776" y="4430895"/>
              <a:ext cx="368397" cy="368397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schemeClr val="tx1"/>
                </a:solidFill>
                <a:latin typeface="Tahoma" pitchFamily="34" charset="0"/>
                <a:ea typeface="ＭＳ Ｐゴシック" pitchFamily="-111" charset="-128"/>
              </a:endParaRPr>
            </a:p>
          </p:txBody>
        </p:sp>
        <p:sp>
          <p:nvSpPr>
            <p:cNvPr id="32" name="Oval 122">
              <a:extLst>
                <a:ext uri="{FF2B5EF4-FFF2-40B4-BE49-F238E27FC236}">
                  <a16:creationId xmlns:a16="http://schemas.microsoft.com/office/drawing/2014/main" id="{9887AD69-BF22-4740-8962-4D6A5564DD87}"/>
                </a:ext>
              </a:extLst>
            </p:cNvPr>
            <p:cNvSpPr/>
            <p:nvPr/>
          </p:nvSpPr>
          <p:spPr bwMode="auto">
            <a:xfrm>
              <a:off x="3423151" y="3119240"/>
              <a:ext cx="368397" cy="368397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schemeClr val="tx1"/>
                </a:solidFill>
                <a:latin typeface="Tahoma" pitchFamily="34" charset="0"/>
                <a:ea typeface="ＭＳ Ｐゴシック" pitchFamily="-111" charset="-128"/>
              </a:endParaRPr>
            </a:p>
          </p:txBody>
        </p:sp>
        <p:cxnSp>
          <p:nvCxnSpPr>
            <p:cNvPr id="33" name="Straight Arrow Connector 123">
              <a:extLst>
                <a:ext uri="{FF2B5EF4-FFF2-40B4-BE49-F238E27FC236}">
                  <a16:creationId xmlns:a16="http://schemas.microsoft.com/office/drawing/2014/main" id="{5E3FCEEE-533E-AE43-AC99-469153CB70CD}"/>
                </a:ext>
              </a:extLst>
            </p:cNvPr>
            <p:cNvCxnSpPr/>
            <p:nvPr/>
          </p:nvCxnSpPr>
          <p:spPr bwMode="auto">
            <a:xfrm>
              <a:off x="2347292" y="3293986"/>
              <a:ext cx="1075859" cy="0"/>
            </a:xfrm>
            <a:prstGeom prst="straightConnector1">
              <a:avLst/>
            </a:prstGeom>
            <a:ln>
              <a:headEnd type="none"/>
              <a:tailEnd type="non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34" name="Oval 124">
              <a:extLst>
                <a:ext uri="{FF2B5EF4-FFF2-40B4-BE49-F238E27FC236}">
                  <a16:creationId xmlns:a16="http://schemas.microsoft.com/office/drawing/2014/main" id="{F65356DE-35C3-CB44-8F98-0E66318C628A}"/>
                </a:ext>
              </a:extLst>
            </p:cNvPr>
            <p:cNvSpPr/>
            <p:nvPr/>
          </p:nvSpPr>
          <p:spPr bwMode="auto">
            <a:xfrm>
              <a:off x="3423151" y="5756730"/>
              <a:ext cx="368397" cy="368397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schemeClr val="tx1"/>
                </a:solidFill>
                <a:latin typeface="Tahoma" pitchFamily="34" charset="0"/>
                <a:ea typeface="ＭＳ Ｐゴシック" pitchFamily="-111" charset="-128"/>
              </a:endParaRPr>
            </a:p>
          </p:txBody>
        </p:sp>
        <p:cxnSp>
          <p:nvCxnSpPr>
            <p:cNvPr id="35" name="Straight Arrow Connector 125">
              <a:extLst>
                <a:ext uri="{FF2B5EF4-FFF2-40B4-BE49-F238E27FC236}">
                  <a16:creationId xmlns:a16="http://schemas.microsoft.com/office/drawing/2014/main" id="{E70EAED7-F3D0-2645-ABAB-547C58743F37}"/>
                </a:ext>
              </a:extLst>
            </p:cNvPr>
            <p:cNvCxnSpPr/>
            <p:nvPr/>
          </p:nvCxnSpPr>
          <p:spPr bwMode="auto">
            <a:xfrm>
              <a:off x="2347292" y="5931476"/>
              <a:ext cx="1075859" cy="0"/>
            </a:xfrm>
            <a:prstGeom prst="straightConnector1">
              <a:avLst/>
            </a:prstGeom>
            <a:ln>
              <a:headEnd type="none"/>
              <a:tailEnd type="non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6" name="Group 126">
            <a:extLst>
              <a:ext uri="{FF2B5EF4-FFF2-40B4-BE49-F238E27FC236}">
                <a16:creationId xmlns:a16="http://schemas.microsoft.com/office/drawing/2014/main" id="{3B0845DA-5C2E-7548-BAC3-E60D31808FE4}"/>
              </a:ext>
            </a:extLst>
          </p:cNvPr>
          <p:cNvGrpSpPr/>
          <p:nvPr/>
        </p:nvGrpSpPr>
        <p:grpSpPr>
          <a:xfrm>
            <a:off x="4878289" y="2611379"/>
            <a:ext cx="646733" cy="2493088"/>
            <a:chOff x="4903606" y="3123968"/>
            <a:chExt cx="776080" cy="2991706"/>
          </a:xfrm>
        </p:grpSpPr>
        <p:sp>
          <p:nvSpPr>
            <p:cNvPr id="37" name="Oval 127">
              <a:extLst>
                <a:ext uri="{FF2B5EF4-FFF2-40B4-BE49-F238E27FC236}">
                  <a16:creationId xmlns:a16="http://schemas.microsoft.com/office/drawing/2014/main" id="{BFC203BF-3956-384F-9582-6171BFCCDC60}"/>
                </a:ext>
              </a:extLst>
            </p:cNvPr>
            <p:cNvSpPr/>
            <p:nvPr/>
          </p:nvSpPr>
          <p:spPr bwMode="auto">
            <a:xfrm>
              <a:off x="4903606" y="5747277"/>
              <a:ext cx="368397" cy="368397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schemeClr val="tx1"/>
                </a:solidFill>
                <a:latin typeface="Tahoma" pitchFamily="34" charset="0"/>
                <a:ea typeface="ＭＳ Ｐゴシック" pitchFamily="-111" charset="-128"/>
              </a:endParaRPr>
            </a:p>
          </p:txBody>
        </p:sp>
        <p:sp>
          <p:nvSpPr>
            <p:cNvPr id="38" name="Oval 128">
              <a:extLst>
                <a:ext uri="{FF2B5EF4-FFF2-40B4-BE49-F238E27FC236}">
                  <a16:creationId xmlns:a16="http://schemas.microsoft.com/office/drawing/2014/main" id="{76B5239D-7CEF-6F45-BDB3-4FA1F356470C}"/>
                </a:ext>
              </a:extLst>
            </p:cNvPr>
            <p:cNvSpPr/>
            <p:nvPr/>
          </p:nvSpPr>
          <p:spPr bwMode="auto">
            <a:xfrm>
              <a:off x="4903606" y="3123968"/>
              <a:ext cx="368397" cy="368397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schemeClr val="tx1"/>
                </a:solidFill>
                <a:latin typeface="Tahoma" pitchFamily="34" charset="0"/>
                <a:ea typeface="ＭＳ Ｐゴシック" pitchFamily="-111" charset="-128"/>
              </a:endParaRPr>
            </a:p>
          </p:txBody>
        </p:sp>
        <p:cxnSp>
          <p:nvCxnSpPr>
            <p:cNvPr id="39" name="Straight Arrow Connector 129">
              <a:extLst>
                <a:ext uri="{FF2B5EF4-FFF2-40B4-BE49-F238E27FC236}">
                  <a16:creationId xmlns:a16="http://schemas.microsoft.com/office/drawing/2014/main" id="{7995C34C-1E48-1F41-806B-749614F43281}"/>
                </a:ext>
              </a:extLst>
            </p:cNvPr>
            <p:cNvCxnSpPr/>
            <p:nvPr/>
          </p:nvCxnSpPr>
          <p:spPr bwMode="auto">
            <a:xfrm rot="16200000" flipV="1">
              <a:off x="4920927" y="3735541"/>
              <a:ext cx="1055885" cy="461633"/>
            </a:xfrm>
            <a:prstGeom prst="straightConnector1">
              <a:avLst/>
            </a:prstGeom>
            <a:ln>
              <a:headEnd type="none"/>
              <a:tailEnd type="non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0" name="Straight Arrow Connector 130">
              <a:extLst>
                <a:ext uri="{FF2B5EF4-FFF2-40B4-BE49-F238E27FC236}">
                  <a16:creationId xmlns:a16="http://schemas.microsoft.com/office/drawing/2014/main" id="{F9AA38F4-19C9-FE41-B0DF-5D8673B33896}"/>
                </a:ext>
              </a:extLst>
            </p:cNvPr>
            <p:cNvCxnSpPr/>
            <p:nvPr/>
          </p:nvCxnSpPr>
          <p:spPr bwMode="auto">
            <a:xfrm rot="5400000" flipH="1" flipV="1">
              <a:off x="4925653" y="5047195"/>
              <a:ext cx="1046433" cy="461633"/>
            </a:xfrm>
            <a:prstGeom prst="straightConnector1">
              <a:avLst/>
            </a:prstGeom>
            <a:ln>
              <a:headEnd type="none"/>
              <a:tailEnd type="non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41" name="TextBox 131">
            <a:extLst>
              <a:ext uri="{FF2B5EF4-FFF2-40B4-BE49-F238E27FC236}">
                <a16:creationId xmlns:a16="http://schemas.microsoft.com/office/drawing/2014/main" id="{96661CCB-E4CC-A542-9B4A-5E4C0BE54F3D}"/>
              </a:ext>
            </a:extLst>
          </p:cNvPr>
          <p:cNvSpPr txBox="1"/>
          <p:nvPr/>
        </p:nvSpPr>
        <p:spPr>
          <a:xfrm>
            <a:off x="3309370" y="3636405"/>
            <a:ext cx="195986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ghost</a:t>
            </a:r>
            <a:r>
              <a:rPr lang="en-US" sz="1500" dirty="0">
                <a:latin typeface="Eras Medium ITC" pitchFamily="34" charset="0"/>
              </a:rPr>
              <a:t> vertices</a:t>
            </a:r>
          </a:p>
        </p:txBody>
      </p:sp>
      <p:grpSp>
        <p:nvGrpSpPr>
          <p:cNvPr id="42" name="Group 132">
            <a:extLst>
              <a:ext uri="{FF2B5EF4-FFF2-40B4-BE49-F238E27FC236}">
                <a16:creationId xmlns:a16="http://schemas.microsoft.com/office/drawing/2014/main" id="{E72FF52A-F295-BE45-BAF3-3BDEB03660F6}"/>
              </a:ext>
            </a:extLst>
          </p:cNvPr>
          <p:cNvGrpSpPr/>
          <p:nvPr/>
        </p:nvGrpSpPr>
        <p:grpSpPr>
          <a:xfrm>
            <a:off x="2897951" y="2613485"/>
            <a:ext cx="3461961" cy="2475065"/>
            <a:chOff x="2563141" y="3126496"/>
            <a:chExt cx="4154353" cy="2970078"/>
          </a:xfrm>
        </p:grpSpPr>
        <p:grpSp>
          <p:nvGrpSpPr>
            <p:cNvPr id="43" name="Group 133">
              <a:extLst>
                <a:ext uri="{FF2B5EF4-FFF2-40B4-BE49-F238E27FC236}">
                  <a16:creationId xmlns:a16="http://schemas.microsoft.com/office/drawing/2014/main" id="{133C8167-476D-8043-8880-9DD32413D365}"/>
                </a:ext>
              </a:extLst>
            </p:cNvPr>
            <p:cNvGrpSpPr/>
            <p:nvPr/>
          </p:nvGrpSpPr>
          <p:grpSpPr>
            <a:xfrm>
              <a:off x="2770036" y="3173189"/>
              <a:ext cx="3706964" cy="2856066"/>
              <a:chOff x="2770036" y="3173189"/>
              <a:chExt cx="3706964" cy="2856066"/>
            </a:xfrm>
          </p:grpSpPr>
          <p:cxnSp>
            <p:nvCxnSpPr>
              <p:cNvPr id="52" name="Curved Connector 176">
                <a:extLst>
                  <a:ext uri="{FF2B5EF4-FFF2-40B4-BE49-F238E27FC236}">
                    <a16:creationId xmlns:a16="http://schemas.microsoft.com/office/drawing/2014/main" id="{4109B698-53E7-0549-9E29-03B48788C5DC}"/>
                  </a:ext>
                </a:extLst>
              </p:cNvPr>
              <p:cNvCxnSpPr/>
              <p:nvPr/>
            </p:nvCxnSpPr>
            <p:spPr bwMode="auto">
              <a:xfrm rot="5400000" flipH="1" flipV="1">
                <a:off x="4221686" y="3026845"/>
                <a:ext cx="12700" cy="2916000"/>
              </a:xfrm>
              <a:prstGeom prst="curvedConnector3">
                <a:avLst>
                  <a:gd name="adj1" fmla="val 3947520"/>
                </a:avLst>
              </a:prstGeom>
              <a:noFill/>
              <a:ln w="28575" cap="flat" cmpd="sng" algn="ctr">
                <a:solidFill>
                  <a:srgbClr val="0033CC"/>
                </a:solidFill>
                <a:prstDash val="sysDot"/>
                <a:round/>
                <a:headEnd type="arrow" w="med" len="med"/>
                <a:tailEnd type="arrow" w="med" len="med"/>
              </a:ln>
              <a:effectLst/>
            </p:spPr>
          </p:cxnSp>
          <p:cxnSp>
            <p:nvCxnSpPr>
              <p:cNvPr id="53" name="Curved Connector 177">
                <a:extLst>
                  <a:ext uri="{FF2B5EF4-FFF2-40B4-BE49-F238E27FC236}">
                    <a16:creationId xmlns:a16="http://schemas.microsoft.com/office/drawing/2014/main" id="{87D2C884-23CC-5A41-B3F9-8B78F84D236C}"/>
                  </a:ext>
                </a:extLst>
              </p:cNvPr>
              <p:cNvCxnSpPr/>
              <p:nvPr/>
            </p:nvCxnSpPr>
            <p:spPr bwMode="auto">
              <a:xfrm rot="16200000" flipH="1">
                <a:off x="5056873" y="4620528"/>
                <a:ext cx="9454" cy="2808000"/>
              </a:xfrm>
              <a:prstGeom prst="curvedConnector3">
                <a:avLst>
                  <a:gd name="adj1" fmla="val 4890935"/>
                </a:avLst>
              </a:prstGeom>
              <a:noFill/>
              <a:ln w="28575" cap="flat" cmpd="sng" algn="ctr">
                <a:solidFill>
                  <a:srgbClr val="0033CC"/>
                </a:solidFill>
                <a:prstDash val="sysDot"/>
                <a:round/>
                <a:headEnd type="arrow" w="med" len="med"/>
                <a:tailEnd type="arrow" w="med" len="med"/>
              </a:ln>
              <a:effectLst/>
            </p:spPr>
          </p:cxnSp>
          <p:cxnSp>
            <p:nvCxnSpPr>
              <p:cNvPr id="54" name="Curved Connector 178">
                <a:extLst>
                  <a:ext uri="{FF2B5EF4-FFF2-40B4-BE49-F238E27FC236}">
                    <a16:creationId xmlns:a16="http://schemas.microsoft.com/office/drawing/2014/main" id="{AA0C4CDC-B9FE-7349-82B5-CCB55596FA90}"/>
                  </a:ext>
                </a:extLst>
              </p:cNvPr>
              <p:cNvCxnSpPr/>
              <p:nvPr/>
            </p:nvCxnSpPr>
            <p:spPr bwMode="auto">
              <a:xfrm rot="16200000" flipH="1">
                <a:off x="5052636" y="1753553"/>
                <a:ext cx="4727" cy="2844000"/>
              </a:xfrm>
              <a:prstGeom prst="curvedConnector3">
                <a:avLst>
                  <a:gd name="adj1" fmla="val -13186376"/>
                </a:avLst>
              </a:prstGeom>
              <a:noFill/>
              <a:ln w="28575" cap="flat" cmpd="sng" algn="ctr">
                <a:solidFill>
                  <a:srgbClr val="0033CC"/>
                </a:solidFill>
                <a:prstDash val="sysDot"/>
                <a:round/>
                <a:headEnd type="arrow" w="med" len="med"/>
                <a:tailEnd type="arrow" w="med" len="med"/>
              </a:ln>
              <a:effectLst/>
            </p:spPr>
          </p:cxnSp>
        </p:grpSp>
        <p:grpSp>
          <p:nvGrpSpPr>
            <p:cNvPr id="44" name="Group 134">
              <a:extLst>
                <a:ext uri="{FF2B5EF4-FFF2-40B4-BE49-F238E27FC236}">
                  <a16:creationId xmlns:a16="http://schemas.microsoft.com/office/drawing/2014/main" id="{597B3FE2-47A5-924B-9C22-48B8DFAF68AF}"/>
                </a:ext>
              </a:extLst>
            </p:cNvPr>
            <p:cNvGrpSpPr/>
            <p:nvPr/>
          </p:nvGrpSpPr>
          <p:grpSpPr>
            <a:xfrm>
              <a:off x="5686036" y="3126496"/>
              <a:ext cx="1031458" cy="2916127"/>
              <a:chOff x="5686036" y="3126496"/>
              <a:chExt cx="1031458" cy="2916127"/>
            </a:xfrm>
          </p:grpSpPr>
          <p:sp>
            <p:nvSpPr>
              <p:cNvPr id="49" name="Cube 173">
                <a:extLst>
                  <a:ext uri="{FF2B5EF4-FFF2-40B4-BE49-F238E27FC236}">
                    <a16:creationId xmlns:a16="http://schemas.microsoft.com/office/drawing/2014/main" id="{B2E7C65C-E345-7144-A4C7-1D71B5645A86}"/>
                  </a:ext>
                </a:extLst>
              </p:cNvPr>
              <p:cNvSpPr/>
              <p:nvPr/>
            </p:nvSpPr>
            <p:spPr bwMode="auto">
              <a:xfrm>
                <a:off x="5686036" y="4430895"/>
                <a:ext cx="332459" cy="304800"/>
              </a:xfrm>
              <a:prstGeom prst="cube">
                <a:avLst/>
              </a:prstGeom>
              <a:solidFill>
                <a:srgbClr val="00B0F0"/>
              </a:solidFill>
              <a:ln w="28575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500">
                  <a:solidFill>
                    <a:schemeClr val="tx1"/>
                  </a:solidFill>
                  <a:ea typeface="ＭＳ Ｐゴシック" pitchFamily="-111" charset="-128"/>
                </a:endParaRPr>
              </a:p>
            </p:txBody>
          </p:sp>
          <p:sp>
            <p:nvSpPr>
              <p:cNvPr id="50" name="Cube 174">
                <a:extLst>
                  <a:ext uri="{FF2B5EF4-FFF2-40B4-BE49-F238E27FC236}">
                    <a16:creationId xmlns:a16="http://schemas.microsoft.com/office/drawing/2014/main" id="{61609352-2D0A-0343-8BBA-979B75E78C2F}"/>
                  </a:ext>
                </a:extLst>
              </p:cNvPr>
              <p:cNvSpPr/>
              <p:nvPr/>
            </p:nvSpPr>
            <p:spPr bwMode="auto">
              <a:xfrm>
                <a:off x="6376180" y="3126496"/>
                <a:ext cx="332459" cy="304800"/>
              </a:xfrm>
              <a:prstGeom prst="cube">
                <a:avLst/>
              </a:prstGeom>
              <a:solidFill>
                <a:srgbClr val="00B0F0"/>
              </a:solidFill>
              <a:ln w="28575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500">
                  <a:solidFill>
                    <a:schemeClr val="tx1"/>
                  </a:solidFill>
                  <a:ea typeface="ＭＳ Ｐゴシック" pitchFamily="-111" charset="-128"/>
                </a:endParaRPr>
              </a:p>
            </p:txBody>
          </p:sp>
          <p:sp>
            <p:nvSpPr>
              <p:cNvPr id="51" name="Cube 175">
                <a:extLst>
                  <a:ext uri="{FF2B5EF4-FFF2-40B4-BE49-F238E27FC236}">
                    <a16:creationId xmlns:a16="http://schemas.microsoft.com/office/drawing/2014/main" id="{DBDB19EF-AC4F-1945-9BBC-15E30BB0E64F}"/>
                  </a:ext>
                </a:extLst>
              </p:cNvPr>
              <p:cNvSpPr/>
              <p:nvPr/>
            </p:nvSpPr>
            <p:spPr bwMode="auto">
              <a:xfrm>
                <a:off x="6385035" y="5737823"/>
                <a:ext cx="332459" cy="304800"/>
              </a:xfrm>
              <a:prstGeom prst="cube">
                <a:avLst/>
              </a:prstGeom>
              <a:solidFill>
                <a:srgbClr val="00B0F0"/>
              </a:solidFill>
              <a:ln w="28575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76197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000">
                  <a:solidFill>
                    <a:schemeClr val="tx1"/>
                  </a:solidFill>
                  <a:ea typeface="ＭＳ Ｐゴシック" pitchFamily="-111" charset="-128"/>
                </a:endParaRPr>
              </a:p>
            </p:txBody>
          </p:sp>
        </p:grpSp>
        <p:grpSp>
          <p:nvGrpSpPr>
            <p:cNvPr id="45" name="Group 135">
              <a:extLst>
                <a:ext uri="{FF2B5EF4-FFF2-40B4-BE49-F238E27FC236}">
                  <a16:creationId xmlns:a16="http://schemas.microsoft.com/office/drawing/2014/main" id="{29DD41AC-2E74-7442-8C60-8E47915AC8AC}"/>
                </a:ext>
              </a:extLst>
            </p:cNvPr>
            <p:cNvGrpSpPr/>
            <p:nvPr/>
          </p:nvGrpSpPr>
          <p:grpSpPr>
            <a:xfrm>
              <a:off x="2563141" y="3180447"/>
              <a:ext cx="1176862" cy="2916127"/>
              <a:chOff x="2563141" y="3180447"/>
              <a:chExt cx="1176862" cy="2916127"/>
            </a:xfrm>
          </p:grpSpPr>
          <p:sp>
            <p:nvSpPr>
              <p:cNvPr id="46" name="Cube 136">
                <a:extLst>
                  <a:ext uri="{FF2B5EF4-FFF2-40B4-BE49-F238E27FC236}">
                    <a16:creationId xmlns:a16="http://schemas.microsoft.com/office/drawing/2014/main" id="{7782AE0E-AF96-3F49-B49C-C4B3B239604C}"/>
                  </a:ext>
                </a:extLst>
              </p:cNvPr>
              <p:cNvSpPr/>
              <p:nvPr/>
            </p:nvSpPr>
            <p:spPr bwMode="auto">
              <a:xfrm>
                <a:off x="2563141" y="4484846"/>
                <a:ext cx="332459" cy="304800"/>
              </a:xfrm>
              <a:prstGeom prst="cube">
                <a:avLst/>
              </a:prstGeom>
              <a:solidFill>
                <a:srgbClr val="C5F0FF"/>
              </a:solidFill>
              <a:ln w="12700">
                <a:solidFill>
                  <a:schemeClr val="tx1"/>
                </a:solidFill>
                <a:prstDash val="sysDot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500">
                  <a:solidFill>
                    <a:schemeClr val="tx1"/>
                  </a:solidFill>
                  <a:ea typeface="ＭＳ Ｐゴシック" pitchFamily="-111" charset="-128"/>
                </a:endParaRPr>
              </a:p>
            </p:txBody>
          </p:sp>
          <p:sp>
            <p:nvSpPr>
              <p:cNvPr id="47" name="Cube 171">
                <a:extLst>
                  <a:ext uri="{FF2B5EF4-FFF2-40B4-BE49-F238E27FC236}">
                    <a16:creationId xmlns:a16="http://schemas.microsoft.com/office/drawing/2014/main" id="{7E6E6F9F-19C1-3342-A654-2B07DF95D5FE}"/>
                  </a:ext>
                </a:extLst>
              </p:cNvPr>
              <p:cNvSpPr/>
              <p:nvPr/>
            </p:nvSpPr>
            <p:spPr bwMode="auto">
              <a:xfrm>
                <a:off x="3398689" y="3180447"/>
                <a:ext cx="332459" cy="304800"/>
              </a:xfrm>
              <a:prstGeom prst="cube">
                <a:avLst/>
              </a:prstGeom>
              <a:solidFill>
                <a:srgbClr val="C5F0FF"/>
              </a:solidFill>
              <a:ln w="12700">
                <a:solidFill>
                  <a:schemeClr val="tx1"/>
                </a:solidFill>
                <a:prstDash val="sysDot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500">
                  <a:solidFill>
                    <a:schemeClr val="tx1"/>
                  </a:solidFill>
                  <a:ea typeface="ＭＳ Ｐゴシック" pitchFamily="-111" charset="-128"/>
                </a:endParaRPr>
              </a:p>
            </p:txBody>
          </p:sp>
          <p:sp>
            <p:nvSpPr>
              <p:cNvPr id="48" name="Cube 172">
                <a:extLst>
                  <a:ext uri="{FF2B5EF4-FFF2-40B4-BE49-F238E27FC236}">
                    <a16:creationId xmlns:a16="http://schemas.microsoft.com/office/drawing/2014/main" id="{9043D1DC-9CBC-584F-875B-4A00132985DE}"/>
                  </a:ext>
                </a:extLst>
              </p:cNvPr>
              <p:cNvSpPr/>
              <p:nvPr/>
            </p:nvSpPr>
            <p:spPr bwMode="auto">
              <a:xfrm>
                <a:off x="3407544" y="5791774"/>
                <a:ext cx="332459" cy="304800"/>
              </a:xfrm>
              <a:prstGeom prst="cube">
                <a:avLst/>
              </a:prstGeom>
              <a:solidFill>
                <a:srgbClr val="C5F0FF"/>
              </a:solidFill>
              <a:ln w="12700">
                <a:solidFill>
                  <a:schemeClr val="tx1"/>
                </a:solidFill>
                <a:prstDash val="sysDot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sz="1500">
                  <a:solidFill>
                    <a:schemeClr val="tx1"/>
                  </a:solidFill>
                  <a:ea typeface="ＭＳ Ｐゴシック" pitchFamily="-111" charset="-128"/>
                </a:endParaRPr>
              </a:p>
            </p:txBody>
          </p:sp>
        </p:grpSp>
      </p:grpSp>
      <p:grpSp>
        <p:nvGrpSpPr>
          <p:cNvPr id="55" name="Group 179">
            <a:extLst>
              <a:ext uri="{FF2B5EF4-FFF2-40B4-BE49-F238E27FC236}">
                <a16:creationId xmlns:a16="http://schemas.microsoft.com/office/drawing/2014/main" id="{DA9FFE9E-8D35-604A-8DBA-A493171DC485}"/>
              </a:ext>
            </a:extLst>
          </p:cNvPr>
          <p:cNvGrpSpPr/>
          <p:nvPr/>
        </p:nvGrpSpPr>
        <p:grpSpPr>
          <a:xfrm>
            <a:off x="2433649" y="2623470"/>
            <a:ext cx="2721688" cy="2446106"/>
            <a:chOff x="2005978" y="3138478"/>
            <a:chExt cx="3266025" cy="2935327"/>
          </a:xfrm>
        </p:grpSpPr>
        <p:sp>
          <p:nvSpPr>
            <p:cNvPr id="56" name="Cube 180">
              <a:extLst>
                <a:ext uri="{FF2B5EF4-FFF2-40B4-BE49-F238E27FC236}">
                  <a16:creationId xmlns:a16="http://schemas.microsoft.com/office/drawing/2014/main" id="{948A073D-3F7E-6D42-BF88-A002C2662103}"/>
                </a:ext>
              </a:extLst>
            </p:cNvPr>
            <p:cNvSpPr/>
            <p:nvPr/>
          </p:nvSpPr>
          <p:spPr bwMode="auto">
            <a:xfrm>
              <a:off x="2005978" y="3138478"/>
              <a:ext cx="332459" cy="304800"/>
            </a:xfrm>
            <a:prstGeom prst="cube">
              <a:avLst/>
            </a:prstGeom>
            <a:solidFill>
              <a:srgbClr val="00B0F0"/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500">
                <a:solidFill>
                  <a:schemeClr val="tx1"/>
                </a:solidFill>
                <a:ea typeface="ＭＳ Ｐゴシック" pitchFamily="-111" charset="-128"/>
              </a:endParaRPr>
            </a:p>
          </p:txBody>
        </p:sp>
        <p:sp>
          <p:nvSpPr>
            <p:cNvPr id="57" name="Cube 181">
              <a:extLst>
                <a:ext uri="{FF2B5EF4-FFF2-40B4-BE49-F238E27FC236}">
                  <a16:creationId xmlns:a16="http://schemas.microsoft.com/office/drawing/2014/main" id="{D7D905D4-B9FF-FF4E-B584-C03434CCDFDB}"/>
                </a:ext>
              </a:extLst>
            </p:cNvPr>
            <p:cNvSpPr/>
            <p:nvPr/>
          </p:nvSpPr>
          <p:spPr bwMode="auto">
            <a:xfrm>
              <a:off x="2014833" y="5749805"/>
              <a:ext cx="324000" cy="324000"/>
            </a:xfrm>
            <a:prstGeom prst="cube">
              <a:avLst/>
            </a:prstGeom>
            <a:solidFill>
              <a:srgbClr val="00B0F0"/>
            </a:solidFill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schemeClr val="tx1"/>
                </a:solidFill>
                <a:ea typeface="ＭＳ Ｐゴシック" pitchFamily="-111" charset="-128"/>
              </a:endParaRPr>
            </a:p>
          </p:txBody>
        </p:sp>
        <p:sp>
          <p:nvSpPr>
            <p:cNvPr id="58" name="Cube 182">
              <a:extLst>
                <a:ext uri="{FF2B5EF4-FFF2-40B4-BE49-F238E27FC236}">
                  <a16:creationId xmlns:a16="http://schemas.microsoft.com/office/drawing/2014/main" id="{75483F4E-4FD5-FA43-AE95-E59662B4D3A6}"/>
                </a:ext>
              </a:extLst>
            </p:cNvPr>
            <p:cNvSpPr/>
            <p:nvPr/>
          </p:nvSpPr>
          <p:spPr bwMode="auto">
            <a:xfrm>
              <a:off x="4930689" y="3154329"/>
              <a:ext cx="332459" cy="304800"/>
            </a:xfrm>
            <a:prstGeom prst="cube">
              <a:avLst/>
            </a:prstGeom>
            <a:solidFill>
              <a:srgbClr val="C5F0FF"/>
            </a:solidFill>
            <a:ln w="12700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schemeClr val="tx1"/>
                </a:solidFill>
                <a:ea typeface="ＭＳ Ｐゴシック" pitchFamily="-111" charset="-128"/>
              </a:endParaRPr>
            </a:p>
          </p:txBody>
        </p:sp>
        <p:sp>
          <p:nvSpPr>
            <p:cNvPr id="59" name="Cube 183">
              <a:extLst>
                <a:ext uri="{FF2B5EF4-FFF2-40B4-BE49-F238E27FC236}">
                  <a16:creationId xmlns:a16="http://schemas.microsoft.com/office/drawing/2014/main" id="{DEDB12B4-0256-184E-8E50-C5DD8F9F3DB8}"/>
                </a:ext>
              </a:extLst>
            </p:cNvPr>
            <p:cNvSpPr/>
            <p:nvPr/>
          </p:nvSpPr>
          <p:spPr bwMode="auto">
            <a:xfrm>
              <a:off x="4939544" y="5765656"/>
              <a:ext cx="332459" cy="304800"/>
            </a:xfrm>
            <a:prstGeom prst="cube">
              <a:avLst/>
            </a:prstGeom>
            <a:solidFill>
              <a:srgbClr val="C5F0FF"/>
            </a:solidFill>
            <a:ln w="12700">
              <a:solidFill>
                <a:schemeClr val="tx1"/>
              </a:solidFill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500">
                <a:solidFill>
                  <a:schemeClr val="tx1"/>
                </a:solidFill>
                <a:ea typeface="ＭＳ Ｐゴシック" pitchFamily="-111" charset="-128"/>
              </a:endParaRPr>
            </a:p>
          </p:txBody>
        </p:sp>
        <p:cxnSp>
          <p:nvCxnSpPr>
            <p:cNvPr id="60" name="Curved Connector 184">
              <a:extLst>
                <a:ext uri="{FF2B5EF4-FFF2-40B4-BE49-F238E27FC236}">
                  <a16:creationId xmlns:a16="http://schemas.microsoft.com/office/drawing/2014/main" id="{7B427CF4-1170-B54C-B855-D148A63DDECA}"/>
                </a:ext>
              </a:extLst>
            </p:cNvPr>
            <p:cNvCxnSpPr/>
            <p:nvPr/>
          </p:nvCxnSpPr>
          <p:spPr bwMode="auto">
            <a:xfrm rot="16200000" flipH="1">
              <a:off x="3629437" y="1780764"/>
              <a:ext cx="4727" cy="2844000"/>
            </a:xfrm>
            <a:prstGeom prst="curvedConnector3">
              <a:avLst>
                <a:gd name="adj1" fmla="val -13186376"/>
              </a:avLst>
            </a:prstGeom>
            <a:noFill/>
            <a:ln w="38100" cap="flat" cmpd="sng" algn="ctr">
              <a:solidFill>
                <a:srgbClr val="0033CC"/>
              </a:solidFill>
              <a:prstDash val="sysDot"/>
              <a:round/>
              <a:headEnd type="arrow" w="med" len="med"/>
              <a:tailEnd type="arrow" w="med" len="med"/>
            </a:ln>
            <a:effectLst/>
          </p:spPr>
        </p:cxnSp>
        <p:cxnSp>
          <p:nvCxnSpPr>
            <p:cNvPr id="61" name="Curved Connector 185">
              <a:extLst>
                <a:ext uri="{FF2B5EF4-FFF2-40B4-BE49-F238E27FC236}">
                  <a16:creationId xmlns:a16="http://schemas.microsoft.com/office/drawing/2014/main" id="{4125709F-A28D-1740-8AF0-90EE989451B8}"/>
                </a:ext>
              </a:extLst>
            </p:cNvPr>
            <p:cNvCxnSpPr/>
            <p:nvPr/>
          </p:nvCxnSpPr>
          <p:spPr bwMode="auto">
            <a:xfrm rot="16200000" flipH="1">
              <a:off x="3638665" y="4633896"/>
              <a:ext cx="9454" cy="2808000"/>
            </a:xfrm>
            <a:prstGeom prst="curvedConnector3">
              <a:avLst>
                <a:gd name="adj1" fmla="val 4890935"/>
              </a:avLst>
            </a:prstGeom>
            <a:noFill/>
            <a:ln w="38100" cap="flat" cmpd="sng" algn="ctr">
              <a:solidFill>
                <a:srgbClr val="0033CC"/>
              </a:solidFill>
              <a:prstDash val="sysDot"/>
              <a:round/>
              <a:headEnd type="arrow" w="med" len="med"/>
              <a:tailEnd type="arrow" w="med" len="med"/>
            </a:ln>
            <a:effectLst/>
          </p:spPr>
        </p:cxnSp>
      </p:grpSp>
      <p:sp>
        <p:nvSpPr>
          <p:cNvPr id="62" name="Rectangle 6">
            <a:extLst>
              <a:ext uri="{FF2B5EF4-FFF2-40B4-BE49-F238E27FC236}">
                <a16:creationId xmlns:a16="http://schemas.microsoft.com/office/drawing/2014/main" id="{B512CB11-1981-9C4E-B93A-8A5AB75BCB12}"/>
              </a:ext>
            </a:extLst>
          </p:cNvPr>
          <p:cNvSpPr/>
          <p:nvPr/>
        </p:nvSpPr>
        <p:spPr>
          <a:xfrm>
            <a:off x="1878546" y="1731763"/>
            <a:ext cx="5386908" cy="1200329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C00000"/>
                </a:solidFill>
                <a:latin typeface="Candara" pitchFamily="34" charset="0"/>
                <a:ea typeface="Verdana" pitchFamily="34" charset="0"/>
                <a:cs typeface="Verdana" pitchFamily="34" charset="0"/>
              </a:rPr>
              <a:t>Problem</a:t>
            </a:r>
            <a:r>
              <a:rPr lang="en-US" altLang="zh-CN" sz="2400" dirty="0">
                <a:latin typeface="Candara" pitchFamily="34" charset="0"/>
                <a:ea typeface="Verdana" pitchFamily="34" charset="0"/>
                <a:cs typeface="Verdana" pitchFamily="34" charset="0"/>
              </a:rPr>
              <a:t>: after remote vertices updates, should update ghost through network</a:t>
            </a:r>
          </a:p>
          <a:p>
            <a:pPr algn="ctr"/>
            <a:r>
              <a:rPr lang="en-US" altLang="zh-CN" sz="2400" b="1" i="1" dirty="0">
                <a:solidFill>
                  <a:srgbClr val="C00000"/>
                </a:solidFill>
                <a:latin typeface="Candara" pitchFamily="34" charset="0"/>
                <a:ea typeface="Verdana" pitchFamily="34" charset="0"/>
                <a:cs typeface="Verdana" pitchFamily="34" charset="0"/>
              </a:rPr>
              <a:t>Should reduce cross-machine edges </a:t>
            </a:r>
            <a:endParaRPr lang="zh-CN" altLang="en-US" sz="2000" b="1" i="1" dirty="0">
              <a:solidFill>
                <a:srgbClr val="C00000"/>
              </a:solidFill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284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FD8524-A8AB-AC45-8694-F5A7ADD5C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Distributed Graph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26348EC-DC23-0247-9961-6E00A2D8A4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Cut efficiently using HPC Graph partitioning tools (e.g., </a:t>
            </a:r>
            <a:r>
              <a:rPr kumimoji="1" lang="en" altLang="zh-CN" dirty="0" err="1"/>
              <a:t>ParMetis</a:t>
            </a:r>
            <a:r>
              <a:rPr kumimoji="1" lang="en" altLang="zh-CN" dirty="0"/>
              <a:t>, …)</a:t>
            </a:r>
          </a:p>
          <a:p>
            <a:pPr lvl="1"/>
            <a:r>
              <a:rPr kumimoji="1" lang="en-US" altLang="zh-CN" dirty="0"/>
              <a:t>Optimal partition is NP-hard</a:t>
            </a:r>
          </a:p>
          <a:p>
            <a:pPr lvl="1"/>
            <a:r>
              <a:rPr kumimoji="1" lang="en-US" altLang="zh-CN" dirty="0"/>
              <a:t>Existing algorithms (e.g., </a:t>
            </a:r>
            <a:r>
              <a:rPr kumimoji="1" lang="en-US" altLang="zh-CN" dirty="0" err="1"/>
              <a:t>ParMetis</a:t>
            </a:r>
            <a:r>
              <a:rPr kumimoji="1" lang="en-US" altLang="zh-CN" dirty="0"/>
              <a:t>) provides good heuristics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C09AD0E-7ED5-9E46-B408-66FD6590E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64</a:t>
            </a:fld>
            <a:endParaRPr lang="zh-CN" alt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32B7AEE-DBFA-DE40-BEA7-0770F8AB97B4}"/>
              </a:ext>
            </a:extLst>
          </p:cNvPr>
          <p:cNvSpPr/>
          <p:nvPr/>
        </p:nvSpPr>
        <p:spPr bwMode="auto">
          <a:xfrm>
            <a:off x="1770579" y="3700484"/>
            <a:ext cx="306998" cy="30699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6" name="Oval 61">
            <a:extLst>
              <a:ext uri="{FF2B5EF4-FFF2-40B4-BE49-F238E27FC236}">
                <a16:creationId xmlns:a16="http://schemas.microsoft.com/office/drawing/2014/main" id="{E539C154-DC18-3743-9880-3926295B4E4C}"/>
              </a:ext>
            </a:extLst>
          </p:cNvPr>
          <p:cNvSpPr/>
          <p:nvPr/>
        </p:nvSpPr>
        <p:spPr bwMode="auto">
          <a:xfrm>
            <a:off x="2331213" y="4789591"/>
            <a:ext cx="306998" cy="30699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7" name="Oval 62">
            <a:extLst>
              <a:ext uri="{FF2B5EF4-FFF2-40B4-BE49-F238E27FC236}">
                <a16:creationId xmlns:a16="http://schemas.microsoft.com/office/drawing/2014/main" id="{3CAF0B61-4AD0-AE47-8736-4F395741D318}"/>
              </a:ext>
            </a:extLst>
          </p:cNvPr>
          <p:cNvSpPr/>
          <p:nvPr/>
        </p:nvSpPr>
        <p:spPr bwMode="auto">
          <a:xfrm>
            <a:off x="1127667" y="4797469"/>
            <a:ext cx="306998" cy="30699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8" name="Oval 63">
            <a:extLst>
              <a:ext uri="{FF2B5EF4-FFF2-40B4-BE49-F238E27FC236}">
                <a16:creationId xmlns:a16="http://schemas.microsoft.com/office/drawing/2014/main" id="{3B3A1606-B800-1240-980C-BA4B8D4F0160}"/>
              </a:ext>
            </a:extLst>
          </p:cNvPr>
          <p:cNvSpPr/>
          <p:nvPr/>
        </p:nvSpPr>
        <p:spPr bwMode="auto">
          <a:xfrm>
            <a:off x="2331213" y="2603500"/>
            <a:ext cx="306998" cy="30699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9" name="Oval 64">
            <a:extLst>
              <a:ext uri="{FF2B5EF4-FFF2-40B4-BE49-F238E27FC236}">
                <a16:creationId xmlns:a16="http://schemas.microsoft.com/office/drawing/2014/main" id="{FA3EA0D5-ED4F-AC4C-8D4E-40F82E9B552D}"/>
              </a:ext>
            </a:extLst>
          </p:cNvPr>
          <p:cNvSpPr/>
          <p:nvPr/>
        </p:nvSpPr>
        <p:spPr bwMode="auto">
          <a:xfrm>
            <a:off x="1127667" y="2611378"/>
            <a:ext cx="306998" cy="30699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cxnSp>
        <p:nvCxnSpPr>
          <p:cNvPr id="10" name="Straight Arrow Connector 65">
            <a:extLst>
              <a:ext uri="{FF2B5EF4-FFF2-40B4-BE49-F238E27FC236}">
                <a16:creationId xmlns:a16="http://schemas.microsoft.com/office/drawing/2014/main" id="{25CC273C-F73F-3245-85E2-13C28FCD8145}"/>
              </a:ext>
            </a:extLst>
          </p:cNvPr>
          <p:cNvCxnSpPr/>
          <p:nvPr/>
        </p:nvCxnSpPr>
        <p:spPr bwMode="auto">
          <a:xfrm flipV="1">
            <a:off x="1434665" y="2764876"/>
            <a:ext cx="896549" cy="0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66">
            <a:extLst>
              <a:ext uri="{FF2B5EF4-FFF2-40B4-BE49-F238E27FC236}">
                <a16:creationId xmlns:a16="http://schemas.microsoft.com/office/drawing/2014/main" id="{3B0F1041-CDD2-EA44-9D85-7F7128CC8026}"/>
              </a:ext>
            </a:extLst>
          </p:cNvPr>
          <p:cNvCxnSpPr/>
          <p:nvPr/>
        </p:nvCxnSpPr>
        <p:spPr bwMode="auto">
          <a:xfrm rot="5400000" flipH="1" flipV="1">
            <a:off x="1764443" y="3133715"/>
            <a:ext cx="879904" cy="343554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67">
            <a:extLst>
              <a:ext uri="{FF2B5EF4-FFF2-40B4-BE49-F238E27FC236}">
                <a16:creationId xmlns:a16="http://schemas.microsoft.com/office/drawing/2014/main" id="{91310591-430A-5B4B-8A56-BDA406BB45FB}"/>
              </a:ext>
            </a:extLst>
          </p:cNvPr>
          <p:cNvCxnSpPr/>
          <p:nvPr/>
        </p:nvCxnSpPr>
        <p:spPr bwMode="auto">
          <a:xfrm rot="16200000" flipV="1">
            <a:off x="2345647" y="3113145"/>
            <a:ext cx="879904" cy="384694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68">
            <a:extLst>
              <a:ext uri="{FF2B5EF4-FFF2-40B4-BE49-F238E27FC236}">
                <a16:creationId xmlns:a16="http://schemas.microsoft.com/office/drawing/2014/main" id="{BE523A64-F798-7A44-BF61-67354B68A172}"/>
              </a:ext>
            </a:extLst>
          </p:cNvPr>
          <p:cNvCxnSpPr/>
          <p:nvPr/>
        </p:nvCxnSpPr>
        <p:spPr bwMode="auto">
          <a:xfrm flipV="1">
            <a:off x="1434665" y="4943091"/>
            <a:ext cx="896549" cy="0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69">
            <a:extLst>
              <a:ext uri="{FF2B5EF4-FFF2-40B4-BE49-F238E27FC236}">
                <a16:creationId xmlns:a16="http://schemas.microsoft.com/office/drawing/2014/main" id="{4DDA39C2-368E-0149-A250-1FE3627B6CD4}"/>
              </a:ext>
            </a:extLst>
          </p:cNvPr>
          <p:cNvCxnSpPr/>
          <p:nvPr/>
        </p:nvCxnSpPr>
        <p:spPr bwMode="auto">
          <a:xfrm rot="16200000" flipV="1">
            <a:off x="1768382" y="4226759"/>
            <a:ext cx="872028" cy="343554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5" name="Straight Arrow Connector 70">
            <a:extLst>
              <a:ext uri="{FF2B5EF4-FFF2-40B4-BE49-F238E27FC236}">
                <a16:creationId xmlns:a16="http://schemas.microsoft.com/office/drawing/2014/main" id="{5C7FA1EC-2DCD-1E4F-876C-493DB609FB4B}"/>
              </a:ext>
            </a:extLst>
          </p:cNvPr>
          <p:cNvCxnSpPr/>
          <p:nvPr/>
        </p:nvCxnSpPr>
        <p:spPr bwMode="auto">
          <a:xfrm rot="5400000" flipH="1" flipV="1">
            <a:off x="2349585" y="4206190"/>
            <a:ext cx="872028" cy="384694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6" name="Oval 71">
            <a:extLst>
              <a:ext uri="{FF2B5EF4-FFF2-40B4-BE49-F238E27FC236}">
                <a16:creationId xmlns:a16="http://schemas.microsoft.com/office/drawing/2014/main" id="{CC3D4C0B-37A2-FC4E-9235-4616A4E384B7}"/>
              </a:ext>
            </a:extLst>
          </p:cNvPr>
          <p:cNvSpPr/>
          <p:nvPr/>
        </p:nvSpPr>
        <p:spPr bwMode="auto">
          <a:xfrm>
            <a:off x="5480064" y="3700484"/>
            <a:ext cx="306998" cy="30699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17" name="Oval 72">
            <a:extLst>
              <a:ext uri="{FF2B5EF4-FFF2-40B4-BE49-F238E27FC236}">
                <a16:creationId xmlns:a16="http://schemas.microsoft.com/office/drawing/2014/main" id="{C546C5C7-315C-D54D-80AB-F33BCCDB9C10}"/>
              </a:ext>
            </a:extLst>
          </p:cNvPr>
          <p:cNvSpPr/>
          <p:nvPr/>
        </p:nvSpPr>
        <p:spPr bwMode="auto">
          <a:xfrm>
            <a:off x="6642471" y="3700484"/>
            <a:ext cx="306998" cy="30699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18" name="Oval 73">
            <a:extLst>
              <a:ext uri="{FF2B5EF4-FFF2-40B4-BE49-F238E27FC236}">
                <a16:creationId xmlns:a16="http://schemas.microsoft.com/office/drawing/2014/main" id="{66E26B48-C09C-8145-A023-C1D9B028D914}"/>
              </a:ext>
            </a:extLst>
          </p:cNvPr>
          <p:cNvSpPr/>
          <p:nvPr/>
        </p:nvSpPr>
        <p:spPr bwMode="auto">
          <a:xfrm>
            <a:off x="7285381" y="4789591"/>
            <a:ext cx="306998" cy="30699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19" name="Oval 74">
            <a:extLst>
              <a:ext uri="{FF2B5EF4-FFF2-40B4-BE49-F238E27FC236}">
                <a16:creationId xmlns:a16="http://schemas.microsoft.com/office/drawing/2014/main" id="{6CC4D7F7-12ED-4E47-A59A-D8EAEB6EE486}"/>
              </a:ext>
            </a:extLst>
          </p:cNvPr>
          <p:cNvSpPr/>
          <p:nvPr/>
        </p:nvSpPr>
        <p:spPr bwMode="auto">
          <a:xfrm>
            <a:off x="6081835" y="4797469"/>
            <a:ext cx="306998" cy="30699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20" name="Oval 75">
            <a:extLst>
              <a:ext uri="{FF2B5EF4-FFF2-40B4-BE49-F238E27FC236}">
                <a16:creationId xmlns:a16="http://schemas.microsoft.com/office/drawing/2014/main" id="{635036BE-2A46-A04D-9179-F4454ECDC41D}"/>
              </a:ext>
            </a:extLst>
          </p:cNvPr>
          <p:cNvSpPr/>
          <p:nvPr/>
        </p:nvSpPr>
        <p:spPr bwMode="auto">
          <a:xfrm>
            <a:off x="7285381" y="2603500"/>
            <a:ext cx="306998" cy="30699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21" name="Oval 76">
            <a:extLst>
              <a:ext uri="{FF2B5EF4-FFF2-40B4-BE49-F238E27FC236}">
                <a16:creationId xmlns:a16="http://schemas.microsoft.com/office/drawing/2014/main" id="{4558BBB2-B9DE-8A42-A2BA-986CEEC00F00}"/>
              </a:ext>
            </a:extLst>
          </p:cNvPr>
          <p:cNvSpPr/>
          <p:nvPr/>
        </p:nvSpPr>
        <p:spPr bwMode="auto">
          <a:xfrm>
            <a:off x="6081835" y="2611378"/>
            <a:ext cx="306998" cy="30699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cxnSp>
        <p:nvCxnSpPr>
          <p:cNvPr id="22" name="Straight Arrow Connector 77">
            <a:extLst>
              <a:ext uri="{FF2B5EF4-FFF2-40B4-BE49-F238E27FC236}">
                <a16:creationId xmlns:a16="http://schemas.microsoft.com/office/drawing/2014/main" id="{59AAD61B-B7AC-BA42-B28B-837123BD8F4C}"/>
              </a:ext>
            </a:extLst>
          </p:cNvPr>
          <p:cNvCxnSpPr/>
          <p:nvPr/>
        </p:nvCxnSpPr>
        <p:spPr bwMode="auto">
          <a:xfrm>
            <a:off x="5185286" y="2756999"/>
            <a:ext cx="896549" cy="0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3" name="Straight Arrow Connector 78">
            <a:extLst>
              <a:ext uri="{FF2B5EF4-FFF2-40B4-BE49-F238E27FC236}">
                <a16:creationId xmlns:a16="http://schemas.microsoft.com/office/drawing/2014/main" id="{70379666-A7D0-EB49-A224-65847F4BCD37}"/>
              </a:ext>
            </a:extLst>
          </p:cNvPr>
          <p:cNvCxnSpPr/>
          <p:nvPr/>
        </p:nvCxnSpPr>
        <p:spPr bwMode="auto">
          <a:xfrm flipV="1">
            <a:off x="6388833" y="2756999"/>
            <a:ext cx="896549" cy="0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4" name="Straight Arrow Connector 79">
            <a:extLst>
              <a:ext uri="{FF2B5EF4-FFF2-40B4-BE49-F238E27FC236}">
                <a16:creationId xmlns:a16="http://schemas.microsoft.com/office/drawing/2014/main" id="{729C50F9-771C-A048-95A2-B6ABDFC01A36}"/>
              </a:ext>
            </a:extLst>
          </p:cNvPr>
          <p:cNvCxnSpPr>
            <a:stCxn id="17" idx="1"/>
          </p:cNvCxnSpPr>
          <p:nvPr/>
        </p:nvCxnSpPr>
        <p:spPr bwMode="auto">
          <a:xfrm rot="16200000" flipV="1">
            <a:off x="6079638" y="3137652"/>
            <a:ext cx="872027" cy="343556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5" name="Straight Arrow Connector 80">
            <a:extLst>
              <a:ext uri="{FF2B5EF4-FFF2-40B4-BE49-F238E27FC236}">
                <a16:creationId xmlns:a16="http://schemas.microsoft.com/office/drawing/2014/main" id="{43D0FA04-3B5E-BB4D-99C2-D31D50ECA37A}"/>
              </a:ext>
            </a:extLst>
          </p:cNvPr>
          <p:cNvCxnSpPr>
            <a:stCxn id="16" idx="7"/>
          </p:cNvCxnSpPr>
          <p:nvPr/>
        </p:nvCxnSpPr>
        <p:spPr bwMode="auto">
          <a:xfrm rot="5400000" flipH="1" flipV="1">
            <a:off x="5498433" y="3117084"/>
            <a:ext cx="872027" cy="384693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6" name="Straight Arrow Connector 81">
            <a:extLst>
              <a:ext uri="{FF2B5EF4-FFF2-40B4-BE49-F238E27FC236}">
                <a16:creationId xmlns:a16="http://schemas.microsoft.com/office/drawing/2014/main" id="{A9C64F75-D48B-E547-BD6B-B7A66657F0D2}"/>
              </a:ext>
            </a:extLst>
          </p:cNvPr>
          <p:cNvCxnSpPr/>
          <p:nvPr/>
        </p:nvCxnSpPr>
        <p:spPr bwMode="auto">
          <a:xfrm>
            <a:off x="5185286" y="4943091"/>
            <a:ext cx="896549" cy="0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82">
            <a:extLst>
              <a:ext uri="{FF2B5EF4-FFF2-40B4-BE49-F238E27FC236}">
                <a16:creationId xmlns:a16="http://schemas.microsoft.com/office/drawing/2014/main" id="{DF4FEEE0-54F5-7542-BF75-E9B9B4262F7B}"/>
              </a:ext>
            </a:extLst>
          </p:cNvPr>
          <p:cNvCxnSpPr/>
          <p:nvPr/>
        </p:nvCxnSpPr>
        <p:spPr bwMode="auto">
          <a:xfrm flipV="1">
            <a:off x="6388833" y="4943091"/>
            <a:ext cx="896549" cy="0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8" name="Straight Arrow Connector 83">
            <a:extLst>
              <a:ext uri="{FF2B5EF4-FFF2-40B4-BE49-F238E27FC236}">
                <a16:creationId xmlns:a16="http://schemas.microsoft.com/office/drawing/2014/main" id="{5C903603-E923-CD4C-A333-B00147F5CE77}"/>
              </a:ext>
            </a:extLst>
          </p:cNvPr>
          <p:cNvCxnSpPr>
            <a:endCxn id="17" idx="3"/>
          </p:cNvCxnSpPr>
          <p:nvPr/>
        </p:nvCxnSpPr>
        <p:spPr bwMode="auto">
          <a:xfrm rot="5400000" flipH="1" flipV="1">
            <a:off x="6075699" y="4230697"/>
            <a:ext cx="879905" cy="343556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9" name="Straight Arrow Connector 84">
            <a:extLst>
              <a:ext uri="{FF2B5EF4-FFF2-40B4-BE49-F238E27FC236}">
                <a16:creationId xmlns:a16="http://schemas.microsoft.com/office/drawing/2014/main" id="{B9E4042B-703C-7D4D-BAFF-C2D30A1BEB25}"/>
              </a:ext>
            </a:extLst>
          </p:cNvPr>
          <p:cNvCxnSpPr>
            <a:endCxn id="16" idx="5"/>
          </p:cNvCxnSpPr>
          <p:nvPr/>
        </p:nvCxnSpPr>
        <p:spPr bwMode="auto">
          <a:xfrm rot="16200000" flipV="1">
            <a:off x="5494495" y="4210128"/>
            <a:ext cx="879905" cy="384693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30" name="Group 85">
            <a:extLst>
              <a:ext uri="{FF2B5EF4-FFF2-40B4-BE49-F238E27FC236}">
                <a16:creationId xmlns:a16="http://schemas.microsoft.com/office/drawing/2014/main" id="{4BF1A10F-00E7-804B-8B00-EA1C061C89FE}"/>
              </a:ext>
            </a:extLst>
          </p:cNvPr>
          <p:cNvGrpSpPr/>
          <p:nvPr/>
        </p:nvGrpSpPr>
        <p:grpSpPr>
          <a:xfrm>
            <a:off x="2638210" y="2607439"/>
            <a:ext cx="1203547" cy="2504906"/>
            <a:chOff x="2347292" y="3119240"/>
            <a:chExt cx="1444256" cy="3005887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31" name="Oval 86">
              <a:extLst>
                <a:ext uri="{FF2B5EF4-FFF2-40B4-BE49-F238E27FC236}">
                  <a16:creationId xmlns:a16="http://schemas.microsoft.com/office/drawing/2014/main" id="{F8E56DF9-A445-8343-A092-24BD0BBF6B4A}"/>
                </a:ext>
              </a:extLst>
            </p:cNvPr>
            <p:cNvSpPr/>
            <p:nvPr/>
          </p:nvSpPr>
          <p:spPr bwMode="auto">
            <a:xfrm>
              <a:off x="2570776" y="4430895"/>
              <a:ext cx="368397" cy="368397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schemeClr val="tx1"/>
                </a:solidFill>
                <a:latin typeface="Tahoma" pitchFamily="34" charset="0"/>
                <a:ea typeface="ＭＳ Ｐゴシック" pitchFamily="-111" charset="-128"/>
              </a:endParaRPr>
            </a:p>
          </p:txBody>
        </p:sp>
        <p:sp>
          <p:nvSpPr>
            <p:cNvPr id="32" name="Oval 87">
              <a:extLst>
                <a:ext uri="{FF2B5EF4-FFF2-40B4-BE49-F238E27FC236}">
                  <a16:creationId xmlns:a16="http://schemas.microsoft.com/office/drawing/2014/main" id="{7F2675E7-A84D-0F46-AA01-41332460325B}"/>
                </a:ext>
              </a:extLst>
            </p:cNvPr>
            <p:cNvSpPr/>
            <p:nvPr/>
          </p:nvSpPr>
          <p:spPr bwMode="auto">
            <a:xfrm>
              <a:off x="3423151" y="3119240"/>
              <a:ext cx="368397" cy="368397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schemeClr val="tx1"/>
                </a:solidFill>
                <a:latin typeface="Tahoma" pitchFamily="34" charset="0"/>
                <a:ea typeface="ＭＳ Ｐゴシック" pitchFamily="-111" charset="-128"/>
              </a:endParaRPr>
            </a:p>
          </p:txBody>
        </p:sp>
        <p:cxnSp>
          <p:nvCxnSpPr>
            <p:cNvPr id="33" name="Straight Arrow Connector 88">
              <a:extLst>
                <a:ext uri="{FF2B5EF4-FFF2-40B4-BE49-F238E27FC236}">
                  <a16:creationId xmlns:a16="http://schemas.microsoft.com/office/drawing/2014/main" id="{C5B34910-A3D9-DA44-BF78-D8E6BBDD2C87}"/>
                </a:ext>
              </a:extLst>
            </p:cNvPr>
            <p:cNvCxnSpPr/>
            <p:nvPr/>
          </p:nvCxnSpPr>
          <p:spPr bwMode="auto">
            <a:xfrm>
              <a:off x="2347292" y="3293986"/>
              <a:ext cx="1075859" cy="0"/>
            </a:xfrm>
            <a:prstGeom prst="straightConnector1">
              <a:avLst/>
            </a:prstGeom>
            <a:ln>
              <a:headEnd type="none"/>
              <a:tailEnd type="non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34" name="Oval 89">
              <a:extLst>
                <a:ext uri="{FF2B5EF4-FFF2-40B4-BE49-F238E27FC236}">
                  <a16:creationId xmlns:a16="http://schemas.microsoft.com/office/drawing/2014/main" id="{14C5816D-C7A9-1B41-8C40-8527F46A8BA9}"/>
                </a:ext>
              </a:extLst>
            </p:cNvPr>
            <p:cNvSpPr/>
            <p:nvPr/>
          </p:nvSpPr>
          <p:spPr bwMode="auto">
            <a:xfrm>
              <a:off x="3423151" y="5756730"/>
              <a:ext cx="368397" cy="368397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schemeClr val="tx1"/>
                </a:solidFill>
                <a:latin typeface="Tahoma" pitchFamily="34" charset="0"/>
                <a:ea typeface="ＭＳ Ｐゴシック" pitchFamily="-111" charset="-128"/>
              </a:endParaRPr>
            </a:p>
          </p:txBody>
        </p:sp>
        <p:cxnSp>
          <p:nvCxnSpPr>
            <p:cNvPr id="35" name="Straight Arrow Connector 90">
              <a:extLst>
                <a:ext uri="{FF2B5EF4-FFF2-40B4-BE49-F238E27FC236}">
                  <a16:creationId xmlns:a16="http://schemas.microsoft.com/office/drawing/2014/main" id="{95CD3827-E461-AF45-BE8F-6DEE621FD195}"/>
                </a:ext>
              </a:extLst>
            </p:cNvPr>
            <p:cNvCxnSpPr/>
            <p:nvPr/>
          </p:nvCxnSpPr>
          <p:spPr bwMode="auto">
            <a:xfrm>
              <a:off x="2347292" y="5931476"/>
              <a:ext cx="1075859" cy="0"/>
            </a:xfrm>
            <a:prstGeom prst="straightConnector1">
              <a:avLst/>
            </a:prstGeom>
            <a:ln>
              <a:headEnd type="none"/>
              <a:tailEnd type="non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6" name="Group 91">
            <a:extLst>
              <a:ext uri="{FF2B5EF4-FFF2-40B4-BE49-F238E27FC236}">
                <a16:creationId xmlns:a16="http://schemas.microsoft.com/office/drawing/2014/main" id="{8842E4BC-4A93-C04A-BAD6-A7FAAC5AC906}"/>
              </a:ext>
            </a:extLst>
          </p:cNvPr>
          <p:cNvGrpSpPr/>
          <p:nvPr/>
        </p:nvGrpSpPr>
        <p:grpSpPr>
          <a:xfrm>
            <a:off x="4878289" y="2611379"/>
            <a:ext cx="646733" cy="2493088"/>
            <a:chOff x="4903606" y="3123968"/>
            <a:chExt cx="776080" cy="2991706"/>
          </a:xfrm>
        </p:grpSpPr>
        <p:sp>
          <p:nvSpPr>
            <p:cNvPr id="37" name="Oval 92">
              <a:extLst>
                <a:ext uri="{FF2B5EF4-FFF2-40B4-BE49-F238E27FC236}">
                  <a16:creationId xmlns:a16="http://schemas.microsoft.com/office/drawing/2014/main" id="{780770A3-FBBB-9042-A45C-5EF3F3062E41}"/>
                </a:ext>
              </a:extLst>
            </p:cNvPr>
            <p:cNvSpPr/>
            <p:nvPr/>
          </p:nvSpPr>
          <p:spPr bwMode="auto">
            <a:xfrm>
              <a:off x="4903606" y="5747277"/>
              <a:ext cx="368397" cy="368397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schemeClr val="tx1"/>
                </a:solidFill>
                <a:latin typeface="Tahoma" pitchFamily="34" charset="0"/>
                <a:ea typeface="ＭＳ Ｐゴシック" pitchFamily="-111" charset="-128"/>
              </a:endParaRPr>
            </a:p>
          </p:txBody>
        </p:sp>
        <p:sp>
          <p:nvSpPr>
            <p:cNvPr id="38" name="Oval 93">
              <a:extLst>
                <a:ext uri="{FF2B5EF4-FFF2-40B4-BE49-F238E27FC236}">
                  <a16:creationId xmlns:a16="http://schemas.microsoft.com/office/drawing/2014/main" id="{4173D74D-FC60-AF49-AFF2-43267A2E5A17}"/>
                </a:ext>
              </a:extLst>
            </p:cNvPr>
            <p:cNvSpPr/>
            <p:nvPr/>
          </p:nvSpPr>
          <p:spPr bwMode="auto">
            <a:xfrm>
              <a:off x="4903606" y="3123968"/>
              <a:ext cx="368397" cy="368397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schemeClr val="tx1"/>
                </a:solidFill>
                <a:latin typeface="Tahoma" pitchFamily="34" charset="0"/>
                <a:ea typeface="ＭＳ Ｐゴシック" pitchFamily="-111" charset="-128"/>
              </a:endParaRPr>
            </a:p>
          </p:txBody>
        </p:sp>
        <p:cxnSp>
          <p:nvCxnSpPr>
            <p:cNvPr id="39" name="Straight Arrow Connector 94">
              <a:extLst>
                <a:ext uri="{FF2B5EF4-FFF2-40B4-BE49-F238E27FC236}">
                  <a16:creationId xmlns:a16="http://schemas.microsoft.com/office/drawing/2014/main" id="{7D59A6A6-80BD-0345-ADF9-9C89AABD4F03}"/>
                </a:ext>
              </a:extLst>
            </p:cNvPr>
            <p:cNvCxnSpPr/>
            <p:nvPr/>
          </p:nvCxnSpPr>
          <p:spPr bwMode="auto">
            <a:xfrm rot="16200000" flipV="1">
              <a:off x="4920927" y="3735541"/>
              <a:ext cx="1055885" cy="461633"/>
            </a:xfrm>
            <a:prstGeom prst="straightConnector1">
              <a:avLst/>
            </a:prstGeom>
            <a:ln>
              <a:headEnd type="none"/>
              <a:tailEnd type="non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0" name="Straight Arrow Connector 137">
              <a:extLst>
                <a:ext uri="{FF2B5EF4-FFF2-40B4-BE49-F238E27FC236}">
                  <a16:creationId xmlns:a16="http://schemas.microsoft.com/office/drawing/2014/main" id="{166025CD-E66D-CE48-8B3F-83B48E869224}"/>
                </a:ext>
              </a:extLst>
            </p:cNvPr>
            <p:cNvCxnSpPr/>
            <p:nvPr/>
          </p:nvCxnSpPr>
          <p:spPr bwMode="auto">
            <a:xfrm rot="5400000" flipH="1" flipV="1">
              <a:off x="4925653" y="5047195"/>
              <a:ext cx="1046433" cy="461633"/>
            </a:xfrm>
            <a:prstGeom prst="straightConnector1">
              <a:avLst/>
            </a:prstGeom>
            <a:ln>
              <a:headEnd type="none"/>
              <a:tailEnd type="non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41" name="TextBox 138">
            <a:extLst>
              <a:ext uri="{FF2B5EF4-FFF2-40B4-BE49-F238E27FC236}">
                <a16:creationId xmlns:a16="http://schemas.microsoft.com/office/drawing/2014/main" id="{64E8A3F2-474F-154F-AB95-57C2E4C04167}"/>
              </a:ext>
            </a:extLst>
          </p:cNvPr>
          <p:cNvSpPr txBox="1"/>
          <p:nvPr/>
        </p:nvSpPr>
        <p:spPr>
          <a:xfrm>
            <a:off x="3309370" y="3636405"/>
            <a:ext cx="195986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ghost</a:t>
            </a:r>
            <a:r>
              <a:rPr lang="en-US" sz="1500" dirty="0">
                <a:latin typeface="Eras Medium ITC" pitchFamily="34" charset="0"/>
              </a:rPr>
              <a:t> vertices</a:t>
            </a:r>
          </a:p>
        </p:txBody>
      </p:sp>
    </p:spTree>
    <p:extLst>
      <p:ext uri="{BB962C8B-B14F-4D97-AF65-F5344CB8AC3E}">
        <p14:creationId xmlns:p14="http://schemas.microsoft.com/office/powerpoint/2010/main" val="396732307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2994" y="2250900"/>
            <a:ext cx="6958012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b="0" kern="0" dirty="0">
                <a:solidFill>
                  <a:srgbClr val="C00000"/>
                </a:solidFill>
                <a:ea typeface="+mn-ea"/>
              </a:rPr>
              <a:t>How to accelerate BSP processing?</a:t>
            </a:r>
          </a:p>
          <a:p>
            <a:pPr algn="ctr"/>
            <a:r>
              <a:rPr lang="en-US" altLang="zh-CN" b="0" kern="0" dirty="0">
                <a:solidFill>
                  <a:srgbClr val="C00000"/>
                </a:solidFill>
                <a:ea typeface="+mn-ea"/>
              </a:rPr>
              <a:t>Async!</a:t>
            </a:r>
            <a:endParaRPr kumimoji="0" lang="en-US" altLang="zh-CN" b="0" kern="0" dirty="0">
              <a:solidFill>
                <a:srgbClr val="C00000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4269490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0C46CF-3002-174B-8EE6-EAE220C4F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Async graph processing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512B96D-F9A7-4243-8EDB-6D6273021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66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6001D8C-85BF-C943-9956-44A2B702E3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9376" y="2524818"/>
            <a:ext cx="2669000" cy="2060874"/>
          </a:xfrm>
          <a:prstGeom prst="rect">
            <a:avLst/>
          </a:prstGeom>
        </p:spPr>
      </p:pic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B30735A-0A6D-4145-8C14-9191C60CD8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Program only need to add the vertex to a </a:t>
            </a:r>
            <a:r>
              <a:rPr lang="en-US" altLang="zh-CN" dirty="0">
                <a:solidFill>
                  <a:srgbClr val="C00000"/>
                </a:solidFill>
              </a:rPr>
              <a:t>scheduler</a:t>
            </a:r>
            <a:r>
              <a:rPr lang="en-US" altLang="zh-CN" dirty="0"/>
              <a:t> </a:t>
            </a:r>
          </a:p>
          <a:p>
            <a:pPr lvl="1"/>
            <a:r>
              <a:rPr lang="en-US" altLang="zh-CN" dirty="0"/>
              <a:t>The scheduler will handle the scheduling 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E161637-AA16-CA4E-9172-0B0838632C7A}"/>
              </a:ext>
            </a:extLst>
          </p:cNvPr>
          <p:cNvSpPr/>
          <p:nvPr/>
        </p:nvSpPr>
        <p:spPr>
          <a:xfrm>
            <a:off x="3128284" y="4233942"/>
            <a:ext cx="2668999" cy="136912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7147004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63BBB40-6F60-F34F-AA28-0ED405400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Asynchronous </a:t>
            </a:r>
            <a:r>
              <a:rPr kumimoji="1" lang="en" altLang="zh-CN" dirty="0"/>
              <a:t>Scheduler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750B25A-E47D-F54F-A98D-E5554FBB31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The scheduler determines the </a:t>
            </a:r>
            <a:r>
              <a:rPr kumimoji="1" lang="en" altLang="zh-CN" dirty="0">
                <a:solidFill>
                  <a:srgbClr val="C00000"/>
                </a:solidFill>
              </a:rPr>
              <a:t>order</a:t>
            </a:r>
            <a:r>
              <a:rPr kumimoji="1" lang="en" altLang="zh-CN" dirty="0"/>
              <a:t> that vertices are updated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F971E99-5F62-314C-BF9C-29B643562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67</a:t>
            </a:fld>
            <a:endParaRPr lang="zh-CN" altLang="en-US"/>
          </a:p>
        </p:txBody>
      </p:sp>
      <p:sp>
        <p:nvSpPr>
          <p:cNvPr id="5" name="Freeform 33">
            <a:extLst>
              <a:ext uri="{FF2B5EF4-FFF2-40B4-BE49-F238E27FC236}">
                <a16:creationId xmlns:a16="http://schemas.microsoft.com/office/drawing/2014/main" id="{B50F2466-DD7F-B64B-93C3-5BDBD2D7C5B0}"/>
              </a:ext>
            </a:extLst>
          </p:cNvPr>
          <p:cNvSpPr/>
          <p:nvPr/>
        </p:nvSpPr>
        <p:spPr bwMode="auto">
          <a:xfrm rot="10800000">
            <a:off x="4153638" y="3090923"/>
            <a:ext cx="2841625" cy="1509888"/>
          </a:xfrm>
          <a:custGeom>
            <a:avLst/>
            <a:gdLst>
              <a:gd name="connsiteX0" fmla="*/ 1629833 w 3409950"/>
              <a:gd name="connsiteY0" fmla="*/ 55033 h 1811866"/>
              <a:gd name="connsiteX1" fmla="*/ 3026833 w 3409950"/>
              <a:gd name="connsiteY1" fmla="*/ 105833 h 1811866"/>
              <a:gd name="connsiteX2" fmla="*/ 3230033 w 3409950"/>
              <a:gd name="connsiteY2" fmla="*/ 690033 h 1811866"/>
              <a:gd name="connsiteX3" fmla="*/ 1947333 w 3409950"/>
              <a:gd name="connsiteY3" fmla="*/ 664633 h 1811866"/>
              <a:gd name="connsiteX4" fmla="*/ 2493433 w 3409950"/>
              <a:gd name="connsiteY4" fmla="*/ 1413933 h 1811866"/>
              <a:gd name="connsiteX5" fmla="*/ 2290233 w 3409950"/>
              <a:gd name="connsiteY5" fmla="*/ 1769533 h 1811866"/>
              <a:gd name="connsiteX6" fmla="*/ 1833033 w 3409950"/>
              <a:gd name="connsiteY6" fmla="*/ 1642533 h 1811866"/>
              <a:gd name="connsiteX7" fmla="*/ 1540933 w 3409950"/>
              <a:gd name="connsiteY7" fmla="*/ 753533 h 1811866"/>
              <a:gd name="connsiteX8" fmla="*/ 1274233 w 3409950"/>
              <a:gd name="connsiteY8" fmla="*/ 1591733 h 1811866"/>
              <a:gd name="connsiteX9" fmla="*/ 867833 w 3409950"/>
              <a:gd name="connsiteY9" fmla="*/ 1756833 h 1811866"/>
              <a:gd name="connsiteX10" fmla="*/ 740833 w 3409950"/>
              <a:gd name="connsiteY10" fmla="*/ 1325033 h 1811866"/>
              <a:gd name="connsiteX11" fmla="*/ 1198033 w 3409950"/>
              <a:gd name="connsiteY11" fmla="*/ 677333 h 1811866"/>
              <a:gd name="connsiteX12" fmla="*/ 194733 w 3409950"/>
              <a:gd name="connsiteY12" fmla="*/ 690033 h 1811866"/>
              <a:gd name="connsiteX13" fmla="*/ 29633 w 3409950"/>
              <a:gd name="connsiteY13" fmla="*/ 283633 h 1811866"/>
              <a:gd name="connsiteX14" fmla="*/ 372533 w 3409950"/>
              <a:gd name="connsiteY14" fmla="*/ 93133 h 1811866"/>
              <a:gd name="connsiteX15" fmla="*/ 1629833 w 3409950"/>
              <a:gd name="connsiteY15" fmla="*/ 55033 h 1811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409950" h="1811866">
                <a:moveTo>
                  <a:pt x="1629833" y="55033"/>
                </a:moveTo>
                <a:cubicBezTo>
                  <a:pt x="2072216" y="57150"/>
                  <a:pt x="2760133" y="0"/>
                  <a:pt x="3026833" y="105833"/>
                </a:cubicBezTo>
                <a:cubicBezTo>
                  <a:pt x="3293533" y="211666"/>
                  <a:pt x="3409950" y="596900"/>
                  <a:pt x="3230033" y="690033"/>
                </a:cubicBezTo>
                <a:cubicBezTo>
                  <a:pt x="3050116" y="783166"/>
                  <a:pt x="2070100" y="543983"/>
                  <a:pt x="1947333" y="664633"/>
                </a:cubicBezTo>
                <a:cubicBezTo>
                  <a:pt x="1824566" y="785283"/>
                  <a:pt x="2436283" y="1229783"/>
                  <a:pt x="2493433" y="1413933"/>
                </a:cubicBezTo>
                <a:cubicBezTo>
                  <a:pt x="2550583" y="1598083"/>
                  <a:pt x="2400300" y="1731433"/>
                  <a:pt x="2290233" y="1769533"/>
                </a:cubicBezTo>
                <a:cubicBezTo>
                  <a:pt x="2180166" y="1807633"/>
                  <a:pt x="1957916" y="1811866"/>
                  <a:pt x="1833033" y="1642533"/>
                </a:cubicBezTo>
                <a:cubicBezTo>
                  <a:pt x="1708150" y="1473200"/>
                  <a:pt x="1634066" y="762000"/>
                  <a:pt x="1540933" y="753533"/>
                </a:cubicBezTo>
                <a:cubicBezTo>
                  <a:pt x="1447800" y="745066"/>
                  <a:pt x="1386416" y="1424516"/>
                  <a:pt x="1274233" y="1591733"/>
                </a:cubicBezTo>
                <a:cubicBezTo>
                  <a:pt x="1162050" y="1758950"/>
                  <a:pt x="956733" y="1801283"/>
                  <a:pt x="867833" y="1756833"/>
                </a:cubicBezTo>
                <a:cubicBezTo>
                  <a:pt x="778933" y="1712383"/>
                  <a:pt x="685800" y="1504950"/>
                  <a:pt x="740833" y="1325033"/>
                </a:cubicBezTo>
                <a:cubicBezTo>
                  <a:pt x="795866" y="1145116"/>
                  <a:pt x="1289050" y="783166"/>
                  <a:pt x="1198033" y="677333"/>
                </a:cubicBezTo>
                <a:cubicBezTo>
                  <a:pt x="1107016" y="571500"/>
                  <a:pt x="389466" y="755650"/>
                  <a:pt x="194733" y="690033"/>
                </a:cubicBezTo>
                <a:cubicBezTo>
                  <a:pt x="0" y="624416"/>
                  <a:pt x="0" y="383116"/>
                  <a:pt x="29633" y="283633"/>
                </a:cubicBezTo>
                <a:cubicBezTo>
                  <a:pt x="59266" y="184150"/>
                  <a:pt x="105833" y="131233"/>
                  <a:pt x="372533" y="93133"/>
                </a:cubicBezTo>
                <a:cubicBezTo>
                  <a:pt x="639233" y="55033"/>
                  <a:pt x="1187450" y="52916"/>
                  <a:pt x="1629833" y="55033"/>
                </a:cubicBezTo>
                <a:close/>
              </a:path>
            </a:pathLst>
          </a:cu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6" name="Oval 34">
            <a:extLst>
              <a:ext uri="{FF2B5EF4-FFF2-40B4-BE49-F238E27FC236}">
                <a16:creationId xmlns:a16="http://schemas.microsoft.com/office/drawing/2014/main" id="{1F64715F-273A-B946-BDAB-1731471B1463}"/>
              </a:ext>
            </a:extLst>
          </p:cNvPr>
          <p:cNvSpPr/>
          <p:nvPr/>
        </p:nvSpPr>
        <p:spPr bwMode="auto">
          <a:xfrm>
            <a:off x="5397501" y="4062151"/>
            <a:ext cx="381000" cy="381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7" name="Freeform 36">
            <a:extLst>
              <a:ext uri="{FF2B5EF4-FFF2-40B4-BE49-F238E27FC236}">
                <a16:creationId xmlns:a16="http://schemas.microsoft.com/office/drawing/2014/main" id="{DA5175DE-5702-D24E-A8D7-3D36AA9B582D}"/>
              </a:ext>
            </a:extLst>
          </p:cNvPr>
          <p:cNvSpPr/>
          <p:nvPr/>
        </p:nvSpPr>
        <p:spPr bwMode="auto">
          <a:xfrm>
            <a:off x="4153638" y="2222500"/>
            <a:ext cx="1786819" cy="629310"/>
          </a:xfrm>
          <a:custGeom>
            <a:avLst/>
            <a:gdLst>
              <a:gd name="connsiteX0" fmla="*/ 38100 w 2144183"/>
              <a:gd name="connsiteY0" fmla="*/ 410633 h 1041400"/>
              <a:gd name="connsiteX1" fmla="*/ 495300 w 2144183"/>
              <a:gd name="connsiteY1" fmla="*/ 131233 h 1041400"/>
              <a:gd name="connsiteX2" fmla="*/ 1879600 w 2144183"/>
              <a:gd name="connsiteY2" fmla="*/ 105833 h 1041400"/>
              <a:gd name="connsiteX3" fmla="*/ 2082800 w 2144183"/>
              <a:gd name="connsiteY3" fmla="*/ 766233 h 1041400"/>
              <a:gd name="connsiteX4" fmla="*/ 1536700 w 2144183"/>
              <a:gd name="connsiteY4" fmla="*/ 1007533 h 1041400"/>
              <a:gd name="connsiteX5" fmla="*/ 266700 w 2144183"/>
              <a:gd name="connsiteY5" fmla="*/ 944033 h 1041400"/>
              <a:gd name="connsiteX6" fmla="*/ 38100 w 2144183"/>
              <a:gd name="connsiteY6" fmla="*/ 410633 h 1041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44183" h="1041400">
                <a:moveTo>
                  <a:pt x="38100" y="410633"/>
                </a:moveTo>
                <a:cubicBezTo>
                  <a:pt x="76200" y="275166"/>
                  <a:pt x="188383" y="182033"/>
                  <a:pt x="495300" y="131233"/>
                </a:cubicBezTo>
                <a:cubicBezTo>
                  <a:pt x="802217" y="80433"/>
                  <a:pt x="1615017" y="0"/>
                  <a:pt x="1879600" y="105833"/>
                </a:cubicBezTo>
                <a:cubicBezTo>
                  <a:pt x="2144183" y="211666"/>
                  <a:pt x="2139950" y="615950"/>
                  <a:pt x="2082800" y="766233"/>
                </a:cubicBezTo>
                <a:cubicBezTo>
                  <a:pt x="2025650" y="916516"/>
                  <a:pt x="1839383" y="977900"/>
                  <a:pt x="1536700" y="1007533"/>
                </a:cubicBezTo>
                <a:cubicBezTo>
                  <a:pt x="1234017" y="1037166"/>
                  <a:pt x="520700" y="1041400"/>
                  <a:pt x="266700" y="944033"/>
                </a:cubicBezTo>
                <a:cubicBezTo>
                  <a:pt x="12700" y="846666"/>
                  <a:pt x="0" y="546100"/>
                  <a:pt x="38100" y="410633"/>
                </a:cubicBezTo>
                <a:close/>
              </a:path>
            </a:pathLst>
          </a:cu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8" name="Freeform 37">
            <a:extLst>
              <a:ext uri="{FF2B5EF4-FFF2-40B4-BE49-F238E27FC236}">
                <a16:creationId xmlns:a16="http://schemas.microsoft.com/office/drawing/2014/main" id="{56CC5F23-97D8-FD4D-9627-C6283A8A4981}"/>
              </a:ext>
            </a:extLst>
          </p:cNvPr>
          <p:cNvSpPr/>
          <p:nvPr/>
        </p:nvSpPr>
        <p:spPr bwMode="auto">
          <a:xfrm>
            <a:off x="4189021" y="3953138"/>
            <a:ext cx="1786819" cy="629310"/>
          </a:xfrm>
          <a:custGeom>
            <a:avLst/>
            <a:gdLst>
              <a:gd name="connsiteX0" fmla="*/ 38100 w 2144183"/>
              <a:gd name="connsiteY0" fmla="*/ 410633 h 1041400"/>
              <a:gd name="connsiteX1" fmla="*/ 495300 w 2144183"/>
              <a:gd name="connsiteY1" fmla="*/ 131233 h 1041400"/>
              <a:gd name="connsiteX2" fmla="*/ 1879600 w 2144183"/>
              <a:gd name="connsiteY2" fmla="*/ 105833 h 1041400"/>
              <a:gd name="connsiteX3" fmla="*/ 2082800 w 2144183"/>
              <a:gd name="connsiteY3" fmla="*/ 766233 h 1041400"/>
              <a:gd name="connsiteX4" fmla="*/ 1536700 w 2144183"/>
              <a:gd name="connsiteY4" fmla="*/ 1007533 h 1041400"/>
              <a:gd name="connsiteX5" fmla="*/ 266700 w 2144183"/>
              <a:gd name="connsiteY5" fmla="*/ 944033 h 1041400"/>
              <a:gd name="connsiteX6" fmla="*/ 38100 w 2144183"/>
              <a:gd name="connsiteY6" fmla="*/ 410633 h 1041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44183" h="1041400">
                <a:moveTo>
                  <a:pt x="38100" y="410633"/>
                </a:moveTo>
                <a:cubicBezTo>
                  <a:pt x="76200" y="275166"/>
                  <a:pt x="188383" y="182033"/>
                  <a:pt x="495300" y="131233"/>
                </a:cubicBezTo>
                <a:cubicBezTo>
                  <a:pt x="802217" y="80433"/>
                  <a:pt x="1615017" y="0"/>
                  <a:pt x="1879600" y="105833"/>
                </a:cubicBezTo>
                <a:cubicBezTo>
                  <a:pt x="2144183" y="211666"/>
                  <a:pt x="2139950" y="615950"/>
                  <a:pt x="2082800" y="766233"/>
                </a:cubicBezTo>
                <a:cubicBezTo>
                  <a:pt x="2025650" y="916516"/>
                  <a:pt x="1839383" y="977900"/>
                  <a:pt x="1536700" y="1007533"/>
                </a:cubicBezTo>
                <a:cubicBezTo>
                  <a:pt x="1234017" y="1037166"/>
                  <a:pt x="520700" y="1041400"/>
                  <a:pt x="266700" y="944033"/>
                </a:cubicBezTo>
                <a:cubicBezTo>
                  <a:pt x="12700" y="846666"/>
                  <a:pt x="0" y="546100"/>
                  <a:pt x="38100" y="410633"/>
                </a:cubicBezTo>
                <a:close/>
              </a:path>
            </a:pathLst>
          </a:cu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9" name="Rounded Rectangle 38">
            <a:extLst>
              <a:ext uri="{FF2B5EF4-FFF2-40B4-BE49-F238E27FC236}">
                <a16:creationId xmlns:a16="http://schemas.microsoft.com/office/drawing/2014/main" id="{C2409A45-298C-A545-987A-BC3912A49140}"/>
              </a:ext>
            </a:extLst>
          </p:cNvPr>
          <p:cNvSpPr/>
          <p:nvPr/>
        </p:nvSpPr>
        <p:spPr bwMode="auto">
          <a:xfrm>
            <a:off x="2694683" y="2327924"/>
            <a:ext cx="1210563" cy="609753"/>
          </a:xfrm>
          <a:prstGeom prst="round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>
              <a:lnSpc>
                <a:spcPct val="80000"/>
              </a:lnSpc>
            </a:pPr>
            <a:r>
              <a:rPr 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CPU 1</a:t>
            </a:r>
          </a:p>
        </p:txBody>
      </p:sp>
      <p:sp>
        <p:nvSpPr>
          <p:cNvPr id="10" name="Rounded Rectangle 41">
            <a:extLst>
              <a:ext uri="{FF2B5EF4-FFF2-40B4-BE49-F238E27FC236}">
                <a16:creationId xmlns:a16="http://schemas.microsoft.com/office/drawing/2014/main" id="{FA581213-9EDC-B247-A6D2-02E69833C5CC}"/>
              </a:ext>
            </a:extLst>
          </p:cNvPr>
          <p:cNvSpPr/>
          <p:nvPr/>
        </p:nvSpPr>
        <p:spPr bwMode="auto">
          <a:xfrm>
            <a:off x="2694683" y="4261594"/>
            <a:ext cx="1210563" cy="609753"/>
          </a:xfrm>
          <a:prstGeom prst="roundRect">
            <a:avLst/>
          </a:prstGeom>
          <a:solidFill>
            <a:srgbClr val="00B0F0"/>
          </a:solidFill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>
              <a:lnSpc>
                <a:spcPct val="80000"/>
              </a:lnSpc>
            </a:pPr>
            <a:r>
              <a:rPr 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CPU 2</a:t>
            </a:r>
          </a:p>
        </p:txBody>
      </p:sp>
      <p:sp>
        <p:nvSpPr>
          <p:cNvPr id="11" name="Oval 42">
            <a:extLst>
              <a:ext uri="{FF2B5EF4-FFF2-40B4-BE49-F238E27FC236}">
                <a16:creationId xmlns:a16="http://schemas.microsoft.com/office/drawing/2014/main" id="{0D4A0B2E-613D-7C4D-9C38-21BB1DEA39E5}"/>
              </a:ext>
            </a:extLst>
          </p:cNvPr>
          <p:cNvSpPr/>
          <p:nvPr/>
        </p:nvSpPr>
        <p:spPr bwMode="auto">
          <a:xfrm>
            <a:off x="4445001" y="2347652"/>
            <a:ext cx="381000" cy="39364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cxnSp>
        <p:nvCxnSpPr>
          <p:cNvPr id="12" name="Straight Arrow Connector 43">
            <a:extLst>
              <a:ext uri="{FF2B5EF4-FFF2-40B4-BE49-F238E27FC236}">
                <a16:creationId xmlns:a16="http://schemas.microsoft.com/office/drawing/2014/main" id="{9942E2D6-D97E-A34F-93E5-76D1874E9DBA}"/>
              </a:ext>
            </a:extLst>
          </p:cNvPr>
          <p:cNvCxnSpPr>
            <a:endCxn id="11" idx="2"/>
          </p:cNvCxnSpPr>
          <p:nvPr/>
        </p:nvCxnSpPr>
        <p:spPr bwMode="auto">
          <a:xfrm flipV="1">
            <a:off x="3344334" y="2544476"/>
            <a:ext cx="1100667" cy="0"/>
          </a:xfrm>
          <a:prstGeom prst="straightConnector1">
            <a:avLst/>
          </a:prstGeom>
          <a:ln w="28575">
            <a:solidFill>
              <a:srgbClr val="FF0066"/>
            </a:solidFill>
            <a:headEnd type="none" w="med" len="med"/>
            <a:tailEnd type="arrow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13" name="Oval 44">
            <a:extLst>
              <a:ext uri="{FF2B5EF4-FFF2-40B4-BE49-F238E27FC236}">
                <a16:creationId xmlns:a16="http://schemas.microsoft.com/office/drawing/2014/main" id="{ACD2C9F9-E468-DC47-BDF6-7E3B6B59546C}"/>
              </a:ext>
            </a:extLst>
          </p:cNvPr>
          <p:cNvSpPr/>
          <p:nvPr/>
        </p:nvSpPr>
        <p:spPr bwMode="auto">
          <a:xfrm>
            <a:off x="4445001" y="4062151"/>
            <a:ext cx="381000" cy="381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cxnSp>
        <p:nvCxnSpPr>
          <p:cNvPr id="14" name="Straight Arrow Connector 45">
            <a:extLst>
              <a:ext uri="{FF2B5EF4-FFF2-40B4-BE49-F238E27FC236}">
                <a16:creationId xmlns:a16="http://schemas.microsoft.com/office/drawing/2014/main" id="{D1DB13C4-30CC-2A4F-B0D1-BEE84593309F}"/>
              </a:ext>
            </a:extLst>
          </p:cNvPr>
          <p:cNvCxnSpPr>
            <a:endCxn id="13" idx="2"/>
          </p:cNvCxnSpPr>
          <p:nvPr/>
        </p:nvCxnSpPr>
        <p:spPr bwMode="auto">
          <a:xfrm flipV="1">
            <a:off x="3344334" y="4252651"/>
            <a:ext cx="1100667" cy="329798"/>
          </a:xfrm>
          <a:prstGeom prst="straightConnector1">
            <a:avLst/>
          </a:prstGeom>
          <a:ln w="28575">
            <a:solidFill>
              <a:srgbClr val="FF0066"/>
            </a:solidFill>
            <a:headEnd type="none" w="med" len="med"/>
            <a:tailEnd type="arrow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5" name="Straight Arrow Connector 46">
            <a:extLst>
              <a:ext uri="{FF2B5EF4-FFF2-40B4-BE49-F238E27FC236}">
                <a16:creationId xmlns:a16="http://schemas.microsoft.com/office/drawing/2014/main" id="{99F955F3-FDB1-C14F-A885-C321ED487588}"/>
              </a:ext>
            </a:extLst>
          </p:cNvPr>
          <p:cNvCxnSpPr>
            <a:endCxn id="49" idx="2"/>
          </p:cNvCxnSpPr>
          <p:nvPr/>
        </p:nvCxnSpPr>
        <p:spPr bwMode="auto">
          <a:xfrm flipV="1">
            <a:off x="3344334" y="4246452"/>
            <a:ext cx="2116667" cy="350903"/>
          </a:xfrm>
          <a:prstGeom prst="straightConnector1">
            <a:avLst/>
          </a:prstGeom>
          <a:ln w="28575">
            <a:solidFill>
              <a:srgbClr val="FF0066"/>
            </a:solidFill>
            <a:headEnd type="none" w="med" len="med"/>
            <a:tailEnd type="arrow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16" name="Freeform 47">
            <a:extLst>
              <a:ext uri="{FF2B5EF4-FFF2-40B4-BE49-F238E27FC236}">
                <a16:creationId xmlns:a16="http://schemas.microsoft.com/office/drawing/2014/main" id="{7DDD2F8D-16F6-D542-9F15-837DCE4A5B0E}"/>
              </a:ext>
            </a:extLst>
          </p:cNvPr>
          <p:cNvSpPr/>
          <p:nvPr/>
        </p:nvSpPr>
        <p:spPr bwMode="auto">
          <a:xfrm>
            <a:off x="4389493" y="2276200"/>
            <a:ext cx="2608738" cy="1426118"/>
          </a:xfrm>
          <a:custGeom>
            <a:avLst/>
            <a:gdLst>
              <a:gd name="connsiteX0" fmla="*/ 38100 w 2144183"/>
              <a:gd name="connsiteY0" fmla="*/ 410633 h 1041400"/>
              <a:gd name="connsiteX1" fmla="*/ 495300 w 2144183"/>
              <a:gd name="connsiteY1" fmla="*/ 131233 h 1041400"/>
              <a:gd name="connsiteX2" fmla="*/ 1879600 w 2144183"/>
              <a:gd name="connsiteY2" fmla="*/ 105833 h 1041400"/>
              <a:gd name="connsiteX3" fmla="*/ 2082800 w 2144183"/>
              <a:gd name="connsiteY3" fmla="*/ 766233 h 1041400"/>
              <a:gd name="connsiteX4" fmla="*/ 1536700 w 2144183"/>
              <a:gd name="connsiteY4" fmla="*/ 1007533 h 1041400"/>
              <a:gd name="connsiteX5" fmla="*/ 266700 w 2144183"/>
              <a:gd name="connsiteY5" fmla="*/ 944033 h 1041400"/>
              <a:gd name="connsiteX6" fmla="*/ 38100 w 2144183"/>
              <a:gd name="connsiteY6" fmla="*/ 410633 h 1041400"/>
              <a:gd name="connsiteX0" fmla="*/ 1263264 w 3369347"/>
              <a:gd name="connsiteY0" fmla="*/ 410633 h 1030157"/>
              <a:gd name="connsiteX1" fmla="*/ 1720464 w 3369347"/>
              <a:gd name="connsiteY1" fmla="*/ 131233 h 1030157"/>
              <a:gd name="connsiteX2" fmla="*/ 3104764 w 3369347"/>
              <a:gd name="connsiteY2" fmla="*/ 105833 h 1030157"/>
              <a:gd name="connsiteX3" fmla="*/ 3307964 w 3369347"/>
              <a:gd name="connsiteY3" fmla="*/ 766233 h 1030157"/>
              <a:gd name="connsiteX4" fmla="*/ 2761864 w 3369347"/>
              <a:gd name="connsiteY4" fmla="*/ 1007533 h 1030157"/>
              <a:gd name="connsiteX5" fmla="*/ 254000 w 3369347"/>
              <a:gd name="connsiteY5" fmla="*/ 630490 h 1030157"/>
              <a:gd name="connsiteX6" fmla="*/ 1263264 w 3369347"/>
              <a:gd name="connsiteY6" fmla="*/ 410633 h 1030157"/>
              <a:gd name="connsiteX0" fmla="*/ 1376441 w 3482524"/>
              <a:gd name="connsiteY0" fmla="*/ 410633 h 1030157"/>
              <a:gd name="connsiteX1" fmla="*/ 1833641 w 3482524"/>
              <a:gd name="connsiteY1" fmla="*/ 131233 h 1030157"/>
              <a:gd name="connsiteX2" fmla="*/ 3217941 w 3482524"/>
              <a:gd name="connsiteY2" fmla="*/ 105833 h 1030157"/>
              <a:gd name="connsiteX3" fmla="*/ 3421141 w 3482524"/>
              <a:gd name="connsiteY3" fmla="*/ 766233 h 1030157"/>
              <a:gd name="connsiteX4" fmla="*/ 2875041 w 3482524"/>
              <a:gd name="connsiteY4" fmla="*/ 1007533 h 1030157"/>
              <a:gd name="connsiteX5" fmla="*/ 367177 w 3482524"/>
              <a:gd name="connsiteY5" fmla="*/ 630490 h 1030157"/>
              <a:gd name="connsiteX6" fmla="*/ 671977 w 3482524"/>
              <a:gd name="connsiteY6" fmla="*/ 105083 h 1030157"/>
              <a:gd name="connsiteX7" fmla="*/ 1376441 w 3482524"/>
              <a:gd name="connsiteY7" fmla="*/ 410633 h 1030157"/>
              <a:gd name="connsiteX0" fmla="*/ 1357777 w 3482524"/>
              <a:gd name="connsiteY0" fmla="*/ 105083 h 1030157"/>
              <a:gd name="connsiteX1" fmla="*/ 1833641 w 3482524"/>
              <a:gd name="connsiteY1" fmla="*/ 131233 h 1030157"/>
              <a:gd name="connsiteX2" fmla="*/ 3217941 w 3482524"/>
              <a:gd name="connsiteY2" fmla="*/ 105833 h 1030157"/>
              <a:gd name="connsiteX3" fmla="*/ 3421141 w 3482524"/>
              <a:gd name="connsiteY3" fmla="*/ 766233 h 1030157"/>
              <a:gd name="connsiteX4" fmla="*/ 2875041 w 3482524"/>
              <a:gd name="connsiteY4" fmla="*/ 1007533 h 1030157"/>
              <a:gd name="connsiteX5" fmla="*/ 367177 w 3482524"/>
              <a:gd name="connsiteY5" fmla="*/ 630490 h 1030157"/>
              <a:gd name="connsiteX6" fmla="*/ 671977 w 3482524"/>
              <a:gd name="connsiteY6" fmla="*/ 105083 h 1030157"/>
              <a:gd name="connsiteX7" fmla="*/ 1357777 w 3482524"/>
              <a:gd name="connsiteY7" fmla="*/ 105083 h 1030157"/>
              <a:gd name="connsiteX0" fmla="*/ 1357777 w 3482524"/>
              <a:gd name="connsiteY0" fmla="*/ 105083 h 1030157"/>
              <a:gd name="connsiteX1" fmla="*/ 1833641 w 3482524"/>
              <a:gd name="connsiteY1" fmla="*/ 131233 h 1030157"/>
              <a:gd name="connsiteX2" fmla="*/ 3217941 w 3482524"/>
              <a:gd name="connsiteY2" fmla="*/ 105833 h 1030157"/>
              <a:gd name="connsiteX3" fmla="*/ 3421141 w 3482524"/>
              <a:gd name="connsiteY3" fmla="*/ 766233 h 1030157"/>
              <a:gd name="connsiteX4" fmla="*/ 2875041 w 3482524"/>
              <a:gd name="connsiteY4" fmla="*/ 1007533 h 1030157"/>
              <a:gd name="connsiteX5" fmla="*/ 367177 w 3482524"/>
              <a:gd name="connsiteY5" fmla="*/ 630490 h 1030157"/>
              <a:gd name="connsiteX6" fmla="*/ 671977 w 3482524"/>
              <a:gd name="connsiteY6" fmla="*/ 105083 h 1030157"/>
              <a:gd name="connsiteX7" fmla="*/ 1357777 w 3482524"/>
              <a:gd name="connsiteY7" fmla="*/ 105083 h 1030157"/>
              <a:gd name="connsiteX0" fmla="*/ 671977 w 3482524"/>
              <a:gd name="connsiteY0" fmla="*/ 105083 h 1030157"/>
              <a:gd name="connsiteX1" fmla="*/ 1833641 w 3482524"/>
              <a:gd name="connsiteY1" fmla="*/ 131233 h 1030157"/>
              <a:gd name="connsiteX2" fmla="*/ 3217941 w 3482524"/>
              <a:gd name="connsiteY2" fmla="*/ 105833 h 1030157"/>
              <a:gd name="connsiteX3" fmla="*/ 3421141 w 3482524"/>
              <a:gd name="connsiteY3" fmla="*/ 766233 h 1030157"/>
              <a:gd name="connsiteX4" fmla="*/ 2875041 w 3482524"/>
              <a:gd name="connsiteY4" fmla="*/ 1007533 h 1030157"/>
              <a:gd name="connsiteX5" fmla="*/ 367177 w 3482524"/>
              <a:gd name="connsiteY5" fmla="*/ 630490 h 1030157"/>
              <a:gd name="connsiteX6" fmla="*/ 671977 w 3482524"/>
              <a:gd name="connsiteY6" fmla="*/ 105083 h 1030157"/>
              <a:gd name="connsiteX0" fmla="*/ 443377 w 3253924"/>
              <a:gd name="connsiteY0" fmla="*/ 118238 h 1033092"/>
              <a:gd name="connsiteX1" fmla="*/ 1605041 w 3253924"/>
              <a:gd name="connsiteY1" fmla="*/ 144388 h 1033092"/>
              <a:gd name="connsiteX2" fmla="*/ 2989341 w 3253924"/>
              <a:gd name="connsiteY2" fmla="*/ 118988 h 1033092"/>
              <a:gd name="connsiteX3" fmla="*/ 3192541 w 3253924"/>
              <a:gd name="connsiteY3" fmla="*/ 779388 h 1033092"/>
              <a:gd name="connsiteX4" fmla="*/ 2646441 w 3253924"/>
              <a:gd name="connsiteY4" fmla="*/ 1020688 h 1033092"/>
              <a:gd name="connsiteX5" fmla="*/ 367177 w 3253924"/>
              <a:gd name="connsiteY5" fmla="*/ 853809 h 1033092"/>
              <a:gd name="connsiteX6" fmla="*/ 443377 w 3253924"/>
              <a:gd name="connsiteY6" fmla="*/ 118238 h 1033092"/>
              <a:gd name="connsiteX0" fmla="*/ 206311 w 3016858"/>
              <a:gd name="connsiteY0" fmla="*/ 118237 h 1050604"/>
              <a:gd name="connsiteX1" fmla="*/ 1367975 w 3016858"/>
              <a:gd name="connsiteY1" fmla="*/ 144387 h 1050604"/>
              <a:gd name="connsiteX2" fmla="*/ 2752275 w 3016858"/>
              <a:gd name="connsiteY2" fmla="*/ 118987 h 1050604"/>
              <a:gd name="connsiteX3" fmla="*/ 2955475 w 3016858"/>
              <a:gd name="connsiteY3" fmla="*/ 779387 h 1050604"/>
              <a:gd name="connsiteX4" fmla="*/ 2409375 w 3016858"/>
              <a:gd name="connsiteY4" fmla="*/ 1020687 h 1050604"/>
              <a:gd name="connsiteX5" fmla="*/ 739711 w 3016858"/>
              <a:gd name="connsiteY5" fmla="*/ 958891 h 1050604"/>
              <a:gd name="connsiteX6" fmla="*/ 130111 w 3016858"/>
              <a:gd name="connsiteY6" fmla="*/ 853808 h 1050604"/>
              <a:gd name="connsiteX7" fmla="*/ 206311 w 3016858"/>
              <a:gd name="connsiteY7" fmla="*/ 118237 h 1050604"/>
              <a:gd name="connsiteX0" fmla="*/ 206311 w 3016858"/>
              <a:gd name="connsiteY0" fmla="*/ 118237 h 2335250"/>
              <a:gd name="connsiteX1" fmla="*/ 1367975 w 3016858"/>
              <a:gd name="connsiteY1" fmla="*/ 144387 h 2335250"/>
              <a:gd name="connsiteX2" fmla="*/ 2752275 w 3016858"/>
              <a:gd name="connsiteY2" fmla="*/ 118987 h 2335250"/>
              <a:gd name="connsiteX3" fmla="*/ 2955475 w 3016858"/>
              <a:gd name="connsiteY3" fmla="*/ 779387 h 2335250"/>
              <a:gd name="connsiteX4" fmla="*/ 2409375 w 3016858"/>
              <a:gd name="connsiteY4" fmla="*/ 1020687 h 2335250"/>
              <a:gd name="connsiteX5" fmla="*/ 663511 w 3016858"/>
              <a:gd name="connsiteY5" fmla="*/ 2324951 h 2335250"/>
              <a:gd name="connsiteX6" fmla="*/ 739711 w 3016858"/>
              <a:gd name="connsiteY6" fmla="*/ 958891 h 2335250"/>
              <a:gd name="connsiteX7" fmla="*/ 130111 w 3016858"/>
              <a:gd name="connsiteY7" fmla="*/ 853808 h 2335250"/>
              <a:gd name="connsiteX8" fmla="*/ 206311 w 3016858"/>
              <a:gd name="connsiteY8" fmla="*/ 118237 h 2335250"/>
              <a:gd name="connsiteX0" fmla="*/ 206311 w 3016858"/>
              <a:gd name="connsiteY0" fmla="*/ 118237 h 2359979"/>
              <a:gd name="connsiteX1" fmla="*/ 1367975 w 3016858"/>
              <a:gd name="connsiteY1" fmla="*/ 144387 h 2359979"/>
              <a:gd name="connsiteX2" fmla="*/ 2752275 w 3016858"/>
              <a:gd name="connsiteY2" fmla="*/ 118987 h 2359979"/>
              <a:gd name="connsiteX3" fmla="*/ 2955475 w 3016858"/>
              <a:gd name="connsiteY3" fmla="*/ 779387 h 2359979"/>
              <a:gd name="connsiteX4" fmla="*/ 2409375 w 3016858"/>
              <a:gd name="connsiteY4" fmla="*/ 1020687 h 2359979"/>
              <a:gd name="connsiteX5" fmla="*/ 1349311 w 3016858"/>
              <a:gd name="connsiteY5" fmla="*/ 1169052 h 2359979"/>
              <a:gd name="connsiteX6" fmla="*/ 663511 w 3016858"/>
              <a:gd name="connsiteY6" fmla="*/ 2324951 h 2359979"/>
              <a:gd name="connsiteX7" fmla="*/ 739711 w 3016858"/>
              <a:gd name="connsiteY7" fmla="*/ 958891 h 2359979"/>
              <a:gd name="connsiteX8" fmla="*/ 130111 w 3016858"/>
              <a:gd name="connsiteY8" fmla="*/ 853808 h 2359979"/>
              <a:gd name="connsiteX9" fmla="*/ 206311 w 3016858"/>
              <a:gd name="connsiteY9" fmla="*/ 118237 h 2359979"/>
              <a:gd name="connsiteX0" fmla="*/ 206311 w 3016858"/>
              <a:gd name="connsiteY0" fmla="*/ 118237 h 2517600"/>
              <a:gd name="connsiteX1" fmla="*/ 1367975 w 3016858"/>
              <a:gd name="connsiteY1" fmla="*/ 144387 h 2517600"/>
              <a:gd name="connsiteX2" fmla="*/ 2752275 w 3016858"/>
              <a:gd name="connsiteY2" fmla="*/ 118987 h 2517600"/>
              <a:gd name="connsiteX3" fmla="*/ 2955475 w 3016858"/>
              <a:gd name="connsiteY3" fmla="*/ 779387 h 2517600"/>
              <a:gd name="connsiteX4" fmla="*/ 2409375 w 3016858"/>
              <a:gd name="connsiteY4" fmla="*/ 1020687 h 2517600"/>
              <a:gd name="connsiteX5" fmla="*/ 1349311 w 3016858"/>
              <a:gd name="connsiteY5" fmla="*/ 1169052 h 2517600"/>
              <a:gd name="connsiteX6" fmla="*/ 968311 w 3016858"/>
              <a:gd name="connsiteY6" fmla="*/ 2114787 h 2517600"/>
              <a:gd name="connsiteX7" fmla="*/ 663511 w 3016858"/>
              <a:gd name="connsiteY7" fmla="*/ 2324951 h 2517600"/>
              <a:gd name="connsiteX8" fmla="*/ 739711 w 3016858"/>
              <a:gd name="connsiteY8" fmla="*/ 958891 h 2517600"/>
              <a:gd name="connsiteX9" fmla="*/ 130111 w 3016858"/>
              <a:gd name="connsiteY9" fmla="*/ 853808 h 2517600"/>
              <a:gd name="connsiteX10" fmla="*/ 206311 w 3016858"/>
              <a:gd name="connsiteY10" fmla="*/ 118237 h 2517600"/>
              <a:gd name="connsiteX0" fmla="*/ 206311 w 3016858"/>
              <a:gd name="connsiteY0" fmla="*/ 118237 h 2517600"/>
              <a:gd name="connsiteX1" fmla="*/ 1367975 w 3016858"/>
              <a:gd name="connsiteY1" fmla="*/ 144387 h 2517600"/>
              <a:gd name="connsiteX2" fmla="*/ 2752275 w 3016858"/>
              <a:gd name="connsiteY2" fmla="*/ 118987 h 2517600"/>
              <a:gd name="connsiteX3" fmla="*/ 2955475 w 3016858"/>
              <a:gd name="connsiteY3" fmla="*/ 779387 h 2517600"/>
              <a:gd name="connsiteX4" fmla="*/ 2409375 w 3016858"/>
              <a:gd name="connsiteY4" fmla="*/ 1020687 h 2517600"/>
              <a:gd name="connsiteX5" fmla="*/ 1882711 w 3016858"/>
              <a:gd name="connsiteY5" fmla="*/ 2324950 h 2517600"/>
              <a:gd name="connsiteX6" fmla="*/ 1349311 w 3016858"/>
              <a:gd name="connsiteY6" fmla="*/ 1169052 h 2517600"/>
              <a:gd name="connsiteX7" fmla="*/ 968311 w 3016858"/>
              <a:gd name="connsiteY7" fmla="*/ 2114787 h 2517600"/>
              <a:gd name="connsiteX8" fmla="*/ 663511 w 3016858"/>
              <a:gd name="connsiteY8" fmla="*/ 2324951 h 2517600"/>
              <a:gd name="connsiteX9" fmla="*/ 739711 w 3016858"/>
              <a:gd name="connsiteY9" fmla="*/ 958891 h 2517600"/>
              <a:gd name="connsiteX10" fmla="*/ 130111 w 3016858"/>
              <a:gd name="connsiteY10" fmla="*/ 853808 h 2517600"/>
              <a:gd name="connsiteX11" fmla="*/ 206311 w 3016858"/>
              <a:gd name="connsiteY11" fmla="*/ 118237 h 2517600"/>
              <a:gd name="connsiteX0" fmla="*/ 206311 w 3016858"/>
              <a:gd name="connsiteY0" fmla="*/ 118237 h 2517600"/>
              <a:gd name="connsiteX1" fmla="*/ 1367975 w 3016858"/>
              <a:gd name="connsiteY1" fmla="*/ 144387 h 2517600"/>
              <a:gd name="connsiteX2" fmla="*/ 2752275 w 3016858"/>
              <a:gd name="connsiteY2" fmla="*/ 118987 h 2517600"/>
              <a:gd name="connsiteX3" fmla="*/ 2955475 w 3016858"/>
              <a:gd name="connsiteY3" fmla="*/ 779387 h 2517600"/>
              <a:gd name="connsiteX4" fmla="*/ 2409375 w 3016858"/>
              <a:gd name="connsiteY4" fmla="*/ 1020687 h 2517600"/>
              <a:gd name="connsiteX5" fmla="*/ 1806511 w 3016858"/>
              <a:gd name="connsiteY5" fmla="*/ 853808 h 2517600"/>
              <a:gd name="connsiteX6" fmla="*/ 1882711 w 3016858"/>
              <a:gd name="connsiteY6" fmla="*/ 2324950 h 2517600"/>
              <a:gd name="connsiteX7" fmla="*/ 1349311 w 3016858"/>
              <a:gd name="connsiteY7" fmla="*/ 1169052 h 2517600"/>
              <a:gd name="connsiteX8" fmla="*/ 968311 w 3016858"/>
              <a:gd name="connsiteY8" fmla="*/ 2114787 h 2517600"/>
              <a:gd name="connsiteX9" fmla="*/ 663511 w 3016858"/>
              <a:gd name="connsiteY9" fmla="*/ 2324951 h 2517600"/>
              <a:gd name="connsiteX10" fmla="*/ 739711 w 3016858"/>
              <a:gd name="connsiteY10" fmla="*/ 958891 h 2517600"/>
              <a:gd name="connsiteX11" fmla="*/ 130111 w 3016858"/>
              <a:gd name="connsiteY11" fmla="*/ 853808 h 2517600"/>
              <a:gd name="connsiteX12" fmla="*/ 206311 w 3016858"/>
              <a:gd name="connsiteY12" fmla="*/ 118237 h 2517600"/>
              <a:gd name="connsiteX0" fmla="*/ 206311 w 3016858"/>
              <a:gd name="connsiteY0" fmla="*/ 118237 h 2517600"/>
              <a:gd name="connsiteX1" fmla="*/ 1367975 w 3016858"/>
              <a:gd name="connsiteY1" fmla="*/ 144387 h 2517600"/>
              <a:gd name="connsiteX2" fmla="*/ 2752275 w 3016858"/>
              <a:gd name="connsiteY2" fmla="*/ 118987 h 2517600"/>
              <a:gd name="connsiteX3" fmla="*/ 2955475 w 3016858"/>
              <a:gd name="connsiteY3" fmla="*/ 779387 h 2517600"/>
              <a:gd name="connsiteX4" fmla="*/ 2409375 w 3016858"/>
              <a:gd name="connsiteY4" fmla="*/ 1020687 h 2517600"/>
              <a:gd name="connsiteX5" fmla="*/ 1806511 w 3016858"/>
              <a:gd name="connsiteY5" fmla="*/ 853808 h 2517600"/>
              <a:gd name="connsiteX6" fmla="*/ 2111311 w 3016858"/>
              <a:gd name="connsiteY6" fmla="*/ 2009705 h 2517600"/>
              <a:gd name="connsiteX7" fmla="*/ 1882711 w 3016858"/>
              <a:gd name="connsiteY7" fmla="*/ 2324950 h 2517600"/>
              <a:gd name="connsiteX8" fmla="*/ 1349311 w 3016858"/>
              <a:gd name="connsiteY8" fmla="*/ 1169052 h 2517600"/>
              <a:gd name="connsiteX9" fmla="*/ 968311 w 3016858"/>
              <a:gd name="connsiteY9" fmla="*/ 2114787 h 2517600"/>
              <a:gd name="connsiteX10" fmla="*/ 663511 w 3016858"/>
              <a:gd name="connsiteY10" fmla="*/ 2324951 h 2517600"/>
              <a:gd name="connsiteX11" fmla="*/ 739711 w 3016858"/>
              <a:gd name="connsiteY11" fmla="*/ 958891 h 2517600"/>
              <a:gd name="connsiteX12" fmla="*/ 130111 w 3016858"/>
              <a:gd name="connsiteY12" fmla="*/ 853808 h 2517600"/>
              <a:gd name="connsiteX13" fmla="*/ 206311 w 3016858"/>
              <a:gd name="connsiteY13" fmla="*/ 118237 h 2517600"/>
              <a:gd name="connsiteX0" fmla="*/ 206311 w 3016858"/>
              <a:gd name="connsiteY0" fmla="*/ 118237 h 2465059"/>
              <a:gd name="connsiteX1" fmla="*/ 1367975 w 3016858"/>
              <a:gd name="connsiteY1" fmla="*/ 144387 h 2465059"/>
              <a:gd name="connsiteX2" fmla="*/ 2752275 w 3016858"/>
              <a:gd name="connsiteY2" fmla="*/ 118987 h 2465059"/>
              <a:gd name="connsiteX3" fmla="*/ 2955475 w 3016858"/>
              <a:gd name="connsiteY3" fmla="*/ 779387 h 2465059"/>
              <a:gd name="connsiteX4" fmla="*/ 2409375 w 3016858"/>
              <a:gd name="connsiteY4" fmla="*/ 1020687 h 2465059"/>
              <a:gd name="connsiteX5" fmla="*/ 1806511 w 3016858"/>
              <a:gd name="connsiteY5" fmla="*/ 853808 h 2465059"/>
              <a:gd name="connsiteX6" fmla="*/ 2111311 w 3016858"/>
              <a:gd name="connsiteY6" fmla="*/ 2009705 h 2465059"/>
              <a:gd name="connsiteX7" fmla="*/ 1882711 w 3016858"/>
              <a:gd name="connsiteY7" fmla="*/ 2324950 h 2465059"/>
              <a:gd name="connsiteX8" fmla="*/ 1349311 w 3016858"/>
              <a:gd name="connsiteY8" fmla="*/ 1169052 h 2465059"/>
              <a:gd name="connsiteX9" fmla="*/ 968311 w 3016858"/>
              <a:gd name="connsiteY9" fmla="*/ 2114787 h 2465059"/>
              <a:gd name="connsiteX10" fmla="*/ 587311 w 3016858"/>
              <a:gd name="connsiteY10" fmla="*/ 2009705 h 2465059"/>
              <a:gd name="connsiteX11" fmla="*/ 739711 w 3016858"/>
              <a:gd name="connsiteY11" fmla="*/ 958891 h 2465059"/>
              <a:gd name="connsiteX12" fmla="*/ 130111 w 3016858"/>
              <a:gd name="connsiteY12" fmla="*/ 853808 h 2465059"/>
              <a:gd name="connsiteX13" fmla="*/ 206311 w 3016858"/>
              <a:gd name="connsiteY13" fmla="*/ 118237 h 2465059"/>
              <a:gd name="connsiteX0" fmla="*/ 206311 w 3016858"/>
              <a:gd name="connsiteY0" fmla="*/ 118237 h 2465059"/>
              <a:gd name="connsiteX1" fmla="*/ 1367975 w 3016858"/>
              <a:gd name="connsiteY1" fmla="*/ 144387 h 2465059"/>
              <a:gd name="connsiteX2" fmla="*/ 2752275 w 3016858"/>
              <a:gd name="connsiteY2" fmla="*/ 118987 h 2465059"/>
              <a:gd name="connsiteX3" fmla="*/ 2955475 w 3016858"/>
              <a:gd name="connsiteY3" fmla="*/ 779387 h 2465059"/>
              <a:gd name="connsiteX4" fmla="*/ 2409375 w 3016858"/>
              <a:gd name="connsiteY4" fmla="*/ 1020687 h 2465059"/>
              <a:gd name="connsiteX5" fmla="*/ 1806511 w 3016858"/>
              <a:gd name="connsiteY5" fmla="*/ 853808 h 2465059"/>
              <a:gd name="connsiteX6" fmla="*/ 2111311 w 3016858"/>
              <a:gd name="connsiteY6" fmla="*/ 2009705 h 2465059"/>
              <a:gd name="connsiteX7" fmla="*/ 1882711 w 3016858"/>
              <a:gd name="connsiteY7" fmla="*/ 2324950 h 2465059"/>
              <a:gd name="connsiteX8" fmla="*/ 1349311 w 3016858"/>
              <a:gd name="connsiteY8" fmla="*/ 1169052 h 2465059"/>
              <a:gd name="connsiteX9" fmla="*/ 968311 w 3016858"/>
              <a:gd name="connsiteY9" fmla="*/ 2219869 h 2465059"/>
              <a:gd name="connsiteX10" fmla="*/ 587311 w 3016858"/>
              <a:gd name="connsiteY10" fmla="*/ 2009705 h 2465059"/>
              <a:gd name="connsiteX11" fmla="*/ 739711 w 3016858"/>
              <a:gd name="connsiteY11" fmla="*/ 958891 h 2465059"/>
              <a:gd name="connsiteX12" fmla="*/ 130111 w 3016858"/>
              <a:gd name="connsiteY12" fmla="*/ 853808 h 2465059"/>
              <a:gd name="connsiteX13" fmla="*/ 206311 w 3016858"/>
              <a:gd name="connsiteY13" fmla="*/ 118237 h 2465059"/>
              <a:gd name="connsiteX0" fmla="*/ 206311 w 3016858"/>
              <a:gd name="connsiteY0" fmla="*/ 118237 h 2465059"/>
              <a:gd name="connsiteX1" fmla="*/ 1367975 w 3016858"/>
              <a:gd name="connsiteY1" fmla="*/ 144387 h 2465059"/>
              <a:gd name="connsiteX2" fmla="*/ 2752275 w 3016858"/>
              <a:gd name="connsiteY2" fmla="*/ 118987 h 2465059"/>
              <a:gd name="connsiteX3" fmla="*/ 2955475 w 3016858"/>
              <a:gd name="connsiteY3" fmla="*/ 779387 h 2465059"/>
              <a:gd name="connsiteX4" fmla="*/ 2409375 w 3016858"/>
              <a:gd name="connsiteY4" fmla="*/ 1020687 h 2465059"/>
              <a:gd name="connsiteX5" fmla="*/ 1806511 w 3016858"/>
              <a:gd name="connsiteY5" fmla="*/ 853808 h 2465059"/>
              <a:gd name="connsiteX6" fmla="*/ 2111311 w 3016858"/>
              <a:gd name="connsiteY6" fmla="*/ 2009705 h 2465059"/>
              <a:gd name="connsiteX7" fmla="*/ 1806511 w 3016858"/>
              <a:gd name="connsiteY7" fmla="*/ 2324950 h 2465059"/>
              <a:gd name="connsiteX8" fmla="*/ 1349311 w 3016858"/>
              <a:gd name="connsiteY8" fmla="*/ 1169052 h 2465059"/>
              <a:gd name="connsiteX9" fmla="*/ 968311 w 3016858"/>
              <a:gd name="connsiteY9" fmla="*/ 2219869 h 2465059"/>
              <a:gd name="connsiteX10" fmla="*/ 587311 w 3016858"/>
              <a:gd name="connsiteY10" fmla="*/ 2009705 h 2465059"/>
              <a:gd name="connsiteX11" fmla="*/ 739711 w 3016858"/>
              <a:gd name="connsiteY11" fmla="*/ 958891 h 2465059"/>
              <a:gd name="connsiteX12" fmla="*/ 130111 w 3016858"/>
              <a:gd name="connsiteY12" fmla="*/ 853808 h 2465059"/>
              <a:gd name="connsiteX13" fmla="*/ 206311 w 3016858"/>
              <a:gd name="connsiteY13" fmla="*/ 118237 h 2465059"/>
              <a:gd name="connsiteX0" fmla="*/ 206311 w 3016858"/>
              <a:gd name="connsiteY0" fmla="*/ 118237 h 2465059"/>
              <a:gd name="connsiteX1" fmla="*/ 1367975 w 3016858"/>
              <a:gd name="connsiteY1" fmla="*/ 144387 h 2465059"/>
              <a:gd name="connsiteX2" fmla="*/ 2752275 w 3016858"/>
              <a:gd name="connsiteY2" fmla="*/ 118987 h 2465059"/>
              <a:gd name="connsiteX3" fmla="*/ 2955475 w 3016858"/>
              <a:gd name="connsiteY3" fmla="*/ 779387 h 2465059"/>
              <a:gd name="connsiteX4" fmla="*/ 2409375 w 3016858"/>
              <a:gd name="connsiteY4" fmla="*/ 1020687 h 2465059"/>
              <a:gd name="connsiteX5" fmla="*/ 1806511 w 3016858"/>
              <a:gd name="connsiteY5" fmla="*/ 853808 h 2465059"/>
              <a:gd name="connsiteX6" fmla="*/ 2111311 w 3016858"/>
              <a:gd name="connsiteY6" fmla="*/ 2009705 h 2465059"/>
              <a:gd name="connsiteX7" fmla="*/ 1806511 w 3016858"/>
              <a:gd name="connsiteY7" fmla="*/ 2324950 h 2465059"/>
              <a:gd name="connsiteX8" fmla="*/ 1349311 w 3016858"/>
              <a:gd name="connsiteY8" fmla="*/ 1169052 h 2465059"/>
              <a:gd name="connsiteX9" fmla="*/ 968311 w 3016858"/>
              <a:gd name="connsiteY9" fmla="*/ 2219869 h 2465059"/>
              <a:gd name="connsiteX10" fmla="*/ 587311 w 3016858"/>
              <a:gd name="connsiteY10" fmla="*/ 2009705 h 2465059"/>
              <a:gd name="connsiteX11" fmla="*/ 739711 w 3016858"/>
              <a:gd name="connsiteY11" fmla="*/ 958891 h 2465059"/>
              <a:gd name="connsiteX12" fmla="*/ 130111 w 3016858"/>
              <a:gd name="connsiteY12" fmla="*/ 853808 h 2465059"/>
              <a:gd name="connsiteX13" fmla="*/ 206311 w 3016858"/>
              <a:gd name="connsiteY13" fmla="*/ 118237 h 2465059"/>
              <a:gd name="connsiteX0" fmla="*/ 241300 w 3051847"/>
              <a:gd name="connsiteY0" fmla="*/ 118237 h 2465059"/>
              <a:gd name="connsiteX1" fmla="*/ 1402964 w 3051847"/>
              <a:gd name="connsiteY1" fmla="*/ 144387 h 2465059"/>
              <a:gd name="connsiteX2" fmla="*/ 2787264 w 3051847"/>
              <a:gd name="connsiteY2" fmla="*/ 118987 h 2465059"/>
              <a:gd name="connsiteX3" fmla="*/ 2990464 w 3051847"/>
              <a:gd name="connsiteY3" fmla="*/ 779387 h 2465059"/>
              <a:gd name="connsiteX4" fmla="*/ 2444364 w 3051847"/>
              <a:gd name="connsiteY4" fmla="*/ 1020687 h 2465059"/>
              <a:gd name="connsiteX5" fmla="*/ 1841500 w 3051847"/>
              <a:gd name="connsiteY5" fmla="*/ 853808 h 2465059"/>
              <a:gd name="connsiteX6" fmla="*/ 2146300 w 3051847"/>
              <a:gd name="connsiteY6" fmla="*/ 2009705 h 2465059"/>
              <a:gd name="connsiteX7" fmla="*/ 1841500 w 3051847"/>
              <a:gd name="connsiteY7" fmla="*/ 2324950 h 2465059"/>
              <a:gd name="connsiteX8" fmla="*/ 1384300 w 3051847"/>
              <a:gd name="connsiteY8" fmla="*/ 1169052 h 2465059"/>
              <a:gd name="connsiteX9" fmla="*/ 1003300 w 3051847"/>
              <a:gd name="connsiteY9" fmla="*/ 2219869 h 2465059"/>
              <a:gd name="connsiteX10" fmla="*/ 622300 w 3051847"/>
              <a:gd name="connsiteY10" fmla="*/ 2009705 h 2465059"/>
              <a:gd name="connsiteX11" fmla="*/ 774700 w 3051847"/>
              <a:gd name="connsiteY11" fmla="*/ 958891 h 2465059"/>
              <a:gd name="connsiteX12" fmla="*/ 88900 w 3051847"/>
              <a:gd name="connsiteY12" fmla="*/ 853807 h 2465059"/>
              <a:gd name="connsiteX13" fmla="*/ 241300 w 3051847"/>
              <a:gd name="connsiteY13" fmla="*/ 118237 h 2465059"/>
              <a:gd name="connsiteX0" fmla="*/ 219011 w 3105757"/>
              <a:gd name="connsiteY0" fmla="*/ 315244 h 2451904"/>
              <a:gd name="connsiteX1" fmla="*/ 1456874 w 3105757"/>
              <a:gd name="connsiteY1" fmla="*/ 131232 h 2451904"/>
              <a:gd name="connsiteX2" fmla="*/ 2841174 w 3105757"/>
              <a:gd name="connsiteY2" fmla="*/ 105832 h 2451904"/>
              <a:gd name="connsiteX3" fmla="*/ 3044374 w 3105757"/>
              <a:gd name="connsiteY3" fmla="*/ 766232 h 2451904"/>
              <a:gd name="connsiteX4" fmla="*/ 2498274 w 3105757"/>
              <a:gd name="connsiteY4" fmla="*/ 1007532 h 2451904"/>
              <a:gd name="connsiteX5" fmla="*/ 1895410 w 3105757"/>
              <a:gd name="connsiteY5" fmla="*/ 840653 h 2451904"/>
              <a:gd name="connsiteX6" fmla="*/ 2200210 w 3105757"/>
              <a:gd name="connsiteY6" fmla="*/ 1996550 h 2451904"/>
              <a:gd name="connsiteX7" fmla="*/ 1895410 w 3105757"/>
              <a:gd name="connsiteY7" fmla="*/ 2311795 h 2451904"/>
              <a:gd name="connsiteX8" fmla="*/ 1438210 w 3105757"/>
              <a:gd name="connsiteY8" fmla="*/ 1155897 h 2451904"/>
              <a:gd name="connsiteX9" fmla="*/ 1057210 w 3105757"/>
              <a:gd name="connsiteY9" fmla="*/ 2206714 h 2451904"/>
              <a:gd name="connsiteX10" fmla="*/ 676210 w 3105757"/>
              <a:gd name="connsiteY10" fmla="*/ 1996550 h 2451904"/>
              <a:gd name="connsiteX11" fmla="*/ 828610 w 3105757"/>
              <a:gd name="connsiteY11" fmla="*/ 945736 h 2451904"/>
              <a:gd name="connsiteX12" fmla="*/ 142810 w 3105757"/>
              <a:gd name="connsiteY12" fmla="*/ 840652 h 2451904"/>
              <a:gd name="connsiteX13" fmla="*/ 219011 w 3105757"/>
              <a:gd name="connsiteY13" fmla="*/ 315244 h 2451904"/>
              <a:gd name="connsiteX0" fmla="*/ 219011 w 3105757"/>
              <a:gd name="connsiteY0" fmla="*/ 210163 h 2451905"/>
              <a:gd name="connsiteX1" fmla="*/ 1456874 w 3105757"/>
              <a:gd name="connsiteY1" fmla="*/ 131233 h 2451905"/>
              <a:gd name="connsiteX2" fmla="*/ 2841174 w 3105757"/>
              <a:gd name="connsiteY2" fmla="*/ 105833 h 2451905"/>
              <a:gd name="connsiteX3" fmla="*/ 3044374 w 3105757"/>
              <a:gd name="connsiteY3" fmla="*/ 766233 h 2451905"/>
              <a:gd name="connsiteX4" fmla="*/ 2498274 w 3105757"/>
              <a:gd name="connsiteY4" fmla="*/ 1007533 h 2451905"/>
              <a:gd name="connsiteX5" fmla="*/ 1895410 w 3105757"/>
              <a:gd name="connsiteY5" fmla="*/ 840654 h 2451905"/>
              <a:gd name="connsiteX6" fmla="*/ 2200210 w 3105757"/>
              <a:gd name="connsiteY6" fmla="*/ 1996551 h 2451905"/>
              <a:gd name="connsiteX7" fmla="*/ 1895410 w 3105757"/>
              <a:gd name="connsiteY7" fmla="*/ 2311796 h 2451905"/>
              <a:gd name="connsiteX8" fmla="*/ 1438210 w 3105757"/>
              <a:gd name="connsiteY8" fmla="*/ 1155898 h 2451905"/>
              <a:gd name="connsiteX9" fmla="*/ 1057210 w 3105757"/>
              <a:gd name="connsiteY9" fmla="*/ 2206715 h 2451905"/>
              <a:gd name="connsiteX10" fmla="*/ 676210 w 3105757"/>
              <a:gd name="connsiteY10" fmla="*/ 1996551 h 2451905"/>
              <a:gd name="connsiteX11" fmla="*/ 828610 w 3105757"/>
              <a:gd name="connsiteY11" fmla="*/ 945737 h 2451905"/>
              <a:gd name="connsiteX12" fmla="*/ 142810 w 3105757"/>
              <a:gd name="connsiteY12" fmla="*/ 840653 h 2451905"/>
              <a:gd name="connsiteX13" fmla="*/ 219011 w 3105757"/>
              <a:gd name="connsiteY13" fmla="*/ 210163 h 2451905"/>
              <a:gd name="connsiteX0" fmla="*/ 219011 w 3096297"/>
              <a:gd name="connsiteY0" fmla="*/ 118237 h 2359979"/>
              <a:gd name="connsiteX1" fmla="*/ 1456874 w 3096297"/>
              <a:gd name="connsiteY1" fmla="*/ 39307 h 2359979"/>
              <a:gd name="connsiteX2" fmla="*/ 2809811 w 3096297"/>
              <a:gd name="connsiteY2" fmla="*/ 118239 h 2359979"/>
              <a:gd name="connsiteX3" fmla="*/ 3044374 w 3096297"/>
              <a:gd name="connsiteY3" fmla="*/ 674307 h 2359979"/>
              <a:gd name="connsiteX4" fmla="*/ 2498274 w 3096297"/>
              <a:gd name="connsiteY4" fmla="*/ 915607 h 2359979"/>
              <a:gd name="connsiteX5" fmla="*/ 1895410 w 3096297"/>
              <a:gd name="connsiteY5" fmla="*/ 748728 h 2359979"/>
              <a:gd name="connsiteX6" fmla="*/ 2200210 w 3096297"/>
              <a:gd name="connsiteY6" fmla="*/ 1904625 h 2359979"/>
              <a:gd name="connsiteX7" fmla="*/ 1895410 w 3096297"/>
              <a:gd name="connsiteY7" fmla="*/ 2219870 h 2359979"/>
              <a:gd name="connsiteX8" fmla="*/ 1438210 w 3096297"/>
              <a:gd name="connsiteY8" fmla="*/ 1063972 h 2359979"/>
              <a:gd name="connsiteX9" fmla="*/ 1057210 w 3096297"/>
              <a:gd name="connsiteY9" fmla="*/ 2114789 h 2359979"/>
              <a:gd name="connsiteX10" fmla="*/ 676210 w 3096297"/>
              <a:gd name="connsiteY10" fmla="*/ 1904625 h 2359979"/>
              <a:gd name="connsiteX11" fmla="*/ 828610 w 3096297"/>
              <a:gd name="connsiteY11" fmla="*/ 853811 h 2359979"/>
              <a:gd name="connsiteX12" fmla="*/ 142810 w 3096297"/>
              <a:gd name="connsiteY12" fmla="*/ 748727 h 2359979"/>
              <a:gd name="connsiteX13" fmla="*/ 219011 w 3096297"/>
              <a:gd name="connsiteY13" fmla="*/ 118237 h 2359979"/>
              <a:gd name="connsiteX0" fmla="*/ 219011 w 3048001"/>
              <a:gd name="connsiteY0" fmla="*/ 118237 h 2359979"/>
              <a:gd name="connsiteX1" fmla="*/ 1456874 w 3048001"/>
              <a:gd name="connsiteY1" fmla="*/ 39307 h 2359979"/>
              <a:gd name="connsiteX2" fmla="*/ 2809811 w 3048001"/>
              <a:gd name="connsiteY2" fmla="*/ 118239 h 2359979"/>
              <a:gd name="connsiteX3" fmla="*/ 2886011 w 3048001"/>
              <a:gd name="connsiteY3" fmla="*/ 643647 h 2359979"/>
              <a:gd name="connsiteX4" fmla="*/ 2498274 w 3048001"/>
              <a:gd name="connsiteY4" fmla="*/ 915607 h 2359979"/>
              <a:gd name="connsiteX5" fmla="*/ 1895410 w 3048001"/>
              <a:gd name="connsiteY5" fmla="*/ 748728 h 2359979"/>
              <a:gd name="connsiteX6" fmla="*/ 2200210 w 3048001"/>
              <a:gd name="connsiteY6" fmla="*/ 1904625 h 2359979"/>
              <a:gd name="connsiteX7" fmla="*/ 1895410 w 3048001"/>
              <a:gd name="connsiteY7" fmla="*/ 2219870 h 2359979"/>
              <a:gd name="connsiteX8" fmla="*/ 1438210 w 3048001"/>
              <a:gd name="connsiteY8" fmla="*/ 1063972 h 2359979"/>
              <a:gd name="connsiteX9" fmla="*/ 1057210 w 3048001"/>
              <a:gd name="connsiteY9" fmla="*/ 2114789 h 2359979"/>
              <a:gd name="connsiteX10" fmla="*/ 676210 w 3048001"/>
              <a:gd name="connsiteY10" fmla="*/ 1904625 h 2359979"/>
              <a:gd name="connsiteX11" fmla="*/ 828610 w 3048001"/>
              <a:gd name="connsiteY11" fmla="*/ 853811 h 2359979"/>
              <a:gd name="connsiteX12" fmla="*/ 142810 w 3048001"/>
              <a:gd name="connsiteY12" fmla="*/ 748727 h 2359979"/>
              <a:gd name="connsiteX13" fmla="*/ 219011 w 3048001"/>
              <a:gd name="connsiteY13" fmla="*/ 118237 h 2359979"/>
              <a:gd name="connsiteX0" fmla="*/ 219011 w 3048001"/>
              <a:gd name="connsiteY0" fmla="*/ 118237 h 2359979"/>
              <a:gd name="connsiteX1" fmla="*/ 1456874 w 3048001"/>
              <a:gd name="connsiteY1" fmla="*/ 39307 h 2359979"/>
              <a:gd name="connsiteX2" fmla="*/ 2809811 w 3048001"/>
              <a:gd name="connsiteY2" fmla="*/ 118239 h 2359979"/>
              <a:gd name="connsiteX3" fmla="*/ 2886011 w 3048001"/>
              <a:gd name="connsiteY3" fmla="*/ 643647 h 2359979"/>
              <a:gd name="connsiteX4" fmla="*/ 2428811 w 3048001"/>
              <a:gd name="connsiteY4" fmla="*/ 748728 h 2359979"/>
              <a:gd name="connsiteX5" fmla="*/ 1895410 w 3048001"/>
              <a:gd name="connsiteY5" fmla="*/ 748728 h 2359979"/>
              <a:gd name="connsiteX6" fmla="*/ 2200210 w 3048001"/>
              <a:gd name="connsiteY6" fmla="*/ 1904625 h 2359979"/>
              <a:gd name="connsiteX7" fmla="*/ 1895410 w 3048001"/>
              <a:gd name="connsiteY7" fmla="*/ 2219870 h 2359979"/>
              <a:gd name="connsiteX8" fmla="*/ 1438210 w 3048001"/>
              <a:gd name="connsiteY8" fmla="*/ 1063972 h 2359979"/>
              <a:gd name="connsiteX9" fmla="*/ 1057210 w 3048001"/>
              <a:gd name="connsiteY9" fmla="*/ 2114789 h 2359979"/>
              <a:gd name="connsiteX10" fmla="*/ 676210 w 3048001"/>
              <a:gd name="connsiteY10" fmla="*/ 1904625 h 2359979"/>
              <a:gd name="connsiteX11" fmla="*/ 828610 w 3048001"/>
              <a:gd name="connsiteY11" fmla="*/ 853811 h 2359979"/>
              <a:gd name="connsiteX12" fmla="*/ 142810 w 3048001"/>
              <a:gd name="connsiteY12" fmla="*/ 748727 h 2359979"/>
              <a:gd name="connsiteX13" fmla="*/ 219011 w 3048001"/>
              <a:gd name="connsiteY13" fmla="*/ 118237 h 2359979"/>
              <a:gd name="connsiteX0" fmla="*/ 219011 w 2971801"/>
              <a:gd name="connsiteY0" fmla="*/ 118237 h 2359979"/>
              <a:gd name="connsiteX1" fmla="*/ 1456874 w 2971801"/>
              <a:gd name="connsiteY1" fmla="*/ 39307 h 2359979"/>
              <a:gd name="connsiteX2" fmla="*/ 2733611 w 2971801"/>
              <a:gd name="connsiteY2" fmla="*/ 118239 h 2359979"/>
              <a:gd name="connsiteX3" fmla="*/ 2886011 w 2971801"/>
              <a:gd name="connsiteY3" fmla="*/ 643647 h 2359979"/>
              <a:gd name="connsiteX4" fmla="*/ 2428811 w 2971801"/>
              <a:gd name="connsiteY4" fmla="*/ 748728 h 2359979"/>
              <a:gd name="connsiteX5" fmla="*/ 1895410 w 2971801"/>
              <a:gd name="connsiteY5" fmla="*/ 748728 h 2359979"/>
              <a:gd name="connsiteX6" fmla="*/ 2200210 w 2971801"/>
              <a:gd name="connsiteY6" fmla="*/ 1904625 h 2359979"/>
              <a:gd name="connsiteX7" fmla="*/ 1895410 w 2971801"/>
              <a:gd name="connsiteY7" fmla="*/ 2219870 h 2359979"/>
              <a:gd name="connsiteX8" fmla="*/ 1438210 w 2971801"/>
              <a:gd name="connsiteY8" fmla="*/ 1063972 h 2359979"/>
              <a:gd name="connsiteX9" fmla="*/ 1057210 w 2971801"/>
              <a:gd name="connsiteY9" fmla="*/ 2114789 h 2359979"/>
              <a:gd name="connsiteX10" fmla="*/ 676210 w 2971801"/>
              <a:gd name="connsiteY10" fmla="*/ 1904625 h 2359979"/>
              <a:gd name="connsiteX11" fmla="*/ 828610 w 2971801"/>
              <a:gd name="connsiteY11" fmla="*/ 853811 h 2359979"/>
              <a:gd name="connsiteX12" fmla="*/ 142810 w 2971801"/>
              <a:gd name="connsiteY12" fmla="*/ 748727 h 2359979"/>
              <a:gd name="connsiteX13" fmla="*/ 219011 w 2971801"/>
              <a:gd name="connsiteY13" fmla="*/ 118237 h 2359979"/>
              <a:gd name="connsiteX0" fmla="*/ 219011 w 2895601"/>
              <a:gd name="connsiteY0" fmla="*/ 118237 h 2359979"/>
              <a:gd name="connsiteX1" fmla="*/ 1456874 w 2895601"/>
              <a:gd name="connsiteY1" fmla="*/ 39307 h 2359979"/>
              <a:gd name="connsiteX2" fmla="*/ 2733611 w 2895601"/>
              <a:gd name="connsiteY2" fmla="*/ 118239 h 2359979"/>
              <a:gd name="connsiteX3" fmla="*/ 2428811 w 2895601"/>
              <a:gd name="connsiteY3" fmla="*/ 748728 h 2359979"/>
              <a:gd name="connsiteX4" fmla="*/ 1895410 w 2895601"/>
              <a:gd name="connsiteY4" fmla="*/ 748728 h 2359979"/>
              <a:gd name="connsiteX5" fmla="*/ 2200210 w 2895601"/>
              <a:gd name="connsiteY5" fmla="*/ 1904625 h 2359979"/>
              <a:gd name="connsiteX6" fmla="*/ 1895410 w 2895601"/>
              <a:gd name="connsiteY6" fmla="*/ 2219870 h 2359979"/>
              <a:gd name="connsiteX7" fmla="*/ 1438210 w 2895601"/>
              <a:gd name="connsiteY7" fmla="*/ 1063972 h 2359979"/>
              <a:gd name="connsiteX8" fmla="*/ 1057210 w 2895601"/>
              <a:gd name="connsiteY8" fmla="*/ 2114789 h 2359979"/>
              <a:gd name="connsiteX9" fmla="*/ 676210 w 2895601"/>
              <a:gd name="connsiteY9" fmla="*/ 1904625 h 2359979"/>
              <a:gd name="connsiteX10" fmla="*/ 828610 w 2895601"/>
              <a:gd name="connsiteY10" fmla="*/ 853811 h 2359979"/>
              <a:gd name="connsiteX11" fmla="*/ 142810 w 2895601"/>
              <a:gd name="connsiteY11" fmla="*/ 748727 h 2359979"/>
              <a:gd name="connsiteX12" fmla="*/ 219011 w 2895601"/>
              <a:gd name="connsiteY12" fmla="*/ 118237 h 2359979"/>
              <a:gd name="connsiteX0" fmla="*/ 219011 w 2921000"/>
              <a:gd name="connsiteY0" fmla="*/ 118237 h 2359979"/>
              <a:gd name="connsiteX1" fmla="*/ 1456874 w 2921000"/>
              <a:gd name="connsiteY1" fmla="*/ 39307 h 2359979"/>
              <a:gd name="connsiteX2" fmla="*/ 2733611 w 2921000"/>
              <a:gd name="connsiteY2" fmla="*/ 118239 h 2359979"/>
              <a:gd name="connsiteX3" fmla="*/ 2581211 w 2921000"/>
              <a:gd name="connsiteY3" fmla="*/ 748728 h 2359979"/>
              <a:gd name="connsiteX4" fmla="*/ 1895410 w 2921000"/>
              <a:gd name="connsiteY4" fmla="*/ 748728 h 2359979"/>
              <a:gd name="connsiteX5" fmla="*/ 2200210 w 2921000"/>
              <a:gd name="connsiteY5" fmla="*/ 1904625 h 2359979"/>
              <a:gd name="connsiteX6" fmla="*/ 1895410 w 2921000"/>
              <a:gd name="connsiteY6" fmla="*/ 2219870 h 2359979"/>
              <a:gd name="connsiteX7" fmla="*/ 1438210 w 2921000"/>
              <a:gd name="connsiteY7" fmla="*/ 1063972 h 2359979"/>
              <a:gd name="connsiteX8" fmla="*/ 1057210 w 2921000"/>
              <a:gd name="connsiteY8" fmla="*/ 2114789 h 2359979"/>
              <a:gd name="connsiteX9" fmla="*/ 676210 w 2921000"/>
              <a:gd name="connsiteY9" fmla="*/ 1904625 h 2359979"/>
              <a:gd name="connsiteX10" fmla="*/ 828610 w 2921000"/>
              <a:gd name="connsiteY10" fmla="*/ 853811 h 2359979"/>
              <a:gd name="connsiteX11" fmla="*/ 142810 w 2921000"/>
              <a:gd name="connsiteY11" fmla="*/ 748727 h 2359979"/>
              <a:gd name="connsiteX12" fmla="*/ 219011 w 2921000"/>
              <a:gd name="connsiteY12" fmla="*/ 118237 h 2359979"/>
              <a:gd name="connsiteX0" fmla="*/ 219011 w 3054286"/>
              <a:gd name="connsiteY0" fmla="*/ 118237 h 2359979"/>
              <a:gd name="connsiteX1" fmla="*/ 1456874 w 3054286"/>
              <a:gd name="connsiteY1" fmla="*/ 39307 h 2359979"/>
              <a:gd name="connsiteX2" fmla="*/ 2733611 w 3054286"/>
              <a:gd name="connsiteY2" fmla="*/ 118239 h 2359979"/>
              <a:gd name="connsiteX3" fmla="*/ 2581211 w 3054286"/>
              <a:gd name="connsiteY3" fmla="*/ 748728 h 2359979"/>
              <a:gd name="connsiteX4" fmla="*/ 1895410 w 3054286"/>
              <a:gd name="connsiteY4" fmla="*/ 748728 h 2359979"/>
              <a:gd name="connsiteX5" fmla="*/ 2200210 w 3054286"/>
              <a:gd name="connsiteY5" fmla="*/ 1904625 h 2359979"/>
              <a:gd name="connsiteX6" fmla="*/ 1895410 w 3054286"/>
              <a:gd name="connsiteY6" fmla="*/ 2219870 h 2359979"/>
              <a:gd name="connsiteX7" fmla="*/ 1438210 w 3054286"/>
              <a:gd name="connsiteY7" fmla="*/ 1063972 h 2359979"/>
              <a:gd name="connsiteX8" fmla="*/ 1057210 w 3054286"/>
              <a:gd name="connsiteY8" fmla="*/ 2114789 h 2359979"/>
              <a:gd name="connsiteX9" fmla="*/ 676210 w 3054286"/>
              <a:gd name="connsiteY9" fmla="*/ 1904625 h 2359979"/>
              <a:gd name="connsiteX10" fmla="*/ 828610 w 3054286"/>
              <a:gd name="connsiteY10" fmla="*/ 853811 h 2359979"/>
              <a:gd name="connsiteX11" fmla="*/ 142810 w 3054286"/>
              <a:gd name="connsiteY11" fmla="*/ 748727 h 2359979"/>
              <a:gd name="connsiteX12" fmla="*/ 219011 w 3054286"/>
              <a:gd name="connsiteY12" fmla="*/ 118237 h 2359979"/>
              <a:gd name="connsiteX0" fmla="*/ 219011 w 3054285"/>
              <a:gd name="connsiteY0" fmla="*/ 118237 h 2359979"/>
              <a:gd name="connsiteX1" fmla="*/ 1456874 w 3054285"/>
              <a:gd name="connsiteY1" fmla="*/ 39307 h 2359979"/>
              <a:gd name="connsiteX2" fmla="*/ 2733611 w 3054285"/>
              <a:gd name="connsiteY2" fmla="*/ 118239 h 2359979"/>
              <a:gd name="connsiteX3" fmla="*/ 2581210 w 3054285"/>
              <a:gd name="connsiteY3" fmla="*/ 748728 h 2359979"/>
              <a:gd name="connsiteX4" fmla="*/ 1895410 w 3054285"/>
              <a:gd name="connsiteY4" fmla="*/ 748728 h 2359979"/>
              <a:gd name="connsiteX5" fmla="*/ 2200210 w 3054285"/>
              <a:gd name="connsiteY5" fmla="*/ 1904625 h 2359979"/>
              <a:gd name="connsiteX6" fmla="*/ 1895410 w 3054285"/>
              <a:gd name="connsiteY6" fmla="*/ 2219870 h 2359979"/>
              <a:gd name="connsiteX7" fmla="*/ 1438210 w 3054285"/>
              <a:gd name="connsiteY7" fmla="*/ 1063972 h 2359979"/>
              <a:gd name="connsiteX8" fmla="*/ 1057210 w 3054285"/>
              <a:gd name="connsiteY8" fmla="*/ 2114789 h 2359979"/>
              <a:gd name="connsiteX9" fmla="*/ 676210 w 3054285"/>
              <a:gd name="connsiteY9" fmla="*/ 1904625 h 2359979"/>
              <a:gd name="connsiteX10" fmla="*/ 828610 w 3054285"/>
              <a:gd name="connsiteY10" fmla="*/ 853811 h 2359979"/>
              <a:gd name="connsiteX11" fmla="*/ 142810 w 3054285"/>
              <a:gd name="connsiteY11" fmla="*/ 748727 h 2359979"/>
              <a:gd name="connsiteX12" fmla="*/ 219011 w 3054285"/>
              <a:gd name="connsiteY12" fmla="*/ 118237 h 2359979"/>
              <a:gd name="connsiteX0" fmla="*/ 219011 w 3054285"/>
              <a:gd name="connsiteY0" fmla="*/ 118237 h 2359979"/>
              <a:gd name="connsiteX1" fmla="*/ 1456874 w 3054285"/>
              <a:gd name="connsiteY1" fmla="*/ 39307 h 2359979"/>
              <a:gd name="connsiteX2" fmla="*/ 2733611 w 3054285"/>
              <a:gd name="connsiteY2" fmla="*/ 118239 h 2359979"/>
              <a:gd name="connsiteX3" fmla="*/ 2581210 w 3054285"/>
              <a:gd name="connsiteY3" fmla="*/ 748728 h 2359979"/>
              <a:gd name="connsiteX4" fmla="*/ 1895410 w 3054285"/>
              <a:gd name="connsiteY4" fmla="*/ 748728 h 2359979"/>
              <a:gd name="connsiteX5" fmla="*/ 2200210 w 3054285"/>
              <a:gd name="connsiteY5" fmla="*/ 1904625 h 2359979"/>
              <a:gd name="connsiteX6" fmla="*/ 1895410 w 3054285"/>
              <a:gd name="connsiteY6" fmla="*/ 2219870 h 2359979"/>
              <a:gd name="connsiteX7" fmla="*/ 1438210 w 3054285"/>
              <a:gd name="connsiteY7" fmla="*/ 1063972 h 2359979"/>
              <a:gd name="connsiteX8" fmla="*/ 1057210 w 3054285"/>
              <a:gd name="connsiteY8" fmla="*/ 2114789 h 2359979"/>
              <a:gd name="connsiteX9" fmla="*/ 676210 w 3054285"/>
              <a:gd name="connsiteY9" fmla="*/ 1904625 h 2359979"/>
              <a:gd name="connsiteX10" fmla="*/ 828610 w 3054285"/>
              <a:gd name="connsiteY10" fmla="*/ 853811 h 2359979"/>
              <a:gd name="connsiteX11" fmla="*/ 142810 w 3054285"/>
              <a:gd name="connsiteY11" fmla="*/ 748727 h 2359979"/>
              <a:gd name="connsiteX12" fmla="*/ 219011 w 3054285"/>
              <a:gd name="connsiteY12" fmla="*/ 118237 h 2359979"/>
              <a:gd name="connsiteX0" fmla="*/ 219011 w 3130486"/>
              <a:gd name="connsiteY0" fmla="*/ 118237 h 2359979"/>
              <a:gd name="connsiteX1" fmla="*/ 1456874 w 3130486"/>
              <a:gd name="connsiteY1" fmla="*/ 39307 h 2359979"/>
              <a:gd name="connsiteX2" fmla="*/ 2733611 w 3130486"/>
              <a:gd name="connsiteY2" fmla="*/ 118239 h 2359979"/>
              <a:gd name="connsiteX3" fmla="*/ 2657411 w 3130486"/>
              <a:gd name="connsiteY3" fmla="*/ 748728 h 2359979"/>
              <a:gd name="connsiteX4" fmla="*/ 1895410 w 3130486"/>
              <a:gd name="connsiteY4" fmla="*/ 748728 h 2359979"/>
              <a:gd name="connsiteX5" fmla="*/ 2200210 w 3130486"/>
              <a:gd name="connsiteY5" fmla="*/ 1904625 h 2359979"/>
              <a:gd name="connsiteX6" fmla="*/ 1895410 w 3130486"/>
              <a:gd name="connsiteY6" fmla="*/ 2219870 h 2359979"/>
              <a:gd name="connsiteX7" fmla="*/ 1438210 w 3130486"/>
              <a:gd name="connsiteY7" fmla="*/ 1063972 h 2359979"/>
              <a:gd name="connsiteX8" fmla="*/ 1057210 w 3130486"/>
              <a:gd name="connsiteY8" fmla="*/ 2114789 h 2359979"/>
              <a:gd name="connsiteX9" fmla="*/ 676210 w 3130486"/>
              <a:gd name="connsiteY9" fmla="*/ 1904625 h 2359979"/>
              <a:gd name="connsiteX10" fmla="*/ 828610 w 3130486"/>
              <a:gd name="connsiteY10" fmla="*/ 853811 h 2359979"/>
              <a:gd name="connsiteX11" fmla="*/ 142810 w 3130486"/>
              <a:gd name="connsiteY11" fmla="*/ 748727 h 2359979"/>
              <a:gd name="connsiteX12" fmla="*/ 219011 w 3130486"/>
              <a:gd name="connsiteY12" fmla="*/ 118237 h 2359979"/>
              <a:gd name="connsiteX0" fmla="*/ 219011 w 3130486"/>
              <a:gd name="connsiteY0" fmla="*/ 118237 h 2359979"/>
              <a:gd name="connsiteX1" fmla="*/ 1456874 w 3130486"/>
              <a:gd name="connsiteY1" fmla="*/ 39307 h 2359979"/>
              <a:gd name="connsiteX2" fmla="*/ 2581210 w 3130486"/>
              <a:gd name="connsiteY2" fmla="*/ 118239 h 2359979"/>
              <a:gd name="connsiteX3" fmla="*/ 2657411 w 3130486"/>
              <a:gd name="connsiteY3" fmla="*/ 748728 h 2359979"/>
              <a:gd name="connsiteX4" fmla="*/ 1895410 w 3130486"/>
              <a:gd name="connsiteY4" fmla="*/ 748728 h 2359979"/>
              <a:gd name="connsiteX5" fmla="*/ 2200210 w 3130486"/>
              <a:gd name="connsiteY5" fmla="*/ 1904625 h 2359979"/>
              <a:gd name="connsiteX6" fmla="*/ 1895410 w 3130486"/>
              <a:gd name="connsiteY6" fmla="*/ 2219870 h 2359979"/>
              <a:gd name="connsiteX7" fmla="*/ 1438210 w 3130486"/>
              <a:gd name="connsiteY7" fmla="*/ 1063972 h 2359979"/>
              <a:gd name="connsiteX8" fmla="*/ 1057210 w 3130486"/>
              <a:gd name="connsiteY8" fmla="*/ 2114789 h 2359979"/>
              <a:gd name="connsiteX9" fmla="*/ 676210 w 3130486"/>
              <a:gd name="connsiteY9" fmla="*/ 1904625 h 2359979"/>
              <a:gd name="connsiteX10" fmla="*/ 828610 w 3130486"/>
              <a:gd name="connsiteY10" fmla="*/ 853811 h 2359979"/>
              <a:gd name="connsiteX11" fmla="*/ 142810 w 3130486"/>
              <a:gd name="connsiteY11" fmla="*/ 748727 h 2359979"/>
              <a:gd name="connsiteX12" fmla="*/ 219011 w 3130486"/>
              <a:gd name="connsiteY12" fmla="*/ 118237 h 2359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30486" h="2359979">
                <a:moveTo>
                  <a:pt x="219011" y="118237"/>
                </a:moveTo>
                <a:cubicBezTo>
                  <a:pt x="438022" y="0"/>
                  <a:pt x="1063174" y="39307"/>
                  <a:pt x="1456874" y="39307"/>
                </a:cubicBezTo>
                <a:cubicBezTo>
                  <a:pt x="1850574" y="39307"/>
                  <a:pt x="2381121" y="2"/>
                  <a:pt x="2581210" y="118239"/>
                </a:cubicBezTo>
                <a:cubicBezTo>
                  <a:pt x="2781299" y="236476"/>
                  <a:pt x="3130486" y="525430"/>
                  <a:pt x="2657411" y="748728"/>
                </a:cubicBezTo>
                <a:cubicBezTo>
                  <a:pt x="2312924" y="886649"/>
                  <a:pt x="1971610" y="556079"/>
                  <a:pt x="1895410" y="748728"/>
                </a:cubicBezTo>
                <a:cubicBezTo>
                  <a:pt x="1819210" y="941378"/>
                  <a:pt x="2200210" y="1659435"/>
                  <a:pt x="2200210" y="1904625"/>
                </a:cubicBezTo>
                <a:cubicBezTo>
                  <a:pt x="2200210" y="2149815"/>
                  <a:pt x="2022410" y="2359979"/>
                  <a:pt x="1895410" y="2219870"/>
                </a:cubicBezTo>
                <a:cubicBezTo>
                  <a:pt x="1768410" y="2079761"/>
                  <a:pt x="1577910" y="1081485"/>
                  <a:pt x="1438210" y="1063972"/>
                </a:cubicBezTo>
                <a:cubicBezTo>
                  <a:pt x="1298510" y="1046459"/>
                  <a:pt x="1184210" y="1974680"/>
                  <a:pt x="1057210" y="2114789"/>
                </a:cubicBezTo>
                <a:cubicBezTo>
                  <a:pt x="930210" y="2254898"/>
                  <a:pt x="714310" y="2114788"/>
                  <a:pt x="676210" y="1904625"/>
                </a:cubicBezTo>
                <a:cubicBezTo>
                  <a:pt x="638110" y="1694462"/>
                  <a:pt x="917510" y="1046461"/>
                  <a:pt x="828610" y="853811"/>
                </a:cubicBezTo>
                <a:cubicBezTo>
                  <a:pt x="739710" y="661161"/>
                  <a:pt x="244410" y="871323"/>
                  <a:pt x="142810" y="748727"/>
                </a:cubicBezTo>
                <a:cubicBezTo>
                  <a:pt x="41210" y="626131"/>
                  <a:pt x="0" y="236474"/>
                  <a:pt x="219011" y="118237"/>
                </a:cubicBezTo>
                <a:close/>
              </a:path>
            </a:pathLst>
          </a:cu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17" name="Oval 48">
            <a:extLst>
              <a:ext uri="{FF2B5EF4-FFF2-40B4-BE49-F238E27FC236}">
                <a16:creationId xmlns:a16="http://schemas.microsoft.com/office/drawing/2014/main" id="{A453887B-9927-BC42-AF15-15E4D4D5556E}"/>
              </a:ext>
            </a:extLst>
          </p:cNvPr>
          <p:cNvSpPr/>
          <p:nvPr/>
        </p:nvSpPr>
        <p:spPr bwMode="auto">
          <a:xfrm>
            <a:off x="5397501" y="2345803"/>
            <a:ext cx="381000" cy="39364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grpSp>
        <p:nvGrpSpPr>
          <p:cNvPr id="18" name="Group 132">
            <a:extLst>
              <a:ext uri="{FF2B5EF4-FFF2-40B4-BE49-F238E27FC236}">
                <a16:creationId xmlns:a16="http://schemas.microsoft.com/office/drawing/2014/main" id="{EEC3B019-B13A-054F-8485-6C90257E891A}"/>
              </a:ext>
            </a:extLst>
          </p:cNvPr>
          <p:cNvGrpSpPr/>
          <p:nvPr/>
        </p:nvGrpSpPr>
        <p:grpSpPr>
          <a:xfrm>
            <a:off x="4519705" y="2420382"/>
            <a:ext cx="3083103" cy="1968212"/>
            <a:chOff x="2659383" y="2354414"/>
            <a:chExt cx="3699724" cy="2361854"/>
          </a:xfrm>
        </p:grpSpPr>
        <p:grpSp>
          <p:nvGrpSpPr>
            <p:cNvPr id="19" name="Group 16">
              <a:extLst>
                <a:ext uri="{FF2B5EF4-FFF2-40B4-BE49-F238E27FC236}">
                  <a16:creationId xmlns:a16="http://schemas.microsoft.com/office/drawing/2014/main" id="{16F351EA-A591-8C4D-AE34-49301188E550}"/>
                </a:ext>
              </a:extLst>
            </p:cNvPr>
            <p:cNvGrpSpPr/>
            <p:nvPr/>
          </p:nvGrpSpPr>
          <p:grpSpPr>
            <a:xfrm>
              <a:off x="3266534" y="3390380"/>
              <a:ext cx="2485423" cy="289921"/>
              <a:chOff x="2112145" y="2360781"/>
              <a:chExt cx="2485423" cy="289921"/>
            </a:xfrm>
          </p:grpSpPr>
          <p:sp>
            <p:nvSpPr>
              <p:cNvPr id="44" name="Oval 76">
                <a:extLst>
                  <a:ext uri="{FF2B5EF4-FFF2-40B4-BE49-F238E27FC236}">
                    <a16:creationId xmlns:a16="http://schemas.microsoft.com/office/drawing/2014/main" id="{A749C425-9E27-E548-A830-678435304D09}"/>
                  </a:ext>
                </a:extLst>
              </p:cNvPr>
              <p:cNvSpPr/>
              <p:nvPr/>
            </p:nvSpPr>
            <p:spPr bwMode="auto">
              <a:xfrm>
                <a:off x="2112145" y="2360781"/>
                <a:ext cx="289921" cy="289921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67" dirty="0" err="1">
                    <a:solidFill>
                      <a:prstClr val="black"/>
                    </a:solidFill>
                    <a:latin typeface="Tahoma" pitchFamily="34" charset="0"/>
                    <a:ea typeface="ＭＳ Ｐゴシック" pitchFamily="-111" charset="-128"/>
                  </a:rPr>
                  <a:t>e</a:t>
                </a:r>
                <a:endParaRPr lang="en-US" sz="1667" dirty="0">
                  <a:solidFill>
                    <a:prstClr val="black"/>
                  </a:solidFill>
                  <a:latin typeface="Tahoma" pitchFamily="34" charset="0"/>
                  <a:ea typeface="ＭＳ Ｐゴシック" pitchFamily="-111" charset="-128"/>
                </a:endParaRPr>
              </a:p>
            </p:txBody>
          </p:sp>
          <p:sp>
            <p:nvSpPr>
              <p:cNvPr id="45" name="Oval 77">
                <a:extLst>
                  <a:ext uri="{FF2B5EF4-FFF2-40B4-BE49-F238E27FC236}">
                    <a16:creationId xmlns:a16="http://schemas.microsoft.com/office/drawing/2014/main" id="{F47A8982-3732-544B-9960-966B56C83C95}"/>
                  </a:ext>
                </a:extLst>
              </p:cNvPr>
              <p:cNvSpPr/>
              <p:nvPr/>
            </p:nvSpPr>
            <p:spPr bwMode="auto">
              <a:xfrm>
                <a:off x="3209896" y="2360781"/>
                <a:ext cx="289921" cy="289921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67" dirty="0" err="1">
                    <a:solidFill>
                      <a:prstClr val="black"/>
                    </a:solidFill>
                    <a:latin typeface="Tahoma" pitchFamily="34" charset="0"/>
                    <a:ea typeface="ＭＳ Ｐゴシック" pitchFamily="-111" charset="-128"/>
                  </a:rPr>
                  <a:t>f</a:t>
                </a:r>
                <a:endParaRPr lang="en-US" sz="1667" dirty="0">
                  <a:solidFill>
                    <a:prstClr val="black"/>
                  </a:solidFill>
                  <a:latin typeface="Tahoma" pitchFamily="34" charset="0"/>
                  <a:ea typeface="ＭＳ Ｐゴシック" pitchFamily="-111" charset="-128"/>
                </a:endParaRPr>
              </a:p>
            </p:txBody>
          </p:sp>
          <p:sp>
            <p:nvSpPr>
              <p:cNvPr id="46" name="Oval 78">
                <a:extLst>
                  <a:ext uri="{FF2B5EF4-FFF2-40B4-BE49-F238E27FC236}">
                    <a16:creationId xmlns:a16="http://schemas.microsoft.com/office/drawing/2014/main" id="{0DE75745-8038-ED4E-8A19-02E30A7BEBF5}"/>
                  </a:ext>
                </a:extLst>
              </p:cNvPr>
              <p:cNvSpPr/>
              <p:nvPr/>
            </p:nvSpPr>
            <p:spPr bwMode="auto">
              <a:xfrm>
                <a:off x="4307647" y="2360781"/>
                <a:ext cx="289921" cy="289921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67" dirty="0" err="1">
                    <a:solidFill>
                      <a:prstClr val="black"/>
                    </a:solidFill>
                    <a:latin typeface="Tahoma" pitchFamily="34" charset="0"/>
                    <a:ea typeface="ＭＳ Ｐゴシック" pitchFamily="-111" charset="-128"/>
                  </a:rPr>
                  <a:t>g</a:t>
                </a:r>
                <a:endParaRPr lang="en-US" sz="1667" dirty="0">
                  <a:solidFill>
                    <a:prstClr val="black"/>
                  </a:solidFill>
                  <a:latin typeface="Tahoma" pitchFamily="34" charset="0"/>
                  <a:ea typeface="ＭＳ Ｐゴシック" pitchFamily="-111" charset="-128"/>
                </a:endParaRPr>
              </a:p>
            </p:txBody>
          </p:sp>
        </p:grpSp>
        <p:grpSp>
          <p:nvGrpSpPr>
            <p:cNvPr id="20" name="Group 51">
              <a:extLst>
                <a:ext uri="{FF2B5EF4-FFF2-40B4-BE49-F238E27FC236}">
                  <a16:creationId xmlns:a16="http://schemas.microsoft.com/office/drawing/2014/main" id="{88AA72F2-DE26-0243-BDD8-DC2917FD5856}"/>
                </a:ext>
              </a:extLst>
            </p:cNvPr>
            <p:cNvGrpSpPr/>
            <p:nvPr/>
          </p:nvGrpSpPr>
          <p:grpSpPr>
            <a:xfrm>
              <a:off x="2659383" y="4418908"/>
              <a:ext cx="3699724" cy="297360"/>
              <a:chOff x="1519063" y="3382942"/>
              <a:chExt cx="3699724" cy="297360"/>
            </a:xfrm>
          </p:grpSpPr>
          <p:sp>
            <p:nvSpPr>
              <p:cNvPr id="40" name="Oval 72">
                <a:extLst>
                  <a:ext uri="{FF2B5EF4-FFF2-40B4-BE49-F238E27FC236}">
                    <a16:creationId xmlns:a16="http://schemas.microsoft.com/office/drawing/2014/main" id="{BD8C2A62-0D54-574C-AD3B-2DAAE9E091F6}"/>
                  </a:ext>
                </a:extLst>
              </p:cNvPr>
              <p:cNvSpPr/>
              <p:nvPr/>
            </p:nvSpPr>
            <p:spPr bwMode="auto">
              <a:xfrm>
                <a:off x="4928866" y="3382942"/>
                <a:ext cx="289921" cy="289921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67" dirty="0" err="1">
                    <a:solidFill>
                      <a:prstClr val="black"/>
                    </a:solidFill>
                    <a:latin typeface="Tahoma" pitchFamily="34" charset="0"/>
                    <a:ea typeface="ＭＳ Ｐゴシック" pitchFamily="-111" charset="-128"/>
                  </a:rPr>
                  <a:t>k</a:t>
                </a:r>
                <a:endParaRPr lang="en-US" sz="1667" dirty="0">
                  <a:solidFill>
                    <a:prstClr val="black"/>
                  </a:solidFill>
                  <a:latin typeface="Tahoma" pitchFamily="34" charset="0"/>
                  <a:ea typeface="ＭＳ Ｐゴシック" pitchFamily="-111" charset="-128"/>
                </a:endParaRPr>
              </a:p>
            </p:txBody>
          </p:sp>
          <p:sp>
            <p:nvSpPr>
              <p:cNvPr id="41" name="Oval 73">
                <a:extLst>
                  <a:ext uri="{FF2B5EF4-FFF2-40B4-BE49-F238E27FC236}">
                    <a16:creationId xmlns:a16="http://schemas.microsoft.com/office/drawing/2014/main" id="{A9EEE0A9-EE65-5547-9877-4C776C04418B}"/>
                  </a:ext>
                </a:extLst>
              </p:cNvPr>
              <p:cNvSpPr/>
              <p:nvPr/>
            </p:nvSpPr>
            <p:spPr bwMode="auto">
              <a:xfrm>
                <a:off x="3792265" y="3390381"/>
                <a:ext cx="289921" cy="289921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67" dirty="0" err="1">
                    <a:solidFill>
                      <a:prstClr val="black"/>
                    </a:solidFill>
                    <a:latin typeface="Tahoma" pitchFamily="34" charset="0"/>
                    <a:ea typeface="ＭＳ Ｐゴシック" pitchFamily="-111" charset="-128"/>
                  </a:rPr>
                  <a:t>j</a:t>
                </a:r>
                <a:endParaRPr lang="en-US" sz="1667" dirty="0">
                  <a:solidFill>
                    <a:prstClr val="black"/>
                  </a:solidFill>
                  <a:latin typeface="Tahoma" pitchFamily="34" charset="0"/>
                  <a:ea typeface="ＭＳ Ｐゴシック" pitchFamily="-111" charset="-128"/>
                </a:endParaRPr>
              </a:p>
            </p:txBody>
          </p:sp>
          <p:sp>
            <p:nvSpPr>
              <p:cNvPr id="42" name="Oval 74">
                <a:extLst>
                  <a:ext uri="{FF2B5EF4-FFF2-40B4-BE49-F238E27FC236}">
                    <a16:creationId xmlns:a16="http://schemas.microsoft.com/office/drawing/2014/main" id="{67743C86-0F3B-584D-A572-EFAD40B56C84}"/>
                  </a:ext>
                </a:extLst>
              </p:cNvPr>
              <p:cNvSpPr/>
              <p:nvPr/>
            </p:nvSpPr>
            <p:spPr bwMode="auto">
              <a:xfrm>
                <a:off x="2655664" y="3382942"/>
                <a:ext cx="289921" cy="289921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67" dirty="0" err="1">
                    <a:solidFill>
                      <a:prstClr val="black"/>
                    </a:solidFill>
                    <a:latin typeface="Tahoma" pitchFamily="34" charset="0"/>
                    <a:ea typeface="ＭＳ Ｐゴシック" pitchFamily="-111" charset="-128"/>
                  </a:rPr>
                  <a:t>i</a:t>
                </a:r>
                <a:endParaRPr lang="en-US" sz="1667" dirty="0">
                  <a:solidFill>
                    <a:prstClr val="black"/>
                  </a:solidFill>
                  <a:latin typeface="Tahoma" pitchFamily="34" charset="0"/>
                  <a:ea typeface="ＭＳ Ｐゴシック" pitchFamily="-111" charset="-128"/>
                </a:endParaRPr>
              </a:p>
            </p:txBody>
          </p:sp>
          <p:sp>
            <p:nvSpPr>
              <p:cNvPr id="43" name="Oval 75">
                <a:extLst>
                  <a:ext uri="{FF2B5EF4-FFF2-40B4-BE49-F238E27FC236}">
                    <a16:creationId xmlns:a16="http://schemas.microsoft.com/office/drawing/2014/main" id="{690B7B66-5957-B649-A911-844C221E42A0}"/>
                  </a:ext>
                </a:extLst>
              </p:cNvPr>
              <p:cNvSpPr/>
              <p:nvPr/>
            </p:nvSpPr>
            <p:spPr bwMode="auto">
              <a:xfrm>
                <a:off x="1519063" y="3390381"/>
                <a:ext cx="289921" cy="289921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67" dirty="0" err="1">
                    <a:solidFill>
                      <a:prstClr val="black"/>
                    </a:solidFill>
                    <a:latin typeface="Tahoma" pitchFamily="34" charset="0"/>
                    <a:ea typeface="ＭＳ Ｐゴシック" pitchFamily="-111" charset="-128"/>
                  </a:rPr>
                  <a:t>h</a:t>
                </a:r>
                <a:endParaRPr lang="en-US" sz="1667" dirty="0">
                  <a:solidFill>
                    <a:prstClr val="black"/>
                  </a:solidFill>
                  <a:latin typeface="Tahoma" pitchFamily="34" charset="0"/>
                  <a:ea typeface="ＭＳ Ｐゴシック" pitchFamily="-111" charset="-128"/>
                </a:endParaRPr>
              </a:p>
            </p:txBody>
          </p:sp>
        </p:grpSp>
        <p:grpSp>
          <p:nvGrpSpPr>
            <p:cNvPr id="21" name="Group 17">
              <a:extLst>
                <a:ext uri="{FF2B5EF4-FFF2-40B4-BE49-F238E27FC236}">
                  <a16:creationId xmlns:a16="http://schemas.microsoft.com/office/drawing/2014/main" id="{611CFF45-4BE9-654F-A4DD-8B7B31E2AB81}"/>
                </a:ext>
              </a:extLst>
            </p:cNvPr>
            <p:cNvGrpSpPr/>
            <p:nvPr/>
          </p:nvGrpSpPr>
          <p:grpSpPr>
            <a:xfrm>
              <a:off x="2659383" y="2354414"/>
              <a:ext cx="3699724" cy="297360"/>
              <a:chOff x="1526502" y="1318448"/>
              <a:chExt cx="3699724" cy="297360"/>
            </a:xfrm>
          </p:grpSpPr>
          <p:sp>
            <p:nvSpPr>
              <p:cNvPr id="36" name="Oval 68">
                <a:extLst>
                  <a:ext uri="{FF2B5EF4-FFF2-40B4-BE49-F238E27FC236}">
                    <a16:creationId xmlns:a16="http://schemas.microsoft.com/office/drawing/2014/main" id="{0341EA23-775B-9A46-8E19-50EDA7FD8C32}"/>
                  </a:ext>
                </a:extLst>
              </p:cNvPr>
              <p:cNvSpPr/>
              <p:nvPr/>
            </p:nvSpPr>
            <p:spPr bwMode="auto">
              <a:xfrm>
                <a:off x="4936305" y="1318448"/>
                <a:ext cx="289921" cy="289921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67" dirty="0" err="1">
                    <a:solidFill>
                      <a:prstClr val="black"/>
                    </a:solidFill>
                    <a:latin typeface="Tahoma" pitchFamily="34" charset="0"/>
                    <a:ea typeface="ＭＳ Ｐゴシック" pitchFamily="-111" charset="-128"/>
                  </a:rPr>
                  <a:t>d</a:t>
                </a:r>
                <a:endParaRPr lang="en-US" sz="1667" dirty="0">
                  <a:solidFill>
                    <a:prstClr val="black"/>
                  </a:solidFill>
                  <a:latin typeface="Tahoma" pitchFamily="34" charset="0"/>
                  <a:ea typeface="ＭＳ Ｐゴシック" pitchFamily="-111" charset="-128"/>
                </a:endParaRPr>
              </a:p>
            </p:txBody>
          </p:sp>
          <p:sp>
            <p:nvSpPr>
              <p:cNvPr id="37" name="Oval 69">
                <a:extLst>
                  <a:ext uri="{FF2B5EF4-FFF2-40B4-BE49-F238E27FC236}">
                    <a16:creationId xmlns:a16="http://schemas.microsoft.com/office/drawing/2014/main" id="{972D9978-8665-D942-B165-0D46E918BCE3}"/>
                  </a:ext>
                </a:extLst>
              </p:cNvPr>
              <p:cNvSpPr/>
              <p:nvPr/>
            </p:nvSpPr>
            <p:spPr bwMode="auto">
              <a:xfrm>
                <a:off x="3799704" y="1325887"/>
                <a:ext cx="289921" cy="289921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67" dirty="0" err="1">
                    <a:solidFill>
                      <a:prstClr val="black"/>
                    </a:solidFill>
                    <a:latin typeface="Tahoma" pitchFamily="34" charset="0"/>
                    <a:ea typeface="ＭＳ Ｐゴシック" pitchFamily="-111" charset="-128"/>
                  </a:rPr>
                  <a:t>c</a:t>
                </a:r>
                <a:endParaRPr lang="en-US" sz="1667" dirty="0">
                  <a:solidFill>
                    <a:prstClr val="black"/>
                  </a:solidFill>
                  <a:latin typeface="Tahoma" pitchFamily="34" charset="0"/>
                  <a:ea typeface="ＭＳ Ｐゴシック" pitchFamily="-111" charset="-128"/>
                </a:endParaRPr>
              </a:p>
            </p:txBody>
          </p:sp>
          <p:sp>
            <p:nvSpPr>
              <p:cNvPr id="38" name="Oval 70">
                <a:extLst>
                  <a:ext uri="{FF2B5EF4-FFF2-40B4-BE49-F238E27FC236}">
                    <a16:creationId xmlns:a16="http://schemas.microsoft.com/office/drawing/2014/main" id="{224EEE2E-3AEE-8D42-99F5-DA49109F7DFE}"/>
                  </a:ext>
                </a:extLst>
              </p:cNvPr>
              <p:cNvSpPr/>
              <p:nvPr/>
            </p:nvSpPr>
            <p:spPr bwMode="auto">
              <a:xfrm>
                <a:off x="2663103" y="1318448"/>
                <a:ext cx="289921" cy="289921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67" dirty="0" err="1">
                    <a:solidFill>
                      <a:prstClr val="black"/>
                    </a:solidFill>
                    <a:latin typeface="Tahoma" pitchFamily="34" charset="0"/>
                    <a:ea typeface="ＭＳ Ｐゴシック" pitchFamily="-111" charset="-128"/>
                  </a:rPr>
                  <a:t>b</a:t>
                </a:r>
                <a:endParaRPr lang="en-US" sz="1667" dirty="0">
                  <a:solidFill>
                    <a:prstClr val="black"/>
                  </a:solidFill>
                  <a:latin typeface="Tahoma" pitchFamily="34" charset="0"/>
                  <a:ea typeface="ＭＳ Ｐゴシック" pitchFamily="-111" charset="-128"/>
                </a:endParaRPr>
              </a:p>
            </p:txBody>
          </p:sp>
          <p:sp>
            <p:nvSpPr>
              <p:cNvPr id="39" name="Oval 71">
                <a:extLst>
                  <a:ext uri="{FF2B5EF4-FFF2-40B4-BE49-F238E27FC236}">
                    <a16:creationId xmlns:a16="http://schemas.microsoft.com/office/drawing/2014/main" id="{2007CD44-9909-8249-8186-55D2C6708A86}"/>
                  </a:ext>
                </a:extLst>
              </p:cNvPr>
              <p:cNvSpPr/>
              <p:nvPr/>
            </p:nvSpPr>
            <p:spPr bwMode="auto">
              <a:xfrm>
                <a:off x="1526502" y="1325887"/>
                <a:ext cx="289921" cy="289921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vert="horz" wrap="none" lIns="76200" tIns="38100" rIns="76200" bIns="3810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67" dirty="0">
                    <a:solidFill>
                      <a:prstClr val="black"/>
                    </a:solidFill>
                    <a:latin typeface="Tahoma" pitchFamily="34" charset="0"/>
                    <a:ea typeface="ＭＳ Ｐゴシック" pitchFamily="-111" charset="-128"/>
                  </a:rPr>
                  <a:t>a</a:t>
                </a:r>
              </a:p>
            </p:txBody>
          </p:sp>
        </p:grpSp>
        <p:cxnSp>
          <p:nvCxnSpPr>
            <p:cNvPr id="22" name="Straight Arrow Connector 54">
              <a:extLst>
                <a:ext uri="{FF2B5EF4-FFF2-40B4-BE49-F238E27FC236}">
                  <a16:creationId xmlns:a16="http://schemas.microsoft.com/office/drawing/2014/main" id="{B347EF0E-12C2-CC4E-B2DE-BD3B8869598D}"/>
                </a:ext>
              </a:extLst>
            </p:cNvPr>
            <p:cNvCxnSpPr/>
            <p:nvPr/>
          </p:nvCxnSpPr>
          <p:spPr bwMode="auto">
            <a:xfrm flipV="1">
              <a:off x="2949304" y="2506814"/>
              <a:ext cx="846680" cy="0"/>
            </a:xfrm>
            <a:prstGeom prst="straightConnector1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23" name="Straight Arrow Connector 55">
              <a:extLst>
                <a:ext uri="{FF2B5EF4-FFF2-40B4-BE49-F238E27FC236}">
                  <a16:creationId xmlns:a16="http://schemas.microsoft.com/office/drawing/2014/main" id="{6353E727-BE9C-1F44-80D0-19287DD93D34}"/>
                </a:ext>
              </a:extLst>
            </p:cNvPr>
            <p:cNvCxnSpPr>
              <a:stCxn id="38" idx="6"/>
              <a:endCxn id="37" idx="2"/>
            </p:cNvCxnSpPr>
            <p:nvPr/>
          </p:nvCxnSpPr>
          <p:spPr bwMode="auto">
            <a:xfrm>
              <a:off x="4085905" y="2499375"/>
              <a:ext cx="846680" cy="0"/>
            </a:xfrm>
            <a:prstGeom prst="straightConnector1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24" name="Straight Arrow Connector 56">
              <a:extLst>
                <a:ext uri="{FF2B5EF4-FFF2-40B4-BE49-F238E27FC236}">
                  <a16:creationId xmlns:a16="http://schemas.microsoft.com/office/drawing/2014/main" id="{90FB8BBF-801F-A740-8EF4-6CC0A9178EE3}"/>
                </a:ext>
              </a:extLst>
            </p:cNvPr>
            <p:cNvCxnSpPr>
              <a:stCxn id="37" idx="6"/>
              <a:endCxn id="36" idx="2"/>
            </p:cNvCxnSpPr>
            <p:nvPr/>
          </p:nvCxnSpPr>
          <p:spPr bwMode="auto">
            <a:xfrm flipV="1">
              <a:off x="5222506" y="2499375"/>
              <a:ext cx="846680" cy="0"/>
            </a:xfrm>
            <a:prstGeom prst="straightConnector1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25" name="Straight Arrow Connector 57">
              <a:extLst>
                <a:ext uri="{FF2B5EF4-FFF2-40B4-BE49-F238E27FC236}">
                  <a16:creationId xmlns:a16="http://schemas.microsoft.com/office/drawing/2014/main" id="{C9FF617B-814E-D64C-95A6-569A7C39EFA0}"/>
                </a:ext>
              </a:extLst>
            </p:cNvPr>
            <p:cNvCxnSpPr>
              <a:stCxn id="44" idx="7"/>
              <a:endCxn id="38" idx="3"/>
            </p:cNvCxnSpPr>
            <p:nvPr/>
          </p:nvCxnSpPr>
          <p:spPr bwMode="auto">
            <a:xfrm rot="5400000" flipH="1" flipV="1">
              <a:off x="3260739" y="2855136"/>
              <a:ext cx="830961" cy="324445"/>
            </a:xfrm>
            <a:prstGeom prst="straightConnector1">
              <a:avLst/>
            </a:prstGeom>
            <a:ln>
              <a:headEnd type="arrow" w="med" len="med"/>
              <a:tailEnd type="non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26" name="Straight Arrow Connector 58">
              <a:extLst>
                <a:ext uri="{FF2B5EF4-FFF2-40B4-BE49-F238E27FC236}">
                  <a16:creationId xmlns:a16="http://schemas.microsoft.com/office/drawing/2014/main" id="{A618B3AB-3196-FB4B-A850-FDA19853EDF4}"/>
                </a:ext>
              </a:extLst>
            </p:cNvPr>
            <p:cNvCxnSpPr>
              <a:stCxn id="46" idx="1"/>
              <a:endCxn id="37" idx="5"/>
            </p:cNvCxnSpPr>
            <p:nvPr/>
          </p:nvCxnSpPr>
          <p:spPr bwMode="auto">
            <a:xfrm rot="16200000" flipV="1">
              <a:off x="4930510" y="2858854"/>
              <a:ext cx="823522" cy="324446"/>
            </a:xfrm>
            <a:prstGeom prst="straightConnector1">
              <a:avLst/>
            </a:prstGeom>
            <a:ln>
              <a:headEnd type="arrow" w="med" len="med"/>
              <a:tailEnd type="non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27" name="Straight Arrow Connector 59">
              <a:extLst>
                <a:ext uri="{FF2B5EF4-FFF2-40B4-BE49-F238E27FC236}">
                  <a16:creationId xmlns:a16="http://schemas.microsoft.com/office/drawing/2014/main" id="{4A501E93-8E86-1F4A-806C-2A4B671F96E4}"/>
                </a:ext>
              </a:extLst>
            </p:cNvPr>
            <p:cNvCxnSpPr>
              <a:stCxn id="45" idx="7"/>
              <a:endCxn id="37" idx="3"/>
            </p:cNvCxnSpPr>
            <p:nvPr/>
          </p:nvCxnSpPr>
          <p:spPr bwMode="auto">
            <a:xfrm rot="5400000" flipH="1" flipV="1">
              <a:off x="4381634" y="2839430"/>
              <a:ext cx="823522" cy="363295"/>
            </a:xfrm>
            <a:prstGeom prst="straightConnector1">
              <a:avLst/>
            </a:prstGeom>
            <a:ln>
              <a:headEnd type="arrow" w="med" len="med"/>
              <a:tailEnd type="non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28" name="Straight Arrow Connector 60">
              <a:extLst>
                <a:ext uri="{FF2B5EF4-FFF2-40B4-BE49-F238E27FC236}">
                  <a16:creationId xmlns:a16="http://schemas.microsoft.com/office/drawing/2014/main" id="{D58BC4D3-875B-5848-9575-2E79B7F589A7}"/>
                </a:ext>
              </a:extLst>
            </p:cNvPr>
            <p:cNvCxnSpPr>
              <a:stCxn id="45" idx="1"/>
              <a:endCxn id="38" idx="5"/>
            </p:cNvCxnSpPr>
            <p:nvPr/>
          </p:nvCxnSpPr>
          <p:spPr bwMode="auto">
            <a:xfrm rot="16200000" flipV="1">
              <a:off x="3809615" y="2835710"/>
              <a:ext cx="830961" cy="363296"/>
            </a:xfrm>
            <a:prstGeom prst="straightConnector1">
              <a:avLst/>
            </a:prstGeom>
            <a:ln>
              <a:headEnd type="arrow" w="med" len="med"/>
              <a:tailEnd type="non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29" name="Straight Arrow Connector 61">
              <a:extLst>
                <a:ext uri="{FF2B5EF4-FFF2-40B4-BE49-F238E27FC236}">
                  <a16:creationId xmlns:a16="http://schemas.microsoft.com/office/drawing/2014/main" id="{8F8B29FB-C915-2A48-8348-A8B388F22692}"/>
                </a:ext>
              </a:extLst>
            </p:cNvPr>
            <p:cNvCxnSpPr>
              <a:stCxn id="43" idx="6"/>
              <a:endCxn id="42" idx="2"/>
            </p:cNvCxnSpPr>
            <p:nvPr/>
          </p:nvCxnSpPr>
          <p:spPr bwMode="auto">
            <a:xfrm flipV="1">
              <a:off x="2949304" y="4563869"/>
              <a:ext cx="846680" cy="0"/>
            </a:xfrm>
            <a:prstGeom prst="straightConnector1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30" name="Straight Arrow Connector 62">
              <a:extLst>
                <a:ext uri="{FF2B5EF4-FFF2-40B4-BE49-F238E27FC236}">
                  <a16:creationId xmlns:a16="http://schemas.microsoft.com/office/drawing/2014/main" id="{899435D9-440B-FA40-9DE3-7E7B74D7346E}"/>
                </a:ext>
              </a:extLst>
            </p:cNvPr>
            <p:cNvCxnSpPr>
              <a:stCxn id="42" idx="6"/>
              <a:endCxn id="41" idx="2"/>
            </p:cNvCxnSpPr>
            <p:nvPr/>
          </p:nvCxnSpPr>
          <p:spPr bwMode="auto">
            <a:xfrm>
              <a:off x="4085905" y="4563869"/>
              <a:ext cx="846680" cy="0"/>
            </a:xfrm>
            <a:prstGeom prst="straightConnector1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31" name="Straight Arrow Connector 63">
              <a:extLst>
                <a:ext uri="{FF2B5EF4-FFF2-40B4-BE49-F238E27FC236}">
                  <a16:creationId xmlns:a16="http://schemas.microsoft.com/office/drawing/2014/main" id="{05977C3B-6736-A042-88D9-6F055C036231}"/>
                </a:ext>
              </a:extLst>
            </p:cNvPr>
            <p:cNvCxnSpPr>
              <a:stCxn id="41" idx="6"/>
              <a:endCxn id="40" idx="2"/>
            </p:cNvCxnSpPr>
            <p:nvPr/>
          </p:nvCxnSpPr>
          <p:spPr bwMode="auto">
            <a:xfrm flipV="1">
              <a:off x="5222506" y="4563869"/>
              <a:ext cx="846680" cy="0"/>
            </a:xfrm>
            <a:prstGeom prst="straightConnector1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32" name="Straight Arrow Connector 64">
              <a:extLst>
                <a:ext uri="{FF2B5EF4-FFF2-40B4-BE49-F238E27FC236}">
                  <a16:creationId xmlns:a16="http://schemas.microsoft.com/office/drawing/2014/main" id="{D97DDC5F-AFC0-244B-B2BB-B6969C868810}"/>
                </a:ext>
              </a:extLst>
            </p:cNvPr>
            <p:cNvCxnSpPr>
              <a:stCxn id="42" idx="1"/>
              <a:endCxn id="44" idx="5"/>
            </p:cNvCxnSpPr>
            <p:nvPr/>
          </p:nvCxnSpPr>
          <p:spPr bwMode="auto">
            <a:xfrm rot="16200000" flipV="1">
              <a:off x="3264459" y="3887382"/>
              <a:ext cx="823523" cy="324445"/>
            </a:xfrm>
            <a:prstGeom prst="straightConnector1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33" name="Straight Arrow Connector 65">
              <a:extLst>
                <a:ext uri="{FF2B5EF4-FFF2-40B4-BE49-F238E27FC236}">
                  <a16:creationId xmlns:a16="http://schemas.microsoft.com/office/drawing/2014/main" id="{E6D1FB26-DC3B-5A48-96AD-26D22FC0F6F4}"/>
                </a:ext>
              </a:extLst>
            </p:cNvPr>
            <p:cNvCxnSpPr>
              <a:stCxn id="41" idx="7"/>
              <a:endCxn id="46" idx="3"/>
            </p:cNvCxnSpPr>
            <p:nvPr/>
          </p:nvCxnSpPr>
          <p:spPr bwMode="auto">
            <a:xfrm rot="5400000" flipH="1" flipV="1">
              <a:off x="4926790" y="3891101"/>
              <a:ext cx="830962" cy="324446"/>
            </a:xfrm>
            <a:prstGeom prst="straightConnector1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34" name="Straight Arrow Connector 66">
              <a:extLst>
                <a:ext uri="{FF2B5EF4-FFF2-40B4-BE49-F238E27FC236}">
                  <a16:creationId xmlns:a16="http://schemas.microsoft.com/office/drawing/2014/main" id="{CA5929F3-EB51-5F43-BFB0-D4C36F56EFB6}"/>
                </a:ext>
              </a:extLst>
            </p:cNvPr>
            <p:cNvCxnSpPr>
              <a:stCxn id="41" idx="1"/>
              <a:endCxn id="45" idx="5"/>
            </p:cNvCxnSpPr>
            <p:nvPr/>
          </p:nvCxnSpPr>
          <p:spPr bwMode="auto">
            <a:xfrm rot="16200000" flipV="1">
              <a:off x="4377915" y="3871676"/>
              <a:ext cx="830962" cy="363295"/>
            </a:xfrm>
            <a:prstGeom prst="straightConnector1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  <p:cxnSp>
          <p:nvCxnSpPr>
            <p:cNvPr id="35" name="Straight Arrow Connector 67">
              <a:extLst>
                <a:ext uri="{FF2B5EF4-FFF2-40B4-BE49-F238E27FC236}">
                  <a16:creationId xmlns:a16="http://schemas.microsoft.com/office/drawing/2014/main" id="{622BE323-D553-1D4C-B8E7-5ECE8B7FCF58}"/>
                </a:ext>
              </a:extLst>
            </p:cNvPr>
            <p:cNvCxnSpPr>
              <a:stCxn id="42" idx="7"/>
              <a:endCxn id="45" idx="3"/>
            </p:cNvCxnSpPr>
            <p:nvPr/>
          </p:nvCxnSpPr>
          <p:spPr bwMode="auto">
            <a:xfrm rot="5400000" flipH="1" flipV="1">
              <a:off x="3813334" y="3867957"/>
              <a:ext cx="823523" cy="363296"/>
            </a:xfrm>
            <a:prstGeom prst="straightConnector1">
              <a:avLst/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cxnSp>
      </p:grpSp>
      <p:cxnSp>
        <p:nvCxnSpPr>
          <p:cNvPr id="47" name="Straight Arrow Connector 79">
            <a:extLst>
              <a:ext uri="{FF2B5EF4-FFF2-40B4-BE49-F238E27FC236}">
                <a16:creationId xmlns:a16="http://schemas.microsoft.com/office/drawing/2014/main" id="{0A75D9DA-6533-AB46-B39C-85D185031A7A}"/>
              </a:ext>
            </a:extLst>
          </p:cNvPr>
          <p:cNvCxnSpPr>
            <a:endCxn id="17" idx="2"/>
          </p:cNvCxnSpPr>
          <p:nvPr/>
        </p:nvCxnSpPr>
        <p:spPr bwMode="auto">
          <a:xfrm flipV="1">
            <a:off x="3344334" y="2542627"/>
            <a:ext cx="2053167" cy="0"/>
          </a:xfrm>
          <a:prstGeom prst="straightConnector1">
            <a:avLst/>
          </a:prstGeom>
          <a:ln w="28575">
            <a:solidFill>
              <a:srgbClr val="FF0066"/>
            </a:solidFill>
            <a:headEnd type="none" w="med" len="med"/>
            <a:tailEnd type="arrow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48" name="Oval 80">
            <a:extLst>
              <a:ext uri="{FF2B5EF4-FFF2-40B4-BE49-F238E27FC236}">
                <a16:creationId xmlns:a16="http://schemas.microsoft.com/office/drawing/2014/main" id="{A33C10F5-DFDE-6D46-8B70-E6108DDCA7EB}"/>
              </a:ext>
            </a:extLst>
          </p:cNvPr>
          <p:cNvSpPr/>
          <p:nvPr/>
        </p:nvSpPr>
        <p:spPr bwMode="auto">
          <a:xfrm>
            <a:off x="5461001" y="2423550"/>
            <a:ext cx="241601" cy="241601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67" dirty="0" err="1">
                <a:solidFill>
                  <a:prstClr val="black"/>
                </a:solidFill>
                <a:latin typeface="Tahoma" pitchFamily="34" charset="0"/>
                <a:ea typeface="ＭＳ Ｐゴシック" pitchFamily="-111" charset="-128"/>
              </a:rPr>
              <a:t>b</a:t>
            </a:r>
            <a:endParaRPr lang="en-US" sz="1667" dirty="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49" name="Oval 81">
            <a:extLst>
              <a:ext uri="{FF2B5EF4-FFF2-40B4-BE49-F238E27FC236}">
                <a16:creationId xmlns:a16="http://schemas.microsoft.com/office/drawing/2014/main" id="{A88CD53D-A427-1F4D-9A91-59AF5AFB676B}"/>
              </a:ext>
            </a:extLst>
          </p:cNvPr>
          <p:cNvSpPr/>
          <p:nvPr/>
        </p:nvSpPr>
        <p:spPr bwMode="auto">
          <a:xfrm>
            <a:off x="5461001" y="4125651"/>
            <a:ext cx="241601" cy="241601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67" dirty="0" err="1">
                <a:solidFill>
                  <a:prstClr val="black"/>
                </a:solidFill>
                <a:latin typeface="Tahoma" pitchFamily="34" charset="0"/>
                <a:ea typeface="ＭＳ Ｐゴシック" pitchFamily="-111" charset="-128"/>
              </a:rPr>
              <a:t>i</a:t>
            </a:r>
            <a:endParaRPr lang="en-US" sz="1667" dirty="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50" name="Oval 82">
            <a:extLst>
              <a:ext uri="{FF2B5EF4-FFF2-40B4-BE49-F238E27FC236}">
                <a16:creationId xmlns:a16="http://schemas.microsoft.com/office/drawing/2014/main" id="{D280144B-78C8-2C40-9DF3-E64F98DFBDCF}"/>
              </a:ext>
            </a:extLst>
          </p:cNvPr>
          <p:cNvSpPr/>
          <p:nvPr/>
        </p:nvSpPr>
        <p:spPr bwMode="auto">
          <a:xfrm>
            <a:off x="1905001" y="3871651"/>
            <a:ext cx="241601" cy="241601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67" dirty="0" err="1">
                <a:solidFill>
                  <a:prstClr val="black"/>
                </a:solidFill>
                <a:latin typeface="Tahoma" pitchFamily="34" charset="0"/>
                <a:ea typeface="ＭＳ Ｐゴシック" pitchFamily="-111" charset="-128"/>
              </a:rPr>
              <a:t>h</a:t>
            </a:r>
            <a:endParaRPr lang="en-US" sz="1667" dirty="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51" name="Oval 83">
            <a:extLst>
              <a:ext uri="{FF2B5EF4-FFF2-40B4-BE49-F238E27FC236}">
                <a16:creationId xmlns:a16="http://schemas.microsoft.com/office/drawing/2014/main" id="{58B0193E-0175-004B-8563-BA5519408992}"/>
              </a:ext>
            </a:extLst>
          </p:cNvPr>
          <p:cNvSpPr/>
          <p:nvPr/>
        </p:nvSpPr>
        <p:spPr bwMode="auto">
          <a:xfrm>
            <a:off x="1917400" y="3376050"/>
            <a:ext cx="241601" cy="241601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67" dirty="0">
                <a:solidFill>
                  <a:prstClr val="black"/>
                </a:solidFill>
                <a:latin typeface="Tahoma" pitchFamily="34" charset="0"/>
                <a:ea typeface="ＭＳ Ｐゴシック" pitchFamily="-111" charset="-128"/>
              </a:rPr>
              <a:t>a</a:t>
            </a:r>
          </a:p>
        </p:txBody>
      </p:sp>
      <p:sp>
        <p:nvSpPr>
          <p:cNvPr id="52" name="Oval 84">
            <a:extLst>
              <a:ext uri="{FF2B5EF4-FFF2-40B4-BE49-F238E27FC236}">
                <a16:creationId xmlns:a16="http://schemas.microsoft.com/office/drawing/2014/main" id="{58665E2A-B3DD-F444-AF36-19E8CE92CC21}"/>
              </a:ext>
            </a:extLst>
          </p:cNvPr>
          <p:cNvSpPr/>
          <p:nvPr/>
        </p:nvSpPr>
        <p:spPr bwMode="auto">
          <a:xfrm>
            <a:off x="1905001" y="3859252"/>
            <a:ext cx="241601" cy="241601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67" dirty="0" err="1">
                <a:solidFill>
                  <a:prstClr val="black"/>
                </a:solidFill>
                <a:latin typeface="Tahoma" pitchFamily="34" charset="0"/>
                <a:ea typeface="ＭＳ Ｐゴシック" pitchFamily="-111" charset="-128"/>
              </a:rPr>
              <a:t>i</a:t>
            </a:r>
            <a:endParaRPr lang="en-US" sz="1667" dirty="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53" name="Oval 85">
            <a:extLst>
              <a:ext uri="{FF2B5EF4-FFF2-40B4-BE49-F238E27FC236}">
                <a16:creationId xmlns:a16="http://schemas.microsoft.com/office/drawing/2014/main" id="{A4DF7513-A646-9949-9E8B-5EED4F69F935}"/>
              </a:ext>
            </a:extLst>
          </p:cNvPr>
          <p:cNvSpPr/>
          <p:nvPr/>
        </p:nvSpPr>
        <p:spPr bwMode="auto">
          <a:xfrm>
            <a:off x="1917400" y="3363651"/>
            <a:ext cx="241601" cy="241601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67" dirty="0">
                <a:solidFill>
                  <a:prstClr val="black"/>
                </a:solidFill>
                <a:latin typeface="Tahoma" pitchFamily="34" charset="0"/>
                <a:ea typeface="ＭＳ Ｐゴシック" pitchFamily="-111" charset="-128"/>
              </a:rPr>
              <a:t>b</a:t>
            </a:r>
          </a:p>
        </p:txBody>
      </p:sp>
      <p:sp>
        <p:nvSpPr>
          <p:cNvPr id="54" name="Oval 86">
            <a:extLst>
              <a:ext uri="{FF2B5EF4-FFF2-40B4-BE49-F238E27FC236}">
                <a16:creationId xmlns:a16="http://schemas.microsoft.com/office/drawing/2014/main" id="{ADD310AC-FAA8-5E40-82AE-5157D0CB8320}"/>
              </a:ext>
            </a:extLst>
          </p:cNvPr>
          <p:cNvSpPr/>
          <p:nvPr/>
        </p:nvSpPr>
        <p:spPr bwMode="auto">
          <a:xfrm>
            <a:off x="5037525" y="3268257"/>
            <a:ext cx="241601" cy="241601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67" dirty="0" err="1">
                <a:solidFill>
                  <a:prstClr val="black"/>
                </a:solidFill>
                <a:latin typeface="Tahoma" pitchFamily="34" charset="0"/>
                <a:ea typeface="ＭＳ Ｐゴシック" pitchFamily="-111" charset="-128"/>
              </a:rPr>
              <a:t>e</a:t>
            </a:r>
            <a:endParaRPr lang="en-US" sz="1667" dirty="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55" name="Oval 87">
            <a:extLst>
              <a:ext uri="{FF2B5EF4-FFF2-40B4-BE49-F238E27FC236}">
                <a16:creationId xmlns:a16="http://schemas.microsoft.com/office/drawing/2014/main" id="{372463C5-1C39-814A-8AB7-FD8B8D2510B9}"/>
              </a:ext>
            </a:extLst>
          </p:cNvPr>
          <p:cNvSpPr/>
          <p:nvPr/>
        </p:nvSpPr>
        <p:spPr bwMode="auto">
          <a:xfrm>
            <a:off x="5952317" y="3268257"/>
            <a:ext cx="241601" cy="241601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67" dirty="0" err="1">
                <a:solidFill>
                  <a:prstClr val="black"/>
                </a:solidFill>
                <a:latin typeface="Tahoma" pitchFamily="34" charset="0"/>
                <a:ea typeface="ＭＳ Ｐゴシック" pitchFamily="-111" charset="-128"/>
              </a:rPr>
              <a:t>f</a:t>
            </a:r>
            <a:endParaRPr lang="en-US" sz="1667" dirty="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56" name="Oval 88">
            <a:extLst>
              <a:ext uri="{FF2B5EF4-FFF2-40B4-BE49-F238E27FC236}">
                <a16:creationId xmlns:a16="http://schemas.microsoft.com/office/drawing/2014/main" id="{1EC23704-40EA-4940-B162-03C3386B5513}"/>
              </a:ext>
            </a:extLst>
          </p:cNvPr>
          <p:cNvSpPr/>
          <p:nvPr/>
        </p:nvSpPr>
        <p:spPr bwMode="auto">
          <a:xfrm>
            <a:off x="6425900" y="4131563"/>
            <a:ext cx="241601" cy="241601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67" dirty="0" err="1">
                <a:solidFill>
                  <a:prstClr val="black"/>
                </a:solidFill>
                <a:latin typeface="Tahoma" pitchFamily="34" charset="0"/>
                <a:ea typeface="ＭＳ Ｐゴシック" pitchFamily="-111" charset="-128"/>
              </a:rPr>
              <a:t>j</a:t>
            </a:r>
            <a:endParaRPr lang="en-US" sz="1667" dirty="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57" name="Oval 89">
            <a:extLst>
              <a:ext uri="{FF2B5EF4-FFF2-40B4-BE49-F238E27FC236}">
                <a16:creationId xmlns:a16="http://schemas.microsoft.com/office/drawing/2014/main" id="{0E069B1B-97CD-C549-A9B8-F9C65F1A372B}"/>
              </a:ext>
            </a:extLst>
          </p:cNvPr>
          <p:cNvSpPr/>
          <p:nvPr/>
        </p:nvSpPr>
        <p:spPr bwMode="auto">
          <a:xfrm>
            <a:off x="6425900" y="2411151"/>
            <a:ext cx="241601" cy="241601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67" dirty="0" err="1">
                <a:solidFill>
                  <a:prstClr val="black"/>
                </a:solidFill>
                <a:latin typeface="Tahoma" pitchFamily="34" charset="0"/>
                <a:ea typeface="ＭＳ Ｐゴシック" pitchFamily="-111" charset="-128"/>
              </a:rPr>
              <a:t>c</a:t>
            </a:r>
            <a:endParaRPr lang="en-US" sz="1667" dirty="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58" name="Rectangle 90">
            <a:extLst>
              <a:ext uri="{FF2B5EF4-FFF2-40B4-BE49-F238E27FC236}">
                <a16:creationId xmlns:a16="http://schemas.microsoft.com/office/drawing/2014/main" id="{940A93AD-F3B4-D74A-8E05-74308618B425}"/>
              </a:ext>
            </a:extLst>
          </p:cNvPr>
          <p:cNvSpPr/>
          <p:nvPr/>
        </p:nvSpPr>
        <p:spPr bwMode="auto">
          <a:xfrm rot="16200000">
            <a:off x="634079" y="3237576"/>
            <a:ext cx="2414847" cy="63500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333" dirty="0">
                <a:solidFill>
                  <a:prstClr val="white"/>
                </a:solidFill>
                <a:latin typeface="Eras Medium ITC" pitchFamily="34" charset="0"/>
              </a:rPr>
              <a:t>Scheduler</a:t>
            </a:r>
          </a:p>
        </p:txBody>
      </p:sp>
      <p:sp>
        <p:nvSpPr>
          <p:cNvPr id="59" name="TextBox 91">
            <a:extLst>
              <a:ext uri="{FF2B5EF4-FFF2-40B4-BE49-F238E27FC236}">
                <a16:creationId xmlns:a16="http://schemas.microsoft.com/office/drawing/2014/main" id="{45466590-221F-064A-824C-8D3FFDFE48D7}"/>
              </a:ext>
            </a:extLst>
          </p:cNvPr>
          <p:cNvSpPr txBox="1"/>
          <p:nvPr/>
        </p:nvSpPr>
        <p:spPr>
          <a:xfrm>
            <a:off x="1397500" y="5041342"/>
            <a:ext cx="6540000" cy="419595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 algn="ctr">
              <a:defRPr sz="2800">
                <a:solidFill>
                  <a:schemeClr val="tx1"/>
                </a:solidFill>
                <a:latin typeface="Eras Medium ITC" pitchFamily="34" charset="0"/>
                <a:ea typeface="ＭＳ Ｐゴシック" charset="-128"/>
              </a:defRPr>
            </a:lvl1pPr>
            <a:lvl2pPr>
              <a:defRPr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>
              <a:defRPr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>
              <a:defRPr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>
              <a:defRPr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>
              <a:defRPr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>
              <a:defRPr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>
              <a:defRPr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>
              <a:defRPr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r>
              <a:rPr lang="en-US" sz="2333" dirty="0"/>
              <a:t>The process </a:t>
            </a:r>
            <a:r>
              <a:rPr lang="en-US" sz="233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repeats</a:t>
            </a:r>
            <a:r>
              <a:rPr lang="en-US" sz="2333" dirty="0"/>
              <a:t> until the scheduler is </a:t>
            </a:r>
            <a:r>
              <a:rPr lang="en-US" sz="233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empty</a:t>
            </a:r>
          </a:p>
        </p:txBody>
      </p:sp>
    </p:spTree>
    <p:extLst>
      <p:ext uri="{BB962C8B-B14F-4D97-AF65-F5344CB8AC3E}">
        <p14:creationId xmlns:p14="http://schemas.microsoft.com/office/powerpoint/2010/main" val="231695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7622E-6 6.01573E-8 L 0.09936 -0.11199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68" y="-5599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6 -0.00093 L 0.10092 0.13442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3" y="67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834 -0.01157 0.01667 -0.02291 -0.01199 0 C -0.04065 0.0229 -0.09641 0.11892 -0.17214 0.13674 C -0.24787 0.15455 -0.35731 0.13049 -0.46674 0.10666 " pathEditMode="relative" ptsTypes="aaaA">
                                      <p:cBhvr>
                                        <p:cTn id="4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6254 -0.05206 -0.12507 -0.10389 -0.20237 -0.10459 C -0.27966 -0.10528 -0.37173 -0.05461 -0.46379 -0.00394 " pathEditMode="relative" ptsTypes="aaA">
                                      <p:cBhvr>
                                        <p:cTn id="4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grpId="1" nodeType="click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"/>
                            </p:stCondLst>
                            <p:childTnLst>
                              <p:par>
                                <p:cTn id="5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"/>
                            </p:stCondLst>
                            <p:childTnLst>
                              <p:par>
                                <p:cTn id="6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7622E-6 6.01573E-8 L 0.09936 -0.11199 " pathEditMode="relative" rAng="0" ptsTypes="AA">
                                      <p:cBhvr>
                                        <p:cTn id="7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68" y="-5599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6 -0.00093 L 0.10092 0.13442 " pathEditMode="relative" rAng="0" ptsTypes="AA">
                                      <p:cBhvr>
                                        <p:cTn id="7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3" y="67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0" presetClass="path" presetSubtype="0" ac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1075E-6 1.97131E-6 C -0.00903 0.03054 -0.01789 0.06108 -0.06253 0.07242 C -0.10752 0.08376 -0.19645 0.06316 -0.26889 0.06825 C -0.34115 0.07334 -0.44016 0.1062 -0.49696 0.1025 C -0.55376 0.09879 -0.58155 0.07242 -0.60934 0.04627 " pathEditMode="relative" rAng="0" ptsTypes="aaaaA">
                                      <p:cBhvr>
                                        <p:cTn id="109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467" y="5298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0" presetClass="path" presetSubtype="0" ac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2614E-7 1.38362E-6 C -0.01094 -0.02291 -0.02171 -0.04512 -0.06601 -0.04604 C -0.11047 -0.04697 -0.20584 -0.00532 -0.26611 -0.00579 C -0.32638 -0.00602 -0.37676 -0.02753 -0.42713 -0.04882 " pathEditMode="relative" rAng="0" ptsTypes="aaaA">
                                      <p:cBhvr>
                                        <p:cTn id="111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65" y="-2453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0" presetClass="path" presetSubtype="0" ac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5119E-6 -1.23091E-6 C -0.0224 0.03309 -0.04429 0.06617 -0.08216 0.07381 C -0.12002 0.08145 -0.15112 0.04419 -0.2272 0.04558 C -0.30345 0.04628 -0.42157 0.06247 -0.53951 0.07913 " pathEditMode="relative" rAng="0" ptsTypes="aaaA">
                                      <p:cBhvr>
                                        <p:cTn id="113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976" y="4072"/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0" presetClass="path" presetSubtype="0" ac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2536 -0.01874 -0.05072 -0.03748 -0.08615 -0.04836 C -0.12159 -0.05923 -0.16293 -0.06317 -0.21295 -0.06456 C -0.26298 -0.06594 -0.32291 -0.07127 -0.38666 -0.05646 C -0.4504 -0.04165 -0.52284 -0.00879 -0.5951 0.02406 " pathEditMode="relative" ptsTypes="aaaaA">
                                      <p:cBhvr>
                                        <p:cTn id="115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17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7" grpId="1" animBg="1"/>
      <p:bldP spid="8" grpId="0" animBg="1"/>
      <p:bldP spid="8" grpId="1" animBg="1"/>
      <p:bldP spid="11" grpId="0" animBg="1"/>
      <p:bldP spid="11" grpId="1" animBg="1"/>
      <p:bldP spid="13" grpId="0" animBg="1"/>
      <p:bldP spid="13" grpId="1" animBg="1"/>
      <p:bldP spid="16" grpId="0" animBg="1"/>
      <p:bldP spid="17" grpId="0" animBg="1"/>
      <p:bldP spid="48" grpId="0" animBg="1"/>
      <p:bldP spid="48" grpId="1" animBg="1"/>
      <p:bldP spid="48" grpId="2" animBg="1"/>
      <p:bldP spid="49" grpId="0" animBg="1"/>
      <p:bldP spid="49" grpId="1" animBg="1"/>
      <p:bldP spid="49" grpId="2" animBg="1"/>
      <p:bldP spid="50" grpId="0" animBg="1"/>
      <p:bldP spid="50" grpId="1" animBg="1"/>
      <p:bldP spid="50" grpId="2" animBg="1"/>
      <p:bldP spid="51" grpId="0" animBg="1"/>
      <p:bldP spid="51" grpId="1" animBg="1"/>
      <p:bldP spid="51" grpId="2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4" grpId="2" animBg="1"/>
      <p:bldP spid="55" grpId="0" animBg="1"/>
      <p:bldP spid="55" grpId="1" animBg="1"/>
      <p:bldP spid="55" grpId="2" animBg="1"/>
      <p:bldP spid="56" grpId="0" animBg="1"/>
      <p:bldP spid="56" grpId="1" animBg="1"/>
      <p:bldP spid="56" grpId="2" animBg="1"/>
      <p:bldP spid="57" grpId="0" animBg="1"/>
      <p:bldP spid="57" grpId="1" animBg="1"/>
      <p:bldP spid="57" grpId="2" animBg="1"/>
      <p:bldP spid="59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C0F2F6-67AE-5946-BF3D-BA069B4D6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Asynchronous </a:t>
            </a:r>
            <a:r>
              <a:rPr kumimoji="1" lang="en" altLang="zh-CN" dirty="0"/>
              <a:t> Scheduler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B0F697E-7A6F-984F-833D-965AF2EA5B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solidFill>
                  <a:prstClr val="black"/>
                </a:solidFill>
                <a:ea typeface="Verdana" pitchFamily="34" charset="0"/>
              </a:rPr>
              <a:t>The </a:t>
            </a:r>
            <a:r>
              <a:rPr lang="en-US" altLang="zh-CN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</a:rPr>
              <a:t>choice</a:t>
            </a:r>
            <a:r>
              <a:rPr lang="en-US" altLang="zh-CN" sz="2000" dirty="0">
                <a:solidFill>
                  <a:prstClr val="black"/>
                </a:solidFill>
                <a:ea typeface="Verdana" pitchFamily="34" charset="0"/>
              </a:rPr>
              <a:t> </a:t>
            </a:r>
            <a:r>
              <a:rPr lang="en-US" altLang="zh-CN" dirty="0">
                <a:solidFill>
                  <a:prstClr val="black"/>
                </a:solidFill>
                <a:ea typeface="Verdana" pitchFamily="34" charset="0"/>
              </a:rPr>
              <a:t>of schedule affects the </a:t>
            </a:r>
            <a:r>
              <a:rPr lang="en-US" altLang="zh-CN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</a:rPr>
              <a:t>correctness</a:t>
            </a:r>
            <a:r>
              <a:rPr lang="en-US" altLang="zh-CN" dirty="0">
                <a:solidFill>
                  <a:prstClr val="black"/>
                </a:solidFill>
                <a:ea typeface="Verdana" pitchFamily="34" charset="0"/>
              </a:rPr>
              <a:t> and parallel </a:t>
            </a:r>
            <a:r>
              <a:rPr lang="en-US" altLang="zh-CN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</a:rPr>
              <a:t>performance</a:t>
            </a:r>
            <a:r>
              <a:rPr lang="en-US" altLang="zh-CN" dirty="0">
                <a:solidFill>
                  <a:prstClr val="black"/>
                </a:solidFill>
                <a:ea typeface="Verdana" pitchFamily="34" charset="0"/>
              </a:rPr>
              <a:t> of the algorithm</a:t>
            </a:r>
            <a:endParaRPr kumimoji="1" lang="en" altLang="zh-CN" dirty="0"/>
          </a:p>
          <a:p>
            <a:r>
              <a:rPr kumimoji="1" lang="en" altLang="zh-CN" dirty="0" err="1"/>
              <a:t>GraphLab</a:t>
            </a:r>
            <a:r>
              <a:rPr kumimoji="1" lang="en" altLang="zh-CN" dirty="0"/>
              <a:t> provides several different schedulers</a:t>
            </a:r>
          </a:p>
          <a:p>
            <a:pPr lvl="1"/>
            <a:r>
              <a:rPr kumimoji="1" lang="en" altLang="zh-CN" dirty="0"/>
              <a:t>Vertices are updated</a:t>
            </a:r>
          </a:p>
          <a:p>
            <a:r>
              <a:rPr kumimoji="1" lang="en" altLang="zh-CN" dirty="0"/>
              <a:t>	</a:t>
            </a:r>
            <a:r>
              <a:rPr lang="en-US" altLang="zh-CN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 </a:t>
            </a:r>
            <a:r>
              <a:rPr kumimoji="1" lang="en" altLang="zh-CN" dirty="0"/>
              <a:t> Round Robin, FIFO, Priority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669E79D-5C50-4942-8584-628BBE99B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335956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1F7692-DA6C-0C42-BA77-D1B3F101D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 of async: race and race-free execution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6F16FED-13C1-A344-871D-9615C3B760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Race: what happen if two UPDATE concurrently execute? </a:t>
            </a:r>
          </a:p>
          <a:p>
            <a:r>
              <a:rPr kumimoji="1" lang="en" altLang="zh-CN" dirty="0"/>
              <a:t>How much can computation overlap?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F760736-FCDD-0B41-BC42-D075539E1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69</a:t>
            </a:fld>
            <a:endParaRPr lang="zh-CN" altLang="en-US"/>
          </a:p>
        </p:txBody>
      </p:sp>
      <p:sp>
        <p:nvSpPr>
          <p:cNvPr id="5" name="Freeform 41">
            <a:extLst>
              <a:ext uri="{FF2B5EF4-FFF2-40B4-BE49-F238E27FC236}">
                <a16:creationId xmlns:a16="http://schemas.microsoft.com/office/drawing/2014/main" id="{4DEB52F6-3AA2-714D-8F70-49A27D0A8C72}"/>
              </a:ext>
            </a:extLst>
          </p:cNvPr>
          <p:cNvSpPr/>
          <p:nvPr/>
        </p:nvSpPr>
        <p:spPr>
          <a:xfrm>
            <a:off x="5454057" y="2163375"/>
            <a:ext cx="1403943" cy="3091791"/>
          </a:xfrm>
          <a:custGeom>
            <a:avLst/>
            <a:gdLst>
              <a:gd name="connsiteX0" fmla="*/ 1505586 w 1506368"/>
              <a:gd name="connsiteY0" fmla="*/ 1990232 h 4046490"/>
              <a:gd name="connsiteX1" fmla="*/ 787733 w 1506368"/>
              <a:gd name="connsiteY1" fmla="*/ 236903 h 4046490"/>
              <a:gd name="connsiteX2" fmla="*/ 856 w 1506368"/>
              <a:gd name="connsiteY2" fmla="*/ 209292 h 4046490"/>
              <a:gd name="connsiteX3" fmla="*/ 622075 w 1506368"/>
              <a:gd name="connsiteY3" fmla="*/ 2017843 h 4046490"/>
              <a:gd name="connsiteX4" fmla="*/ 856 w 1506368"/>
              <a:gd name="connsiteY4" fmla="*/ 3826395 h 4046490"/>
              <a:gd name="connsiteX5" fmla="*/ 649684 w 1506368"/>
              <a:gd name="connsiteY5" fmla="*/ 3812589 h 4046490"/>
              <a:gd name="connsiteX6" fmla="*/ 1505586 w 1506368"/>
              <a:gd name="connsiteY6" fmla="*/ 1990232 h 4046490"/>
              <a:gd name="connsiteX0" fmla="*/ 1505586 w 1506368"/>
              <a:gd name="connsiteY0" fmla="*/ 1900908 h 3957166"/>
              <a:gd name="connsiteX1" fmla="*/ 787733 w 1506368"/>
              <a:gd name="connsiteY1" fmla="*/ 147579 h 3957166"/>
              <a:gd name="connsiteX2" fmla="*/ 856 w 1506368"/>
              <a:gd name="connsiteY2" fmla="*/ 299442 h 3957166"/>
              <a:gd name="connsiteX3" fmla="*/ 622075 w 1506368"/>
              <a:gd name="connsiteY3" fmla="*/ 1928519 h 3957166"/>
              <a:gd name="connsiteX4" fmla="*/ 856 w 1506368"/>
              <a:gd name="connsiteY4" fmla="*/ 3737071 h 3957166"/>
              <a:gd name="connsiteX5" fmla="*/ 649684 w 1506368"/>
              <a:gd name="connsiteY5" fmla="*/ 3723265 h 3957166"/>
              <a:gd name="connsiteX6" fmla="*/ 1505586 w 1506368"/>
              <a:gd name="connsiteY6" fmla="*/ 1900908 h 3957166"/>
              <a:gd name="connsiteX0" fmla="*/ 1505455 w 1506076"/>
              <a:gd name="connsiteY0" fmla="*/ 1844725 h 3900983"/>
              <a:gd name="connsiteX1" fmla="*/ 773798 w 1506076"/>
              <a:gd name="connsiteY1" fmla="*/ 174230 h 3900983"/>
              <a:gd name="connsiteX2" fmla="*/ 725 w 1506076"/>
              <a:gd name="connsiteY2" fmla="*/ 243259 h 3900983"/>
              <a:gd name="connsiteX3" fmla="*/ 621944 w 1506076"/>
              <a:gd name="connsiteY3" fmla="*/ 1872336 h 3900983"/>
              <a:gd name="connsiteX4" fmla="*/ 725 w 1506076"/>
              <a:gd name="connsiteY4" fmla="*/ 3680888 h 3900983"/>
              <a:gd name="connsiteX5" fmla="*/ 649553 w 1506076"/>
              <a:gd name="connsiteY5" fmla="*/ 3667082 h 3900983"/>
              <a:gd name="connsiteX6" fmla="*/ 1505455 w 1506076"/>
              <a:gd name="connsiteY6" fmla="*/ 1844725 h 3900983"/>
              <a:gd name="connsiteX0" fmla="*/ 1505455 w 1506076"/>
              <a:gd name="connsiteY0" fmla="*/ 1779129 h 3835387"/>
              <a:gd name="connsiteX1" fmla="*/ 773798 w 1506076"/>
              <a:gd name="connsiteY1" fmla="*/ 108634 h 3835387"/>
              <a:gd name="connsiteX2" fmla="*/ 725 w 1506076"/>
              <a:gd name="connsiteY2" fmla="*/ 343332 h 3835387"/>
              <a:gd name="connsiteX3" fmla="*/ 621944 w 1506076"/>
              <a:gd name="connsiteY3" fmla="*/ 1806740 h 3835387"/>
              <a:gd name="connsiteX4" fmla="*/ 725 w 1506076"/>
              <a:gd name="connsiteY4" fmla="*/ 3615292 h 3835387"/>
              <a:gd name="connsiteX5" fmla="*/ 649553 w 1506076"/>
              <a:gd name="connsiteY5" fmla="*/ 3601486 h 3835387"/>
              <a:gd name="connsiteX6" fmla="*/ 1505455 w 1506076"/>
              <a:gd name="connsiteY6" fmla="*/ 1779129 h 3835387"/>
              <a:gd name="connsiteX0" fmla="*/ 1629698 w 1630216"/>
              <a:gd name="connsiteY0" fmla="*/ 1779129 h 3835387"/>
              <a:gd name="connsiteX1" fmla="*/ 773798 w 1630216"/>
              <a:gd name="connsiteY1" fmla="*/ 108634 h 3835387"/>
              <a:gd name="connsiteX2" fmla="*/ 725 w 1630216"/>
              <a:gd name="connsiteY2" fmla="*/ 343332 h 3835387"/>
              <a:gd name="connsiteX3" fmla="*/ 621944 w 1630216"/>
              <a:gd name="connsiteY3" fmla="*/ 1806740 h 3835387"/>
              <a:gd name="connsiteX4" fmla="*/ 725 w 1630216"/>
              <a:gd name="connsiteY4" fmla="*/ 3615292 h 3835387"/>
              <a:gd name="connsiteX5" fmla="*/ 649553 w 1630216"/>
              <a:gd name="connsiteY5" fmla="*/ 3601486 h 3835387"/>
              <a:gd name="connsiteX6" fmla="*/ 1629698 w 1630216"/>
              <a:gd name="connsiteY6" fmla="*/ 1779129 h 3835387"/>
              <a:gd name="connsiteX0" fmla="*/ 1629174 w 1629692"/>
              <a:gd name="connsiteY0" fmla="*/ 1777249 h 3833507"/>
              <a:gd name="connsiteX1" fmla="*/ 773274 w 1629692"/>
              <a:gd name="connsiteY1" fmla="*/ 106754 h 3833507"/>
              <a:gd name="connsiteX2" fmla="*/ 201 w 1629692"/>
              <a:gd name="connsiteY2" fmla="*/ 341452 h 3833507"/>
              <a:gd name="connsiteX3" fmla="*/ 690444 w 1629692"/>
              <a:gd name="connsiteY3" fmla="*/ 1749637 h 3833507"/>
              <a:gd name="connsiteX4" fmla="*/ 201 w 1629692"/>
              <a:gd name="connsiteY4" fmla="*/ 3613412 h 3833507"/>
              <a:gd name="connsiteX5" fmla="*/ 649029 w 1629692"/>
              <a:gd name="connsiteY5" fmla="*/ 3599606 h 3833507"/>
              <a:gd name="connsiteX6" fmla="*/ 1629174 w 1629692"/>
              <a:gd name="connsiteY6" fmla="*/ 1777249 h 3833507"/>
              <a:gd name="connsiteX0" fmla="*/ 1684214 w 1684732"/>
              <a:gd name="connsiteY0" fmla="*/ 1777249 h 3710149"/>
              <a:gd name="connsiteX1" fmla="*/ 828314 w 1684732"/>
              <a:gd name="connsiteY1" fmla="*/ 106754 h 3710149"/>
              <a:gd name="connsiteX2" fmla="*/ 55241 w 1684732"/>
              <a:gd name="connsiteY2" fmla="*/ 341452 h 3710149"/>
              <a:gd name="connsiteX3" fmla="*/ 745484 w 1684732"/>
              <a:gd name="connsiteY3" fmla="*/ 1749637 h 3710149"/>
              <a:gd name="connsiteX4" fmla="*/ 21 w 1684732"/>
              <a:gd name="connsiteY4" fmla="*/ 3323492 h 3710149"/>
              <a:gd name="connsiteX5" fmla="*/ 704069 w 1684732"/>
              <a:gd name="connsiteY5" fmla="*/ 3599606 h 3710149"/>
              <a:gd name="connsiteX6" fmla="*/ 1684214 w 1684732"/>
              <a:gd name="connsiteY6" fmla="*/ 1777249 h 3710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84732" h="3710149">
                <a:moveTo>
                  <a:pt x="1684214" y="1777249"/>
                </a:moveTo>
                <a:cubicBezTo>
                  <a:pt x="1704921" y="1195107"/>
                  <a:pt x="1099810" y="346054"/>
                  <a:pt x="828314" y="106754"/>
                </a:cubicBezTo>
                <a:cubicBezTo>
                  <a:pt x="556819" y="-132546"/>
                  <a:pt x="69046" y="67638"/>
                  <a:pt x="55241" y="341452"/>
                </a:cubicBezTo>
                <a:cubicBezTo>
                  <a:pt x="41436" y="615266"/>
                  <a:pt x="754687" y="1252630"/>
                  <a:pt x="745484" y="1749637"/>
                </a:cubicBezTo>
                <a:cubicBezTo>
                  <a:pt x="736281" y="2246644"/>
                  <a:pt x="-4581" y="3024368"/>
                  <a:pt x="21" y="3323492"/>
                </a:cubicBezTo>
                <a:cubicBezTo>
                  <a:pt x="4622" y="3622616"/>
                  <a:pt x="423370" y="3857313"/>
                  <a:pt x="704069" y="3599606"/>
                </a:cubicBezTo>
                <a:cubicBezTo>
                  <a:pt x="984768" y="3341899"/>
                  <a:pt x="1663507" y="2359391"/>
                  <a:pt x="1684214" y="1777249"/>
                </a:cubicBezTo>
                <a:close/>
              </a:path>
            </a:pathLst>
          </a:cu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333">
              <a:solidFill>
                <a:schemeClr val="tx1"/>
              </a:solidFill>
            </a:endParaRPr>
          </a:p>
        </p:txBody>
      </p:sp>
      <p:sp>
        <p:nvSpPr>
          <p:cNvPr id="6" name="Rounded Rectangle 42">
            <a:extLst>
              <a:ext uri="{FF2B5EF4-FFF2-40B4-BE49-F238E27FC236}">
                <a16:creationId xmlns:a16="http://schemas.microsoft.com/office/drawing/2014/main" id="{B5562856-C93A-0A49-97FA-8D3B48EC5E4E}"/>
              </a:ext>
            </a:extLst>
          </p:cNvPr>
          <p:cNvSpPr/>
          <p:nvPr/>
        </p:nvSpPr>
        <p:spPr bwMode="auto">
          <a:xfrm>
            <a:off x="2929617" y="4446587"/>
            <a:ext cx="1968500" cy="825500"/>
          </a:xfrm>
          <a:prstGeom prst="roundRect">
            <a:avLst>
              <a:gd name="adj" fmla="val 50000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333">
              <a:solidFill>
                <a:schemeClr val="tx1"/>
              </a:solidFill>
            </a:endParaRPr>
          </a:p>
        </p:txBody>
      </p:sp>
      <p:sp>
        <p:nvSpPr>
          <p:cNvPr id="7" name="Rounded Rectangle 43">
            <a:extLst>
              <a:ext uri="{FF2B5EF4-FFF2-40B4-BE49-F238E27FC236}">
                <a16:creationId xmlns:a16="http://schemas.microsoft.com/office/drawing/2014/main" id="{1265CC4B-9719-A948-8049-F55CD2141E95}"/>
              </a:ext>
            </a:extLst>
          </p:cNvPr>
          <p:cNvSpPr/>
          <p:nvPr/>
        </p:nvSpPr>
        <p:spPr bwMode="auto">
          <a:xfrm>
            <a:off x="2929617" y="2097087"/>
            <a:ext cx="1968500" cy="825500"/>
          </a:xfrm>
          <a:prstGeom prst="roundRect">
            <a:avLst>
              <a:gd name="adj" fmla="val 50000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333">
              <a:solidFill>
                <a:schemeClr val="tx1"/>
              </a:solidFill>
            </a:endParaRPr>
          </a:p>
        </p:txBody>
      </p:sp>
      <p:grpSp>
        <p:nvGrpSpPr>
          <p:cNvPr id="8" name="Group 55">
            <a:extLst>
              <a:ext uri="{FF2B5EF4-FFF2-40B4-BE49-F238E27FC236}">
                <a16:creationId xmlns:a16="http://schemas.microsoft.com/office/drawing/2014/main" id="{BA2F1297-5DDB-9A4D-AD91-CEF05B6B1946}"/>
              </a:ext>
            </a:extLst>
          </p:cNvPr>
          <p:cNvGrpSpPr/>
          <p:nvPr/>
        </p:nvGrpSpPr>
        <p:grpSpPr>
          <a:xfrm>
            <a:off x="3604204" y="2095500"/>
            <a:ext cx="3129521" cy="3209828"/>
            <a:chOff x="2420044" y="1979296"/>
            <a:chExt cx="3755425" cy="3851794"/>
          </a:xfrm>
        </p:grpSpPr>
        <p:sp>
          <p:nvSpPr>
            <p:cNvPr id="9" name="Cross 54">
              <a:extLst>
                <a:ext uri="{FF2B5EF4-FFF2-40B4-BE49-F238E27FC236}">
                  <a16:creationId xmlns:a16="http://schemas.microsoft.com/office/drawing/2014/main" id="{A96AB88F-CEF8-B44A-8AD9-626836CC95A1}"/>
                </a:ext>
              </a:extLst>
            </p:cNvPr>
            <p:cNvSpPr/>
            <p:nvPr/>
          </p:nvSpPr>
          <p:spPr bwMode="auto">
            <a:xfrm rot="2844760">
              <a:off x="2371860" y="2027480"/>
              <a:ext cx="3851794" cy="3755425"/>
            </a:xfrm>
            <a:custGeom>
              <a:avLst/>
              <a:gdLst>
                <a:gd name="connsiteX0" fmla="*/ 0 w 3661903"/>
                <a:gd name="connsiteY0" fmla="*/ 1387986 h 3577376"/>
                <a:gd name="connsiteX1" fmla="*/ 1387986 w 3661903"/>
                <a:gd name="connsiteY1" fmla="*/ 1387986 h 3577376"/>
                <a:gd name="connsiteX2" fmla="*/ 1387986 w 3661903"/>
                <a:gd name="connsiteY2" fmla="*/ 0 h 3577376"/>
                <a:gd name="connsiteX3" fmla="*/ 2273917 w 3661903"/>
                <a:gd name="connsiteY3" fmla="*/ 0 h 3577376"/>
                <a:gd name="connsiteX4" fmla="*/ 2273917 w 3661903"/>
                <a:gd name="connsiteY4" fmla="*/ 1387986 h 3577376"/>
                <a:gd name="connsiteX5" fmla="*/ 3661903 w 3661903"/>
                <a:gd name="connsiteY5" fmla="*/ 1387986 h 3577376"/>
                <a:gd name="connsiteX6" fmla="*/ 3661903 w 3661903"/>
                <a:gd name="connsiteY6" fmla="*/ 2189390 h 3577376"/>
                <a:gd name="connsiteX7" fmla="*/ 2273917 w 3661903"/>
                <a:gd name="connsiteY7" fmla="*/ 2189390 h 3577376"/>
                <a:gd name="connsiteX8" fmla="*/ 2273917 w 3661903"/>
                <a:gd name="connsiteY8" fmla="*/ 3577376 h 3577376"/>
                <a:gd name="connsiteX9" fmla="*/ 1387986 w 3661903"/>
                <a:gd name="connsiteY9" fmla="*/ 3577376 h 3577376"/>
                <a:gd name="connsiteX10" fmla="*/ 1387986 w 3661903"/>
                <a:gd name="connsiteY10" fmla="*/ 2189390 h 3577376"/>
                <a:gd name="connsiteX11" fmla="*/ 0 w 3661903"/>
                <a:gd name="connsiteY11" fmla="*/ 2189390 h 3577376"/>
                <a:gd name="connsiteX12" fmla="*/ 0 w 3661903"/>
                <a:gd name="connsiteY12" fmla="*/ 1387986 h 3577376"/>
                <a:gd name="connsiteX0" fmla="*/ 0 w 3661903"/>
                <a:gd name="connsiteY0" fmla="*/ 1387986 h 3577376"/>
                <a:gd name="connsiteX1" fmla="*/ 1387986 w 3661903"/>
                <a:gd name="connsiteY1" fmla="*/ 1387986 h 3577376"/>
                <a:gd name="connsiteX2" fmla="*/ 754440 w 3661903"/>
                <a:gd name="connsiteY2" fmla="*/ 36444 h 3577376"/>
                <a:gd name="connsiteX3" fmla="*/ 2273917 w 3661903"/>
                <a:gd name="connsiteY3" fmla="*/ 0 h 3577376"/>
                <a:gd name="connsiteX4" fmla="*/ 2273917 w 3661903"/>
                <a:gd name="connsiteY4" fmla="*/ 1387986 h 3577376"/>
                <a:gd name="connsiteX5" fmla="*/ 3661903 w 3661903"/>
                <a:gd name="connsiteY5" fmla="*/ 1387986 h 3577376"/>
                <a:gd name="connsiteX6" fmla="*/ 3661903 w 3661903"/>
                <a:gd name="connsiteY6" fmla="*/ 2189390 h 3577376"/>
                <a:gd name="connsiteX7" fmla="*/ 2273917 w 3661903"/>
                <a:gd name="connsiteY7" fmla="*/ 2189390 h 3577376"/>
                <a:gd name="connsiteX8" fmla="*/ 2273917 w 3661903"/>
                <a:gd name="connsiteY8" fmla="*/ 3577376 h 3577376"/>
                <a:gd name="connsiteX9" fmla="*/ 1387986 w 3661903"/>
                <a:gd name="connsiteY9" fmla="*/ 3577376 h 3577376"/>
                <a:gd name="connsiteX10" fmla="*/ 1387986 w 3661903"/>
                <a:gd name="connsiteY10" fmla="*/ 2189390 h 3577376"/>
                <a:gd name="connsiteX11" fmla="*/ 0 w 3661903"/>
                <a:gd name="connsiteY11" fmla="*/ 2189390 h 3577376"/>
                <a:gd name="connsiteX12" fmla="*/ 0 w 3661903"/>
                <a:gd name="connsiteY12" fmla="*/ 1387986 h 3577376"/>
                <a:gd name="connsiteX0" fmla="*/ 0 w 3661903"/>
                <a:gd name="connsiteY0" fmla="*/ 1390554 h 3579944"/>
                <a:gd name="connsiteX1" fmla="*/ 1387986 w 3661903"/>
                <a:gd name="connsiteY1" fmla="*/ 1390554 h 3579944"/>
                <a:gd name="connsiteX2" fmla="*/ 754440 w 3661903"/>
                <a:gd name="connsiteY2" fmla="*/ 39012 h 3579944"/>
                <a:gd name="connsiteX3" fmla="*/ 1638727 w 3661903"/>
                <a:gd name="connsiteY3" fmla="*/ 0 h 3579944"/>
                <a:gd name="connsiteX4" fmla="*/ 2273917 w 3661903"/>
                <a:gd name="connsiteY4" fmla="*/ 1390554 h 3579944"/>
                <a:gd name="connsiteX5" fmla="*/ 3661903 w 3661903"/>
                <a:gd name="connsiteY5" fmla="*/ 1390554 h 3579944"/>
                <a:gd name="connsiteX6" fmla="*/ 3661903 w 3661903"/>
                <a:gd name="connsiteY6" fmla="*/ 2191958 h 3579944"/>
                <a:gd name="connsiteX7" fmla="*/ 2273917 w 3661903"/>
                <a:gd name="connsiteY7" fmla="*/ 2191958 h 3579944"/>
                <a:gd name="connsiteX8" fmla="*/ 2273917 w 3661903"/>
                <a:gd name="connsiteY8" fmla="*/ 3579944 h 3579944"/>
                <a:gd name="connsiteX9" fmla="*/ 1387986 w 3661903"/>
                <a:gd name="connsiteY9" fmla="*/ 3579944 h 3579944"/>
                <a:gd name="connsiteX10" fmla="*/ 1387986 w 3661903"/>
                <a:gd name="connsiteY10" fmla="*/ 2191958 h 3579944"/>
                <a:gd name="connsiteX11" fmla="*/ 0 w 3661903"/>
                <a:gd name="connsiteY11" fmla="*/ 2191958 h 3579944"/>
                <a:gd name="connsiteX12" fmla="*/ 0 w 3661903"/>
                <a:gd name="connsiteY12" fmla="*/ 1390554 h 3579944"/>
                <a:gd name="connsiteX0" fmla="*/ 0 w 3734110"/>
                <a:gd name="connsiteY0" fmla="*/ 1390554 h 3579944"/>
                <a:gd name="connsiteX1" fmla="*/ 1387986 w 3734110"/>
                <a:gd name="connsiteY1" fmla="*/ 1390554 h 3579944"/>
                <a:gd name="connsiteX2" fmla="*/ 754440 w 3734110"/>
                <a:gd name="connsiteY2" fmla="*/ 39012 h 3579944"/>
                <a:gd name="connsiteX3" fmla="*/ 1638727 w 3734110"/>
                <a:gd name="connsiteY3" fmla="*/ 0 h 3579944"/>
                <a:gd name="connsiteX4" fmla="*/ 2273917 w 3734110"/>
                <a:gd name="connsiteY4" fmla="*/ 1390554 h 3579944"/>
                <a:gd name="connsiteX5" fmla="*/ 3661903 w 3734110"/>
                <a:gd name="connsiteY5" fmla="*/ 1390554 h 3579944"/>
                <a:gd name="connsiteX6" fmla="*/ 3734110 w 3734110"/>
                <a:gd name="connsiteY6" fmla="*/ 2745835 h 3579944"/>
                <a:gd name="connsiteX7" fmla="*/ 2273917 w 3734110"/>
                <a:gd name="connsiteY7" fmla="*/ 2191958 h 3579944"/>
                <a:gd name="connsiteX8" fmla="*/ 2273917 w 3734110"/>
                <a:gd name="connsiteY8" fmla="*/ 3579944 h 3579944"/>
                <a:gd name="connsiteX9" fmla="*/ 1387986 w 3734110"/>
                <a:gd name="connsiteY9" fmla="*/ 3579944 h 3579944"/>
                <a:gd name="connsiteX10" fmla="*/ 1387986 w 3734110"/>
                <a:gd name="connsiteY10" fmla="*/ 2191958 h 3579944"/>
                <a:gd name="connsiteX11" fmla="*/ 0 w 3734110"/>
                <a:gd name="connsiteY11" fmla="*/ 2191958 h 3579944"/>
                <a:gd name="connsiteX12" fmla="*/ 0 w 3734110"/>
                <a:gd name="connsiteY12" fmla="*/ 1390554 h 3579944"/>
                <a:gd name="connsiteX0" fmla="*/ 0 w 3840983"/>
                <a:gd name="connsiteY0" fmla="*/ 1390554 h 3579944"/>
                <a:gd name="connsiteX1" fmla="*/ 1387986 w 3840983"/>
                <a:gd name="connsiteY1" fmla="*/ 1390554 h 3579944"/>
                <a:gd name="connsiteX2" fmla="*/ 754440 w 3840983"/>
                <a:gd name="connsiteY2" fmla="*/ 39012 h 3579944"/>
                <a:gd name="connsiteX3" fmla="*/ 1638727 w 3840983"/>
                <a:gd name="connsiteY3" fmla="*/ 0 h 3579944"/>
                <a:gd name="connsiteX4" fmla="*/ 2273917 w 3840983"/>
                <a:gd name="connsiteY4" fmla="*/ 1390554 h 3579944"/>
                <a:gd name="connsiteX5" fmla="*/ 3840983 w 3840983"/>
                <a:gd name="connsiteY5" fmla="*/ 1930162 h 3579944"/>
                <a:gd name="connsiteX6" fmla="*/ 3734110 w 3840983"/>
                <a:gd name="connsiteY6" fmla="*/ 2745835 h 3579944"/>
                <a:gd name="connsiteX7" fmla="*/ 2273917 w 3840983"/>
                <a:gd name="connsiteY7" fmla="*/ 2191958 h 3579944"/>
                <a:gd name="connsiteX8" fmla="*/ 2273917 w 3840983"/>
                <a:gd name="connsiteY8" fmla="*/ 3579944 h 3579944"/>
                <a:gd name="connsiteX9" fmla="*/ 1387986 w 3840983"/>
                <a:gd name="connsiteY9" fmla="*/ 3579944 h 3579944"/>
                <a:gd name="connsiteX10" fmla="*/ 1387986 w 3840983"/>
                <a:gd name="connsiteY10" fmla="*/ 2191958 h 3579944"/>
                <a:gd name="connsiteX11" fmla="*/ 0 w 3840983"/>
                <a:gd name="connsiteY11" fmla="*/ 2191958 h 3579944"/>
                <a:gd name="connsiteX12" fmla="*/ 0 w 3840983"/>
                <a:gd name="connsiteY12" fmla="*/ 1390554 h 3579944"/>
                <a:gd name="connsiteX0" fmla="*/ 0 w 3840983"/>
                <a:gd name="connsiteY0" fmla="*/ 1390554 h 3791847"/>
                <a:gd name="connsiteX1" fmla="*/ 1387986 w 3840983"/>
                <a:gd name="connsiteY1" fmla="*/ 1390554 h 3791847"/>
                <a:gd name="connsiteX2" fmla="*/ 754440 w 3840983"/>
                <a:gd name="connsiteY2" fmla="*/ 39012 h 3791847"/>
                <a:gd name="connsiteX3" fmla="*/ 1638727 w 3840983"/>
                <a:gd name="connsiteY3" fmla="*/ 0 h 3791847"/>
                <a:gd name="connsiteX4" fmla="*/ 2273917 w 3840983"/>
                <a:gd name="connsiteY4" fmla="*/ 1390554 h 3791847"/>
                <a:gd name="connsiteX5" fmla="*/ 3840983 w 3840983"/>
                <a:gd name="connsiteY5" fmla="*/ 1930162 h 3791847"/>
                <a:gd name="connsiteX6" fmla="*/ 3734110 w 3840983"/>
                <a:gd name="connsiteY6" fmla="*/ 2745835 h 3791847"/>
                <a:gd name="connsiteX7" fmla="*/ 2273917 w 3840983"/>
                <a:gd name="connsiteY7" fmla="*/ 2191958 h 3791847"/>
                <a:gd name="connsiteX8" fmla="*/ 2810458 w 3840983"/>
                <a:gd name="connsiteY8" fmla="*/ 3791847 h 3791847"/>
                <a:gd name="connsiteX9" fmla="*/ 1387986 w 3840983"/>
                <a:gd name="connsiteY9" fmla="*/ 3579944 h 3791847"/>
                <a:gd name="connsiteX10" fmla="*/ 1387986 w 3840983"/>
                <a:gd name="connsiteY10" fmla="*/ 2191958 h 3791847"/>
                <a:gd name="connsiteX11" fmla="*/ 0 w 3840983"/>
                <a:gd name="connsiteY11" fmla="*/ 2191958 h 3791847"/>
                <a:gd name="connsiteX12" fmla="*/ 0 w 3840983"/>
                <a:gd name="connsiteY12" fmla="*/ 1390554 h 3791847"/>
                <a:gd name="connsiteX0" fmla="*/ 0 w 3840983"/>
                <a:gd name="connsiteY0" fmla="*/ 1390554 h 3791847"/>
                <a:gd name="connsiteX1" fmla="*/ 1387986 w 3840983"/>
                <a:gd name="connsiteY1" fmla="*/ 1390554 h 3791847"/>
                <a:gd name="connsiteX2" fmla="*/ 754440 w 3840983"/>
                <a:gd name="connsiteY2" fmla="*/ 39012 h 3791847"/>
                <a:gd name="connsiteX3" fmla="*/ 1638727 w 3840983"/>
                <a:gd name="connsiteY3" fmla="*/ 0 h 3791847"/>
                <a:gd name="connsiteX4" fmla="*/ 2273917 w 3840983"/>
                <a:gd name="connsiteY4" fmla="*/ 1390554 h 3791847"/>
                <a:gd name="connsiteX5" fmla="*/ 3840983 w 3840983"/>
                <a:gd name="connsiteY5" fmla="*/ 1930162 h 3791847"/>
                <a:gd name="connsiteX6" fmla="*/ 3734110 w 3840983"/>
                <a:gd name="connsiteY6" fmla="*/ 2745835 h 3791847"/>
                <a:gd name="connsiteX7" fmla="*/ 2273917 w 3840983"/>
                <a:gd name="connsiteY7" fmla="*/ 2191958 h 3791847"/>
                <a:gd name="connsiteX8" fmla="*/ 2810458 w 3840983"/>
                <a:gd name="connsiteY8" fmla="*/ 3791847 h 3791847"/>
                <a:gd name="connsiteX9" fmla="*/ 2028112 w 3840983"/>
                <a:gd name="connsiteY9" fmla="*/ 3699551 h 3791847"/>
                <a:gd name="connsiteX10" fmla="*/ 1387986 w 3840983"/>
                <a:gd name="connsiteY10" fmla="*/ 2191958 h 3791847"/>
                <a:gd name="connsiteX11" fmla="*/ 0 w 3840983"/>
                <a:gd name="connsiteY11" fmla="*/ 2191958 h 3791847"/>
                <a:gd name="connsiteX12" fmla="*/ 0 w 3840983"/>
                <a:gd name="connsiteY12" fmla="*/ 1390554 h 3791847"/>
                <a:gd name="connsiteX0" fmla="*/ 0 w 3909077"/>
                <a:gd name="connsiteY0" fmla="*/ 934209 h 3791847"/>
                <a:gd name="connsiteX1" fmla="*/ 1456080 w 3909077"/>
                <a:gd name="connsiteY1" fmla="*/ 1390554 h 3791847"/>
                <a:gd name="connsiteX2" fmla="*/ 822534 w 3909077"/>
                <a:gd name="connsiteY2" fmla="*/ 39012 h 3791847"/>
                <a:gd name="connsiteX3" fmla="*/ 1706821 w 3909077"/>
                <a:gd name="connsiteY3" fmla="*/ 0 h 3791847"/>
                <a:gd name="connsiteX4" fmla="*/ 2342011 w 3909077"/>
                <a:gd name="connsiteY4" fmla="*/ 1390554 h 3791847"/>
                <a:gd name="connsiteX5" fmla="*/ 3909077 w 3909077"/>
                <a:gd name="connsiteY5" fmla="*/ 1930162 h 3791847"/>
                <a:gd name="connsiteX6" fmla="*/ 3802204 w 3909077"/>
                <a:gd name="connsiteY6" fmla="*/ 2745835 h 3791847"/>
                <a:gd name="connsiteX7" fmla="*/ 2342011 w 3909077"/>
                <a:gd name="connsiteY7" fmla="*/ 2191958 h 3791847"/>
                <a:gd name="connsiteX8" fmla="*/ 2878552 w 3909077"/>
                <a:gd name="connsiteY8" fmla="*/ 3791847 h 3791847"/>
                <a:gd name="connsiteX9" fmla="*/ 2096206 w 3909077"/>
                <a:gd name="connsiteY9" fmla="*/ 3699551 h 3791847"/>
                <a:gd name="connsiteX10" fmla="*/ 1456080 w 3909077"/>
                <a:gd name="connsiteY10" fmla="*/ 2191958 h 3791847"/>
                <a:gd name="connsiteX11" fmla="*/ 68094 w 3909077"/>
                <a:gd name="connsiteY11" fmla="*/ 2191958 h 3791847"/>
                <a:gd name="connsiteX12" fmla="*/ 0 w 3909077"/>
                <a:gd name="connsiteY12" fmla="*/ 934209 h 3791847"/>
                <a:gd name="connsiteX0" fmla="*/ 45066 w 3954143"/>
                <a:gd name="connsiteY0" fmla="*/ 934209 h 3791847"/>
                <a:gd name="connsiteX1" fmla="*/ 1501146 w 3954143"/>
                <a:gd name="connsiteY1" fmla="*/ 1390554 h 3791847"/>
                <a:gd name="connsiteX2" fmla="*/ 867600 w 3954143"/>
                <a:gd name="connsiteY2" fmla="*/ 39012 h 3791847"/>
                <a:gd name="connsiteX3" fmla="*/ 1751887 w 3954143"/>
                <a:gd name="connsiteY3" fmla="*/ 0 h 3791847"/>
                <a:gd name="connsiteX4" fmla="*/ 2387077 w 3954143"/>
                <a:gd name="connsiteY4" fmla="*/ 1390554 h 3791847"/>
                <a:gd name="connsiteX5" fmla="*/ 3954143 w 3954143"/>
                <a:gd name="connsiteY5" fmla="*/ 1930162 h 3791847"/>
                <a:gd name="connsiteX6" fmla="*/ 3847270 w 3954143"/>
                <a:gd name="connsiteY6" fmla="*/ 2745835 h 3791847"/>
                <a:gd name="connsiteX7" fmla="*/ 2387077 w 3954143"/>
                <a:gd name="connsiteY7" fmla="*/ 2191958 h 3791847"/>
                <a:gd name="connsiteX8" fmla="*/ 2923618 w 3954143"/>
                <a:gd name="connsiteY8" fmla="*/ 3791847 h 3791847"/>
                <a:gd name="connsiteX9" fmla="*/ 2141272 w 3954143"/>
                <a:gd name="connsiteY9" fmla="*/ 3699551 h 3791847"/>
                <a:gd name="connsiteX10" fmla="*/ 1501146 w 3954143"/>
                <a:gd name="connsiteY10" fmla="*/ 2191958 h 3791847"/>
                <a:gd name="connsiteX11" fmla="*/ 0 w 3954143"/>
                <a:gd name="connsiteY11" fmla="*/ 1825446 h 3791847"/>
                <a:gd name="connsiteX12" fmla="*/ 45066 w 3954143"/>
                <a:gd name="connsiteY12" fmla="*/ 934209 h 3791847"/>
                <a:gd name="connsiteX0" fmla="*/ 45066 w 3954143"/>
                <a:gd name="connsiteY0" fmla="*/ 934209 h 3699551"/>
                <a:gd name="connsiteX1" fmla="*/ 1501146 w 3954143"/>
                <a:gd name="connsiteY1" fmla="*/ 1390554 h 3699551"/>
                <a:gd name="connsiteX2" fmla="*/ 867600 w 3954143"/>
                <a:gd name="connsiteY2" fmla="*/ 39012 h 3699551"/>
                <a:gd name="connsiteX3" fmla="*/ 1751887 w 3954143"/>
                <a:gd name="connsiteY3" fmla="*/ 0 h 3699551"/>
                <a:gd name="connsiteX4" fmla="*/ 2387077 w 3954143"/>
                <a:gd name="connsiteY4" fmla="*/ 1390554 h 3699551"/>
                <a:gd name="connsiteX5" fmla="*/ 3954143 w 3954143"/>
                <a:gd name="connsiteY5" fmla="*/ 1930162 h 3699551"/>
                <a:gd name="connsiteX6" fmla="*/ 3847270 w 3954143"/>
                <a:gd name="connsiteY6" fmla="*/ 2745835 h 3699551"/>
                <a:gd name="connsiteX7" fmla="*/ 2387077 w 3954143"/>
                <a:gd name="connsiteY7" fmla="*/ 2191958 h 3699551"/>
                <a:gd name="connsiteX8" fmla="*/ 2987368 w 3954143"/>
                <a:gd name="connsiteY8" fmla="*/ 3681688 h 3699551"/>
                <a:gd name="connsiteX9" fmla="*/ 2141272 w 3954143"/>
                <a:gd name="connsiteY9" fmla="*/ 3699551 h 3699551"/>
                <a:gd name="connsiteX10" fmla="*/ 1501146 w 3954143"/>
                <a:gd name="connsiteY10" fmla="*/ 2191958 h 3699551"/>
                <a:gd name="connsiteX11" fmla="*/ 0 w 3954143"/>
                <a:gd name="connsiteY11" fmla="*/ 1825446 h 3699551"/>
                <a:gd name="connsiteX12" fmla="*/ 45066 w 3954143"/>
                <a:gd name="connsiteY12" fmla="*/ 934209 h 3699551"/>
                <a:gd name="connsiteX0" fmla="*/ 45066 w 3954143"/>
                <a:gd name="connsiteY0" fmla="*/ 934209 h 3878153"/>
                <a:gd name="connsiteX1" fmla="*/ 1501146 w 3954143"/>
                <a:gd name="connsiteY1" fmla="*/ 1390554 h 3878153"/>
                <a:gd name="connsiteX2" fmla="*/ 867600 w 3954143"/>
                <a:gd name="connsiteY2" fmla="*/ 39012 h 3878153"/>
                <a:gd name="connsiteX3" fmla="*/ 1751887 w 3954143"/>
                <a:gd name="connsiteY3" fmla="*/ 0 h 3878153"/>
                <a:gd name="connsiteX4" fmla="*/ 2387077 w 3954143"/>
                <a:gd name="connsiteY4" fmla="*/ 1390554 h 3878153"/>
                <a:gd name="connsiteX5" fmla="*/ 3954143 w 3954143"/>
                <a:gd name="connsiteY5" fmla="*/ 1930162 h 3878153"/>
                <a:gd name="connsiteX6" fmla="*/ 3847270 w 3954143"/>
                <a:gd name="connsiteY6" fmla="*/ 2745835 h 3878153"/>
                <a:gd name="connsiteX7" fmla="*/ 2387077 w 3954143"/>
                <a:gd name="connsiteY7" fmla="*/ 2191958 h 3878153"/>
                <a:gd name="connsiteX8" fmla="*/ 2987368 w 3954143"/>
                <a:gd name="connsiteY8" fmla="*/ 3681688 h 3878153"/>
                <a:gd name="connsiteX9" fmla="*/ 2141272 w 3954143"/>
                <a:gd name="connsiteY9" fmla="*/ 3699551 h 3878153"/>
                <a:gd name="connsiteX10" fmla="*/ 1501146 w 3954143"/>
                <a:gd name="connsiteY10" fmla="*/ 2191958 h 3878153"/>
                <a:gd name="connsiteX11" fmla="*/ 0 w 3954143"/>
                <a:gd name="connsiteY11" fmla="*/ 1825446 h 3878153"/>
                <a:gd name="connsiteX12" fmla="*/ 45066 w 3954143"/>
                <a:gd name="connsiteY12" fmla="*/ 934209 h 3878153"/>
                <a:gd name="connsiteX0" fmla="*/ 45066 w 3954143"/>
                <a:gd name="connsiteY0" fmla="*/ 934209 h 3982941"/>
                <a:gd name="connsiteX1" fmla="*/ 1501146 w 3954143"/>
                <a:gd name="connsiteY1" fmla="*/ 1390554 h 3982941"/>
                <a:gd name="connsiteX2" fmla="*/ 867600 w 3954143"/>
                <a:gd name="connsiteY2" fmla="*/ 39012 h 3982941"/>
                <a:gd name="connsiteX3" fmla="*/ 1751887 w 3954143"/>
                <a:gd name="connsiteY3" fmla="*/ 0 h 3982941"/>
                <a:gd name="connsiteX4" fmla="*/ 2387077 w 3954143"/>
                <a:gd name="connsiteY4" fmla="*/ 1390554 h 3982941"/>
                <a:gd name="connsiteX5" fmla="*/ 3954143 w 3954143"/>
                <a:gd name="connsiteY5" fmla="*/ 1930162 h 3982941"/>
                <a:gd name="connsiteX6" fmla="*/ 3847270 w 3954143"/>
                <a:gd name="connsiteY6" fmla="*/ 2745835 h 3982941"/>
                <a:gd name="connsiteX7" fmla="*/ 2387077 w 3954143"/>
                <a:gd name="connsiteY7" fmla="*/ 2191958 h 3982941"/>
                <a:gd name="connsiteX8" fmla="*/ 2987368 w 3954143"/>
                <a:gd name="connsiteY8" fmla="*/ 3681688 h 3982941"/>
                <a:gd name="connsiteX9" fmla="*/ 2141272 w 3954143"/>
                <a:gd name="connsiteY9" fmla="*/ 3699551 h 3982941"/>
                <a:gd name="connsiteX10" fmla="*/ 1501146 w 3954143"/>
                <a:gd name="connsiteY10" fmla="*/ 2191958 h 3982941"/>
                <a:gd name="connsiteX11" fmla="*/ 0 w 3954143"/>
                <a:gd name="connsiteY11" fmla="*/ 1825446 h 3982941"/>
                <a:gd name="connsiteX12" fmla="*/ 45066 w 3954143"/>
                <a:gd name="connsiteY12" fmla="*/ 934209 h 3982941"/>
                <a:gd name="connsiteX0" fmla="*/ 208653 w 4117730"/>
                <a:gd name="connsiteY0" fmla="*/ 934209 h 3982941"/>
                <a:gd name="connsiteX1" fmla="*/ 1664733 w 4117730"/>
                <a:gd name="connsiteY1" fmla="*/ 1390554 h 3982941"/>
                <a:gd name="connsiteX2" fmla="*/ 1031187 w 4117730"/>
                <a:gd name="connsiteY2" fmla="*/ 39012 h 3982941"/>
                <a:gd name="connsiteX3" fmla="*/ 1915474 w 4117730"/>
                <a:gd name="connsiteY3" fmla="*/ 0 h 3982941"/>
                <a:gd name="connsiteX4" fmla="*/ 2550664 w 4117730"/>
                <a:gd name="connsiteY4" fmla="*/ 1390554 h 3982941"/>
                <a:gd name="connsiteX5" fmla="*/ 4117730 w 4117730"/>
                <a:gd name="connsiteY5" fmla="*/ 1930162 h 3982941"/>
                <a:gd name="connsiteX6" fmla="*/ 4010857 w 4117730"/>
                <a:gd name="connsiteY6" fmla="*/ 2745835 h 3982941"/>
                <a:gd name="connsiteX7" fmla="*/ 2550664 w 4117730"/>
                <a:gd name="connsiteY7" fmla="*/ 2191958 h 3982941"/>
                <a:gd name="connsiteX8" fmla="*/ 3150955 w 4117730"/>
                <a:gd name="connsiteY8" fmla="*/ 3681688 h 3982941"/>
                <a:gd name="connsiteX9" fmla="*/ 2304859 w 4117730"/>
                <a:gd name="connsiteY9" fmla="*/ 3699551 h 3982941"/>
                <a:gd name="connsiteX10" fmla="*/ 1664733 w 4117730"/>
                <a:gd name="connsiteY10" fmla="*/ 2191958 h 3982941"/>
                <a:gd name="connsiteX11" fmla="*/ 163587 w 4117730"/>
                <a:gd name="connsiteY11" fmla="*/ 1825446 h 3982941"/>
                <a:gd name="connsiteX12" fmla="*/ 208653 w 4117730"/>
                <a:gd name="connsiteY12" fmla="*/ 934209 h 3982941"/>
                <a:gd name="connsiteX0" fmla="*/ 208653 w 4117730"/>
                <a:gd name="connsiteY0" fmla="*/ 934209 h 3982941"/>
                <a:gd name="connsiteX1" fmla="*/ 1664733 w 4117730"/>
                <a:gd name="connsiteY1" fmla="*/ 1390554 h 3982941"/>
                <a:gd name="connsiteX2" fmla="*/ 1031187 w 4117730"/>
                <a:gd name="connsiteY2" fmla="*/ 39012 h 3982941"/>
                <a:gd name="connsiteX3" fmla="*/ 1915474 w 4117730"/>
                <a:gd name="connsiteY3" fmla="*/ 0 h 3982941"/>
                <a:gd name="connsiteX4" fmla="*/ 2550664 w 4117730"/>
                <a:gd name="connsiteY4" fmla="*/ 1390554 h 3982941"/>
                <a:gd name="connsiteX5" fmla="*/ 4117730 w 4117730"/>
                <a:gd name="connsiteY5" fmla="*/ 1930162 h 3982941"/>
                <a:gd name="connsiteX6" fmla="*/ 4010857 w 4117730"/>
                <a:gd name="connsiteY6" fmla="*/ 2745835 h 3982941"/>
                <a:gd name="connsiteX7" fmla="*/ 2550664 w 4117730"/>
                <a:gd name="connsiteY7" fmla="*/ 2191958 h 3982941"/>
                <a:gd name="connsiteX8" fmla="*/ 3150955 w 4117730"/>
                <a:gd name="connsiteY8" fmla="*/ 3681688 h 3982941"/>
                <a:gd name="connsiteX9" fmla="*/ 2304859 w 4117730"/>
                <a:gd name="connsiteY9" fmla="*/ 3699551 h 3982941"/>
                <a:gd name="connsiteX10" fmla="*/ 1664733 w 4117730"/>
                <a:gd name="connsiteY10" fmla="*/ 2191958 h 3982941"/>
                <a:gd name="connsiteX11" fmla="*/ 163587 w 4117730"/>
                <a:gd name="connsiteY11" fmla="*/ 1825446 h 3982941"/>
                <a:gd name="connsiteX12" fmla="*/ 208653 w 4117730"/>
                <a:gd name="connsiteY12" fmla="*/ 934209 h 3982941"/>
                <a:gd name="connsiteX0" fmla="*/ 208653 w 4117730"/>
                <a:gd name="connsiteY0" fmla="*/ 1171034 h 4219766"/>
                <a:gd name="connsiteX1" fmla="*/ 1664733 w 4117730"/>
                <a:gd name="connsiteY1" fmla="*/ 1627379 h 4219766"/>
                <a:gd name="connsiteX2" fmla="*/ 1031187 w 4117730"/>
                <a:gd name="connsiteY2" fmla="*/ 275837 h 4219766"/>
                <a:gd name="connsiteX3" fmla="*/ 1915474 w 4117730"/>
                <a:gd name="connsiteY3" fmla="*/ 236825 h 4219766"/>
                <a:gd name="connsiteX4" fmla="*/ 2550664 w 4117730"/>
                <a:gd name="connsiteY4" fmla="*/ 1627379 h 4219766"/>
                <a:gd name="connsiteX5" fmla="*/ 4117730 w 4117730"/>
                <a:gd name="connsiteY5" fmla="*/ 2166987 h 4219766"/>
                <a:gd name="connsiteX6" fmla="*/ 4010857 w 4117730"/>
                <a:gd name="connsiteY6" fmla="*/ 2982660 h 4219766"/>
                <a:gd name="connsiteX7" fmla="*/ 2550664 w 4117730"/>
                <a:gd name="connsiteY7" fmla="*/ 2428783 h 4219766"/>
                <a:gd name="connsiteX8" fmla="*/ 3150955 w 4117730"/>
                <a:gd name="connsiteY8" fmla="*/ 3918513 h 4219766"/>
                <a:gd name="connsiteX9" fmla="*/ 2304859 w 4117730"/>
                <a:gd name="connsiteY9" fmla="*/ 3936376 h 4219766"/>
                <a:gd name="connsiteX10" fmla="*/ 1664733 w 4117730"/>
                <a:gd name="connsiteY10" fmla="*/ 2428783 h 4219766"/>
                <a:gd name="connsiteX11" fmla="*/ 163587 w 4117730"/>
                <a:gd name="connsiteY11" fmla="*/ 2062271 h 4219766"/>
                <a:gd name="connsiteX12" fmla="*/ 208653 w 4117730"/>
                <a:gd name="connsiteY12" fmla="*/ 1171034 h 4219766"/>
                <a:gd name="connsiteX0" fmla="*/ 208653 w 4117730"/>
                <a:gd name="connsiteY0" fmla="*/ 1187463 h 4236195"/>
                <a:gd name="connsiteX1" fmla="*/ 1664733 w 4117730"/>
                <a:gd name="connsiteY1" fmla="*/ 1643808 h 4236195"/>
                <a:gd name="connsiteX2" fmla="*/ 1031187 w 4117730"/>
                <a:gd name="connsiteY2" fmla="*/ 292266 h 4236195"/>
                <a:gd name="connsiteX3" fmla="*/ 1915474 w 4117730"/>
                <a:gd name="connsiteY3" fmla="*/ 253254 h 4236195"/>
                <a:gd name="connsiteX4" fmla="*/ 2550664 w 4117730"/>
                <a:gd name="connsiteY4" fmla="*/ 1643808 h 4236195"/>
                <a:gd name="connsiteX5" fmla="*/ 4117730 w 4117730"/>
                <a:gd name="connsiteY5" fmla="*/ 2183416 h 4236195"/>
                <a:gd name="connsiteX6" fmla="*/ 4010857 w 4117730"/>
                <a:gd name="connsiteY6" fmla="*/ 2999089 h 4236195"/>
                <a:gd name="connsiteX7" fmla="*/ 2550664 w 4117730"/>
                <a:gd name="connsiteY7" fmla="*/ 2445212 h 4236195"/>
                <a:gd name="connsiteX8" fmla="*/ 3150955 w 4117730"/>
                <a:gd name="connsiteY8" fmla="*/ 3934942 h 4236195"/>
                <a:gd name="connsiteX9" fmla="*/ 2304859 w 4117730"/>
                <a:gd name="connsiteY9" fmla="*/ 3952805 h 4236195"/>
                <a:gd name="connsiteX10" fmla="*/ 1664733 w 4117730"/>
                <a:gd name="connsiteY10" fmla="*/ 2445212 h 4236195"/>
                <a:gd name="connsiteX11" fmla="*/ 163587 w 4117730"/>
                <a:gd name="connsiteY11" fmla="*/ 2078700 h 4236195"/>
                <a:gd name="connsiteX12" fmla="*/ 208653 w 4117730"/>
                <a:gd name="connsiteY12" fmla="*/ 1187463 h 4236195"/>
                <a:gd name="connsiteX0" fmla="*/ 208653 w 4260490"/>
                <a:gd name="connsiteY0" fmla="*/ 1187463 h 4236195"/>
                <a:gd name="connsiteX1" fmla="*/ 1664733 w 4260490"/>
                <a:gd name="connsiteY1" fmla="*/ 1643808 h 4236195"/>
                <a:gd name="connsiteX2" fmla="*/ 1031187 w 4260490"/>
                <a:gd name="connsiteY2" fmla="*/ 292266 h 4236195"/>
                <a:gd name="connsiteX3" fmla="*/ 1915474 w 4260490"/>
                <a:gd name="connsiteY3" fmla="*/ 253254 h 4236195"/>
                <a:gd name="connsiteX4" fmla="*/ 2550664 w 4260490"/>
                <a:gd name="connsiteY4" fmla="*/ 1643808 h 4236195"/>
                <a:gd name="connsiteX5" fmla="*/ 4117730 w 4260490"/>
                <a:gd name="connsiteY5" fmla="*/ 2183416 h 4236195"/>
                <a:gd name="connsiteX6" fmla="*/ 4010857 w 4260490"/>
                <a:gd name="connsiteY6" fmla="*/ 2999089 h 4236195"/>
                <a:gd name="connsiteX7" fmla="*/ 2550664 w 4260490"/>
                <a:gd name="connsiteY7" fmla="*/ 2445212 h 4236195"/>
                <a:gd name="connsiteX8" fmla="*/ 3150955 w 4260490"/>
                <a:gd name="connsiteY8" fmla="*/ 3934942 h 4236195"/>
                <a:gd name="connsiteX9" fmla="*/ 2304859 w 4260490"/>
                <a:gd name="connsiteY9" fmla="*/ 3952805 h 4236195"/>
                <a:gd name="connsiteX10" fmla="*/ 1664733 w 4260490"/>
                <a:gd name="connsiteY10" fmla="*/ 2445212 h 4236195"/>
                <a:gd name="connsiteX11" fmla="*/ 163587 w 4260490"/>
                <a:gd name="connsiteY11" fmla="*/ 2078700 h 4236195"/>
                <a:gd name="connsiteX12" fmla="*/ 208653 w 4260490"/>
                <a:gd name="connsiteY12" fmla="*/ 1187463 h 4236195"/>
                <a:gd name="connsiteX0" fmla="*/ 208653 w 4338191"/>
                <a:gd name="connsiteY0" fmla="*/ 1187463 h 4236195"/>
                <a:gd name="connsiteX1" fmla="*/ 1664733 w 4338191"/>
                <a:gd name="connsiteY1" fmla="*/ 1643808 h 4236195"/>
                <a:gd name="connsiteX2" fmla="*/ 1031187 w 4338191"/>
                <a:gd name="connsiteY2" fmla="*/ 292266 h 4236195"/>
                <a:gd name="connsiteX3" fmla="*/ 1915474 w 4338191"/>
                <a:gd name="connsiteY3" fmla="*/ 253254 h 4236195"/>
                <a:gd name="connsiteX4" fmla="*/ 2550664 w 4338191"/>
                <a:gd name="connsiteY4" fmla="*/ 1643808 h 4236195"/>
                <a:gd name="connsiteX5" fmla="*/ 4117730 w 4338191"/>
                <a:gd name="connsiteY5" fmla="*/ 2183416 h 4236195"/>
                <a:gd name="connsiteX6" fmla="*/ 4010857 w 4338191"/>
                <a:gd name="connsiteY6" fmla="*/ 2999089 h 4236195"/>
                <a:gd name="connsiteX7" fmla="*/ 2550664 w 4338191"/>
                <a:gd name="connsiteY7" fmla="*/ 2445212 h 4236195"/>
                <a:gd name="connsiteX8" fmla="*/ 3150955 w 4338191"/>
                <a:gd name="connsiteY8" fmla="*/ 3934942 h 4236195"/>
                <a:gd name="connsiteX9" fmla="*/ 2304859 w 4338191"/>
                <a:gd name="connsiteY9" fmla="*/ 3952805 h 4236195"/>
                <a:gd name="connsiteX10" fmla="*/ 1664733 w 4338191"/>
                <a:gd name="connsiteY10" fmla="*/ 2445212 h 4236195"/>
                <a:gd name="connsiteX11" fmla="*/ 163587 w 4338191"/>
                <a:gd name="connsiteY11" fmla="*/ 2078700 h 4236195"/>
                <a:gd name="connsiteX12" fmla="*/ 208653 w 4338191"/>
                <a:gd name="connsiteY12" fmla="*/ 1187463 h 4236195"/>
                <a:gd name="connsiteX0" fmla="*/ 208653 w 4180264"/>
                <a:gd name="connsiteY0" fmla="*/ 1187463 h 4236195"/>
                <a:gd name="connsiteX1" fmla="*/ 1664733 w 4180264"/>
                <a:gd name="connsiteY1" fmla="*/ 1643808 h 4236195"/>
                <a:gd name="connsiteX2" fmla="*/ 1031187 w 4180264"/>
                <a:gd name="connsiteY2" fmla="*/ 292266 h 4236195"/>
                <a:gd name="connsiteX3" fmla="*/ 1915474 w 4180264"/>
                <a:gd name="connsiteY3" fmla="*/ 253254 h 4236195"/>
                <a:gd name="connsiteX4" fmla="*/ 2550664 w 4180264"/>
                <a:gd name="connsiteY4" fmla="*/ 1643808 h 4236195"/>
                <a:gd name="connsiteX5" fmla="*/ 4117730 w 4180264"/>
                <a:gd name="connsiteY5" fmla="*/ 2183416 h 4236195"/>
                <a:gd name="connsiteX6" fmla="*/ 3604808 w 4180264"/>
                <a:gd name="connsiteY6" fmla="*/ 2869627 h 4236195"/>
                <a:gd name="connsiteX7" fmla="*/ 2550664 w 4180264"/>
                <a:gd name="connsiteY7" fmla="*/ 2445212 h 4236195"/>
                <a:gd name="connsiteX8" fmla="*/ 3150955 w 4180264"/>
                <a:gd name="connsiteY8" fmla="*/ 3934942 h 4236195"/>
                <a:gd name="connsiteX9" fmla="*/ 2304859 w 4180264"/>
                <a:gd name="connsiteY9" fmla="*/ 3952805 h 4236195"/>
                <a:gd name="connsiteX10" fmla="*/ 1664733 w 4180264"/>
                <a:gd name="connsiteY10" fmla="*/ 2445212 h 4236195"/>
                <a:gd name="connsiteX11" fmla="*/ 163587 w 4180264"/>
                <a:gd name="connsiteY11" fmla="*/ 2078700 h 4236195"/>
                <a:gd name="connsiteX12" fmla="*/ 208653 w 4180264"/>
                <a:gd name="connsiteY12" fmla="*/ 1187463 h 4236195"/>
                <a:gd name="connsiteX0" fmla="*/ 208653 w 4046922"/>
                <a:gd name="connsiteY0" fmla="*/ 1187463 h 4236195"/>
                <a:gd name="connsiteX1" fmla="*/ 1664733 w 4046922"/>
                <a:gd name="connsiteY1" fmla="*/ 1643808 h 4236195"/>
                <a:gd name="connsiteX2" fmla="*/ 1031187 w 4046922"/>
                <a:gd name="connsiteY2" fmla="*/ 292266 h 4236195"/>
                <a:gd name="connsiteX3" fmla="*/ 1915474 w 4046922"/>
                <a:gd name="connsiteY3" fmla="*/ 253254 h 4236195"/>
                <a:gd name="connsiteX4" fmla="*/ 2550664 w 4046922"/>
                <a:gd name="connsiteY4" fmla="*/ 1643808 h 4236195"/>
                <a:gd name="connsiteX5" fmla="*/ 3997107 w 4046922"/>
                <a:gd name="connsiteY5" fmla="*/ 2335052 h 4236195"/>
                <a:gd name="connsiteX6" fmla="*/ 3604808 w 4046922"/>
                <a:gd name="connsiteY6" fmla="*/ 2869627 h 4236195"/>
                <a:gd name="connsiteX7" fmla="*/ 2550664 w 4046922"/>
                <a:gd name="connsiteY7" fmla="*/ 2445212 h 4236195"/>
                <a:gd name="connsiteX8" fmla="*/ 3150955 w 4046922"/>
                <a:gd name="connsiteY8" fmla="*/ 3934942 h 4236195"/>
                <a:gd name="connsiteX9" fmla="*/ 2304859 w 4046922"/>
                <a:gd name="connsiteY9" fmla="*/ 3952805 h 4236195"/>
                <a:gd name="connsiteX10" fmla="*/ 1664733 w 4046922"/>
                <a:gd name="connsiteY10" fmla="*/ 2445212 h 4236195"/>
                <a:gd name="connsiteX11" fmla="*/ 163587 w 4046922"/>
                <a:gd name="connsiteY11" fmla="*/ 2078700 h 4236195"/>
                <a:gd name="connsiteX12" fmla="*/ 208653 w 4046922"/>
                <a:gd name="connsiteY12" fmla="*/ 1187463 h 4236195"/>
                <a:gd name="connsiteX0" fmla="*/ 208653 w 4075431"/>
                <a:gd name="connsiteY0" fmla="*/ 1187463 h 4236195"/>
                <a:gd name="connsiteX1" fmla="*/ 1664733 w 4075431"/>
                <a:gd name="connsiteY1" fmla="*/ 1643808 h 4236195"/>
                <a:gd name="connsiteX2" fmla="*/ 1031187 w 4075431"/>
                <a:gd name="connsiteY2" fmla="*/ 292266 h 4236195"/>
                <a:gd name="connsiteX3" fmla="*/ 1915474 w 4075431"/>
                <a:gd name="connsiteY3" fmla="*/ 253254 h 4236195"/>
                <a:gd name="connsiteX4" fmla="*/ 2550664 w 4075431"/>
                <a:gd name="connsiteY4" fmla="*/ 1643808 h 4236195"/>
                <a:gd name="connsiteX5" fmla="*/ 3997107 w 4075431"/>
                <a:gd name="connsiteY5" fmla="*/ 2335052 h 4236195"/>
                <a:gd name="connsiteX6" fmla="*/ 3741352 w 4075431"/>
                <a:gd name="connsiteY6" fmla="*/ 2863878 h 4236195"/>
                <a:gd name="connsiteX7" fmla="*/ 2550664 w 4075431"/>
                <a:gd name="connsiteY7" fmla="*/ 2445212 h 4236195"/>
                <a:gd name="connsiteX8" fmla="*/ 3150955 w 4075431"/>
                <a:gd name="connsiteY8" fmla="*/ 3934942 h 4236195"/>
                <a:gd name="connsiteX9" fmla="*/ 2304859 w 4075431"/>
                <a:gd name="connsiteY9" fmla="*/ 3952805 h 4236195"/>
                <a:gd name="connsiteX10" fmla="*/ 1664733 w 4075431"/>
                <a:gd name="connsiteY10" fmla="*/ 2445212 h 4236195"/>
                <a:gd name="connsiteX11" fmla="*/ 163587 w 4075431"/>
                <a:gd name="connsiteY11" fmla="*/ 2078700 h 4236195"/>
                <a:gd name="connsiteX12" fmla="*/ 208653 w 4075431"/>
                <a:gd name="connsiteY12" fmla="*/ 1187463 h 4236195"/>
                <a:gd name="connsiteX0" fmla="*/ 208653 w 4025397"/>
                <a:gd name="connsiteY0" fmla="*/ 1187463 h 4236195"/>
                <a:gd name="connsiteX1" fmla="*/ 1664733 w 4025397"/>
                <a:gd name="connsiteY1" fmla="*/ 1643808 h 4236195"/>
                <a:gd name="connsiteX2" fmla="*/ 1031187 w 4025397"/>
                <a:gd name="connsiteY2" fmla="*/ 292266 h 4236195"/>
                <a:gd name="connsiteX3" fmla="*/ 1915474 w 4025397"/>
                <a:gd name="connsiteY3" fmla="*/ 253254 h 4236195"/>
                <a:gd name="connsiteX4" fmla="*/ 2550664 w 4025397"/>
                <a:gd name="connsiteY4" fmla="*/ 1643808 h 4236195"/>
                <a:gd name="connsiteX5" fmla="*/ 3936120 w 4025397"/>
                <a:gd name="connsiteY5" fmla="*/ 2278996 h 4236195"/>
                <a:gd name="connsiteX6" fmla="*/ 3741352 w 4025397"/>
                <a:gd name="connsiteY6" fmla="*/ 2863878 h 4236195"/>
                <a:gd name="connsiteX7" fmla="*/ 2550664 w 4025397"/>
                <a:gd name="connsiteY7" fmla="*/ 2445212 h 4236195"/>
                <a:gd name="connsiteX8" fmla="*/ 3150955 w 4025397"/>
                <a:gd name="connsiteY8" fmla="*/ 3934942 h 4236195"/>
                <a:gd name="connsiteX9" fmla="*/ 2304859 w 4025397"/>
                <a:gd name="connsiteY9" fmla="*/ 3952805 h 4236195"/>
                <a:gd name="connsiteX10" fmla="*/ 1664733 w 4025397"/>
                <a:gd name="connsiteY10" fmla="*/ 2445212 h 4236195"/>
                <a:gd name="connsiteX11" fmla="*/ 163587 w 4025397"/>
                <a:gd name="connsiteY11" fmla="*/ 2078700 h 4236195"/>
                <a:gd name="connsiteX12" fmla="*/ 208653 w 4025397"/>
                <a:gd name="connsiteY12" fmla="*/ 1187463 h 4236195"/>
                <a:gd name="connsiteX0" fmla="*/ 208653 w 4025397"/>
                <a:gd name="connsiteY0" fmla="*/ 1187463 h 4055216"/>
                <a:gd name="connsiteX1" fmla="*/ 1664733 w 4025397"/>
                <a:gd name="connsiteY1" fmla="*/ 1643808 h 4055216"/>
                <a:gd name="connsiteX2" fmla="*/ 1031187 w 4025397"/>
                <a:gd name="connsiteY2" fmla="*/ 292266 h 4055216"/>
                <a:gd name="connsiteX3" fmla="*/ 1915474 w 4025397"/>
                <a:gd name="connsiteY3" fmla="*/ 253254 h 4055216"/>
                <a:gd name="connsiteX4" fmla="*/ 2550664 w 4025397"/>
                <a:gd name="connsiteY4" fmla="*/ 1643808 h 4055216"/>
                <a:gd name="connsiteX5" fmla="*/ 3936120 w 4025397"/>
                <a:gd name="connsiteY5" fmla="*/ 2278996 h 4055216"/>
                <a:gd name="connsiteX6" fmla="*/ 3741352 w 4025397"/>
                <a:gd name="connsiteY6" fmla="*/ 2863878 h 4055216"/>
                <a:gd name="connsiteX7" fmla="*/ 2550664 w 4025397"/>
                <a:gd name="connsiteY7" fmla="*/ 2445212 h 4055216"/>
                <a:gd name="connsiteX8" fmla="*/ 2957831 w 4025397"/>
                <a:gd name="connsiteY8" fmla="*/ 3757434 h 4055216"/>
                <a:gd name="connsiteX9" fmla="*/ 2304859 w 4025397"/>
                <a:gd name="connsiteY9" fmla="*/ 3952805 h 4055216"/>
                <a:gd name="connsiteX10" fmla="*/ 1664733 w 4025397"/>
                <a:gd name="connsiteY10" fmla="*/ 2445212 h 4055216"/>
                <a:gd name="connsiteX11" fmla="*/ 163587 w 4025397"/>
                <a:gd name="connsiteY11" fmla="*/ 2078700 h 4055216"/>
                <a:gd name="connsiteX12" fmla="*/ 208653 w 4025397"/>
                <a:gd name="connsiteY12" fmla="*/ 1187463 h 4055216"/>
                <a:gd name="connsiteX0" fmla="*/ 208653 w 4025397"/>
                <a:gd name="connsiteY0" fmla="*/ 1187463 h 4024023"/>
                <a:gd name="connsiteX1" fmla="*/ 1664733 w 4025397"/>
                <a:gd name="connsiteY1" fmla="*/ 1643808 h 4024023"/>
                <a:gd name="connsiteX2" fmla="*/ 1031187 w 4025397"/>
                <a:gd name="connsiteY2" fmla="*/ 292266 h 4024023"/>
                <a:gd name="connsiteX3" fmla="*/ 1915474 w 4025397"/>
                <a:gd name="connsiteY3" fmla="*/ 253254 h 4024023"/>
                <a:gd name="connsiteX4" fmla="*/ 2550664 w 4025397"/>
                <a:gd name="connsiteY4" fmla="*/ 1643808 h 4024023"/>
                <a:gd name="connsiteX5" fmla="*/ 3936120 w 4025397"/>
                <a:gd name="connsiteY5" fmla="*/ 2278996 h 4024023"/>
                <a:gd name="connsiteX6" fmla="*/ 3741352 w 4025397"/>
                <a:gd name="connsiteY6" fmla="*/ 2863878 h 4024023"/>
                <a:gd name="connsiteX7" fmla="*/ 2550664 w 4025397"/>
                <a:gd name="connsiteY7" fmla="*/ 2445212 h 4024023"/>
                <a:gd name="connsiteX8" fmla="*/ 2957831 w 4025397"/>
                <a:gd name="connsiteY8" fmla="*/ 3757434 h 4024023"/>
                <a:gd name="connsiteX9" fmla="*/ 2342227 w 4025397"/>
                <a:gd name="connsiteY9" fmla="*/ 3912149 h 4024023"/>
                <a:gd name="connsiteX10" fmla="*/ 1664733 w 4025397"/>
                <a:gd name="connsiteY10" fmla="*/ 2445212 h 4024023"/>
                <a:gd name="connsiteX11" fmla="*/ 163587 w 4025397"/>
                <a:gd name="connsiteY11" fmla="*/ 2078700 h 4024023"/>
                <a:gd name="connsiteX12" fmla="*/ 208653 w 4025397"/>
                <a:gd name="connsiteY12" fmla="*/ 1187463 h 4024023"/>
                <a:gd name="connsiteX0" fmla="*/ 312504 w 3956452"/>
                <a:gd name="connsiteY0" fmla="*/ 1346286 h 4024023"/>
                <a:gd name="connsiteX1" fmla="*/ 1595788 w 3956452"/>
                <a:gd name="connsiteY1" fmla="*/ 1643808 h 4024023"/>
                <a:gd name="connsiteX2" fmla="*/ 962242 w 3956452"/>
                <a:gd name="connsiteY2" fmla="*/ 292266 h 4024023"/>
                <a:gd name="connsiteX3" fmla="*/ 1846529 w 3956452"/>
                <a:gd name="connsiteY3" fmla="*/ 253254 h 4024023"/>
                <a:gd name="connsiteX4" fmla="*/ 2481719 w 3956452"/>
                <a:gd name="connsiteY4" fmla="*/ 1643808 h 4024023"/>
                <a:gd name="connsiteX5" fmla="*/ 3867175 w 3956452"/>
                <a:gd name="connsiteY5" fmla="*/ 2278996 h 4024023"/>
                <a:gd name="connsiteX6" fmla="*/ 3672407 w 3956452"/>
                <a:gd name="connsiteY6" fmla="*/ 2863878 h 4024023"/>
                <a:gd name="connsiteX7" fmla="*/ 2481719 w 3956452"/>
                <a:gd name="connsiteY7" fmla="*/ 2445212 h 4024023"/>
                <a:gd name="connsiteX8" fmla="*/ 2888886 w 3956452"/>
                <a:gd name="connsiteY8" fmla="*/ 3757434 h 4024023"/>
                <a:gd name="connsiteX9" fmla="*/ 2273282 w 3956452"/>
                <a:gd name="connsiteY9" fmla="*/ 3912149 h 4024023"/>
                <a:gd name="connsiteX10" fmla="*/ 1595788 w 3956452"/>
                <a:gd name="connsiteY10" fmla="*/ 2445212 h 4024023"/>
                <a:gd name="connsiteX11" fmla="*/ 94642 w 3956452"/>
                <a:gd name="connsiteY11" fmla="*/ 2078700 h 4024023"/>
                <a:gd name="connsiteX12" fmla="*/ 312504 w 3956452"/>
                <a:gd name="connsiteY12" fmla="*/ 1346286 h 4024023"/>
                <a:gd name="connsiteX0" fmla="*/ 207846 w 3851794"/>
                <a:gd name="connsiteY0" fmla="*/ 1346286 h 4024023"/>
                <a:gd name="connsiteX1" fmla="*/ 1491130 w 3851794"/>
                <a:gd name="connsiteY1" fmla="*/ 1643808 h 4024023"/>
                <a:gd name="connsiteX2" fmla="*/ 857584 w 3851794"/>
                <a:gd name="connsiteY2" fmla="*/ 292266 h 4024023"/>
                <a:gd name="connsiteX3" fmla="*/ 1741871 w 3851794"/>
                <a:gd name="connsiteY3" fmla="*/ 253254 h 4024023"/>
                <a:gd name="connsiteX4" fmla="*/ 2377061 w 3851794"/>
                <a:gd name="connsiteY4" fmla="*/ 1643808 h 4024023"/>
                <a:gd name="connsiteX5" fmla="*/ 3762517 w 3851794"/>
                <a:gd name="connsiteY5" fmla="*/ 2278996 h 4024023"/>
                <a:gd name="connsiteX6" fmla="*/ 3567749 w 3851794"/>
                <a:gd name="connsiteY6" fmla="*/ 2863878 h 4024023"/>
                <a:gd name="connsiteX7" fmla="*/ 2377061 w 3851794"/>
                <a:gd name="connsiteY7" fmla="*/ 2445212 h 4024023"/>
                <a:gd name="connsiteX8" fmla="*/ 2784228 w 3851794"/>
                <a:gd name="connsiteY8" fmla="*/ 3757434 h 4024023"/>
                <a:gd name="connsiteX9" fmla="*/ 2168624 w 3851794"/>
                <a:gd name="connsiteY9" fmla="*/ 3912149 h 4024023"/>
                <a:gd name="connsiteX10" fmla="*/ 1491130 w 3851794"/>
                <a:gd name="connsiteY10" fmla="*/ 2445212 h 4024023"/>
                <a:gd name="connsiteX11" fmla="*/ 130936 w 3851794"/>
                <a:gd name="connsiteY11" fmla="*/ 1945750 h 4024023"/>
                <a:gd name="connsiteX12" fmla="*/ 207846 w 3851794"/>
                <a:gd name="connsiteY12" fmla="*/ 1346286 h 4024023"/>
                <a:gd name="connsiteX0" fmla="*/ 207846 w 3851794"/>
                <a:gd name="connsiteY0" fmla="*/ 1158781 h 3836518"/>
                <a:gd name="connsiteX1" fmla="*/ 1491130 w 3851794"/>
                <a:gd name="connsiteY1" fmla="*/ 1456303 h 3836518"/>
                <a:gd name="connsiteX2" fmla="*/ 1043834 w 3851794"/>
                <a:gd name="connsiteY2" fmla="*/ 350952 h 3836518"/>
                <a:gd name="connsiteX3" fmla="*/ 1741871 w 3851794"/>
                <a:gd name="connsiteY3" fmla="*/ 65749 h 3836518"/>
                <a:gd name="connsiteX4" fmla="*/ 2377061 w 3851794"/>
                <a:gd name="connsiteY4" fmla="*/ 1456303 h 3836518"/>
                <a:gd name="connsiteX5" fmla="*/ 3762517 w 3851794"/>
                <a:gd name="connsiteY5" fmla="*/ 2091491 h 3836518"/>
                <a:gd name="connsiteX6" fmla="*/ 3567749 w 3851794"/>
                <a:gd name="connsiteY6" fmla="*/ 2676373 h 3836518"/>
                <a:gd name="connsiteX7" fmla="*/ 2377061 w 3851794"/>
                <a:gd name="connsiteY7" fmla="*/ 2257707 h 3836518"/>
                <a:gd name="connsiteX8" fmla="*/ 2784228 w 3851794"/>
                <a:gd name="connsiteY8" fmla="*/ 3569929 h 3836518"/>
                <a:gd name="connsiteX9" fmla="*/ 2168624 w 3851794"/>
                <a:gd name="connsiteY9" fmla="*/ 3724644 h 3836518"/>
                <a:gd name="connsiteX10" fmla="*/ 1491130 w 3851794"/>
                <a:gd name="connsiteY10" fmla="*/ 2257707 h 3836518"/>
                <a:gd name="connsiteX11" fmla="*/ 130936 w 3851794"/>
                <a:gd name="connsiteY11" fmla="*/ 1758245 h 3836518"/>
                <a:gd name="connsiteX12" fmla="*/ 207846 w 3851794"/>
                <a:gd name="connsiteY12" fmla="*/ 1158781 h 3836518"/>
                <a:gd name="connsiteX0" fmla="*/ 207846 w 3851794"/>
                <a:gd name="connsiteY0" fmla="*/ 1099866 h 3777603"/>
                <a:gd name="connsiteX1" fmla="*/ 1491130 w 3851794"/>
                <a:gd name="connsiteY1" fmla="*/ 1397388 h 3777603"/>
                <a:gd name="connsiteX2" fmla="*/ 1043834 w 3851794"/>
                <a:gd name="connsiteY2" fmla="*/ 292037 h 3777603"/>
                <a:gd name="connsiteX3" fmla="*/ 1715490 w 3851794"/>
                <a:gd name="connsiteY3" fmla="*/ 76337 h 3777603"/>
                <a:gd name="connsiteX4" fmla="*/ 2377061 w 3851794"/>
                <a:gd name="connsiteY4" fmla="*/ 1397388 h 3777603"/>
                <a:gd name="connsiteX5" fmla="*/ 3762517 w 3851794"/>
                <a:gd name="connsiteY5" fmla="*/ 2032576 h 3777603"/>
                <a:gd name="connsiteX6" fmla="*/ 3567749 w 3851794"/>
                <a:gd name="connsiteY6" fmla="*/ 2617458 h 3777603"/>
                <a:gd name="connsiteX7" fmla="*/ 2377061 w 3851794"/>
                <a:gd name="connsiteY7" fmla="*/ 2198792 h 3777603"/>
                <a:gd name="connsiteX8" fmla="*/ 2784228 w 3851794"/>
                <a:gd name="connsiteY8" fmla="*/ 3511014 h 3777603"/>
                <a:gd name="connsiteX9" fmla="*/ 2168624 w 3851794"/>
                <a:gd name="connsiteY9" fmla="*/ 3665729 h 3777603"/>
                <a:gd name="connsiteX10" fmla="*/ 1491130 w 3851794"/>
                <a:gd name="connsiteY10" fmla="*/ 2198792 h 3777603"/>
                <a:gd name="connsiteX11" fmla="*/ 130936 w 3851794"/>
                <a:gd name="connsiteY11" fmla="*/ 1699330 h 3777603"/>
                <a:gd name="connsiteX12" fmla="*/ 207846 w 3851794"/>
                <a:gd name="connsiteY12" fmla="*/ 1099866 h 3777603"/>
                <a:gd name="connsiteX0" fmla="*/ 207846 w 3851794"/>
                <a:gd name="connsiteY0" fmla="*/ 1109323 h 3787060"/>
                <a:gd name="connsiteX1" fmla="*/ 1491130 w 3851794"/>
                <a:gd name="connsiteY1" fmla="*/ 1406845 h 3787060"/>
                <a:gd name="connsiteX2" fmla="*/ 1110872 w 3851794"/>
                <a:gd name="connsiteY2" fmla="*/ 269359 h 3787060"/>
                <a:gd name="connsiteX3" fmla="*/ 1715490 w 3851794"/>
                <a:gd name="connsiteY3" fmla="*/ 85794 h 3787060"/>
                <a:gd name="connsiteX4" fmla="*/ 2377061 w 3851794"/>
                <a:gd name="connsiteY4" fmla="*/ 1406845 h 3787060"/>
                <a:gd name="connsiteX5" fmla="*/ 3762517 w 3851794"/>
                <a:gd name="connsiteY5" fmla="*/ 2042033 h 3787060"/>
                <a:gd name="connsiteX6" fmla="*/ 3567749 w 3851794"/>
                <a:gd name="connsiteY6" fmla="*/ 2626915 h 3787060"/>
                <a:gd name="connsiteX7" fmla="*/ 2377061 w 3851794"/>
                <a:gd name="connsiteY7" fmla="*/ 2208249 h 3787060"/>
                <a:gd name="connsiteX8" fmla="*/ 2784228 w 3851794"/>
                <a:gd name="connsiteY8" fmla="*/ 3520471 h 3787060"/>
                <a:gd name="connsiteX9" fmla="*/ 2168624 w 3851794"/>
                <a:gd name="connsiteY9" fmla="*/ 3675186 h 3787060"/>
                <a:gd name="connsiteX10" fmla="*/ 1491130 w 3851794"/>
                <a:gd name="connsiteY10" fmla="*/ 2208249 h 3787060"/>
                <a:gd name="connsiteX11" fmla="*/ 130936 w 3851794"/>
                <a:gd name="connsiteY11" fmla="*/ 1708787 h 3787060"/>
                <a:gd name="connsiteX12" fmla="*/ 207846 w 3851794"/>
                <a:gd name="connsiteY12" fmla="*/ 1109323 h 3787060"/>
                <a:gd name="connsiteX0" fmla="*/ 207846 w 3851794"/>
                <a:gd name="connsiteY0" fmla="*/ 1077688 h 3755425"/>
                <a:gd name="connsiteX1" fmla="*/ 1491130 w 3851794"/>
                <a:gd name="connsiteY1" fmla="*/ 1375210 h 3755425"/>
                <a:gd name="connsiteX2" fmla="*/ 1110872 w 3851794"/>
                <a:gd name="connsiteY2" fmla="*/ 237724 h 3755425"/>
                <a:gd name="connsiteX3" fmla="*/ 1678122 w 3851794"/>
                <a:gd name="connsiteY3" fmla="*/ 94814 h 3755425"/>
                <a:gd name="connsiteX4" fmla="*/ 2377061 w 3851794"/>
                <a:gd name="connsiteY4" fmla="*/ 1375210 h 3755425"/>
                <a:gd name="connsiteX5" fmla="*/ 3762517 w 3851794"/>
                <a:gd name="connsiteY5" fmla="*/ 2010398 h 3755425"/>
                <a:gd name="connsiteX6" fmla="*/ 3567749 w 3851794"/>
                <a:gd name="connsiteY6" fmla="*/ 2595280 h 3755425"/>
                <a:gd name="connsiteX7" fmla="*/ 2377061 w 3851794"/>
                <a:gd name="connsiteY7" fmla="*/ 2176614 h 3755425"/>
                <a:gd name="connsiteX8" fmla="*/ 2784228 w 3851794"/>
                <a:gd name="connsiteY8" fmla="*/ 3488836 h 3755425"/>
                <a:gd name="connsiteX9" fmla="*/ 2168624 w 3851794"/>
                <a:gd name="connsiteY9" fmla="*/ 3643551 h 3755425"/>
                <a:gd name="connsiteX10" fmla="*/ 1491130 w 3851794"/>
                <a:gd name="connsiteY10" fmla="*/ 2176614 h 3755425"/>
                <a:gd name="connsiteX11" fmla="*/ 130936 w 3851794"/>
                <a:gd name="connsiteY11" fmla="*/ 1677152 h 3755425"/>
                <a:gd name="connsiteX12" fmla="*/ 207846 w 3851794"/>
                <a:gd name="connsiteY12" fmla="*/ 1077688 h 3755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51794" h="3755425">
                  <a:moveTo>
                    <a:pt x="207846" y="1077688"/>
                  </a:moveTo>
                  <a:cubicBezTo>
                    <a:pt x="434545" y="1027364"/>
                    <a:pt x="1354041" y="1524409"/>
                    <a:pt x="1491130" y="1375210"/>
                  </a:cubicBezTo>
                  <a:cubicBezTo>
                    <a:pt x="1342031" y="1006760"/>
                    <a:pt x="1079707" y="451123"/>
                    <a:pt x="1110872" y="237724"/>
                  </a:cubicBezTo>
                  <a:cubicBezTo>
                    <a:pt x="1142037" y="24325"/>
                    <a:pt x="1467091" y="-94767"/>
                    <a:pt x="1678122" y="94814"/>
                  </a:cubicBezTo>
                  <a:cubicBezTo>
                    <a:pt x="1889154" y="284395"/>
                    <a:pt x="2165331" y="911692"/>
                    <a:pt x="2377061" y="1375210"/>
                  </a:cubicBezTo>
                  <a:cubicBezTo>
                    <a:pt x="2744104" y="1696904"/>
                    <a:pt x="3564069" y="1807053"/>
                    <a:pt x="3762517" y="2010398"/>
                  </a:cubicBezTo>
                  <a:cubicBezTo>
                    <a:pt x="3960965" y="2213743"/>
                    <a:pt x="3798658" y="2567577"/>
                    <a:pt x="3567749" y="2595280"/>
                  </a:cubicBezTo>
                  <a:cubicBezTo>
                    <a:pt x="3336840" y="2622983"/>
                    <a:pt x="2728442" y="2318086"/>
                    <a:pt x="2377061" y="2176614"/>
                  </a:cubicBezTo>
                  <a:cubicBezTo>
                    <a:pt x="2233744" y="2332590"/>
                    <a:pt x="2818968" y="3244347"/>
                    <a:pt x="2784228" y="3488836"/>
                  </a:cubicBezTo>
                  <a:cubicBezTo>
                    <a:pt x="2749489" y="3733326"/>
                    <a:pt x="2384140" y="3862255"/>
                    <a:pt x="2168624" y="3643551"/>
                  </a:cubicBezTo>
                  <a:cubicBezTo>
                    <a:pt x="1953108" y="3424847"/>
                    <a:pt x="1704505" y="2679145"/>
                    <a:pt x="1491130" y="2176614"/>
                  </a:cubicBezTo>
                  <a:cubicBezTo>
                    <a:pt x="1134251" y="1864263"/>
                    <a:pt x="344817" y="1860306"/>
                    <a:pt x="130936" y="1677152"/>
                  </a:cubicBezTo>
                  <a:cubicBezTo>
                    <a:pt x="-82945" y="1493998"/>
                    <a:pt x="-18853" y="1128012"/>
                    <a:pt x="207846" y="1077688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>
                  <a:lumMod val="7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</a:endParaRPr>
            </a:p>
          </p:txBody>
        </p:sp>
        <p:sp>
          <p:nvSpPr>
            <p:cNvPr id="10" name="Oval 46">
              <a:extLst>
                <a:ext uri="{FF2B5EF4-FFF2-40B4-BE49-F238E27FC236}">
                  <a16:creationId xmlns:a16="http://schemas.microsoft.com/office/drawing/2014/main" id="{E6B7F92C-D333-C74D-A01F-02C106349603}"/>
                </a:ext>
              </a:extLst>
            </p:cNvPr>
            <p:cNvSpPr/>
            <p:nvPr/>
          </p:nvSpPr>
          <p:spPr bwMode="auto">
            <a:xfrm>
              <a:off x="4010378" y="3533422"/>
              <a:ext cx="685800" cy="6858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50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</a:endParaRPr>
            </a:p>
          </p:txBody>
        </p:sp>
      </p:grpSp>
      <p:sp>
        <p:nvSpPr>
          <p:cNvPr id="11" name="Oval 47">
            <a:extLst>
              <a:ext uri="{FF2B5EF4-FFF2-40B4-BE49-F238E27FC236}">
                <a16:creationId xmlns:a16="http://schemas.microsoft.com/office/drawing/2014/main" id="{D72AF4F0-ECDC-8846-92E9-EDA541A918FC}"/>
              </a:ext>
            </a:extLst>
          </p:cNvPr>
          <p:cNvSpPr/>
          <p:nvPr/>
        </p:nvSpPr>
        <p:spPr bwMode="auto">
          <a:xfrm>
            <a:off x="3056617" y="4573587"/>
            <a:ext cx="571500" cy="5715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333">
              <a:solidFill>
                <a:schemeClr val="tx1"/>
              </a:solidFill>
            </a:endParaRPr>
          </a:p>
        </p:txBody>
      </p:sp>
      <p:sp>
        <p:nvSpPr>
          <p:cNvPr id="12" name="Oval 48">
            <a:extLst>
              <a:ext uri="{FF2B5EF4-FFF2-40B4-BE49-F238E27FC236}">
                <a16:creationId xmlns:a16="http://schemas.microsoft.com/office/drawing/2014/main" id="{7FE5267D-C40B-B64A-86C4-7605F63EC726}"/>
              </a:ext>
            </a:extLst>
          </p:cNvPr>
          <p:cNvSpPr/>
          <p:nvPr/>
        </p:nvSpPr>
        <p:spPr bwMode="auto">
          <a:xfrm>
            <a:off x="3056617" y="2224087"/>
            <a:ext cx="571500" cy="5715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333">
              <a:solidFill>
                <a:schemeClr val="tx1"/>
              </a:solidFill>
            </a:endParaRPr>
          </a:p>
        </p:txBody>
      </p:sp>
      <p:sp>
        <p:nvSpPr>
          <p:cNvPr id="13" name="Oval 49">
            <a:extLst>
              <a:ext uri="{FF2B5EF4-FFF2-40B4-BE49-F238E27FC236}">
                <a16:creationId xmlns:a16="http://schemas.microsoft.com/office/drawing/2014/main" id="{09237F4C-CB1D-4E4B-BD42-EAD12AE13170}"/>
              </a:ext>
            </a:extLst>
          </p:cNvPr>
          <p:cNvSpPr/>
          <p:nvPr/>
        </p:nvSpPr>
        <p:spPr bwMode="auto">
          <a:xfrm>
            <a:off x="6159501" y="3378846"/>
            <a:ext cx="571500" cy="5715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333">
              <a:solidFill>
                <a:schemeClr val="tx1"/>
              </a:solidFill>
            </a:endParaRPr>
          </a:p>
        </p:txBody>
      </p:sp>
      <p:cxnSp>
        <p:nvCxnSpPr>
          <p:cNvPr id="14" name="Straight Arrow Connector 50">
            <a:extLst>
              <a:ext uri="{FF2B5EF4-FFF2-40B4-BE49-F238E27FC236}">
                <a16:creationId xmlns:a16="http://schemas.microsoft.com/office/drawing/2014/main" id="{63410A80-B4FD-B247-A6FD-A4B1F796EBCC}"/>
              </a:ext>
            </a:extLst>
          </p:cNvPr>
          <p:cNvCxnSpPr>
            <a:stCxn id="20" idx="6"/>
            <a:endCxn id="21" idx="2"/>
          </p:cNvCxnSpPr>
          <p:nvPr/>
        </p:nvCxnSpPr>
        <p:spPr bwMode="auto">
          <a:xfrm>
            <a:off x="3510689" y="2505051"/>
            <a:ext cx="911346" cy="1323"/>
          </a:xfrm>
          <a:prstGeom prst="straightConnector1">
            <a:avLst/>
          </a:prstGeom>
          <a:ln w="38100" cmpd="sng">
            <a:headEnd type="none"/>
            <a:tailEnd type="none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cxnSp>
      <p:cxnSp>
        <p:nvCxnSpPr>
          <p:cNvPr id="15" name="Straight Arrow Connector 51">
            <a:extLst>
              <a:ext uri="{FF2B5EF4-FFF2-40B4-BE49-F238E27FC236}">
                <a16:creationId xmlns:a16="http://schemas.microsoft.com/office/drawing/2014/main" id="{24A95827-346E-C846-B6F9-A7B7C9EA48C3}"/>
              </a:ext>
            </a:extLst>
          </p:cNvPr>
          <p:cNvCxnSpPr>
            <a:stCxn id="21" idx="6"/>
            <a:endCxn id="22" idx="2"/>
          </p:cNvCxnSpPr>
          <p:nvPr/>
        </p:nvCxnSpPr>
        <p:spPr bwMode="auto">
          <a:xfrm>
            <a:off x="4749106" y="2505051"/>
            <a:ext cx="911345" cy="1323"/>
          </a:xfrm>
          <a:prstGeom prst="straightConnector1">
            <a:avLst/>
          </a:prstGeom>
          <a:ln w="38100" cmpd="sng">
            <a:headEnd type="none"/>
            <a:tailEnd type="none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cxnSp>
      <p:cxnSp>
        <p:nvCxnSpPr>
          <p:cNvPr id="16" name="Straight Arrow Connector 52">
            <a:extLst>
              <a:ext uri="{FF2B5EF4-FFF2-40B4-BE49-F238E27FC236}">
                <a16:creationId xmlns:a16="http://schemas.microsoft.com/office/drawing/2014/main" id="{AF2DC6B2-D28E-A74F-B6D4-84D924B902D9}"/>
              </a:ext>
            </a:extLst>
          </p:cNvPr>
          <p:cNvCxnSpPr>
            <a:stCxn id="26" idx="7"/>
            <a:endCxn id="21" idx="3"/>
          </p:cNvCxnSpPr>
          <p:nvPr/>
        </p:nvCxnSpPr>
        <p:spPr bwMode="auto">
          <a:xfrm rot="5400000" flipH="1" flipV="1">
            <a:off x="3810188" y="2898384"/>
            <a:ext cx="937440" cy="382048"/>
          </a:xfrm>
          <a:prstGeom prst="straightConnector1">
            <a:avLst/>
          </a:prstGeom>
          <a:ln w="38100" cmpd="sng">
            <a:headEnd type="none"/>
            <a:tailEnd type="none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cxnSp>
      <p:cxnSp>
        <p:nvCxnSpPr>
          <p:cNvPr id="17" name="Straight Arrow Connector 53">
            <a:extLst>
              <a:ext uri="{FF2B5EF4-FFF2-40B4-BE49-F238E27FC236}">
                <a16:creationId xmlns:a16="http://schemas.microsoft.com/office/drawing/2014/main" id="{DA6401C6-897C-7141-A47D-E413805E3C20}"/>
              </a:ext>
            </a:extLst>
          </p:cNvPr>
          <p:cNvCxnSpPr>
            <a:stCxn id="28" idx="1"/>
            <a:endCxn id="22" idx="5"/>
          </p:cNvCxnSpPr>
          <p:nvPr/>
        </p:nvCxnSpPr>
        <p:spPr bwMode="auto">
          <a:xfrm rot="16200000" flipV="1">
            <a:off x="5667814" y="2892499"/>
            <a:ext cx="937440" cy="393819"/>
          </a:xfrm>
          <a:prstGeom prst="straightConnector1">
            <a:avLst/>
          </a:prstGeom>
          <a:ln w="38100" cmpd="sng">
            <a:headEnd type="none"/>
            <a:tailEnd type="none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cxnSp>
      <p:cxnSp>
        <p:nvCxnSpPr>
          <p:cNvPr id="18" name="Straight Arrow Connector 54">
            <a:extLst>
              <a:ext uri="{FF2B5EF4-FFF2-40B4-BE49-F238E27FC236}">
                <a16:creationId xmlns:a16="http://schemas.microsoft.com/office/drawing/2014/main" id="{ED41325F-F683-0A48-922C-2BE1AC94ACDD}"/>
              </a:ext>
            </a:extLst>
          </p:cNvPr>
          <p:cNvCxnSpPr>
            <a:stCxn id="27" idx="7"/>
            <a:endCxn id="22" idx="3"/>
          </p:cNvCxnSpPr>
          <p:nvPr/>
        </p:nvCxnSpPr>
        <p:spPr bwMode="auto">
          <a:xfrm rot="5400000" flipH="1" flipV="1">
            <a:off x="5048605" y="2898385"/>
            <a:ext cx="937440" cy="382048"/>
          </a:xfrm>
          <a:prstGeom prst="straightConnector1">
            <a:avLst/>
          </a:prstGeom>
          <a:ln w="38100" cmpd="sng">
            <a:headEnd type="none"/>
            <a:tailEnd type="none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cxnSp>
      <p:cxnSp>
        <p:nvCxnSpPr>
          <p:cNvPr id="19" name="Straight Arrow Connector 55">
            <a:extLst>
              <a:ext uri="{FF2B5EF4-FFF2-40B4-BE49-F238E27FC236}">
                <a16:creationId xmlns:a16="http://schemas.microsoft.com/office/drawing/2014/main" id="{3466A7ED-C093-074A-8353-3B4D4DA89346}"/>
              </a:ext>
            </a:extLst>
          </p:cNvPr>
          <p:cNvCxnSpPr>
            <a:stCxn id="27" idx="1"/>
            <a:endCxn id="21" idx="5"/>
          </p:cNvCxnSpPr>
          <p:nvPr/>
        </p:nvCxnSpPr>
        <p:spPr bwMode="auto">
          <a:xfrm rot="16200000" flipV="1">
            <a:off x="4429398" y="2892499"/>
            <a:ext cx="937440" cy="393819"/>
          </a:xfrm>
          <a:prstGeom prst="straightConnector1">
            <a:avLst/>
          </a:prstGeom>
          <a:ln w="38100" cmpd="sng">
            <a:headEnd type="none"/>
            <a:tailEnd type="none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cxnSp>
      <p:sp>
        <p:nvSpPr>
          <p:cNvPr id="20" name="Oval 4">
            <a:extLst>
              <a:ext uri="{FF2B5EF4-FFF2-40B4-BE49-F238E27FC236}">
                <a16:creationId xmlns:a16="http://schemas.microsoft.com/office/drawing/2014/main" id="{CC11F293-3766-7747-884B-2755B63D8CA1}"/>
              </a:ext>
            </a:extLst>
          </p:cNvPr>
          <p:cNvSpPr/>
          <p:nvPr/>
        </p:nvSpPr>
        <p:spPr bwMode="auto">
          <a:xfrm>
            <a:off x="3183617" y="2341515"/>
            <a:ext cx="327072" cy="327072"/>
          </a:xfrm>
          <a:prstGeom prst="ellipse">
            <a:avLst/>
          </a:prstGeom>
          <a:ln w="38100" cmpd="sng">
            <a:headEnd type="none" w="med" len="med"/>
            <a:tailEnd type="non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ea typeface="ＭＳ Ｐゴシック" pitchFamily="-111" charset="-128"/>
            </a:endParaRPr>
          </a:p>
        </p:txBody>
      </p:sp>
      <p:sp>
        <p:nvSpPr>
          <p:cNvPr id="21" name="Oval 57">
            <a:extLst>
              <a:ext uri="{FF2B5EF4-FFF2-40B4-BE49-F238E27FC236}">
                <a16:creationId xmlns:a16="http://schemas.microsoft.com/office/drawing/2014/main" id="{B3AC9B4C-1152-3A43-9F1D-4DADA59982A0}"/>
              </a:ext>
            </a:extLst>
          </p:cNvPr>
          <p:cNvSpPr/>
          <p:nvPr/>
        </p:nvSpPr>
        <p:spPr bwMode="auto">
          <a:xfrm>
            <a:off x="4422034" y="2341515"/>
            <a:ext cx="327072" cy="327072"/>
          </a:xfrm>
          <a:prstGeom prst="ellipse">
            <a:avLst/>
          </a:prstGeom>
          <a:ln w="38100" cmpd="sng">
            <a:headEnd type="none" w="med" len="med"/>
            <a:tailEnd type="non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ea typeface="ＭＳ Ｐゴシック" pitchFamily="-111" charset="-128"/>
            </a:endParaRPr>
          </a:p>
        </p:txBody>
      </p:sp>
      <p:sp>
        <p:nvSpPr>
          <p:cNvPr id="22" name="Oval 58">
            <a:extLst>
              <a:ext uri="{FF2B5EF4-FFF2-40B4-BE49-F238E27FC236}">
                <a16:creationId xmlns:a16="http://schemas.microsoft.com/office/drawing/2014/main" id="{46A33FC9-22F0-224B-B9B7-1CF1A748595F}"/>
              </a:ext>
            </a:extLst>
          </p:cNvPr>
          <p:cNvSpPr/>
          <p:nvPr/>
        </p:nvSpPr>
        <p:spPr bwMode="auto">
          <a:xfrm>
            <a:off x="5660451" y="2341515"/>
            <a:ext cx="327072" cy="327072"/>
          </a:xfrm>
          <a:prstGeom prst="ellipse">
            <a:avLst/>
          </a:prstGeom>
          <a:ln w="38100" cmpd="sng">
            <a:headEnd type="none" w="med" len="med"/>
            <a:tailEnd type="non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ea typeface="ＭＳ Ｐゴシック" pitchFamily="-111" charset="-128"/>
            </a:endParaRPr>
          </a:p>
        </p:txBody>
      </p:sp>
      <p:sp>
        <p:nvSpPr>
          <p:cNvPr id="23" name="Oval 4">
            <a:extLst>
              <a:ext uri="{FF2B5EF4-FFF2-40B4-BE49-F238E27FC236}">
                <a16:creationId xmlns:a16="http://schemas.microsoft.com/office/drawing/2014/main" id="{1D84BC07-17ED-E148-882D-3604B80AC2CF}"/>
              </a:ext>
            </a:extLst>
          </p:cNvPr>
          <p:cNvSpPr/>
          <p:nvPr/>
        </p:nvSpPr>
        <p:spPr bwMode="auto">
          <a:xfrm>
            <a:off x="3183617" y="4691015"/>
            <a:ext cx="327072" cy="327072"/>
          </a:xfrm>
          <a:prstGeom prst="ellipse">
            <a:avLst/>
          </a:prstGeom>
          <a:ln w="38100" cmpd="sng">
            <a:headEnd type="none" w="med" len="med"/>
            <a:tailEnd type="non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ea typeface="ＭＳ Ｐゴシック" pitchFamily="-111" charset="-128"/>
            </a:endParaRPr>
          </a:p>
        </p:txBody>
      </p:sp>
      <p:sp>
        <p:nvSpPr>
          <p:cNvPr id="24" name="Oval 95">
            <a:extLst>
              <a:ext uri="{FF2B5EF4-FFF2-40B4-BE49-F238E27FC236}">
                <a16:creationId xmlns:a16="http://schemas.microsoft.com/office/drawing/2014/main" id="{EB737B5A-26DF-6046-9069-52FCE0147C56}"/>
              </a:ext>
            </a:extLst>
          </p:cNvPr>
          <p:cNvSpPr/>
          <p:nvPr/>
        </p:nvSpPr>
        <p:spPr bwMode="auto">
          <a:xfrm>
            <a:off x="4422034" y="4691015"/>
            <a:ext cx="327072" cy="327072"/>
          </a:xfrm>
          <a:prstGeom prst="ellipse">
            <a:avLst/>
          </a:prstGeom>
          <a:ln w="38100" cmpd="sng">
            <a:headEnd type="none" w="med" len="med"/>
            <a:tailEnd type="non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ea typeface="ＭＳ Ｐゴシック" pitchFamily="-111" charset="-128"/>
            </a:endParaRPr>
          </a:p>
        </p:txBody>
      </p:sp>
      <p:sp>
        <p:nvSpPr>
          <p:cNvPr id="25" name="Oval 96">
            <a:extLst>
              <a:ext uri="{FF2B5EF4-FFF2-40B4-BE49-F238E27FC236}">
                <a16:creationId xmlns:a16="http://schemas.microsoft.com/office/drawing/2014/main" id="{B19E9875-4B72-0246-BF07-E0E4F5FD0789}"/>
              </a:ext>
            </a:extLst>
          </p:cNvPr>
          <p:cNvSpPr/>
          <p:nvPr/>
        </p:nvSpPr>
        <p:spPr bwMode="auto">
          <a:xfrm>
            <a:off x="5660451" y="4691015"/>
            <a:ext cx="327072" cy="327072"/>
          </a:xfrm>
          <a:prstGeom prst="ellipse">
            <a:avLst/>
          </a:prstGeom>
          <a:ln w="38100" cmpd="sng">
            <a:headEnd type="none" w="med" len="med"/>
            <a:tailEnd type="non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ea typeface="ＭＳ Ｐゴシック" pitchFamily="-111" charset="-128"/>
            </a:endParaRPr>
          </a:p>
        </p:txBody>
      </p:sp>
      <p:sp>
        <p:nvSpPr>
          <p:cNvPr id="26" name="Oval 4">
            <a:extLst>
              <a:ext uri="{FF2B5EF4-FFF2-40B4-BE49-F238E27FC236}">
                <a16:creationId xmlns:a16="http://schemas.microsoft.com/office/drawing/2014/main" id="{F5F48FE3-B0F9-6F42-9F49-DA5823C58FE7}"/>
              </a:ext>
            </a:extLst>
          </p:cNvPr>
          <p:cNvSpPr/>
          <p:nvPr/>
        </p:nvSpPr>
        <p:spPr bwMode="auto">
          <a:xfrm>
            <a:off x="3808711" y="3510230"/>
            <a:ext cx="327072" cy="327072"/>
          </a:xfrm>
          <a:prstGeom prst="ellipse">
            <a:avLst/>
          </a:prstGeom>
          <a:ln w="38100" cmpd="sng">
            <a:headEnd type="none" w="med" len="med"/>
            <a:tailEnd type="non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ea typeface="ＭＳ Ｐゴシック" pitchFamily="-111" charset="-128"/>
            </a:endParaRPr>
          </a:p>
        </p:txBody>
      </p:sp>
      <p:sp>
        <p:nvSpPr>
          <p:cNvPr id="27" name="Oval 98">
            <a:extLst>
              <a:ext uri="{FF2B5EF4-FFF2-40B4-BE49-F238E27FC236}">
                <a16:creationId xmlns:a16="http://schemas.microsoft.com/office/drawing/2014/main" id="{FE752A17-3B40-1E4F-B6E2-7FE9DE4768B9}"/>
              </a:ext>
            </a:extLst>
          </p:cNvPr>
          <p:cNvSpPr/>
          <p:nvPr/>
        </p:nvSpPr>
        <p:spPr bwMode="auto">
          <a:xfrm>
            <a:off x="5047128" y="3510230"/>
            <a:ext cx="327072" cy="327072"/>
          </a:xfrm>
          <a:prstGeom prst="ellipse">
            <a:avLst/>
          </a:prstGeom>
          <a:ln w="38100" cmpd="sng">
            <a:headEnd type="none" w="med" len="med"/>
            <a:tailEnd type="non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ea typeface="ＭＳ Ｐゴシック" pitchFamily="-111" charset="-128"/>
            </a:endParaRPr>
          </a:p>
        </p:txBody>
      </p:sp>
      <p:sp>
        <p:nvSpPr>
          <p:cNvPr id="28" name="Oval 99">
            <a:extLst>
              <a:ext uri="{FF2B5EF4-FFF2-40B4-BE49-F238E27FC236}">
                <a16:creationId xmlns:a16="http://schemas.microsoft.com/office/drawing/2014/main" id="{5498FF2C-DF62-A943-BC3B-6E406F7222F7}"/>
              </a:ext>
            </a:extLst>
          </p:cNvPr>
          <p:cNvSpPr/>
          <p:nvPr/>
        </p:nvSpPr>
        <p:spPr bwMode="auto">
          <a:xfrm>
            <a:off x="6285545" y="3510230"/>
            <a:ext cx="327072" cy="327072"/>
          </a:xfrm>
          <a:prstGeom prst="ellipse">
            <a:avLst/>
          </a:prstGeom>
          <a:ln w="38100" cmpd="sng">
            <a:headEnd type="none" w="med" len="med"/>
            <a:tailEnd type="non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chemeClr val="tx1"/>
              </a:solidFill>
              <a:ea typeface="ＭＳ Ｐゴシック" pitchFamily="-111" charset="-128"/>
            </a:endParaRPr>
          </a:p>
        </p:txBody>
      </p:sp>
      <p:cxnSp>
        <p:nvCxnSpPr>
          <p:cNvPr id="29" name="Straight Arrow Connector 100">
            <a:extLst>
              <a:ext uri="{FF2B5EF4-FFF2-40B4-BE49-F238E27FC236}">
                <a16:creationId xmlns:a16="http://schemas.microsoft.com/office/drawing/2014/main" id="{CB030452-C9EF-3444-9173-02EAF635F9AA}"/>
              </a:ext>
            </a:extLst>
          </p:cNvPr>
          <p:cNvCxnSpPr>
            <a:stCxn id="23" idx="6"/>
            <a:endCxn id="24" idx="2"/>
          </p:cNvCxnSpPr>
          <p:nvPr/>
        </p:nvCxnSpPr>
        <p:spPr bwMode="auto">
          <a:xfrm>
            <a:off x="3510689" y="4854551"/>
            <a:ext cx="911346" cy="1323"/>
          </a:xfrm>
          <a:prstGeom prst="straightConnector1">
            <a:avLst/>
          </a:prstGeom>
          <a:ln w="38100" cmpd="sng">
            <a:headEnd type="none"/>
            <a:tailEnd type="none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cxnSp>
      <p:cxnSp>
        <p:nvCxnSpPr>
          <p:cNvPr id="30" name="Straight Arrow Connector 101">
            <a:extLst>
              <a:ext uri="{FF2B5EF4-FFF2-40B4-BE49-F238E27FC236}">
                <a16:creationId xmlns:a16="http://schemas.microsoft.com/office/drawing/2014/main" id="{800F57AE-D74B-BF40-AC72-700517BDD66F}"/>
              </a:ext>
            </a:extLst>
          </p:cNvPr>
          <p:cNvCxnSpPr>
            <a:stCxn id="24" idx="6"/>
            <a:endCxn id="25" idx="2"/>
          </p:cNvCxnSpPr>
          <p:nvPr/>
        </p:nvCxnSpPr>
        <p:spPr bwMode="auto">
          <a:xfrm>
            <a:off x="4749106" y="4854551"/>
            <a:ext cx="911345" cy="1323"/>
          </a:xfrm>
          <a:prstGeom prst="straightConnector1">
            <a:avLst/>
          </a:prstGeom>
          <a:ln w="38100" cmpd="sng">
            <a:headEnd type="none"/>
            <a:tailEnd type="none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cxnSp>
      <p:cxnSp>
        <p:nvCxnSpPr>
          <p:cNvPr id="31" name="Straight Arrow Connector 102">
            <a:extLst>
              <a:ext uri="{FF2B5EF4-FFF2-40B4-BE49-F238E27FC236}">
                <a16:creationId xmlns:a16="http://schemas.microsoft.com/office/drawing/2014/main" id="{853CBA56-693E-FF46-96F9-C8E813EC7511}"/>
              </a:ext>
            </a:extLst>
          </p:cNvPr>
          <p:cNvCxnSpPr>
            <a:stCxn id="24" idx="1"/>
            <a:endCxn id="26" idx="5"/>
          </p:cNvCxnSpPr>
          <p:nvPr/>
        </p:nvCxnSpPr>
        <p:spPr bwMode="auto">
          <a:xfrm rot="16200000" flipV="1">
            <a:off x="3804153" y="4073134"/>
            <a:ext cx="949510" cy="382048"/>
          </a:xfrm>
          <a:prstGeom prst="straightConnector1">
            <a:avLst/>
          </a:prstGeom>
          <a:ln w="38100" cmpd="sng">
            <a:headEnd type="none"/>
            <a:tailEnd type="none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cxnSp>
      <p:cxnSp>
        <p:nvCxnSpPr>
          <p:cNvPr id="32" name="Straight Arrow Connector 103">
            <a:extLst>
              <a:ext uri="{FF2B5EF4-FFF2-40B4-BE49-F238E27FC236}">
                <a16:creationId xmlns:a16="http://schemas.microsoft.com/office/drawing/2014/main" id="{62FB9F08-2637-6349-BA60-6FFE501BF083}"/>
              </a:ext>
            </a:extLst>
          </p:cNvPr>
          <p:cNvCxnSpPr>
            <a:stCxn id="25" idx="7"/>
            <a:endCxn id="28" idx="3"/>
          </p:cNvCxnSpPr>
          <p:nvPr/>
        </p:nvCxnSpPr>
        <p:spPr bwMode="auto">
          <a:xfrm rot="5400000" flipH="1" flipV="1">
            <a:off x="5661778" y="4067250"/>
            <a:ext cx="949510" cy="393819"/>
          </a:xfrm>
          <a:prstGeom prst="straightConnector1">
            <a:avLst/>
          </a:prstGeom>
          <a:ln w="38100" cmpd="sng">
            <a:headEnd type="none"/>
            <a:tailEnd type="none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cxnSp>
      <p:cxnSp>
        <p:nvCxnSpPr>
          <p:cNvPr id="33" name="Straight Arrow Connector 104">
            <a:extLst>
              <a:ext uri="{FF2B5EF4-FFF2-40B4-BE49-F238E27FC236}">
                <a16:creationId xmlns:a16="http://schemas.microsoft.com/office/drawing/2014/main" id="{181B5473-CE7F-5847-A3CE-10BAEC78C989}"/>
              </a:ext>
            </a:extLst>
          </p:cNvPr>
          <p:cNvCxnSpPr>
            <a:stCxn id="25" idx="1"/>
            <a:endCxn id="27" idx="5"/>
          </p:cNvCxnSpPr>
          <p:nvPr/>
        </p:nvCxnSpPr>
        <p:spPr bwMode="auto">
          <a:xfrm rot="16200000" flipV="1">
            <a:off x="5042571" y="4073134"/>
            <a:ext cx="949510" cy="382048"/>
          </a:xfrm>
          <a:prstGeom prst="straightConnector1">
            <a:avLst/>
          </a:prstGeom>
          <a:ln w="38100" cmpd="sng">
            <a:headEnd type="none"/>
            <a:tailEnd type="none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cxnSp>
      <p:cxnSp>
        <p:nvCxnSpPr>
          <p:cNvPr id="34" name="Straight Arrow Connector 105">
            <a:extLst>
              <a:ext uri="{FF2B5EF4-FFF2-40B4-BE49-F238E27FC236}">
                <a16:creationId xmlns:a16="http://schemas.microsoft.com/office/drawing/2014/main" id="{07A95141-A036-ED45-B365-D4306BB0C43D}"/>
              </a:ext>
            </a:extLst>
          </p:cNvPr>
          <p:cNvCxnSpPr>
            <a:stCxn id="24" idx="7"/>
            <a:endCxn id="27" idx="3"/>
          </p:cNvCxnSpPr>
          <p:nvPr/>
        </p:nvCxnSpPr>
        <p:spPr bwMode="auto">
          <a:xfrm rot="5400000" flipH="1" flipV="1">
            <a:off x="4423362" y="4067250"/>
            <a:ext cx="949510" cy="393819"/>
          </a:xfrm>
          <a:prstGeom prst="straightConnector1">
            <a:avLst/>
          </a:prstGeom>
          <a:ln w="38100" cmpd="sng">
            <a:headEnd type="none"/>
            <a:tailEnd type="none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cxnSp>
      <p:sp>
        <p:nvSpPr>
          <p:cNvPr id="35" name="Explosion 2 106">
            <a:extLst>
              <a:ext uri="{FF2B5EF4-FFF2-40B4-BE49-F238E27FC236}">
                <a16:creationId xmlns:a16="http://schemas.microsoft.com/office/drawing/2014/main" id="{722C4CDB-6806-FD41-BC92-0A4246D25EA1}"/>
              </a:ext>
            </a:extLst>
          </p:cNvPr>
          <p:cNvSpPr/>
          <p:nvPr/>
        </p:nvSpPr>
        <p:spPr bwMode="auto">
          <a:xfrm>
            <a:off x="4445000" y="2351087"/>
            <a:ext cx="317500" cy="254000"/>
          </a:xfrm>
          <a:prstGeom prst="irregularSeal2">
            <a:avLst/>
          </a:prstGeo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6000000" scaled="0"/>
          </a:gra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333">
              <a:solidFill>
                <a:schemeClr val="tx1"/>
              </a:solidFill>
            </a:endParaRPr>
          </a:p>
        </p:txBody>
      </p:sp>
      <p:sp>
        <p:nvSpPr>
          <p:cNvPr id="36" name="Explosion 2 107">
            <a:extLst>
              <a:ext uri="{FF2B5EF4-FFF2-40B4-BE49-F238E27FC236}">
                <a16:creationId xmlns:a16="http://schemas.microsoft.com/office/drawing/2014/main" id="{99C76E7F-0337-E649-B49C-3B5A80698C13}"/>
              </a:ext>
            </a:extLst>
          </p:cNvPr>
          <p:cNvSpPr/>
          <p:nvPr/>
        </p:nvSpPr>
        <p:spPr bwMode="auto">
          <a:xfrm>
            <a:off x="5651500" y="2351087"/>
            <a:ext cx="317500" cy="254000"/>
          </a:xfrm>
          <a:prstGeom prst="irregularSeal2">
            <a:avLst/>
          </a:prstGeo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6000000" scaled="0"/>
          </a:gra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333">
              <a:solidFill>
                <a:schemeClr val="tx1"/>
              </a:solidFill>
            </a:endParaRPr>
          </a:p>
        </p:txBody>
      </p:sp>
      <p:sp>
        <p:nvSpPr>
          <p:cNvPr id="37" name="Explosion 2 108">
            <a:extLst>
              <a:ext uri="{FF2B5EF4-FFF2-40B4-BE49-F238E27FC236}">
                <a16:creationId xmlns:a16="http://schemas.microsoft.com/office/drawing/2014/main" id="{D7F03FB6-35F3-7446-BF6F-D7E2E4C1D0EC}"/>
              </a:ext>
            </a:extLst>
          </p:cNvPr>
          <p:cNvSpPr/>
          <p:nvPr/>
        </p:nvSpPr>
        <p:spPr bwMode="auto">
          <a:xfrm>
            <a:off x="4445000" y="4700587"/>
            <a:ext cx="317500" cy="254000"/>
          </a:xfrm>
          <a:prstGeom prst="irregularSeal2">
            <a:avLst/>
          </a:prstGeo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6000000" scaled="0"/>
          </a:gra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333">
              <a:solidFill>
                <a:schemeClr val="tx1"/>
              </a:solidFill>
            </a:endParaRPr>
          </a:p>
        </p:txBody>
      </p:sp>
      <p:sp>
        <p:nvSpPr>
          <p:cNvPr id="38" name="Explosion 2 109">
            <a:extLst>
              <a:ext uri="{FF2B5EF4-FFF2-40B4-BE49-F238E27FC236}">
                <a16:creationId xmlns:a16="http://schemas.microsoft.com/office/drawing/2014/main" id="{11DA5E87-4EAA-024C-A6F3-A3E20F8E09F1}"/>
              </a:ext>
            </a:extLst>
          </p:cNvPr>
          <p:cNvSpPr/>
          <p:nvPr/>
        </p:nvSpPr>
        <p:spPr bwMode="auto">
          <a:xfrm>
            <a:off x="5651500" y="4700587"/>
            <a:ext cx="317500" cy="254000"/>
          </a:xfrm>
          <a:prstGeom prst="irregularSeal2">
            <a:avLst/>
          </a:prstGeo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6000000" scaled="0"/>
          </a:gra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333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54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34F17B-B77E-9345-8467-F1DEE7F42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Sequential Consistency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32752A3-9FDB-E345-873E-848ECBEE3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70</a:t>
            </a:fld>
            <a:endParaRPr lang="zh-CN" altLang="en-US"/>
          </a:p>
        </p:txBody>
      </p:sp>
      <p:sp>
        <p:nvSpPr>
          <p:cNvPr id="5" name="Rectangle 37">
            <a:extLst>
              <a:ext uri="{FF2B5EF4-FFF2-40B4-BE49-F238E27FC236}">
                <a16:creationId xmlns:a16="http://schemas.microsoft.com/office/drawing/2014/main" id="{B9150923-3875-434D-98E9-E9D88D9C137B}"/>
              </a:ext>
            </a:extLst>
          </p:cNvPr>
          <p:cNvSpPr/>
          <p:nvPr/>
        </p:nvSpPr>
        <p:spPr>
          <a:xfrm>
            <a:off x="1778000" y="1178489"/>
            <a:ext cx="5970000" cy="1107319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 sz="2333" dirty="0">
                <a:latin typeface="Eras Medium ITC" pitchFamily="34" charset="0"/>
              </a:rPr>
              <a:t>For each </a:t>
            </a:r>
            <a:r>
              <a:rPr lang="en-US" altLang="zh-CN" sz="233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parallel</a:t>
            </a:r>
            <a:r>
              <a:rPr lang="en-US" altLang="zh-CN" sz="2333" dirty="0">
                <a:latin typeface="Eras Medium ITC" pitchFamily="34" charset="0"/>
              </a:rPr>
              <a:t> execution, there exists </a:t>
            </a:r>
            <a:br>
              <a:rPr lang="en-US" altLang="zh-CN" sz="2333" dirty="0">
                <a:latin typeface="Eras Medium ITC" pitchFamily="34" charset="0"/>
              </a:rPr>
            </a:br>
            <a:r>
              <a:rPr lang="en-US" altLang="zh-CN" sz="2333" dirty="0">
                <a:latin typeface="Eras Medium ITC" pitchFamily="34" charset="0"/>
              </a:rPr>
              <a:t>a </a:t>
            </a:r>
            <a:r>
              <a:rPr lang="en-US" altLang="zh-CN" sz="233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sequential</a:t>
            </a:r>
            <a:r>
              <a:rPr lang="en-US" altLang="zh-CN" sz="2333" dirty="0">
                <a:latin typeface="Eras Medium ITC" pitchFamily="34" charset="0"/>
              </a:rPr>
              <a:t> execution of </a:t>
            </a:r>
            <a:r>
              <a:rPr lang="en-US" altLang="zh-CN" sz="233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update</a:t>
            </a:r>
            <a:r>
              <a:rPr lang="en-US" altLang="zh-CN" sz="2333" dirty="0">
                <a:latin typeface="Eras Medium ITC" pitchFamily="34" charset="0"/>
              </a:rPr>
              <a:t> functions which produces the </a:t>
            </a:r>
            <a:r>
              <a:rPr lang="en-US" altLang="zh-CN" sz="233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same</a:t>
            </a:r>
            <a:r>
              <a:rPr lang="en-US" altLang="zh-CN" sz="2333" dirty="0">
                <a:latin typeface="Eras Medium ITC" pitchFamily="34" charset="0"/>
              </a:rPr>
              <a:t> result. </a:t>
            </a:r>
          </a:p>
        </p:txBody>
      </p:sp>
      <p:cxnSp>
        <p:nvCxnSpPr>
          <p:cNvPr id="6" name="Straight Connector 38">
            <a:extLst>
              <a:ext uri="{FF2B5EF4-FFF2-40B4-BE49-F238E27FC236}">
                <a16:creationId xmlns:a16="http://schemas.microsoft.com/office/drawing/2014/main" id="{D065ED0F-E535-6442-A1A5-057DEBD85CEC}"/>
              </a:ext>
            </a:extLst>
          </p:cNvPr>
          <p:cNvCxnSpPr/>
          <p:nvPr/>
        </p:nvCxnSpPr>
        <p:spPr bwMode="auto">
          <a:xfrm>
            <a:off x="3753268" y="5152153"/>
            <a:ext cx="3866732" cy="1323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/>
        </p:spPr>
      </p:cxnSp>
      <p:cxnSp>
        <p:nvCxnSpPr>
          <p:cNvPr id="7" name="Straight Connector 39">
            <a:extLst>
              <a:ext uri="{FF2B5EF4-FFF2-40B4-BE49-F238E27FC236}">
                <a16:creationId xmlns:a16="http://schemas.microsoft.com/office/drawing/2014/main" id="{D460EC8E-266D-4D4A-80F7-AC3E38181B05}"/>
              </a:ext>
            </a:extLst>
          </p:cNvPr>
          <p:cNvCxnSpPr/>
          <p:nvPr/>
        </p:nvCxnSpPr>
        <p:spPr bwMode="auto">
          <a:xfrm>
            <a:off x="3771183" y="4232112"/>
            <a:ext cx="3848817" cy="1323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/>
        </p:spPr>
      </p:cxnSp>
      <p:cxnSp>
        <p:nvCxnSpPr>
          <p:cNvPr id="8" name="Straight Connector 60">
            <a:extLst>
              <a:ext uri="{FF2B5EF4-FFF2-40B4-BE49-F238E27FC236}">
                <a16:creationId xmlns:a16="http://schemas.microsoft.com/office/drawing/2014/main" id="{5897F15A-7175-7B40-A0C6-2E3C4B48F23F}"/>
              </a:ext>
            </a:extLst>
          </p:cNvPr>
          <p:cNvCxnSpPr/>
          <p:nvPr/>
        </p:nvCxnSpPr>
        <p:spPr bwMode="auto">
          <a:xfrm>
            <a:off x="3771183" y="3484092"/>
            <a:ext cx="3848817" cy="1323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ysDot"/>
            <a:round/>
            <a:headEnd type="none" w="med" len="med"/>
            <a:tailEnd type="arrow" w="med" len="med"/>
          </a:ln>
          <a:effectLst/>
        </p:spPr>
      </p:cxnSp>
      <p:sp>
        <p:nvSpPr>
          <p:cNvPr id="9" name="Rounded Rectangle 61">
            <a:extLst>
              <a:ext uri="{FF2B5EF4-FFF2-40B4-BE49-F238E27FC236}">
                <a16:creationId xmlns:a16="http://schemas.microsoft.com/office/drawing/2014/main" id="{E6002F51-64CD-A14A-9A58-74B5DE74840E}"/>
              </a:ext>
            </a:extLst>
          </p:cNvPr>
          <p:cNvSpPr/>
          <p:nvPr/>
        </p:nvSpPr>
        <p:spPr bwMode="auto">
          <a:xfrm>
            <a:off x="2603500" y="3222518"/>
            <a:ext cx="990000" cy="510000"/>
          </a:xfrm>
          <a:prstGeom prst="round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>
              <a:lnSpc>
                <a:spcPct val="80000"/>
              </a:lnSpc>
            </a:pPr>
            <a:r>
              <a:rPr 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CPU 1</a:t>
            </a:r>
          </a:p>
        </p:txBody>
      </p:sp>
      <p:sp>
        <p:nvSpPr>
          <p:cNvPr id="10" name="Rounded Rectangle 62">
            <a:extLst>
              <a:ext uri="{FF2B5EF4-FFF2-40B4-BE49-F238E27FC236}">
                <a16:creationId xmlns:a16="http://schemas.microsoft.com/office/drawing/2014/main" id="{BE942FC5-963D-C246-AE32-A4B22222B87B}"/>
              </a:ext>
            </a:extLst>
          </p:cNvPr>
          <p:cNvSpPr/>
          <p:nvPr/>
        </p:nvSpPr>
        <p:spPr bwMode="auto">
          <a:xfrm>
            <a:off x="2603500" y="3998500"/>
            <a:ext cx="990000" cy="510000"/>
          </a:xfrm>
          <a:prstGeom prst="round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>
              <a:lnSpc>
                <a:spcPct val="80000"/>
              </a:lnSpc>
            </a:pPr>
            <a:r>
              <a:rPr 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CPU 2</a:t>
            </a:r>
          </a:p>
        </p:txBody>
      </p:sp>
      <p:sp>
        <p:nvSpPr>
          <p:cNvPr id="11" name="Oval 4">
            <a:extLst>
              <a:ext uri="{FF2B5EF4-FFF2-40B4-BE49-F238E27FC236}">
                <a16:creationId xmlns:a16="http://schemas.microsoft.com/office/drawing/2014/main" id="{95672CCF-498A-A540-A16D-AA3BEB4E477A}"/>
              </a:ext>
            </a:extLst>
          </p:cNvPr>
          <p:cNvSpPr/>
          <p:nvPr/>
        </p:nvSpPr>
        <p:spPr bwMode="auto">
          <a:xfrm>
            <a:off x="5289895" y="3313515"/>
            <a:ext cx="311426" cy="311426"/>
          </a:xfrm>
          <a:prstGeom prst="ellipse">
            <a:avLst/>
          </a:prstGeom>
          <a:solidFill>
            <a:srgbClr val="FF0066"/>
          </a:solidFill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12" name="Oval 64">
            <a:extLst>
              <a:ext uri="{FF2B5EF4-FFF2-40B4-BE49-F238E27FC236}">
                <a16:creationId xmlns:a16="http://schemas.microsoft.com/office/drawing/2014/main" id="{82900B76-A520-3F49-A651-8BE622264EDA}"/>
              </a:ext>
            </a:extLst>
          </p:cNvPr>
          <p:cNvSpPr/>
          <p:nvPr/>
        </p:nvSpPr>
        <p:spPr bwMode="auto">
          <a:xfrm>
            <a:off x="4070830" y="4083945"/>
            <a:ext cx="311426" cy="311426"/>
          </a:xfrm>
          <a:prstGeom prst="ellipse">
            <a:avLst/>
          </a:prstGeom>
          <a:solidFill>
            <a:srgbClr val="BAFEFC"/>
          </a:solidFill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13" name="Oval 4">
            <a:extLst>
              <a:ext uri="{FF2B5EF4-FFF2-40B4-BE49-F238E27FC236}">
                <a16:creationId xmlns:a16="http://schemas.microsoft.com/office/drawing/2014/main" id="{FE457C6F-B605-7442-B467-7CE354784D9A}"/>
              </a:ext>
            </a:extLst>
          </p:cNvPr>
          <p:cNvSpPr/>
          <p:nvPr/>
        </p:nvSpPr>
        <p:spPr bwMode="auto">
          <a:xfrm>
            <a:off x="4624834" y="4083945"/>
            <a:ext cx="311426" cy="311426"/>
          </a:xfrm>
          <a:prstGeom prst="ellipse">
            <a:avLst/>
          </a:prstGeom>
          <a:solidFill>
            <a:srgbClr val="FFC000"/>
          </a:solidFill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14" name="Oval 4">
            <a:extLst>
              <a:ext uri="{FF2B5EF4-FFF2-40B4-BE49-F238E27FC236}">
                <a16:creationId xmlns:a16="http://schemas.microsoft.com/office/drawing/2014/main" id="{F3C9E0BC-4AB3-3448-97BF-4B6E57FD7548}"/>
              </a:ext>
            </a:extLst>
          </p:cNvPr>
          <p:cNvSpPr/>
          <p:nvPr/>
        </p:nvSpPr>
        <p:spPr bwMode="auto">
          <a:xfrm>
            <a:off x="5706995" y="4083945"/>
            <a:ext cx="311426" cy="311426"/>
          </a:xfrm>
          <a:prstGeom prst="ellipse">
            <a:avLst/>
          </a:prstGeom>
          <a:solidFill>
            <a:srgbClr val="FFC000"/>
          </a:solidFill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15" name="Oval 4">
            <a:extLst>
              <a:ext uri="{FF2B5EF4-FFF2-40B4-BE49-F238E27FC236}">
                <a16:creationId xmlns:a16="http://schemas.microsoft.com/office/drawing/2014/main" id="{720456E5-C639-2741-81C7-0708F3BF1B6F}"/>
              </a:ext>
            </a:extLst>
          </p:cNvPr>
          <p:cNvSpPr/>
          <p:nvPr/>
        </p:nvSpPr>
        <p:spPr bwMode="auto">
          <a:xfrm>
            <a:off x="5706995" y="3313515"/>
            <a:ext cx="311426" cy="311426"/>
          </a:xfrm>
          <a:prstGeom prst="ellipse">
            <a:avLst/>
          </a:prstGeom>
          <a:solidFill>
            <a:srgbClr val="BAFEFC"/>
          </a:solidFill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16" name="Oval 4">
            <a:extLst>
              <a:ext uri="{FF2B5EF4-FFF2-40B4-BE49-F238E27FC236}">
                <a16:creationId xmlns:a16="http://schemas.microsoft.com/office/drawing/2014/main" id="{342B2142-8F50-DA49-9D14-882A183ECF26}"/>
              </a:ext>
            </a:extLst>
          </p:cNvPr>
          <p:cNvSpPr/>
          <p:nvPr/>
        </p:nvSpPr>
        <p:spPr bwMode="auto">
          <a:xfrm>
            <a:off x="4070830" y="3313515"/>
            <a:ext cx="311426" cy="311426"/>
          </a:xfrm>
          <a:prstGeom prst="ellipse">
            <a:avLst/>
          </a:prstGeom>
          <a:solidFill>
            <a:srgbClr val="FFC000"/>
          </a:solidFill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17" name="Rounded Rectangle 69">
            <a:extLst>
              <a:ext uri="{FF2B5EF4-FFF2-40B4-BE49-F238E27FC236}">
                <a16:creationId xmlns:a16="http://schemas.microsoft.com/office/drawing/2014/main" id="{20D7A863-7243-9D4E-9291-13785A412433}"/>
              </a:ext>
            </a:extLst>
          </p:cNvPr>
          <p:cNvSpPr/>
          <p:nvPr/>
        </p:nvSpPr>
        <p:spPr bwMode="auto">
          <a:xfrm>
            <a:off x="2603500" y="4864005"/>
            <a:ext cx="990000" cy="609753"/>
          </a:xfrm>
          <a:prstGeom prst="round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>
              <a:lnSpc>
                <a:spcPct val="80000"/>
              </a:lnSpc>
            </a:pPr>
            <a:r>
              <a:rPr 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Single</a:t>
            </a:r>
            <a:br>
              <a:rPr 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CPU</a:t>
            </a:r>
          </a:p>
        </p:txBody>
      </p:sp>
      <p:sp>
        <p:nvSpPr>
          <p:cNvPr id="18" name="TextBox 70">
            <a:extLst>
              <a:ext uri="{FF2B5EF4-FFF2-40B4-BE49-F238E27FC236}">
                <a16:creationId xmlns:a16="http://schemas.microsoft.com/office/drawing/2014/main" id="{84981EC2-B625-9E49-BB67-94C25FFEBC9B}"/>
              </a:ext>
            </a:extLst>
          </p:cNvPr>
          <p:cNvSpPr txBox="1"/>
          <p:nvPr/>
        </p:nvSpPr>
        <p:spPr>
          <a:xfrm>
            <a:off x="1449984" y="3624941"/>
            <a:ext cx="79380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Parallel</a:t>
            </a:r>
          </a:p>
        </p:txBody>
      </p:sp>
      <p:sp>
        <p:nvSpPr>
          <p:cNvPr id="19" name="TextBox 71">
            <a:extLst>
              <a:ext uri="{FF2B5EF4-FFF2-40B4-BE49-F238E27FC236}">
                <a16:creationId xmlns:a16="http://schemas.microsoft.com/office/drawing/2014/main" id="{4B23AA3D-938C-D749-9510-969FF2F7D8C5}"/>
              </a:ext>
            </a:extLst>
          </p:cNvPr>
          <p:cNvSpPr txBox="1"/>
          <p:nvPr/>
        </p:nvSpPr>
        <p:spPr>
          <a:xfrm>
            <a:off x="1075532" y="4938089"/>
            <a:ext cx="107433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Sequential</a:t>
            </a:r>
          </a:p>
        </p:txBody>
      </p:sp>
      <p:sp>
        <p:nvSpPr>
          <p:cNvPr id="20" name="TextBox 72">
            <a:extLst>
              <a:ext uri="{FF2B5EF4-FFF2-40B4-BE49-F238E27FC236}">
                <a16:creationId xmlns:a16="http://schemas.microsoft.com/office/drawing/2014/main" id="{BF9354BB-70FB-0A4C-9431-15DE4D96B453}"/>
              </a:ext>
            </a:extLst>
          </p:cNvPr>
          <p:cNvSpPr txBox="1"/>
          <p:nvPr/>
        </p:nvSpPr>
        <p:spPr>
          <a:xfrm>
            <a:off x="7161810" y="3048001"/>
            <a:ext cx="55816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prstClr val="black"/>
                </a:solidFill>
                <a:latin typeface="Eras Medium ITC" pitchFamily="34" charset="0"/>
              </a:rPr>
              <a:t>time</a:t>
            </a:r>
          </a:p>
        </p:txBody>
      </p:sp>
      <p:sp>
        <p:nvSpPr>
          <p:cNvPr id="21" name="Oval 73">
            <a:extLst>
              <a:ext uri="{FF2B5EF4-FFF2-40B4-BE49-F238E27FC236}">
                <a16:creationId xmlns:a16="http://schemas.microsoft.com/office/drawing/2014/main" id="{C97F4F89-FDFB-8242-8355-1BB2466AE6EA}"/>
              </a:ext>
            </a:extLst>
          </p:cNvPr>
          <p:cNvSpPr/>
          <p:nvPr/>
        </p:nvSpPr>
        <p:spPr bwMode="auto">
          <a:xfrm>
            <a:off x="5282649" y="2546075"/>
            <a:ext cx="311426" cy="311426"/>
          </a:xfrm>
          <a:prstGeom prst="ellipse">
            <a:avLst/>
          </a:prstGeom>
          <a:solidFill>
            <a:srgbClr val="FF0066"/>
          </a:solidFill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22" name="Oval 4">
            <a:extLst>
              <a:ext uri="{FF2B5EF4-FFF2-40B4-BE49-F238E27FC236}">
                <a16:creationId xmlns:a16="http://schemas.microsoft.com/office/drawing/2014/main" id="{2C07C454-8B19-B849-9EA4-64C06FA9D5BC}"/>
              </a:ext>
            </a:extLst>
          </p:cNvPr>
          <p:cNvSpPr/>
          <p:nvPr/>
        </p:nvSpPr>
        <p:spPr bwMode="auto">
          <a:xfrm>
            <a:off x="6356075" y="2546075"/>
            <a:ext cx="311426" cy="311426"/>
          </a:xfrm>
          <a:prstGeom prst="ellipse">
            <a:avLst/>
          </a:prstGeom>
          <a:solidFill>
            <a:srgbClr val="BAFEFC"/>
          </a:solidFill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sp>
        <p:nvSpPr>
          <p:cNvPr id="23" name="Oval 4">
            <a:extLst>
              <a:ext uri="{FF2B5EF4-FFF2-40B4-BE49-F238E27FC236}">
                <a16:creationId xmlns:a16="http://schemas.microsoft.com/office/drawing/2014/main" id="{37AC03C5-2187-9841-902D-8155F788E3EE}"/>
              </a:ext>
            </a:extLst>
          </p:cNvPr>
          <p:cNvSpPr/>
          <p:nvPr/>
        </p:nvSpPr>
        <p:spPr bwMode="auto">
          <a:xfrm>
            <a:off x="4076149" y="2546075"/>
            <a:ext cx="311426" cy="311426"/>
          </a:xfrm>
          <a:prstGeom prst="ellipse">
            <a:avLst/>
          </a:prstGeom>
          <a:solidFill>
            <a:srgbClr val="FFC000"/>
          </a:solidFill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cxnSp>
        <p:nvCxnSpPr>
          <p:cNvPr id="24" name="Straight Connector 76">
            <a:extLst>
              <a:ext uri="{FF2B5EF4-FFF2-40B4-BE49-F238E27FC236}">
                <a16:creationId xmlns:a16="http://schemas.microsoft.com/office/drawing/2014/main" id="{733C9B7F-0FD1-3E46-9ABC-5FFFB5590D05}"/>
              </a:ext>
            </a:extLst>
          </p:cNvPr>
          <p:cNvCxnSpPr>
            <a:stCxn id="23" idx="6"/>
            <a:endCxn id="21" idx="2"/>
          </p:cNvCxnSpPr>
          <p:nvPr/>
        </p:nvCxnSpPr>
        <p:spPr bwMode="auto">
          <a:xfrm>
            <a:off x="4387575" y="2701788"/>
            <a:ext cx="895074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77">
            <a:extLst>
              <a:ext uri="{FF2B5EF4-FFF2-40B4-BE49-F238E27FC236}">
                <a16:creationId xmlns:a16="http://schemas.microsoft.com/office/drawing/2014/main" id="{0CCCB273-793F-344B-97F4-43E0A596D567}"/>
              </a:ext>
            </a:extLst>
          </p:cNvPr>
          <p:cNvCxnSpPr>
            <a:stCxn id="22" idx="2"/>
            <a:endCxn id="21" idx="6"/>
          </p:cNvCxnSpPr>
          <p:nvPr/>
        </p:nvCxnSpPr>
        <p:spPr bwMode="auto">
          <a:xfrm flipH="1">
            <a:off x="5594074" y="2701788"/>
            <a:ext cx="762000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6" name="Group 39">
            <a:extLst>
              <a:ext uri="{FF2B5EF4-FFF2-40B4-BE49-F238E27FC236}">
                <a16:creationId xmlns:a16="http://schemas.microsoft.com/office/drawing/2014/main" id="{C12CF191-ED87-1D42-A26F-5FE58F25B83E}"/>
              </a:ext>
            </a:extLst>
          </p:cNvPr>
          <p:cNvGrpSpPr/>
          <p:nvPr/>
        </p:nvGrpSpPr>
        <p:grpSpPr>
          <a:xfrm>
            <a:off x="4071937" y="3315891"/>
            <a:ext cx="1947592" cy="1081856"/>
            <a:chOff x="4122995" y="4128618"/>
            <a:chExt cx="2337110" cy="1298227"/>
          </a:xfrm>
        </p:grpSpPr>
        <p:sp>
          <p:nvSpPr>
            <p:cNvPr id="27" name="Oval 4">
              <a:extLst>
                <a:ext uri="{FF2B5EF4-FFF2-40B4-BE49-F238E27FC236}">
                  <a16:creationId xmlns:a16="http://schemas.microsoft.com/office/drawing/2014/main" id="{0E1F9E40-171C-2E44-AB39-DC2A8C0BF8AA}"/>
                </a:ext>
              </a:extLst>
            </p:cNvPr>
            <p:cNvSpPr/>
            <p:nvPr/>
          </p:nvSpPr>
          <p:spPr bwMode="auto">
            <a:xfrm>
              <a:off x="5585873" y="4128618"/>
              <a:ext cx="373711" cy="373711"/>
            </a:xfrm>
            <a:prstGeom prst="ellipse">
              <a:avLst/>
            </a:prstGeom>
            <a:solidFill>
              <a:srgbClr val="FF0066"/>
            </a:solidFill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prstClr val="black"/>
                </a:solidFill>
                <a:latin typeface="Tahoma" pitchFamily="34" charset="0"/>
                <a:ea typeface="ＭＳ Ｐゴシック" pitchFamily="-111" charset="-128"/>
              </a:endParaRPr>
            </a:p>
          </p:txBody>
        </p:sp>
        <p:sp>
          <p:nvSpPr>
            <p:cNvPr id="28" name="Oval 80">
              <a:extLst>
                <a:ext uri="{FF2B5EF4-FFF2-40B4-BE49-F238E27FC236}">
                  <a16:creationId xmlns:a16="http://schemas.microsoft.com/office/drawing/2014/main" id="{5465A8DD-0AA2-9740-A276-D0C39E72B655}"/>
                </a:ext>
              </a:extLst>
            </p:cNvPr>
            <p:cNvSpPr/>
            <p:nvPr/>
          </p:nvSpPr>
          <p:spPr bwMode="auto">
            <a:xfrm>
              <a:off x="4122995" y="5053134"/>
              <a:ext cx="373711" cy="373711"/>
            </a:xfrm>
            <a:prstGeom prst="ellipse">
              <a:avLst/>
            </a:prstGeom>
            <a:solidFill>
              <a:srgbClr val="BAFEFC"/>
            </a:solidFill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prstClr val="black"/>
                </a:solidFill>
                <a:latin typeface="Tahoma" pitchFamily="34" charset="0"/>
                <a:ea typeface="ＭＳ Ｐゴシック" pitchFamily="-111" charset="-128"/>
              </a:endParaRPr>
            </a:p>
          </p:txBody>
        </p:sp>
        <p:sp>
          <p:nvSpPr>
            <p:cNvPr id="29" name="Oval 4">
              <a:extLst>
                <a:ext uri="{FF2B5EF4-FFF2-40B4-BE49-F238E27FC236}">
                  <a16:creationId xmlns:a16="http://schemas.microsoft.com/office/drawing/2014/main" id="{8D05810E-211C-6D4C-B178-728173F2B517}"/>
                </a:ext>
              </a:extLst>
            </p:cNvPr>
            <p:cNvSpPr/>
            <p:nvPr/>
          </p:nvSpPr>
          <p:spPr bwMode="auto">
            <a:xfrm>
              <a:off x="4787800" y="5053134"/>
              <a:ext cx="373711" cy="373711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prstClr val="black"/>
                </a:solidFill>
                <a:latin typeface="Tahoma" pitchFamily="34" charset="0"/>
                <a:ea typeface="ＭＳ Ｐゴシック" pitchFamily="-111" charset="-128"/>
              </a:endParaRPr>
            </a:p>
          </p:txBody>
        </p:sp>
        <p:sp>
          <p:nvSpPr>
            <p:cNvPr id="30" name="Oval 4">
              <a:extLst>
                <a:ext uri="{FF2B5EF4-FFF2-40B4-BE49-F238E27FC236}">
                  <a16:creationId xmlns:a16="http://schemas.microsoft.com/office/drawing/2014/main" id="{C4B04C70-EF75-D343-B59A-85D57F1147DA}"/>
                </a:ext>
              </a:extLst>
            </p:cNvPr>
            <p:cNvSpPr/>
            <p:nvPr/>
          </p:nvSpPr>
          <p:spPr bwMode="auto">
            <a:xfrm>
              <a:off x="6086394" y="5053134"/>
              <a:ext cx="373711" cy="373711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prstClr val="black"/>
                </a:solidFill>
                <a:latin typeface="Tahoma" pitchFamily="34" charset="0"/>
                <a:ea typeface="ＭＳ Ｐゴシック" pitchFamily="-111" charset="-128"/>
              </a:endParaRPr>
            </a:p>
          </p:txBody>
        </p:sp>
        <p:sp>
          <p:nvSpPr>
            <p:cNvPr id="31" name="Oval 4">
              <a:extLst>
                <a:ext uri="{FF2B5EF4-FFF2-40B4-BE49-F238E27FC236}">
                  <a16:creationId xmlns:a16="http://schemas.microsoft.com/office/drawing/2014/main" id="{7E6B169B-AB80-234C-9679-7B439DEC5417}"/>
                </a:ext>
              </a:extLst>
            </p:cNvPr>
            <p:cNvSpPr/>
            <p:nvPr/>
          </p:nvSpPr>
          <p:spPr bwMode="auto">
            <a:xfrm>
              <a:off x="6086394" y="4128618"/>
              <a:ext cx="373711" cy="373711"/>
            </a:xfrm>
            <a:prstGeom prst="ellipse">
              <a:avLst/>
            </a:prstGeom>
            <a:solidFill>
              <a:srgbClr val="BAFEFC"/>
            </a:solidFill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prstClr val="black"/>
                </a:solidFill>
                <a:latin typeface="Tahoma" pitchFamily="34" charset="0"/>
                <a:ea typeface="ＭＳ Ｐゴシック" pitchFamily="-111" charset="-128"/>
              </a:endParaRPr>
            </a:p>
          </p:txBody>
        </p:sp>
        <p:sp>
          <p:nvSpPr>
            <p:cNvPr id="32" name="Oval 4">
              <a:extLst>
                <a:ext uri="{FF2B5EF4-FFF2-40B4-BE49-F238E27FC236}">
                  <a16:creationId xmlns:a16="http://schemas.microsoft.com/office/drawing/2014/main" id="{F56999EE-153D-6548-993F-59039981F64C}"/>
                </a:ext>
              </a:extLst>
            </p:cNvPr>
            <p:cNvSpPr/>
            <p:nvPr/>
          </p:nvSpPr>
          <p:spPr bwMode="auto">
            <a:xfrm>
              <a:off x="4122995" y="4128618"/>
              <a:ext cx="373711" cy="373711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solidFill>
                  <a:prstClr val="black"/>
                </a:solidFill>
                <a:latin typeface="Tahoma" pitchFamily="34" charset="0"/>
                <a:ea typeface="ＭＳ Ｐゴシック" pitchFamily="-111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0046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44444E-6 L -0.03195 0.29167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0" y="146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33333E-6 L 0.04479 0.1574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0" y="79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3.33333E-6 L 0.03316 0.15694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0" y="78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44444E-6 L 0.02361 0.2919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0" y="146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44444E-6 L 0.04948 0.29167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146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33333E-6 L 0.09879 0.15671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00" y="7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45E82B-C7AD-D44A-AD58-269526974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Consistency through R/W Locks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0F1D45F-D6C8-2142-923E-4805C309F0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Multicore Setting: R/W Locks (</a:t>
            </a:r>
            <a:r>
              <a:rPr kumimoji="1" lang="en" altLang="zh-CN" dirty="0" err="1"/>
              <a:t>Pthread</a:t>
            </a:r>
            <a:r>
              <a:rPr kumimoji="1" lang="en" altLang="zh-CN" dirty="0"/>
              <a:t>)</a:t>
            </a:r>
          </a:p>
          <a:p>
            <a:pPr lvl="1"/>
            <a:r>
              <a:rPr kumimoji="1" lang="en" altLang="zh-CN" dirty="0"/>
              <a:t>Full consistency</a:t>
            </a:r>
          </a:p>
          <a:p>
            <a:pPr lvl="1"/>
            <a:r>
              <a:rPr kumimoji="1" lang="en-US" altLang="zh-CN" dirty="0"/>
              <a:t>Users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do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need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consider</a:t>
            </a:r>
            <a:r>
              <a:rPr kumimoji="1" lang="zh-CN" altLang="en-US" dirty="0"/>
              <a:t> </a:t>
            </a:r>
            <a:r>
              <a:rPr kumimoji="1" lang="en-US" altLang="zh-CN" dirty="0"/>
              <a:t>lock</a:t>
            </a:r>
            <a:r>
              <a:rPr kumimoji="1" lang="zh-CN" altLang="en-US" dirty="0"/>
              <a:t> </a:t>
            </a:r>
            <a:r>
              <a:rPr kumimoji="1" lang="en-US" altLang="zh-CN" dirty="0"/>
              <a:t>(done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framework)</a:t>
            </a:r>
            <a:endParaRPr kumimoji="1" lang="en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E8DF3A8-7B95-5D4B-8FDA-BCBCE7290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71</a:t>
            </a:fld>
            <a:endParaRPr lang="zh-CN" altLang="en-US"/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F1708E25-E176-0541-9368-5F9841A7630D}"/>
              </a:ext>
            </a:extLst>
          </p:cNvPr>
          <p:cNvSpPr/>
          <p:nvPr/>
        </p:nvSpPr>
        <p:spPr bwMode="auto">
          <a:xfrm>
            <a:off x="3126018" y="3423388"/>
            <a:ext cx="3302000" cy="809958"/>
          </a:xfrm>
          <a:prstGeom prst="roundRect">
            <a:avLst>
              <a:gd name="adj" fmla="val 32540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500" dirty="0">
              <a:solidFill>
                <a:prstClr val="black"/>
              </a:solidFill>
              <a:latin typeface="Tahoma" pitchFamily="-64" charset="0"/>
            </a:endParaRPr>
          </a:p>
        </p:txBody>
      </p:sp>
      <p:sp>
        <p:nvSpPr>
          <p:cNvPr id="6" name="Oval 4">
            <a:extLst>
              <a:ext uri="{FF2B5EF4-FFF2-40B4-BE49-F238E27FC236}">
                <a16:creationId xmlns:a16="http://schemas.microsoft.com/office/drawing/2014/main" id="{811369AA-2245-B04F-92F9-ED42CC6D6C14}"/>
              </a:ext>
            </a:extLst>
          </p:cNvPr>
          <p:cNvSpPr/>
          <p:nvPr/>
        </p:nvSpPr>
        <p:spPr bwMode="auto">
          <a:xfrm>
            <a:off x="4419537" y="3498647"/>
            <a:ext cx="670278" cy="67027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prstClr val="black"/>
              </a:solidFill>
              <a:latin typeface="Tahoma" pitchFamily="-64" charset="0"/>
            </a:endParaRPr>
          </a:p>
        </p:txBody>
      </p:sp>
      <p:cxnSp>
        <p:nvCxnSpPr>
          <p:cNvPr id="7" name="Straight Connector 5">
            <a:extLst>
              <a:ext uri="{FF2B5EF4-FFF2-40B4-BE49-F238E27FC236}">
                <a16:creationId xmlns:a16="http://schemas.microsoft.com/office/drawing/2014/main" id="{6966EBB5-AA04-3746-B7CA-2FF1635E2323}"/>
              </a:ext>
            </a:extLst>
          </p:cNvPr>
          <p:cNvCxnSpPr>
            <a:stCxn id="8" idx="6"/>
            <a:endCxn id="24" idx="2"/>
          </p:cNvCxnSpPr>
          <p:nvPr/>
        </p:nvCxnSpPr>
        <p:spPr bwMode="auto">
          <a:xfrm>
            <a:off x="2324608" y="3840924"/>
            <a:ext cx="4865410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sp>
        <p:nvSpPr>
          <p:cNvPr id="8" name="Oval 6">
            <a:extLst>
              <a:ext uri="{FF2B5EF4-FFF2-40B4-BE49-F238E27FC236}">
                <a16:creationId xmlns:a16="http://schemas.microsoft.com/office/drawing/2014/main" id="{3A4946C4-29E1-9E48-92B8-F3461AD29948}"/>
              </a:ext>
            </a:extLst>
          </p:cNvPr>
          <p:cNvSpPr/>
          <p:nvPr/>
        </p:nvSpPr>
        <p:spPr bwMode="auto">
          <a:xfrm>
            <a:off x="1997537" y="3677388"/>
            <a:ext cx="327072" cy="32707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grpSp>
        <p:nvGrpSpPr>
          <p:cNvPr id="9" name="Group 9">
            <a:extLst>
              <a:ext uri="{FF2B5EF4-FFF2-40B4-BE49-F238E27FC236}">
                <a16:creationId xmlns:a16="http://schemas.microsoft.com/office/drawing/2014/main" id="{CE129239-CEDC-F747-A330-183D35EAA7CB}"/>
              </a:ext>
            </a:extLst>
          </p:cNvPr>
          <p:cNvGrpSpPr/>
          <p:nvPr/>
        </p:nvGrpSpPr>
        <p:grpSpPr>
          <a:xfrm>
            <a:off x="2110018" y="3885852"/>
            <a:ext cx="254000" cy="317500"/>
            <a:chOff x="5715000" y="5181600"/>
            <a:chExt cx="533400" cy="1005840"/>
          </a:xfrm>
        </p:grpSpPr>
        <p:sp>
          <p:nvSpPr>
            <p:cNvPr id="10" name="Oval 8">
              <a:extLst>
                <a:ext uri="{FF2B5EF4-FFF2-40B4-BE49-F238E27FC236}">
                  <a16:creationId xmlns:a16="http://schemas.microsoft.com/office/drawing/2014/main" id="{A25D7163-6A48-6745-BDF7-C636C50367F7}"/>
                </a:ext>
              </a:extLst>
            </p:cNvPr>
            <p:cNvSpPr/>
            <p:nvPr/>
          </p:nvSpPr>
          <p:spPr bwMode="auto">
            <a:xfrm>
              <a:off x="5774267" y="5181600"/>
              <a:ext cx="414867" cy="914400"/>
            </a:xfrm>
            <a:prstGeom prst="ellipse">
              <a:avLst/>
            </a:prstGeom>
            <a:noFill/>
            <a:ln w="5715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latin typeface="Tahoma" pitchFamily="-64" charset="0"/>
              </a:endParaRPr>
            </a:p>
          </p:txBody>
        </p:sp>
        <p:sp>
          <p:nvSpPr>
            <p:cNvPr id="11" name="Rectangle 9">
              <a:extLst>
                <a:ext uri="{FF2B5EF4-FFF2-40B4-BE49-F238E27FC236}">
                  <a16:creationId xmlns:a16="http://schemas.microsoft.com/office/drawing/2014/main" id="{66CA1B5A-3D1B-5449-B8F8-DECBC729E5C1}"/>
                </a:ext>
              </a:extLst>
            </p:cNvPr>
            <p:cNvSpPr/>
            <p:nvPr/>
          </p:nvSpPr>
          <p:spPr bwMode="auto">
            <a:xfrm>
              <a:off x="5715000" y="5730240"/>
              <a:ext cx="533400" cy="4572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</p:grpSp>
      <p:sp>
        <p:nvSpPr>
          <p:cNvPr id="12" name="Oval 10">
            <a:extLst>
              <a:ext uri="{FF2B5EF4-FFF2-40B4-BE49-F238E27FC236}">
                <a16:creationId xmlns:a16="http://schemas.microsoft.com/office/drawing/2014/main" id="{EA612FC1-DB6A-8641-A574-999D655DD6BB}"/>
              </a:ext>
            </a:extLst>
          </p:cNvPr>
          <p:cNvSpPr/>
          <p:nvPr/>
        </p:nvSpPr>
        <p:spPr bwMode="auto">
          <a:xfrm>
            <a:off x="3295657" y="3677388"/>
            <a:ext cx="327072" cy="32707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grpSp>
        <p:nvGrpSpPr>
          <p:cNvPr id="13" name="Group 21">
            <a:extLst>
              <a:ext uri="{FF2B5EF4-FFF2-40B4-BE49-F238E27FC236}">
                <a16:creationId xmlns:a16="http://schemas.microsoft.com/office/drawing/2014/main" id="{4F452774-AD85-5B47-A8E3-CCD286FDEAD0}"/>
              </a:ext>
            </a:extLst>
          </p:cNvPr>
          <p:cNvGrpSpPr/>
          <p:nvPr/>
        </p:nvGrpSpPr>
        <p:grpSpPr>
          <a:xfrm>
            <a:off x="3408139" y="3885852"/>
            <a:ext cx="254000" cy="317500"/>
            <a:chOff x="5715000" y="5181600"/>
            <a:chExt cx="533400" cy="1005840"/>
          </a:xfrm>
        </p:grpSpPr>
        <p:sp>
          <p:nvSpPr>
            <p:cNvPr id="14" name="Oval 12">
              <a:extLst>
                <a:ext uri="{FF2B5EF4-FFF2-40B4-BE49-F238E27FC236}">
                  <a16:creationId xmlns:a16="http://schemas.microsoft.com/office/drawing/2014/main" id="{5F42A693-B5EF-AB41-8FE0-3DA6F83AE66E}"/>
                </a:ext>
              </a:extLst>
            </p:cNvPr>
            <p:cNvSpPr/>
            <p:nvPr/>
          </p:nvSpPr>
          <p:spPr bwMode="auto">
            <a:xfrm>
              <a:off x="5774267" y="5181600"/>
              <a:ext cx="414867" cy="914400"/>
            </a:xfrm>
            <a:prstGeom prst="ellipse">
              <a:avLst/>
            </a:prstGeom>
            <a:noFill/>
            <a:ln w="5715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latin typeface="Tahoma" pitchFamily="-64" charset="0"/>
              </a:endParaRPr>
            </a:p>
          </p:txBody>
        </p:sp>
        <p:sp>
          <p:nvSpPr>
            <p:cNvPr id="15" name="Rectangle 13">
              <a:extLst>
                <a:ext uri="{FF2B5EF4-FFF2-40B4-BE49-F238E27FC236}">
                  <a16:creationId xmlns:a16="http://schemas.microsoft.com/office/drawing/2014/main" id="{D1BDB857-E65C-CF4D-B3CD-B6D33DB0BDAD}"/>
                </a:ext>
              </a:extLst>
            </p:cNvPr>
            <p:cNvSpPr/>
            <p:nvPr/>
          </p:nvSpPr>
          <p:spPr bwMode="auto">
            <a:xfrm>
              <a:off x="5715000" y="5730240"/>
              <a:ext cx="533400" cy="4572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</p:grpSp>
      <p:sp>
        <p:nvSpPr>
          <p:cNvPr id="16" name="Oval 14">
            <a:extLst>
              <a:ext uri="{FF2B5EF4-FFF2-40B4-BE49-F238E27FC236}">
                <a16:creationId xmlns:a16="http://schemas.microsoft.com/office/drawing/2014/main" id="{DB9B89FF-FB13-984A-A2D4-4B3B9BA781C1}"/>
              </a:ext>
            </a:extLst>
          </p:cNvPr>
          <p:cNvSpPr/>
          <p:nvPr/>
        </p:nvSpPr>
        <p:spPr bwMode="auto">
          <a:xfrm>
            <a:off x="4593778" y="3677388"/>
            <a:ext cx="327072" cy="32707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grpSp>
        <p:nvGrpSpPr>
          <p:cNvPr id="17" name="Group 26">
            <a:extLst>
              <a:ext uri="{FF2B5EF4-FFF2-40B4-BE49-F238E27FC236}">
                <a16:creationId xmlns:a16="http://schemas.microsoft.com/office/drawing/2014/main" id="{8DCA3581-315C-4241-9674-C5F302E63A04}"/>
              </a:ext>
            </a:extLst>
          </p:cNvPr>
          <p:cNvGrpSpPr/>
          <p:nvPr/>
        </p:nvGrpSpPr>
        <p:grpSpPr>
          <a:xfrm>
            <a:off x="4706260" y="3885852"/>
            <a:ext cx="254000" cy="317500"/>
            <a:chOff x="5715000" y="5181600"/>
            <a:chExt cx="533400" cy="1005840"/>
          </a:xfrm>
        </p:grpSpPr>
        <p:sp>
          <p:nvSpPr>
            <p:cNvPr id="18" name="Oval 16">
              <a:extLst>
                <a:ext uri="{FF2B5EF4-FFF2-40B4-BE49-F238E27FC236}">
                  <a16:creationId xmlns:a16="http://schemas.microsoft.com/office/drawing/2014/main" id="{C65BCB41-399B-A748-8688-42E1676E1A5D}"/>
                </a:ext>
              </a:extLst>
            </p:cNvPr>
            <p:cNvSpPr/>
            <p:nvPr/>
          </p:nvSpPr>
          <p:spPr bwMode="auto">
            <a:xfrm>
              <a:off x="5774267" y="5181600"/>
              <a:ext cx="414867" cy="914400"/>
            </a:xfrm>
            <a:prstGeom prst="ellipse">
              <a:avLst/>
            </a:prstGeom>
            <a:noFill/>
            <a:ln w="5715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latin typeface="Tahoma" pitchFamily="-64" charset="0"/>
              </a:endParaRPr>
            </a:p>
          </p:txBody>
        </p:sp>
        <p:sp>
          <p:nvSpPr>
            <p:cNvPr id="19" name="Rectangle 17">
              <a:extLst>
                <a:ext uri="{FF2B5EF4-FFF2-40B4-BE49-F238E27FC236}">
                  <a16:creationId xmlns:a16="http://schemas.microsoft.com/office/drawing/2014/main" id="{3722C4B6-6083-724E-96CF-B25192B04E20}"/>
                </a:ext>
              </a:extLst>
            </p:cNvPr>
            <p:cNvSpPr/>
            <p:nvPr/>
          </p:nvSpPr>
          <p:spPr bwMode="auto">
            <a:xfrm>
              <a:off x="5715000" y="5730240"/>
              <a:ext cx="533400" cy="4572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</p:grpSp>
      <p:sp>
        <p:nvSpPr>
          <p:cNvPr id="20" name="Oval 18">
            <a:extLst>
              <a:ext uri="{FF2B5EF4-FFF2-40B4-BE49-F238E27FC236}">
                <a16:creationId xmlns:a16="http://schemas.microsoft.com/office/drawing/2014/main" id="{B6E03917-8DEC-A64E-9D0C-617A5AA6C838}"/>
              </a:ext>
            </a:extLst>
          </p:cNvPr>
          <p:cNvSpPr/>
          <p:nvPr/>
        </p:nvSpPr>
        <p:spPr bwMode="auto">
          <a:xfrm>
            <a:off x="5891899" y="3677388"/>
            <a:ext cx="327072" cy="32707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grpSp>
        <p:nvGrpSpPr>
          <p:cNvPr id="21" name="Group 31">
            <a:extLst>
              <a:ext uri="{FF2B5EF4-FFF2-40B4-BE49-F238E27FC236}">
                <a16:creationId xmlns:a16="http://schemas.microsoft.com/office/drawing/2014/main" id="{5A7B3512-6CCE-F548-B88F-62C40ADD9173}"/>
              </a:ext>
            </a:extLst>
          </p:cNvPr>
          <p:cNvGrpSpPr/>
          <p:nvPr/>
        </p:nvGrpSpPr>
        <p:grpSpPr>
          <a:xfrm>
            <a:off x="6004381" y="3885852"/>
            <a:ext cx="254000" cy="317500"/>
            <a:chOff x="5715000" y="5181600"/>
            <a:chExt cx="533400" cy="1005840"/>
          </a:xfrm>
        </p:grpSpPr>
        <p:sp>
          <p:nvSpPr>
            <p:cNvPr id="22" name="Oval 20">
              <a:extLst>
                <a:ext uri="{FF2B5EF4-FFF2-40B4-BE49-F238E27FC236}">
                  <a16:creationId xmlns:a16="http://schemas.microsoft.com/office/drawing/2014/main" id="{9F7191DA-AD2E-4B4A-8023-29EC0C2CE525}"/>
                </a:ext>
              </a:extLst>
            </p:cNvPr>
            <p:cNvSpPr/>
            <p:nvPr/>
          </p:nvSpPr>
          <p:spPr bwMode="auto">
            <a:xfrm>
              <a:off x="5774267" y="5181600"/>
              <a:ext cx="414867" cy="914400"/>
            </a:xfrm>
            <a:prstGeom prst="ellipse">
              <a:avLst/>
            </a:prstGeom>
            <a:noFill/>
            <a:ln w="5715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latin typeface="Tahoma" pitchFamily="-64" charset="0"/>
              </a:endParaRPr>
            </a:p>
          </p:txBody>
        </p:sp>
        <p:sp>
          <p:nvSpPr>
            <p:cNvPr id="23" name="Rectangle 21">
              <a:extLst>
                <a:ext uri="{FF2B5EF4-FFF2-40B4-BE49-F238E27FC236}">
                  <a16:creationId xmlns:a16="http://schemas.microsoft.com/office/drawing/2014/main" id="{6846CC4C-07B7-CD4C-B915-1F4CC8753A69}"/>
                </a:ext>
              </a:extLst>
            </p:cNvPr>
            <p:cNvSpPr/>
            <p:nvPr/>
          </p:nvSpPr>
          <p:spPr bwMode="auto">
            <a:xfrm>
              <a:off x="5715000" y="5730240"/>
              <a:ext cx="533400" cy="4572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</p:grpSp>
      <p:sp>
        <p:nvSpPr>
          <p:cNvPr id="24" name="Oval 22">
            <a:extLst>
              <a:ext uri="{FF2B5EF4-FFF2-40B4-BE49-F238E27FC236}">
                <a16:creationId xmlns:a16="http://schemas.microsoft.com/office/drawing/2014/main" id="{1DD98F39-432A-944D-88FA-43190F44E4B3}"/>
              </a:ext>
            </a:extLst>
          </p:cNvPr>
          <p:cNvSpPr/>
          <p:nvPr/>
        </p:nvSpPr>
        <p:spPr bwMode="auto">
          <a:xfrm>
            <a:off x="7190018" y="3677388"/>
            <a:ext cx="327072" cy="327072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76200" tIns="38100" rIns="76200" bIns="3810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Tahoma" pitchFamily="34" charset="0"/>
              <a:ea typeface="ＭＳ Ｐゴシック" pitchFamily="-111" charset="-128"/>
            </a:endParaRPr>
          </a:p>
        </p:txBody>
      </p:sp>
      <p:grpSp>
        <p:nvGrpSpPr>
          <p:cNvPr id="25" name="Group 36">
            <a:extLst>
              <a:ext uri="{FF2B5EF4-FFF2-40B4-BE49-F238E27FC236}">
                <a16:creationId xmlns:a16="http://schemas.microsoft.com/office/drawing/2014/main" id="{1A91F737-5F2B-E646-8FD6-DFE989EC714E}"/>
              </a:ext>
            </a:extLst>
          </p:cNvPr>
          <p:cNvGrpSpPr/>
          <p:nvPr/>
        </p:nvGrpSpPr>
        <p:grpSpPr>
          <a:xfrm>
            <a:off x="7302500" y="3868271"/>
            <a:ext cx="254000" cy="317500"/>
            <a:chOff x="5715000" y="5181600"/>
            <a:chExt cx="533400" cy="1005840"/>
          </a:xfrm>
        </p:grpSpPr>
        <p:sp>
          <p:nvSpPr>
            <p:cNvPr id="26" name="Oval 24">
              <a:extLst>
                <a:ext uri="{FF2B5EF4-FFF2-40B4-BE49-F238E27FC236}">
                  <a16:creationId xmlns:a16="http://schemas.microsoft.com/office/drawing/2014/main" id="{E0060B9C-BECC-8C47-B193-BF2A68739589}"/>
                </a:ext>
              </a:extLst>
            </p:cNvPr>
            <p:cNvSpPr/>
            <p:nvPr/>
          </p:nvSpPr>
          <p:spPr bwMode="auto">
            <a:xfrm>
              <a:off x="5774267" y="5181600"/>
              <a:ext cx="414867" cy="914400"/>
            </a:xfrm>
            <a:prstGeom prst="ellipse">
              <a:avLst/>
            </a:prstGeom>
            <a:noFill/>
            <a:ln w="5715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latin typeface="Tahoma" pitchFamily="-64" charset="0"/>
              </a:endParaRPr>
            </a:p>
          </p:txBody>
        </p:sp>
        <p:sp>
          <p:nvSpPr>
            <p:cNvPr id="27" name="Rectangle 25">
              <a:extLst>
                <a:ext uri="{FF2B5EF4-FFF2-40B4-BE49-F238E27FC236}">
                  <a16:creationId xmlns:a16="http://schemas.microsoft.com/office/drawing/2014/main" id="{5DBB1BD9-0E07-3E40-91A0-1E30A2BAFC06}"/>
                </a:ext>
              </a:extLst>
            </p:cNvPr>
            <p:cNvSpPr/>
            <p:nvPr/>
          </p:nvSpPr>
          <p:spPr bwMode="auto">
            <a:xfrm>
              <a:off x="5715000" y="5730240"/>
              <a:ext cx="533400" cy="45720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vert="horz" wrap="none" lIns="76200" tIns="38100" rIns="76200" bIns="381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761970" fontAlgn="base">
                <a:spcBef>
                  <a:spcPct val="0"/>
                </a:spcBef>
                <a:spcAft>
                  <a:spcPct val="0"/>
                </a:spcAft>
              </a:pPr>
              <a:endParaRPr lang="en-US" sz="2333">
                <a:solidFill>
                  <a:schemeClr val="tx1"/>
                </a:solidFill>
                <a:latin typeface="Tahoma" pitchFamily="-64" charset="0"/>
              </a:endParaRPr>
            </a:p>
          </p:txBody>
        </p:sp>
      </p:grpSp>
      <p:grpSp>
        <p:nvGrpSpPr>
          <p:cNvPr id="28" name="Group 88">
            <a:extLst>
              <a:ext uri="{FF2B5EF4-FFF2-40B4-BE49-F238E27FC236}">
                <a16:creationId xmlns:a16="http://schemas.microsoft.com/office/drawing/2014/main" id="{F4CC10AA-CBF6-7842-9655-32A41FB2F93D}"/>
              </a:ext>
            </a:extLst>
          </p:cNvPr>
          <p:cNvGrpSpPr/>
          <p:nvPr/>
        </p:nvGrpSpPr>
        <p:grpSpPr>
          <a:xfrm>
            <a:off x="3159004" y="4249272"/>
            <a:ext cx="3331641" cy="573444"/>
            <a:chOff x="2706583" y="3124200"/>
            <a:chExt cx="3997969" cy="688133"/>
          </a:xfrm>
        </p:grpSpPr>
        <p:sp>
          <p:nvSpPr>
            <p:cNvPr id="29" name="TextBox 32">
              <a:extLst>
                <a:ext uri="{FF2B5EF4-FFF2-40B4-BE49-F238E27FC236}">
                  <a16:creationId xmlns:a16="http://schemas.microsoft.com/office/drawing/2014/main" id="{B3E7B866-1D5D-7B42-BA08-0B992599F9B9}"/>
                </a:ext>
              </a:extLst>
            </p:cNvPr>
            <p:cNvSpPr txBox="1"/>
            <p:nvPr/>
          </p:nvSpPr>
          <p:spPr>
            <a:xfrm>
              <a:off x="2971800" y="3424535"/>
              <a:ext cx="2762680" cy="3877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00" dirty="0">
                  <a:solidFill>
                    <a:srgbClr val="FF00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</a:rPr>
                <a:t>Canonical Lock Ordering</a:t>
              </a:r>
            </a:p>
          </p:txBody>
        </p:sp>
        <p:sp>
          <p:nvSpPr>
            <p:cNvPr id="30" name="TextBox 27">
              <a:extLst>
                <a:ext uri="{FF2B5EF4-FFF2-40B4-BE49-F238E27FC236}">
                  <a16:creationId xmlns:a16="http://schemas.microsoft.com/office/drawing/2014/main" id="{4613C10B-A9A8-3B4C-87B7-76B88A56E225}"/>
                </a:ext>
              </a:extLst>
            </p:cNvPr>
            <p:cNvSpPr txBox="1"/>
            <p:nvPr/>
          </p:nvSpPr>
          <p:spPr>
            <a:xfrm>
              <a:off x="2706583" y="3124200"/>
              <a:ext cx="837152" cy="4186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67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</a:rPr>
                <a:t>Write</a:t>
              </a:r>
            </a:p>
          </p:txBody>
        </p:sp>
        <p:sp>
          <p:nvSpPr>
            <p:cNvPr id="31" name="TextBox 28">
              <a:extLst>
                <a:ext uri="{FF2B5EF4-FFF2-40B4-BE49-F238E27FC236}">
                  <a16:creationId xmlns:a16="http://schemas.microsoft.com/office/drawing/2014/main" id="{BBFC8BD1-8483-8242-B619-894129BD0813}"/>
                </a:ext>
              </a:extLst>
            </p:cNvPr>
            <p:cNvSpPr txBox="1"/>
            <p:nvPr/>
          </p:nvSpPr>
          <p:spPr>
            <a:xfrm>
              <a:off x="4297047" y="3124200"/>
              <a:ext cx="837152" cy="4186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67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</a:rPr>
                <a:t>Write</a:t>
              </a:r>
            </a:p>
          </p:txBody>
        </p:sp>
        <p:sp>
          <p:nvSpPr>
            <p:cNvPr id="32" name="TextBox 29">
              <a:extLst>
                <a:ext uri="{FF2B5EF4-FFF2-40B4-BE49-F238E27FC236}">
                  <a16:creationId xmlns:a16="http://schemas.microsoft.com/office/drawing/2014/main" id="{D038ADE0-6586-EA42-A021-D1A9CBB305D7}"/>
                </a:ext>
              </a:extLst>
            </p:cNvPr>
            <p:cNvSpPr txBox="1"/>
            <p:nvPr/>
          </p:nvSpPr>
          <p:spPr>
            <a:xfrm>
              <a:off x="5867400" y="3124200"/>
              <a:ext cx="837152" cy="4186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67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</a:rPr>
                <a:t>Write</a:t>
              </a:r>
            </a:p>
          </p:txBody>
        </p:sp>
        <p:cxnSp>
          <p:nvCxnSpPr>
            <p:cNvPr id="33" name="Straight Arrow Connector 30">
              <a:extLst>
                <a:ext uri="{FF2B5EF4-FFF2-40B4-BE49-F238E27FC236}">
                  <a16:creationId xmlns:a16="http://schemas.microsoft.com/office/drawing/2014/main" id="{FA7C2F2F-85AB-3B45-AC4E-74D3878B1FD3}"/>
                </a:ext>
              </a:extLst>
            </p:cNvPr>
            <p:cNvCxnSpPr/>
            <p:nvPr/>
          </p:nvCxnSpPr>
          <p:spPr bwMode="auto">
            <a:xfrm>
              <a:off x="3581400" y="3335923"/>
              <a:ext cx="755231" cy="0"/>
            </a:xfrm>
            <a:prstGeom prst="straightConnector1">
              <a:avLst/>
            </a:prstGeom>
            <a:ln w="12700">
              <a:solidFill>
                <a:srgbClr val="FF0066"/>
              </a:solidFill>
              <a:prstDash val="sysDot"/>
              <a:headEnd type="none" w="med" len="med"/>
              <a:tailEnd type="arrow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4" name="Straight Arrow Connector 31">
              <a:extLst>
                <a:ext uri="{FF2B5EF4-FFF2-40B4-BE49-F238E27FC236}">
                  <a16:creationId xmlns:a16="http://schemas.microsoft.com/office/drawing/2014/main" id="{20CFF064-A2CA-1843-8D57-A6981C9E65B6}"/>
                </a:ext>
              </a:extLst>
            </p:cNvPr>
            <p:cNvCxnSpPr/>
            <p:nvPr/>
          </p:nvCxnSpPr>
          <p:spPr bwMode="auto">
            <a:xfrm flipV="1">
              <a:off x="5135248" y="3324255"/>
              <a:ext cx="771735" cy="0"/>
            </a:xfrm>
            <a:prstGeom prst="straightConnector1">
              <a:avLst/>
            </a:prstGeom>
            <a:ln w="12700">
              <a:solidFill>
                <a:srgbClr val="FF0066"/>
              </a:solidFill>
              <a:prstDash val="sysDot"/>
              <a:headEnd type="none" w="med" len="med"/>
              <a:tailEnd type="arrow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74" name="文本框 73">
            <a:extLst>
              <a:ext uri="{FF2B5EF4-FFF2-40B4-BE49-F238E27FC236}">
                <a16:creationId xmlns:a16="http://schemas.microsoft.com/office/drawing/2014/main" id="{7ED947A5-C82F-1B4B-A33E-FAD2025BAE41}"/>
              </a:ext>
            </a:extLst>
          </p:cNvPr>
          <p:cNvSpPr txBox="1"/>
          <p:nvPr/>
        </p:nvSpPr>
        <p:spPr>
          <a:xfrm>
            <a:off x="3126018" y="3066299"/>
            <a:ext cx="46616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lock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53248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4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5917C02-EE56-8344-A767-15C0C054C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More Parallelism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B555801-16D5-AC4E-AEDB-59049E100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72</a:t>
            </a:fld>
            <a:endParaRPr lang="zh-CN" altLang="en-US"/>
          </a:p>
        </p:txBody>
      </p:sp>
      <p:grpSp>
        <p:nvGrpSpPr>
          <p:cNvPr id="5" name="Group 40">
            <a:extLst>
              <a:ext uri="{FF2B5EF4-FFF2-40B4-BE49-F238E27FC236}">
                <a16:creationId xmlns:a16="http://schemas.microsoft.com/office/drawing/2014/main" id="{A5612004-989D-8F44-A4D1-00A405AC1951}"/>
              </a:ext>
            </a:extLst>
          </p:cNvPr>
          <p:cNvGrpSpPr/>
          <p:nvPr/>
        </p:nvGrpSpPr>
        <p:grpSpPr>
          <a:xfrm>
            <a:off x="2476500" y="1587500"/>
            <a:ext cx="4191000" cy="2476500"/>
            <a:chOff x="1905000" y="990600"/>
            <a:chExt cx="5029200" cy="2971800"/>
          </a:xfrm>
        </p:grpSpPr>
        <p:sp>
          <p:nvSpPr>
            <p:cNvPr id="6" name="Oval 32">
              <a:extLst>
                <a:ext uri="{FF2B5EF4-FFF2-40B4-BE49-F238E27FC236}">
                  <a16:creationId xmlns:a16="http://schemas.microsoft.com/office/drawing/2014/main" id="{5489A533-0380-AB42-BE26-63AB77DEEFF1}"/>
                </a:ext>
              </a:extLst>
            </p:cNvPr>
            <p:cNvSpPr/>
            <p:nvPr/>
          </p:nvSpPr>
          <p:spPr>
            <a:xfrm>
              <a:off x="1905000" y="1219200"/>
              <a:ext cx="5029200" cy="2743200"/>
            </a:xfrm>
            <a:prstGeom prst="ellipse">
              <a:avLst/>
            </a:prstGeom>
            <a:ln w="34925" cap="flat" cmpd="sng" algn="ctr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5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TextBox 33">
              <a:extLst>
                <a:ext uri="{FF2B5EF4-FFF2-40B4-BE49-F238E27FC236}">
                  <a16:creationId xmlns:a16="http://schemas.microsoft.com/office/drawing/2014/main" id="{DB7EFBC9-F0CE-5C41-A0F5-FBA0C7CBD20F}"/>
                </a:ext>
              </a:extLst>
            </p:cNvPr>
            <p:cNvSpPr txBox="1"/>
            <p:nvPr/>
          </p:nvSpPr>
          <p:spPr>
            <a:xfrm>
              <a:off x="2743200" y="990600"/>
              <a:ext cx="3657600" cy="990600"/>
            </a:xfrm>
            <a:prstGeom prst="rect">
              <a:avLst/>
            </a:prstGeom>
            <a:noFill/>
          </p:spPr>
          <p:txBody>
            <a:bodyPr wrap="none" rtlCol="0">
              <a:prstTxWarp prst="textArchUp">
                <a:avLst>
                  <a:gd name="adj" fmla="val 6048821"/>
                </a:avLst>
              </a:prstTxWarp>
              <a:spAutoFit/>
            </a:bodyPr>
            <a:lstStyle/>
            <a:p>
              <a:pPr algn="ctr"/>
              <a:r>
                <a:rPr lang="en-US" sz="2667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</a:rPr>
                <a:t>Full Consistency</a:t>
              </a:r>
            </a:p>
          </p:txBody>
        </p:sp>
      </p:grpSp>
      <p:sp>
        <p:nvSpPr>
          <p:cNvPr id="8" name="Oval 24">
            <a:extLst>
              <a:ext uri="{FF2B5EF4-FFF2-40B4-BE49-F238E27FC236}">
                <a16:creationId xmlns:a16="http://schemas.microsoft.com/office/drawing/2014/main" id="{87DA956D-FDA2-6F41-9850-1E39E445091D}"/>
              </a:ext>
            </a:extLst>
          </p:cNvPr>
          <p:cNvSpPr/>
          <p:nvPr/>
        </p:nvSpPr>
        <p:spPr>
          <a:xfrm>
            <a:off x="3556000" y="2159000"/>
            <a:ext cx="2159810" cy="1651000"/>
          </a:xfrm>
          <a:prstGeom prst="ellipse">
            <a:avLst/>
          </a:prstGeom>
          <a:solidFill>
            <a:srgbClr val="BAFEFC"/>
          </a:solidFill>
          <a:ln>
            <a:solidFill>
              <a:srgbClr val="0033CC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Oval 73">
            <a:extLst>
              <a:ext uri="{FF2B5EF4-FFF2-40B4-BE49-F238E27FC236}">
                <a16:creationId xmlns:a16="http://schemas.microsoft.com/office/drawing/2014/main" id="{16E10B4B-E67D-F148-A188-F58C9B37BDB9}"/>
              </a:ext>
            </a:extLst>
          </p:cNvPr>
          <p:cNvSpPr/>
          <p:nvPr/>
        </p:nvSpPr>
        <p:spPr>
          <a:xfrm>
            <a:off x="4183500" y="2502500"/>
            <a:ext cx="960000" cy="930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TextBox 25">
            <a:extLst>
              <a:ext uri="{FF2B5EF4-FFF2-40B4-BE49-F238E27FC236}">
                <a16:creationId xmlns:a16="http://schemas.microsoft.com/office/drawing/2014/main" id="{C6ACCBB6-483C-604A-A263-423F4846BF23}"/>
              </a:ext>
            </a:extLst>
          </p:cNvPr>
          <p:cNvSpPr txBox="1"/>
          <p:nvPr/>
        </p:nvSpPr>
        <p:spPr>
          <a:xfrm>
            <a:off x="3556000" y="2032000"/>
            <a:ext cx="2159810" cy="846393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6984609"/>
              </a:avLst>
            </a:prstTxWarp>
            <a:spAutoFit/>
          </a:bodyPr>
          <a:lstStyle/>
          <a:p>
            <a:pPr algn="ctr"/>
            <a:r>
              <a:rPr lang="en-US" sz="2333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Edge Consistency</a:t>
            </a:r>
          </a:p>
        </p:txBody>
      </p:sp>
      <p:sp>
        <p:nvSpPr>
          <p:cNvPr id="11" name="Oval 34">
            <a:extLst>
              <a:ext uri="{FF2B5EF4-FFF2-40B4-BE49-F238E27FC236}">
                <a16:creationId xmlns:a16="http://schemas.microsoft.com/office/drawing/2014/main" id="{1DED37DA-5CFB-D94B-B2D4-50C8026C4627}"/>
              </a:ext>
            </a:extLst>
          </p:cNvPr>
          <p:cNvSpPr/>
          <p:nvPr/>
        </p:nvSpPr>
        <p:spPr>
          <a:xfrm>
            <a:off x="7429500" y="2623502"/>
            <a:ext cx="635000" cy="635000"/>
          </a:xfrm>
          <a:prstGeom prst="ellips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67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Oval 35">
            <a:extLst>
              <a:ext uri="{FF2B5EF4-FFF2-40B4-BE49-F238E27FC236}">
                <a16:creationId xmlns:a16="http://schemas.microsoft.com/office/drawing/2014/main" id="{BB471218-374B-EF45-AD13-66C0DD8DA751}"/>
              </a:ext>
            </a:extLst>
          </p:cNvPr>
          <p:cNvSpPr/>
          <p:nvPr/>
        </p:nvSpPr>
        <p:spPr>
          <a:xfrm>
            <a:off x="1077127" y="2631439"/>
            <a:ext cx="635000" cy="635000"/>
          </a:xfrm>
          <a:prstGeom prst="ellips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67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13" name="Straight Connector 36">
            <a:extLst>
              <a:ext uri="{FF2B5EF4-FFF2-40B4-BE49-F238E27FC236}">
                <a16:creationId xmlns:a16="http://schemas.microsoft.com/office/drawing/2014/main" id="{DE9A6C25-2E12-AC4D-A9C4-E91B07A65456}"/>
              </a:ext>
            </a:extLst>
          </p:cNvPr>
          <p:cNvCxnSpPr>
            <a:stCxn id="12" idx="6"/>
            <a:endCxn id="11" idx="2"/>
          </p:cNvCxnSpPr>
          <p:nvPr/>
        </p:nvCxnSpPr>
        <p:spPr bwMode="auto">
          <a:xfrm flipV="1">
            <a:off x="1712127" y="2941002"/>
            <a:ext cx="5717373" cy="0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sp>
        <p:nvSpPr>
          <p:cNvPr id="14" name="Cube 40">
            <a:extLst>
              <a:ext uri="{FF2B5EF4-FFF2-40B4-BE49-F238E27FC236}">
                <a16:creationId xmlns:a16="http://schemas.microsoft.com/office/drawing/2014/main" id="{1C4463C2-C342-D24F-B473-ABE7ED373615}"/>
              </a:ext>
            </a:extLst>
          </p:cNvPr>
          <p:cNvSpPr/>
          <p:nvPr/>
        </p:nvSpPr>
        <p:spPr>
          <a:xfrm>
            <a:off x="3721101" y="2865438"/>
            <a:ext cx="152399" cy="152400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67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Cube 41">
            <a:extLst>
              <a:ext uri="{FF2B5EF4-FFF2-40B4-BE49-F238E27FC236}">
                <a16:creationId xmlns:a16="http://schemas.microsoft.com/office/drawing/2014/main" id="{DCDCF504-414E-C549-A15A-7B19EEBACC2C}"/>
              </a:ext>
            </a:extLst>
          </p:cNvPr>
          <p:cNvSpPr/>
          <p:nvPr/>
        </p:nvSpPr>
        <p:spPr>
          <a:xfrm>
            <a:off x="5308601" y="2865438"/>
            <a:ext cx="152399" cy="152400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67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Cube 42">
            <a:extLst>
              <a:ext uri="{FF2B5EF4-FFF2-40B4-BE49-F238E27FC236}">
                <a16:creationId xmlns:a16="http://schemas.microsoft.com/office/drawing/2014/main" id="{054866F6-9396-B848-A941-6F4800EFB943}"/>
              </a:ext>
            </a:extLst>
          </p:cNvPr>
          <p:cNvSpPr/>
          <p:nvPr/>
        </p:nvSpPr>
        <p:spPr>
          <a:xfrm>
            <a:off x="6896101" y="2865438"/>
            <a:ext cx="152399" cy="152400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67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Cube 43">
            <a:extLst>
              <a:ext uri="{FF2B5EF4-FFF2-40B4-BE49-F238E27FC236}">
                <a16:creationId xmlns:a16="http://schemas.microsoft.com/office/drawing/2014/main" id="{51F5335A-61B6-8349-9FDE-ACAABBA2B48F}"/>
              </a:ext>
            </a:extLst>
          </p:cNvPr>
          <p:cNvSpPr/>
          <p:nvPr/>
        </p:nvSpPr>
        <p:spPr>
          <a:xfrm>
            <a:off x="7658101" y="2857500"/>
            <a:ext cx="152399" cy="152400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67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Cube 44">
            <a:extLst>
              <a:ext uri="{FF2B5EF4-FFF2-40B4-BE49-F238E27FC236}">
                <a16:creationId xmlns:a16="http://schemas.microsoft.com/office/drawing/2014/main" id="{EEA2D4CF-EB71-3A45-B8FB-498A561FFA43}"/>
              </a:ext>
            </a:extLst>
          </p:cNvPr>
          <p:cNvSpPr/>
          <p:nvPr/>
        </p:nvSpPr>
        <p:spPr>
          <a:xfrm>
            <a:off x="2040211" y="2873375"/>
            <a:ext cx="152399" cy="152400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67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Cube 45">
            <a:extLst>
              <a:ext uri="{FF2B5EF4-FFF2-40B4-BE49-F238E27FC236}">
                <a16:creationId xmlns:a16="http://schemas.microsoft.com/office/drawing/2014/main" id="{DE36ECC6-A4D9-E74E-A67C-99CAE6D38C94}"/>
              </a:ext>
            </a:extLst>
          </p:cNvPr>
          <p:cNvSpPr/>
          <p:nvPr/>
        </p:nvSpPr>
        <p:spPr>
          <a:xfrm>
            <a:off x="1308101" y="2865438"/>
            <a:ext cx="152399" cy="152400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67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Oval 46">
            <a:extLst>
              <a:ext uri="{FF2B5EF4-FFF2-40B4-BE49-F238E27FC236}">
                <a16:creationId xmlns:a16="http://schemas.microsoft.com/office/drawing/2014/main" id="{6E7CFF4A-05CE-A440-81B9-599199DF04BE}"/>
              </a:ext>
            </a:extLst>
          </p:cNvPr>
          <p:cNvSpPr/>
          <p:nvPr/>
        </p:nvSpPr>
        <p:spPr>
          <a:xfrm>
            <a:off x="4341813" y="2631439"/>
            <a:ext cx="635000" cy="6350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7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Oval 47">
            <a:extLst>
              <a:ext uri="{FF2B5EF4-FFF2-40B4-BE49-F238E27FC236}">
                <a16:creationId xmlns:a16="http://schemas.microsoft.com/office/drawing/2014/main" id="{314D259A-D994-F444-B579-AB0F699BE1FE}"/>
              </a:ext>
            </a:extLst>
          </p:cNvPr>
          <p:cNvSpPr/>
          <p:nvPr/>
        </p:nvSpPr>
        <p:spPr>
          <a:xfrm>
            <a:off x="5895189" y="2623502"/>
            <a:ext cx="635000" cy="635000"/>
          </a:xfrm>
          <a:prstGeom prst="ellips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67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Oval 6">
            <a:extLst>
              <a:ext uri="{FF2B5EF4-FFF2-40B4-BE49-F238E27FC236}">
                <a16:creationId xmlns:a16="http://schemas.microsoft.com/office/drawing/2014/main" id="{CEEA9B31-F147-3C40-92DC-4E26F190114C}"/>
              </a:ext>
            </a:extLst>
          </p:cNvPr>
          <p:cNvSpPr/>
          <p:nvPr/>
        </p:nvSpPr>
        <p:spPr>
          <a:xfrm>
            <a:off x="2720189" y="2623502"/>
            <a:ext cx="635000" cy="635000"/>
          </a:xfrm>
          <a:prstGeom prst="ellips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67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Cube 49">
            <a:extLst>
              <a:ext uri="{FF2B5EF4-FFF2-40B4-BE49-F238E27FC236}">
                <a16:creationId xmlns:a16="http://schemas.microsoft.com/office/drawing/2014/main" id="{31E4C8D4-3E88-A24A-802F-B6350844A534}"/>
              </a:ext>
            </a:extLst>
          </p:cNvPr>
          <p:cNvSpPr/>
          <p:nvPr/>
        </p:nvSpPr>
        <p:spPr>
          <a:xfrm>
            <a:off x="6134101" y="2857500"/>
            <a:ext cx="152399" cy="152400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67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Cube 50">
            <a:extLst>
              <a:ext uri="{FF2B5EF4-FFF2-40B4-BE49-F238E27FC236}">
                <a16:creationId xmlns:a16="http://schemas.microsoft.com/office/drawing/2014/main" id="{C0C52C29-E55D-8B4C-97CA-3C606F092537}"/>
              </a:ext>
            </a:extLst>
          </p:cNvPr>
          <p:cNvSpPr/>
          <p:nvPr/>
        </p:nvSpPr>
        <p:spPr>
          <a:xfrm>
            <a:off x="4572001" y="2857500"/>
            <a:ext cx="152399" cy="152400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67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Cube 51">
            <a:extLst>
              <a:ext uri="{FF2B5EF4-FFF2-40B4-BE49-F238E27FC236}">
                <a16:creationId xmlns:a16="http://schemas.microsoft.com/office/drawing/2014/main" id="{A25BF04D-7E7C-2345-A155-E6EA2E52EF57}"/>
              </a:ext>
            </a:extLst>
          </p:cNvPr>
          <p:cNvSpPr/>
          <p:nvPr/>
        </p:nvSpPr>
        <p:spPr>
          <a:xfrm>
            <a:off x="2959101" y="2857500"/>
            <a:ext cx="152399" cy="152400"/>
          </a:xfrm>
          <a:prstGeom prst="cub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67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TextBox 74">
            <a:extLst>
              <a:ext uri="{FF2B5EF4-FFF2-40B4-BE49-F238E27FC236}">
                <a16:creationId xmlns:a16="http://schemas.microsoft.com/office/drawing/2014/main" id="{3802A05D-59C3-5440-B466-66CB7AC6C9DA}"/>
              </a:ext>
            </a:extLst>
          </p:cNvPr>
          <p:cNvSpPr txBox="1"/>
          <p:nvPr/>
        </p:nvSpPr>
        <p:spPr>
          <a:xfrm>
            <a:off x="3810000" y="2349500"/>
            <a:ext cx="1665541" cy="1016000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6354820"/>
              </a:avLst>
            </a:prstTxWarp>
            <a:spAutoFit/>
          </a:bodyPr>
          <a:lstStyle/>
          <a:p>
            <a:pPr algn="ctr"/>
            <a:r>
              <a:rPr lang="en-US" sz="15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Vertex Consistency</a:t>
            </a:r>
          </a:p>
        </p:txBody>
      </p:sp>
      <p:sp>
        <p:nvSpPr>
          <p:cNvPr id="27" name="Rectangle 37">
            <a:extLst>
              <a:ext uri="{FF2B5EF4-FFF2-40B4-BE49-F238E27FC236}">
                <a16:creationId xmlns:a16="http://schemas.microsoft.com/office/drawing/2014/main" id="{EE5506E7-1CCF-514C-97DB-C7522A4A5359}"/>
              </a:ext>
            </a:extLst>
          </p:cNvPr>
          <p:cNvSpPr/>
          <p:nvPr/>
        </p:nvSpPr>
        <p:spPr>
          <a:xfrm>
            <a:off x="2318680" y="4445000"/>
            <a:ext cx="4760641" cy="74831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 sz="2333" dirty="0">
                <a:latin typeface="Eras Medium ITC" pitchFamily="34" charset="0"/>
              </a:rPr>
              <a:t>We will talk about more race conditions in later lectures!</a:t>
            </a:r>
          </a:p>
        </p:txBody>
      </p:sp>
    </p:spTree>
    <p:extLst>
      <p:ext uri="{BB962C8B-B14F-4D97-AF65-F5344CB8AC3E}">
        <p14:creationId xmlns:p14="http://schemas.microsoft.com/office/powerpoint/2010/main" val="3847830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  <p:bldP spid="26" grpId="0"/>
      <p:bldP spid="27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3624717-4923-9E4A-9DFB-EBEA965CD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Summary: MapReduce vs. Pregel vs. </a:t>
            </a:r>
            <a:r>
              <a:rPr kumimoji="1" lang="en-US" altLang="zh-CN" dirty="0" err="1"/>
              <a:t>GraphLab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E1117A0-A7A6-3942-BCE1-323A75E606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Programming model</a:t>
            </a:r>
          </a:p>
          <a:p>
            <a:pPr lvl="1"/>
            <a:r>
              <a:rPr kumimoji="1" lang="en-US" altLang="zh-CN" dirty="0"/>
              <a:t>MapReduce vs. Vertex-centric vs. Vertex-centric + update function</a:t>
            </a:r>
          </a:p>
          <a:p>
            <a:pPr lvl="1"/>
            <a:r>
              <a:rPr kumimoji="1" lang="en-US" altLang="zh-CN" dirty="0"/>
              <a:t>General -&gt; Friendly to graph -&gt; Friendly to graph + optimizations</a:t>
            </a:r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Execution model</a:t>
            </a:r>
          </a:p>
          <a:p>
            <a:pPr lvl="1"/>
            <a:r>
              <a:rPr kumimoji="1" lang="en-US" altLang="zh-CN" dirty="0"/>
              <a:t>MapReduce vs. BSP vs. Async graph processing </a:t>
            </a:r>
          </a:p>
          <a:p>
            <a:pPr lvl="1"/>
            <a:r>
              <a:rPr kumimoji="1" lang="en-US" altLang="zh-CN" dirty="0"/>
              <a:t>General -&gt; suitable for iterative algorithms -&gt; suitable for iterative algorithms + optimizations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B4DCFBC-CE9F-C54A-899C-27CC5BDE9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753896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&#10;m_j = \arg \min_w \sum_{i \in N[j]} (r_{ij} - u_i \cdot w)^2&#10;\]&#10;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3"/>
  <p:tag name="PICTUREFILESIZE" val="786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[&#10;u_i = \arg \min_w \sum_{j \in N[i]} (r_{ij} - m_j \cdot w)^2&#10;\]&#10;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3"/>
  <p:tag name="PICTUREFILESIZE" val="773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{amsmath}&#10;\begin{document}&#10;&#10;\[&#10;R[i] = \alpha + \left( 1 - \alpha \right)  \sum_{(j,i) \in E} \frac{1}{L[j]} R[j]&#10;\]&#10;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46"/>
  <p:tag name="PICTUREFILESIZE" val="7623"/>
</p:tagLst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>
          <a:solidFill>
            <a:schemeClr val="tx1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865</TotalTime>
  <Words>3941</Words>
  <Application>Microsoft Macintosh PowerPoint</Application>
  <PresentationFormat>全屏显示(16:10)</PresentationFormat>
  <Paragraphs>1039</Paragraphs>
  <Slides>73</Slides>
  <Notes>14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73</vt:i4>
      </vt:variant>
    </vt:vector>
  </HeadingPairs>
  <TitlesOfParts>
    <vt:vector size="88" baseType="lpstr">
      <vt:lpstr>DengXian</vt:lpstr>
      <vt:lpstr>微软雅黑</vt:lpstr>
      <vt:lpstr>Arial</vt:lpstr>
      <vt:lpstr>Calibri</vt:lpstr>
      <vt:lpstr>Candara</vt:lpstr>
      <vt:lpstr>Consolas</vt:lpstr>
      <vt:lpstr>Courier New</vt:lpstr>
      <vt:lpstr>Eras Medium ITC</vt:lpstr>
      <vt:lpstr>Kristen ITC</vt:lpstr>
      <vt:lpstr>Tahoma</vt:lpstr>
      <vt:lpstr>Verdana</vt:lpstr>
      <vt:lpstr>Wingdings</vt:lpstr>
      <vt:lpstr>1_Office 主题​​</vt:lpstr>
      <vt:lpstr>公式</vt:lpstr>
      <vt:lpstr>Equation</vt:lpstr>
      <vt:lpstr>From MapReduce to Graph</vt:lpstr>
      <vt:lpstr>Scalable websites review</vt:lpstr>
      <vt:lpstr>How does the application server handle requests? </vt:lpstr>
      <vt:lpstr>How does the application server handle requests? </vt:lpstr>
      <vt:lpstr>Review: batch processing systems</vt:lpstr>
      <vt:lpstr>Review: accelerate batch processing w/ distributed computing </vt:lpstr>
      <vt:lpstr>Review of MapReduce</vt:lpstr>
      <vt:lpstr>Review of MapReduce Programming Model </vt:lpstr>
      <vt:lpstr>Review: MapReduce cannot address all the issues </vt:lpstr>
      <vt:lpstr>Graph-structured Analytics Systems</vt:lpstr>
      <vt:lpstr>PowerPoint 演示文稿</vt:lpstr>
      <vt:lpstr>Big data is already here</vt:lpstr>
      <vt:lpstr>Big learning example</vt:lpstr>
      <vt:lpstr>Big learning example</vt:lpstr>
      <vt:lpstr>Example: PageRank</vt:lpstr>
      <vt:lpstr>Example: PageRank</vt:lpstr>
      <vt:lpstr>Example: PageRank</vt:lpstr>
      <vt:lpstr>Example: PageRank</vt:lpstr>
      <vt:lpstr>Example: PageRank</vt:lpstr>
      <vt:lpstr>Example: PageRank</vt:lpstr>
      <vt:lpstr>Example: PageRank</vt:lpstr>
      <vt:lpstr>Example: PageRank</vt:lpstr>
      <vt:lpstr>PowerPoint 演示文稿</vt:lpstr>
      <vt:lpstr>Graph Parallel Algorithm</vt:lpstr>
      <vt:lpstr>What is the Right Tool for Graph-parallel ML？</vt:lpstr>
      <vt:lpstr>PowerPoint 演示文稿</vt:lpstr>
      <vt:lpstr>Dependencies are difficult to express</vt:lpstr>
      <vt:lpstr>PageRank on MapReduce</vt:lpstr>
      <vt:lpstr>PageRank on MapReduce</vt:lpstr>
      <vt:lpstr>PageRank on MapReduce</vt:lpstr>
      <vt:lpstr>PageRank on MapReduce</vt:lpstr>
      <vt:lpstr>PageRank on MapReduce</vt:lpstr>
      <vt:lpstr>PageRank on MapReduce</vt:lpstr>
      <vt:lpstr>Recall: Iterative computing is difficult for MapReduce</vt:lpstr>
      <vt:lpstr>What is the Right Tool for Graph-parallel ML？</vt:lpstr>
      <vt:lpstr>Pthread and MPI</vt:lpstr>
      <vt:lpstr>Threads, Locks and Messages</vt:lpstr>
      <vt:lpstr>Threads, Locks and Messages</vt:lpstr>
      <vt:lpstr>What is the Right Tool for Graph-parallel ML？</vt:lpstr>
      <vt:lpstr>What is the Right Tool for Graph-parallel ML？</vt:lpstr>
      <vt:lpstr>PowerPoint 演示文稿</vt:lpstr>
      <vt:lpstr>Pregel (Google, 2010)</vt:lpstr>
      <vt:lpstr>Bulk Synchronous Parallel Model</vt:lpstr>
      <vt:lpstr>Vertex-centric programming</vt:lpstr>
      <vt:lpstr>System Architecture of Pregel</vt:lpstr>
      <vt:lpstr>PageRank on Pregel</vt:lpstr>
      <vt:lpstr>PageRank on Pregel</vt:lpstr>
      <vt:lpstr>PageRank on Pregel</vt:lpstr>
      <vt:lpstr>PageRank on Pregel</vt:lpstr>
      <vt:lpstr>PageRank on Pregel</vt:lpstr>
      <vt:lpstr>PageRank on Pregel</vt:lpstr>
      <vt:lpstr>What about fault tolerant?</vt:lpstr>
      <vt:lpstr>Summary of Pregel</vt:lpstr>
      <vt:lpstr>Problem#1: programming model can be more friendly</vt:lpstr>
      <vt:lpstr>Problem#2: the issue of BSP</vt:lpstr>
      <vt:lpstr>Problem#2: the issue of BSP</vt:lpstr>
      <vt:lpstr>Problem#2: the issue of BSP</vt:lpstr>
      <vt:lpstr>PowerPoint 演示文稿</vt:lpstr>
      <vt:lpstr>Programming model: shared memory</vt:lpstr>
      <vt:lpstr>Message-passing vs. shared memory</vt:lpstr>
      <vt:lpstr>PowerPoint 演示文稿</vt:lpstr>
      <vt:lpstr>Distributed Graph</vt:lpstr>
      <vt:lpstr>Distributed Graph</vt:lpstr>
      <vt:lpstr>Distributed Graph</vt:lpstr>
      <vt:lpstr>PowerPoint 演示文稿</vt:lpstr>
      <vt:lpstr>Async graph processing</vt:lpstr>
      <vt:lpstr>Asynchronous Scheduler</vt:lpstr>
      <vt:lpstr>Asynchronous  Scheduler</vt:lpstr>
      <vt:lpstr>Problem of async: race and race-free execution </vt:lpstr>
      <vt:lpstr>Sequential Consistency</vt:lpstr>
      <vt:lpstr>Consistency through R/W Locks</vt:lpstr>
      <vt:lpstr>More Parallelism</vt:lpstr>
      <vt:lpstr>Summary: MapReduce vs. Pregel vs. GraphLab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Yubin Xia</cp:lastModifiedBy>
  <cp:revision>21</cp:revision>
  <cp:lastPrinted>2021-10-10T09:31:42Z</cp:lastPrinted>
  <dcterms:created xsi:type="dcterms:W3CDTF">2017-11-24T09:35:45Z</dcterms:created>
  <dcterms:modified xsi:type="dcterms:W3CDTF">2021-10-12T01:43:08Z</dcterms:modified>
</cp:coreProperties>
</file>