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8"/>
  </p:notesMasterIdLst>
  <p:handoutMasterIdLst>
    <p:handoutMasterId r:id="rId109"/>
  </p:handoutMasterIdLst>
  <p:sldIdLst>
    <p:sldId id="2241" r:id="rId2"/>
    <p:sldId id="2448" r:id="rId3"/>
    <p:sldId id="2473" r:id="rId4"/>
    <p:sldId id="2474" r:id="rId5"/>
    <p:sldId id="2475" r:id="rId6"/>
    <p:sldId id="2476" r:id="rId7"/>
    <p:sldId id="2438" r:id="rId8"/>
    <p:sldId id="2477" r:id="rId9"/>
    <p:sldId id="2480" r:id="rId10"/>
    <p:sldId id="2481" r:id="rId11"/>
    <p:sldId id="2482" r:id="rId12"/>
    <p:sldId id="2488" r:id="rId13"/>
    <p:sldId id="2490" r:id="rId14"/>
    <p:sldId id="2489" r:id="rId15"/>
    <p:sldId id="2491" r:id="rId16"/>
    <p:sldId id="2486" r:id="rId17"/>
    <p:sldId id="2487" r:id="rId18"/>
    <p:sldId id="2492" r:id="rId19"/>
    <p:sldId id="2484" r:id="rId20"/>
    <p:sldId id="2494" r:id="rId21"/>
    <p:sldId id="2496" r:id="rId22"/>
    <p:sldId id="2497" r:id="rId23"/>
    <p:sldId id="2584" r:id="rId24"/>
    <p:sldId id="2498" r:id="rId25"/>
    <p:sldId id="2495" r:id="rId26"/>
    <p:sldId id="2540" r:id="rId27"/>
    <p:sldId id="2499" r:id="rId28"/>
    <p:sldId id="2501" r:id="rId29"/>
    <p:sldId id="2505" r:id="rId30"/>
    <p:sldId id="2506" r:id="rId31"/>
    <p:sldId id="2507" r:id="rId32"/>
    <p:sldId id="2541" r:id="rId33"/>
    <p:sldId id="2542" r:id="rId34"/>
    <p:sldId id="2543" r:id="rId35"/>
    <p:sldId id="2544" r:id="rId36"/>
    <p:sldId id="2546" r:id="rId37"/>
    <p:sldId id="2547" r:id="rId38"/>
    <p:sldId id="2548" r:id="rId39"/>
    <p:sldId id="2549" r:id="rId40"/>
    <p:sldId id="2550" r:id="rId41"/>
    <p:sldId id="2551" r:id="rId42"/>
    <p:sldId id="2552" r:id="rId43"/>
    <p:sldId id="2554" r:id="rId44"/>
    <p:sldId id="2557" r:id="rId45"/>
    <p:sldId id="2583" r:id="rId46"/>
    <p:sldId id="2558" r:id="rId47"/>
    <p:sldId id="2559" r:id="rId48"/>
    <p:sldId id="2560" r:id="rId49"/>
    <p:sldId id="2561" r:id="rId50"/>
    <p:sldId id="2562" r:id="rId51"/>
    <p:sldId id="2508" r:id="rId52"/>
    <p:sldId id="2493" r:id="rId53"/>
    <p:sldId id="2502" r:id="rId54"/>
    <p:sldId id="2500" r:id="rId55"/>
    <p:sldId id="2503" r:id="rId56"/>
    <p:sldId id="2563" r:id="rId57"/>
    <p:sldId id="2564" r:id="rId58"/>
    <p:sldId id="2565" r:id="rId59"/>
    <p:sldId id="2566" r:id="rId60"/>
    <p:sldId id="2567" r:id="rId61"/>
    <p:sldId id="2568" r:id="rId62"/>
    <p:sldId id="2569" r:id="rId63"/>
    <p:sldId id="2570" r:id="rId64"/>
    <p:sldId id="2504" r:id="rId65"/>
    <p:sldId id="2509" r:id="rId66"/>
    <p:sldId id="2585" r:id="rId67"/>
    <p:sldId id="2510" r:id="rId68"/>
    <p:sldId id="2575" r:id="rId69"/>
    <p:sldId id="2511" r:id="rId70"/>
    <p:sldId id="2512" r:id="rId71"/>
    <p:sldId id="2586" r:id="rId72"/>
    <p:sldId id="2513" r:id="rId73"/>
    <p:sldId id="2514" r:id="rId74"/>
    <p:sldId id="2515" r:id="rId75"/>
    <p:sldId id="2516" r:id="rId76"/>
    <p:sldId id="2519" r:id="rId77"/>
    <p:sldId id="2536" r:id="rId78"/>
    <p:sldId id="2537" r:id="rId79"/>
    <p:sldId id="2538" r:id="rId80"/>
    <p:sldId id="2539" r:id="rId81"/>
    <p:sldId id="2517" r:id="rId82"/>
    <p:sldId id="2518" r:id="rId83"/>
    <p:sldId id="2533" r:id="rId84"/>
    <p:sldId id="2521" r:id="rId85"/>
    <p:sldId id="2522" r:id="rId86"/>
    <p:sldId id="2520" r:id="rId87"/>
    <p:sldId id="2579" r:id="rId88"/>
    <p:sldId id="2524" r:id="rId89"/>
    <p:sldId id="2525" r:id="rId90"/>
    <p:sldId id="2526" r:id="rId91"/>
    <p:sldId id="2527" r:id="rId92"/>
    <p:sldId id="2528" r:id="rId93"/>
    <p:sldId id="2529" r:id="rId94"/>
    <p:sldId id="2530" r:id="rId95"/>
    <p:sldId id="2531" r:id="rId96"/>
    <p:sldId id="2576" r:id="rId97"/>
    <p:sldId id="2577" r:id="rId98"/>
    <p:sldId id="2578" r:id="rId99"/>
    <p:sldId id="2580" r:id="rId100"/>
    <p:sldId id="2581" r:id="rId101"/>
    <p:sldId id="2523" r:id="rId102"/>
    <p:sldId id="2555" r:id="rId103"/>
    <p:sldId id="2556" r:id="rId104"/>
    <p:sldId id="2571" r:id="rId105"/>
    <p:sldId id="2574" r:id="rId106"/>
    <p:sldId id="2532" r:id="rId10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74B"/>
    <a:srgbClr val="0432FF"/>
    <a:srgbClr val="BE374B"/>
    <a:srgbClr val="EACBA3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220D9-88DC-0E41-AF30-2AD0186F8E48}" v="366" dt="2021-10-12T14:24:06.4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08" autoAdjust="0"/>
    <p:restoredTop sz="78256" autoAdjust="0"/>
  </p:normalViewPr>
  <p:slideViewPr>
    <p:cSldViewPr>
      <p:cViewPr varScale="1">
        <p:scale>
          <a:sx n="80" d="100"/>
          <a:sy n="80" d="100"/>
        </p:scale>
        <p:origin x="208" y="1312"/>
      </p:cViewPr>
      <p:guideLst>
        <p:guide orient="horz" pos="2889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115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35DB7A80-CF8F-6C43-927E-A2A4080F7E83}"/>
    <pc:docChg chg="undo custSel addSld delSld modSld sldOrd">
      <pc:chgData name="魏 星达" userId="ca17b13798aa44f7" providerId="LiveId" clId="{35DB7A80-CF8F-6C43-927E-A2A4080F7E83}" dt="2021-10-13T04:36:37.750" v="7432" actId="400"/>
      <pc:docMkLst>
        <pc:docMk/>
      </pc:docMkLst>
      <pc:sldChg chg="modSp mod">
        <pc:chgData name="魏 星达" userId="ca17b13798aa44f7" providerId="LiveId" clId="{35DB7A80-CF8F-6C43-927E-A2A4080F7E83}" dt="2021-10-13T04:33:17.207" v="7400" actId="20577"/>
        <pc:sldMkLst>
          <pc:docMk/>
          <pc:sldMk cId="3628960693" sldId="2241"/>
        </pc:sldMkLst>
        <pc:spChg chg="mod">
          <ac:chgData name="魏 星达" userId="ca17b13798aa44f7" providerId="LiveId" clId="{35DB7A80-CF8F-6C43-927E-A2A4080F7E83}" dt="2021-10-13T04:33:17.207" v="7400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35DB7A80-CF8F-6C43-927E-A2A4080F7E83}" dt="2021-09-16T09:46:44.082" v="1616"/>
          <ac:spMkLst>
            <pc:docMk/>
            <pc:sldMk cId="3628960693" sldId="2241"/>
            <ac:spMk id="10" creationId="{6D22CAB8-32D2-2241-80C8-0D6645783B0C}"/>
          </ac:spMkLst>
        </pc:spChg>
      </pc:sldChg>
      <pc:sldChg chg="delSp modSp mod">
        <pc:chgData name="魏 星达" userId="ca17b13798aa44f7" providerId="LiveId" clId="{35DB7A80-CF8F-6C43-927E-A2A4080F7E83}" dt="2021-09-16T09:31:27.111" v="636" actId="478"/>
        <pc:sldMkLst>
          <pc:docMk/>
          <pc:sldMk cId="4199681509" sldId="2244"/>
        </pc:sldMkLst>
        <pc:spChg chg="del">
          <ac:chgData name="魏 星达" userId="ca17b13798aa44f7" providerId="LiveId" clId="{35DB7A80-CF8F-6C43-927E-A2A4080F7E83}" dt="2021-09-16T09:31:27.111" v="636" actId="478"/>
          <ac:spMkLst>
            <pc:docMk/>
            <pc:sldMk cId="4199681509" sldId="2244"/>
            <ac:spMk id="13" creationId="{BF1AA329-5DC0-3F43-8A70-F70062952858}"/>
          </ac:spMkLst>
        </pc:spChg>
        <pc:cxnChg chg="del mod">
          <ac:chgData name="魏 星达" userId="ca17b13798aa44f7" providerId="LiveId" clId="{35DB7A80-CF8F-6C43-927E-A2A4080F7E83}" dt="2021-09-16T09:31:27.111" v="636" actId="478"/>
          <ac:cxnSpMkLst>
            <pc:docMk/>
            <pc:sldMk cId="4199681509" sldId="2244"/>
            <ac:cxnSpMk id="14" creationId="{7772AE49-67BF-C641-A85A-9BB15A43DFCF}"/>
          </ac:cxnSpMkLst>
        </pc:cxnChg>
      </pc:sldChg>
      <pc:sldChg chg="modSp mod ord">
        <pc:chgData name="魏 星达" userId="ca17b13798aa44f7" providerId="LiveId" clId="{35DB7A80-CF8F-6C43-927E-A2A4080F7E83}" dt="2021-10-13T04:32:35.362" v="7361" actId="20577"/>
        <pc:sldMkLst>
          <pc:docMk/>
          <pc:sldMk cId="2534524655" sldId="2438"/>
        </pc:sldMkLst>
        <pc:spChg chg="mod">
          <ac:chgData name="魏 星达" userId="ca17b13798aa44f7" providerId="LiveId" clId="{35DB7A80-CF8F-6C43-927E-A2A4080F7E83}" dt="2021-10-13T04:32:35.362" v="7361" actId="20577"/>
          <ac:spMkLst>
            <pc:docMk/>
            <pc:sldMk cId="2534524655" sldId="2438"/>
            <ac:spMk id="5" creationId="{375403D9-9667-EA4B-986A-9CD8EA818815}"/>
          </ac:spMkLst>
        </pc:spChg>
      </pc:sldChg>
      <pc:sldChg chg="delSp modSp mod">
        <pc:chgData name="魏 星达" userId="ca17b13798aa44f7" providerId="LiveId" clId="{35DB7A80-CF8F-6C43-927E-A2A4080F7E83}" dt="2021-09-16T09:31:30.245" v="637" actId="478"/>
        <pc:sldMkLst>
          <pc:docMk/>
          <pc:sldMk cId="981726347" sldId="2474"/>
        </pc:sldMkLst>
        <pc:spChg chg="del">
          <ac:chgData name="魏 星达" userId="ca17b13798aa44f7" providerId="LiveId" clId="{35DB7A80-CF8F-6C43-927E-A2A4080F7E83}" dt="2021-09-16T09:31:30.245" v="637" actId="478"/>
          <ac:spMkLst>
            <pc:docMk/>
            <pc:sldMk cId="981726347" sldId="2474"/>
            <ac:spMk id="13" creationId="{BF1AA329-5DC0-3F43-8A70-F70062952858}"/>
          </ac:spMkLst>
        </pc:spChg>
        <pc:cxnChg chg="del mod">
          <ac:chgData name="魏 星达" userId="ca17b13798aa44f7" providerId="LiveId" clId="{35DB7A80-CF8F-6C43-927E-A2A4080F7E83}" dt="2021-09-16T09:31:30.245" v="637" actId="478"/>
          <ac:cxnSpMkLst>
            <pc:docMk/>
            <pc:sldMk cId="981726347" sldId="2474"/>
            <ac:cxnSpMk id="14" creationId="{7772AE49-67BF-C641-A85A-9BB15A43DFCF}"/>
          </ac:cxnSpMkLst>
        </pc:cxnChg>
      </pc:sldChg>
      <pc:sldChg chg="modSp mod">
        <pc:chgData name="魏 星达" userId="ca17b13798aa44f7" providerId="LiveId" clId="{35DB7A80-CF8F-6C43-927E-A2A4080F7E83}" dt="2021-10-13T04:32:27.325" v="7354" actId="20577"/>
        <pc:sldMkLst>
          <pc:docMk/>
          <pc:sldMk cId="1217933146" sldId="2475"/>
        </pc:sldMkLst>
        <pc:spChg chg="mod">
          <ac:chgData name="魏 星达" userId="ca17b13798aa44f7" providerId="LiveId" clId="{35DB7A80-CF8F-6C43-927E-A2A4080F7E83}" dt="2021-10-13T04:32:27.325" v="7354" actId="20577"/>
          <ac:spMkLst>
            <pc:docMk/>
            <pc:sldMk cId="1217933146" sldId="2475"/>
            <ac:spMk id="2" creationId="{82006CC8-D6B4-EA41-8B7F-E17F944D0BC7}"/>
          </ac:spMkLst>
        </pc:spChg>
        <pc:spChg chg="mod">
          <ac:chgData name="魏 星达" userId="ca17b13798aa44f7" providerId="LiveId" clId="{35DB7A80-CF8F-6C43-927E-A2A4080F7E83}" dt="2021-10-13T04:32:16.291" v="7320" actId="20577"/>
          <ac:spMkLst>
            <pc:docMk/>
            <pc:sldMk cId="1217933146" sldId="2475"/>
            <ac:spMk id="3" creationId="{E02F01D1-9BFA-0A4B-A590-067CB989B7C7}"/>
          </ac:spMkLst>
        </pc:spChg>
        <pc:picChg chg="mod">
          <ac:chgData name="魏 星达" userId="ca17b13798aa44f7" providerId="LiveId" clId="{35DB7A80-CF8F-6C43-927E-A2A4080F7E83}" dt="2021-10-13T04:32:20.197" v="7322" actId="1076"/>
          <ac:picMkLst>
            <pc:docMk/>
            <pc:sldMk cId="1217933146" sldId="2475"/>
            <ac:picMk id="5" creationId="{AFCB10FC-207D-DD41-AE6F-E21AD6D2826B}"/>
          </ac:picMkLst>
        </pc:picChg>
        <pc:picChg chg="mod">
          <ac:chgData name="魏 星达" userId="ca17b13798aa44f7" providerId="LiveId" clId="{35DB7A80-CF8F-6C43-927E-A2A4080F7E83}" dt="2021-10-13T04:32:20.197" v="7322" actId="1076"/>
          <ac:picMkLst>
            <pc:docMk/>
            <pc:sldMk cId="1217933146" sldId="2475"/>
            <ac:picMk id="6" creationId="{9FF7324C-863D-8E46-8ACC-84FFD989816A}"/>
          </ac:picMkLst>
        </pc:picChg>
        <pc:picChg chg="mod">
          <ac:chgData name="魏 星达" userId="ca17b13798aa44f7" providerId="LiveId" clId="{35DB7A80-CF8F-6C43-927E-A2A4080F7E83}" dt="2021-10-13T04:32:20.197" v="7322" actId="1076"/>
          <ac:picMkLst>
            <pc:docMk/>
            <pc:sldMk cId="1217933146" sldId="2475"/>
            <ac:picMk id="7" creationId="{0CDCADBE-4E46-D24D-A22D-3981F84CC9EF}"/>
          </ac:picMkLst>
        </pc:picChg>
      </pc:sldChg>
      <pc:sldChg chg="modSp mod">
        <pc:chgData name="魏 星达" userId="ca17b13798aa44f7" providerId="LiveId" clId="{35DB7A80-CF8F-6C43-927E-A2A4080F7E83}" dt="2021-10-13T04:31:27.519" v="7198" actId="20577"/>
        <pc:sldMkLst>
          <pc:docMk/>
          <pc:sldMk cId="3680285365" sldId="2476"/>
        </pc:sldMkLst>
        <pc:spChg chg="mod">
          <ac:chgData name="魏 星达" userId="ca17b13798aa44f7" providerId="LiveId" clId="{35DB7A80-CF8F-6C43-927E-A2A4080F7E83}" dt="2021-10-13T04:31:27.519" v="7198" actId="20577"/>
          <ac:spMkLst>
            <pc:docMk/>
            <pc:sldMk cId="3680285365" sldId="2476"/>
            <ac:spMk id="2" creationId="{7139537D-879F-0A4A-8B10-FE5F7C39F4AA}"/>
          </ac:spMkLst>
        </pc:spChg>
        <pc:spChg chg="mod">
          <ac:chgData name="魏 星达" userId="ca17b13798aa44f7" providerId="LiveId" clId="{35DB7A80-CF8F-6C43-927E-A2A4080F7E83}" dt="2021-09-28T07:45:34.431" v="7191" actId="313"/>
          <ac:spMkLst>
            <pc:docMk/>
            <pc:sldMk cId="3680285365" sldId="2476"/>
            <ac:spMk id="3" creationId="{97483D4E-9BE0-1443-9276-03D93D850D44}"/>
          </ac:spMkLst>
        </pc:spChg>
      </pc:sldChg>
      <pc:sldChg chg="modSp mod modNotesTx">
        <pc:chgData name="魏 星达" userId="ca17b13798aa44f7" providerId="LiveId" clId="{35DB7A80-CF8F-6C43-927E-A2A4080F7E83}" dt="2021-10-13T04:32:41.274" v="7370" actId="20577"/>
        <pc:sldMkLst>
          <pc:docMk/>
          <pc:sldMk cId="2259334065" sldId="2477"/>
        </pc:sldMkLst>
        <pc:spChg chg="mod">
          <ac:chgData name="魏 星达" userId="ca17b13798aa44f7" providerId="LiveId" clId="{35DB7A80-CF8F-6C43-927E-A2A4080F7E83}" dt="2021-10-13T04:32:41.274" v="7370" actId="20577"/>
          <ac:spMkLst>
            <pc:docMk/>
            <pc:sldMk cId="2259334065" sldId="2477"/>
            <ac:spMk id="2" creationId="{FADC604D-51A9-B449-A792-76FF6F2D0A42}"/>
          </ac:spMkLst>
        </pc:spChg>
        <pc:spChg chg="mod">
          <ac:chgData name="魏 星达" userId="ca17b13798aa44f7" providerId="LiveId" clId="{35DB7A80-CF8F-6C43-927E-A2A4080F7E83}" dt="2021-09-19T05:46:02.983" v="6415" actId="20577"/>
          <ac:spMkLst>
            <pc:docMk/>
            <pc:sldMk cId="2259334065" sldId="2477"/>
            <ac:spMk id="3" creationId="{31BCADD8-D441-074D-8336-EBE292D4F8D6}"/>
          </ac:spMkLst>
        </pc:spChg>
      </pc:sldChg>
      <pc:sldChg chg="modSp mod">
        <pc:chgData name="魏 星达" userId="ca17b13798aa44f7" providerId="LiveId" clId="{35DB7A80-CF8F-6C43-927E-A2A4080F7E83}" dt="2021-10-13T04:32:58.044" v="7387" actId="20577"/>
        <pc:sldMkLst>
          <pc:docMk/>
          <pc:sldMk cId="3953721930" sldId="2480"/>
        </pc:sldMkLst>
        <pc:spChg chg="mod">
          <ac:chgData name="魏 星达" userId="ca17b13798aa44f7" providerId="LiveId" clId="{35DB7A80-CF8F-6C43-927E-A2A4080F7E83}" dt="2021-10-13T04:32:58.044" v="7387" actId="20577"/>
          <ac:spMkLst>
            <pc:docMk/>
            <pc:sldMk cId="3953721930" sldId="2480"/>
            <ac:spMk id="2" creationId="{09FBBDEA-065E-9B40-BDAC-E169F9CE6065}"/>
          </ac:spMkLst>
        </pc:spChg>
        <pc:spChg chg="mod">
          <ac:chgData name="魏 星达" userId="ca17b13798aa44f7" providerId="LiveId" clId="{35DB7A80-CF8F-6C43-927E-A2A4080F7E83}" dt="2021-09-19T05:46:44.106" v="6453" actId="20577"/>
          <ac:spMkLst>
            <pc:docMk/>
            <pc:sldMk cId="3953721930" sldId="2480"/>
            <ac:spMk id="3" creationId="{765CDC8D-4E02-ED4A-A629-CFBB5A9928F6}"/>
          </ac:spMkLst>
        </pc:spChg>
      </pc:sldChg>
      <pc:sldChg chg="modSp mod">
        <pc:chgData name="魏 星达" userId="ca17b13798aa44f7" providerId="LiveId" clId="{35DB7A80-CF8F-6C43-927E-A2A4080F7E83}" dt="2021-10-13T04:33:05.836" v="7394" actId="20577"/>
        <pc:sldMkLst>
          <pc:docMk/>
          <pc:sldMk cId="4077521901" sldId="2481"/>
        </pc:sldMkLst>
        <pc:spChg chg="mod">
          <ac:chgData name="魏 星达" userId="ca17b13798aa44f7" providerId="LiveId" clId="{35DB7A80-CF8F-6C43-927E-A2A4080F7E83}" dt="2021-10-13T04:33:05.836" v="7394" actId="20577"/>
          <ac:spMkLst>
            <pc:docMk/>
            <pc:sldMk cId="4077521901" sldId="2481"/>
            <ac:spMk id="2" creationId="{5E47E78B-DC4B-D84A-A94E-F05015A72F42}"/>
          </ac:spMkLst>
        </pc:spChg>
        <pc:spChg chg="mod">
          <ac:chgData name="魏 星达" userId="ca17b13798aa44f7" providerId="LiveId" clId="{35DB7A80-CF8F-6C43-927E-A2A4080F7E83}" dt="2021-09-19T05:47:05.300" v="6455" actId="207"/>
          <ac:spMkLst>
            <pc:docMk/>
            <pc:sldMk cId="4077521901" sldId="2481"/>
            <ac:spMk id="3" creationId="{2BC1CDE5-FB85-764B-B13E-6598FA6233FC}"/>
          </ac:spMkLst>
        </pc:spChg>
      </pc:sldChg>
      <pc:sldChg chg="addSp delSp modSp new mod">
        <pc:chgData name="魏 星达" userId="ca17b13798aa44f7" providerId="LiveId" clId="{35DB7A80-CF8F-6C43-927E-A2A4080F7E83}" dt="2021-09-19T05:47:18.286" v="6457"/>
        <pc:sldMkLst>
          <pc:docMk/>
          <pc:sldMk cId="2967505443" sldId="2482"/>
        </pc:sldMkLst>
        <pc:spChg chg="mod">
          <ac:chgData name="魏 星达" userId="ca17b13798aa44f7" providerId="LiveId" clId="{35DB7A80-CF8F-6C43-927E-A2A4080F7E83}" dt="2021-09-16T10:00:11.422" v="2312" actId="20577"/>
          <ac:spMkLst>
            <pc:docMk/>
            <pc:sldMk cId="2967505443" sldId="2482"/>
            <ac:spMk id="2" creationId="{5D6BE006-F8DE-F946-BFDF-1A0C1E1E6284}"/>
          </ac:spMkLst>
        </pc:spChg>
        <pc:spChg chg="del mod">
          <ac:chgData name="魏 星达" userId="ca17b13798aa44f7" providerId="LiveId" clId="{35DB7A80-CF8F-6C43-927E-A2A4080F7E83}" dt="2021-09-16T00:21:36.036" v="125" actId="478"/>
          <ac:spMkLst>
            <pc:docMk/>
            <pc:sldMk cId="2967505443" sldId="2482"/>
            <ac:spMk id="3" creationId="{2ADA2312-FD36-8D40-BF08-98FE960E9CC3}"/>
          </ac:spMkLst>
        </pc:spChg>
        <pc:spChg chg="add del mod">
          <ac:chgData name="魏 星达" userId="ca17b13798aa44f7" providerId="LiveId" clId="{35DB7A80-CF8F-6C43-927E-A2A4080F7E83}" dt="2021-09-19T05:47:17.919" v="6456" actId="478"/>
          <ac:spMkLst>
            <pc:docMk/>
            <pc:sldMk cId="2967505443" sldId="2482"/>
            <ac:spMk id="5" creationId="{136066CD-2C0C-3041-8FDA-6E7089784A1A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6" creationId="{60DDE5AF-FCA7-3E4C-AF54-E4618005EC39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7" creationId="{E7D33AD0-2BD7-3B4E-B2EF-671E5C551E3F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8" creationId="{C4379C75-B954-1448-929F-6FECF3F7CDC1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9" creationId="{C019A79B-0288-9D44-8DA2-A09CB0316C56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10" creationId="{77F796E6-2BE4-A44A-A520-0618D29CBC6D}"/>
          </ac:spMkLst>
        </pc:spChg>
        <pc:spChg chg="add del mod">
          <ac:chgData name="魏 星达" userId="ca17b13798aa44f7" providerId="LiveId" clId="{35DB7A80-CF8F-6C43-927E-A2A4080F7E83}" dt="2021-09-16T00:22:32.976" v="191" actId="478"/>
          <ac:spMkLst>
            <pc:docMk/>
            <pc:sldMk cId="2967505443" sldId="2482"/>
            <ac:spMk id="11" creationId="{4E2AE16D-D168-6F43-9B74-6A8CAC4BF454}"/>
          </ac:spMkLst>
        </pc:spChg>
        <pc:spChg chg="add mod">
          <ac:chgData name="魏 星达" userId="ca17b13798aa44f7" providerId="LiveId" clId="{35DB7A80-CF8F-6C43-927E-A2A4080F7E83}" dt="2021-09-16T09:40:24.465" v="1052" actId="1076"/>
          <ac:spMkLst>
            <pc:docMk/>
            <pc:sldMk cId="2967505443" sldId="2482"/>
            <ac:spMk id="11" creationId="{DB7A25C3-9A4D-A041-8726-A32714474807}"/>
          </ac:spMkLst>
        </pc:spChg>
        <pc:spChg chg="add del mod">
          <ac:chgData name="魏 星达" userId="ca17b13798aa44f7" providerId="LiveId" clId="{35DB7A80-CF8F-6C43-927E-A2A4080F7E83}" dt="2021-09-16T00:22:39.246" v="193"/>
          <ac:spMkLst>
            <pc:docMk/>
            <pc:sldMk cId="2967505443" sldId="2482"/>
            <ac:spMk id="12" creationId="{EB77860A-02B1-BE4A-BE98-635209D56513}"/>
          </ac:spMkLst>
        </pc:spChg>
        <pc:spChg chg="add mod">
          <ac:chgData name="魏 星达" userId="ca17b13798aa44f7" providerId="LiveId" clId="{35DB7A80-CF8F-6C43-927E-A2A4080F7E83}" dt="2021-09-16T09:36:38.175" v="1050" actId="207"/>
          <ac:spMkLst>
            <pc:docMk/>
            <pc:sldMk cId="2967505443" sldId="2482"/>
            <ac:spMk id="13" creationId="{BCE1CEEA-70E6-AE44-945B-6CE13863EE7D}"/>
          </ac:spMkLst>
        </pc:spChg>
        <pc:spChg chg="add mod">
          <ac:chgData name="魏 星达" userId="ca17b13798aa44f7" providerId="LiveId" clId="{35DB7A80-CF8F-6C43-927E-A2A4080F7E83}" dt="2021-09-19T05:47:18.286" v="6457"/>
          <ac:spMkLst>
            <pc:docMk/>
            <pc:sldMk cId="2967505443" sldId="2482"/>
            <ac:spMk id="18" creationId="{6EA98E6F-FA6E-274F-9E36-454D431EFFC8}"/>
          </ac:spMkLst>
        </pc:spChg>
      </pc:sldChg>
      <pc:sldChg chg="addSp modSp new del mod">
        <pc:chgData name="魏 星达" userId="ca17b13798aa44f7" providerId="LiveId" clId="{35DB7A80-CF8F-6C43-927E-A2A4080F7E83}" dt="2021-09-16T10:05:27.521" v="3056" actId="2696"/>
        <pc:sldMkLst>
          <pc:docMk/>
          <pc:sldMk cId="2077315671" sldId="2483"/>
        </pc:sldMkLst>
        <pc:spChg chg="mod">
          <ac:chgData name="魏 星达" userId="ca17b13798aa44f7" providerId="LiveId" clId="{35DB7A80-CF8F-6C43-927E-A2A4080F7E83}" dt="2021-09-16T09:50:29.050" v="1705" actId="20577"/>
          <ac:spMkLst>
            <pc:docMk/>
            <pc:sldMk cId="2077315671" sldId="2483"/>
            <ac:spMk id="2" creationId="{D8BEB34D-8EB6-2D45-8115-6F79A17082A7}"/>
          </ac:spMkLst>
        </pc:spChg>
        <pc:spChg chg="mod">
          <ac:chgData name="魏 星达" userId="ca17b13798aa44f7" providerId="LiveId" clId="{35DB7A80-CF8F-6C43-927E-A2A4080F7E83}" dt="2021-09-16T10:05:26.497" v="3055" actId="27636"/>
          <ac:spMkLst>
            <pc:docMk/>
            <pc:sldMk cId="2077315671" sldId="2483"/>
            <ac:spMk id="3" creationId="{C961920F-D83B-9540-8EDE-806CC210CA9B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5" creationId="{E70985A6-E9EC-4D4D-97AD-00BB9A55E288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6" creationId="{B638FEA2-B00B-8F4D-A562-1F12BB8B3380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7" creationId="{7CB6B0C9-9C91-094E-88E5-FB0F3AC4C717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8" creationId="{87A7F53F-9F4C-2147-AA01-B04F17BF8B90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9" creationId="{4A7DBE1E-2FA4-8649-8162-F7D3012ECF83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10" creationId="{95A8B5DE-6DB0-1844-A679-13CB52C12EC1}"/>
          </ac:spMkLst>
        </pc:spChg>
      </pc:sldChg>
      <pc:sldChg chg="modSp new mod">
        <pc:chgData name="魏 星达" userId="ca17b13798aa44f7" providerId="LiveId" clId="{35DB7A80-CF8F-6C43-927E-A2A4080F7E83}" dt="2021-09-16T09:58:32.996" v="2247" actId="20577"/>
        <pc:sldMkLst>
          <pc:docMk/>
          <pc:sldMk cId="2954729290" sldId="2484"/>
        </pc:sldMkLst>
        <pc:spChg chg="mod">
          <ac:chgData name="魏 星达" userId="ca17b13798aa44f7" providerId="LiveId" clId="{35DB7A80-CF8F-6C43-927E-A2A4080F7E83}" dt="2021-09-16T09:57:53.593" v="2208" actId="20577"/>
          <ac:spMkLst>
            <pc:docMk/>
            <pc:sldMk cId="2954729290" sldId="2484"/>
            <ac:spMk id="2" creationId="{B3FA1F22-3298-EB4B-94F9-D0C6EB6A363D}"/>
          </ac:spMkLst>
        </pc:spChg>
        <pc:spChg chg="mod">
          <ac:chgData name="魏 星达" userId="ca17b13798aa44f7" providerId="LiveId" clId="{35DB7A80-CF8F-6C43-927E-A2A4080F7E83}" dt="2021-09-16T09:58:32.996" v="2247" actId="20577"/>
          <ac:spMkLst>
            <pc:docMk/>
            <pc:sldMk cId="2954729290" sldId="2484"/>
            <ac:spMk id="3" creationId="{80821482-D94F-D54D-82BE-9E98297E99A0}"/>
          </ac:spMkLst>
        </pc:spChg>
      </pc:sldChg>
      <pc:sldChg chg="addSp delSp modSp add del mod ord modNotesTx">
        <pc:chgData name="魏 星达" userId="ca17b13798aa44f7" providerId="LiveId" clId="{35DB7A80-CF8F-6C43-927E-A2A4080F7E83}" dt="2021-09-16T09:47:10.828" v="1617" actId="2696"/>
        <pc:sldMkLst>
          <pc:docMk/>
          <pc:sldMk cId="1138504825" sldId="2485"/>
        </pc:sldMkLst>
        <pc:spChg chg="del mod">
          <ac:chgData name="魏 星达" userId="ca17b13798aa44f7" providerId="LiveId" clId="{35DB7A80-CF8F-6C43-927E-A2A4080F7E83}" dt="2021-09-16T09:40:27.082" v="1053" actId="478"/>
          <ac:spMkLst>
            <pc:docMk/>
            <pc:sldMk cId="1138504825" sldId="2485"/>
            <ac:spMk id="11" creationId="{4E2AE16D-D168-6F43-9B74-6A8CAC4BF454}"/>
          </ac:spMkLst>
        </pc:spChg>
        <pc:spChg chg="add mod">
          <ac:chgData name="魏 星达" userId="ca17b13798aa44f7" providerId="LiveId" clId="{35DB7A80-CF8F-6C43-927E-A2A4080F7E83}" dt="2021-09-16T09:41:29.491" v="1207" actId="20577"/>
          <ac:spMkLst>
            <pc:docMk/>
            <pc:sldMk cId="1138504825" sldId="2485"/>
            <ac:spMk id="12" creationId="{BBB5FD90-90AF-FD4C-9D12-D698EC482513}"/>
          </ac:spMkLst>
        </pc:spChg>
      </pc:sldChg>
      <pc:sldChg chg="addSp delSp modSp new mod ord">
        <pc:chgData name="魏 星达" userId="ca17b13798aa44f7" providerId="LiveId" clId="{35DB7A80-CF8F-6C43-927E-A2A4080F7E83}" dt="2021-09-19T05:48:54.114" v="6509" actId="20577"/>
        <pc:sldMkLst>
          <pc:docMk/>
          <pc:sldMk cId="1987537818" sldId="2486"/>
        </pc:sldMkLst>
        <pc:spChg chg="mod">
          <ac:chgData name="魏 星达" userId="ca17b13798aa44f7" providerId="LiveId" clId="{35DB7A80-CF8F-6C43-927E-A2A4080F7E83}" dt="2021-09-16T09:48:45.254" v="1647" actId="313"/>
          <ac:spMkLst>
            <pc:docMk/>
            <pc:sldMk cId="1987537818" sldId="2486"/>
            <ac:spMk id="2" creationId="{425DB73C-8F2E-D141-898B-0DBE0B163A5A}"/>
          </ac:spMkLst>
        </pc:spChg>
        <pc:spChg chg="del">
          <ac:chgData name="魏 星达" userId="ca17b13798aa44f7" providerId="LiveId" clId="{35DB7A80-CF8F-6C43-927E-A2A4080F7E83}" dt="2021-09-16T09:43:11.569" v="1275"/>
          <ac:spMkLst>
            <pc:docMk/>
            <pc:sldMk cId="1987537818" sldId="2486"/>
            <ac:spMk id="3" creationId="{EEAE7564-F3DB-154E-A1F7-934D55D956D8}"/>
          </ac:spMkLst>
        </pc:spChg>
        <pc:spChg chg="add mod">
          <ac:chgData name="魏 星达" userId="ca17b13798aa44f7" providerId="LiveId" clId="{35DB7A80-CF8F-6C43-927E-A2A4080F7E83}" dt="2021-09-16T09:43:38.699" v="1285" actId="2085"/>
          <ac:spMkLst>
            <pc:docMk/>
            <pc:sldMk cId="1987537818" sldId="2486"/>
            <ac:spMk id="7" creationId="{94FD52ED-5B96-0E4C-AB6E-F9A8A2E68CEF}"/>
          </ac:spMkLst>
        </pc:spChg>
        <pc:spChg chg="add mod">
          <ac:chgData name="魏 星达" userId="ca17b13798aa44f7" providerId="LiveId" clId="{35DB7A80-CF8F-6C43-927E-A2A4080F7E83}" dt="2021-09-19T05:48:54.114" v="6509" actId="20577"/>
          <ac:spMkLst>
            <pc:docMk/>
            <pc:sldMk cId="1987537818" sldId="2486"/>
            <ac:spMk id="8" creationId="{DBD77C92-5142-D241-8556-28742099AB4B}"/>
          </ac:spMkLst>
        </pc:spChg>
        <pc:picChg chg="add mod">
          <ac:chgData name="魏 星达" userId="ca17b13798aa44f7" providerId="LiveId" clId="{35DB7A80-CF8F-6C43-927E-A2A4080F7E83}" dt="2021-09-16T09:43:25.446" v="1281" actId="1076"/>
          <ac:picMkLst>
            <pc:docMk/>
            <pc:sldMk cId="1987537818" sldId="2486"/>
            <ac:picMk id="6" creationId="{7087FF1C-04A6-A044-8161-9D2A21CEDCCF}"/>
          </ac:picMkLst>
        </pc:picChg>
      </pc:sldChg>
      <pc:sldChg chg="addSp delSp modSp new mod">
        <pc:chgData name="魏 星达" userId="ca17b13798aa44f7" providerId="LiveId" clId="{35DB7A80-CF8F-6C43-927E-A2A4080F7E83}" dt="2021-09-17T13:39:23.909" v="3141" actId="20577"/>
        <pc:sldMkLst>
          <pc:docMk/>
          <pc:sldMk cId="1567373624" sldId="2487"/>
        </pc:sldMkLst>
        <pc:spChg chg="mod">
          <ac:chgData name="魏 星达" userId="ca17b13798aa44f7" providerId="LiveId" clId="{35DB7A80-CF8F-6C43-927E-A2A4080F7E83}" dt="2021-09-17T13:39:23.909" v="3141" actId="20577"/>
          <ac:spMkLst>
            <pc:docMk/>
            <pc:sldMk cId="1567373624" sldId="2487"/>
            <ac:spMk id="2" creationId="{44A56494-9F04-1A4B-A989-39B8B543F83F}"/>
          </ac:spMkLst>
        </pc:spChg>
        <pc:spChg chg="del">
          <ac:chgData name="魏 星达" userId="ca17b13798aa44f7" providerId="LiveId" clId="{35DB7A80-CF8F-6C43-927E-A2A4080F7E83}" dt="2021-09-16T09:46:04.609" v="1575"/>
          <ac:spMkLst>
            <pc:docMk/>
            <pc:sldMk cId="1567373624" sldId="2487"/>
            <ac:spMk id="3" creationId="{5EDF92E5-660F-F948-8B18-F66C41DF656E}"/>
          </ac:spMkLst>
        </pc:spChg>
        <pc:spChg chg="add mod">
          <ac:chgData name="魏 星达" userId="ca17b13798aa44f7" providerId="LiveId" clId="{35DB7A80-CF8F-6C43-927E-A2A4080F7E83}" dt="2021-09-16T09:51:48.083" v="1821" actId="207"/>
          <ac:spMkLst>
            <pc:docMk/>
            <pc:sldMk cId="1567373624" sldId="2487"/>
            <ac:spMk id="7" creationId="{2D48A067-CC49-A14A-AA43-4487A30AF86A}"/>
          </ac:spMkLst>
        </pc:spChg>
        <pc:spChg chg="add mod">
          <ac:chgData name="魏 星达" userId="ca17b13798aa44f7" providerId="LiveId" clId="{35DB7A80-CF8F-6C43-927E-A2A4080F7E83}" dt="2021-09-16T09:52:30.422" v="1840" actId="20577"/>
          <ac:spMkLst>
            <pc:docMk/>
            <pc:sldMk cId="1567373624" sldId="2487"/>
            <ac:spMk id="11" creationId="{5C09A28F-438F-D745-9281-D482554A7EBD}"/>
          </ac:spMkLst>
        </pc:spChg>
        <pc:spChg chg="add mod">
          <ac:chgData name="魏 星达" userId="ca17b13798aa44f7" providerId="LiveId" clId="{35DB7A80-CF8F-6C43-927E-A2A4080F7E83}" dt="2021-09-16T09:53:08.036" v="1850" actId="692"/>
          <ac:spMkLst>
            <pc:docMk/>
            <pc:sldMk cId="1567373624" sldId="2487"/>
            <ac:spMk id="12" creationId="{1EBC56C4-48C5-D046-8D7C-1A89341EAB39}"/>
          </ac:spMkLst>
        </pc:spChg>
        <pc:picChg chg="add mod">
          <ac:chgData name="魏 星达" userId="ca17b13798aa44f7" providerId="LiveId" clId="{35DB7A80-CF8F-6C43-927E-A2A4080F7E83}" dt="2021-09-16T09:51:00.619" v="1746" actId="1076"/>
          <ac:picMkLst>
            <pc:docMk/>
            <pc:sldMk cId="1567373624" sldId="2487"/>
            <ac:picMk id="6" creationId="{C2F69961-90A7-3044-B236-5AFD9EB101D5}"/>
          </ac:picMkLst>
        </pc:picChg>
        <pc:picChg chg="add mod">
          <ac:chgData name="魏 星达" userId="ca17b13798aa44f7" providerId="LiveId" clId="{35DB7A80-CF8F-6C43-927E-A2A4080F7E83}" dt="2021-09-16T09:51:02.852" v="1747" actId="1076"/>
          <ac:picMkLst>
            <pc:docMk/>
            <pc:sldMk cId="1567373624" sldId="2487"/>
            <ac:picMk id="8" creationId="{DB1D05F2-65C9-6C46-922A-EEEC0CA39C81}"/>
          </ac:picMkLst>
        </pc:picChg>
        <pc:picChg chg="add mod">
          <ac:chgData name="魏 星达" userId="ca17b13798aa44f7" providerId="LiveId" clId="{35DB7A80-CF8F-6C43-927E-A2A4080F7E83}" dt="2021-09-16T09:52:06.746" v="1827" actId="1076"/>
          <ac:picMkLst>
            <pc:docMk/>
            <pc:sldMk cId="1567373624" sldId="2487"/>
            <ac:picMk id="10" creationId="{0A6D9076-436D-9841-B469-32575FB07080}"/>
          </ac:picMkLst>
        </pc:picChg>
      </pc:sldChg>
      <pc:sldChg chg="addSp delSp modSp add mod">
        <pc:chgData name="魏 星达" userId="ca17b13798aa44f7" providerId="LiveId" clId="{35DB7A80-CF8F-6C43-927E-A2A4080F7E83}" dt="2021-09-19T05:47:28.167" v="6459"/>
        <pc:sldMkLst>
          <pc:docMk/>
          <pc:sldMk cId="4035355381" sldId="2488"/>
        </pc:sldMkLst>
        <pc:spChg chg="mod">
          <ac:chgData name="魏 星达" userId="ca17b13798aa44f7" providerId="LiveId" clId="{35DB7A80-CF8F-6C43-927E-A2A4080F7E83}" dt="2021-09-16T10:00:14.796" v="2315" actId="20577"/>
          <ac:spMkLst>
            <pc:docMk/>
            <pc:sldMk cId="4035355381" sldId="2488"/>
            <ac:spMk id="2" creationId="{5D6BE006-F8DE-F946-BFDF-1A0C1E1E6284}"/>
          </ac:spMkLst>
        </pc:spChg>
        <pc:spChg chg="del">
          <ac:chgData name="魏 星达" userId="ca17b13798aa44f7" providerId="LiveId" clId="{35DB7A80-CF8F-6C43-927E-A2A4080F7E83}" dt="2021-09-19T05:47:27.775" v="6458" actId="478"/>
          <ac:spMkLst>
            <pc:docMk/>
            <pc:sldMk cId="4035355381" sldId="2488"/>
            <ac:spMk id="5" creationId="{136066CD-2C0C-3041-8FDA-6E7089784A1A}"/>
          </ac:spMkLst>
        </pc:spChg>
        <pc:spChg chg="mod">
          <ac:chgData name="魏 星达" userId="ca17b13798aa44f7" providerId="LiveId" clId="{35DB7A80-CF8F-6C43-927E-A2A4080F7E83}" dt="2021-09-16T09:59:14.412" v="2248" actId="20577"/>
          <ac:spMkLst>
            <pc:docMk/>
            <pc:sldMk cId="4035355381" sldId="2488"/>
            <ac:spMk id="12" creationId="{BBB5FD90-90AF-FD4C-9D12-D698EC482513}"/>
          </ac:spMkLst>
        </pc:spChg>
        <pc:spChg chg="add mod">
          <ac:chgData name="魏 星达" userId="ca17b13798aa44f7" providerId="LiveId" clId="{35DB7A80-CF8F-6C43-927E-A2A4080F7E83}" dt="2021-09-19T05:47:28.167" v="6459"/>
          <ac:spMkLst>
            <pc:docMk/>
            <pc:sldMk cId="4035355381" sldId="2488"/>
            <ac:spMk id="17" creationId="{6DFAA6D0-F635-D84F-89A7-CA66D66B94DF}"/>
          </ac:spMkLst>
        </pc:spChg>
      </pc:sldChg>
      <pc:sldChg chg="modSp new mod">
        <pc:chgData name="魏 星达" userId="ca17b13798aa44f7" providerId="LiveId" clId="{35DB7A80-CF8F-6C43-927E-A2A4080F7E83}" dt="2021-09-19T05:50:09.348" v="6579" actId="207"/>
        <pc:sldMkLst>
          <pc:docMk/>
          <pc:sldMk cId="81673696" sldId="2489"/>
        </pc:sldMkLst>
        <pc:spChg chg="mod">
          <ac:chgData name="魏 星达" userId="ca17b13798aa44f7" providerId="LiveId" clId="{35DB7A80-CF8F-6C43-927E-A2A4080F7E83}" dt="2021-09-16T10:00:36.169" v="2394" actId="113"/>
          <ac:spMkLst>
            <pc:docMk/>
            <pc:sldMk cId="81673696" sldId="2489"/>
            <ac:spMk id="2" creationId="{40A02519-FF12-6341-ADBB-4D88D9660137}"/>
          </ac:spMkLst>
        </pc:spChg>
        <pc:spChg chg="mod">
          <ac:chgData name="魏 星达" userId="ca17b13798aa44f7" providerId="LiveId" clId="{35DB7A80-CF8F-6C43-927E-A2A4080F7E83}" dt="2021-09-19T05:50:09.348" v="6579" actId="207"/>
          <ac:spMkLst>
            <pc:docMk/>
            <pc:sldMk cId="81673696" sldId="2489"/>
            <ac:spMk id="3" creationId="{A23B645B-127B-924D-990E-0F8FB5C9FC3A}"/>
          </ac:spMkLst>
        </pc:spChg>
      </pc:sldChg>
      <pc:sldChg chg="addSp delSp modSp new del mod">
        <pc:chgData name="魏 星达" userId="ca17b13798aa44f7" providerId="LiveId" clId="{35DB7A80-CF8F-6C43-927E-A2A4080F7E83}" dt="2021-09-16T09:50:15.849" v="1676" actId="2696"/>
        <pc:sldMkLst>
          <pc:docMk/>
          <pc:sldMk cId="3980182476" sldId="2489"/>
        </pc:sldMkLst>
        <pc:spChg chg="mod">
          <ac:chgData name="魏 星达" userId="ca17b13798aa44f7" providerId="LiveId" clId="{35DB7A80-CF8F-6C43-927E-A2A4080F7E83}" dt="2021-09-16T09:49:26.532" v="1660" actId="20577"/>
          <ac:spMkLst>
            <pc:docMk/>
            <pc:sldMk cId="3980182476" sldId="2489"/>
            <ac:spMk id="2" creationId="{4A713472-A7FD-0249-BDBF-369E75C4CED7}"/>
          </ac:spMkLst>
        </pc:spChg>
        <pc:spChg chg="del">
          <ac:chgData name="魏 星达" userId="ca17b13798aa44f7" providerId="LiveId" clId="{35DB7A80-CF8F-6C43-927E-A2A4080F7E83}" dt="2021-09-16T09:49:41.311" v="1661"/>
          <ac:spMkLst>
            <pc:docMk/>
            <pc:sldMk cId="3980182476" sldId="2489"/>
            <ac:spMk id="3" creationId="{2027A24F-11F1-AD4D-8DC4-FED8B1B8ADE3}"/>
          </ac:spMkLst>
        </pc:spChg>
        <pc:spChg chg="add del mod">
          <ac:chgData name="魏 星达" userId="ca17b13798aa44f7" providerId="LiveId" clId="{35DB7A80-CF8F-6C43-927E-A2A4080F7E83}" dt="2021-09-16T09:49:56.390" v="1666"/>
          <ac:spMkLst>
            <pc:docMk/>
            <pc:sldMk cId="3980182476" sldId="2489"/>
            <ac:spMk id="8" creationId="{093D7010-2043-AA4A-A167-1B7146CBD02F}"/>
          </ac:spMkLst>
        </pc:spChg>
        <pc:picChg chg="add del mod">
          <ac:chgData name="魏 星达" userId="ca17b13798aa44f7" providerId="LiveId" clId="{35DB7A80-CF8F-6C43-927E-A2A4080F7E83}" dt="2021-09-16T09:49:54.667" v="1665" actId="478"/>
          <ac:picMkLst>
            <pc:docMk/>
            <pc:sldMk cId="3980182476" sldId="2489"/>
            <ac:picMk id="6" creationId="{2ACABE49-08F7-FC4B-81BB-F065DE87E7B8}"/>
          </ac:picMkLst>
        </pc:picChg>
        <pc:picChg chg="add mod">
          <ac:chgData name="魏 星达" userId="ca17b13798aa44f7" providerId="LiveId" clId="{35DB7A80-CF8F-6C43-927E-A2A4080F7E83}" dt="2021-09-16T09:49:58.822" v="1668" actId="1076"/>
          <ac:picMkLst>
            <pc:docMk/>
            <pc:sldMk cId="3980182476" sldId="2489"/>
            <ac:picMk id="10" creationId="{F85E73C8-1E69-BC4B-BDF9-A525DDFB0CF4}"/>
          </ac:picMkLst>
        </pc:picChg>
      </pc:sldChg>
      <pc:sldChg chg="addSp delSp modSp add mod modNotesTx">
        <pc:chgData name="魏 星达" userId="ca17b13798aa44f7" providerId="LiveId" clId="{35DB7A80-CF8F-6C43-927E-A2A4080F7E83}" dt="2021-10-13T04:35:03.680" v="7429" actId="20577"/>
        <pc:sldMkLst>
          <pc:docMk/>
          <pc:sldMk cId="1204177564" sldId="2490"/>
        </pc:sldMkLst>
        <pc:spChg chg="mod">
          <ac:chgData name="魏 星达" userId="ca17b13798aa44f7" providerId="LiveId" clId="{35DB7A80-CF8F-6C43-927E-A2A4080F7E83}" dt="2021-09-16T10:01:41.661" v="2530" actId="20577"/>
          <ac:spMkLst>
            <pc:docMk/>
            <pc:sldMk cId="1204177564" sldId="2490"/>
            <ac:spMk id="2" creationId="{5D6BE006-F8DE-F946-BFDF-1A0C1E1E6284}"/>
          </ac:spMkLst>
        </pc:spChg>
        <pc:spChg chg="del">
          <ac:chgData name="魏 星达" userId="ca17b13798aa44f7" providerId="LiveId" clId="{35DB7A80-CF8F-6C43-927E-A2A4080F7E83}" dt="2021-09-19T05:47:40.704" v="6460" actId="478"/>
          <ac:spMkLst>
            <pc:docMk/>
            <pc:sldMk cId="1204177564" sldId="2490"/>
            <ac:spMk id="5" creationId="{136066CD-2C0C-3041-8FDA-6E7089784A1A}"/>
          </ac:spMkLst>
        </pc:spChg>
        <pc:spChg chg="add mod">
          <ac:chgData name="魏 星达" userId="ca17b13798aa44f7" providerId="LiveId" clId="{35DB7A80-CF8F-6C43-927E-A2A4080F7E83}" dt="2021-09-19T05:47:40.989" v="6461"/>
          <ac:spMkLst>
            <pc:docMk/>
            <pc:sldMk cId="1204177564" sldId="2490"/>
            <ac:spMk id="11" creationId="{85187B71-5119-FE46-9471-8B237DD0E4F1}"/>
          </ac:spMkLst>
        </pc:spChg>
        <pc:spChg chg="mod">
          <ac:chgData name="魏 星达" userId="ca17b13798aa44f7" providerId="LiveId" clId="{35DB7A80-CF8F-6C43-927E-A2A4080F7E83}" dt="2021-10-13T04:35:03.680" v="7429" actId="20577"/>
          <ac:spMkLst>
            <pc:docMk/>
            <pc:sldMk cId="1204177564" sldId="2490"/>
            <ac:spMk id="12" creationId="{BBB5FD90-90AF-FD4C-9D12-D698EC482513}"/>
          </ac:spMkLst>
        </pc:spChg>
      </pc:sldChg>
      <pc:sldChg chg="modSp add mod">
        <pc:chgData name="魏 星达" userId="ca17b13798aa44f7" providerId="LiveId" clId="{35DB7A80-CF8F-6C43-927E-A2A4080F7E83}" dt="2021-09-19T05:48:28.887" v="6464" actId="20577"/>
        <pc:sldMkLst>
          <pc:docMk/>
          <pc:sldMk cId="2046342943" sldId="2491"/>
        </pc:sldMkLst>
        <pc:spChg chg="mod">
          <ac:chgData name="魏 星达" userId="ca17b13798aa44f7" providerId="LiveId" clId="{35DB7A80-CF8F-6C43-927E-A2A4080F7E83}" dt="2021-09-19T05:48:28.887" v="6464" actId="20577"/>
          <ac:spMkLst>
            <pc:docMk/>
            <pc:sldMk cId="2046342943" sldId="2491"/>
            <ac:spMk id="5" creationId="{375403D9-9667-EA4B-986A-9CD8EA818815}"/>
          </ac:spMkLst>
        </pc:spChg>
      </pc:sldChg>
      <pc:sldChg chg="addSp delSp modSp add mod">
        <pc:chgData name="魏 星达" userId="ca17b13798aa44f7" providerId="LiveId" clId="{35DB7A80-CF8F-6C43-927E-A2A4080F7E83}" dt="2021-09-19T05:49:40.713" v="6567" actId="207"/>
        <pc:sldMkLst>
          <pc:docMk/>
          <pc:sldMk cId="3832880921" sldId="2492"/>
        </pc:sldMkLst>
        <pc:spChg chg="mod">
          <ac:chgData name="魏 星达" userId="ca17b13798aa44f7" providerId="LiveId" clId="{35DB7A80-CF8F-6C43-927E-A2A4080F7E83}" dt="2021-09-19T05:49:40.713" v="6567" actId="207"/>
          <ac:spMkLst>
            <pc:docMk/>
            <pc:sldMk cId="3832880921" sldId="2492"/>
            <ac:spMk id="3" creationId="{C961920F-D83B-9540-8EDE-806CC210CA9B}"/>
          </ac:spMkLst>
        </pc:spChg>
        <pc:spChg chg="del">
          <ac:chgData name="魏 星达" userId="ca17b13798aa44f7" providerId="LiveId" clId="{35DB7A80-CF8F-6C43-927E-A2A4080F7E83}" dt="2021-09-19T05:49:11.930" v="6510" actId="478"/>
          <ac:spMkLst>
            <pc:docMk/>
            <pc:sldMk cId="3832880921" sldId="2492"/>
            <ac:spMk id="5" creationId="{E70985A6-E9EC-4D4D-97AD-00BB9A55E288}"/>
          </ac:spMkLst>
        </pc:spChg>
        <pc:spChg chg="add mod">
          <ac:chgData name="魏 星达" userId="ca17b13798aa44f7" providerId="LiveId" clId="{35DB7A80-CF8F-6C43-927E-A2A4080F7E83}" dt="2021-09-19T05:49:12.248" v="6511"/>
          <ac:spMkLst>
            <pc:docMk/>
            <pc:sldMk cId="3832880921" sldId="2492"/>
            <ac:spMk id="11" creationId="{52C268DC-ABD9-0245-9D85-127960EB99CB}"/>
          </ac:spMkLst>
        </pc:spChg>
      </pc:sldChg>
      <pc:sldChg chg="modSp mod">
        <pc:chgData name="魏 星达" userId="ca17b13798aa44f7" providerId="LiveId" clId="{35DB7A80-CF8F-6C43-927E-A2A4080F7E83}" dt="2021-09-19T05:50:51.636" v="6621" actId="20577"/>
        <pc:sldMkLst>
          <pc:docMk/>
          <pc:sldMk cId="297497760" sldId="2493"/>
        </pc:sldMkLst>
        <pc:spChg chg="mod">
          <ac:chgData name="魏 星达" userId="ca17b13798aa44f7" providerId="LiveId" clId="{35DB7A80-CF8F-6C43-927E-A2A4080F7E83}" dt="2021-09-19T05:50:51.636" v="6621" actId="20577"/>
          <ac:spMkLst>
            <pc:docMk/>
            <pc:sldMk cId="297497760" sldId="2493"/>
            <ac:spMk id="3" creationId="{E970BF6B-E78E-FA4E-A67F-A41B11D33FF8}"/>
          </ac:spMkLst>
        </pc:spChg>
      </pc:sldChg>
      <pc:sldChg chg="modSp mod">
        <pc:chgData name="魏 星达" userId="ca17b13798aa44f7" providerId="LiveId" clId="{35DB7A80-CF8F-6C43-927E-A2A4080F7E83}" dt="2021-09-17T13:40:26.713" v="3223" actId="20577"/>
        <pc:sldMkLst>
          <pc:docMk/>
          <pc:sldMk cId="3486659466" sldId="2494"/>
        </pc:sldMkLst>
        <pc:spChg chg="mod">
          <ac:chgData name="魏 星达" userId="ca17b13798aa44f7" providerId="LiveId" clId="{35DB7A80-CF8F-6C43-927E-A2A4080F7E83}" dt="2021-09-17T13:40:26.713" v="3223" actId="20577"/>
          <ac:spMkLst>
            <pc:docMk/>
            <pc:sldMk cId="3486659466" sldId="2494"/>
            <ac:spMk id="2" creationId="{B267B560-8E96-9A49-9DA4-437119237B54}"/>
          </ac:spMkLst>
        </pc:spChg>
      </pc:sldChg>
      <pc:sldChg chg="modSp mod">
        <pc:chgData name="魏 星达" userId="ca17b13798aa44f7" providerId="LiveId" clId="{35DB7A80-CF8F-6C43-927E-A2A4080F7E83}" dt="2021-09-19T05:54:04.742" v="6926" actId="207"/>
        <pc:sldMkLst>
          <pc:docMk/>
          <pc:sldMk cId="1759298257" sldId="2495"/>
        </pc:sldMkLst>
        <pc:spChg chg="mod">
          <ac:chgData name="魏 星达" userId="ca17b13798aa44f7" providerId="LiveId" clId="{35DB7A80-CF8F-6C43-927E-A2A4080F7E83}" dt="2021-09-19T05:54:04.742" v="6926" actId="207"/>
          <ac:spMkLst>
            <pc:docMk/>
            <pc:sldMk cId="1759298257" sldId="2495"/>
            <ac:spMk id="3" creationId="{A514E141-3AD4-E843-A5C6-4AA74AC5273B}"/>
          </ac:spMkLst>
        </pc:spChg>
      </pc:sldChg>
      <pc:sldChg chg="modSp mod">
        <pc:chgData name="魏 星达" userId="ca17b13798aa44f7" providerId="LiveId" clId="{35DB7A80-CF8F-6C43-927E-A2A4080F7E83}" dt="2021-09-19T05:51:36.613" v="6655" actId="20577"/>
        <pc:sldMkLst>
          <pc:docMk/>
          <pc:sldMk cId="342826310" sldId="2496"/>
        </pc:sldMkLst>
        <pc:spChg chg="mod">
          <ac:chgData name="魏 星达" userId="ca17b13798aa44f7" providerId="LiveId" clId="{35DB7A80-CF8F-6C43-927E-A2A4080F7E83}" dt="2021-09-19T05:51:36.613" v="6655" actId="20577"/>
          <ac:spMkLst>
            <pc:docMk/>
            <pc:sldMk cId="342826310" sldId="2496"/>
            <ac:spMk id="3" creationId="{3B513F1C-9462-A641-9FC8-50925C7B8516}"/>
          </ac:spMkLst>
        </pc:spChg>
      </pc:sldChg>
      <pc:sldChg chg="modSp mod">
        <pc:chgData name="魏 星达" userId="ca17b13798aa44f7" providerId="LiveId" clId="{35DB7A80-CF8F-6C43-927E-A2A4080F7E83}" dt="2021-09-19T05:52:17.566" v="6677" actId="20577"/>
        <pc:sldMkLst>
          <pc:docMk/>
          <pc:sldMk cId="174140125" sldId="2497"/>
        </pc:sldMkLst>
        <pc:spChg chg="mod">
          <ac:chgData name="魏 星达" userId="ca17b13798aa44f7" providerId="LiveId" clId="{35DB7A80-CF8F-6C43-927E-A2A4080F7E83}" dt="2021-09-19T05:52:17.566" v="6677" actId="20577"/>
          <ac:spMkLst>
            <pc:docMk/>
            <pc:sldMk cId="174140125" sldId="2497"/>
            <ac:spMk id="2" creationId="{CDC3D128-6117-8C4C-8EA4-425E7B5CAABB}"/>
          </ac:spMkLst>
        </pc:spChg>
        <pc:spChg chg="mod">
          <ac:chgData name="魏 星达" userId="ca17b13798aa44f7" providerId="LiveId" clId="{35DB7A80-CF8F-6C43-927E-A2A4080F7E83}" dt="2021-09-19T05:52:07.373" v="6676" actId="207"/>
          <ac:spMkLst>
            <pc:docMk/>
            <pc:sldMk cId="174140125" sldId="2497"/>
            <ac:spMk id="3" creationId="{475123B4-5700-524D-9391-624F238FF53B}"/>
          </ac:spMkLst>
        </pc:spChg>
      </pc:sldChg>
      <pc:sldChg chg="modSp mod">
        <pc:chgData name="魏 星达" userId="ca17b13798aa44f7" providerId="LiveId" clId="{35DB7A80-CF8F-6C43-927E-A2A4080F7E83}" dt="2021-09-19T05:52:29.431" v="6681" actId="20577"/>
        <pc:sldMkLst>
          <pc:docMk/>
          <pc:sldMk cId="3220509530" sldId="2498"/>
        </pc:sldMkLst>
        <pc:spChg chg="mod">
          <ac:chgData name="魏 星达" userId="ca17b13798aa44f7" providerId="LiveId" clId="{35DB7A80-CF8F-6C43-927E-A2A4080F7E83}" dt="2021-09-19T05:52:29.431" v="6681" actId="20577"/>
          <ac:spMkLst>
            <pc:docMk/>
            <pc:sldMk cId="3220509530" sldId="2498"/>
            <ac:spMk id="3" creationId="{475123B4-5700-524D-9391-624F238FF53B}"/>
          </ac:spMkLst>
        </pc:spChg>
      </pc:sldChg>
      <pc:sldChg chg="modSp mod">
        <pc:chgData name="魏 星达" userId="ca17b13798aa44f7" providerId="LiveId" clId="{35DB7A80-CF8F-6C43-927E-A2A4080F7E83}" dt="2021-09-19T05:54:16.032" v="6934" actId="20577"/>
        <pc:sldMkLst>
          <pc:docMk/>
          <pc:sldMk cId="3054769188" sldId="2499"/>
        </pc:sldMkLst>
        <pc:spChg chg="mod">
          <ac:chgData name="魏 星达" userId="ca17b13798aa44f7" providerId="LiveId" clId="{35DB7A80-CF8F-6C43-927E-A2A4080F7E83}" dt="2021-09-19T05:54:16.032" v="6934" actId="20577"/>
          <ac:spMkLst>
            <pc:docMk/>
            <pc:sldMk cId="3054769188" sldId="2499"/>
            <ac:spMk id="3" creationId="{5619F5BB-6BE2-EA45-8DDB-136D57DD49C2}"/>
          </ac:spMkLst>
        </pc:spChg>
      </pc:sldChg>
      <pc:sldChg chg="addSp modSp mod">
        <pc:chgData name="魏 星达" userId="ca17b13798aa44f7" providerId="LiveId" clId="{35DB7A80-CF8F-6C43-927E-A2A4080F7E83}" dt="2021-09-19T05:55:29.283" v="6994" actId="20577"/>
        <pc:sldMkLst>
          <pc:docMk/>
          <pc:sldMk cId="641564138" sldId="2500"/>
        </pc:sldMkLst>
        <pc:spChg chg="mod">
          <ac:chgData name="魏 星达" userId="ca17b13798aa44f7" providerId="LiveId" clId="{35DB7A80-CF8F-6C43-927E-A2A4080F7E83}" dt="2021-09-19T05:55:29.283" v="6994" actId="20577"/>
          <ac:spMkLst>
            <pc:docMk/>
            <pc:sldMk cId="641564138" sldId="2500"/>
            <ac:spMk id="2" creationId="{D072976C-DBF2-8D4E-A982-1C10C810F0B6}"/>
          </ac:spMkLst>
        </pc:spChg>
        <pc:spChg chg="mod">
          <ac:chgData name="魏 星达" userId="ca17b13798aa44f7" providerId="LiveId" clId="{35DB7A80-CF8F-6C43-927E-A2A4080F7E83}" dt="2021-09-17T13:50:10.069" v="3410"/>
          <ac:spMkLst>
            <pc:docMk/>
            <pc:sldMk cId="641564138" sldId="2500"/>
            <ac:spMk id="3" creationId="{AC6C806B-E63A-FE4D-AFA9-7D381C3746A9}"/>
          </ac:spMkLst>
        </pc:spChg>
        <pc:spChg chg="add mod">
          <ac:chgData name="魏 星达" userId="ca17b13798aa44f7" providerId="LiveId" clId="{35DB7A80-CF8F-6C43-927E-A2A4080F7E83}" dt="2021-09-17T13:49:59.664" v="3409" actId="114"/>
          <ac:spMkLst>
            <pc:docMk/>
            <pc:sldMk cId="641564138" sldId="2500"/>
            <ac:spMk id="5" creationId="{E7F4C98E-3867-CB4A-B705-39A699F7C1E5}"/>
          </ac:spMkLst>
        </pc:spChg>
        <pc:spChg chg="add mod">
          <ac:chgData name="魏 星达" userId="ca17b13798aa44f7" providerId="LiveId" clId="{35DB7A80-CF8F-6C43-927E-A2A4080F7E83}" dt="2021-09-17T13:50:27.456" v="3414" actId="255"/>
          <ac:spMkLst>
            <pc:docMk/>
            <pc:sldMk cId="641564138" sldId="2500"/>
            <ac:spMk id="8" creationId="{5D35C68D-DF07-634B-95D7-F0E34C67BF1C}"/>
          </ac:spMkLst>
        </pc:spChg>
        <pc:picChg chg="add mod">
          <ac:chgData name="魏 星达" userId="ca17b13798aa44f7" providerId="LiveId" clId="{35DB7A80-CF8F-6C43-927E-A2A4080F7E83}" dt="2021-09-17T14:06:18.756" v="4440" actId="1076"/>
          <ac:picMkLst>
            <pc:docMk/>
            <pc:sldMk cId="641564138" sldId="2500"/>
            <ac:picMk id="7" creationId="{D0CB85E0-CAB9-9C40-A381-F4B3059C31BA}"/>
          </ac:picMkLst>
        </pc:picChg>
      </pc:sldChg>
      <pc:sldChg chg="modSp add mod">
        <pc:chgData name="魏 星达" userId="ca17b13798aa44f7" providerId="LiveId" clId="{35DB7A80-CF8F-6C43-927E-A2A4080F7E83}" dt="2021-09-17T13:56:10.260" v="3685" actId="20577"/>
        <pc:sldMkLst>
          <pc:docMk/>
          <pc:sldMk cId="2774012564" sldId="2501"/>
        </pc:sldMkLst>
        <pc:spChg chg="mod">
          <ac:chgData name="魏 星达" userId="ca17b13798aa44f7" providerId="LiveId" clId="{35DB7A80-CF8F-6C43-927E-A2A4080F7E83}" dt="2021-09-17T13:56:10.260" v="3685" actId="20577"/>
          <ac:spMkLst>
            <pc:docMk/>
            <pc:sldMk cId="2774012564" sldId="2501"/>
            <ac:spMk id="3" creationId="{5619F5BB-6BE2-EA45-8DDB-136D57DD49C2}"/>
          </ac:spMkLst>
        </pc:spChg>
      </pc:sldChg>
      <pc:sldChg chg="add del">
        <pc:chgData name="魏 星达" userId="ca17b13798aa44f7" providerId="LiveId" clId="{35DB7A80-CF8F-6C43-927E-A2A4080F7E83}" dt="2021-09-16T14:36:09.948" v="3086"/>
        <pc:sldMkLst>
          <pc:docMk/>
          <pc:sldMk cId="887325346" sldId="2502"/>
        </pc:sldMkLst>
      </pc:sldChg>
      <pc:sldChg chg="modSp add mod modNotesTx">
        <pc:chgData name="魏 星达" userId="ca17b13798aa44f7" providerId="LiveId" clId="{35DB7A80-CF8F-6C43-927E-A2A4080F7E83}" dt="2021-09-17T14:13:13.327" v="4872" actId="20577"/>
        <pc:sldMkLst>
          <pc:docMk/>
          <pc:sldMk cId="2076179454" sldId="2502"/>
        </pc:sldMkLst>
        <pc:spChg chg="mod">
          <ac:chgData name="魏 星达" userId="ca17b13798aa44f7" providerId="LiveId" clId="{35DB7A80-CF8F-6C43-927E-A2A4080F7E83}" dt="2021-09-16T14:36:21.232" v="3088" actId="207"/>
          <ac:spMkLst>
            <pc:docMk/>
            <pc:sldMk cId="2076179454" sldId="2502"/>
            <ac:spMk id="3" creationId="{5619F5BB-6BE2-EA45-8DDB-136D57DD49C2}"/>
          </ac:spMkLst>
        </pc:spChg>
      </pc:sldChg>
      <pc:sldChg chg="addSp modSp new mod">
        <pc:chgData name="魏 星达" userId="ca17b13798aa44f7" providerId="LiveId" clId="{35DB7A80-CF8F-6C43-927E-A2A4080F7E83}" dt="2021-09-17T14:27:36.081" v="5507" actId="113"/>
        <pc:sldMkLst>
          <pc:docMk/>
          <pc:sldMk cId="3535723165" sldId="2503"/>
        </pc:sldMkLst>
        <pc:spChg chg="mod">
          <ac:chgData name="魏 星达" userId="ca17b13798aa44f7" providerId="LiveId" clId="{35DB7A80-CF8F-6C43-927E-A2A4080F7E83}" dt="2021-09-17T13:51:49.517" v="3433"/>
          <ac:spMkLst>
            <pc:docMk/>
            <pc:sldMk cId="3535723165" sldId="2503"/>
            <ac:spMk id="2" creationId="{AD26657C-7CD6-9048-812E-E03F6CC1CD4C}"/>
          </ac:spMkLst>
        </pc:spChg>
        <pc:spChg chg="mod">
          <ac:chgData name="魏 星达" userId="ca17b13798aa44f7" providerId="LiveId" clId="{35DB7A80-CF8F-6C43-927E-A2A4080F7E83}" dt="2021-09-17T14:27:36.081" v="5507" actId="113"/>
          <ac:spMkLst>
            <pc:docMk/>
            <pc:sldMk cId="3535723165" sldId="2503"/>
            <ac:spMk id="3" creationId="{65EBA8CD-7C7F-D24F-B167-BC6838A084C8}"/>
          </ac:spMkLst>
        </pc:spChg>
        <pc:picChg chg="add mod">
          <ac:chgData name="魏 星达" userId="ca17b13798aa44f7" providerId="LiveId" clId="{35DB7A80-CF8F-6C43-927E-A2A4080F7E83}" dt="2021-09-17T13:54:01.218" v="3614" actId="1076"/>
          <ac:picMkLst>
            <pc:docMk/>
            <pc:sldMk cId="3535723165" sldId="2503"/>
            <ac:picMk id="6" creationId="{9DE65814-B18F-0E4E-B854-0C28E4B6AA14}"/>
          </ac:picMkLst>
        </pc:picChg>
      </pc:sldChg>
      <pc:sldChg chg="modSp new mod modNotesTx">
        <pc:chgData name="魏 星达" userId="ca17b13798aa44f7" providerId="LiveId" clId="{35DB7A80-CF8F-6C43-927E-A2A4080F7E83}" dt="2021-09-19T05:56:09.074" v="7016" actId="20577"/>
        <pc:sldMkLst>
          <pc:docMk/>
          <pc:sldMk cId="657260433" sldId="2504"/>
        </pc:sldMkLst>
        <pc:spChg chg="mod">
          <ac:chgData name="魏 星达" userId="ca17b13798aa44f7" providerId="LiveId" clId="{35DB7A80-CF8F-6C43-927E-A2A4080F7E83}" dt="2021-09-17T14:25:56.053" v="5359" actId="20577"/>
          <ac:spMkLst>
            <pc:docMk/>
            <pc:sldMk cId="657260433" sldId="2504"/>
            <ac:spMk id="2" creationId="{7F234B18-6043-8F45-BFE1-E74438F6CDCE}"/>
          </ac:spMkLst>
        </pc:spChg>
        <pc:spChg chg="mod">
          <ac:chgData name="魏 星达" userId="ca17b13798aa44f7" providerId="LiveId" clId="{35DB7A80-CF8F-6C43-927E-A2A4080F7E83}" dt="2021-09-19T05:56:09.074" v="7016" actId="20577"/>
          <ac:spMkLst>
            <pc:docMk/>
            <pc:sldMk cId="657260433" sldId="2504"/>
            <ac:spMk id="3" creationId="{D0D4AAB4-98A0-5948-A07C-B4E0B4BD88E1}"/>
          </ac:spMkLst>
        </pc:spChg>
      </pc:sldChg>
      <pc:sldChg chg="modSp add mod">
        <pc:chgData name="魏 星达" userId="ca17b13798aa44f7" providerId="LiveId" clId="{35DB7A80-CF8F-6C43-927E-A2A4080F7E83}" dt="2021-09-17T13:56:33.761" v="3691" actId="207"/>
        <pc:sldMkLst>
          <pc:docMk/>
          <pc:sldMk cId="2280977866" sldId="2505"/>
        </pc:sldMkLst>
        <pc:spChg chg="mod">
          <ac:chgData name="魏 星达" userId="ca17b13798aa44f7" providerId="LiveId" clId="{35DB7A80-CF8F-6C43-927E-A2A4080F7E83}" dt="2021-09-17T13:56:33.761" v="3691" actId="207"/>
          <ac:spMkLst>
            <pc:docMk/>
            <pc:sldMk cId="2280977866" sldId="2505"/>
            <ac:spMk id="3" creationId="{5619F5BB-6BE2-EA45-8DDB-136D57DD49C2}"/>
          </ac:spMkLst>
        </pc:spChg>
      </pc:sldChg>
      <pc:sldChg chg="addSp delSp modSp new mod">
        <pc:chgData name="魏 星达" userId="ca17b13798aa44f7" providerId="LiveId" clId="{35DB7A80-CF8F-6C43-927E-A2A4080F7E83}" dt="2021-09-19T05:54:53.510" v="6966" actId="20577"/>
        <pc:sldMkLst>
          <pc:docMk/>
          <pc:sldMk cId="3144194887" sldId="2506"/>
        </pc:sldMkLst>
        <pc:spChg chg="mod">
          <ac:chgData name="魏 星达" userId="ca17b13798aa44f7" providerId="LiveId" clId="{35DB7A80-CF8F-6C43-927E-A2A4080F7E83}" dt="2021-09-17T14:00:44.741" v="4097" actId="207"/>
          <ac:spMkLst>
            <pc:docMk/>
            <pc:sldMk cId="3144194887" sldId="2506"/>
            <ac:spMk id="2" creationId="{14C0CB68-AEED-574B-A0EA-73C873261EDA}"/>
          </ac:spMkLst>
        </pc:spChg>
        <pc:spChg chg="mod">
          <ac:chgData name="魏 星达" userId="ca17b13798aa44f7" providerId="LiveId" clId="{35DB7A80-CF8F-6C43-927E-A2A4080F7E83}" dt="2021-09-19T05:54:53.510" v="6966" actId="20577"/>
          <ac:spMkLst>
            <pc:docMk/>
            <pc:sldMk cId="3144194887" sldId="2506"/>
            <ac:spMk id="3" creationId="{34C42807-AEA7-4049-BFF3-2C2FA90BCF8A}"/>
          </ac:spMkLst>
        </pc:spChg>
        <pc:spChg chg="add del mod">
          <ac:chgData name="魏 星达" userId="ca17b13798aa44f7" providerId="LiveId" clId="{35DB7A80-CF8F-6C43-927E-A2A4080F7E83}" dt="2021-09-17T14:00:18.818" v="4071"/>
          <ac:spMkLst>
            <pc:docMk/>
            <pc:sldMk cId="3144194887" sldId="2506"/>
            <ac:spMk id="5" creationId="{F813575D-220D-074B-A4B9-AE77E461D18A}"/>
          </ac:spMkLst>
        </pc:spChg>
      </pc:sldChg>
      <pc:sldChg chg="addSp delSp modSp new mod">
        <pc:chgData name="魏 星达" userId="ca17b13798aa44f7" providerId="LiveId" clId="{35DB7A80-CF8F-6C43-927E-A2A4080F7E83}" dt="2021-09-17T14:11:00.898" v="4537"/>
        <pc:sldMkLst>
          <pc:docMk/>
          <pc:sldMk cId="872455151" sldId="2507"/>
        </pc:sldMkLst>
        <pc:spChg chg="mod">
          <ac:chgData name="魏 星达" userId="ca17b13798aa44f7" providerId="LiveId" clId="{35DB7A80-CF8F-6C43-927E-A2A4080F7E83}" dt="2021-09-17T14:00:15.231" v="4069"/>
          <ac:spMkLst>
            <pc:docMk/>
            <pc:sldMk cId="872455151" sldId="2507"/>
            <ac:spMk id="2" creationId="{7FF83908-DB9B-B343-B8F3-DF736E84403C}"/>
          </ac:spMkLst>
        </pc:spChg>
        <pc:spChg chg="mod">
          <ac:chgData name="魏 星达" userId="ca17b13798aa44f7" providerId="LiveId" clId="{35DB7A80-CF8F-6C43-927E-A2A4080F7E83}" dt="2021-09-17T14:10:47.521" v="4532" actId="207"/>
          <ac:spMkLst>
            <pc:docMk/>
            <pc:sldMk cId="872455151" sldId="2507"/>
            <ac:spMk id="3" creationId="{122A7365-02FE-AA47-A6D6-E2E2390BCB92}"/>
          </ac:spMkLst>
        </pc:spChg>
        <pc:spChg chg="add del mod">
          <ac:chgData name="魏 星达" userId="ca17b13798aa44f7" providerId="LiveId" clId="{35DB7A80-CF8F-6C43-927E-A2A4080F7E83}" dt="2021-09-17T14:11:00.898" v="4537"/>
          <ac:spMkLst>
            <pc:docMk/>
            <pc:sldMk cId="872455151" sldId="2507"/>
            <ac:spMk id="5" creationId="{39C50880-1C2A-3946-AFFA-756548981EB7}"/>
          </ac:spMkLst>
        </pc:spChg>
        <pc:picChg chg="add mod">
          <ac:chgData name="魏 星达" userId="ca17b13798aa44f7" providerId="LiveId" clId="{35DB7A80-CF8F-6C43-927E-A2A4080F7E83}" dt="2021-09-17T14:10:00.739" v="4446" actId="1076"/>
          <ac:picMkLst>
            <pc:docMk/>
            <pc:sldMk cId="872455151" sldId="2507"/>
            <ac:picMk id="1026" creationId="{EB2C35EB-A42B-124D-8FD7-9F63560807D0}"/>
          </ac:picMkLst>
        </pc:picChg>
      </pc:sldChg>
      <pc:sldChg chg="addSp modSp new mod modNotesTx">
        <pc:chgData name="魏 星达" userId="ca17b13798aa44f7" providerId="LiveId" clId="{35DB7A80-CF8F-6C43-927E-A2A4080F7E83}" dt="2021-09-17T14:19:59.147" v="5309" actId="207"/>
        <pc:sldMkLst>
          <pc:docMk/>
          <pc:sldMk cId="1142890557" sldId="2508"/>
        </pc:sldMkLst>
        <pc:spChg chg="mod">
          <ac:chgData name="魏 星达" userId="ca17b13798aa44f7" providerId="LiveId" clId="{35DB7A80-CF8F-6C43-927E-A2A4080F7E83}" dt="2021-09-17T14:10:57.423" v="4535"/>
          <ac:spMkLst>
            <pc:docMk/>
            <pc:sldMk cId="1142890557" sldId="2508"/>
            <ac:spMk id="2" creationId="{33916BE9-A5C4-0645-BAB5-E2BD4CFCCD79}"/>
          </ac:spMkLst>
        </pc:spChg>
        <pc:spChg chg="mod">
          <ac:chgData name="魏 星达" userId="ca17b13798aa44f7" providerId="LiveId" clId="{35DB7A80-CF8F-6C43-927E-A2A4080F7E83}" dt="2021-09-17T14:19:59.147" v="5309" actId="207"/>
          <ac:spMkLst>
            <pc:docMk/>
            <pc:sldMk cId="1142890557" sldId="2508"/>
            <ac:spMk id="3" creationId="{BB2C5E55-0C9B-3B4F-9865-23D64A6CA8D9}"/>
          </ac:spMkLst>
        </pc:spChg>
        <pc:picChg chg="add mod">
          <ac:chgData name="魏 星达" userId="ca17b13798aa44f7" providerId="LiveId" clId="{35DB7A80-CF8F-6C43-927E-A2A4080F7E83}" dt="2021-09-17T14:15:20.995" v="4949" actId="1076"/>
          <ac:picMkLst>
            <pc:docMk/>
            <pc:sldMk cId="1142890557" sldId="2508"/>
            <ac:picMk id="5" creationId="{FCCA6CF2-D236-044E-B34F-F162828929D6}"/>
          </ac:picMkLst>
        </pc:picChg>
      </pc:sldChg>
      <pc:sldChg chg="modSp add mod">
        <pc:chgData name="魏 星达" userId="ca17b13798aa44f7" providerId="LiveId" clId="{35DB7A80-CF8F-6C43-927E-A2A4080F7E83}" dt="2021-09-19T05:56:19.748" v="7033" actId="20577"/>
        <pc:sldMkLst>
          <pc:docMk/>
          <pc:sldMk cId="4294321373" sldId="2509"/>
        </pc:sldMkLst>
        <pc:spChg chg="mod">
          <ac:chgData name="魏 星达" userId="ca17b13798aa44f7" providerId="LiveId" clId="{35DB7A80-CF8F-6C43-927E-A2A4080F7E83}" dt="2021-09-19T05:56:19.748" v="7033" actId="20577"/>
          <ac:spMkLst>
            <pc:docMk/>
            <pc:sldMk cId="4294321373" sldId="2509"/>
            <ac:spMk id="5" creationId="{375403D9-9667-EA4B-986A-9CD8EA818815}"/>
          </ac:spMkLst>
        </pc:spChg>
      </pc:sldChg>
      <pc:sldChg chg="modSp add mod">
        <pc:chgData name="魏 星达" userId="ca17b13798aa44f7" providerId="LiveId" clId="{35DB7A80-CF8F-6C43-927E-A2A4080F7E83}" dt="2021-09-19T05:56:45.459" v="7039" actId="207"/>
        <pc:sldMkLst>
          <pc:docMk/>
          <pc:sldMk cId="1483551015" sldId="2510"/>
        </pc:sldMkLst>
        <pc:spChg chg="mod">
          <ac:chgData name="魏 星达" userId="ca17b13798aa44f7" providerId="LiveId" clId="{35DB7A80-CF8F-6C43-927E-A2A4080F7E83}" dt="2021-09-17T14:38:24.561" v="6409" actId="20577"/>
          <ac:spMkLst>
            <pc:docMk/>
            <pc:sldMk cId="1483551015" sldId="2510"/>
            <ac:spMk id="2" creationId="{7F234B18-6043-8F45-BFE1-E74438F6CDCE}"/>
          </ac:spMkLst>
        </pc:spChg>
        <pc:spChg chg="mod">
          <ac:chgData name="魏 星达" userId="ca17b13798aa44f7" providerId="LiveId" clId="{35DB7A80-CF8F-6C43-927E-A2A4080F7E83}" dt="2021-09-19T05:56:45.459" v="7039" actId="207"/>
          <ac:spMkLst>
            <pc:docMk/>
            <pc:sldMk cId="1483551015" sldId="2510"/>
            <ac:spMk id="3" creationId="{D0D4AAB4-98A0-5948-A07C-B4E0B4BD88E1}"/>
          </ac:spMkLst>
        </pc:spChg>
      </pc:sldChg>
      <pc:sldChg chg="modSp mod">
        <pc:chgData name="魏 星达" userId="ca17b13798aa44f7" providerId="LiveId" clId="{35DB7A80-CF8F-6C43-927E-A2A4080F7E83}" dt="2021-09-19T05:58:02.843" v="7074" actId="20577"/>
        <pc:sldMkLst>
          <pc:docMk/>
          <pc:sldMk cId="155487367" sldId="2518"/>
        </pc:sldMkLst>
        <pc:spChg chg="mod">
          <ac:chgData name="魏 星达" userId="ca17b13798aa44f7" providerId="LiveId" clId="{35DB7A80-CF8F-6C43-927E-A2A4080F7E83}" dt="2021-09-19T05:58:02.843" v="7074" actId="20577"/>
          <ac:spMkLst>
            <pc:docMk/>
            <pc:sldMk cId="155487367" sldId="2518"/>
            <ac:spMk id="3" creationId="{A99661CA-52CA-5746-AA07-F22EF4C444F7}"/>
          </ac:spMkLst>
        </pc:spChg>
      </pc:sldChg>
      <pc:sldChg chg="modSp mod">
        <pc:chgData name="魏 星达" userId="ca17b13798aa44f7" providerId="LiveId" clId="{35DB7A80-CF8F-6C43-927E-A2A4080F7E83}" dt="2021-09-19T05:59:21.539" v="7190" actId="20577"/>
        <pc:sldMkLst>
          <pc:docMk/>
          <pc:sldMk cId="966365964" sldId="2520"/>
        </pc:sldMkLst>
        <pc:spChg chg="mod">
          <ac:chgData name="魏 星达" userId="ca17b13798aa44f7" providerId="LiveId" clId="{35DB7A80-CF8F-6C43-927E-A2A4080F7E83}" dt="2021-09-19T05:59:21.539" v="7190" actId="20577"/>
          <ac:spMkLst>
            <pc:docMk/>
            <pc:sldMk cId="966365964" sldId="2520"/>
            <ac:spMk id="3" creationId="{FB2445F0-4366-2541-9405-C45C383ACF29}"/>
          </ac:spMkLst>
        </pc:spChg>
      </pc:sldChg>
      <pc:sldChg chg="modSp add mod">
        <pc:chgData name="魏 星达" userId="ca17b13798aa44f7" providerId="LiveId" clId="{35DB7A80-CF8F-6C43-927E-A2A4080F7E83}" dt="2021-09-19T05:58:43.778" v="7077" actId="207"/>
        <pc:sldMkLst>
          <pc:docMk/>
          <pc:sldMk cId="2864677651" sldId="2533"/>
        </pc:sldMkLst>
        <pc:spChg chg="mod">
          <ac:chgData name="魏 星达" userId="ca17b13798aa44f7" providerId="LiveId" clId="{35DB7A80-CF8F-6C43-927E-A2A4080F7E83}" dt="2021-09-19T05:58:43.778" v="7077" actId="207"/>
          <ac:spMkLst>
            <pc:docMk/>
            <pc:sldMk cId="2864677651" sldId="2533"/>
            <ac:spMk id="3" creationId="{5619F5BB-6BE2-EA45-8DDB-136D57DD49C2}"/>
          </ac:spMkLst>
        </pc:spChg>
      </pc:sldChg>
      <pc:sldChg chg="modSp">
        <pc:chgData name="魏 星达" userId="ca17b13798aa44f7" providerId="LiveId" clId="{35DB7A80-CF8F-6C43-927E-A2A4080F7E83}" dt="2021-10-13T04:35:38.023" v="7430"/>
        <pc:sldMkLst>
          <pc:docMk/>
          <pc:sldMk cId="3152033993" sldId="2541"/>
        </pc:sldMkLst>
        <pc:spChg chg="mod">
          <ac:chgData name="魏 星达" userId="ca17b13798aa44f7" providerId="LiveId" clId="{35DB7A80-CF8F-6C43-927E-A2A4080F7E83}" dt="2021-10-13T04:35:38.023" v="7430"/>
          <ac:spMkLst>
            <pc:docMk/>
            <pc:sldMk cId="3152033993" sldId="2541"/>
            <ac:spMk id="3" creationId="{BF4B7FD6-F67A-F64F-8142-19C0B9D3029A}"/>
          </ac:spMkLst>
        </pc:spChg>
      </pc:sldChg>
      <pc:sldChg chg="del">
        <pc:chgData name="魏 星达" userId="ca17b13798aa44f7" providerId="LiveId" clId="{35DB7A80-CF8F-6C43-927E-A2A4080F7E83}" dt="2021-10-13T04:36:12.945" v="7431" actId="2696"/>
        <pc:sldMkLst>
          <pc:docMk/>
          <pc:sldMk cId="2909447317" sldId="2553"/>
        </pc:sldMkLst>
      </pc:sldChg>
      <pc:sldChg chg="modSp mod">
        <pc:chgData name="魏 星达" userId="ca17b13798aa44f7" providerId="LiveId" clId="{35DB7A80-CF8F-6C43-927E-A2A4080F7E83}" dt="2021-10-13T04:36:37.750" v="7432" actId="400"/>
        <pc:sldMkLst>
          <pc:docMk/>
          <pc:sldMk cId="2608514569" sldId="2558"/>
        </pc:sldMkLst>
        <pc:spChg chg="mod">
          <ac:chgData name="魏 星达" userId="ca17b13798aa44f7" providerId="LiveId" clId="{35DB7A80-CF8F-6C43-927E-A2A4080F7E83}" dt="2021-10-13T04:36:37.750" v="7432" actId="400"/>
          <ac:spMkLst>
            <pc:docMk/>
            <pc:sldMk cId="2608514569" sldId="2558"/>
            <ac:spMk id="3" creationId="{BF4B7FD6-F67A-F64F-8142-19C0B9D3029A}"/>
          </ac:spMkLst>
        </pc:spChg>
      </pc:sldChg>
    </pc:docChg>
  </pc:docChgLst>
  <pc:docChgLst>
    <pc:chgData name="魏 星达" userId="ca17b13798aa44f7" providerId="LiveId" clId="{C1CF363B-EA95-8648-8A05-A550A3BF788E}"/>
    <pc:docChg chg="undo custSel addSld delSld modSld sldOrd">
      <pc:chgData name="魏 星达" userId="ca17b13798aa44f7" providerId="LiveId" clId="{C1CF363B-EA95-8648-8A05-A550A3BF788E}" dt="2021-10-13T14:11:15.621" v="2067" actId="20577"/>
      <pc:docMkLst>
        <pc:docMk/>
      </pc:docMkLst>
      <pc:sldChg chg="modSp mod">
        <pc:chgData name="魏 星达" userId="ca17b13798aa44f7" providerId="LiveId" clId="{C1CF363B-EA95-8648-8A05-A550A3BF788E}" dt="2021-10-13T13:57:39.930" v="1445" actId="20577"/>
        <pc:sldMkLst>
          <pc:docMk/>
          <pc:sldMk cId="1204177564" sldId="2490"/>
        </pc:sldMkLst>
        <pc:spChg chg="mod">
          <ac:chgData name="魏 星达" userId="ca17b13798aa44f7" providerId="LiveId" clId="{C1CF363B-EA95-8648-8A05-A550A3BF788E}" dt="2021-10-13T13:57:39.930" v="1445" actId="20577"/>
          <ac:spMkLst>
            <pc:docMk/>
            <pc:sldMk cId="1204177564" sldId="2490"/>
            <ac:spMk id="12" creationId="{BBB5FD90-90AF-FD4C-9D12-D698EC482513}"/>
          </ac:spMkLst>
        </pc:spChg>
      </pc:sldChg>
      <pc:sldChg chg="add del modNotesTx">
        <pc:chgData name="魏 星达" userId="ca17b13798aa44f7" providerId="LiveId" clId="{C1CF363B-EA95-8648-8A05-A550A3BF788E}" dt="2021-10-13T13:55:45.504" v="1421" actId="2696"/>
        <pc:sldMkLst>
          <pc:docMk/>
          <pc:sldMk cId="297497760" sldId="2493"/>
        </pc:sldMkLst>
      </pc:sldChg>
      <pc:sldChg chg="add">
        <pc:chgData name="魏 星达" userId="ca17b13798aa44f7" providerId="LiveId" clId="{C1CF363B-EA95-8648-8A05-A550A3BF788E}" dt="2021-10-13T13:56:55.773" v="1441"/>
        <pc:sldMkLst>
          <pc:docMk/>
          <pc:sldMk cId="1925698550" sldId="2493"/>
        </pc:sldMkLst>
      </pc:sldChg>
      <pc:sldChg chg="modSp mod">
        <pc:chgData name="魏 星达" userId="ca17b13798aa44f7" providerId="LiveId" clId="{C1CF363B-EA95-8648-8A05-A550A3BF788E}" dt="2021-10-13T14:01:03.406" v="1839" actId="113"/>
        <pc:sldMkLst>
          <pc:docMk/>
          <pc:sldMk cId="1759298257" sldId="2495"/>
        </pc:sldMkLst>
        <pc:spChg chg="mod">
          <ac:chgData name="魏 星达" userId="ca17b13798aa44f7" providerId="LiveId" clId="{C1CF363B-EA95-8648-8A05-A550A3BF788E}" dt="2021-10-13T14:01:03.406" v="1839" actId="113"/>
          <ac:spMkLst>
            <pc:docMk/>
            <pc:sldMk cId="1759298257" sldId="2495"/>
            <ac:spMk id="3" creationId="{A514E141-3AD4-E843-A5C6-4AA74AC5273B}"/>
          </ac:spMkLst>
        </pc:spChg>
      </pc:sldChg>
      <pc:sldChg chg="modNotesTx">
        <pc:chgData name="魏 星达" userId="ca17b13798aa44f7" providerId="LiveId" clId="{C1CF363B-EA95-8648-8A05-A550A3BF788E}" dt="2021-10-13T10:07:12.879" v="59" actId="20577"/>
        <pc:sldMkLst>
          <pc:docMk/>
          <pc:sldMk cId="342826310" sldId="2496"/>
        </pc:sldMkLst>
      </pc:sldChg>
      <pc:sldChg chg="modSp mod ord">
        <pc:chgData name="魏 星达" userId="ca17b13798aa44f7" providerId="LiveId" clId="{C1CF363B-EA95-8648-8A05-A550A3BF788E}" dt="2021-10-13T14:00:50.267" v="1836" actId="207"/>
        <pc:sldMkLst>
          <pc:docMk/>
          <pc:sldMk cId="3220509530" sldId="2498"/>
        </pc:sldMkLst>
        <pc:spChg chg="mod">
          <ac:chgData name="魏 星达" userId="ca17b13798aa44f7" providerId="LiveId" clId="{C1CF363B-EA95-8648-8A05-A550A3BF788E}" dt="2021-10-13T14:00:50.267" v="1836" actId="207"/>
          <ac:spMkLst>
            <pc:docMk/>
            <pc:sldMk cId="3220509530" sldId="2498"/>
            <ac:spMk id="3" creationId="{475123B4-5700-524D-9391-624F238FF53B}"/>
          </ac:spMkLst>
        </pc:spChg>
      </pc:sldChg>
      <pc:sldChg chg="delSp modSp mod">
        <pc:chgData name="魏 星达" userId="ca17b13798aa44f7" providerId="LiveId" clId="{C1CF363B-EA95-8648-8A05-A550A3BF788E}" dt="2021-10-13T10:42:19.972" v="137" actId="20577"/>
        <pc:sldMkLst>
          <pc:docMk/>
          <pc:sldMk cId="1483551015" sldId="2510"/>
        </pc:sldMkLst>
        <pc:spChg chg="mod">
          <ac:chgData name="魏 星达" userId="ca17b13798aa44f7" providerId="LiveId" clId="{C1CF363B-EA95-8648-8A05-A550A3BF788E}" dt="2021-10-13T10:42:19.972" v="137" actId="20577"/>
          <ac:spMkLst>
            <pc:docMk/>
            <pc:sldMk cId="1483551015" sldId="2510"/>
            <ac:spMk id="2" creationId="{7F234B18-6043-8F45-BFE1-E74438F6CDCE}"/>
          </ac:spMkLst>
        </pc:spChg>
        <pc:spChg chg="mod">
          <ac:chgData name="魏 星达" userId="ca17b13798aa44f7" providerId="LiveId" clId="{C1CF363B-EA95-8648-8A05-A550A3BF788E}" dt="2021-10-13T10:32:35.133" v="95" actId="20577"/>
          <ac:spMkLst>
            <pc:docMk/>
            <pc:sldMk cId="1483551015" sldId="2510"/>
            <ac:spMk id="3" creationId="{D0D4AAB4-98A0-5948-A07C-B4E0B4BD88E1}"/>
          </ac:spMkLst>
        </pc:spChg>
        <pc:spChg chg="del">
          <ac:chgData name="魏 星达" userId="ca17b13798aa44f7" providerId="LiveId" clId="{C1CF363B-EA95-8648-8A05-A550A3BF788E}" dt="2021-10-13T10:32:37.003" v="96" actId="478"/>
          <ac:spMkLst>
            <pc:docMk/>
            <pc:sldMk cId="1483551015" sldId="2510"/>
            <ac:spMk id="5" creationId="{B8A87A82-312A-1248-963A-2234F5CC2C6C}"/>
          </ac:spMkLst>
        </pc:spChg>
      </pc:sldChg>
      <pc:sldChg chg="modSp mod">
        <pc:chgData name="魏 星达" userId="ca17b13798aa44f7" providerId="LiveId" clId="{C1CF363B-EA95-8648-8A05-A550A3BF788E}" dt="2021-10-13T14:09:40.774" v="1944" actId="20577"/>
        <pc:sldMkLst>
          <pc:docMk/>
          <pc:sldMk cId="1192624568" sldId="2511"/>
        </pc:sldMkLst>
        <pc:spChg chg="mod">
          <ac:chgData name="魏 星达" userId="ca17b13798aa44f7" providerId="LiveId" clId="{C1CF363B-EA95-8648-8A05-A550A3BF788E}" dt="2021-10-13T14:09:40.774" v="1944" actId="20577"/>
          <ac:spMkLst>
            <pc:docMk/>
            <pc:sldMk cId="1192624568" sldId="2511"/>
            <ac:spMk id="2" creationId="{F8D6E1CC-46DA-3045-BC77-B48F5D8BE167}"/>
          </ac:spMkLst>
        </pc:spChg>
      </pc:sldChg>
      <pc:sldChg chg="addSp delSp modSp mod">
        <pc:chgData name="魏 星达" userId="ca17b13798aa44f7" providerId="LiveId" clId="{C1CF363B-EA95-8648-8A05-A550A3BF788E}" dt="2021-10-13T14:09:51.085" v="1948"/>
        <pc:sldMkLst>
          <pc:docMk/>
          <pc:sldMk cId="76607307" sldId="2512"/>
        </pc:sldMkLst>
        <pc:spChg chg="mod">
          <ac:chgData name="魏 星达" userId="ca17b13798aa44f7" providerId="LiveId" clId="{C1CF363B-EA95-8648-8A05-A550A3BF788E}" dt="2021-10-13T14:09:45.933" v="1946"/>
          <ac:spMkLst>
            <pc:docMk/>
            <pc:sldMk cId="76607307" sldId="2512"/>
            <ac:spMk id="2" creationId="{298FD964-43E2-7447-ABB3-AD66890A11FE}"/>
          </ac:spMkLst>
        </pc:spChg>
        <pc:spChg chg="add del mod">
          <ac:chgData name="魏 星达" userId="ca17b13798aa44f7" providerId="LiveId" clId="{C1CF363B-EA95-8648-8A05-A550A3BF788E}" dt="2021-10-13T14:09:51.085" v="1948"/>
          <ac:spMkLst>
            <pc:docMk/>
            <pc:sldMk cId="76607307" sldId="2512"/>
            <ac:spMk id="5" creationId="{A8F1CEB3-A98E-344E-AFC0-F97C3DB4B69B}"/>
          </ac:spMkLst>
        </pc:spChg>
      </pc:sldChg>
      <pc:sldChg chg="modSp mod">
        <pc:chgData name="魏 星达" userId="ca17b13798aa44f7" providerId="LiveId" clId="{C1CF363B-EA95-8648-8A05-A550A3BF788E}" dt="2021-10-13T11:11:50.044" v="398" actId="20577"/>
        <pc:sldMkLst>
          <pc:docMk/>
          <pc:sldMk cId="3221299350" sldId="2519"/>
        </pc:sldMkLst>
        <pc:spChg chg="mod">
          <ac:chgData name="魏 星达" userId="ca17b13798aa44f7" providerId="LiveId" clId="{C1CF363B-EA95-8648-8A05-A550A3BF788E}" dt="2021-10-13T11:11:50.044" v="398" actId="20577"/>
          <ac:spMkLst>
            <pc:docMk/>
            <pc:sldMk cId="3221299350" sldId="2519"/>
            <ac:spMk id="48" creationId="{7E5F16EF-A35B-A849-8E50-39034FCF9AF1}"/>
          </ac:spMkLst>
        </pc:spChg>
      </pc:sldChg>
      <pc:sldChg chg="modSp mod">
        <pc:chgData name="魏 星达" userId="ca17b13798aa44f7" providerId="LiveId" clId="{C1CF363B-EA95-8648-8A05-A550A3BF788E}" dt="2021-10-13T13:28:21.968" v="874" actId="20577"/>
        <pc:sldMkLst>
          <pc:docMk/>
          <pc:sldMk cId="966365964" sldId="2520"/>
        </pc:sldMkLst>
        <pc:spChg chg="mod">
          <ac:chgData name="魏 星达" userId="ca17b13798aa44f7" providerId="LiveId" clId="{C1CF363B-EA95-8648-8A05-A550A3BF788E}" dt="2021-10-13T13:28:21.968" v="874" actId="20577"/>
          <ac:spMkLst>
            <pc:docMk/>
            <pc:sldMk cId="966365964" sldId="2520"/>
            <ac:spMk id="3" creationId="{FB2445F0-4366-2541-9405-C45C383ACF29}"/>
          </ac:spMkLst>
        </pc:spChg>
      </pc:sldChg>
      <pc:sldChg chg="modSp mod">
        <pc:chgData name="魏 星达" userId="ca17b13798aa44f7" providerId="LiveId" clId="{C1CF363B-EA95-8648-8A05-A550A3BF788E}" dt="2021-10-13T11:12:02.554" v="407" actId="20577"/>
        <pc:sldMkLst>
          <pc:docMk/>
          <pc:sldMk cId="3664346230" sldId="2521"/>
        </pc:sldMkLst>
        <pc:spChg chg="mod">
          <ac:chgData name="魏 星达" userId="ca17b13798aa44f7" providerId="LiveId" clId="{C1CF363B-EA95-8648-8A05-A550A3BF788E}" dt="2021-10-13T11:12:02.554" v="407" actId="20577"/>
          <ac:spMkLst>
            <pc:docMk/>
            <pc:sldMk cId="3664346230" sldId="2521"/>
            <ac:spMk id="3" creationId="{6D72D14A-FDBC-ED4F-A66C-E7EC56E4F0D1}"/>
          </ac:spMkLst>
        </pc:spChg>
      </pc:sldChg>
      <pc:sldChg chg="modSp mod">
        <pc:chgData name="魏 星达" userId="ca17b13798aa44f7" providerId="LiveId" clId="{C1CF363B-EA95-8648-8A05-A550A3BF788E}" dt="2021-10-13T10:53:47.188" v="355" actId="20577"/>
        <pc:sldMkLst>
          <pc:docMk/>
          <pc:sldMk cId="2637015249" sldId="2522"/>
        </pc:sldMkLst>
        <pc:spChg chg="mod">
          <ac:chgData name="魏 星达" userId="ca17b13798aa44f7" providerId="LiveId" clId="{C1CF363B-EA95-8648-8A05-A550A3BF788E}" dt="2021-10-13T10:53:47.188" v="355" actId="20577"/>
          <ac:spMkLst>
            <pc:docMk/>
            <pc:sldMk cId="2637015249" sldId="2522"/>
            <ac:spMk id="3" creationId="{FB2445F0-4366-2541-9405-C45C383ACF29}"/>
          </ac:spMkLst>
        </pc:spChg>
      </pc:sldChg>
      <pc:sldChg chg="modSp mod">
        <pc:chgData name="魏 星达" userId="ca17b13798aa44f7" providerId="LiveId" clId="{C1CF363B-EA95-8648-8A05-A550A3BF788E}" dt="2021-10-13T14:11:15.621" v="2067" actId="20577"/>
        <pc:sldMkLst>
          <pc:docMk/>
          <pc:sldMk cId="3629189242" sldId="2523"/>
        </pc:sldMkLst>
        <pc:spChg chg="mod">
          <ac:chgData name="魏 星达" userId="ca17b13798aa44f7" providerId="LiveId" clId="{C1CF363B-EA95-8648-8A05-A550A3BF788E}" dt="2021-10-13T14:11:15.621" v="2067" actId="20577"/>
          <ac:spMkLst>
            <pc:docMk/>
            <pc:sldMk cId="3629189242" sldId="2523"/>
            <ac:spMk id="3" creationId="{01D48ED3-A8CC-AC4B-A675-41BCBAC1BCF4}"/>
          </ac:spMkLst>
        </pc:spChg>
      </pc:sldChg>
      <pc:sldChg chg="addSp delSp modSp">
        <pc:chgData name="魏 星达" userId="ca17b13798aa44f7" providerId="LiveId" clId="{C1CF363B-EA95-8648-8A05-A550A3BF788E}" dt="2021-10-13T13:33:38.611" v="928"/>
        <pc:sldMkLst>
          <pc:docMk/>
          <pc:sldMk cId="3174282474" sldId="2531"/>
        </pc:sldMkLst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56" creationId="{E9AC2583-72C1-5944-B020-BC9D8E2C92B3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58" creationId="{1F570B95-62E4-5048-832E-94F308F5651B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59" creationId="{7950B122-2E47-1C46-8D8F-E5FFFEAFF2A2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60" creationId="{1DA1A36C-C032-FF4D-8222-32BB91F1D68C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68" creationId="{91409E7F-2FF4-7642-86C4-31077249CBE9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69" creationId="{9834BFED-45FC-3049-A6AB-C482F4ABF6DC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0" creationId="{757784DA-8557-3E4F-BC74-FFD838D91B04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1" creationId="{41925618-7B04-BA43-A3D5-39E2541B51AF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2" creationId="{804BDA75-C8D0-8B45-A296-9F0D07DC0667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3" creationId="{8615EAE1-F984-9D4A-9F4A-9AC19F04E99A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4" creationId="{36CA63A6-364C-394E-877A-00A969F3E1BA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5" creationId="{73E96094-72CC-8C4F-90DB-8EDD2371985E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77" creationId="{BC66A351-1DBA-E44A-B115-60F753E959C0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78" creationId="{66F4305C-0E05-7C4D-954D-EF68411146F6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0" creationId="{C6669583-E001-B149-8D90-E34137DE7780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1" creationId="{04D9C2EA-3443-A445-AB77-2265E3E72D5A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3" creationId="{E1C0D64E-45ED-7940-9DDA-FD2C60A7B524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4" creationId="{90C294FC-B07B-CF4F-A4C2-F068711204E9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6" creationId="{D7B39B3C-36D3-B24A-8C98-05B834A69DF2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7" creationId="{4CDDB5E1-72FC-D74C-B653-F7960C37CB22}"/>
          </ac:spMkLst>
        </pc:s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57" creationId="{52094E9A-E521-C945-8D4A-81B4DD98EB6C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76" creationId="{AD693138-BDB7-CA44-B162-16AB9ED5E0A2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79" creationId="{DB27B6CB-F7AB-F743-92F9-909D42929401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82" creationId="{2B48BEE2-9C6D-2F42-B52B-BD5E36AA0F6E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85" creationId="{F06E0A88-0327-3748-952B-B08B472003DE}"/>
          </ac:grpSpMkLst>
        </pc:grp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4" creationId="{0BA14D7B-9B18-A141-ABC0-5F4004902B77}"/>
          </ac:picMkLst>
        </pc:pic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5" creationId="{217DD836-1E06-934E-B5F0-3FDE987146E2}"/>
          </ac:picMkLst>
        </pc:pic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6" creationId="{79D9D89C-7830-A246-96F0-8CAA94941EBE}"/>
          </ac:picMkLst>
        </pc:pic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7" creationId="{D62A3004-0F9F-4F49-8274-6A2ED5D625AF}"/>
          </ac:picMkLst>
        </pc:picChg>
        <pc:cxnChg chg="mod">
          <ac:chgData name="魏 星达" userId="ca17b13798aa44f7" providerId="LiveId" clId="{C1CF363B-EA95-8648-8A05-A550A3BF788E}" dt="2021-10-13T13:33:37.663" v="927"/>
          <ac:cxnSpMkLst>
            <pc:docMk/>
            <pc:sldMk cId="3174282474" sldId="2531"/>
            <ac:cxnSpMk id="161" creationId="{B46D826B-0AF0-5545-B6A3-C398E7644751}"/>
          </ac:cxnSpMkLst>
        </pc:cxnChg>
        <pc:cxnChg chg="mod">
          <ac:chgData name="魏 星达" userId="ca17b13798aa44f7" providerId="LiveId" clId="{C1CF363B-EA95-8648-8A05-A550A3BF788E}" dt="2021-10-13T13:33:37.663" v="927"/>
          <ac:cxnSpMkLst>
            <pc:docMk/>
            <pc:sldMk cId="3174282474" sldId="2531"/>
            <ac:cxnSpMk id="162" creationId="{21CD538D-D8F9-F847-8CB4-ED8AF40068D3}"/>
          </ac:cxnSpMkLst>
        </pc:cxnChg>
        <pc:cxnChg chg="mod">
          <ac:chgData name="魏 星达" userId="ca17b13798aa44f7" providerId="LiveId" clId="{C1CF363B-EA95-8648-8A05-A550A3BF788E}" dt="2021-10-13T13:33:37.663" v="927"/>
          <ac:cxnSpMkLst>
            <pc:docMk/>
            <pc:sldMk cId="3174282474" sldId="2531"/>
            <ac:cxnSpMk id="163" creationId="{8D69838B-1398-5C4B-B4F6-E702B0161167}"/>
          </ac:cxnSpMkLst>
        </pc:cxnChg>
      </pc:sldChg>
      <pc:sldChg chg="modSp mod">
        <pc:chgData name="魏 星达" userId="ca17b13798aa44f7" providerId="LiveId" clId="{C1CF363B-EA95-8648-8A05-A550A3BF788E}" dt="2021-10-13T14:01:22.723" v="1844" actId="20577"/>
        <pc:sldMkLst>
          <pc:docMk/>
          <pc:sldMk cId="625605378" sldId="2534"/>
        </pc:sldMkLst>
        <pc:spChg chg="mod">
          <ac:chgData name="魏 星达" userId="ca17b13798aa44f7" providerId="LiveId" clId="{C1CF363B-EA95-8648-8A05-A550A3BF788E}" dt="2021-10-13T14:01:22.723" v="1844" actId="20577"/>
          <ac:spMkLst>
            <pc:docMk/>
            <pc:sldMk cId="625605378" sldId="2534"/>
            <ac:spMk id="68" creationId="{2BE5A496-7700-CE4A-88FD-002A3084F427}"/>
          </ac:spMkLst>
        </pc:spChg>
      </pc:sldChg>
      <pc:sldChg chg="modSp mod">
        <pc:chgData name="魏 星达" userId="ca17b13798aa44f7" providerId="LiveId" clId="{C1CF363B-EA95-8648-8A05-A550A3BF788E}" dt="2021-10-13T13:56:09.390" v="1440" actId="20577"/>
        <pc:sldMkLst>
          <pc:docMk/>
          <pc:sldMk cId="970333393" sldId="2540"/>
        </pc:sldMkLst>
        <pc:spChg chg="mod">
          <ac:chgData name="魏 星达" userId="ca17b13798aa44f7" providerId="LiveId" clId="{C1CF363B-EA95-8648-8A05-A550A3BF788E}" dt="2021-10-13T13:56:09.390" v="1440" actId="20577"/>
          <ac:spMkLst>
            <pc:docMk/>
            <pc:sldMk cId="970333393" sldId="2540"/>
            <ac:spMk id="3" creationId="{3570C26C-A5DB-F241-AE9F-2BBDCFCCCE93}"/>
          </ac:spMkLst>
        </pc:spChg>
      </pc:sldChg>
      <pc:sldChg chg="modSp">
        <pc:chgData name="魏 星达" userId="ca17b13798aa44f7" providerId="LiveId" clId="{C1CF363B-EA95-8648-8A05-A550A3BF788E}" dt="2021-10-13T14:01:26.712" v="1845"/>
        <pc:sldMkLst>
          <pc:docMk/>
          <pc:sldMk cId="3152033993" sldId="2541"/>
        </pc:sldMkLst>
        <pc:spChg chg="mod">
          <ac:chgData name="魏 星达" userId="ca17b13798aa44f7" providerId="LiveId" clId="{C1CF363B-EA95-8648-8A05-A550A3BF788E}" dt="2021-10-13T14:01:26.712" v="1845"/>
          <ac:spMkLst>
            <pc:docMk/>
            <pc:sldMk cId="3152033993" sldId="2541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26.712" v="1845"/>
          <ac:spMkLst>
            <pc:docMk/>
            <pc:sldMk cId="3152033993" sldId="2541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26.712" v="1845"/>
          <ac:grpSpMkLst>
            <pc:docMk/>
            <pc:sldMk cId="3152033993" sldId="2541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29.403" v="1846"/>
        <pc:sldMkLst>
          <pc:docMk/>
          <pc:sldMk cId="1933596080" sldId="2542"/>
        </pc:sldMkLst>
        <pc:spChg chg="mod">
          <ac:chgData name="魏 星达" userId="ca17b13798aa44f7" providerId="LiveId" clId="{C1CF363B-EA95-8648-8A05-A550A3BF788E}" dt="2021-10-13T14:01:29.403" v="1846"/>
          <ac:spMkLst>
            <pc:docMk/>
            <pc:sldMk cId="1933596080" sldId="2542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29.403" v="1846"/>
          <ac:spMkLst>
            <pc:docMk/>
            <pc:sldMk cId="1933596080" sldId="2542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29.403" v="1846"/>
          <ac:grpSpMkLst>
            <pc:docMk/>
            <pc:sldMk cId="1933596080" sldId="2542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32.347" v="1847"/>
        <pc:sldMkLst>
          <pc:docMk/>
          <pc:sldMk cId="3246339519" sldId="2543"/>
        </pc:sldMkLst>
        <pc:spChg chg="mod">
          <ac:chgData name="魏 星达" userId="ca17b13798aa44f7" providerId="LiveId" clId="{C1CF363B-EA95-8648-8A05-A550A3BF788E}" dt="2021-10-13T14:01:32.347" v="1847"/>
          <ac:spMkLst>
            <pc:docMk/>
            <pc:sldMk cId="3246339519" sldId="2543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32.347" v="1847"/>
          <ac:spMkLst>
            <pc:docMk/>
            <pc:sldMk cId="3246339519" sldId="2543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32.347" v="1847"/>
          <ac:grpSpMkLst>
            <pc:docMk/>
            <pc:sldMk cId="3246339519" sldId="2543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34.979" v="1848"/>
        <pc:sldMkLst>
          <pc:docMk/>
          <pc:sldMk cId="1250183189" sldId="2544"/>
        </pc:sldMkLst>
        <pc:spChg chg="mod">
          <ac:chgData name="魏 星达" userId="ca17b13798aa44f7" providerId="LiveId" clId="{C1CF363B-EA95-8648-8A05-A550A3BF788E}" dt="2021-10-13T14:01:34.979" v="1848"/>
          <ac:spMkLst>
            <pc:docMk/>
            <pc:sldMk cId="1250183189" sldId="2544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34.979" v="1848"/>
          <ac:spMkLst>
            <pc:docMk/>
            <pc:sldMk cId="1250183189" sldId="2544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34.979" v="1848"/>
          <ac:grpSpMkLst>
            <pc:docMk/>
            <pc:sldMk cId="1250183189" sldId="2544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37.943" v="1849"/>
        <pc:sldMkLst>
          <pc:docMk/>
          <pc:sldMk cId="2058469053" sldId="2546"/>
        </pc:sldMkLst>
        <pc:spChg chg="mod">
          <ac:chgData name="魏 星达" userId="ca17b13798aa44f7" providerId="LiveId" clId="{C1CF363B-EA95-8648-8A05-A550A3BF788E}" dt="2021-10-13T14:01:37.943" v="1849"/>
          <ac:spMkLst>
            <pc:docMk/>
            <pc:sldMk cId="2058469053" sldId="2546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37.943" v="1849"/>
          <ac:spMkLst>
            <pc:docMk/>
            <pc:sldMk cId="2058469053" sldId="2546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37.943" v="1849"/>
          <ac:grpSpMkLst>
            <pc:docMk/>
            <pc:sldMk cId="2058469053" sldId="2546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40.706" v="1850"/>
        <pc:sldMkLst>
          <pc:docMk/>
          <pc:sldMk cId="1275143074" sldId="2547"/>
        </pc:sldMkLst>
        <pc:spChg chg="mod">
          <ac:chgData name="魏 星达" userId="ca17b13798aa44f7" providerId="LiveId" clId="{C1CF363B-EA95-8648-8A05-A550A3BF788E}" dt="2021-10-13T14:01:40.706" v="1850"/>
          <ac:spMkLst>
            <pc:docMk/>
            <pc:sldMk cId="1275143074" sldId="2547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40.706" v="1850"/>
          <ac:spMkLst>
            <pc:docMk/>
            <pc:sldMk cId="1275143074" sldId="2547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40.706" v="1850"/>
          <ac:grpSpMkLst>
            <pc:docMk/>
            <pc:sldMk cId="1275143074" sldId="2547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44.720" v="1851"/>
        <pc:sldMkLst>
          <pc:docMk/>
          <pc:sldMk cId="3816008232" sldId="2548"/>
        </pc:sldMkLst>
        <pc:spChg chg="mod">
          <ac:chgData name="魏 星达" userId="ca17b13798aa44f7" providerId="LiveId" clId="{C1CF363B-EA95-8648-8A05-A550A3BF788E}" dt="2021-10-13T14:01:44.720" v="1851"/>
          <ac:spMkLst>
            <pc:docMk/>
            <pc:sldMk cId="3816008232" sldId="2548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44.720" v="1851"/>
          <ac:spMkLst>
            <pc:docMk/>
            <pc:sldMk cId="3816008232" sldId="2548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44.720" v="1851"/>
          <ac:grpSpMkLst>
            <pc:docMk/>
            <pc:sldMk cId="3816008232" sldId="2548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47.758" v="1852"/>
        <pc:sldMkLst>
          <pc:docMk/>
          <pc:sldMk cId="2019729450" sldId="2549"/>
        </pc:sldMkLst>
        <pc:spChg chg="mod">
          <ac:chgData name="魏 星达" userId="ca17b13798aa44f7" providerId="LiveId" clId="{C1CF363B-EA95-8648-8A05-A550A3BF788E}" dt="2021-10-13T14:01:47.758" v="1852"/>
          <ac:spMkLst>
            <pc:docMk/>
            <pc:sldMk cId="2019729450" sldId="2549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47.758" v="1852"/>
          <ac:spMkLst>
            <pc:docMk/>
            <pc:sldMk cId="2019729450" sldId="2549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47.758" v="1852"/>
          <ac:grpSpMkLst>
            <pc:docMk/>
            <pc:sldMk cId="2019729450" sldId="2549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50.746" v="1853"/>
        <pc:sldMkLst>
          <pc:docMk/>
          <pc:sldMk cId="728623309" sldId="2550"/>
        </pc:sldMkLst>
        <pc:spChg chg="mod">
          <ac:chgData name="魏 星达" userId="ca17b13798aa44f7" providerId="LiveId" clId="{C1CF363B-EA95-8648-8A05-A550A3BF788E}" dt="2021-10-13T14:01:50.746" v="1853"/>
          <ac:spMkLst>
            <pc:docMk/>
            <pc:sldMk cId="728623309" sldId="2550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50.746" v="1853"/>
          <ac:spMkLst>
            <pc:docMk/>
            <pc:sldMk cId="728623309" sldId="2550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50.746" v="1853"/>
          <ac:grpSpMkLst>
            <pc:docMk/>
            <pc:sldMk cId="728623309" sldId="2550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59.626" v="1855"/>
        <pc:sldMkLst>
          <pc:docMk/>
          <pc:sldMk cId="1973441502" sldId="2551"/>
        </pc:sldMkLst>
        <pc:spChg chg="mod">
          <ac:chgData name="魏 星达" userId="ca17b13798aa44f7" providerId="LiveId" clId="{C1CF363B-EA95-8648-8A05-A550A3BF788E}" dt="2021-10-13T14:01:59.626" v="1855"/>
          <ac:spMkLst>
            <pc:docMk/>
            <pc:sldMk cId="1973441502" sldId="2551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59.626" v="1855"/>
          <ac:spMkLst>
            <pc:docMk/>
            <pc:sldMk cId="1973441502" sldId="2551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59.626" v="1855"/>
          <ac:grpSpMkLst>
            <pc:docMk/>
            <pc:sldMk cId="1973441502" sldId="2551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02.403" v="1856"/>
        <pc:sldMkLst>
          <pc:docMk/>
          <pc:sldMk cId="3166654238" sldId="2552"/>
        </pc:sldMkLst>
        <pc:spChg chg="mod">
          <ac:chgData name="魏 星达" userId="ca17b13798aa44f7" providerId="LiveId" clId="{C1CF363B-EA95-8648-8A05-A550A3BF788E}" dt="2021-10-13T14:02:02.403" v="1856"/>
          <ac:spMkLst>
            <pc:docMk/>
            <pc:sldMk cId="3166654238" sldId="2552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02.403" v="1856"/>
          <ac:spMkLst>
            <pc:docMk/>
            <pc:sldMk cId="3166654238" sldId="2552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02.403" v="1856"/>
          <ac:grpSpMkLst>
            <pc:docMk/>
            <pc:sldMk cId="3166654238" sldId="2552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05.441" v="1857"/>
        <pc:sldMkLst>
          <pc:docMk/>
          <pc:sldMk cId="3687774413" sldId="2554"/>
        </pc:sldMkLst>
        <pc:spChg chg="mod">
          <ac:chgData name="魏 星达" userId="ca17b13798aa44f7" providerId="LiveId" clId="{C1CF363B-EA95-8648-8A05-A550A3BF788E}" dt="2021-10-13T14:02:05.441" v="1857"/>
          <ac:spMkLst>
            <pc:docMk/>
            <pc:sldMk cId="3687774413" sldId="2554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05.441" v="1857"/>
          <ac:spMkLst>
            <pc:docMk/>
            <pc:sldMk cId="3687774413" sldId="2554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05.441" v="1857"/>
          <ac:grpSpMkLst>
            <pc:docMk/>
            <pc:sldMk cId="3687774413" sldId="2554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09.064" v="1858"/>
        <pc:sldMkLst>
          <pc:docMk/>
          <pc:sldMk cId="3147290820" sldId="2557"/>
        </pc:sldMkLst>
        <pc:spChg chg="mod">
          <ac:chgData name="魏 星达" userId="ca17b13798aa44f7" providerId="LiveId" clId="{C1CF363B-EA95-8648-8A05-A550A3BF788E}" dt="2021-10-13T14:02:09.064" v="1858"/>
          <ac:spMkLst>
            <pc:docMk/>
            <pc:sldMk cId="3147290820" sldId="2557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09.064" v="1858"/>
          <ac:spMkLst>
            <pc:docMk/>
            <pc:sldMk cId="3147290820" sldId="2557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09.064" v="1858"/>
          <ac:grpSpMkLst>
            <pc:docMk/>
            <pc:sldMk cId="3147290820" sldId="2557"/>
            <ac:grpSpMk id="38" creationId="{1EC2609F-F6CD-7D49-A129-6E34B58FF1B8}"/>
          </ac:grpSpMkLst>
        </pc:grpChg>
      </pc:sldChg>
      <pc:sldChg chg="modSp mod">
        <pc:chgData name="魏 星达" userId="ca17b13798aa44f7" providerId="LiveId" clId="{C1CF363B-EA95-8648-8A05-A550A3BF788E}" dt="2021-10-13T14:02:14.855" v="1859"/>
        <pc:sldMkLst>
          <pc:docMk/>
          <pc:sldMk cId="2608514569" sldId="2558"/>
        </pc:sldMkLst>
        <pc:spChg chg="mod">
          <ac:chgData name="魏 星达" userId="ca17b13798aa44f7" providerId="LiveId" clId="{C1CF363B-EA95-8648-8A05-A550A3BF788E}" dt="2021-10-13T13:43:02.123" v="1267" actId="207"/>
          <ac:spMkLst>
            <pc:docMk/>
            <pc:sldMk cId="2608514569" sldId="2558"/>
            <ac:spMk id="3" creationId="{BF4B7FD6-F67A-F64F-8142-19C0B9D3029A}"/>
          </ac:spMkLst>
        </pc:spChg>
        <pc:spChg chg="mod">
          <ac:chgData name="魏 星达" userId="ca17b13798aa44f7" providerId="LiveId" clId="{C1CF363B-EA95-8648-8A05-A550A3BF788E}" dt="2021-10-13T14:02:14.855" v="1859"/>
          <ac:spMkLst>
            <pc:docMk/>
            <pc:sldMk cId="2608514569" sldId="2558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14.855" v="1859"/>
          <ac:spMkLst>
            <pc:docMk/>
            <pc:sldMk cId="2608514569" sldId="2558"/>
            <ac:spMk id="37" creationId="{7B9B77C6-82B7-2843-9991-1E80543E28EE}"/>
          </ac:spMkLst>
        </pc:spChg>
        <pc:spChg chg="mod">
          <ac:chgData name="魏 星达" userId="ca17b13798aa44f7" providerId="LiveId" clId="{C1CF363B-EA95-8648-8A05-A550A3BF788E}" dt="2021-10-13T10:24:11.754" v="64" actId="1038"/>
          <ac:spMkLst>
            <pc:docMk/>
            <pc:sldMk cId="2608514569" sldId="2558"/>
            <ac:spMk id="47" creationId="{5C7C32B1-2113-B241-BF24-D18DBE634C59}"/>
          </ac:spMkLst>
        </pc:spChg>
        <pc:grpChg chg="mod">
          <ac:chgData name="魏 星达" userId="ca17b13798aa44f7" providerId="LiveId" clId="{C1CF363B-EA95-8648-8A05-A550A3BF788E}" dt="2021-10-13T14:02:14.855" v="1859"/>
          <ac:grpSpMkLst>
            <pc:docMk/>
            <pc:sldMk cId="2608514569" sldId="2558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17.426" v="1860"/>
        <pc:sldMkLst>
          <pc:docMk/>
          <pc:sldMk cId="665103420" sldId="2559"/>
        </pc:sldMkLst>
        <pc:spChg chg="mod">
          <ac:chgData name="魏 星达" userId="ca17b13798aa44f7" providerId="LiveId" clId="{C1CF363B-EA95-8648-8A05-A550A3BF788E}" dt="2021-10-13T14:02:17.426" v="1860"/>
          <ac:spMkLst>
            <pc:docMk/>
            <pc:sldMk cId="665103420" sldId="2559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17.426" v="1860"/>
          <ac:spMkLst>
            <pc:docMk/>
            <pc:sldMk cId="665103420" sldId="2559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17.426" v="1860"/>
          <ac:grpSpMkLst>
            <pc:docMk/>
            <pc:sldMk cId="665103420" sldId="2559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20.294" v="1861"/>
        <pc:sldMkLst>
          <pc:docMk/>
          <pc:sldMk cId="2162556311" sldId="2560"/>
        </pc:sldMkLst>
        <pc:spChg chg="mod">
          <ac:chgData name="魏 星达" userId="ca17b13798aa44f7" providerId="LiveId" clId="{C1CF363B-EA95-8648-8A05-A550A3BF788E}" dt="2021-10-13T14:02:20.294" v="1861"/>
          <ac:spMkLst>
            <pc:docMk/>
            <pc:sldMk cId="2162556311" sldId="2560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20.294" v="1861"/>
          <ac:spMkLst>
            <pc:docMk/>
            <pc:sldMk cId="2162556311" sldId="2560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20.294" v="1861"/>
          <ac:grpSpMkLst>
            <pc:docMk/>
            <pc:sldMk cId="2162556311" sldId="2560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22.836" v="1862"/>
        <pc:sldMkLst>
          <pc:docMk/>
          <pc:sldMk cId="2059800138" sldId="2561"/>
        </pc:sldMkLst>
        <pc:spChg chg="mod">
          <ac:chgData name="魏 星达" userId="ca17b13798aa44f7" providerId="LiveId" clId="{C1CF363B-EA95-8648-8A05-A550A3BF788E}" dt="2021-10-13T14:02:22.836" v="1862"/>
          <ac:spMkLst>
            <pc:docMk/>
            <pc:sldMk cId="2059800138" sldId="2561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22.836" v="1862"/>
          <ac:spMkLst>
            <pc:docMk/>
            <pc:sldMk cId="2059800138" sldId="2561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22.836" v="1862"/>
          <ac:grpSpMkLst>
            <pc:docMk/>
            <pc:sldMk cId="2059800138" sldId="2561"/>
            <ac:grpSpMk id="38" creationId="{1EC2609F-F6CD-7D49-A129-6E34B58FF1B8}"/>
          </ac:grpSpMkLst>
        </pc:grpChg>
      </pc:sldChg>
      <pc:sldChg chg="addSp delSp">
        <pc:chgData name="魏 星达" userId="ca17b13798aa44f7" providerId="LiveId" clId="{C1CF363B-EA95-8648-8A05-A550A3BF788E}" dt="2021-10-13T10:29:54.734" v="72" actId="478"/>
        <pc:sldMkLst>
          <pc:docMk/>
          <pc:sldMk cId="2513586445" sldId="2563"/>
        </pc:sldMkLst>
        <pc:spChg chg="add del">
          <ac:chgData name="魏 星达" userId="ca17b13798aa44f7" providerId="LiveId" clId="{C1CF363B-EA95-8648-8A05-A550A3BF788E}" dt="2021-10-13T10:29:51.596" v="71" actId="478"/>
          <ac:spMkLst>
            <pc:docMk/>
            <pc:sldMk cId="2513586445" sldId="2563"/>
            <ac:spMk id="38" creationId="{32739E98-ED72-2546-B685-BD7B3303A51C}"/>
          </ac:spMkLst>
        </pc:spChg>
        <pc:spChg chg="add del">
          <ac:chgData name="魏 星达" userId="ca17b13798aa44f7" providerId="LiveId" clId="{C1CF363B-EA95-8648-8A05-A550A3BF788E}" dt="2021-10-13T10:29:51.596" v="71" actId="478"/>
          <ac:spMkLst>
            <pc:docMk/>
            <pc:sldMk cId="2513586445" sldId="2563"/>
            <ac:spMk id="39" creationId="{02DBF204-12CB-6144-B778-749E47839337}"/>
          </ac:spMkLst>
        </pc:spChg>
        <pc:spChg chg="add del">
          <ac:chgData name="魏 星达" userId="ca17b13798aa44f7" providerId="LiveId" clId="{C1CF363B-EA95-8648-8A05-A550A3BF788E}" dt="2021-10-13T10:29:51.596" v="71" actId="478"/>
          <ac:spMkLst>
            <pc:docMk/>
            <pc:sldMk cId="2513586445" sldId="2563"/>
            <ac:spMk id="40" creationId="{EFB4F417-9BEA-524E-9259-0140954317BD}"/>
          </ac:spMkLst>
        </pc:spChg>
        <pc:spChg chg="del">
          <ac:chgData name="魏 星达" userId="ca17b13798aa44f7" providerId="LiveId" clId="{C1CF363B-EA95-8648-8A05-A550A3BF788E}" dt="2021-10-13T10:29:54.734" v="72" actId="478"/>
          <ac:spMkLst>
            <pc:docMk/>
            <pc:sldMk cId="2513586445" sldId="2563"/>
            <ac:spMk id="50" creationId="{E4742877-2BCA-194E-AE01-A6C79D6E87FC}"/>
          </ac:spMkLst>
        </pc:spChg>
        <pc:spChg chg="del">
          <ac:chgData name="魏 星达" userId="ca17b13798aa44f7" providerId="LiveId" clId="{C1CF363B-EA95-8648-8A05-A550A3BF788E}" dt="2021-10-13T10:29:54.734" v="72" actId="478"/>
          <ac:spMkLst>
            <pc:docMk/>
            <pc:sldMk cId="2513586445" sldId="2563"/>
            <ac:spMk id="51" creationId="{BAC7D8EF-4DE3-644B-8649-2C8F867B040E}"/>
          </ac:spMkLst>
        </pc:spChg>
        <pc:spChg chg="del">
          <ac:chgData name="魏 星达" userId="ca17b13798aa44f7" providerId="LiveId" clId="{C1CF363B-EA95-8648-8A05-A550A3BF788E}" dt="2021-10-13T10:29:54.734" v="72" actId="478"/>
          <ac:spMkLst>
            <pc:docMk/>
            <pc:sldMk cId="2513586445" sldId="2563"/>
            <ac:spMk id="52" creationId="{2F084B0B-7AA4-D742-88E0-BB8CE60CDAF4}"/>
          </ac:spMkLst>
        </pc:spChg>
      </pc:sldChg>
      <pc:sldChg chg="addSp delSp">
        <pc:chgData name="魏 星达" userId="ca17b13798aa44f7" providerId="LiveId" clId="{C1CF363B-EA95-8648-8A05-A550A3BF788E}" dt="2021-10-13T10:29:47.126" v="70" actId="478"/>
        <pc:sldMkLst>
          <pc:docMk/>
          <pc:sldMk cId="1794775056" sldId="2564"/>
        </pc:sldMkLst>
        <pc:spChg chg="add del">
          <ac:chgData name="魏 星达" userId="ca17b13798aa44f7" providerId="LiveId" clId="{C1CF363B-EA95-8648-8A05-A550A3BF788E}" dt="2021-10-13T10:29:43.177" v="69" actId="478"/>
          <ac:spMkLst>
            <pc:docMk/>
            <pc:sldMk cId="1794775056" sldId="2564"/>
            <ac:spMk id="38" creationId="{1F92D827-C1D7-C844-BBBB-2001E8D24B87}"/>
          </ac:spMkLst>
        </pc:spChg>
        <pc:spChg chg="add del">
          <ac:chgData name="魏 星达" userId="ca17b13798aa44f7" providerId="LiveId" clId="{C1CF363B-EA95-8648-8A05-A550A3BF788E}" dt="2021-10-13T10:29:43.177" v="69" actId="478"/>
          <ac:spMkLst>
            <pc:docMk/>
            <pc:sldMk cId="1794775056" sldId="2564"/>
            <ac:spMk id="39" creationId="{D223CBED-194C-9748-9F36-30BC1DE8CF2E}"/>
          </ac:spMkLst>
        </pc:spChg>
        <pc:spChg chg="add del">
          <ac:chgData name="魏 星达" userId="ca17b13798aa44f7" providerId="LiveId" clId="{C1CF363B-EA95-8648-8A05-A550A3BF788E}" dt="2021-10-13T10:29:43.177" v="69" actId="478"/>
          <ac:spMkLst>
            <pc:docMk/>
            <pc:sldMk cId="1794775056" sldId="2564"/>
            <ac:spMk id="40" creationId="{7AF82D94-046C-5845-BC61-66F3D4D5357D}"/>
          </ac:spMkLst>
        </pc:spChg>
        <pc:spChg chg="del">
          <ac:chgData name="魏 星达" userId="ca17b13798aa44f7" providerId="LiveId" clId="{C1CF363B-EA95-8648-8A05-A550A3BF788E}" dt="2021-10-13T10:29:47.126" v="70" actId="478"/>
          <ac:spMkLst>
            <pc:docMk/>
            <pc:sldMk cId="1794775056" sldId="2564"/>
            <ac:spMk id="50" creationId="{B3C09709-2F6B-AF42-86D6-D61284D5A0EA}"/>
          </ac:spMkLst>
        </pc:spChg>
        <pc:spChg chg="del">
          <ac:chgData name="魏 星达" userId="ca17b13798aa44f7" providerId="LiveId" clId="{C1CF363B-EA95-8648-8A05-A550A3BF788E}" dt="2021-10-13T10:29:47.126" v="70" actId="478"/>
          <ac:spMkLst>
            <pc:docMk/>
            <pc:sldMk cId="1794775056" sldId="2564"/>
            <ac:spMk id="51" creationId="{66ED02D4-9967-3C4C-B058-105A0EB89426}"/>
          </ac:spMkLst>
        </pc:spChg>
        <pc:spChg chg="del">
          <ac:chgData name="魏 星达" userId="ca17b13798aa44f7" providerId="LiveId" clId="{C1CF363B-EA95-8648-8A05-A550A3BF788E}" dt="2021-10-13T10:29:47.126" v="70" actId="478"/>
          <ac:spMkLst>
            <pc:docMk/>
            <pc:sldMk cId="1794775056" sldId="2564"/>
            <ac:spMk id="52" creationId="{A7D97BA9-39A4-2D43-8301-430BD0018273}"/>
          </ac:spMkLst>
        </pc:spChg>
      </pc:sldChg>
      <pc:sldChg chg="delSp modSp mod">
        <pc:chgData name="魏 星达" userId="ca17b13798aa44f7" providerId="LiveId" clId="{C1CF363B-EA95-8648-8A05-A550A3BF788E}" dt="2021-10-13T10:30:22.413" v="78" actId="478"/>
        <pc:sldMkLst>
          <pc:docMk/>
          <pc:sldMk cId="3802020391" sldId="2565"/>
        </pc:sldMkLst>
        <pc:spChg chg="mod">
          <ac:chgData name="魏 星达" userId="ca17b13798aa44f7" providerId="LiveId" clId="{C1CF363B-EA95-8648-8A05-A550A3BF788E}" dt="2021-10-13T10:30:08.247" v="77" actId="1076"/>
          <ac:spMkLst>
            <pc:docMk/>
            <pc:sldMk cId="3802020391" sldId="2565"/>
            <ac:spMk id="3" creationId="{8C77DCA3-5B88-1C4F-BADD-2312165AFE80}"/>
          </ac:spMkLst>
        </pc:spChg>
        <pc:spChg chg="del">
          <ac:chgData name="魏 星达" userId="ca17b13798aa44f7" providerId="LiveId" clId="{C1CF363B-EA95-8648-8A05-A550A3BF788E}" dt="2021-10-13T10:29:59.220" v="73" actId="478"/>
          <ac:spMkLst>
            <pc:docMk/>
            <pc:sldMk cId="3802020391" sldId="2565"/>
            <ac:spMk id="38" creationId="{1F92D827-C1D7-C844-BBBB-2001E8D24B87}"/>
          </ac:spMkLst>
        </pc:spChg>
        <pc:spChg chg="del">
          <ac:chgData name="魏 星达" userId="ca17b13798aa44f7" providerId="LiveId" clId="{C1CF363B-EA95-8648-8A05-A550A3BF788E}" dt="2021-10-13T10:29:59.220" v="73" actId="478"/>
          <ac:spMkLst>
            <pc:docMk/>
            <pc:sldMk cId="3802020391" sldId="2565"/>
            <ac:spMk id="39" creationId="{D223CBED-194C-9748-9F36-30BC1DE8CF2E}"/>
          </ac:spMkLst>
        </pc:spChg>
        <pc:spChg chg="del">
          <ac:chgData name="魏 星达" userId="ca17b13798aa44f7" providerId="LiveId" clId="{C1CF363B-EA95-8648-8A05-A550A3BF788E}" dt="2021-10-13T10:29:59.220" v="73" actId="478"/>
          <ac:spMkLst>
            <pc:docMk/>
            <pc:sldMk cId="3802020391" sldId="2565"/>
            <ac:spMk id="40" creationId="{7AF82D94-046C-5845-BC61-66F3D4D5357D}"/>
          </ac:spMkLst>
        </pc:spChg>
        <pc:spChg chg="del">
          <ac:chgData name="魏 星达" userId="ca17b13798aa44f7" providerId="LiveId" clId="{C1CF363B-EA95-8648-8A05-A550A3BF788E}" dt="2021-10-13T10:30:22.413" v="78" actId="478"/>
          <ac:spMkLst>
            <pc:docMk/>
            <pc:sldMk cId="3802020391" sldId="2565"/>
            <ac:spMk id="50" creationId="{B3C09709-2F6B-AF42-86D6-D61284D5A0EA}"/>
          </ac:spMkLst>
        </pc:spChg>
        <pc:spChg chg="del">
          <ac:chgData name="魏 星达" userId="ca17b13798aa44f7" providerId="LiveId" clId="{C1CF363B-EA95-8648-8A05-A550A3BF788E}" dt="2021-10-13T10:30:22.413" v="78" actId="478"/>
          <ac:spMkLst>
            <pc:docMk/>
            <pc:sldMk cId="3802020391" sldId="2565"/>
            <ac:spMk id="51" creationId="{66ED02D4-9967-3C4C-B058-105A0EB89426}"/>
          </ac:spMkLst>
        </pc:spChg>
        <pc:spChg chg="del">
          <ac:chgData name="魏 星达" userId="ca17b13798aa44f7" providerId="LiveId" clId="{C1CF363B-EA95-8648-8A05-A550A3BF788E}" dt="2021-10-13T10:30:22.413" v="78" actId="478"/>
          <ac:spMkLst>
            <pc:docMk/>
            <pc:sldMk cId="3802020391" sldId="2565"/>
            <ac:spMk id="52" creationId="{A7D97BA9-39A4-2D43-8301-430BD0018273}"/>
          </ac:spMkLst>
        </pc:spChg>
      </pc:sldChg>
      <pc:sldChg chg="addSp delSp modSp mod">
        <pc:chgData name="魏 星达" userId="ca17b13798aa44f7" providerId="LiveId" clId="{C1CF363B-EA95-8648-8A05-A550A3BF788E}" dt="2021-10-13T10:30:39.097" v="82" actId="478"/>
        <pc:sldMkLst>
          <pc:docMk/>
          <pc:sldMk cId="1212883948" sldId="2566"/>
        </pc:sldMkLst>
        <pc:spChg chg="del">
          <ac:chgData name="魏 星达" userId="ca17b13798aa44f7" providerId="LiveId" clId="{C1CF363B-EA95-8648-8A05-A550A3BF788E}" dt="2021-10-13T10:30:28.646" v="79" actId="478"/>
          <ac:spMkLst>
            <pc:docMk/>
            <pc:sldMk cId="1212883948" sldId="2566"/>
            <ac:spMk id="3" creationId="{8C77DCA3-5B88-1C4F-BADD-2312165AFE80}"/>
          </ac:spMkLst>
        </pc:spChg>
        <pc:spChg chg="del">
          <ac:chgData name="魏 星达" userId="ca17b13798aa44f7" providerId="LiveId" clId="{C1CF363B-EA95-8648-8A05-A550A3BF788E}" dt="2021-10-13T10:30:31.487" v="80" actId="478"/>
          <ac:spMkLst>
            <pc:docMk/>
            <pc:sldMk cId="1212883948" sldId="2566"/>
            <ac:spMk id="38" creationId="{1F92D827-C1D7-C844-BBBB-2001E8D24B87}"/>
          </ac:spMkLst>
        </pc:spChg>
        <pc:spChg chg="del">
          <ac:chgData name="魏 星达" userId="ca17b13798aa44f7" providerId="LiveId" clId="{C1CF363B-EA95-8648-8A05-A550A3BF788E}" dt="2021-10-13T10:30:31.487" v="80" actId="478"/>
          <ac:spMkLst>
            <pc:docMk/>
            <pc:sldMk cId="1212883948" sldId="2566"/>
            <ac:spMk id="39" creationId="{D223CBED-194C-9748-9F36-30BC1DE8CF2E}"/>
          </ac:spMkLst>
        </pc:spChg>
        <pc:spChg chg="del">
          <ac:chgData name="魏 星达" userId="ca17b13798aa44f7" providerId="LiveId" clId="{C1CF363B-EA95-8648-8A05-A550A3BF788E}" dt="2021-10-13T10:30:31.487" v="80" actId="478"/>
          <ac:spMkLst>
            <pc:docMk/>
            <pc:sldMk cId="1212883948" sldId="2566"/>
            <ac:spMk id="40" creationId="{7AF82D94-046C-5845-BC61-66F3D4D5357D}"/>
          </ac:spMkLst>
        </pc:spChg>
        <pc:spChg chg="del">
          <ac:chgData name="魏 星达" userId="ca17b13798aa44f7" providerId="LiveId" clId="{C1CF363B-EA95-8648-8A05-A550A3BF788E}" dt="2021-10-13T10:30:39.097" v="82" actId="478"/>
          <ac:spMkLst>
            <pc:docMk/>
            <pc:sldMk cId="1212883948" sldId="2566"/>
            <ac:spMk id="50" creationId="{B3C09709-2F6B-AF42-86D6-D61284D5A0EA}"/>
          </ac:spMkLst>
        </pc:spChg>
        <pc:spChg chg="del">
          <ac:chgData name="魏 星达" userId="ca17b13798aa44f7" providerId="LiveId" clId="{C1CF363B-EA95-8648-8A05-A550A3BF788E}" dt="2021-10-13T10:30:39.097" v="82" actId="478"/>
          <ac:spMkLst>
            <pc:docMk/>
            <pc:sldMk cId="1212883948" sldId="2566"/>
            <ac:spMk id="51" creationId="{66ED02D4-9967-3C4C-B058-105A0EB89426}"/>
          </ac:spMkLst>
        </pc:spChg>
        <pc:spChg chg="del">
          <ac:chgData name="魏 星达" userId="ca17b13798aa44f7" providerId="LiveId" clId="{C1CF363B-EA95-8648-8A05-A550A3BF788E}" dt="2021-10-13T10:30:39.097" v="82" actId="478"/>
          <ac:spMkLst>
            <pc:docMk/>
            <pc:sldMk cId="1212883948" sldId="2566"/>
            <ac:spMk id="52" creationId="{A7D97BA9-39A4-2D43-8301-430BD0018273}"/>
          </ac:spMkLst>
        </pc:spChg>
        <pc:spChg chg="add mod">
          <ac:chgData name="魏 星达" userId="ca17b13798aa44f7" providerId="LiveId" clId="{C1CF363B-EA95-8648-8A05-A550A3BF788E}" dt="2021-10-13T10:30:35.549" v="81"/>
          <ac:spMkLst>
            <pc:docMk/>
            <pc:sldMk cId="1212883948" sldId="2566"/>
            <ac:spMk id="64" creationId="{2B11DB5B-EFF1-1140-A2C4-E9C131900F05}"/>
          </ac:spMkLst>
        </pc:spChg>
      </pc:sldChg>
      <pc:sldChg chg="delSp">
        <pc:chgData name="魏 星达" userId="ca17b13798aa44f7" providerId="LiveId" clId="{C1CF363B-EA95-8648-8A05-A550A3BF788E}" dt="2021-10-13T10:31:30.338" v="84" actId="478"/>
        <pc:sldMkLst>
          <pc:docMk/>
          <pc:sldMk cId="1619458794" sldId="2567"/>
        </pc:sldMkLst>
        <pc:spChg chg="del">
          <ac:chgData name="魏 星达" userId="ca17b13798aa44f7" providerId="LiveId" clId="{C1CF363B-EA95-8648-8A05-A550A3BF788E}" dt="2021-10-13T10:31:25.180" v="83" actId="478"/>
          <ac:spMkLst>
            <pc:docMk/>
            <pc:sldMk cId="1619458794" sldId="2567"/>
            <ac:spMk id="38" creationId="{32739E98-ED72-2546-B685-BD7B3303A51C}"/>
          </ac:spMkLst>
        </pc:spChg>
        <pc:spChg chg="del">
          <ac:chgData name="魏 星达" userId="ca17b13798aa44f7" providerId="LiveId" clId="{C1CF363B-EA95-8648-8A05-A550A3BF788E}" dt="2021-10-13T10:31:25.180" v="83" actId="478"/>
          <ac:spMkLst>
            <pc:docMk/>
            <pc:sldMk cId="1619458794" sldId="2567"/>
            <ac:spMk id="39" creationId="{02DBF204-12CB-6144-B778-749E47839337}"/>
          </ac:spMkLst>
        </pc:spChg>
        <pc:spChg chg="del">
          <ac:chgData name="魏 星达" userId="ca17b13798aa44f7" providerId="LiveId" clId="{C1CF363B-EA95-8648-8A05-A550A3BF788E}" dt="2021-10-13T10:31:25.180" v="83" actId="478"/>
          <ac:spMkLst>
            <pc:docMk/>
            <pc:sldMk cId="1619458794" sldId="2567"/>
            <ac:spMk id="40" creationId="{EFB4F417-9BEA-524E-9259-0140954317BD}"/>
          </ac:spMkLst>
        </pc:spChg>
        <pc:spChg chg="del">
          <ac:chgData name="魏 星达" userId="ca17b13798aa44f7" providerId="LiveId" clId="{C1CF363B-EA95-8648-8A05-A550A3BF788E}" dt="2021-10-13T10:31:30.338" v="84" actId="478"/>
          <ac:spMkLst>
            <pc:docMk/>
            <pc:sldMk cId="1619458794" sldId="2567"/>
            <ac:spMk id="50" creationId="{E4742877-2BCA-194E-AE01-A6C79D6E87FC}"/>
          </ac:spMkLst>
        </pc:spChg>
        <pc:spChg chg="del">
          <ac:chgData name="魏 星达" userId="ca17b13798aa44f7" providerId="LiveId" clId="{C1CF363B-EA95-8648-8A05-A550A3BF788E}" dt="2021-10-13T10:31:30.338" v="84" actId="478"/>
          <ac:spMkLst>
            <pc:docMk/>
            <pc:sldMk cId="1619458794" sldId="2567"/>
            <ac:spMk id="51" creationId="{BAC7D8EF-4DE3-644B-8649-2C8F867B040E}"/>
          </ac:spMkLst>
        </pc:spChg>
        <pc:spChg chg="del">
          <ac:chgData name="魏 星达" userId="ca17b13798aa44f7" providerId="LiveId" clId="{C1CF363B-EA95-8648-8A05-A550A3BF788E}" dt="2021-10-13T10:31:30.338" v="84" actId="478"/>
          <ac:spMkLst>
            <pc:docMk/>
            <pc:sldMk cId="1619458794" sldId="2567"/>
            <ac:spMk id="52" creationId="{2F084B0B-7AA4-D742-88E0-BB8CE60CDAF4}"/>
          </ac:spMkLst>
        </pc:spChg>
      </pc:sldChg>
      <pc:sldChg chg="delSp modSp mod">
        <pc:chgData name="魏 星达" userId="ca17b13798aa44f7" providerId="LiveId" clId="{C1CF363B-EA95-8648-8A05-A550A3BF788E}" dt="2021-10-13T10:31:42.540" v="88" actId="14100"/>
        <pc:sldMkLst>
          <pc:docMk/>
          <pc:sldMk cId="690098601" sldId="2568"/>
        </pc:sldMkLst>
        <pc:spChg chg="del">
          <ac:chgData name="魏 星达" userId="ca17b13798aa44f7" providerId="LiveId" clId="{C1CF363B-EA95-8648-8A05-A550A3BF788E}" dt="2021-10-13T10:31:34.618" v="85" actId="478"/>
          <ac:spMkLst>
            <pc:docMk/>
            <pc:sldMk cId="690098601" sldId="2568"/>
            <ac:spMk id="96" creationId="{D3112BC7-A0C5-214F-96BE-220ED5E7BA09}"/>
          </ac:spMkLst>
        </pc:spChg>
        <pc:spChg chg="del">
          <ac:chgData name="魏 星达" userId="ca17b13798aa44f7" providerId="LiveId" clId="{C1CF363B-EA95-8648-8A05-A550A3BF788E}" dt="2021-10-13T10:31:34.618" v="85" actId="478"/>
          <ac:spMkLst>
            <pc:docMk/>
            <pc:sldMk cId="690098601" sldId="2568"/>
            <ac:spMk id="97" creationId="{D6C58173-7CE2-CE4C-9846-A14ED05419E3}"/>
          </ac:spMkLst>
        </pc:spChg>
        <pc:spChg chg="del">
          <ac:chgData name="魏 星达" userId="ca17b13798aa44f7" providerId="LiveId" clId="{C1CF363B-EA95-8648-8A05-A550A3BF788E}" dt="2021-10-13T10:31:34.618" v="85" actId="478"/>
          <ac:spMkLst>
            <pc:docMk/>
            <pc:sldMk cId="690098601" sldId="2568"/>
            <ac:spMk id="98" creationId="{A68FACFF-0730-7542-B158-29D89421F1C7}"/>
          </ac:spMkLst>
        </pc:spChg>
        <pc:spChg chg="del">
          <ac:chgData name="魏 星达" userId="ca17b13798aa44f7" providerId="LiveId" clId="{C1CF363B-EA95-8648-8A05-A550A3BF788E}" dt="2021-10-13T10:31:37.737" v="86" actId="478"/>
          <ac:spMkLst>
            <pc:docMk/>
            <pc:sldMk cId="690098601" sldId="2568"/>
            <ac:spMk id="108" creationId="{15AE2068-E11B-D044-88B9-F8DE64D44826}"/>
          </ac:spMkLst>
        </pc:spChg>
        <pc:spChg chg="del">
          <ac:chgData name="魏 星达" userId="ca17b13798aa44f7" providerId="LiveId" clId="{C1CF363B-EA95-8648-8A05-A550A3BF788E}" dt="2021-10-13T10:31:37.737" v="86" actId="478"/>
          <ac:spMkLst>
            <pc:docMk/>
            <pc:sldMk cId="690098601" sldId="2568"/>
            <ac:spMk id="109" creationId="{FF9078A1-7E00-814D-A3D5-97E0F45816A0}"/>
          </ac:spMkLst>
        </pc:spChg>
        <pc:spChg chg="del">
          <ac:chgData name="魏 星达" userId="ca17b13798aa44f7" providerId="LiveId" clId="{C1CF363B-EA95-8648-8A05-A550A3BF788E}" dt="2021-10-13T10:31:37.737" v="86" actId="478"/>
          <ac:spMkLst>
            <pc:docMk/>
            <pc:sldMk cId="690098601" sldId="2568"/>
            <ac:spMk id="110" creationId="{6B0B88B7-695C-F34F-9363-96BED90DFA05}"/>
          </ac:spMkLst>
        </pc:spChg>
        <pc:spChg chg="mod">
          <ac:chgData name="魏 星达" userId="ca17b13798aa44f7" providerId="LiveId" clId="{C1CF363B-EA95-8648-8A05-A550A3BF788E}" dt="2021-10-13T10:31:42.540" v="88" actId="14100"/>
          <ac:spMkLst>
            <pc:docMk/>
            <pc:sldMk cId="690098601" sldId="2568"/>
            <ac:spMk id="125" creationId="{65330E71-0E03-8446-AD6C-EFED2299C4DD}"/>
          </ac:spMkLst>
        </pc:spChg>
      </pc:sldChg>
      <pc:sldChg chg="delSp">
        <pc:chgData name="魏 星达" userId="ca17b13798aa44f7" providerId="LiveId" clId="{C1CF363B-EA95-8648-8A05-A550A3BF788E}" dt="2021-10-13T10:32:01.461" v="90" actId="478"/>
        <pc:sldMkLst>
          <pc:docMk/>
          <pc:sldMk cId="3615469551" sldId="2569"/>
        </pc:sldMkLst>
        <pc:spChg chg="del">
          <ac:chgData name="魏 星达" userId="ca17b13798aa44f7" providerId="LiveId" clId="{C1CF363B-EA95-8648-8A05-A550A3BF788E}" dt="2021-10-13T10:31:58.669" v="89" actId="478"/>
          <ac:spMkLst>
            <pc:docMk/>
            <pc:sldMk cId="3615469551" sldId="2569"/>
            <ac:spMk id="97" creationId="{D0B5359B-316A-E847-BB19-832DABAB61C8}"/>
          </ac:spMkLst>
        </pc:spChg>
        <pc:spChg chg="del">
          <ac:chgData name="魏 星达" userId="ca17b13798aa44f7" providerId="LiveId" clId="{C1CF363B-EA95-8648-8A05-A550A3BF788E}" dt="2021-10-13T10:31:58.669" v="89" actId="478"/>
          <ac:spMkLst>
            <pc:docMk/>
            <pc:sldMk cId="3615469551" sldId="2569"/>
            <ac:spMk id="98" creationId="{FDDA4563-1864-4D4B-8DF5-3340B7104AD6}"/>
          </ac:spMkLst>
        </pc:spChg>
        <pc:spChg chg="del">
          <ac:chgData name="魏 星达" userId="ca17b13798aa44f7" providerId="LiveId" clId="{C1CF363B-EA95-8648-8A05-A550A3BF788E}" dt="2021-10-13T10:31:58.669" v="89" actId="478"/>
          <ac:spMkLst>
            <pc:docMk/>
            <pc:sldMk cId="3615469551" sldId="2569"/>
            <ac:spMk id="99" creationId="{DEFB0D42-9999-5140-918B-C6F6EC5DF452}"/>
          </ac:spMkLst>
        </pc:spChg>
        <pc:spChg chg="del">
          <ac:chgData name="魏 星达" userId="ca17b13798aa44f7" providerId="LiveId" clId="{C1CF363B-EA95-8648-8A05-A550A3BF788E}" dt="2021-10-13T10:32:01.461" v="90" actId="478"/>
          <ac:spMkLst>
            <pc:docMk/>
            <pc:sldMk cId="3615469551" sldId="2569"/>
            <ac:spMk id="109" creationId="{298E7BD8-2B0F-B940-B310-FBDF008961C7}"/>
          </ac:spMkLst>
        </pc:spChg>
        <pc:spChg chg="del">
          <ac:chgData name="魏 星达" userId="ca17b13798aa44f7" providerId="LiveId" clId="{C1CF363B-EA95-8648-8A05-A550A3BF788E}" dt="2021-10-13T10:32:01.461" v="90" actId="478"/>
          <ac:spMkLst>
            <pc:docMk/>
            <pc:sldMk cId="3615469551" sldId="2569"/>
            <ac:spMk id="110" creationId="{13921A7D-B6F6-3543-9C93-DDBE14D59393}"/>
          </ac:spMkLst>
        </pc:spChg>
        <pc:spChg chg="del">
          <ac:chgData name="魏 星达" userId="ca17b13798aa44f7" providerId="LiveId" clId="{C1CF363B-EA95-8648-8A05-A550A3BF788E}" dt="2021-10-13T10:32:01.461" v="90" actId="478"/>
          <ac:spMkLst>
            <pc:docMk/>
            <pc:sldMk cId="3615469551" sldId="2569"/>
            <ac:spMk id="111" creationId="{C16145A4-2A86-8D40-9C23-F3FF8BE91FB5}"/>
          </ac:spMkLst>
        </pc:spChg>
      </pc:sldChg>
      <pc:sldChg chg="delSp">
        <pc:chgData name="魏 星达" userId="ca17b13798aa44f7" providerId="LiveId" clId="{C1CF363B-EA95-8648-8A05-A550A3BF788E}" dt="2021-10-13T10:32:13.946" v="93" actId="478"/>
        <pc:sldMkLst>
          <pc:docMk/>
          <pc:sldMk cId="1024901723" sldId="2570"/>
        </pc:sldMkLst>
        <pc:spChg chg="del">
          <ac:chgData name="魏 星达" userId="ca17b13798aa44f7" providerId="LiveId" clId="{C1CF363B-EA95-8648-8A05-A550A3BF788E}" dt="2021-10-13T10:32:07.774" v="91" actId="478"/>
          <ac:spMkLst>
            <pc:docMk/>
            <pc:sldMk cId="1024901723" sldId="2570"/>
            <ac:spMk id="37" creationId="{799F9D5F-0F1B-F944-AADF-249DC3275098}"/>
          </ac:spMkLst>
        </pc:spChg>
        <pc:spChg chg="del">
          <ac:chgData name="魏 星达" userId="ca17b13798aa44f7" providerId="LiveId" clId="{C1CF363B-EA95-8648-8A05-A550A3BF788E}" dt="2021-10-13T10:32:07.774" v="91" actId="478"/>
          <ac:spMkLst>
            <pc:docMk/>
            <pc:sldMk cId="1024901723" sldId="2570"/>
            <ac:spMk id="38" creationId="{5C08D488-0AD5-234D-B39B-79B56DBD9A8E}"/>
          </ac:spMkLst>
        </pc:spChg>
        <pc:spChg chg="del">
          <ac:chgData name="魏 星达" userId="ca17b13798aa44f7" providerId="LiveId" clId="{C1CF363B-EA95-8648-8A05-A550A3BF788E}" dt="2021-10-13T10:32:07.774" v="91" actId="478"/>
          <ac:spMkLst>
            <pc:docMk/>
            <pc:sldMk cId="1024901723" sldId="2570"/>
            <ac:spMk id="39" creationId="{C2A9AEF1-CD40-3841-B97C-6EB144A79DB4}"/>
          </ac:spMkLst>
        </pc:spChg>
        <pc:spChg chg="del">
          <ac:chgData name="魏 星达" userId="ca17b13798aa44f7" providerId="LiveId" clId="{C1CF363B-EA95-8648-8A05-A550A3BF788E}" dt="2021-10-13T10:32:13.946" v="93" actId="478"/>
          <ac:spMkLst>
            <pc:docMk/>
            <pc:sldMk cId="1024901723" sldId="2570"/>
            <ac:spMk id="46" creationId="{D0017BC5-AA43-874A-9B5A-407F6B1FD395}"/>
          </ac:spMkLst>
        </pc:spChg>
        <pc:spChg chg="del">
          <ac:chgData name="魏 星达" userId="ca17b13798aa44f7" providerId="LiveId" clId="{C1CF363B-EA95-8648-8A05-A550A3BF788E}" dt="2021-10-13T10:32:13.946" v="93" actId="478"/>
          <ac:spMkLst>
            <pc:docMk/>
            <pc:sldMk cId="1024901723" sldId="2570"/>
            <ac:spMk id="47" creationId="{474D1BDE-F45C-4646-90CE-21FA1A8B89DE}"/>
          </ac:spMkLst>
        </pc:spChg>
        <pc:spChg chg="del">
          <ac:chgData name="魏 星达" userId="ca17b13798aa44f7" providerId="LiveId" clId="{C1CF363B-EA95-8648-8A05-A550A3BF788E}" dt="2021-10-13T10:32:13.946" v="93" actId="478"/>
          <ac:spMkLst>
            <pc:docMk/>
            <pc:sldMk cId="1024901723" sldId="2570"/>
            <ac:spMk id="48" creationId="{3A542FAD-6ACC-5F4F-BE3B-37DDF2DE1244}"/>
          </ac:spMkLst>
        </pc:spChg>
        <pc:spChg chg="del">
          <ac:chgData name="魏 星达" userId="ca17b13798aa44f7" providerId="LiveId" clId="{C1CF363B-EA95-8648-8A05-A550A3BF788E}" dt="2021-10-13T10:32:10.932" v="92" actId="478"/>
          <ac:spMkLst>
            <pc:docMk/>
            <pc:sldMk cId="1024901723" sldId="2570"/>
            <ac:spMk id="70" creationId="{88B4F28D-7522-2A44-840A-BD1D2EC6011D}"/>
          </ac:spMkLst>
        </pc:spChg>
        <pc:spChg chg="del">
          <ac:chgData name="魏 星达" userId="ca17b13798aa44f7" providerId="LiveId" clId="{C1CF363B-EA95-8648-8A05-A550A3BF788E}" dt="2021-10-13T10:32:10.932" v="92" actId="478"/>
          <ac:spMkLst>
            <pc:docMk/>
            <pc:sldMk cId="1024901723" sldId="2570"/>
            <ac:spMk id="71" creationId="{04F944D2-1520-2442-B7E5-1B06C0172E6B}"/>
          </ac:spMkLst>
        </pc:spChg>
        <pc:spChg chg="del">
          <ac:chgData name="魏 星达" userId="ca17b13798aa44f7" providerId="LiveId" clId="{C1CF363B-EA95-8648-8A05-A550A3BF788E}" dt="2021-10-13T10:32:10.932" v="92" actId="478"/>
          <ac:spMkLst>
            <pc:docMk/>
            <pc:sldMk cId="1024901723" sldId="2570"/>
            <ac:spMk id="72" creationId="{89CA331E-EE23-B748-98DE-F9A0A4C66210}"/>
          </ac:spMkLst>
        </pc:spChg>
      </pc:sldChg>
      <pc:sldChg chg="modSp add modAnim">
        <pc:chgData name="魏 星达" userId="ca17b13798aa44f7" providerId="LiveId" clId="{C1CF363B-EA95-8648-8A05-A550A3BF788E}" dt="2021-10-13T10:34:28.821" v="116" actId="207"/>
        <pc:sldMkLst>
          <pc:docMk/>
          <pc:sldMk cId="2745137456" sldId="2575"/>
        </pc:sldMkLst>
        <pc:spChg chg="mod">
          <ac:chgData name="魏 星达" userId="ca17b13798aa44f7" providerId="LiveId" clId="{C1CF363B-EA95-8648-8A05-A550A3BF788E}" dt="2021-10-13T10:34:28.821" v="116" actId="207"/>
          <ac:spMkLst>
            <pc:docMk/>
            <pc:sldMk cId="2745137456" sldId="2575"/>
            <ac:spMk id="5" creationId="{B8A87A82-312A-1248-963A-2234F5CC2C6C}"/>
          </ac:spMkLst>
        </pc:spChg>
      </pc:sldChg>
      <pc:sldChg chg="modSp add mod">
        <pc:chgData name="魏 星达" userId="ca17b13798aa44f7" providerId="LiveId" clId="{C1CF363B-EA95-8648-8A05-A550A3BF788E}" dt="2021-10-13T13:21:08.379" v="469" actId="20577"/>
        <pc:sldMkLst>
          <pc:docMk/>
          <pc:sldMk cId="1140793686" sldId="2576"/>
        </pc:sldMkLst>
        <pc:spChg chg="mod">
          <ac:chgData name="魏 星达" userId="ca17b13798aa44f7" providerId="LiveId" clId="{C1CF363B-EA95-8648-8A05-A550A3BF788E}" dt="2021-10-13T13:21:08.379" v="469" actId="20577"/>
          <ac:spMkLst>
            <pc:docMk/>
            <pc:sldMk cId="1140793686" sldId="2576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C1CF363B-EA95-8648-8A05-A550A3BF788E}" dt="2021-10-13T13:26:16.753" v="685" actId="478"/>
        <pc:sldMkLst>
          <pc:docMk/>
          <pc:sldMk cId="3679291317" sldId="2577"/>
        </pc:sldMkLst>
        <pc:spChg chg="mod">
          <ac:chgData name="魏 星达" userId="ca17b13798aa44f7" providerId="LiveId" clId="{C1CF363B-EA95-8648-8A05-A550A3BF788E}" dt="2021-10-13T13:21:26.310" v="509" actId="20577"/>
          <ac:spMkLst>
            <pc:docMk/>
            <pc:sldMk cId="3679291317" sldId="2577"/>
            <ac:spMk id="2" creationId="{F43007E1-B849-024E-B338-087DB25FA1A5}"/>
          </ac:spMkLst>
        </pc:spChg>
        <pc:spChg chg="mod">
          <ac:chgData name="魏 星达" userId="ca17b13798aa44f7" providerId="LiveId" clId="{C1CF363B-EA95-8648-8A05-A550A3BF788E}" dt="2021-10-13T13:22:33.219" v="674" actId="20577"/>
          <ac:spMkLst>
            <pc:docMk/>
            <pc:sldMk cId="3679291317" sldId="2577"/>
            <ac:spMk id="3" creationId="{B9B92B45-8B4B-DB45-9DCD-0B8D6D4B5563}"/>
          </ac:spMkLst>
        </pc:spChg>
        <pc:spChg chg="add del mod">
          <ac:chgData name="魏 星达" userId="ca17b13798aa44f7" providerId="LiveId" clId="{C1CF363B-EA95-8648-8A05-A550A3BF788E}" dt="2021-10-13T13:22:55.253" v="681" actId="478"/>
          <ac:spMkLst>
            <pc:docMk/>
            <pc:sldMk cId="3679291317" sldId="2577"/>
            <ac:spMk id="5" creationId="{90739F47-5E42-5444-A2D7-0AC10E42B309}"/>
          </ac:spMkLst>
        </pc:spChg>
        <pc:spChg chg="add 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7" creationId="{9FFAF009-8313-A443-9ECF-75EDB72A9190}"/>
          </ac:spMkLst>
        </pc:spChg>
        <pc:spChg chg="add del mod">
          <ac:chgData name="魏 星达" userId="ca17b13798aa44f7" providerId="LiveId" clId="{C1CF363B-EA95-8648-8A05-A550A3BF788E}" dt="2021-10-13T13:22:45.053" v="676" actId="478"/>
          <ac:spMkLst>
            <pc:docMk/>
            <pc:sldMk cId="3679291317" sldId="2577"/>
            <ac:spMk id="9" creationId="{732309FE-B899-E241-93EC-A92D767C84FE}"/>
          </ac:spMkLst>
        </pc:spChg>
        <pc:spChg chg="add 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10" creationId="{26D8DF63-E58D-4A42-82CE-669A09875F82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13" creationId="{A6A83499-522E-4848-A65E-72CDF67B535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0" creationId="{2E3318B4-8FCB-F04B-851C-884AE221CCFD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3" creationId="{B1BACBFD-953B-0D43-B947-E9BD749EB13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4" creationId="{48803656-4A84-8347-B53A-3A920D99650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5" creationId="{1EC8F301-0A46-DB4A-BF0E-5EB8F45F8128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6" creationId="{48F87138-B05F-5A47-9321-36F86BCFEA4B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7" creationId="{EA0A5DC9-158C-AC48-BB5D-48D667968AAE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8" creationId="{DEF25E88-E05B-D74E-AA65-D6FB02E81DB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9" creationId="{574E19EA-DD8B-C44A-A72B-74CE52EFD71C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0" creationId="{21204666-B11D-AD48-A107-4CAFD7E04DDB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1" creationId="{32FA3568-2B90-1D40-A67C-0B5D65F1B25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2" creationId="{219227DA-EAD1-7749-81CF-AC8EE310030D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3" creationId="{BE1CE3CF-982A-3349-96F7-E3E3261E751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4" creationId="{D1EDD62E-98A6-AD47-855E-541326F4FE94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5" creationId="{3D0EE791-BC88-4F46-9395-2F8849654B86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9" creationId="{4A7D4B5D-5A74-3944-9AEC-00A1E8451433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0" creationId="{A9F8271B-4476-714E-8E98-152371803068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2" creationId="{8B7E213A-DEAA-C84B-BC30-5AE792EDF1FA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3" creationId="{17C80DBB-9112-5049-89E5-371B890E4BDD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4" creationId="{FC257CDA-013F-714C-A111-09CA73D0AEF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5" creationId="{E41AB3E5-12F6-A147-951B-82283593B546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6" creationId="{D0A373FC-F0F7-6E4E-BA4D-08D45A54216C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7" creationId="{01DD438D-ACFB-A64C-B9A5-C44B16697932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8" creationId="{51FDAC6E-95D7-424C-B488-FCBE2155FF03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9" creationId="{5BA53C20-5998-9C49-9A2A-043ACB5A20FF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2" creationId="{9D9EA411-8002-194E-BC65-5BA790FCAEB4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3" creationId="{CA912DD9-E794-1946-8C24-951CDC31917B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5" creationId="{83393CFB-063F-C346-8D37-EC4554CAFC39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6" creationId="{DD8C846E-208E-544E-9DA8-E5BC3D0361D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7" creationId="{553CE9E4-F108-6440-B417-6EE8D6B036DC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8" creationId="{5DFB3708-15EA-854F-82C6-077B3D09DAA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9" creationId="{8F2366C2-AE20-2742-8083-365853AD2AC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0" creationId="{75702A12-DEA2-3447-9EA9-6BAA42E50CCA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3" creationId="{28F35470-10AF-914C-AB16-02779E9D924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4" creationId="{1240C462-7258-2A4C-A5D5-F088A5027F2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5" creationId="{01DF5FD5-4EF3-7449-925B-9CE2ABEA371A}"/>
          </ac:spMkLst>
        </pc:spChg>
        <pc:spChg chg="add 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9" creationId="{D3BEFB69-5AAA-A941-8933-BD4E77317C14}"/>
          </ac:spMkLst>
        </pc:spChg>
        <pc:spChg chg="add del mod">
          <ac:chgData name="魏 星达" userId="ca17b13798aa44f7" providerId="LiveId" clId="{C1CF363B-EA95-8648-8A05-A550A3BF788E}" dt="2021-10-13T13:22:52.845" v="679" actId="478"/>
          <ac:spMkLst>
            <pc:docMk/>
            <pc:sldMk cId="3679291317" sldId="2577"/>
            <ac:spMk id="72" creationId="{57E6306A-6E79-8247-86D5-F2AA4E8DBBC8}"/>
          </ac:spMkLst>
        </pc:spChg>
        <pc:spChg chg="add del mod">
          <ac:chgData name="魏 星达" userId="ca17b13798aa44f7" providerId="LiveId" clId="{C1CF363B-EA95-8648-8A05-A550A3BF788E}" dt="2021-10-13T13:22:45.053" v="676" actId="478"/>
          <ac:spMkLst>
            <pc:docMk/>
            <pc:sldMk cId="3679291317" sldId="2577"/>
            <ac:spMk id="73" creationId="{A1D1DDA5-8DA1-7842-99BB-892B659D5CA0}"/>
          </ac:spMkLst>
        </pc:spChg>
        <pc:spChg chg="add del mod">
          <ac:chgData name="魏 星达" userId="ca17b13798aa44f7" providerId="LiveId" clId="{C1CF363B-EA95-8648-8A05-A550A3BF788E}" dt="2021-10-13T13:22:52.845" v="679" actId="478"/>
          <ac:spMkLst>
            <pc:docMk/>
            <pc:sldMk cId="3679291317" sldId="2577"/>
            <ac:spMk id="74" creationId="{0E639515-93AE-5C4A-8FD4-4F1FFF5B9B89}"/>
          </ac:spMkLst>
        </pc:spChg>
        <pc:spChg chg="add del mod">
          <ac:chgData name="魏 星达" userId="ca17b13798aa44f7" providerId="LiveId" clId="{C1CF363B-EA95-8648-8A05-A550A3BF788E}" dt="2021-10-13T13:22:45.053" v="676" actId="478"/>
          <ac:spMkLst>
            <pc:docMk/>
            <pc:sldMk cId="3679291317" sldId="2577"/>
            <ac:spMk id="76" creationId="{479B743A-6B4F-F64E-86B0-4B9CE1713E57}"/>
          </ac:spMkLst>
        </pc:spChg>
        <pc:spChg chg="add del mod">
          <ac:chgData name="魏 星达" userId="ca17b13798aa44f7" providerId="LiveId" clId="{C1CF363B-EA95-8648-8A05-A550A3BF788E}" dt="2021-10-13T13:22:49.717" v="677" actId="478"/>
          <ac:spMkLst>
            <pc:docMk/>
            <pc:sldMk cId="3679291317" sldId="2577"/>
            <ac:spMk id="78" creationId="{57D411ED-ACAD-564D-B321-A8AB73B74CD6}"/>
          </ac:spMkLst>
        </pc:spChg>
        <pc:spChg chg="add del mod">
          <ac:chgData name="魏 星达" userId="ca17b13798aa44f7" providerId="LiveId" clId="{C1CF363B-EA95-8648-8A05-A550A3BF788E}" dt="2021-10-13T13:22:50.767" v="678" actId="478"/>
          <ac:spMkLst>
            <pc:docMk/>
            <pc:sldMk cId="3679291317" sldId="2577"/>
            <ac:spMk id="79" creationId="{739F0744-0070-9047-B464-024E1639218A}"/>
          </ac:spMkLst>
        </pc:spChg>
        <pc:spChg chg="add del mod">
          <ac:chgData name="魏 星达" userId="ca17b13798aa44f7" providerId="LiveId" clId="{C1CF363B-EA95-8648-8A05-A550A3BF788E}" dt="2021-10-13T13:22:49.717" v="677" actId="478"/>
          <ac:spMkLst>
            <pc:docMk/>
            <pc:sldMk cId="3679291317" sldId="2577"/>
            <ac:spMk id="80" creationId="{10FFC6FC-2FAD-C148-95F5-7782354EAAC0}"/>
          </ac:spMkLst>
        </pc:spChg>
        <pc:grpChg chg="add 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1" creationId="{C5F65C9D-5E7D-3842-B6DD-185B0E29D707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2" creationId="{02A98FD1-2265-604D-BB12-50CFB30DBCD4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4" creationId="{47386510-AA0C-E943-A0AB-B43B78251C91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5" creationId="{6A72BD02-918D-FF4D-B616-BCA977511EDC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6" creationId="{78FC17FE-4337-0A46-B164-422B9651299A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7" creationId="{D3969D11-A3A8-C646-873D-F61A2EF6420F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8" creationId="{4CA8589B-8349-6F4A-A435-83B5AC5EDB46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9" creationId="{7458E7D9-BDA0-2B42-BDD1-7F5547CBB76C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21" creationId="{2D1827EC-A46B-364C-A6D7-56E7973AE101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22" creationId="{5C4D84A7-ABC3-1A4A-8A90-63C06160AD0A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36" creationId="{647A7C4F-DADE-6545-8DE1-69AC40C10FCE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37" creationId="{DBF72ACB-0C26-4F4E-8ECC-0BE3615756FA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38" creationId="{73CCCE6F-07C9-AB48-ABE0-37D1A54F08C3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41" creationId="{7EF492BD-D7E0-704B-8C0E-5189D1527FAF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50" creationId="{9CCAC011-D21F-F047-8093-9B610CAB939D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51" creationId="{ADDA3996-87F4-B54F-A5B6-60F61BCD1AE5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54" creationId="{45988458-9361-7542-B89C-6FCF2324F7F9}"/>
          </ac:grpSpMkLst>
        </pc:grpChg>
        <pc:grpChg chg="add 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61" creationId="{99AAB504-E2AA-3249-9125-484CA7335AA3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62" creationId="{FCD2FB57-23E5-8142-9A6F-33BCCE1450B3}"/>
          </ac:grpSpMkLst>
        </pc:grpChg>
        <pc:picChg chg="add mod">
          <ac:chgData name="魏 星达" userId="ca17b13798aa44f7" providerId="LiveId" clId="{C1CF363B-EA95-8648-8A05-A550A3BF788E}" dt="2021-10-13T13:22:39.718" v="675"/>
          <ac:picMkLst>
            <pc:docMk/>
            <pc:sldMk cId="3679291317" sldId="2577"/>
            <ac:picMk id="75" creationId="{C4E554E0-2BBC-6C48-ABE2-10322DCEB47A}"/>
          </ac:picMkLst>
        </pc:picChg>
        <pc:picChg chg="add del mod">
          <ac:chgData name="魏 星达" userId="ca17b13798aa44f7" providerId="LiveId" clId="{C1CF363B-EA95-8648-8A05-A550A3BF788E}" dt="2021-10-13T13:22:56.499" v="682" actId="478"/>
          <ac:picMkLst>
            <pc:docMk/>
            <pc:sldMk cId="3679291317" sldId="2577"/>
            <ac:picMk id="77" creationId="{BEBEC06D-0219-5845-88A7-4110319189EB}"/>
          </ac:picMkLst>
        </pc:pic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" creationId="{EF100403-17CD-8C46-A30F-BB3055D8847C}"/>
          </ac:cxnSpMkLst>
        </pc:cxnChg>
        <pc:cxnChg chg="add del mod">
          <ac:chgData name="魏 星达" userId="ca17b13798aa44f7" providerId="LiveId" clId="{C1CF363B-EA95-8648-8A05-A550A3BF788E}" dt="2021-10-13T13:26:16.753" v="685" actId="478"/>
          <ac:cxnSpMkLst>
            <pc:docMk/>
            <pc:sldMk cId="3679291317" sldId="2577"/>
            <ac:cxnSpMk id="8" creationId="{88C201C9-5B63-004A-989E-534B12C4EAF7}"/>
          </ac:cxnSpMkLst>
        </pc:cxn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6" creationId="{D2C1EB74-F158-5342-B0B1-0BCC0A4FC9C0}"/>
          </ac:cxnSpMkLst>
        </pc:cxn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7" creationId="{5348A29A-873F-AE40-8F7B-711950C9667A}"/>
          </ac:cxnSpMkLst>
        </pc:cxn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8" creationId="{0162EC9F-1D14-E74A-A804-86A07FF69FFD}"/>
          </ac:cxnSpMkLst>
        </pc:cxnChg>
        <pc:cxnChg chg="add del mod">
          <ac:chgData name="魏 星达" userId="ca17b13798aa44f7" providerId="LiveId" clId="{C1CF363B-EA95-8648-8A05-A550A3BF788E}" dt="2021-10-13T13:22:58.347" v="683" actId="478"/>
          <ac:cxnSpMkLst>
            <pc:docMk/>
            <pc:sldMk cId="3679291317" sldId="2577"/>
            <ac:cxnSpMk id="70" creationId="{13764AA5-F7A7-0B4C-B433-CD6E93B8FC2A}"/>
          </ac:cxnSpMkLst>
        </pc:cxnChg>
        <pc:cxnChg chg="add del mod">
          <ac:chgData name="魏 星达" userId="ca17b13798aa44f7" providerId="LiveId" clId="{C1CF363B-EA95-8648-8A05-A550A3BF788E}" dt="2021-10-13T13:22:54.115" v="680" actId="478"/>
          <ac:cxnSpMkLst>
            <pc:docMk/>
            <pc:sldMk cId="3679291317" sldId="2577"/>
            <ac:cxnSpMk id="71" creationId="{076A525D-7C0E-264D-B2E3-F50DD3BED14A}"/>
          </ac:cxnSpMkLst>
        </pc:cxnChg>
      </pc:sldChg>
      <pc:sldChg chg="addSp delSp modSp add mod">
        <pc:chgData name="魏 星达" userId="ca17b13798aa44f7" providerId="LiveId" clId="{C1CF363B-EA95-8648-8A05-A550A3BF788E}" dt="2021-10-13T13:34:50.025" v="1078" actId="20577"/>
        <pc:sldMkLst>
          <pc:docMk/>
          <pc:sldMk cId="1306703755" sldId="2578"/>
        </pc:sldMkLst>
        <pc:spChg chg="mod">
          <ac:chgData name="魏 星达" userId="ca17b13798aa44f7" providerId="LiveId" clId="{C1CF363B-EA95-8648-8A05-A550A3BF788E}" dt="2021-10-13T13:34:50.025" v="1078" actId="20577"/>
          <ac:spMkLst>
            <pc:docMk/>
            <pc:sldMk cId="1306703755" sldId="2578"/>
            <ac:spMk id="3" creationId="{B9B92B45-8B4B-DB45-9DCD-0B8D6D4B5563}"/>
          </ac:spMkLst>
        </pc:spChg>
        <pc:spChg chg="del">
          <ac:chgData name="魏 星达" userId="ca17b13798aa44f7" providerId="LiveId" clId="{C1CF363B-EA95-8648-8A05-A550A3BF788E}" dt="2021-10-13T13:26:43.516" v="698" actId="478"/>
          <ac:spMkLst>
            <pc:docMk/>
            <pc:sldMk cId="1306703755" sldId="2578"/>
            <ac:spMk id="7" creationId="{9FFAF009-8313-A443-9ECF-75EDB72A9190}"/>
          </ac:spMkLst>
        </pc:spChg>
        <pc:spChg chg="mod">
          <ac:chgData name="魏 星达" userId="ca17b13798aa44f7" providerId="LiveId" clId="{C1CF363B-EA95-8648-8A05-A550A3BF788E}" dt="2021-10-13T13:26:28.004" v="688" actId="1076"/>
          <ac:spMkLst>
            <pc:docMk/>
            <pc:sldMk cId="1306703755" sldId="2578"/>
            <ac:spMk id="10" creationId="{26D8DF63-E58D-4A42-82CE-669A09875F82}"/>
          </ac:spMkLst>
        </pc:spChg>
        <pc:spChg chg="add mod">
          <ac:chgData name="魏 星达" userId="ca17b13798aa44f7" providerId="LiveId" clId="{C1CF363B-EA95-8648-8A05-A550A3BF788E}" dt="2021-10-13T13:26:38.960" v="695" actId="1076"/>
          <ac:spMkLst>
            <pc:docMk/>
            <pc:sldMk cId="1306703755" sldId="2578"/>
            <ac:spMk id="70" creationId="{DA4721D7-F6E1-2A4B-BCE4-159BF98647DD}"/>
          </ac:spMkLst>
        </pc:spChg>
        <pc:cxnChg chg="mod">
          <ac:chgData name="魏 星达" userId="ca17b13798aa44f7" providerId="LiveId" clId="{C1CF363B-EA95-8648-8A05-A550A3BF788E}" dt="2021-10-13T13:26:24.055" v="687" actId="1076"/>
          <ac:cxnSpMkLst>
            <pc:docMk/>
            <pc:sldMk cId="1306703755" sldId="2578"/>
            <ac:cxnSpMk id="6" creationId="{EF100403-17CD-8C46-A30F-BB3055D8847C}"/>
          </ac:cxnSpMkLst>
        </pc:cxnChg>
      </pc:sldChg>
      <pc:sldChg chg="modSp add mod">
        <pc:chgData name="魏 星达" userId="ca17b13798aa44f7" providerId="LiveId" clId="{C1CF363B-EA95-8648-8A05-A550A3BF788E}" dt="2021-10-13T13:28:29.670" v="877" actId="207"/>
        <pc:sldMkLst>
          <pc:docMk/>
          <pc:sldMk cId="3908780800" sldId="2579"/>
        </pc:sldMkLst>
        <pc:spChg chg="mod">
          <ac:chgData name="魏 星达" userId="ca17b13798aa44f7" providerId="LiveId" clId="{C1CF363B-EA95-8648-8A05-A550A3BF788E}" dt="2021-10-13T13:28:29.670" v="877" actId="207"/>
          <ac:spMkLst>
            <pc:docMk/>
            <pc:sldMk cId="3908780800" sldId="2579"/>
            <ac:spMk id="3" creationId="{FB2445F0-4366-2541-9405-C45C383ACF29}"/>
          </ac:spMkLst>
        </pc:spChg>
      </pc:sldChg>
      <pc:sldChg chg="modSp add mod">
        <pc:chgData name="魏 星达" userId="ca17b13798aa44f7" providerId="LiveId" clId="{C1CF363B-EA95-8648-8A05-A550A3BF788E}" dt="2021-10-13T13:29:30.142" v="883" actId="207"/>
        <pc:sldMkLst>
          <pc:docMk/>
          <pc:sldMk cId="15140897" sldId="2580"/>
        </pc:sldMkLst>
        <pc:spChg chg="mod">
          <ac:chgData name="魏 星达" userId="ca17b13798aa44f7" providerId="LiveId" clId="{C1CF363B-EA95-8648-8A05-A550A3BF788E}" dt="2021-10-13T13:29:30.142" v="883" actId="207"/>
          <ac:spMkLst>
            <pc:docMk/>
            <pc:sldMk cId="15140897" sldId="2580"/>
            <ac:spMk id="3" creationId="{FB2445F0-4366-2541-9405-C45C383ACF29}"/>
          </ac:spMkLst>
        </pc:spChg>
      </pc:sldChg>
      <pc:sldChg chg="addSp delSp modSp new mod modAnim">
        <pc:chgData name="魏 星达" userId="ca17b13798aa44f7" providerId="LiveId" clId="{C1CF363B-EA95-8648-8A05-A550A3BF788E}" dt="2021-10-13T13:35:30.741" v="1148" actId="1076"/>
        <pc:sldMkLst>
          <pc:docMk/>
          <pc:sldMk cId="1546414078" sldId="2581"/>
        </pc:sldMkLst>
        <pc:spChg chg="mod">
          <ac:chgData name="魏 星达" userId="ca17b13798aa44f7" providerId="LiveId" clId="{C1CF363B-EA95-8648-8A05-A550A3BF788E}" dt="2021-10-13T13:33:09.910" v="926" actId="113"/>
          <ac:spMkLst>
            <pc:docMk/>
            <pc:sldMk cId="1546414078" sldId="2581"/>
            <ac:spMk id="2" creationId="{2CC66B5D-CD17-2B48-B0CA-E21D47C447CE}"/>
          </ac:spMkLst>
        </pc:spChg>
        <pc:spChg chg="del">
          <ac:chgData name="魏 星达" userId="ca17b13798aa44f7" providerId="LiveId" clId="{C1CF363B-EA95-8648-8A05-A550A3BF788E}" dt="2021-10-13T13:33:42.929" v="929" actId="478"/>
          <ac:spMkLst>
            <pc:docMk/>
            <pc:sldMk cId="1546414078" sldId="2581"/>
            <ac:spMk id="3" creationId="{8505B1B2-4C51-9848-BE60-330C06E1564A}"/>
          </ac:spMkLst>
        </pc:spChg>
        <pc:spChg chg="add mod">
          <ac:chgData name="魏 星达" userId="ca17b13798aa44f7" providerId="LiveId" clId="{C1CF363B-EA95-8648-8A05-A550A3BF788E}" dt="2021-10-13T13:34:16.550" v="1063" actId="20577"/>
          <ac:spMkLst>
            <pc:docMk/>
            <pc:sldMk cId="1546414078" sldId="2581"/>
            <ac:spMk id="5" creationId="{626FC7B4-ADD7-634E-B3F8-0F1B07ABAA8A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7" creationId="{450241C6-5B8B-3940-B4D4-6EE78BD52131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8" creationId="{A6805FEC-6E17-ED4C-B946-E80283223A9F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9" creationId="{3CC9946C-10D3-234E-B9CA-3EF081A8EC70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17" creationId="{276D28AB-FC3F-2147-B059-AF77D639CD4D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18" creationId="{0452EE4B-CB25-1648-95B7-393E0129C561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19" creationId="{8B0238DC-2CF8-734B-97AC-50EAD34C0C70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0" creationId="{F1134D9D-10C2-0B45-9C0F-C0FDBAA692E5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1" creationId="{12FFBBBD-6BF0-6640-9ABA-47F5086B0AD4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2" creationId="{06CCE3EE-40D9-8645-A2C8-080A9810FF47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3" creationId="{2CF4A83B-CA0C-B54D-98FF-FD8328F79EFF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4" creationId="{B4EF334F-F3BB-E647-81D9-DB4CE58DE8BC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6" creationId="{C1E7A916-BFD2-2647-B033-8F97AE1C1942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7" creationId="{6C639F62-D55E-304A-8BE6-7C0B7283DFE7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9" creationId="{FFE503CA-8F40-6145-9F6C-F338E8AC9483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0" creationId="{4D6E852B-9704-8C42-A7D9-E74789ED1E78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2" creationId="{D333FAE5-1511-CA46-B4AD-8111E34CE8A5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3" creationId="{B8B6F283-E9CC-144A-BEF1-27DE88D72179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5" creationId="{18C1DB29-F4DF-9F42-8341-7ACE3CF95ECD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6" creationId="{383B3FF2-4F41-F149-8D55-83CFA4727DA6}"/>
          </ac:spMkLst>
        </pc:spChg>
        <pc:spChg chg="add mod">
          <ac:chgData name="魏 星达" userId="ca17b13798aa44f7" providerId="LiveId" clId="{C1CF363B-EA95-8648-8A05-A550A3BF788E}" dt="2021-10-13T13:35:30.741" v="1148" actId="1076"/>
          <ac:spMkLst>
            <pc:docMk/>
            <pc:sldMk cId="1546414078" sldId="2581"/>
            <ac:spMk id="37" creationId="{F3A244C7-89B6-3F49-A689-561B8AA85618}"/>
          </ac:spMkLst>
        </pc:spChg>
        <pc:spChg chg="add mod">
          <ac:chgData name="魏 星达" userId="ca17b13798aa44f7" providerId="LiveId" clId="{C1CF363B-EA95-8648-8A05-A550A3BF788E}" dt="2021-10-13T13:35:27.973" v="1147" actId="1076"/>
          <ac:spMkLst>
            <pc:docMk/>
            <pc:sldMk cId="1546414078" sldId="2581"/>
            <ac:spMk id="38" creationId="{9729C8E1-BA2E-5B4A-914C-BB55604E0FD7}"/>
          </ac:spMkLst>
        </pc:s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6" creationId="{31896E45-F47B-C447-B501-5319C1CF894B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25" creationId="{CA39E33F-4B8E-DA4D-B819-7CD293DC101D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28" creationId="{41FBDE9E-C1A2-CF4C-8BE7-68FE3BB21A58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31" creationId="{79E5BC1E-88CC-464F-9598-2D3942655E52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34" creationId="{97B664BF-4190-5147-B134-6EB253C95841}"/>
          </ac:grpSpMkLst>
        </pc:grp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3" creationId="{06803F52-283B-1546-8FE9-20706CDCA0B0}"/>
          </ac:picMkLst>
        </pc:pic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4" creationId="{D5B3DD7B-9E06-B048-81A6-70BB1B32ECE7}"/>
          </ac:picMkLst>
        </pc:pic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5" creationId="{3E58A5D9-17C8-DB45-9F59-B52B8DAF50F9}"/>
          </ac:picMkLst>
        </pc:pic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6" creationId="{3EA3F28B-3EF9-014D-AEFD-8049629A817D}"/>
          </ac:picMkLst>
        </pc:picChg>
        <pc:cxnChg chg="mod">
          <ac:chgData name="魏 星达" userId="ca17b13798aa44f7" providerId="LiveId" clId="{C1CF363B-EA95-8648-8A05-A550A3BF788E}" dt="2021-10-13T13:33:43.313" v="930"/>
          <ac:cxnSpMkLst>
            <pc:docMk/>
            <pc:sldMk cId="1546414078" sldId="2581"/>
            <ac:cxnSpMk id="10" creationId="{14625060-7B53-F74E-8C79-13713AE265B4}"/>
          </ac:cxnSpMkLst>
        </pc:cxnChg>
        <pc:cxnChg chg="mod">
          <ac:chgData name="魏 星达" userId="ca17b13798aa44f7" providerId="LiveId" clId="{C1CF363B-EA95-8648-8A05-A550A3BF788E}" dt="2021-10-13T13:33:43.313" v="930"/>
          <ac:cxnSpMkLst>
            <pc:docMk/>
            <pc:sldMk cId="1546414078" sldId="2581"/>
            <ac:cxnSpMk id="11" creationId="{59FA74BE-CE32-AB46-B292-A4B72D0E0A8F}"/>
          </ac:cxnSpMkLst>
        </pc:cxnChg>
        <pc:cxnChg chg="mod">
          <ac:chgData name="魏 星达" userId="ca17b13798aa44f7" providerId="LiveId" clId="{C1CF363B-EA95-8648-8A05-A550A3BF788E}" dt="2021-10-13T13:33:43.313" v="930"/>
          <ac:cxnSpMkLst>
            <pc:docMk/>
            <pc:sldMk cId="1546414078" sldId="2581"/>
            <ac:cxnSpMk id="12" creationId="{8484FD8C-2EFF-AD42-B275-E1B9B45569C8}"/>
          </ac:cxnSpMkLst>
        </pc:cxnChg>
      </pc:sldChg>
      <pc:sldChg chg="add del">
        <pc:chgData name="魏 星达" userId="ca17b13798aa44f7" providerId="LiveId" clId="{C1CF363B-EA95-8648-8A05-A550A3BF788E}" dt="2021-10-13T13:34:21.701" v="1065"/>
        <pc:sldMkLst>
          <pc:docMk/>
          <pc:sldMk cId="2269902987" sldId="2582"/>
        </pc:sldMkLst>
      </pc:sldChg>
      <pc:sldChg chg="modSp new del mod">
        <pc:chgData name="魏 星达" userId="ca17b13798aa44f7" providerId="LiveId" clId="{C1CF363B-EA95-8648-8A05-A550A3BF788E}" dt="2021-10-13T13:52:47.591" v="1396" actId="2696"/>
        <pc:sldMkLst>
          <pc:docMk/>
          <pc:sldMk cId="2802879561" sldId="2582"/>
        </pc:sldMkLst>
        <pc:spChg chg="mod">
          <ac:chgData name="魏 星达" userId="ca17b13798aa44f7" providerId="LiveId" clId="{C1CF363B-EA95-8648-8A05-A550A3BF788E}" dt="2021-10-13T13:51:56.709" v="1310" actId="20577"/>
          <ac:spMkLst>
            <pc:docMk/>
            <pc:sldMk cId="2802879561" sldId="2582"/>
            <ac:spMk id="2" creationId="{453E7349-07D6-2D40-A279-7833CE9C65AE}"/>
          </ac:spMkLst>
        </pc:spChg>
        <pc:spChg chg="mod">
          <ac:chgData name="魏 星达" userId="ca17b13798aa44f7" providerId="LiveId" clId="{C1CF363B-EA95-8648-8A05-A550A3BF788E}" dt="2021-10-13T13:52:20.023" v="1395" actId="20577"/>
          <ac:spMkLst>
            <pc:docMk/>
            <pc:sldMk cId="2802879561" sldId="2582"/>
            <ac:spMk id="3" creationId="{ABD9820A-73A5-2144-B768-C86386D2D5D6}"/>
          </ac:spMkLst>
        </pc:spChg>
      </pc:sldChg>
      <pc:sldChg chg="addSp delSp modSp new mod delAnim modAnim">
        <pc:chgData name="魏 星达" userId="ca17b13798aa44f7" providerId="LiveId" clId="{C1CF363B-EA95-8648-8A05-A550A3BF788E}" dt="2021-10-13T13:43:16.438" v="1275" actId="1076"/>
        <pc:sldMkLst>
          <pc:docMk/>
          <pc:sldMk cId="2834699386" sldId="2583"/>
        </pc:sldMkLst>
        <pc:spChg chg="mod">
          <ac:chgData name="魏 星达" userId="ca17b13798aa44f7" providerId="LiveId" clId="{C1CF363B-EA95-8648-8A05-A550A3BF788E}" dt="2021-10-13T13:39:27.761" v="1186"/>
          <ac:spMkLst>
            <pc:docMk/>
            <pc:sldMk cId="2834699386" sldId="2583"/>
            <ac:spMk id="2" creationId="{BDE2A4D1-1962-1646-82C6-5B0F0CD41C4B}"/>
          </ac:spMkLst>
        </pc:spChg>
        <pc:spChg chg="del">
          <ac:chgData name="魏 星达" userId="ca17b13798aa44f7" providerId="LiveId" clId="{C1CF363B-EA95-8648-8A05-A550A3BF788E}" dt="2021-10-13T13:39:29.490" v="1187" actId="478"/>
          <ac:spMkLst>
            <pc:docMk/>
            <pc:sldMk cId="2834699386" sldId="2583"/>
            <ac:spMk id="3" creationId="{D23A2EB5-1252-364E-BAA1-74264890A31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6" creationId="{9B502388-A51D-0B46-A9BA-3EFE860F9A98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7" creationId="{A760068F-1C8B-A347-9E7E-20CFB9C4BB6C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9" creationId="{E36603B0-C951-3949-A78D-EF34F484A41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0" creationId="{34BFFD89-FFFF-E64C-9D1E-2C687957F46B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2" creationId="{E6A16024-2201-0C4F-85FD-93FBA8CDC2D8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3" creationId="{DF423397-62D0-2747-B407-3D7BE1683794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5" creationId="{A658BE13-D59C-414D-93C6-C848CDEED218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6" creationId="{23F55445-53AA-2543-A19C-B22BC62A4DD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8" creationId="{CC1EA803-9F63-0843-9B93-A7E3BFCFDB93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9" creationId="{9213DF23-CAF8-A044-BB22-747ED6E7CA97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1" creationId="{212D1D7B-43E4-C545-B34D-15495E5CB5A5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2" creationId="{4F892F08-C2C9-924D-8F8D-C975C993E13F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4" creationId="{D269DA2F-B4CB-AC43-8557-D7204164E43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5" creationId="{CB7AAD5B-C7B8-CC40-AE4C-F510C2FC8C14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26" creationId="{19F84A85-5F58-D646-B8E6-C81915EEBE28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27" creationId="{CBD5C4DD-177E-564B-99AC-2353FBB34ABC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9" creationId="{612DB268-C4E7-ED47-B8B9-F923620C347A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30" creationId="{91664274-A7CE-7B44-ACEB-D700A3679B2E}"/>
          </ac:spMkLst>
        </pc:spChg>
        <pc:spChg chg="add del mod">
          <ac:chgData name="魏 星达" userId="ca17b13798aa44f7" providerId="LiveId" clId="{C1CF363B-EA95-8648-8A05-A550A3BF788E}" dt="2021-10-13T13:39:43.965" v="1190" actId="478"/>
          <ac:spMkLst>
            <pc:docMk/>
            <pc:sldMk cId="2834699386" sldId="2583"/>
            <ac:spMk id="31" creationId="{8CFA84E1-71CD-604B-86C2-E0CAB32F728C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32" creationId="{04DA252C-5320-D845-A201-BD7AEEB9EAB6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34" creationId="{C5C1E27D-0E9D-B64D-92A9-76F8E5470EDC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35" creationId="{B8340133-523C-564F-B8DF-53836A7A91EA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36" creationId="{F4CAFDD4-C6D8-2744-8E9E-DCF2ADDFA46A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37" creationId="{1558B6C7-DE20-CF48-AC85-A95168C4D485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39" creationId="{5A5F5A5F-007B-D943-8C66-867E2A856EBD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0" creationId="{CC0FF1B6-BB35-2B4A-AAA7-59DD4825625F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2" creationId="{08B381B5-A02B-D540-94DE-6AD78A61DD2C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3" creationId="{03C307E8-B2D7-1F4E-9A70-2D58B0136A0A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5" creationId="{C85C51D3-7365-744C-978A-B8DA5B9E9C4E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6" creationId="{AF898057-847F-9B48-BFEB-5CE4622BBA10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8" creationId="{F0C0EB47-0839-6046-A9A7-0B29EAD3B103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9" creationId="{6ACAAA25-8BCB-6E4D-B1DE-6F28DA048698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1" creationId="{F3514697-B31C-9144-834F-8A12381089D6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2" creationId="{96C909A3-FB94-B04F-8D20-04D3ACC48A02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4" creationId="{1DC29DEC-B7E6-0F4D-9FA5-51A7ABA7BD4E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5" creationId="{5D958238-AFBA-C949-B3CB-B6FB78E3206F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7" creationId="{60359A2A-C1B4-5F42-B804-06784DB0E613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8" creationId="{ACF2AFBB-A95D-C942-8F43-62BA5EFF0B5E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59" creationId="{FDC134A3-B5EF-FA46-B53E-0C90E3E2ABC0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60" creationId="{A5B18B3B-BB3C-054C-A4F8-B1BC18126E78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2" creationId="{E88D1BCD-A0BF-894C-B484-E18495AAF4DE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3" creationId="{FABDA18A-CB0B-7040-ACDA-E195D4121CEF}"/>
          </ac:spMkLst>
        </pc:spChg>
        <pc:spChg chg="add del mod">
          <ac:chgData name="魏 星达" userId="ca17b13798aa44f7" providerId="LiveId" clId="{C1CF363B-EA95-8648-8A05-A550A3BF788E}" dt="2021-10-13T13:40:17.308" v="1195" actId="478"/>
          <ac:spMkLst>
            <pc:docMk/>
            <pc:sldMk cId="2834699386" sldId="2583"/>
            <ac:spMk id="64" creationId="{5F3C605F-1C82-094A-98A7-03A414EA4F00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65" creationId="{F7912EA3-4F60-2041-B7AA-D2E3D59F63B1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7" creationId="{3084ED5D-436C-6A41-92B8-784CE559D818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8" creationId="{13D8822D-5AAB-8742-81F1-C10BF5B725DB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69" creationId="{9E2F159D-5D4B-AF49-9317-18B93ACEE05F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70" creationId="{F8C5F10C-C4CD-1342-96DF-A7F69FBB44CC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71" creationId="{89BBD8DA-233D-6A4E-B12F-D3F1E6696C76}"/>
          </ac:spMkLst>
        </pc:spChg>
        <pc:spChg chg="add del mod">
          <ac:chgData name="魏 星达" userId="ca17b13798aa44f7" providerId="LiveId" clId="{C1CF363B-EA95-8648-8A05-A550A3BF788E}" dt="2021-10-13T13:40:15.499" v="1194" actId="478"/>
          <ac:spMkLst>
            <pc:docMk/>
            <pc:sldMk cId="2834699386" sldId="2583"/>
            <ac:spMk id="72" creationId="{01B2DCA7-4FF5-634A-9576-5FE5BEA21341}"/>
          </ac:spMkLst>
        </pc:spChg>
        <pc:spChg chg="add del mod">
          <ac:chgData name="魏 星达" userId="ca17b13798aa44f7" providerId="LiveId" clId="{C1CF363B-EA95-8648-8A05-A550A3BF788E}" dt="2021-10-13T13:40:15.499" v="1194" actId="478"/>
          <ac:spMkLst>
            <pc:docMk/>
            <pc:sldMk cId="2834699386" sldId="2583"/>
            <ac:spMk id="73" creationId="{DB9B5A33-CD5A-374A-BD85-E44476209B58}"/>
          </ac:spMkLst>
        </pc:spChg>
        <pc:spChg chg="add del mod">
          <ac:chgData name="魏 星达" userId="ca17b13798aa44f7" providerId="LiveId" clId="{C1CF363B-EA95-8648-8A05-A550A3BF788E}" dt="2021-10-13T13:40:31.316" v="1202" actId="478"/>
          <ac:spMkLst>
            <pc:docMk/>
            <pc:sldMk cId="2834699386" sldId="2583"/>
            <ac:spMk id="74" creationId="{7AD239A9-64A2-8B4E-AA41-43B9C3C831DC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76" creationId="{831C866D-BBDC-E34C-AC83-426735E3CB4F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77" creationId="{AE74B9A6-C97B-2645-8558-F1E84115E2CB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79" creationId="{CF4BA965-D582-1641-BAD7-931B72860490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0" creationId="{90167DDE-F794-A747-B5B8-7D57EE77A4B6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2" creationId="{FE520EB9-5ED3-354A-897C-1AE2334DB3E0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3" creationId="{53813A62-5E93-414E-A495-5691EAF4E1C1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5" creationId="{9D117639-0DDD-824C-B218-D9CFE2E7E38A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6" creationId="{67EA5EAD-EA13-6244-A8FC-F03CD96251C4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8" creationId="{05749471-75EA-0F4C-8364-56A2318E28DF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9" creationId="{1B5179AE-8391-8145-903F-17F32A0D86FB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1" creationId="{B6E43B29-DB24-F742-A4F0-FD61256F0E26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2" creationId="{B79F9E16-57DF-0D4C-B9D2-9A1C00AB8150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4" creationId="{531A119B-69CF-5A47-B393-96C7F634724B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5" creationId="{26EAA504-6C10-B14B-9142-F4009CF95DD3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96" creationId="{EEACB987-BEA9-6F4A-AFE8-4275A201FAD8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97" creationId="{E44F92B1-9DA7-A448-B1B3-495141C06EB3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98" creationId="{2D3DADFF-4097-CA4B-BE02-39060D6D9DA2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100" creationId="{648C48E0-AD8F-B84D-BCF8-0D26733821CD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101" creationId="{609AF574-1E9B-0244-B803-9F8BC1DEE94C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2" creationId="{845F2EE7-A63C-B845-B159-7CFD81B94F8F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3" creationId="{AF00C882-8069-3E4C-A2EC-DD1209A3663C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4" creationId="{57A88B35-1C6B-CA4E-8B1D-F77833D86E14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5" creationId="{9F4E2A44-401E-1C4F-95A5-AE5EC4E18150}"/>
          </ac:spMkLst>
        </pc:spChg>
        <pc:spChg chg="add mod">
          <ac:chgData name="魏 星达" userId="ca17b13798aa44f7" providerId="LiveId" clId="{C1CF363B-EA95-8648-8A05-A550A3BF788E}" dt="2021-10-13T13:41:23.049" v="1208" actId="692"/>
          <ac:spMkLst>
            <pc:docMk/>
            <pc:sldMk cId="2834699386" sldId="2583"/>
            <ac:spMk id="106" creationId="{52FCABEF-89D9-7D43-B33D-73A65B0EBEC6}"/>
          </ac:spMkLst>
        </pc:spChg>
        <pc:spChg chg="add mod">
          <ac:chgData name="魏 星达" userId="ca17b13798aa44f7" providerId="LiveId" clId="{C1CF363B-EA95-8648-8A05-A550A3BF788E}" dt="2021-10-13T13:41:32.424" v="1221" actId="20577"/>
          <ac:spMkLst>
            <pc:docMk/>
            <pc:sldMk cId="2834699386" sldId="2583"/>
            <ac:spMk id="107" creationId="{EC57800E-9734-924D-B81F-AA345FEE109F}"/>
          </ac:spMkLst>
        </pc:spChg>
        <pc:spChg chg="add mod">
          <ac:chgData name="魏 星达" userId="ca17b13798aa44f7" providerId="LiveId" clId="{C1CF363B-EA95-8648-8A05-A550A3BF788E}" dt="2021-10-13T13:41:45.435" v="1241" actId="1076"/>
          <ac:spMkLst>
            <pc:docMk/>
            <pc:sldMk cId="2834699386" sldId="2583"/>
            <ac:spMk id="108" creationId="{6910D3CC-E8B1-7C4C-B4D4-4A3B1844681A}"/>
          </ac:spMkLst>
        </pc:spChg>
        <pc:spChg chg="add mod">
          <ac:chgData name="魏 星达" userId="ca17b13798aa44f7" providerId="LiveId" clId="{C1CF363B-EA95-8648-8A05-A550A3BF788E}" dt="2021-10-13T13:41:52.770" v="1243" actId="1076"/>
          <ac:spMkLst>
            <pc:docMk/>
            <pc:sldMk cId="2834699386" sldId="2583"/>
            <ac:spMk id="109" creationId="{15B5FC63-38B2-8A4F-B501-17C718C6FA20}"/>
          </ac:spMkLst>
        </pc:spChg>
        <pc:spChg chg="add mod">
          <ac:chgData name="魏 星达" userId="ca17b13798aa44f7" providerId="LiveId" clId="{C1CF363B-EA95-8648-8A05-A550A3BF788E}" dt="2021-10-13T13:42:19.938" v="1251" actId="1076"/>
          <ac:spMkLst>
            <pc:docMk/>
            <pc:sldMk cId="2834699386" sldId="2583"/>
            <ac:spMk id="110" creationId="{FAA53225-2854-824F-AC98-9F07275EF4DB}"/>
          </ac:spMkLst>
        </pc:spChg>
        <pc:spChg chg="add mod">
          <ac:chgData name="魏 星达" userId="ca17b13798aa44f7" providerId="LiveId" clId="{C1CF363B-EA95-8648-8A05-A550A3BF788E}" dt="2021-10-13T13:42:28.494" v="1253" actId="1076"/>
          <ac:spMkLst>
            <pc:docMk/>
            <pc:sldMk cId="2834699386" sldId="2583"/>
            <ac:spMk id="111" creationId="{A5432CCC-2F00-DA43-9FFF-DD264047E7F5}"/>
          </ac:spMkLst>
        </pc:spChg>
        <pc:spChg chg="add mod">
          <ac:chgData name="魏 星达" userId="ca17b13798aa44f7" providerId="LiveId" clId="{C1CF363B-EA95-8648-8A05-A550A3BF788E}" dt="2021-10-13T13:43:16.438" v="1275" actId="1076"/>
          <ac:spMkLst>
            <pc:docMk/>
            <pc:sldMk cId="2834699386" sldId="2583"/>
            <ac:spMk id="112" creationId="{12C071BB-2F12-234D-BDA8-E8B5F12F360C}"/>
          </ac:spMkLst>
        </pc:s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5" creationId="{D1D3B005-3626-D940-B5CE-B780F2D2EB95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8" creationId="{5501076A-79EE-B54D-9174-B4E050512D1F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11" creationId="{004F861E-2CBF-8745-B6D0-C810CCE61386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14" creationId="{2C854946-72E7-204C-BF46-EB79D32F2B2E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17" creationId="{A7BDCD6C-2125-8242-9321-D4A12A97C171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20" creationId="{713AE983-FB39-5C41-B133-7074949C346C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23" creationId="{1B6778D8-BCE1-B34D-AC4F-A979F16B2404}"/>
          </ac:grpSpMkLst>
        </pc:grpChg>
        <pc:grpChg chg="add del mod">
          <ac:chgData name="魏 星达" userId="ca17b13798aa44f7" providerId="LiveId" clId="{C1CF363B-EA95-8648-8A05-A550A3BF788E}" dt="2021-10-13T13:39:43.965" v="1190" actId="478"/>
          <ac:grpSpMkLst>
            <pc:docMk/>
            <pc:sldMk cId="2834699386" sldId="2583"/>
            <ac:grpSpMk id="28" creationId="{A35B2FB4-5604-904C-A062-3070D5847356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33" creationId="{06E1F553-AFA4-4147-8121-A8476F9DEAEA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38" creationId="{22CD3FF9-EC20-1C40-A73B-CED0D4C06B32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41" creationId="{2E2BCDAC-68A4-504B-BBB3-CE276A07386B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44" creationId="{B493B965-4B5B-9C4E-BE69-9373B0D324D4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47" creationId="{EB2BAC56-AA53-1045-A793-1651C19E12E8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50" creationId="{E5A7020F-99FB-4146-B760-B0B577B0D620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53" creationId="{6DABBC27-A9C7-2C4D-A1FE-EB830FB8FF33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56" creationId="{C6C37BD5-187A-FC45-8737-21F78019BCE0}"/>
          </ac:grpSpMkLst>
        </pc:grpChg>
        <pc:grpChg chg="add del mod">
          <ac:chgData name="魏 星达" userId="ca17b13798aa44f7" providerId="LiveId" clId="{C1CF363B-EA95-8648-8A05-A550A3BF788E}" dt="2021-10-13T13:40:17.308" v="1195" actId="478"/>
          <ac:grpSpMkLst>
            <pc:docMk/>
            <pc:sldMk cId="2834699386" sldId="2583"/>
            <ac:grpSpMk id="61" creationId="{36846C67-C829-3640-B54A-BDC4BC5F6191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66" creationId="{4BA743BE-08A9-0A48-BD77-1017C67A44B7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75" creationId="{03A117F4-F629-2A40-9FB3-32F38645D577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78" creationId="{9076D20A-CCEE-7E46-A5A4-D01EFE8BBEF4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81" creationId="{361C25B6-1FCD-C04B-9B1F-410C05E79B6F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84" creationId="{E93B7B15-1154-A643-8827-9E739E4B3082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87" creationId="{DBF224AB-2777-9A47-8E82-6F14D6307296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90" creationId="{22FD7AC8-4E3D-2B47-81FC-18521561094C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93" creationId="{0FB1AE02-4972-E248-BE6D-0276E7465E90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99" creationId="{5F30B9C4-838B-B849-826E-4D31672FEA3A}"/>
          </ac:grpSpMkLst>
        </pc:grpChg>
      </pc:sldChg>
      <pc:sldChg chg="modSp new del mod">
        <pc:chgData name="魏 星达" userId="ca17b13798aa44f7" providerId="LiveId" clId="{C1CF363B-EA95-8648-8A05-A550A3BF788E}" dt="2021-10-13T13:54:55.655" v="1416" actId="2696"/>
        <pc:sldMkLst>
          <pc:docMk/>
          <pc:sldMk cId="550898782" sldId="2584"/>
        </pc:sldMkLst>
        <pc:spChg chg="mod">
          <ac:chgData name="魏 星达" userId="ca17b13798aa44f7" providerId="LiveId" clId="{C1CF363B-EA95-8648-8A05-A550A3BF788E}" dt="2021-10-13T13:52:58.409" v="1415" actId="20577"/>
          <ac:spMkLst>
            <pc:docMk/>
            <pc:sldMk cId="550898782" sldId="2584"/>
            <ac:spMk id="2" creationId="{BB13D42D-54FE-A74C-A407-9D30970753C7}"/>
          </ac:spMkLst>
        </pc:spChg>
      </pc:sldChg>
      <pc:sldChg chg="new del">
        <pc:chgData name="魏 星达" userId="ca17b13798aa44f7" providerId="LiveId" clId="{C1CF363B-EA95-8648-8A05-A550A3BF788E}" dt="2021-10-13T13:55:06.180" v="1418" actId="680"/>
        <pc:sldMkLst>
          <pc:docMk/>
          <pc:sldMk cId="1121396743" sldId="2584"/>
        </pc:sldMkLst>
      </pc:sldChg>
      <pc:sldChg chg="addSp modSp add mod">
        <pc:chgData name="魏 星达" userId="ca17b13798aa44f7" providerId="LiveId" clId="{C1CF363B-EA95-8648-8A05-A550A3BF788E}" dt="2021-10-13T13:59:45.996" v="1683" actId="1035"/>
        <pc:sldMkLst>
          <pc:docMk/>
          <pc:sldMk cId="3005564588" sldId="2584"/>
        </pc:sldMkLst>
        <pc:spChg chg="mod">
          <ac:chgData name="魏 星达" userId="ca17b13798aa44f7" providerId="LiveId" clId="{C1CF363B-EA95-8648-8A05-A550A3BF788E}" dt="2021-10-13T13:59:07.392" v="1670" actId="207"/>
          <ac:spMkLst>
            <pc:docMk/>
            <pc:sldMk cId="3005564588" sldId="2584"/>
            <ac:spMk id="3" creationId="{475123B4-5700-524D-9391-624F238FF53B}"/>
          </ac:spMkLst>
        </pc:spChg>
        <pc:spChg chg="add mod">
          <ac:chgData name="魏 星达" userId="ca17b13798aa44f7" providerId="LiveId" clId="{C1CF363B-EA95-8648-8A05-A550A3BF788E}" dt="2021-10-13T13:59:37.871" v="1678" actId="692"/>
          <ac:spMkLst>
            <pc:docMk/>
            <pc:sldMk cId="3005564588" sldId="2584"/>
            <ac:spMk id="5" creationId="{FAF4C47C-4D13-284E-A7D3-917B3190967D}"/>
          </ac:spMkLst>
        </pc:spChg>
        <pc:spChg chg="add mod">
          <ac:chgData name="魏 星达" userId="ca17b13798aa44f7" providerId="LiveId" clId="{C1CF363B-EA95-8648-8A05-A550A3BF788E}" dt="2021-10-13T13:59:45.996" v="1683" actId="1035"/>
          <ac:spMkLst>
            <pc:docMk/>
            <pc:sldMk cId="3005564588" sldId="2584"/>
            <ac:spMk id="7" creationId="{2879A0F9-7270-C545-9F59-3E0AB1A70F2A}"/>
          </ac:spMkLst>
        </pc:spChg>
      </pc:sldChg>
      <pc:sldChg chg="modSp add mod">
        <pc:chgData name="魏 星达" userId="ca17b13798aa44f7" providerId="LiveId" clId="{C1CF363B-EA95-8648-8A05-A550A3BF788E}" dt="2021-10-13T14:09:05.613" v="1900" actId="20577"/>
        <pc:sldMkLst>
          <pc:docMk/>
          <pc:sldMk cId="2648332137" sldId="2585"/>
        </pc:sldMkLst>
        <pc:spChg chg="mod">
          <ac:chgData name="魏 星达" userId="ca17b13798aa44f7" providerId="LiveId" clId="{C1CF363B-EA95-8648-8A05-A550A3BF788E}" dt="2021-10-13T14:09:05.613" v="1900" actId="20577"/>
          <ac:spMkLst>
            <pc:docMk/>
            <pc:sldMk cId="2648332137" sldId="2585"/>
            <ac:spMk id="2" creationId="{CDC3D128-6117-8C4C-8EA4-425E7B5CAABB}"/>
          </ac:spMkLst>
        </pc:spChg>
      </pc:sldChg>
      <pc:sldChg chg="modSp add mod">
        <pc:chgData name="魏 星达" userId="ca17b13798aa44f7" providerId="LiveId" clId="{C1CF363B-EA95-8648-8A05-A550A3BF788E}" dt="2021-10-13T14:10:09.422" v="2026" actId="1076"/>
        <pc:sldMkLst>
          <pc:docMk/>
          <pc:sldMk cId="1062823351" sldId="2586"/>
        </pc:sldMkLst>
        <pc:spChg chg="mod">
          <ac:chgData name="魏 星达" userId="ca17b13798aa44f7" providerId="LiveId" clId="{C1CF363B-EA95-8648-8A05-A550A3BF788E}" dt="2021-10-13T14:10:06.844" v="2025" actId="20577"/>
          <ac:spMkLst>
            <pc:docMk/>
            <pc:sldMk cId="1062823351" sldId="2586"/>
            <ac:spMk id="3" creationId="{0F966509-F965-9F45-91DF-17BB3878D91C}"/>
          </ac:spMkLst>
        </pc:spChg>
        <pc:picChg chg="mod">
          <ac:chgData name="魏 星达" userId="ca17b13798aa44f7" providerId="LiveId" clId="{C1CF363B-EA95-8648-8A05-A550A3BF788E}" dt="2021-10-13T14:10:09.422" v="2026" actId="1076"/>
          <ac:picMkLst>
            <pc:docMk/>
            <pc:sldMk cId="1062823351" sldId="2586"/>
            <ac:picMk id="6" creationId="{94219684-A278-B74D-9EEF-61B0B4CDB29A}"/>
          </ac:picMkLst>
        </pc:picChg>
      </pc:sldChg>
    </pc:docChg>
  </pc:docChgLst>
  <pc:docChgLst>
    <pc:chgData name="魏 星达" userId="ca17b13798aa44f7" providerId="LiveId" clId="{59A220D9-88DC-0E41-AF30-2AD0186F8E48}"/>
    <pc:docChg chg="undo custSel addSld delSld modSld sldOrd">
      <pc:chgData name="魏 星达" userId="ca17b13798aa44f7" providerId="LiveId" clId="{59A220D9-88DC-0E41-AF30-2AD0186F8E48}" dt="2021-10-12T14:39:21.036" v="4102" actId="20577"/>
      <pc:docMkLst>
        <pc:docMk/>
      </pc:docMkLst>
      <pc:sldChg chg="modSp mod">
        <pc:chgData name="魏 星达" userId="ca17b13798aa44f7" providerId="LiveId" clId="{59A220D9-88DC-0E41-AF30-2AD0186F8E48}" dt="2021-10-12T14:38:36.949" v="4090" actId="20577"/>
        <pc:sldMkLst>
          <pc:docMk/>
          <pc:sldMk cId="3628960693" sldId="2241"/>
        </pc:sldMkLst>
        <pc:spChg chg="mod">
          <ac:chgData name="魏 星达" userId="ca17b13798aa44f7" providerId="LiveId" clId="{59A220D9-88DC-0E41-AF30-2AD0186F8E48}" dt="2021-10-12T14:38:36.949" v="4090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modSp mod">
        <pc:chgData name="魏 星达" userId="ca17b13798aa44f7" providerId="LiveId" clId="{59A220D9-88DC-0E41-AF30-2AD0186F8E48}" dt="2021-10-12T14:39:21.036" v="4102" actId="20577"/>
        <pc:sldMkLst>
          <pc:docMk/>
          <pc:sldMk cId="1861385566" sldId="2473"/>
        </pc:sldMkLst>
        <pc:spChg chg="mod">
          <ac:chgData name="魏 星达" userId="ca17b13798aa44f7" providerId="LiveId" clId="{59A220D9-88DC-0E41-AF30-2AD0186F8E48}" dt="2021-10-12T14:39:21.036" v="4102" actId="20577"/>
          <ac:spMkLst>
            <pc:docMk/>
            <pc:sldMk cId="1861385566" sldId="2473"/>
            <ac:spMk id="133" creationId="{ECF2EB9F-18CF-4A42-87CA-EB2561DBB98A}"/>
          </ac:spMkLst>
        </pc:spChg>
      </pc:sldChg>
      <pc:sldChg chg="modSp mod">
        <pc:chgData name="魏 星达" userId="ca17b13798aa44f7" providerId="LiveId" clId="{59A220D9-88DC-0E41-AF30-2AD0186F8E48}" dt="2021-10-12T12:27:44.236" v="1488" actId="20577"/>
        <pc:sldMkLst>
          <pc:docMk/>
          <pc:sldMk cId="1217933146" sldId="2475"/>
        </pc:sldMkLst>
        <pc:spChg chg="mod">
          <ac:chgData name="魏 星达" userId="ca17b13798aa44f7" providerId="LiveId" clId="{59A220D9-88DC-0E41-AF30-2AD0186F8E48}" dt="2021-10-12T12:27:44.236" v="1488" actId="20577"/>
          <ac:spMkLst>
            <pc:docMk/>
            <pc:sldMk cId="1217933146" sldId="2475"/>
            <ac:spMk id="2" creationId="{82006CC8-D6B4-EA41-8B7F-E17F944D0BC7}"/>
          </ac:spMkLst>
        </pc:spChg>
      </pc:sldChg>
      <pc:sldChg chg="modSp mod">
        <pc:chgData name="魏 星达" userId="ca17b13798aa44f7" providerId="LiveId" clId="{59A220D9-88DC-0E41-AF30-2AD0186F8E48}" dt="2021-10-12T10:08:17.216" v="257" actId="20577"/>
        <pc:sldMkLst>
          <pc:docMk/>
          <pc:sldMk cId="1204177564" sldId="2490"/>
        </pc:sldMkLst>
        <pc:spChg chg="mod">
          <ac:chgData name="魏 星达" userId="ca17b13798aa44f7" providerId="LiveId" clId="{59A220D9-88DC-0E41-AF30-2AD0186F8E48}" dt="2021-10-12T10:08:17.216" v="257" actId="20577"/>
          <ac:spMkLst>
            <pc:docMk/>
            <pc:sldMk cId="1204177564" sldId="2490"/>
            <ac:spMk id="12" creationId="{BBB5FD90-90AF-FD4C-9D12-D698EC482513}"/>
          </ac:spMkLst>
        </pc:spChg>
      </pc:sldChg>
      <pc:sldChg chg="modSp mod">
        <pc:chgData name="魏 星达" userId="ca17b13798aa44f7" providerId="LiveId" clId="{59A220D9-88DC-0E41-AF30-2AD0186F8E48}" dt="2021-10-12T14:01:05.295" v="2694" actId="33524"/>
        <pc:sldMkLst>
          <pc:docMk/>
          <pc:sldMk cId="657260433" sldId="2504"/>
        </pc:sldMkLst>
        <pc:spChg chg="mod">
          <ac:chgData name="魏 星达" userId="ca17b13798aa44f7" providerId="LiveId" clId="{59A220D9-88DC-0E41-AF30-2AD0186F8E48}" dt="2021-10-12T14:01:05.295" v="2694" actId="33524"/>
          <ac:spMkLst>
            <pc:docMk/>
            <pc:sldMk cId="657260433" sldId="2504"/>
            <ac:spMk id="3" creationId="{D0D4AAB4-98A0-5948-A07C-B4E0B4BD88E1}"/>
          </ac:spMkLst>
        </pc:spChg>
      </pc:sldChg>
      <pc:sldChg chg="modSp mod">
        <pc:chgData name="魏 星达" userId="ca17b13798aa44f7" providerId="LiveId" clId="{59A220D9-88DC-0E41-AF30-2AD0186F8E48}" dt="2021-10-12T09:14:55.137" v="0" actId="313"/>
        <pc:sldMkLst>
          <pc:docMk/>
          <pc:sldMk cId="3144194887" sldId="2506"/>
        </pc:sldMkLst>
        <pc:spChg chg="mod">
          <ac:chgData name="魏 星达" userId="ca17b13798aa44f7" providerId="LiveId" clId="{59A220D9-88DC-0E41-AF30-2AD0186F8E48}" dt="2021-10-12T09:14:55.137" v="0" actId="313"/>
          <ac:spMkLst>
            <pc:docMk/>
            <pc:sldMk cId="3144194887" sldId="2506"/>
            <ac:spMk id="3" creationId="{34C42807-AEA7-4049-BFF3-2C2FA90BCF8A}"/>
          </ac:spMkLst>
        </pc:spChg>
      </pc:sldChg>
      <pc:sldChg chg="modSp mod">
        <pc:chgData name="魏 星达" userId="ca17b13798aa44f7" providerId="LiveId" clId="{59A220D9-88DC-0E41-AF30-2AD0186F8E48}" dt="2021-10-12T09:23:01.442" v="114" actId="1076"/>
        <pc:sldMkLst>
          <pc:docMk/>
          <pc:sldMk cId="1231399084" sldId="2517"/>
        </pc:sldMkLst>
        <pc:spChg chg="mod">
          <ac:chgData name="魏 星达" userId="ca17b13798aa44f7" providerId="LiveId" clId="{59A220D9-88DC-0E41-AF30-2AD0186F8E48}" dt="2021-10-12T09:22:38.599" v="86" actId="20577"/>
          <ac:spMkLst>
            <pc:docMk/>
            <pc:sldMk cId="1231399084" sldId="2517"/>
            <ac:spMk id="2" creationId="{2504C828-704C-BC4B-BCBF-5063EBF5085F}"/>
          </ac:spMkLst>
        </pc:spChg>
        <pc:spChg chg="mod">
          <ac:chgData name="魏 星达" userId="ca17b13798aa44f7" providerId="LiveId" clId="{59A220D9-88DC-0E41-AF30-2AD0186F8E48}" dt="2021-10-12T09:22:54.091" v="113" actId="20577"/>
          <ac:spMkLst>
            <pc:docMk/>
            <pc:sldMk cId="1231399084" sldId="2517"/>
            <ac:spMk id="3" creationId="{2846C97D-2812-FE4A-A265-69237AADB016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16" creationId="{FBF15C5F-D2EC-EB47-B30C-330704649070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17" creationId="{EE018D0D-6F33-3942-BA43-92D05F3AEB48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18" creationId="{D3EDCA1B-5DC9-3047-B656-8799934BBF33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1" creationId="{0E3EE372-060C-1D47-8E3C-907EFFF2F855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2" creationId="{0CECFFD8-E9AB-004B-ABF2-4291BCB14110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3" creationId="{B802E5F5-D11E-C04F-B4C0-629A34B394D4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4" creationId="{E0D85A14-2256-BC4C-8E69-F946BF8C7EBD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7" creationId="{C39A5284-7A71-CE45-8294-9BAB32F8F18F}"/>
          </ac:spMkLst>
        </pc:s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5" creationId="{2E220EF1-701A-4E48-9FBB-A3CAB61920AD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28" creationId="{B62CAB6E-ACCC-7C44-A1E7-CD32157AF761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31" creationId="{0B68504F-4F69-A148-B608-8644AC05ACAB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34" creationId="{F7040946-7949-0A4E-AF78-80574BA39EE8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37" creationId="{648757B7-4E74-D44D-BC0A-15E315B4AF38}"/>
          </ac:grpSpMkLst>
        </pc:grp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2" creationId="{2F14E8FC-33F5-B847-9581-86C86985EF74}"/>
          </ac:picMkLst>
        </pc:pic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3" creationId="{B0C32513-28A2-4F4A-BA9C-72823C880E9A}"/>
          </ac:picMkLst>
        </pc:pic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4" creationId="{5C282F77-0FA2-744C-A3D1-4365C4835EB1}"/>
          </ac:picMkLst>
        </pc:pic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5" creationId="{7523A8B5-44B2-CE4E-8F56-71D5ECCBC401}"/>
          </ac:picMkLst>
        </pc:picChg>
      </pc:sldChg>
      <pc:sldChg chg="ord">
        <pc:chgData name="魏 星达" userId="ca17b13798aa44f7" providerId="LiveId" clId="{59A220D9-88DC-0E41-AF30-2AD0186F8E48}" dt="2021-10-12T09:21:52.547" v="20" actId="20578"/>
        <pc:sldMkLst>
          <pc:docMk/>
          <pc:sldMk cId="3221299350" sldId="2519"/>
        </pc:sldMkLst>
      </pc:sldChg>
      <pc:sldChg chg="modSp mod">
        <pc:chgData name="魏 星达" userId="ca17b13798aa44f7" providerId="LiveId" clId="{59A220D9-88DC-0E41-AF30-2AD0186F8E48}" dt="2021-10-12T09:18:10.968" v="13" actId="33524"/>
        <pc:sldMkLst>
          <pc:docMk/>
          <pc:sldMk cId="3664346230" sldId="2521"/>
        </pc:sldMkLst>
        <pc:spChg chg="mod">
          <ac:chgData name="魏 星达" userId="ca17b13798aa44f7" providerId="LiveId" clId="{59A220D9-88DC-0E41-AF30-2AD0186F8E48}" dt="2021-10-12T09:18:10.968" v="13" actId="33524"/>
          <ac:spMkLst>
            <pc:docMk/>
            <pc:sldMk cId="3664346230" sldId="2521"/>
            <ac:spMk id="3" creationId="{6D72D14A-FDBC-ED4F-A66C-E7EC56E4F0D1}"/>
          </ac:spMkLst>
        </pc:spChg>
      </pc:sldChg>
      <pc:sldChg chg="modSp mod">
        <pc:chgData name="魏 星达" userId="ca17b13798aa44f7" providerId="LiveId" clId="{59A220D9-88DC-0E41-AF30-2AD0186F8E48}" dt="2021-10-12T14:02:52.352" v="2792" actId="20577"/>
        <pc:sldMkLst>
          <pc:docMk/>
          <pc:sldMk cId="3629189242" sldId="2523"/>
        </pc:sldMkLst>
        <pc:spChg chg="mod">
          <ac:chgData name="魏 星达" userId="ca17b13798aa44f7" providerId="LiveId" clId="{59A220D9-88DC-0E41-AF30-2AD0186F8E48}" dt="2021-10-12T14:02:52.352" v="2792" actId="20577"/>
          <ac:spMkLst>
            <pc:docMk/>
            <pc:sldMk cId="3629189242" sldId="2523"/>
            <ac:spMk id="3" creationId="{01D48ED3-A8CC-AC4B-A675-41BCBAC1BCF4}"/>
          </ac:spMkLst>
        </pc:spChg>
      </pc:sldChg>
      <pc:sldChg chg="add del">
        <pc:chgData name="魏 星达" userId="ca17b13798aa44f7" providerId="LiveId" clId="{59A220D9-88DC-0E41-AF30-2AD0186F8E48}" dt="2021-10-12T14:37:03.740" v="3904" actId="2696"/>
        <pc:sldMkLst>
          <pc:docMk/>
          <pc:sldMk cId="3924450080" sldId="2532"/>
        </pc:sldMkLst>
      </pc:sldChg>
      <pc:sldChg chg="addSp delSp modSp new mod">
        <pc:chgData name="魏 星达" userId="ca17b13798aa44f7" providerId="LiveId" clId="{59A220D9-88DC-0E41-AF30-2AD0186F8E48}" dt="2021-10-12T12:45:49.635" v="1603"/>
        <pc:sldMkLst>
          <pc:docMk/>
          <pc:sldMk cId="625605378" sldId="2534"/>
        </pc:sldMkLst>
        <pc:spChg chg="mod">
          <ac:chgData name="魏 星达" userId="ca17b13798aa44f7" providerId="LiveId" clId="{59A220D9-88DC-0E41-AF30-2AD0186F8E48}" dt="2021-10-12T09:15:15.039" v="11" actId="20577"/>
          <ac:spMkLst>
            <pc:docMk/>
            <pc:sldMk cId="625605378" sldId="2534"/>
            <ac:spMk id="2" creationId="{4DB2EF92-1C74-A549-9FED-29FBDD45C78C}"/>
          </ac:spMkLst>
        </pc:spChg>
        <pc:spChg chg="mod">
          <ac:chgData name="魏 星达" userId="ca17b13798aa44f7" providerId="LiveId" clId="{59A220D9-88DC-0E41-AF30-2AD0186F8E48}" dt="2021-10-12T10:27:42.236" v="583" actId="20577"/>
          <ac:spMkLst>
            <pc:docMk/>
            <pc:sldMk cId="625605378" sldId="2534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0:24:14.291" v="473" actId="164"/>
          <ac:spMkLst>
            <pc:docMk/>
            <pc:sldMk cId="625605378" sldId="2534"/>
            <ac:spMk id="5" creationId="{9D5C0E4B-EE75-9748-A9DA-56BD7CA445FE}"/>
          </ac:spMkLst>
        </pc:spChg>
        <pc:spChg chg="add mod">
          <ac:chgData name="魏 星达" userId="ca17b13798aa44f7" providerId="LiveId" clId="{59A220D9-88DC-0E41-AF30-2AD0186F8E48}" dt="2021-10-12T10:24:14.291" v="473" actId="164"/>
          <ac:spMkLst>
            <pc:docMk/>
            <pc:sldMk cId="625605378" sldId="2534"/>
            <ac:spMk id="6" creationId="{709D6F73-044D-5C41-9853-E7EC36E2AC2F}"/>
          </ac:spMkLst>
        </pc:spChg>
        <pc:spChg chg="mod">
          <ac:chgData name="魏 星达" userId="ca17b13798aa44f7" providerId="LiveId" clId="{59A220D9-88DC-0E41-AF30-2AD0186F8E48}" dt="2021-10-12T10:24:21.896" v="477"/>
          <ac:spMkLst>
            <pc:docMk/>
            <pc:sldMk cId="625605378" sldId="2534"/>
            <ac:spMk id="10" creationId="{03C0C921-1B98-3B49-B800-BDB71A49002A}"/>
          </ac:spMkLst>
        </pc:spChg>
        <pc:spChg chg="mod">
          <ac:chgData name="魏 星达" userId="ca17b13798aa44f7" providerId="LiveId" clId="{59A220D9-88DC-0E41-AF30-2AD0186F8E48}" dt="2021-10-12T10:24:21.896" v="477"/>
          <ac:spMkLst>
            <pc:docMk/>
            <pc:sldMk cId="625605378" sldId="2534"/>
            <ac:spMk id="11" creationId="{437773ED-778D-5A47-84CC-8779DBDDBEB3}"/>
          </ac:spMkLst>
        </pc:spChg>
        <pc:spChg chg="mod">
          <ac:chgData name="魏 星达" userId="ca17b13798aa44f7" providerId="LiveId" clId="{59A220D9-88DC-0E41-AF30-2AD0186F8E48}" dt="2021-10-12T10:24:24.569" v="479"/>
          <ac:spMkLst>
            <pc:docMk/>
            <pc:sldMk cId="625605378" sldId="2534"/>
            <ac:spMk id="13" creationId="{938BB81D-BA8A-0745-AE76-DF7BDAE5AC9C}"/>
          </ac:spMkLst>
        </pc:spChg>
        <pc:spChg chg="mod">
          <ac:chgData name="魏 星达" userId="ca17b13798aa44f7" providerId="LiveId" clId="{59A220D9-88DC-0E41-AF30-2AD0186F8E48}" dt="2021-10-12T10:24:24.569" v="479"/>
          <ac:spMkLst>
            <pc:docMk/>
            <pc:sldMk cId="625605378" sldId="2534"/>
            <ac:spMk id="14" creationId="{8D1AFC4D-7E0C-2D46-97F4-314A80B7CABB}"/>
          </ac:spMkLst>
        </pc:spChg>
        <pc:spChg chg="mod">
          <ac:chgData name="魏 星达" userId="ca17b13798aa44f7" providerId="LiveId" clId="{59A220D9-88DC-0E41-AF30-2AD0186F8E48}" dt="2021-10-12T10:24:29.891" v="481"/>
          <ac:spMkLst>
            <pc:docMk/>
            <pc:sldMk cId="625605378" sldId="2534"/>
            <ac:spMk id="16" creationId="{EAEE732A-CA9A-6449-AD91-7130F4C224BF}"/>
          </ac:spMkLst>
        </pc:spChg>
        <pc:spChg chg="mod">
          <ac:chgData name="魏 星达" userId="ca17b13798aa44f7" providerId="LiveId" clId="{59A220D9-88DC-0E41-AF30-2AD0186F8E48}" dt="2021-10-12T10:24:29.891" v="481"/>
          <ac:spMkLst>
            <pc:docMk/>
            <pc:sldMk cId="625605378" sldId="2534"/>
            <ac:spMk id="17" creationId="{EC74FD46-0E0C-7D41-8916-DD2F62F4D91F}"/>
          </ac:spMkLst>
        </pc:spChg>
        <pc:spChg chg="mod">
          <ac:chgData name="魏 星达" userId="ca17b13798aa44f7" providerId="LiveId" clId="{59A220D9-88DC-0E41-AF30-2AD0186F8E48}" dt="2021-10-12T10:24:33.263" v="483"/>
          <ac:spMkLst>
            <pc:docMk/>
            <pc:sldMk cId="625605378" sldId="2534"/>
            <ac:spMk id="19" creationId="{36FF591D-0E41-CA4C-8B72-BEF350185C99}"/>
          </ac:spMkLst>
        </pc:spChg>
        <pc:spChg chg="mod">
          <ac:chgData name="魏 星达" userId="ca17b13798aa44f7" providerId="LiveId" clId="{59A220D9-88DC-0E41-AF30-2AD0186F8E48}" dt="2021-10-12T10:24:33.263" v="483"/>
          <ac:spMkLst>
            <pc:docMk/>
            <pc:sldMk cId="625605378" sldId="2534"/>
            <ac:spMk id="20" creationId="{95959C6D-01E5-D447-A465-72C5CA8A9F6C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2" creationId="{14029431-F0FC-204A-A2A1-FD022028117D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3" creationId="{219D29FE-A379-BE46-B70F-F2CCA48F0AB1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5" creationId="{BC3D4977-0412-5044-B4AC-8B8868269B34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6" creationId="{90D17132-7F75-1245-8BBF-2553863AB76B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8" creationId="{2B7D655A-2915-3C42-916A-4063105DD88D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9" creationId="{4A8499BD-649A-E04B-9738-F88C3EA7704D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31" creationId="{6C5975C3-E704-8F43-A073-40A240B02192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32" creationId="{EE3E65A6-D9DC-4B45-B6E0-370C690FFC24}"/>
          </ac:spMkLst>
        </pc:spChg>
        <pc:spChg chg="add del mod">
          <ac:chgData name="魏 星达" userId="ca17b13798aa44f7" providerId="LiveId" clId="{59A220D9-88DC-0E41-AF30-2AD0186F8E48}" dt="2021-10-12T12:45:49.233" v="1602" actId="478"/>
          <ac:spMkLst>
            <pc:docMk/>
            <pc:sldMk cId="625605378" sldId="2534"/>
            <ac:spMk id="34" creationId="{61F17F84-E4F5-D14E-BD4F-E3FB68BC2032}"/>
          </ac:spMkLst>
        </pc:spChg>
        <pc:spChg chg="add del mod">
          <ac:chgData name="魏 星达" userId="ca17b13798aa44f7" providerId="LiveId" clId="{59A220D9-88DC-0E41-AF30-2AD0186F8E48}" dt="2021-10-12T12:45:49.233" v="1602" actId="478"/>
          <ac:spMkLst>
            <pc:docMk/>
            <pc:sldMk cId="625605378" sldId="2534"/>
            <ac:spMk id="35" creationId="{B7B37985-A855-7848-AB21-4A91FAF66461}"/>
          </ac:spMkLst>
        </pc:spChg>
        <pc:spChg chg="add mod">
          <ac:chgData name="魏 星达" userId="ca17b13798aa44f7" providerId="LiveId" clId="{59A220D9-88DC-0E41-AF30-2AD0186F8E48}" dt="2021-10-12T10:32:06.187" v="630" actId="164"/>
          <ac:spMkLst>
            <pc:docMk/>
            <pc:sldMk cId="625605378" sldId="2534"/>
            <ac:spMk id="36" creationId="{A4F707CE-1EC2-D54C-9716-68659A238A2A}"/>
          </ac:spMkLst>
        </pc:spChg>
        <pc:spChg chg="add mod">
          <ac:chgData name="魏 星达" userId="ca17b13798aa44f7" providerId="LiveId" clId="{59A220D9-88DC-0E41-AF30-2AD0186F8E48}" dt="2021-10-12T10:32:06.187" v="630" actId="164"/>
          <ac:spMkLst>
            <pc:docMk/>
            <pc:sldMk cId="625605378" sldId="2534"/>
            <ac:spMk id="37" creationId="{7B9B77C6-82B7-2843-9991-1E80543E28EE}"/>
          </ac:spMkLst>
        </pc:spChg>
        <pc:spChg chg="add del mod">
          <ac:chgData name="魏 星达" userId="ca17b13798aa44f7" providerId="LiveId" clId="{59A220D9-88DC-0E41-AF30-2AD0186F8E48}" dt="2021-10-12T12:45:49.233" v="1602" actId="478"/>
          <ac:spMkLst>
            <pc:docMk/>
            <pc:sldMk cId="625605378" sldId="2534"/>
            <ac:spMk id="39" creationId="{1FC974E4-BDF6-4A47-BC39-494F4151D113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1" creationId="{62AD9FC9-E75A-4945-93B8-2495AF0163DC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2" creationId="{8A4BD629-D33E-3E40-B9AC-DC967E27A597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4" creationId="{AE7B6AA4-6FD4-5145-818A-68D4A55DDB78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5" creationId="{D37469C8-F05E-7D47-AF25-6493A30BE274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7" creationId="{9C929AF9-7A7A-654C-9FD4-2474E5F5C74C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8" creationId="{DA1B255E-72F9-D649-83EF-CF29624FDCF8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0" creationId="{E564B84E-1069-B640-8F86-D05280233785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1" creationId="{34E47892-4DE8-F749-9E0D-DFF9ED55B9AD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3" creationId="{EC8FE978-20C0-3645-859B-B8E91FE77591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4" creationId="{B3D32AF3-BD9E-6B4D-BA88-4CE5110FF772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6" creationId="{5BB2095D-FD65-7449-9706-5EFA0CDD9990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7" creationId="{060D85DF-7121-4E4A-9FC3-DE75409AA4D5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9" creationId="{C5716FB8-1110-0043-9B83-766535DD340E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0" creationId="{C10785C3-374B-7340-BF42-70BB9839A1D2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2" creationId="{CF424948-0AA3-FE4E-9A8D-368508041466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3" creationId="{166960F8-8240-B243-BF38-E4E260380E58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4" creationId="{2B956ECF-2567-F34B-94B0-496FD7372398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5" creationId="{D5EA3921-5EE1-D143-89A5-0A8777ABF2A7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7" creationId="{48C56B73-164C-EA42-BDA6-2CAFB6D039A9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8" creationId="{2BE5A496-7700-CE4A-88FD-002A3084F427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9" creationId="{09AFA9F6-771F-6245-9B6A-C04450989721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70" creationId="{18C7A43D-016C-8547-8A3E-FE7B7F39A502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71" creationId="{AD2A25C3-4234-9D40-966B-10290328DAA1}"/>
          </ac:spMkLst>
        </pc:s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7" creationId="{BBEFD8D1-6C4F-BB4E-BE22-3403CAB6BC42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9" creationId="{4A1070FC-B97A-8943-BAE9-7AA36FB4B421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12" creationId="{F30B502B-E034-FD4E-AF4D-FB3B799FB0E8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15" creationId="{B536362B-6531-DE4F-BC20-AC3DA05A7062}"/>
          </ac:grpSpMkLst>
        </pc:grpChg>
        <pc:grpChg chg="add del mod">
          <ac:chgData name="魏 星达" userId="ca17b13798aa44f7" providerId="LiveId" clId="{59A220D9-88DC-0E41-AF30-2AD0186F8E48}" dt="2021-10-12T10:24:36.010" v="485" actId="478"/>
          <ac:grpSpMkLst>
            <pc:docMk/>
            <pc:sldMk cId="625605378" sldId="2534"/>
            <ac:grpSpMk id="18" creationId="{D9057A83-9321-E349-8A31-D05889D9AEA8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21" creationId="{57CE2B76-EC3C-324F-88FB-D7233909726A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24" creationId="{2F90786A-01A2-9140-AC4B-913001F686D6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27" creationId="{F35A7FBA-20E2-F446-8979-EDB8327FFBCB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30" creationId="{CD591492-64CF-D149-84CD-704C7D78C2B5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38" creationId="{1EC2609F-F6CD-7D49-A129-6E34B58FF1B8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0" creationId="{B59B02C1-FC1B-6842-894E-9602FBD11988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3" creationId="{96EB57D9-389A-AE4D-8115-638C3135BAE3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6" creationId="{81DE1D82-EFCB-144A-844F-3ACF92470DBA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9" creationId="{243C1E33-3AE5-F24E-BF8C-6FF067F75BAF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52" creationId="{E876BBA3-5A7E-104C-85C1-399C714E3B18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55" creationId="{CF80C085-D6CE-0846-B3B1-39741A91FB89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58" creationId="{89AD4EC2-52BE-AE48-AC45-64FECDBB90DB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61" creationId="{91F5F517-FFBB-A141-8408-764D78A5255F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66" creationId="{C2EEDCCF-9A7B-6A47-9A34-43EED6338C84}"/>
          </ac:grpSpMkLst>
        </pc:grpChg>
        <pc:picChg chg="add del mod">
          <ac:chgData name="魏 星达" userId="ca17b13798aa44f7" providerId="LiveId" clId="{59A220D9-88DC-0E41-AF30-2AD0186F8E48}" dt="2021-10-12T10:24:37.726" v="486" actId="478"/>
          <ac:picMkLst>
            <pc:docMk/>
            <pc:sldMk cId="625605378" sldId="2534"/>
            <ac:picMk id="8" creationId="{E614C33C-4A74-C64E-9021-3F27AFCFF90D}"/>
          </ac:picMkLst>
        </pc:picChg>
      </pc:sldChg>
      <pc:sldChg chg="new del">
        <pc:chgData name="魏 星达" userId="ca17b13798aa44f7" providerId="LiveId" clId="{59A220D9-88DC-0E41-AF30-2AD0186F8E48}" dt="2021-10-12T09:19:12.332" v="16" actId="2696"/>
        <pc:sldMkLst>
          <pc:docMk/>
          <pc:sldMk cId="305106363" sldId="2535"/>
        </pc:sldMkLst>
      </pc:sldChg>
      <pc:sldChg chg="modSp add mod">
        <pc:chgData name="魏 星达" userId="ca17b13798aa44f7" providerId="LiveId" clId="{59A220D9-88DC-0E41-AF30-2AD0186F8E48}" dt="2021-10-12T09:22:17.440" v="65" actId="20577"/>
        <pc:sldMkLst>
          <pc:docMk/>
          <pc:sldMk cId="1995700344" sldId="2536"/>
        </pc:sldMkLst>
        <pc:spChg chg="mod">
          <ac:chgData name="魏 星达" userId="ca17b13798aa44f7" providerId="LiveId" clId="{59A220D9-88DC-0E41-AF30-2AD0186F8E48}" dt="2021-10-12T09:22:17.440" v="65" actId="20577"/>
          <ac:spMkLst>
            <pc:docMk/>
            <pc:sldMk cId="1995700344" sldId="2536"/>
            <ac:spMk id="2" creationId="{98B0614F-6D5C-AF44-95A5-2EE5FFFCF77C}"/>
          </ac:spMkLst>
        </pc:spChg>
      </pc:sldChg>
      <pc:sldChg chg="modSp add">
        <pc:chgData name="魏 星达" userId="ca17b13798aa44f7" providerId="LiveId" clId="{59A220D9-88DC-0E41-AF30-2AD0186F8E48}" dt="2021-10-12T09:22:21.336" v="66"/>
        <pc:sldMkLst>
          <pc:docMk/>
          <pc:sldMk cId="3240125202" sldId="2537"/>
        </pc:sldMkLst>
        <pc:spChg chg="mod">
          <ac:chgData name="魏 星达" userId="ca17b13798aa44f7" providerId="LiveId" clId="{59A220D9-88DC-0E41-AF30-2AD0186F8E48}" dt="2021-10-12T09:22:21.336" v="66"/>
          <ac:spMkLst>
            <pc:docMk/>
            <pc:sldMk cId="3240125202" sldId="2537"/>
            <ac:spMk id="2" creationId="{7662D237-E225-4B40-A075-2F12808101F2}"/>
          </ac:spMkLst>
        </pc:spChg>
      </pc:sldChg>
      <pc:sldChg chg="modSp add">
        <pc:chgData name="魏 星达" userId="ca17b13798aa44f7" providerId="LiveId" clId="{59A220D9-88DC-0E41-AF30-2AD0186F8E48}" dt="2021-10-12T09:22:23.485" v="67"/>
        <pc:sldMkLst>
          <pc:docMk/>
          <pc:sldMk cId="1266693355" sldId="2538"/>
        </pc:sldMkLst>
        <pc:spChg chg="mod">
          <ac:chgData name="魏 星达" userId="ca17b13798aa44f7" providerId="LiveId" clId="{59A220D9-88DC-0E41-AF30-2AD0186F8E48}" dt="2021-10-12T09:22:23.485" v="67"/>
          <ac:spMkLst>
            <pc:docMk/>
            <pc:sldMk cId="1266693355" sldId="2538"/>
            <ac:spMk id="2" creationId="{8D5FB15B-E907-2046-8AE8-6A8060E5E598}"/>
          </ac:spMkLst>
        </pc:spChg>
      </pc:sldChg>
      <pc:sldChg chg="modSp add">
        <pc:chgData name="魏 星达" userId="ca17b13798aa44f7" providerId="LiveId" clId="{59A220D9-88DC-0E41-AF30-2AD0186F8E48}" dt="2021-10-12T09:22:26.611" v="68"/>
        <pc:sldMkLst>
          <pc:docMk/>
          <pc:sldMk cId="2750308358" sldId="2539"/>
        </pc:sldMkLst>
        <pc:spChg chg="mod">
          <ac:chgData name="魏 星达" userId="ca17b13798aa44f7" providerId="LiveId" clId="{59A220D9-88DC-0E41-AF30-2AD0186F8E48}" dt="2021-10-12T09:22:26.611" v="68"/>
          <ac:spMkLst>
            <pc:docMk/>
            <pc:sldMk cId="2750308358" sldId="2539"/>
            <ac:spMk id="2" creationId="{9A4236FC-D2D5-524C-91D4-45988F0ABD88}"/>
          </ac:spMkLst>
        </pc:spChg>
      </pc:sldChg>
      <pc:sldChg chg="addSp modSp new mod">
        <pc:chgData name="魏 星达" userId="ca17b13798aa44f7" providerId="LiveId" clId="{59A220D9-88DC-0E41-AF30-2AD0186F8E48}" dt="2021-10-12T10:11:59.750" v="464" actId="1038"/>
        <pc:sldMkLst>
          <pc:docMk/>
          <pc:sldMk cId="970333393" sldId="2540"/>
        </pc:sldMkLst>
        <pc:spChg chg="mod">
          <ac:chgData name="魏 星达" userId="ca17b13798aa44f7" providerId="LiveId" clId="{59A220D9-88DC-0E41-AF30-2AD0186F8E48}" dt="2021-10-12T10:08:52.732" v="324" actId="20577"/>
          <ac:spMkLst>
            <pc:docMk/>
            <pc:sldMk cId="970333393" sldId="2540"/>
            <ac:spMk id="2" creationId="{7FA74D38-BAFD-4047-9C68-9836719F3A33}"/>
          </ac:spMkLst>
        </pc:spChg>
        <pc:spChg chg="mod">
          <ac:chgData name="魏 星达" userId="ca17b13798aa44f7" providerId="LiveId" clId="{59A220D9-88DC-0E41-AF30-2AD0186F8E48}" dt="2021-10-12T10:09:09.258" v="409" actId="20577"/>
          <ac:spMkLst>
            <pc:docMk/>
            <pc:sldMk cId="970333393" sldId="2540"/>
            <ac:spMk id="3" creationId="{3570C26C-A5DB-F241-AE9F-2BBDCFCCCE93}"/>
          </ac:spMkLst>
        </pc:spChg>
        <pc:spChg chg="add mod">
          <ac:chgData name="魏 星达" userId="ca17b13798aa44f7" providerId="LiveId" clId="{59A220D9-88DC-0E41-AF30-2AD0186F8E48}" dt="2021-10-12T10:11:19.294" v="428" actId="1076"/>
          <ac:spMkLst>
            <pc:docMk/>
            <pc:sldMk cId="970333393" sldId="2540"/>
            <ac:spMk id="6" creationId="{3AA04B3D-9BB7-D14E-B343-A3BADAFEC185}"/>
          </ac:spMkLst>
        </pc:spChg>
        <pc:spChg chg="add mod">
          <ac:chgData name="魏 星达" userId="ca17b13798aa44f7" providerId="LiveId" clId="{59A220D9-88DC-0E41-AF30-2AD0186F8E48}" dt="2021-10-12T10:11:59.750" v="464" actId="1038"/>
          <ac:spMkLst>
            <pc:docMk/>
            <pc:sldMk cId="970333393" sldId="2540"/>
            <ac:spMk id="8" creationId="{819A1EE1-030E-804A-B675-D99A9D9CBECA}"/>
          </ac:spMkLst>
        </pc:spChg>
        <pc:picChg chg="add mod">
          <ac:chgData name="魏 星达" userId="ca17b13798aa44f7" providerId="LiveId" clId="{59A220D9-88DC-0E41-AF30-2AD0186F8E48}" dt="2021-10-12T10:09:32.116" v="411" actId="1076"/>
          <ac:picMkLst>
            <pc:docMk/>
            <pc:sldMk cId="970333393" sldId="2540"/>
            <ac:picMk id="5" creationId="{35B6373F-70D9-1948-B24A-2800D617E79C}"/>
          </ac:picMkLst>
        </pc:picChg>
      </pc:sldChg>
      <pc:sldChg chg="addSp delSp modSp add mod">
        <pc:chgData name="魏 星达" userId="ca17b13798aa44f7" providerId="LiveId" clId="{59A220D9-88DC-0E41-AF30-2AD0186F8E48}" dt="2021-10-12T12:45:44.807" v="1601" actId="14100"/>
        <pc:sldMkLst>
          <pc:docMk/>
          <pc:sldMk cId="3152033993" sldId="2541"/>
        </pc:sldMkLst>
        <pc:spChg chg="mod">
          <ac:chgData name="魏 星达" userId="ca17b13798aa44f7" providerId="LiveId" clId="{59A220D9-88DC-0E41-AF30-2AD0186F8E48}" dt="2021-10-12T12:45:44.807" v="1601" actId="14100"/>
          <ac:spMkLst>
            <pc:docMk/>
            <pc:sldMk cId="3152033993" sldId="2541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0:34:12.475" v="636" actId="20577"/>
          <ac:spMkLst>
            <pc:docMk/>
            <pc:sldMk cId="3152033993" sldId="2541"/>
            <ac:spMk id="6" creationId="{709D6F73-044D-5C41-9853-E7EC36E2AC2F}"/>
          </ac:spMkLst>
        </pc:spChg>
        <pc:spChg chg="add del mod">
          <ac:chgData name="魏 星达" userId="ca17b13798aa44f7" providerId="LiveId" clId="{59A220D9-88DC-0E41-AF30-2AD0186F8E48}" dt="2021-10-12T10:34:44.677" v="652"/>
          <ac:spMkLst>
            <pc:docMk/>
            <pc:sldMk cId="3152033993" sldId="2541"/>
            <ac:spMk id="8" creationId="{64E52501-34E4-314A-A3EC-25A34C386B8D}"/>
          </ac:spMkLst>
        </pc:spChg>
        <pc:spChg chg="mod">
          <ac:chgData name="魏 星达" userId="ca17b13798aa44f7" providerId="LiveId" clId="{59A220D9-88DC-0E41-AF30-2AD0186F8E48}" dt="2021-10-12T10:34:14.380" v="637" actId="20577"/>
          <ac:spMkLst>
            <pc:docMk/>
            <pc:sldMk cId="3152033993" sldId="2541"/>
            <ac:spMk id="11" creationId="{437773ED-778D-5A47-84CC-8779DBDDBEB3}"/>
          </ac:spMkLst>
        </pc:spChg>
        <pc:spChg chg="mod">
          <ac:chgData name="魏 星达" userId="ca17b13798aa44f7" providerId="LiveId" clId="{59A220D9-88DC-0E41-AF30-2AD0186F8E48}" dt="2021-10-12T10:34:15.973" v="638" actId="20577"/>
          <ac:spMkLst>
            <pc:docMk/>
            <pc:sldMk cId="3152033993" sldId="2541"/>
            <ac:spMk id="14" creationId="{8D1AFC4D-7E0C-2D46-97F4-314A80B7CABB}"/>
          </ac:spMkLst>
        </pc:spChg>
        <pc:spChg chg="mod">
          <ac:chgData name="魏 星达" userId="ca17b13798aa44f7" providerId="LiveId" clId="{59A220D9-88DC-0E41-AF30-2AD0186F8E48}" dt="2021-10-12T10:34:17.303" v="639" actId="20577"/>
          <ac:spMkLst>
            <pc:docMk/>
            <pc:sldMk cId="3152033993" sldId="2541"/>
            <ac:spMk id="17" creationId="{EC74FD46-0E0C-7D41-8916-DD2F62F4D91F}"/>
          </ac:spMkLst>
        </pc:spChg>
        <pc:spChg chg="mod">
          <ac:chgData name="魏 星达" userId="ca17b13798aa44f7" providerId="LiveId" clId="{59A220D9-88DC-0E41-AF30-2AD0186F8E48}" dt="2021-10-12T10:34:19.357" v="640" actId="20577"/>
          <ac:spMkLst>
            <pc:docMk/>
            <pc:sldMk cId="3152033993" sldId="2541"/>
            <ac:spMk id="23" creationId="{219D29FE-A379-BE46-B70F-F2CCA48F0AB1}"/>
          </ac:spMkLst>
        </pc:spChg>
        <pc:spChg chg="mod">
          <ac:chgData name="魏 星达" userId="ca17b13798aa44f7" providerId="LiveId" clId="{59A220D9-88DC-0E41-AF30-2AD0186F8E48}" dt="2021-10-12T10:34:22.309" v="641" actId="20577"/>
          <ac:spMkLst>
            <pc:docMk/>
            <pc:sldMk cId="3152033993" sldId="2541"/>
            <ac:spMk id="26" creationId="{90D17132-7F75-1245-8BBF-2553863AB76B}"/>
          </ac:spMkLst>
        </pc:spChg>
        <pc:spChg chg="mod">
          <ac:chgData name="魏 星达" userId="ca17b13798aa44f7" providerId="LiveId" clId="{59A220D9-88DC-0E41-AF30-2AD0186F8E48}" dt="2021-10-12T10:34:24.897" v="642" actId="20577"/>
          <ac:spMkLst>
            <pc:docMk/>
            <pc:sldMk cId="3152033993" sldId="2541"/>
            <ac:spMk id="29" creationId="{4A8499BD-649A-E04B-9738-F88C3EA7704D}"/>
          </ac:spMkLst>
        </pc:spChg>
        <pc:spChg chg="mod">
          <ac:chgData name="魏 星达" userId="ca17b13798aa44f7" providerId="LiveId" clId="{59A220D9-88DC-0E41-AF30-2AD0186F8E48}" dt="2021-10-12T10:34:27.751" v="645" actId="20577"/>
          <ac:spMkLst>
            <pc:docMk/>
            <pc:sldMk cId="3152033993" sldId="2541"/>
            <ac:spMk id="32" creationId="{EE3E65A6-D9DC-4B45-B6E0-370C690FFC24}"/>
          </ac:spMkLst>
        </pc:spChg>
        <pc:spChg chg="add mod">
          <ac:chgData name="魏 星达" userId="ca17b13798aa44f7" providerId="LiveId" clId="{59A220D9-88DC-0E41-AF30-2AD0186F8E48}" dt="2021-10-12T10:34:42.342" v="650" actId="20577"/>
          <ac:spMkLst>
            <pc:docMk/>
            <pc:sldMk cId="3152033993" sldId="2541"/>
            <ac:spMk id="40" creationId="{C46A5C7F-6CD4-D245-B1F4-1349C14EC455}"/>
          </ac:spMkLst>
        </pc:spChg>
        <pc:spChg chg="add mod">
          <ac:chgData name="魏 星达" userId="ca17b13798aa44f7" providerId="LiveId" clId="{59A220D9-88DC-0E41-AF30-2AD0186F8E48}" dt="2021-10-12T12:04:29.073" v="1341" actId="20577"/>
          <ac:spMkLst>
            <pc:docMk/>
            <pc:sldMk cId="3152033993" sldId="2541"/>
            <ac:spMk id="41" creationId="{5E9091F7-7C13-5141-952A-54296782BBDB}"/>
          </ac:spMkLst>
        </pc:spChg>
      </pc:sldChg>
      <pc:sldChg chg="addSp modSp add mod">
        <pc:chgData name="魏 星达" userId="ca17b13798aa44f7" providerId="LiveId" clId="{59A220D9-88DC-0E41-AF30-2AD0186F8E48}" dt="2021-10-12T12:04:36.865" v="1342"/>
        <pc:sldMkLst>
          <pc:docMk/>
          <pc:sldMk cId="1933596080" sldId="2542"/>
        </pc:sldMkLst>
        <pc:spChg chg="mod">
          <ac:chgData name="魏 星达" userId="ca17b13798aa44f7" providerId="LiveId" clId="{59A220D9-88DC-0E41-AF30-2AD0186F8E48}" dt="2021-10-12T10:46:11.903" v="828" actId="5793"/>
          <ac:spMkLst>
            <pc:docMk/>
            <pc:sldMk cId="1933596080" sldId="2542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2:04:36.865" v="1342"/>
          <ac:spMkLst>
            <pc:docMk/>
            <pc:sldMk cId="1933596080" sldId="2542"/>
            <ac:spMk id="41" creationId="{319062D5-FFE9-804D-934C-B3FFEAA4C3D5}"/>
          </ac:spMkLst>
        </pc:spChg>
      </pc:sldChg>
      <pc:sldChg chg="addSp delSp modSp add mod">
        <pc:chgData name="魏 星达" userId="ca17b13798aa44f7" providerId="LiveId" clId="{59A220D9-88DC-0E41-AF30-2AD0186F8E48}" dt="2021-10-12T12:04:37.454" v="1343"/>
        <pc:sldMkLst>
          <pc:docMk/>
          <pc:sldMk cId="3246339519" sldId="2543"/>
        </pc:sldMkLst>
        <pc:spChg chg="mod">
          <ac:chgData name="魏 星达" userId="ca17b13798aa44f7" providerId="LiveId" clId="{59A220D9-88DC-0E41-AF30-2AD0186F8E48}" dt="2021-10-12T10:49:18.557" v="965" actId="14"/>
          <ac:spMkLst>
            <pc:docMk/>
            <pc:sldMk cId="3246339519" sldId="2543"/>
            <ac:spMk id="3" creationId="{BF4B7FD6-F67A-F64F-8142-19C0B9D3029A}"/>
          </ac:spMkLst>
        </pc:spChg>
        <pc:spChg chg="mod topLvl">
          <ac:chgData name="魏 星达" userId="ca17b13798aa44f7" providerId="LiveId" clId="{59A220D9-88DC-0E41-AF30-2AD0186F8E48}" dt="2021-10-12T10:47:13.765" v="911" actId="207"/>
          <ac:spMkLst>
            <pc:docMk/>
            <pc:sldMk cId="3246339519" sldId="2543"/>
            <ac:spMk id="13" creationId="{938BB81D-BA8A-0745-AE76-DF7BDAE5AC9C}"/>
          </ac:spMkLst>
        </pc:spChg>
        <pc:spChg chg="mod topLvl">
          <ac:chgData name="魏 星达" userId="ca17b13798aa44f7" providerId="LiveId" clId="{59A220D9-88DC-0E41-AF30-2AD0186F8E48}" dt="2021-10-12T10:47:07.349" v="909" actId="165"/>
          <ac:spMkLst>
            <pc:docMk/>
            <pc:sldMk cId="3246339519" sldId="2543"/>
            <ac:spMk id="14" creationId="{8D1AFC4D-7E0C-2D46-97F4-314A80B7CABB}"/>
          </ac:spMkLst>
        </pc:spChg>
        <pc:spChg chg="add mod">
          <ac:chgData name="魏 星达" userId="ca17b13798aa44f7" providerId="LiveId" clId="{59A220D9-88DC-0E41-AF30-2AD0186F8E48}" dt="2021-10-12T10:47:53.918" v="920" actId="1076"/>
          <ac:spMkLst>
            <pc:docMk/>
            <pc:sldMk cId="3246339519" sldId="2543"/>
            <ac:spMk id="41" creationId="{3A76AF2C-32B8-E149-A3AC-C238DC5BF7F7}"/>
          </ac:spMkLst>
        </pc:spChg>
        <pc:spChg chg="add mod">
          <ac:chgData name="魏 星达" userId="ca17b13798aa44f7" providerId="LiveId" clId="{59A220D9-88DC-0E41-AF30-2AD0186F8E48}" dt="2021-10-12T12:04:37.454" v="1343"/>
          <ac:spMkLst>
            <pc:docMk/>
            <pc:sldMk cId="3246339519" sldId="2543"/>
            <ac:spMk id="42" creationId="{414F87D3-5B4A-4F4B-A930-2F68AAF91E4E}"/>
          </ac:spMkLst>
        </pc:spChg>
        <pc:grpChg chg="del mod">
          <ac:chgData name="魏 星达" userId="ca17b13798aa44f7" providerId="LiveId" clId="{59A220D9-88DC-0E41-AF30-2AD0186F8E48}" dt="2021-10-12T10:47:07.349" v="909" actId="165"/>
          <ac:grpSpMkLst>
            <pc:docMk/>
            <pc:sldMk cId="3246339519" sldId="2543"/>
            <ac:grpSpMk id="12" creationId="{F30B502B-E034-FD4E-AF4D-FB3B799FB0E8}"/>
          </ac:grpSpMkLst>
        </pc:grpChg>
      </pc:sldChg>
      <pc:sldChg chg="addSp delSp modSp add mod">
        <pc:chgData name="魏 星达" userId="ca17b13798aa44f7" providerId="LiveId" clId="{59A220D9-88DC-0E41-AF30-2AD0186F8E48}" dt="2021-10-12T12:04:39.658" v="1344"/>
        <pc:sldMkLst>
          <pc:docMk/>
          <pc:sldMk cId="1250183189" sldId="2544"/>
        </pc:sldMkLst>
        <pc:spChg chg="mod">
          <ac:chgData name="魏 星达" userId="ca17b13798aa44f7" providerId="LiveId" clId="{59A220D9-88DC-0E41-AF30-2AD0186F8E48}" dt="2021-10-12T10:49:12.308" v="964" actId="14"/>
          <ac:spMkLst>
            <pc:docMk/>
            <pc:sldMk cId="1250183189" sldId="2544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0:47:59.566" v="921" actId="207"/>
          <ac:spMkLst>
            <pc:docMk/>
            <pc:sldMk cId="1250183189" sldId="2544"/>
            <ac:spMk id="13" creationId="{938BB81D-BA8A-0745-AE76-DF7BDAE5AC9C}"/>
          </ac:spMkLst>
        </pc:spChg>
        <pc:spChg chg="mod topLvl">
          <ac:chgData name="魏 星达" userId="ca17b13798aa44f7" providerId="LiveId" clId="{59A220D9-88DC-0E41-AF30-2AD0186F8E48}" dt="2021-10-12T10:48:20.479" v="926" actId="207"/>
          <ac:spMkLst>
            <pc:docMk/>
            <pc:sldMk cId="1250183189" sldId="2544"/>
            <ac:spMk id="25" creationId="{BC3D4977-0412-5044-B4AC-8B8868269B34}"/>
          </ac:spMkLst>
        </pc:spChg>
        <pc:spChg chg="mod topLvl">
          <ac:chgData name="魏 星达" userId="ca17b13798aa44f7" providerId="LiveId" clId="{59A220D9-88DC-0E41-AF30-2AD0186F8E48}" dt="2021-10-12T10:48:13.551" v="924" actId="165"/>
          <ac:spMkLst>
            <pc:docMk/>
            <pc:sldMk cId="1250183189" sldId="2544"/>
            <ac:spMk id="26" creationId="{90D17132-7F75-1245-8BBF-2553863AB76B}"/>
          </ac:spMkLst>
        </pc:spChg>
        <pc:spChg chg="mod">
          <ac:chgData name="魏 星达" userId="ca17b13798aa44f7" providerId="LiveId" clId="{59A220D9-88DC-0E41-AF30-2AD0186F8E48}" dt="2021-10-12T10:48:26.468" v="928" actId="113"/>
          <ac:spMkLst>
            <pc:docMk/>
            <pc:sldMk cId="1250183189" sldId="2544"/>
            <ac:spMk id="40" creationId="{C46A5C7F-6CD4-D245-B1F4-1349C14EC455}"/>
          </ac:spMkLst>
        </pc:spChg>
        <pc:spChg chg="mod">
          <ac:chgData name="魏 星达" userId="ca17b13798aa44f7" providerId="LiveId" clId="{59A220D9-88DC-0E41-AF30-2AD0186F8E48}" dt="2021-10-12T10:49:29.550" v="966"/>
          <ac:spMkLst>
            <pc:docMk/>
            <pc:sldMk cId="1250183189" sldId="2544"/>
            <ac:spMk id="42" creationId="{4D5512B3-34AD-3C49-80FD-BD3CAB4B0A79}"/>
          </ac:spMkLst>
        </pc:spChg>
        <pc:spChg chg="mod">
          <ac:chgData name="魏 星达" userId="ca17b13798aa44f7" providerId="LiveId" clId="{59A220D9-88DC-0E41-AF30-2AD0186F8E48}" dt="2021-10-12T10:49:29.550" v="966"/>
          <ac:spMkLst>
            <pc:docMk/>
            <pc:sldMk cId="1250183189" sldId="2544"/>
            <ac:spMk id="43" creationId="{E1CA3794-D10C-9043-9437-F5AB29C398A5}"/>
          </ac:spMkLst>
        </pc:spChg>
        <pc:spChg chg="add del mod">
          <ac:chgData name="魏 星达" userId="ca17b13798aa44f7" providerId="LiveId" clId="{59A220D9-88DC-0E41-AF30-2AD0186F8E48}" dt="2021-10-12T10:49:36.193" v="969"/>
          <ac:spMkLst>
            <pc:docMk/>
            <pc:sldMk cId="1250183189" sldId="2544"/>
            <ac:spMk id="44" creationId="{AC0A7416-D3CB-BB4D-BD7A-0F4E6689A257}"/>
          </ac:spMkLst>
        </pc:spChg>
        <pc:spChg chg="add mod">
          <ac:chgData name="魏 星达" userId="ca17b13798aa44f7" providerId="LiveId" clId="{59A220D9-88DC-0E41-AF30-2AD0186F8E48}" dt="2021-10-12T12:04:39.658" v="1344"/>
          <ac:spMkLst>
            <pc:docMk/>
            <pc:sldMk cId="1250183189" sldId="2544"/>
            <ac:spMk id="45" creationId="{AD2485D3-4CE0-B744-9E25-F10EDF644F9B}"/>
          </ac:spMkLst>
        </pc:spChg>
        <pc:grpChg chg="del mod">
          <ac:chgData name="魏 星达" userId="ca17b13798aa44f7" providerId="LiveId" clId="{59A220D9-88DC-0E41-AF30-2AD0186F8E48}" dt="2021-10-12T10:48:13.551" v="924" actId="165"/>
          <ac:grpSpMkLst>
            <pc:docMk/>
            <pc:sldMk cId="1250183189" sldId="2544"/>
            <ac:grpSpMk id="24" creationId="{2F90786A-01A2-9140-AC4B-913001F686D6}"/>
          </ac:grpSpMkLst>
        </pc:grpChg>
        <pc:grpChg chg="add del mod">
          <ac:chgData name="魏 星达" userId="ca17b13798aa44f7" providerId="LiveId" clId="{59A220D9-88DC-0E41-AF30-2AD0186F8E48}" dt="2021-10-12T10:49:36.193" v="969"/>
          <ac:grpSpMkLst>
            <pc:docMk/>
            <pc:sldMk cId="1250183189" sldId="2544"/>
            <ac:grpSpMk id="41" creationId="{623D8FD0-1DBA-3E4E-8B11-6F09EAED7229}"/>
          </ac:grpSpMkLst>
        </pc:grpChg>
      </pc:sldChg>
      <pc:sldChg chg="new del">
        <pc:chgData name="魏 星达" userId="ca17b13798aa44f7" providerId="LiveId" clId="{59A220D9-88DC-0E41-AF30-2AD0186F8E48}" dt="2021-10-12T10:49:58.554" v="972" actId="2696"/>
        <pc:sldMkLst>
          <pc:docMk/>
          <pc:sldMk cId="1107938268" sldId="2545"/>
        </pc:sldMkLst>
      </pc:sldChg>
      <pc:sldChg chg="addSp modSp add mod modAnim">
        <pc:chgData name="魏 星达" userId="ca17b13798aa44f7" providerId="LiveId" clId="{59A220D9-88DC-0E41-AF30-2AD0186F8E48}" dt="2021-10-12T12:04:41.285" v="1345"/>
        <pc:sldMkLst>
          <pc:docMk/>
          <pc:sldMk cId="2058469053" sldId="2546"/>
        </pc:sldMkLst>
        <pc:spChg chg="mod">
          <ac:chgData name="魏 星达" userId="ca17b13798aa44f7" providerId="LiveId" clId="{59A220D9-88DC-0E41-AF30-2AD0186F8E48}" dt="2021-10-12T10:50:29.259" v="1049" actId="2711"/>
          <ac:spMkLst>
            <pc:docMk/>
            <pc:sldMk cId="2058469053" sldId="2546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0:50:53.561" v="1069" actId="20577"/>
          <ac:spMkLst>
            <pc:docMk/>
            <pc:sldMk cId="2058469053" sldId="2546"/>
            <ac:spMk id="41" creationId="{6751B1D0-AF2F-1844-839F-F977D5726268}"/>
          </ac:spMkLst>
        </pc:spChg>
        <pc:spChg chg="add mod">
          <ac:chgData name="魏 星达" userId="ca17b13798aa44f7" providerId="LiveId" clId="{59A220D9-88DC-0E41-AF30-2AD0186F8E48}" dt="2021-10-12T12:04:41.285" v="1345"/>
          <ac:spMkLst>
            <pc:docMk/>
            <pc:sldMk cId="2058469053" sldId="2546"/>
            <ac:spMk id="42" creationId="{D8A79DEB-F011-6747-A876-6A86A99E2A47}"/>
          </ac:spMkLst>
        </pc:spChg>
      </pc:sldChg>
      <pc:sldChg chg="addSp delSp modSp add mod delAnim">
        <pc:chgData name="魏 星达" userId="ca17b13798aa44f7" providerId="LiveId" clId="{59A220D9-88DC-0E41-AF30-2AD0186F8E48}" dt="2021-10-12T12:04:43.922" v="1346"/>
        <pc:sldMkLst>
          <pc:docMk/>
          <pc:sldMk cId="1275143074" sldId="2547"/>
        </pc:sldMkLst>
        <pc:spChg chg="mod">
          <ac:chgData name="魏 星达" userId="ca17b13798aa44f7" providerId="LiveId" clId="{59A220D9-88DC-0E41-AF30-2AD0186F8E48}" dt="2021-10-12T11:50:39.387" v="1188" actId="14100"/>
          <ac:spMkLst>
            <pc:docMk/>
            <pc:sldMk cId="1275143074" sldId="2547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1:49:12.718" v="1072" actId="478"/>
          <ac:spMkLst>
            <pc:docMk/>
            <pc:sldMk cId="1275143074" sldId="2547"/>
            <ac:spMk id="41" creationId="{6751B1D0-AF2F-1844-839F-F977D5726268}"/>
          </ac:spMkLst>
        </pc:spChg>
        <pc:spChg chg="add mod">
          <ac:chgData name="魏 星达" userId="ca17b13798aa44f7" providerId="LiveId" clId="{59A220D9-88DC-0E41-AF30-2AD0186F8E48}" dt="2021-10-12T12:04:43.922" v="1346"/>
          <ac:spMkLst>
            <pc:docMk/>
            <pc:sldMk cId="1275143074" sldId="2547"/>
            <ac:spMk id="42" creationId="{00E57EE8-547F-8546-A9D0-3C51149BC2D8}"/>
          </ac:spMkLst>
        </pc:spChg>
      </pc:sldChg>
      <pc:sldChg chg="addSp modSp add mod">
        <pc:chgData name="魏 星达" userId="ca17b13798aa44f7" providerId="LiveId" clId="{59A220D9-88DC-0E41-AF30-2AD0186F8E48}" dt="2021-10-12T12:04:46.042" v="1347"/>
        <pc:sldMkLst>
          <pc:docMk/>
          <pc:sldMk cId="3816008232" sldId="2548"/>
        </pc:sldMkLst>
        <pc:spChg chg="mod">
          <ac:chgData name="魏 星达" userId="ca17b13798aa44f7" providerId="LiveId" clId="{59A220D9-88DC-0E41-AF30-2AD0186F8E48}" dt="2021-10-12T11:52:09.059" v="1243" actId="207"/>
          <ac:spMkLst>
            <pc:docMk/>
            <pc:sldMk cId="3816008232" sldId="2548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2:04:46.042" v="1347"/>
          <ac:spMkLst>
            <pc:docMk/>
            <pc:sldMk cId="3816008232" sldId="2548"/>
            <ac:spMk id="41" creationId="{FCD12567-E8E5-D64D-ACD5-8D2D5B41B017}"/>
          </ac:spMkLst>
        </pc:spChg>
      </pc:sldChg>
      <pc:sldChg chg="addSp modSp add mod modAnim">
        <pc:chgData name="魏 星达" userId="ca17b13798aa44f7" providerId="LiveId" clId="{59A220D9-88DC-0E41-AF30-2AD0186F8E48}" dt="2021-10-12T12:04:50.619" v="1348"/>
        <pc:sldMkLst>
          <pc:docMk/>
          <pc:sldMk cId="2019729450" sldId="2549"/>
        </pc:sldMkLst>
        <pc:spChg chg="mod">
          <ac:chgData name="魏 星达" userId="ca17b13798aa44f7" providerId="LiveId" clId="{59A220D9-88DC-0E41-AF30-2AD0186F8E48}" dt="2021-10-12T11:52:20.009" v="1245" actId="207"/>
          <ac:spMkLst>
            <pc:docMk/>
            <pc:sldMk cId="2019729450" sldId="2549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1:59:21.253" v="1247" actId="692"/>
          <ac:spMkLst>
            <pc:docMk/>
            <pc:sldMk cId="2019729450" sldId="2549"/>
            <ac:spMk id="5" creationId="{9D5C0E4B-EE75-9748-A9DA-56BD7CA445FE}"/>
          </ac:spMkLst>
        </pc:spChg>
        <pc:spChg chg="add mod">
          <ac:chgData name="魏 星达" userId="ca17b13798aa44f7" providerId="LiveId" clId="{59A220D9-88DC-0E41-AF30-2AD0186F8E48}" dt="2021-10-12T12:01:19.587" v="1280" actId="20577"/>
          <ac:spMkLst>
            <pc:docMk/>
            <pc:sldMk cId="2019729450" sldId="2549"/>
            <ac:spMk id="41" creationId="{05ED61E2-5240-7D4B-992C-F03AA2DBFE12}"/>
          </ac:spMkLst>
        </pc:spChg>
        <pc:spChg chg="add mod">
          <ac:chgData name="魏 星达" userId="ca17b13798aa44f7" providerId="LiveId" clId="{59A220D9-88DC-0E41-AF30-2AD0186F8E48}" dt="2021-10-12T12:04:50.619" v="1348"/>
          <ac:spMkLst>
            <pc:docMk/>
            <pc:sldMk cId="2019729450" sldId="2549"/>
            <ac:spMk id="42" creationId="{7414AFA3-AB87-324E-9F94-CE1984454C12}"/>
          </ac:spMkLst>
        </pc:spChg>
      </pc:sldChg>
      <pc:sldChg chg="addSp delSp modSp add mod delAnim">
        <pc:chgData name="魏 星达" userId="ca17b13798aa44f7" providerId="LiveId" clId="{59A220D9-88DC-0E41-AF30-2AD0186F8E48}" dt="2021-10-12T12:04:52.722" v="1349"/>
        <pc:sldMkLst>
          <pc:docMk/>
          <pc:sldMk cId="728623309" sldId="2550"/>
        </pc:sldMkLst>
        <pc:spChg chg="mod">
          <ac:chgData name="魏 星达" userId="ca17b13798aa44f7" providerId="LiveId" clId="{59A220D9-88DC-0E41-AF30-2AD0186F8E48}" dt="2021-10-12T12:02:29.876" v="1332" actId="113"/>
          <ac:spMkLst>
            <pc:docMk/>
            <pc:sldMk cId="728623309" sldId="2550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2:01:49.827" v="1289" actId="692"/>
          <ac:spMkLst>
            <pc:docMk/>
            <pc:sldMk cId="728623309" sldId="2550"/>
            <ac:spMk id="22" creationId="{14029431-F0FC-204A-A2A1-FD022028117D}"/>
          </ac:spMkLst>
        </pc:spChg>
        <pc:spChg chg="del">
          <ac:chgData name="魏 星达" userId="ca17b13798aa44f7" providerId="LiveId" clId="{59A220D9-88DC-0E41-AF30-2AD0186F8E48}" dt="2021-10-12T12:01:25.954" v="1282" actId="478"/>
          <ac:spMkLst>
            <pc:docMk/>
            <pc:sldMk cId="728623309" sldId="2550"/>
            <ac:spMk id="41" creationId="{05ED61E2-5240-7D4B-992C-F03AA2DBFE12}"/>
          </ac:spMkLst>
        </pc:spChg>
        <pc:spChg chg="mod">
          <ac:chgData name="魏 星达" userId="ca17b13798aa44f7" providerId="LiveId" clId="{59A220D9-88DC-0E41-AF30-2AD0186F8E48}" dt="2021-10-12T12:01:40.901" v="1286"/>
          <ac:spMkLst>
            <pc:docMk/>
            <pc:sldMk cId="728623309" sldId="2550"/>
            <ac:spMk id="43" creationId="{203FCD4D-C2CE-3E41-B2A6-E9CA8E1B7914}"/>
          </ac:spMkLst>
        </pc:spChg>
        <pc:spChg chg="mod">
          <ac:chgData name="魏 星达" userId="ca17b13798aa44f7" providerId="LiveId" clId="{59A220D9-88DC-0E41-AF30-2AD0186F8E48}" dt="2021-10-12T12:01:40.901" v="1286"/>
          <ac:spMkLst>
            <pc:docMk/>
            <pc:sldMk cId="728623309" sldId="2550"/>
            <ac:spMk id="44" creationId="{57CE3269-B824-B844-9582-22A8C64496B0}"/>
          </ac:spMkLst>
        </pc:spChg>
        <pc:spChg chg="add mod">
          <ac:chgData name="魏 星达" userId="ca17b13798aa44f7" providerId="LiveId" clId="{59A220D9-88DC-0E41-AF30-2AD0186F8E48}" dt="2021-10-12T12:02:11.458" v="1300" actId="113"/>
          <ac:spMkLst>
            <pc:docMk/>
            <pc:sldMk cId="728623309" sldId="2550"/>
            <ac:spMk id="45" creationId="{3E947922-EBBD-854C-88F6-8354950A5FFF}"/>
          </ac:spMkLst>
        </pc:spChg>
        <pc:spChg chg="add mod">
          <ac:chgData name="魏 星达" userId="ca17b13798aa44f7" providerId="LiveId" clId="{59A220D9-88DC-0E41-AF30-2AD0186F8E48}" dt="2021-10-12T12:04:52.722" v="1349"/>
          <ac:spMkLst>
            <pc:docMk/>
            <pc:sldMk cId="728623309" sldId="2550"/>
            <ac:spMk id="46" creationId="{438A1C57-0BA4-5843-9878-9B507719BBB2}"/>
          </ac:spMkLst>
        </pc:spChg>
        <pc:grpChg chg="del">
          <ac:chgData name="魏 星达" userId="ca17b13798aa44f7" providerId="LiveId" clId="{59A220D9-88DC-0E41-AF30-2AD0186F8E48}" dt="2021-10-12T12:01:36.924" v="1285" actId="478"/>
          <ac:grpSpMkLst>
            <pc:docMk/>
            <pc:sldMk cId="728623309" sldId="2550"/>
            <ac:grpSpMk id="7" creationId="{BBEFD8D1-6C4F-BB4E-BE22-3403CAB6BC42}"/>
          </ac:grpSpMkLst>
        </pc:grpChg>
        <pc:grpChg chg="add mod">
          <ac:chgData name="魏 星达" userId="ca17b13798aa44f7" providerId="LiveId" clId="{59A220D9-88DC-0E41-AF30-2AD0186F8E48}" dt="2021-10-12T12:01:40.901" v="1286"/>
          <ac:grpSpMkLst>
            <pc:docMk/>
            <pc:sldMk cId="728623309" sldId="2550"/>
            <ac:grpSpMk id="42" creationId="{FBA6D583-D038-EC42-BF8F-CFF8DEB61581}"/>
          </ac:grpSpMkLst>
        </pc:grpChg>
      </pc:sldChg>
      <pc:sldChg chg="addSp modSp add mod">
        <pc:chgData name="魏 星达" userId="ca17b13798aa44f7" providerId="LiveId" clId="{59A220D9-88DC-0E41-AF30-2AD0186F8E48}" dt="2021-10-12T12:05:22.942" v="1358" actId="20577"/>
        <pc:sldMkLst>
          <pc:docMk/>
          <pc:sldMk cId="1973441502" sldId="2551"/>
        </pc:sldMkLst>
        <pc:spChg chg="mod">
          <ac:chgData name="魏 星达" userId="ca17b13798aa44f7" providerId="LiveId" clId="{59A220D9-88DC-0E41-AF30-2AD0186F8E48}" dt="2021-10-12T12:05:22.942" v="1358" actId="20577"/>
          <ac:spMkLst>
            <pc:docMk/>
            <pc:sldMk cId="1973441502" sldId="2551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2:02:53.083" v="1337" actId="692"/>
          <ac:spMkLst>
            <pc:docMk/>
            <pc:sldMk cId="1973441502" sldId="2551"/>
            <ac:spMk id="22" creationId="{14029431-F0FC-204A-A2A1-FD022028117D}"/>
          </ac:spMkLst>
        </pc:spChg>
        <pc:spChg chg="add mod">
          <ac:chgData name="魏 星达" userId="ca17b13798aa44f7" providerId="LiveId" clId="{59A220D9-88DC-0E41-AF30-2AD0186F8E48}" dt="2021-10-12T12:04:54.750" v="1350"/>
          <ac:spMkLst>
            <pc:docMk/>
            <pc:sldMk cId="1973441502" sldId="2551"/>
            <ac:spMk id="41" creationId="{086C62EF-903C-9F42-92C9-DB04CBFF0B7E}"/>
          </ac:spMkLst>
        </pc:spChg>
        <pc:spChg chg="mod">
          <ac:chgData name="魏 星达" userId="ca17b13798aa44f7" providerId="LiveId" clId="{59A220D9-88DC-0E41-AF30-2AD0186F8E48}" dt="2021-10-12T12:02:47.489" v="1335" actId="207"/>
          <ac:spMkLst>
            <pc:docMk/>
            <pc:sldMk cId="1973441502" sldId="2551"/>
            <ac:spMk id="45" creationId="{3E947922-EBBD-854C-88F6-8354950A5FFF}"/>
          </ac:spMkLst>
        </pc:spChg>
      </pc:sldChg>
      <pc:sldChg chg="addSp modSp add mod modAnim">
        <pc:chgData name="魏 星达" userId="ca17b13798aa44f7" providerId="LiveId" clId="{59A220D9-88DC-0E41-AF30-2AD0186F8E48}" dt="2021-10-12T12:08:20.959" v="1390" actId="14100"/>
        <pc:sldMkLst>
          <pc:docMk/>
          <pc:sldMk cId="3166654238" sldId="2552"/>
        </pc:sldMkLst>
        <pc:spChg chg="mod">
          <ac:chgData name="魏 星达" userId="ca17b13798aa44f7" providerId="LiveId" clId="{59A220D9-88DC-0E41-AF30-2AD0186F8E48}" dt="2021-10-12T12:08:07.054" v="1363" actId="692"/>
          <ac:spMkLst>
            <pc:docMk/>
            <pc:sldMk cId="3166654238" sldId="2552"/>
            <ac:spMk id="22" creationId="{14029431-F0FC-204A-A2A1-FD022028117D}"/>
          </ac:spMkLst>
        </pc:spChg>
        <pc:spChg chg="mod">
          <ac:chgData name="魏 星达" userId="ca17b13798aa44f7" providerId="LiveId" clId="{59A220D9-88DC-0E41-AF30-2AD0186F8E48}" dt="2021-10-12T12:07:59.243" v="1361" actId="692"/>
          <ac:spMkLst>
            <pc:docMk/>
            <pc:sldMk cId="3166654238" sldId="2552"/>
            <ac:spMk id="43" creationId="{203FCD4D-C2CE-3E41-B2A6-E9CA8E1B7914}"/>
          </ac:spMkLst>
        </pc:spChg>
        <pc:spChg chg="add mod">
          <ac:chgData name="魏 星达" userId="ca17b13798aa44f7" providerId="LiveId" clId="{59A220D9-88DC-0E41-AF30-2AD0186F8E48}" dt="2021-10-12T12:08:20.959" v="1390" actId="14100"/>
          <ac:spMkLst>
            <pc:docMk/>
            <pc:sldMk cId="3166654238" sldId="2552"/>
            <ac:spMk id="46" creationId="{2021ECF5-22A6-7A41-80BB-E6A801248227}"/>
          </ac:spMkLst>
        </pc:spChg>
      </pc:sldChg>
      <pc:sldChg chg="delSp modSp add mod delAnim">
        <pc:chgData name="魏 星达" userId="ca17b13798aa44f7" providerId="LiveId" clId="{59A220D9-88DC-0E41-AF30-2AD0186F8E48}" dt="2021-10-12T12:51:40.284" v="1713" actId="20577"/>
        <pc:sldMkLst>
          <pc:docMk/>
          <pc:sldMk cId="2909447317" sldId="2553"/>
        </pc:sldMkLst>
        <pc:spChg chg="mod">
          <ac:chgData name="魏 星达" userId="ca17b13798aa44f7" providerId="LiveId" clId="{59A220D9-88DC-0E41-AF30-2AD0186F8E48}" dt="2021-10-12T12:51:40.284" v="1713" actId="20577"/>
          <ac:spMkLst>
            <pc:docMk/>
            <pc:sldMk cId="2909447317" sldId="2553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2:09:48.235" v="1392" actId="478"/>
          <ac:spMkLst>
            <pc:docMk/>
            <pc:sldMk cId="2909447317" sldId="2553"/>
            <ac:spMk id="46" creationId="{2021ECF5-22A6-7A41-80BB-E6A801248227}"/>
          </ac:spMkLst>
        </pc:spChg>
      </pc:sldChg>
      <pc:sldChg chg="modSp add mod">
        <pc:chgData name="魏 星达" userId="ca17b13798aa44f7" providerId="LiveId" clId="{59A220D9-88DC-0E41-AF30-2AD0186F8E48}" dt="2021-10-12T13:02:35.485" v="1756" actId="20577"/>
        <pc:sldMkLst>
          <pc:docMk/>
          <pc:sldMk cId="3687774413" sldId="2554"/>
        </pc:sldMkLst>
        <pc:spChg chg="mod">
          <ac:chgData name="魏 星达" userId="ca17b13798aa44f7" providerId="LiveId" clId="{59A220D9-88DC-0E41-AF30-2AD0186F8E48}" dt="2021-10-12T13:02:35.485" v="1756" actId="20577"/>
          <ac:spMkLst>
            <pc:docMk/>
            <pc:sldMk cId="3687774413" sldId="2554"/>
            <ac:spMk id="3" creationId="{BF4B7FD6-F67A-F64F-8142-19C0B9D3029A}"/>
          </ac:spMkLst>
        </pc:spChg>
      </pc:sldChg>
      <pc:sldChg chg="modSp add mod">
        <pc:chgData name="魏 星达" userId="ca17b13798aa44f7" providerId="LiveId" clId="{59A220D9-88DC-0E41-AF30-2AD0186F8E48}" dt="2021-10-12T14:04:43.231" v="2914" actId="20577"/>
        <pc:sldMkLst>
          <pc:docMk/>
          <pc:sldMk cId="1982024486" sldId="2555"/>
        </pc:sldMkLst>
        <pc:spChg chg="mod">
          <ac:chgData name="魏 星达" userId="ca17b13798aa44f7" providerId="LiveId" clId="{59A220D9-88DC-0E41-AF30-2AD0186F8E48}" dt="2021-10-12T14:04:43.231" v="2914" actId="20577"/>
          <ac:spMkLst>
            <pc:docMk/>
            <pc:sldMk cId="1982024486" sldId="2555"/>
            <ac:spMk id="5" creationId="{375403D9-9667-EA4B-986A-9CD8EA818815}"/>
          </ac:spMkLst>
        </pc:spChg>
      </pc:sldChg>
      <pc:sldChg chg="addSp delSp modSp new mod ord">
        <pc:chgData name="魏 星达" userId="ca17b13798aa44f7" providerId="LiveId" clId="{59A220D9-88DC-0E41-AF30-2AD0186F8E48}" dt="2021-10-12T14:19:46.442" v="3190" actId="1076"/>
        <pc:sldMkLst>
          <pc:docMk/>
          <pc:sldMk cId="2647344995" sldId="2556"/>
        </pc:sldMkLst>
        <pc:spChg chg="mod">
          <ac:chgData name="魏 星达" userId="ca17b13798aa44f7" providerId="LiveId" clId="{59A220D9-88DC-0E41-AF30-2AD0186F8E48}" dt="2021-10-12T14:08:34.303" v="3030" actId="20577"/>
          <ac:spMkLst>
            <pc:docMk/>
            <pc:sldMk cId="2647344995" sldId="2556"/>
            <ac:spMk id="2" creationId="{65DF1A20-1EA7-B84D-990C-DF28A9B4F359}"/>
          </ac:spMkLst>
        </pc:spChg>
        <pc:spChg chg="del">
          <ac:chgData name="魏 星达" userId="ca17b13798aa44f7" providerId="LiveId" clId="{59A220D9-88DC-0E41-AF30-2AD0186F8E48}" dt="2021-10-12T14:08:15.140" v="2960" actId="478"/>
          <ac:spMkLst>
            <pc:docMk/>
            <pc:sldMk cId="2647344995" sldId="2556"/>
            <ac:spMk id="3" creationId="{C017D05F-4C84-2E43-9F0F-D2A15D6A79CC}"/>
          </ac:spMkLst>
        </pc:spChg>
        <pc:spChg chg="add mod">
          <ac:chgData name="魏 星达" userId="ca17b13798aa44f7" providerId="LiveId" clId="{59A220D9-88DC-0E41-AF30-2AD0186F8E48}" dt="2021-10-12T14:08:45.109" v="3068" actId="20577"/>
          <ac:spMkLst>
            <pc:docMk/>
            <pc:sldMk cId="2647344995" sldId="2556"/>
            <ac:spMk id="5" creationId="{23189459-BAA2-0C46-ACB3-11B0A4DC78F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0" creationId="{7900320D-9321-8546-9780-25B51BE0DEE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" creationId="{565936F5-29B5-D047-ADDB-42B61A915F8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5" creationId="{D94C5CE8-2317-6044-8C9E-5891B3FAD3C2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6" creationId="{9AA650A4-D253-C542-B318-EA1BD1688B9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7" creationId="{F062CCB0-774E-5744-8145-BE80E8F8BBE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8" creationId="{C2788C08-7B9F-5845-B1ED-DF65C058EC8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1" creationId="{DA50815A-A0BE-FB42-B0C0-51FAF99B3B4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2" creationId="{1AA0F442-01B1-AE4E-B081-473CDABCF0C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3" creationId="{6077FF00-DF09-5D49-A83B-8C8AFE15C73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4" creationId="{8E250FCA-5670-B948-B070-12260080E32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7" creationId="{1532C0AD-65AA-134F-8871-74BF421B4C2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8" creationId="{57186525-40BD-694A-BF71-11040B69FFA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9" creationId="{16057F20-4105-3743-89EE-55547FA05DC8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30" creationId="{475ADDD4-AAE2-874F-8174-E75AD1D1930E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5" creationId="{69FF59B9-8838-2C49-9E43-1218B99479CE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6" creationId="{820364C7-24F3-004A-A71A-DB4B5A22DCAB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7" creationId="{CB7A5817-EDC2-E145-AC46-08D61E427587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8" creationId="{CAED47E8-5859-764A-B465-ABA477BB48E6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0" creationId="{3B59277D-662C-F44A-AC36-F67E900B1A92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1" creationId="{61939BFB-D955-E040-9BCF-6F553C263260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2" creationId="{839B708D-6326-4B4D-A343-53DE73D0D232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3" creationId="{7B629644-3B0C-5743-ADF9-83132AD7D0F2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5" creationId="{B1A2E713-37E4-CA49-A951-98AEBE231547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6" creationId="{92D3333F-E84F-5441-9806-9831386345C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0" creationId="{7629C615-4A22-C84F-BA41-70E4DB4A38F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4" creationId="{3215B8EE-5851-3848-94D9-7ED753AC612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5" creationId="{728330DD-5AED-404D-B474-2CCF2B88D65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6" creationId="{4ECB429D-D9C0-A845-ABE5-5358831610E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7" creationId="{141F175D-C991-CB4C-93BC-16116099EBD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8" creationId="{507E309D-6714-414C-B586-034C6481A6A1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9" creationId="{4BDC19A2-6E4A-D449-9342-2373FE8FF91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0" creationId="{AD211B43-D84A-BD4D-9AFE-314238259BE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1" creationId="{D987457B-8353-034C-AA21-C423C8B39E43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2" creationId="{F009E032-F139-3345-8BD4-AA224385E962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3" creationId="{22C286A3-948A-8646-8875-808C40D4DC89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5" creationId="{6251C78F-DA94-ED42-9868-079AE48900E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0" creationId="{4BFDE19A-3583-9546-B601-BC06CF8F3B0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1" creationId="{9AB85E19-2E5C-B14B-AB1E-19FB2772C5FE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2" creationId="{76A44722-ABD0-F143-8F7F-F652D90FC851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3" creationId="{D3921AD0-C304-F141-886C-2C1DF50471D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4" creationId="{0FA75A01-7037-5E4B-8EFE-948D0531314C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5" creationId="{9CAAF0F6-EE0D-D541-A10C-4138D5F94E11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6" creationId="{6869AB05-B339-E34E-B2A8-6D7B1F01B77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7" creationId="{65D06304-DC96-A24C-8277-D8DE3D79D4BF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8" creationId="{BBB6E81C-01E0-DC43-9F99-84EC3EFE36D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9" creationId="{0C04F95C-3CDB-9649-9B5B-4F5C28E1501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0" creationId="{B1AEDCB7-A436-F84D-B043-FABF2260743C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1" creationId="{A74CCFFA-6972-964F-B76D-C84CE56570E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2" creationId="{39C3068B-CDFE-AB46-B59D-38D0FCF2EFF3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4" creationId="{FAB355DD-55A4-1E46-ADCF-7DE2D5AEF3CC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5" creationId="{5E7A8860-3F83-1945-ABF6-040CF9032C0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6" creationId="{09CA2EC0-6036-554F-BBB8-CFBE0A147AC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8" creationId="{DC5EA1E5-7A35-AA40-AD80-19A86AD460D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9" creationId="{500EE573-3C47-3247-A971-1B5E9D80A85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90" creationId="{0465240B-C03E-704B-8FEA-37596E160C5C}"/>
          </ac:spMkLst>
        </pc:spChg>
        <pc:spChg chg="add mod">
          <ac:chgData name="魏 星达" userId="ca17b13798aa44f7" providerId="LiveId" clId="{59A220D9-88DC-0E41-AF30-2AD0186F8E48}" dt="2021-10-12T14:08:03.970" v="2944"/>
          <ac:spMkLst>
            <pc:docMk/>
            <pc:sldMk cId="2647344995" sldId="2556"/>
            <ac:spMk id="91" creationId="{5EB799D8-1CB9-F942-B6A8-8B36E420787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96" creationId="{898CFC93-62AF-8F49-8006-20CCFDE366A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97" creationId="{C6473CEF-D978-EE40-8043-C87ED9B537CD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08" creationId="{1D2030A1-6D1B-6949-AA31-300C160F6F5E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09" creationId="{0AA12A71-D41A-B44C-B0DD-0C8A5F62CCA3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10" creationId="{261D117B-31A1-D848-9A27-833A3B670758}"/>
          </ac:spMkLst>
        </pc:spChg>
        <pc:spChg chg="add mod">
          <ac:chgData name="魏 星达" userId="ca17b13798aa44f7" providerId="LiveId" clId="{59A220D9-88DC-0E41-AF30-2AD0186F8E48}" dt="2021-10-12T14:10:20.399" v="3071" actId="692"/>
          <ac:spMkLst>
            <pc:docMk/>
            <pc:sldMk cId="2647344995" sldId="2556"/>
            <ac:spMk id="111" creationId="{59B04EEF-9CC8-6F4B-9937-DDE66EBBA71A}"/>
          </ac:spMkLst>
        </pc:spChg>
        <pc:spChg chg="add mod">
          <ac:chgData name="魏 星达" userId="ca17b13798aa44f7" providerId="LiveId" clId="{59A220D9-88DC-0E41-AF30-2AD0186F8E48}" dt="2021-10-12T14:10:20.399" v="3071" actId="692"/>
          <ac:spMkLst>
            <pc:docMk/>
            <pc:sldMk cId="2647344995" sldId="2556"/>
            <ac:spMk id="112" creationId="{170F0FEA-DBE5-3642-BEF1-8F9844AA9573}"/>
          </ac:spMkLst>
        </pc:spChg>
        <pc:spChg chg="add mod">
          <ac:chgData name="魏 星达" userId="ca17b13798aa44f7" providerId="LiveId" clId="{59A220D9-88DC-0E41-AF30-2AD0186F8E48}" dt="2021-10-12T14:10:20.399" v="3071" actId="692"/>
          <ac:spMkLst>
            <pc:docMk/>
            <pc:sldMk cId="2647344995" sldId="2556"/>
            <ac:spMk id="113" creationId="{EDE4B731-7A0B-1846-A0C8-41D115DEC961}"/>
          </ac:spMkLst>
        </pc:spChg>
        <pc:spChg chg="add mod">
          <ac:chgData name="魏 星达" userId="ca17b13798aa44f7" providerId="LiveId" clId="{59A220D9-88DC-0E41-AF30-2AD0186F8E48}" dt="2021-10-12T14:08:03.970" v="2944"/>
          <ac:spMkLst>
            <pc:docMk/>
            <pc:sldMk cId="2647344995" sldId="2556"/>
            <ac:spMk id="117" creationId="{6857A6F3-7061-2A4F-8BA2-20880828D775}"/>
          </ac:spMkLst>
        </pc:spChg>
        <pc:spChg chg="add mod">
          <ac:chgData name="魏 星达" userId="ca17b13798aa44f7" providerId="LiveId" clId="{59A220D9-88DC-0E41-AF30-2AD0186F8E48}" dt="2021-10-12T14:08:03.970" v="2944"/>
          <ac:spMkLst>
            <pc:docMk/>
            <pc:sldMk cId="2647344995" sldId="2556"/>
            <ac:spMk id="122" creationId="{6EA010EC-8232-994C-BF1D-0B82DBBA37C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4" creationId="{F791DEBE-C87A-3146-88B9-A3465884ABB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5" creationId="{E40BC67F-DE92-F549-B209-77FEDE08954F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9" creationId="{9C387530-A436-7C4B-A997-E107C4AECBA3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30" creationId="{365160CF-18EA-C74E-983E-DE2F0F43DFDE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31" creationId="{58C00468-9862-CC4E-8F2E-460B3E7ADD9A}"/>
          </ac:spMkLst>
        </pc:spChg>
        <pc:spChg chg="add mod">
          <ac:chgData name="魏 星达" userId="ca17b13798aa44f7" providerId="LiveId" clId="{59A220D9-88DC-0E41-AF30-2AD0186F8E48}" dt="2021-10-12T14:17:36.651" v="3095" actId="14100"/>
          <ac:spMkLst>
            <pc:docMk/>
            <pc:sldMk cId="2647344995" sldId="2556"/>
            <ac:spMk id="132" creationId="{659059E4-E7FF-BB46-9E12-51A32B5812C7}"/>
          </ac:spMkLst>
        </pc:spChg>
        <pc:spChg chg="add del mod">
          <ac:chgData name="魏 星达" userId="ca17b13798aa44f7" providerId="LiveId" clId="{59A220D9-88DC-0E41-AF30-2AD0186F8E48}" dt="2021-10-12T14:17:43.255" v="3099" actId="478"/>
          <ac:spMkLst>
            <pc:docMk/>
            <pc:sldMk cId="2647344995" sldId="2556"/>
            <ac:spMk id="137" creationId="{775F926A-0279-2547-A5BF-E107AEA75307}"/>
          </ac:spMkLst>
        </pc:spChg>
        <pc:spChg chg="add del mod">
          <ac:chgData name="魏 星达" userId="ca17b13798aa44f7" providerId="LiveId" clId="{59A220D9-88DC-0E41-AF30-2AD0186F8E48}" dt="2021-10-12T14:17:52.776" v="3102" actId="478"/>
          <ac:spMkLst>
            <pc:docMk/>
            <pc:sldMk cId="2647344995" sldId="2556"/>
            <ac:spMk id="138" creationId="{91271478-DB47-1B46-8635-03367BA9B037}"/>
          </ac:spMkLst>
        </pc:spChg>
        <pc:spChg chg="add mod">
          <ac:chgData name="魏 星达" userId="ca17b13798aa44f7" providerId="LiveId" clId="{59A220D9-88DC-0E41-AF30-2AD0186F8E48}" dt="2021-10-12T14:18:10.835" v="3134" actId="1076"/>
          <ac:spMkLst>
            <pc:docMk/>
            <pc:sldMk cId="2647344995" sldId="2556"/>
            <ac:spMk id="142" creationId="{73CA80F7-A448-A74C-AC00-3DF0C9C1C386}"/>
          </ac:spMkLst>
        </pc:spChg>
        <pc:spChg chg="add mod">
          <ac:chgData name="魏 星达" userId="ca17b13798aa44f7" providerId="LiveId" clId="{59A220D9-88DC-0E41-AF30-2AD0186F8E48}" dt="2021-10-12T14:18:19.451" v="3147" actId="1076"/>
          <ac:spMkLst>
            <pc:docMk/>
            <pc:sldMk cId="2647344995" sldId="2556"/>
            <ac:spMk id="143" creationId="{E7DD92C8-D0B2-C548-A36C-9AE6433DC90C}"/>
          </ac:spMkLst>
        </pc:spChg>
        <pc:spChg chg="add mod">
          <ac:chgData name="魏 星达" userId="ca17b13798aa44f7" providerId="LiveId" clId="{59A220D9-88DC-0E41-AF30-2AD0186F8E48}" dt="2021-10-12T14:18:46.485" v="3170" actId="1076"/>
          <ac:spMkLst>
            <pc:docMk/>
            <pc:sldMk cId="2647344995" sldId="2556"/>
            <ac:spMk id="145" creationId="{EFD0EC7F-0233-B743-856E-82D5A0C27A7B}"/>
          </ac:spMkLst>
        </pc:s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" creationId="{F45F3E54-2C8F-1D4F-92BC-2C17B72D9CEA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7" creationId="{2F4BB876-7A93-F64C-9077-8FA52FD4EBB0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8" creationId="{7D11E4C9-BC69-B44E-9C9A-E2912B7BE977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9" creationId="{F5D01A0D-DCB0-194C-9481-CE790EDD6BF8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3" creationId="{B51B776B-CA94-7745-A004-6208D25F138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4" creationId="{08495B84-5B5E-F645-8297-B6C788600584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9" creationId="{ED7831D9-CECE-0F45-B952-1703059B38E4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20" creationId="{148B3439-EA3E-6740-ABF6-24D28E31B02D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25" creationId="{5F49E427-F024-144C-B714-119660079CDD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26" creationId="{9844DBF3-D418-9649-92E4-7674B3B3DD36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1" creationId="{CBB67D89-42BF-A84E-9051-16ABA30EA3EE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2" creationId="{5A92273A-EEE9-9040-AD57-FCE27990B91F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3" creationId="{590BC639-C2D6-3443-9CD5-A4077B86D79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9" creationId="{B6639CF6-C688-5642-AF9E-5B4C7372CFC2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44" creationId="{0CAFE70A-0E08-D14C-8745-A6057B4FE513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47" creationId="{1CFB489A-F296-1841-A510-7EE9AAC05728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48" creationId="{05A2DE11-A61A-C144-8FC6-4EA082934BF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51" creationId="{B822DE73-B261-524F-ACAD-453B0CAB2001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52" creationId="{84D73B28-ADA7-154F-84B0-067FF2F65822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53" creationId="{D7836084-7797-D94A-8CED-F4F7914CA74A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4" creationId="{7F9B5396-7B63-AC40-B2AA-E2DB3B311E32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6" creationId="{B36952A0-783B-144D-B4FB-464EA32273C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7" creationId="{52190CB0-D51A-704E-A70F-8662A4F31D97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8" creationId="{3AD60DA9-E05F-E646-92A6-2E8ABB3F8718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9" creationId="{A78163D9-C56F-0B4D-AE3F-F7F8F23051D4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83" creationId="{E195EE36-C1A6-1A4F-A9BA-FA41D87A6609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87" creationId="{F3D8BE79-7B9D-4A4B-A75C-9D552C8AEEB9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95" creationId="{1EDA992A-1498-2547-988F-B9E478943D6E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98" creationId="{943642C9-6D83-124C-8721-C5CFED708306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03" creationId="{E9146ADC-5F4A-D249-9EDF-E5D6C66C38BD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23" creationId="{9EC6AD63-8BB5-7942-9117-3CFF9CAD8964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28" creationId="{EE58DCB9-D1F5-D94A-9001-7AA0F24F57A7}"/>
          </ac:grpSpMkLst>
        </pc:grpChg>
        <pc:picChg chg="add mod">
          <ac:chgData name="魏 星达" userId="ca17b13798aa44f7" providerId="LiveId" clId="{59A220D9-88DC-0E41-AF30-2AD0186F8E48}" dt="2021-10-12T14:08:03.970" v="2944"/>
          <ac:picMkLst>
            <pc:docMk/>
            <pc:sldMk cId="2647344995" sldId="2556"/>
            <ac:picMk id="114" creationId="{DBDAE724-0B7D-7A4B-8936-DD1115FA1042}"/>
          </ac:picMkLst>
        </pc:picChg>
        <pc:picChg chg="add mod">
          <ac:chgData name="魏 星达" userId="ca17b13798aa44f7" providerId="LiveId" clId="{59A220D9-88DC-0E41-AF30-2AD0186F8E48}" dt="2021-10-12T14:08:03.970" v="2944"/>
          <ac:picMkLst>
            <pc:docMk/>
            <pc:sldMk cId="2647344995" sldId="2556"/>
            <ac:picMk id="115" creationId="{AC8FDCAB-30A3-F54B-BE12-2F44AAA5F879}"/>
          </ac:picMkLst>
        </pc:picChg>
        <pc:picChg chg="add mod">
          <ac:chgData name="魏 星达" userId="ca17b13798aa44f7" providerId="LiveId" clId="{59A220D9-88DC-0E41-AF30-2AD0186F8E48}" dt="2021-10-12T14:08:03.970" v="2944"/>
          <ac:picMkLst>
            <pc:docMk/>
            <pc:sldMk cId="2647344995" sldId="2556"/>
            <ac:picMk id="116" creationId="{AF1219AB-7E8E-904B-937D-4F43AFBE16AF}"/>
          </ac:picMkLst>
        </pc:picChg>
        <pc:picChg chg="add mod">
          <ac:chgData name="魏 星达" userId="ca17b13798aa44f7" providerId="LiveId" clId="{59A220D9-88DC-0E41-AF30-2AD0186F8E48}" dt="2021-10-12T14:17:39.706" v="3098" actId="1076"/>
          <ac:picMkLst>
            <pc:docMk/>
            <pc:sldMk cId="2647344995" sldId="2556"/>
            <ac:picMk id="10242" creationId="{12599A0D-B9F9-0642-83E3-17B8944590C6}"/>
          </ac:picMkLst>
        </pc:picChg>
        <pc:picChg chg="add mod">
          <ac:chgData name="魏 星达" userId="ca17b13798aa44f7" providerId="LiveId" clId="{59A220D9-88DC-0E41-AF30-2AD0186F8E48}" dt="2021-10-12T14:17:45.242" v="3100" actId="1076"/>
          <ac:picMkLst>
            <pc:docMk/>
            <pc:sldMk cId="2647344995" sldId="2556"/>
            <ac:picMk id="10244" creationId="{70F0C5E9-65CA-A445-9F9E-0612107AC7C2}"/>
          </ac:picMkLst>
        </pc:picChg>
        <pc:picChg chg="add del mod">
          <ac:chgData name="魏 星达" userId="ca17b13798aa44f7" providerId="LiveId" clId="{59A220D9-88DC-0E41-AF30-2AD0186F8E48}" dt="2021-10-12T14:19:28.586" v="3184" actId="478"/>
          <ac:picMkLst>
            <pc:docMk/>
            <pc:sldMk cId="2647344995" sldId="2556"/>
            <ac:picMk id="10246" creationId="{4B58A4AC-A9FC-374B-8694-6E9A6A303C64}"/>
          </ac:picMkLst>
        </pc:picChg>
        <pc:picChg chg="add mod">
          <ac:chgData name="魏 星达" userId="ca17b13798aa44f7" providerId="LiveId" clId="{59A220D9-88DC-0E41-AF30-2AD0186F8E48}" dt="2021-10-12T14:19:46.442" v="3190" actId="1076"/>
          <ac:picMkLst>
            <pc:docMk/>
            <pc:sldMk cId="2647344995" sldId="2556"/>
            <ac:picMk id="10248" creationId="{CDD0E818-2A56-4B41-BD56-747D7FB3FDDB}"/>
          </ac:picMkLst>
        </pc:pic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1" creationId="{08330F09-7E3A-3345-8AAC-8E06496BE9FC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34" creationId="{12BEBE76-4FF7-4A4E-9269-6A08E931B2D1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49" creationId="{785A032E-31E0-E546-836A-5E790D520922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2" creationId="{4F57A079-04F5-E149-A0CB-D6164FD3528E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3" creationId="{2D23D960-4FA4-234D-8A1B-E465372DBEB7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4" creationId="{B2F28DB8-9A1F-8A4F-903A-F274095AE0E7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9" creationId="{4F885305-1A96-4C46-8F68-A431207A80EC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0" creationId="{953363D3-3C03-A14D-86D8-D87511653666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1" creationId="{AC8BADFF-297D-4947-B4EC-BF822DC4F5AD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2" creationId="{430CF5A9-695B-5C48-99EA-5536990675BF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4" creationId="{A19A621E-EE91-5842-B763-97515C2E61B3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5" creationId="{D887931F-DC47-FE47-805A-E0E368CFA3C1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6" creationId="{C8BAA86C-FB79-3749-A519-0A78F3C0BCEA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7" creationId="{43DB720F-6B18-2348-A99E-A49DFCD8D4D7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18" creationId="{C9890171-BC80-874E-AFB8-B354CF089C9D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19" creationId="{73726917-3525-3D49-A0C1-E09257C87CBD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0" creationId="{A86427BB-60D3-0F49-94B6-DC629C789D77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1" creationId="{688A4A1E-5969-3F43-99D5-06901BB829D0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6" creationId="{FF438923-D135-EA4B-B230-DD7505C1B574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7" creationId="{85BA8100-D908-2B4C-B26D-83D985B7652D}"/>
          </ac:cxnSpMkLst>
        </pc:cxnChg>
        <pc:cxnChg chg="add mod">
          <ac:chgData name="魏 星达" userId="ca17b13798aa44f7" providerId="LiveId" clId="{59A220D9-88DC-0E41-AF30-2AD0186F8E48}" dt="2021-10-12T14:10:49.254" v="3077" actId="692"/>
          <ac:cxnSpMkLst>
            <pc:docMk/>
            <pc:sldMk cId="2647344995" sldId="2556"/>
            <ac:cxnSpMk id="134" creationId="{699A753A-6EC7-7341-9F71-B40AABD2C770}"/>
          </ac:cxnSpMkLst>
        </pc:cxnChg>
        <pc:cxnChg chg="add mod">
          <ac:chgData name="魏 星达" userId="ca17b13798aa44f7" providerId="LiveId" clId="{59A220D9-88DC-0E41-AF30-2AD0186F8E48}" dt="2021-10-12T14:10:55.855" v="3080" actId="14100"/>
          <ac:cxnSpMkLst>
            <pc:docMk/>
            <pc:sldMk cId="2647344995" sldId="2556"/>
            <ac:cxnSpMk id="135" creationId="{D5114A34-CE5D-4C46-8DF2-90969CA22387}"/>
          </ac:cxnSpMkLst>
        </pc:cxnChg>
        <pc:cxnChg chg="add mod">
          <ac:chgData name="魏 星达" userId="ca17b13798aa44f7" providerId="LiveId" clId="{59A220D9-88DC-0E41-AF30-2AD0186F8E48}" dt="2021-10-12T14:19:15.454" v="3180" actId="692"/>
          <ac:cxnSpMkLst>
            <pc:docMk/>
            <pc:sldMk cId="2647344995" sldId="2556"/>
            <ac:cxnSpMk id="141" creationId="{5BEFD8A0-5D9F-E14C-B279-19B40F45823A}"/>
          </ac:cxnSpMkLst>
        </pc:cxnChg>
        <pc:cxnChg chg="add mod">
          <ac:chgData name="魏 星达" userId="ca17b13798aa44f7" providerId="LiveId" clId="{59A220D9-88DC-0E41-AF30-2AD0186F8E48}" dt="2021-10-12T14:19:20.811" v="3182" actId="1076"/>
          <ac:cxnSpMkLst>
            <pc:docMk/>
            <pc:sldMk cId="2647344995" sldId="2556"/>
            <ac:cxnSpMk id="148" creationId="{692FE987-63F6-FC4C-A800-4E215B1898A1}"/>
          </ac:cxnSpMkLst>
        </pc:cxnChg>
      </pc:sldChg>
      <pc:sldChg chg="addSp delSp modSp add mod modAnim">
        <pc:chgData name="魏 星达" userId="ca17b13798aa44f7" providerId="LiveId" clId="{59A220D9-88DC-0E41-AF30-2AD0186F8E48}" dt="2021-10-12T13:14:11.749" v="2070" actId="20577"/>
        <pc:sldMkLst>
          <pc:docMk/>
          <pc:sldMk cId="3147290820" sldId="2557"/>
        </pc:sldMkLst>
        <pc:spChg chg="mod">
          <ac:chgData name="魏 星达" userId="ca17b13798aa44f7" providerId="LiveId" clId="{59A220D9-88DC-0E41-AF30-2AD0186F8E48}" dt="2021-10-12T13:14:11.749" v="2070" actId="20577"/>
          <ac:spMkLst>
            <pc:docMk/>
            <pc:sldMk cId="3147290820" sldId="2557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3:07:27.653" v="1875" actId="692"/>
          <ac:spMkLst>
            <pc:docMk/>
            <pc:sldMk cId="3147290820" sldId="2557"/>
            <ac:spMk id="5" creationId="{7337DED2-AD33-1E41-B61F-24315302EC18}"/>
          </ac:spMkLst>
        </pc:spChg>
        <pc:spChg chg="add mod">
          <ac:chgData name="魏 星达" userId="ca17b13798aa44f7" providerId="LiveId" clId="{59A220D9-88DC-0E41-AF30-2AD0186F8E48}" dt="2021-10-12T13:09:00.759" v="1922" actId="14100"/>
          <ac:spMkLst>
            <pc:docMk/>
            <pc:sldMk cId="3147290820" sldId="2557"/>
            <ac:spMk id="6" creationId="{94946754-A88A-4642-9501-784E44705932}"/>
          </ac:spMkLst>
        </pc:spChg>
        <pc:spChg chg="add del mod">
          <ac:chgData name="魏 星达" userId="ca17b13798aa44f7" providerId="LiveId" clId="{59A220D9-88DC-0E41-AF30-2AD0186F8E48}" dt="2021-10-12T13:13:51.175" v="2057"/>
          <ac:spMkLst>
            <pc:docMk/>
            <pc:sldMk cId="3147290820" sldId="2557"/>
            <ac:spMk id="8" creationId="{9F5F392A-2C0A-1342-A0B7-C200697D20D4}"/>
          </ac:spMkLst>
        </pc:spChg>
        <pc:spChg chg="mod">
          <ac:chgData name="魏 星达" userId="ca17b13798aa44f7" providerId="LiveId" clId="{59A220D9-88DC-0E41-AF30-2AD0186F8E48}" dt="2021-10-12T13:07:10.177" v="1872" actId="692"/>
          <ac:spMkLst>
            <pc:docMk/>
            <pc:sldMk cId="3147290820" sldId="2557"/>
            <ac:spMk id="28" creationId="{2B7D655A-2915-3C42-916A-4063105DD88D}"/>
          </ac:spMkLst>
        </pc:spChg>
        <pc:spChg chg="mod">
          <ac:chgData name="魏 星达" userId="ca17b13798aa44f7" providerId="LiveId" clId="{59A220D9-88DC-0E41-AF30-2AD0186F8E48}" dt="2021-10-12T13:08:02.399" v="1881" actId="206"/>
          <ac:spMkLst>
            <pc:docMk/>
            <pc:sldMk cId="3147290820" sldId="2557"/>
            <ac:spMk id="39" creationId="{1FC974E4-BDF6-4A47-BC39-494F4151D113}"/>
          </ac:spMkLst>
        </pc:spChg>
        <pc:spChg chg="mod">
          <ac:chgData name="魏 星达" userId="ca17b13798aa44f7" providerId="LiveId" clId="{59A220D9-88DC-0E41-AF30-2AD0186F8E48}" dt="2021-10-12T13:06:58.304" v="1869" actId="207"/>
          <ac:spMkLst>
            <pc:docMk/>
            <pc:sldMk cId="3147290820" sldId="2557"/>
            <ac:spMk id="44" creationId="{57CE3269-B824-B844-9582-22A8C64496B0}"/>
          </ac:spMkLst>
        </pc:spChg>
        <pc:spChg chg="add mod">
          <ac:chgData name="魏 星达" userId="ca17b13798aa44f7" providerId="LiveId" clId="{59A220D9-88DC-0E41-AF30-2AD0186F8E48}" dt="2021-10-12T13:08:56.167" v="1921" actId="1076"/>
          <ac:spMkLst>
            <pc:docMk/>
            <pc:sldMk cId="3147290820" sldId="2557"/>
            <ac:spMk id="46" creationId="{E8BBCA4B-C7EE-2F40-8790-DEE6BAEC4ADA}"/>
          </ac:spMkLst>
        </pc:spChg>
        <pc:spChg chg="add mod">
          <ac:chgData name="魏 星达" userId="ca17b13798aa44f7" providerId="LiveId" clId="{59A220D9-88DC-0E41-AF30-2AD0186F8E48}" dt="2021-10-12T13:09:24.424" v="1928" actId="207"/>
          <ac:spMkLst>
            <pc:docMk/>
            <pc:sldMk cId="3147290820" sldId="2557"/>
            <ac:spMk id="47" creationId="{5C7C32B1-2113-B241-BF24-D18DBE634C59}"/>
          </ac:spMkLst>
        </pc:spChg>
        <pc:grpChg chg="mod">
          <ac:chgData name="魏 星达" userId="ca17b13798aa44f7" providerId="LiveId" clId="{59A220D9-88DC-0E41-AF30-2AD0186F8E48}" dt="2021-10-12T13:07:48.806" v="1876" actId="1076"/>
          <ac:grpSpMkLst>
            <pc:docMk/>
            <pc:sldMk cId="3147290820" sldId="2557"/>
            <ac:grpSpMk id="38" creationId="{1EC2609F-F6CD-7D49-A129-6E34B58FF1B8}"/>
          </ac:grpSpMkLst>
        </pc:grpChg>
      </pc:sldChg>
      <pc:sldChg chg="modSp add del mod">
        <pc:chgData name="魏 星达" userId="ca17b13798aa44f7" providerId="LiveId" clId="{59A220D9-88DC-0E41-AF30-2AD0186F8E48}" dt="2021-10-12T13:06:31.545" v="1841"/>
        <pc:sldMkLst>
          <pc:docMk/>
          <pc:sldMk cId="1152066003" sldId="2558"/>
        </pc:sldMkLst>
        <pc:spChg chg="mod">
          <ac:chgData name="魏 星达" userId="ca17b13798aa44f7" providerId="LiveId" clId="{59A220D9-88DC-0E41-AF30-2AD0186F8E48}" dt="2021-10-12T13:06:30.672" v="1840" actId="20577"/>
          <ac:spMkLst>
            <pc:docMk/>
            <pc:sldMk cId="1152066003" sldId="2558"/>
            <ac:spMk id="3" creationId="{BF4B7FD6-F67A-F64F-8142-19C0B9D3029A}"/>
          </ac:spMkLst>
        </pc:spChg>
      </pc:sldChg>
      <pc:sldChg chg="delSp modSp add mod modAnim">
        <pc:chgData name="魏 星达" userId="ca17b13798aa44f7" providerId="LiveId" clId="{59A220D9-88DC-0E41-AF30-2AD0186F8E48}" dt="2021-10-12T13:14:18.055" v="2071"/>
        <pc:sldMkLst>
          <pc:docMk/>
          <pc:sldMk cId="2608514569" sldId="2558"/>
        </pc:sldMkLst>
        <pc:spChg chg="mod">
          <ac:chgData name="魏 星达" userId="ca17b13798aa44f7" providerId="LiveId" clId="{59A220D9-88DC-0E41-AF30-2AD0186F8E48}" dt="2021-10-12T13:14:18.055" v="2071"/>
          <ac:spMkLst>
            <pc:docMk/>
            <pc:sldMk cId="2608514569" sldId="2558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3:11:18.072" v="1974" actId="206"/>
          <ac:spMkLst>
            <pc:docMk/>
            <pc:sldMk cId="2608514569" sldId="2558"/>
            <ac:spMk id="5" creationId="{7337DED2-AD33-1E41-B61F-24315302EC18}"/>
          </ac:spMkLst>
        </pc:spChg>
        <pc:spChg chg="del">
          <ac:chgData name="魏 星达" userId="ca17b13798aa44f7" providerId="LiveId" clId="{59A220D9-88DC-0E41-AF30-2AD0186F8E48}" dt="2021-10-12T13:10:01.612" v="1931" actId="478"/>
          <ac:spMkLst>
            <pc:docMk/>
            <pc:sldMk cId="2608514569" sldId="2558"/>
            <ac:spMk id="6" creationId="{94946754-A88A-4642-9501-784E44705932}"/>
          </ac:spMkLst>
        </pc:spChg>
        <pc:spChg chg="topLvl">
          <ac:chgData name="魏 星达" userId="ca17b13798aa44f7" providerId="LiveId" clId="{59A220D9-88DC-0E41-AF30-2AD0186F8E48}" dt="2021-10-12T13:10:33.666" v="1968" actId="478"/>
          <ac:spMkLst>
            <pc:docMk/>
            <pc:sldMk cId="2608514569" sldId="2558"/>
            <ac:spMk id="43" creationId="{203FCD4D-C2CE-3E41-B2A6-E9CA8E1B7914}"/>
          </ac:spMkLst>
        </pc:spChg>
        <pc:spChg chg="del topLvl">
          <ac:chgData name="魏 星达" userId="ca17b13798aa44f7" providerId="LiveId" clId="{59A220D9-88DC-0E41-AF30-2AD0186F8E48}" dt="2021-10-12T13:10:33.666" v="1968" actId="478"/>
          <ac:spMkLst>
            <pc:docMk/>
            <pc:sldMk cId="2608514569" sldId="2558"/>
            <ac:spMk id="44" creationId="{57CE3269-B824-B844-9582-22A8C64496B0}"/>
          </ac:spMkLst>
        </pc:spChg>
        <pc:spChg chg="del">
          <ac:chgData name="魏 星达" userId="ca17b13798aa44f7" providerId="LiveId" clId="{59A220D9-88DC-0E41-AF30-2AD0186F8E48}" dt="2021-10-12T13:10:02.750" v="1932" actId="478"/>
          <ac:spMkLst>
            <pc:docMk/>
            <pc:sldMk cId="2608514569" sldId="2558"/>
            <ac:spMk id="46" creationId="{E8BBCA4B-C7EE-2F40-8790-DEE6BAEC4ADA}"/>
          </ac:spMkLst>
        </pc:spChg>
        <pc:grpChg chg="del">
          <ac:chgData name="魏 星达" userId="ca17b13798aa44f7" providerId="LiveId" clId="{59A220D9-88DC-0E41-AF30-2AD0186F8E48}" dt="2021-10-12T13:10:33.666" v="1968" actId="478"/>
          <ac:grpSpMkLst>
            <pc:docMk/>
            <pc:sldMk cId="2608514569" sldId="2558"/>
            <ac:grpSpMk id="42" creationId="{FBA6D583-D038-EC42-BF8F-CFF8DEB61581}"/>
          </ac:grpSpMkLst>
        </pc:grpChg>
      </pc:sldChg>
      <pc:sldChg chg="modSp add mod">
        <pc:chgData name="魏 星达" userId="ca17b13798aa44f7" providerId="LiveId" clId="{59A220D9-88DC-0E41-AF30-2AD0186F8E48}" dt="2021-10-12T13:14:24.659" v="2072" actId="20577"/>
        <pc:sldMkLst>
          <pc:docMk/>
          <pc:sldMk cId="665103420" sldId="2559"/>
        </pc:sldMkLst>
        <pc:spChg chg="mod">
          <ac:chgData name="魏 星达" userId="ca17b13798aa44f7" providerId="LiveId" clId="{59A220D9-88DC-0E41-AF30-2AD0186F8E48}" dt="2021-10-12T13:14:24.659" v="2072" actId="20577"/>
          <ac:spMkLst>
            <pc:docMk/>
            <pc:sldMk cId="665103420" sldId="2559"/>
            <ac:spMk id="3" creationId="{BF4B7FD6-F67A-F64F-8142-19C0B9D3029A}"/>
          </ac:spMkLst>
        </pc:spChg>
      </pc:sldChg>
      <pc:sldChg chg="addSp delSp modSp add mod modAnim">
        <pc:chgData name="魏 星达" userId="ca17b13798aa44f7" providerId="LiveId" clId="{59A220D9-88DC-0E41-AF30-2AD0186F8E48}" dt="2021-10-12T13:22:57.206" v="2145"/>
        <pc:sldMkLst>
          <pc:docMk/>
          <pc:sldMk cId="2162556311" sldId="2560"/>
        </pc:sldMkLst>
        <pc:spChg chg="mod">
          <ac:chgData name="魏 星达" userId="ca17b13798aa44f7" providerId="LiveId" clId="{59A220D9-88DC-0E41-AF30-2AD0186F8E48}" dt="2021-10-12T13:19:28.397" v="2100" actId="20577"/>
          <ac:spMkLst>
            <pc:docMk/>
            <pc:sldMk cId="2162556311" sldId="2560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3:14:40.971" v="2081" actId="478"/>
          <ac:spMkLst>
            <pc:docMk/>
            <pc:sldMk cId="2162556311" sldId="2560"/>
            <ac:spMk id="5" creationId="{7337DED2-AD33-1E41-B61F-24315302EC18}"/>
          </ac:spMkLst>
        </pc:spChg>
        <pc:spChg chg="add mod">
          <ac:chgData name="魏 星达" userId="ca17b13798aa44f7" providerId="LiveId" clId="{59A220D9-88DC-0E41-AF30-2AD0186F8E48}" dt="2021-10-12T13:22:57.206" v="2145"/>
          <ac:spMkLst>
            <pc:docMk/>
            <pc:sldMk cId="2162556311" sldId="2560"/>
            <ac:spMk id="6" creationId="{54C93BC4-316E-5646-90D0-7A693842FF8E}"/>
          </ac:spMkLst>
        </pc:spChg>
        <pc:spChg chg="mod">
          <ac:chgData name="魏 星达" userId="ca17b13798aa44f7" providerId="LiveId" clId="{59A220D9-88DC-0E41-AF30-2AD0186F8E48}" dt="2021-10-12T13:15:16.137" v="2091" actId="692"/>
          <ac:spMkLst>
            <pc:docMk/>
            <pc:sldMk cId="2162556311" sldId="2560"/>
            <ac:spMk id="13" creationId="{938BB81D-BA8A-0745-AE76-DF7BDAE5AC9C}"/>
          </ac:spMkLst>
        </pc:spChg>
        <pc:spChg chg="add mod">
          <ac:chgData name="魏 星达" userId="ca17b13798aa44f7" providerId="LiveId" clId="{59A220D9-88DC-0E41-AF30-2AD0186F8E48}" dt="2021-10-12T13:16:00.764" v="2099" actId="1076"/>
          <ac:spMkLst>
            <pc:docMk/>
            <pc:sldMk cId="2162556311" sldId="2560"/>
            <ac:spMk id="42" creationId="{FEA51713-C10E-4749-8861-8305148FE47C}"/>
          </ac:spMkLst>
        </pc:spChg>
        <pc:spChg chg="mod">
          <ac:chgData name="魏 星达" userId="ca17b13798aa44f7" providerId="LiveId" clId="{59A220D9-88DC-0E41-AF30-2AD0186F8E48}" dt="2021-10-12T13:15:25.545" v="2094" actId="207"/>
          <ac:spMkLst>
            <pc:docMk/>
            <pc:sldMk cId="2162556311" sldId="2560"/>
            <ac:spMk id="45" creationId="{3E947922-EBBD-854C-88F6-8354950A5FFF}"/>
          </ac:spMkLst>
        </pc:spChg>
        <pc:spChg chg="add del mod">
          <ac:chgData name="魏 星达" userId="ca17b13798aa44f7" providerId="LiveId" clId="{59A220D9-88DC-0E41-AF30-2AD0186F8E48}" dt="2021-10-12T13:14:56.577" v="2088" actId="113"/>
          <ac:spMkLst>
            <pc:docMk/>
            <pc:sldMk cId="2162556311" sldId="2560"/>
            <ac:spMk id="47" creationId="{5C7C32B1-2113-B241-BF24-D18DBE634C59}"/>
          </ac:spMkLst>
        </pc:spChg>
      </pc:sldChg>
      <pc:sldChg chg="addSp delSp modSp add mod modAnim">
        <pc:chgData name="魏 星达" userId="ca17b13798aa44f7" providerId="LiveId" clId="{59A220D9-88DC-0E41-AF30-2AD0186F8E48}" dt="2021-10-12T13:29:46.955" v="2189"/>
        <pc:sldMkLst>
          <pc:docMk/>
          <pc:sldMk cId="2059800138" sldId="2561"/>
        </pc:sldMkLst>
        <pc:spChg chg="mod">
          <ac:chgData name="魏 星达" userId="ca17b13798aa44f7" providerId="LiveId" clId="{59A220D9-88DC-0E41-AF30-2AD0186F8E48}" dt="2021-10-12T13:20:12.488" v="2141" actId="113"/>
          <ac:spMkLst>
            <pc:docMk/>
            <pc:sldMk cId="2059800138" sldId="2561"/>
            <ac:spMk id="3" creationId="{BF4B7FD6-F67A-F64F-8142-19C0B9D3029A}"/>
          </ac:spMkLst>
        </pc:spChg>
        <pc:spChg chg="add del">
          <ac:chgData name="魏 星达" userId="ca17b13798aa44f7" providerId="LiveId" clId="{59A220D9-88DC-0E41-AF30-2AD0186F8E48}" dt="2021-10-12T13:23:12.064" v="2147" actId="11529"/>
          <ac:spMkLst>
            <pc:docMk/>
            <pc:sldMk cId="2059800138" sldId="2561"/>
            <ac:spMk id="5" creationId="{E41FDC07-186A-AD49-BA88-F0B1D5E9B74A}"/>
          </ac:spMkLst>
        </pc:spChg>
        <pc:spChg chg="del">
          <ac:chgData name="魏 星达" userId="ca17b13798aa44f7" providerId="LiveId" clId="{59A220D9-88DC-0E41-AF30-2AD0186F8E48}" dt="2021-10-12T13:22:49.529" v="2144" actId="21"/>
          <ac:spMkLst>
            <pc:docMk/>
            <pc:sldMk cId="2059800138" sldId="2561"/>
            <ac:spMk id="6" creationId="{54C93BC4-316E-5646-90D0-7A693842FF8E}"/>
          </ac:spMkLst>
        </pc:spChg>
        <pc:spChg chg="add">
          <ac:chgData name="魏 星达" userId="ca17b13798aa44f7" providerId="LiveId" clId="{59A220D9-88DC-0E41-AF30-2AD0186F8E48}" dt="2021-10-12T13:23:43.420" v="2152" actId="11529"/>
          <ac:spMkLst>
            <pc:docMk/>
            <pc:sldMk cId="2059800138" sldId="2561"/>
            <ac:spMk id="7" creationId="{2EDE8C53-148C-7642-BD58-9B5A9E74D089}"/>
          </ac:spMkLst>
        </pc:spChg>
        <pc:spChg chg="mod">
          <ac:chgData name="魏 星达" userId="ca17b13798aa44f7" providerId="LiveId" clId="{59A220D9-88DC-0E41-AF30-2AD0186F8E48}" dt="2021-10-12T13:23:50.458" v="2154" actId="692"/>
          <ac:spMkLst>
            <pc:docMk/>
            <pc:sldMk cId="2059800138" sldId="2561"/>
            <ac:spMk id="10" creationId="{03C0C921-1B98-3B49-B800-BDB71A49002A}"/>
          </ac:spMkLst>
        </pc:spChg>
        <pc:spChg chg="mod">
          <ac:chgData name="魏 星达" userId="ca17b13798aa44f7" providerId="LiveId" clId="{59A220D9-88DC-0E41-AF30-2AD0186F8E48}" dt="2021-10-12T13:23:21.860" v="2149" actId="692"/>
          <ac:spMkLst>
            <pc:docMk/>
            <pc:sldMk cId="2059800138" sldId="2561"/>
            <ac:spMk id="13" creationId="{938BB81D-BA8A-0745-AE76-DF7BDAE5AC9C}"/>
          </ac:spMkLst>
        </pc:spChg>
        <pc:spChg chg="del">
          <ac:chgData name="魏 星达" userId="ca17b13798aa44f7" providerId="LiveId" clId="{59A220D9-88DC-0E41-AF30-2AD0186F8E48}" dt="2021-10-12T13:23:34.858" v="2150" actId="478"/>
          <ac:spMkLst>
            <pc:docMk/>
            <pc:sldMk cId="2059800138" sldId="2561"/>
            <ac:spMk id="42" creationId="{FEA51713-C10E-4749-8861-8305148FE47C}"/>
          </ac:spMkLst>
        </pc:spChg>
        <pc:spChg chg="add mod">
          <ac:chgData name="魏 星达" userId="ca17b13798aa44f7" providerId="LiveId" clId="{59A220D9-88DC-0E41-AF30-2AD0186F8E48}" dt="2021-10-12T13:23:35.251" v="2151"/>
          <ac:spMkLst>
            <pc:docMk/>
            <pc:sldMk cId="2059800138" sldId="2561"/>
            <ac:spMk id="44" creationId="{95CEB27A-F72C-B146-9DA9-266A75773943}"/>
          </ac:spMkLst>
        </pc:spChg>
        <pc:spChg chg="del mod">
          <ac:chgData name="魏 星达" userId="ca17b13798aa44f7" providerId="LiveId" clId="{59A220D9-88DC-0E41-AF30-2AD0186F8E48}" dt="2021-10-12T13:20:18.735" v="2143" actId="478"/>
          <ac:spMkLst>
            <pc:docMk/>
            <pc:sldMk cId="2059800138" sldId="2561"/>
            <ac:spMk id="45" creationId="{3E947922-EBBD-854C-88F6-8354950A5FFF}"/>
          </ac:spMkLst>
        </pc:spChg>
        <pc:spChg chg="add mod">
          <ac:chgData name="魏 星达" userId="ca17b13798aa44f7" providerId="LiveId" clId="{59A220D9-88DC-0E41-AF30-2AD0186F8E48}" dt="2021-10-12T13:26:37.088" v="2156" actId="1076"/>
          <ac:spMkLst>
            <pc:docMk/>
            <pc:sldMk cId="2059800138" sldId="2561"/>
            <ac:spMk id="46" creationId="{14DAAA89-B729-5D42-B1B6-39642918E2E0}"/>
          </ac:spMkLst>
        </pc:spChg>
        <pc:spChg chg="add mod">
          <ac:chgData name="魏 星达" userId="ca17b13798aa44f7" providerId="LiveId" clId="{59A220D9-88DC-0E41-AF30-2AD0186F8E48}" dt="2021-10-12T13:29:46.955" v="2189"/>
          <ac:spMkLst>
            <pc:docMk/>
            <pc:sldMk cId="2059800138" sldId="2561"/>
            <ac:spMk id="48" creationId="{B284DBBF-337D-0842-AADC-E4CC4966FF5C}"/>
          </ac:spMkLst>
        </pc:spChg>
      </pc:sldChg>
      <pc:sldChg chg="addSp modSp add del modAnim">
        <pc:chgData name="魏 星达" userId="ca17b13798aa44f7" providerId="LiveId" clId="{59A220D9-88DC-0E41-AF30-2AD0186F8E48}" dt="2021-10-12T13:29:48.853" v="2190" actId="2696"/>
        <pc:sldMkLst>
          <pc:docMk/>
          <pc:sldMk cId="462060499" sldId="2562"/>
        </pc:sldMkLst>
        <pc:spChg chg="add mod">
          <ac:chgData name="魏 星达" userId="ca17b13798aa44f7" providerId="LiveId" clId="{59A220D9-88DC-0E41-AF30-2AD0186F8E48}" dt="2021-10-12T13:27:13.033" v="2188" actId="20577"/>
          <ac:spMkLst>
            <pc:docMk/>
            <pc:sldMk cId="462060499" sldId="2562"/>
            <ac:spMk id="42" creationId="{92185B78-5DBC-1F40-A2D6-AFD0E007264D}"/>
          </ac:spMkLst>
        </pc:spChg>
      </pc:sldChg>
      <pc:sldChg chg="addSp delSp modSp add mod delAnim">
        <pc:chgData name="魏 星达" userId="ca17b13798aa44f7" providerId="LiveId" clId="{59A220D9-88DC-0E41-AF30-2AD0186F8E48}" dt="2021-10-12T13:33:58.580" v="2405" actId="207"/>
        <pc:sldMkLst>
          <pc:docMk/>
          <pc:sldMk cId="4076662425" sldId="2562"/>
        </pc:sldMkLst>
        <pc:spChg chg="mod">
          <ac:chgData name="魏 星达" userId="ca17b13798aa44f7" providerId="LiveId" clId="{59A220D9-88DC-0E41-AF30-2AD0186F8E48}" dt="2021-10-12T13:33:58.580" v="2405" actId="207"/>
          <ac:spMkLst>
            <pc:docMk/>
            <pc:sldMk cId="4076662425" sldId="2562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3:30:35.177" v="2288" actId="478"/>
          <ac:spMkLst>
            <pc:docMk/>
            <pc:sldMk cId="4076662425" sldId="2562"/>
            <ac:spMk id="7" creationId="{2EDE8C53-148C-7642-BD58-9B5A9E74D089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34" creationId="{61F17F84-E4F5-D14E-BD4F-E3FB68BC2032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35" creationId="{B7B37985-A855-7848-AB21-4A91FAF66461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39" creationId="{1FC974E4-BDF6-4A47-BC39-494F4151D113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0" creationId="{C46A5C7F-6CD4-D245-B1F4-1349C14EC455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1" creationId="{086C62EF-903C-9F42-92C9-DB04CBFF0B7E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3" creationId="{203FCD4D-C2CE-3E41-B2A6-E9CA8E1B7914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4" creationId="{95CEB27A-F72C-B146-9DA9-266A75773943}"/>
          </ac:spMkLst>
        </pc:spChg>
        <pc:spChg chg="mod topLvl">
          <ac:chgData name="魏 星达" userId="ca17b13798aa44f7" providerId="LiveId" clId="{59A220D9-88DC-0E41-AF30-2AD0186F8E48}" dt="2021-10-12T13:32:03.512" v="2294" actId="478"/>
          <ac:spMkLst>
            <pc:docMk/>
            <pc:sldMk cId="4076662425" sldId="2562"/>
            <ac:spMk id="45" creationId="{22BFEC7E-C4DD-8D40-A8DC-BB5D78BA1DBD}"/>
          </ac:spMkLst>
        </pc:spChg>
        <pc:spChg chg="del">
          <ac:chgData name="魏 星达" userId="ca17b13798aa44f7" providerId="LiveId" clId="{59A220D9-88DC-0E41-AF30-2AD0186F8E48}" dt="2021-10-12T13:30:34.208" v="2287" actId="478"/>
          <ac:spMkLst>
            <pc:docMk/>
            <pc:sldMk cId="4076662425" sldId="2562"/>
            <ac:spMk id="46" creationId="{14DAAA89-B729-5D42-B1B6-39642918E2E0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7" creationId="{5C7C32B1-2113-B241-BF24-D18DBE634C59}"/>
          </ac:spMkLst>
        </pc:spChg>
        <pc:spChg chg="del">
          <ac:chgData name="魏 星达" userId="ca17b13798aa44f7" providerId="LiveId" clId="{59A220D9-88DC-0E41-AF30-2AD0186F8E48}" dt="2021-10-12T13:30:32.096" v="2286" actId="478"/>
          <ac:spMkLst>
            <pc:docMk/>
            <pc:sldMk cId="4076662425" sldId="2562"/>
            <ac:spMk id="48" creationId="{B284DBBF-337D-0842-AADC-E4CC4966FF5C}"/>
          </ac:spMkLst>
        </pc:spChg>
        <pc:spChg chg="del mod topLvl">
          <ac:chgData name="魏 星达" userId="ca17b13798aa44f7" providerId="LiveId" clId="{59A220D9-88DC-0E41-AF30-2AD0186F8E48}" dt="2021-10-12T13:32:03.512" v="2294" actId="478"/>
          <ac:spMkLst>
            <pc:docMk/>
            <pc:sldMk cId="4076662425" sldId="2562"/>
            <ac:spMk id="49" creationId="{CD517903-698B-4042-AA7C-8D4E4231F2C4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1" creationId="{925867A9-4BE1-1A4F-AC90-E923A6363EE2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2" creationId="{742A921D-F0E8-4044-8E8C-13BC90D88D3D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4" creationId="{E7C64881-DD98-5046-ABD9-47A09780E1C7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5" creationId="{6718EB05-E841-E14C-86C0-DD56CA4F0A6A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7" creationId="{1B36844F-1372-DA4E-B989-9B6383355F41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8" creationId="{6B5F49AB-56A5-624C-A645-19F8FEF985E5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0" creationId="{5C410B51-E532-8B44-A293-119D445912BE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1" creationId="{942763E1-96D8-2C42-AE4D-B43E0A179852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3" creationId="{D84B792C-CE95-9044-B286-A1453ED88A0F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4" creationId="{303C8E93-F7A8-1F46-9528-4D0467BFC06F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6" creationId="{02A3178F-2D29-5648-A105-1EBAEF469C1C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7" creationId="{2C7C8890-F053-D348-929B-52F303A456AA}"/>
          </ac:spMkLst>
        </pc:spChg>
        <pc:spChg chg="mod topLvl">
          <ac:chgData name="魏 星达" userId="ca17b13798aa44f7" providerId="LiveId" clId="{59A220D9-88DC-0E41-AF30-2AD0186F8E48}" dt="2021-10-12T13:32:09.800" v="2298" actId="478"/>
          <ac:spMkLst>
            <pc:docMk/>
            <pc:sldMk cId="4076662425" sldId="2562"/>
            <ac:spMk id="69" creationId="{B0F081F4-8DFD-EC4A-ACD6-C2045BBC8A61}"/>
          </ac:spMkLst>
        </pc:spChg>
        <pc:spChg chg="del mod topLvl">
          <ac:chgData name="魏 星达" userId="ca17b13798aa44f7" providerId="LiveId" clId="{59A220D9-88DC-0E41-AF30-2AD0186F8E48}" dt="2021-10-12T13:32:09.800" v="2298" actId="478"/>
          <ac:spMkLst>
            <pc:docMk/>
            <pc:sldMk cId="4076662425" sldId="2562"/>
            <ac:spMk id="70" creationId="{A5039B87-9D3E-B346-BEE4-439DCCBE0B57}"/>
          </ac:spMkLst>
        </pc:spChg>
        <pc:spChg chg="add 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1" creationId="{17EA3BAE-1D9E-C741-BC2E-250EB1C0BCE9}"/>
          </ac:spMkLst>
        </pc:spChg>
        <pc:spChg chg="add 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2" creationId="{DA8C366B-6024-0843-8708-58A6697C0AE6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4" creationId="{B59246D5-B372-5A4F-A09B-8F7C852CE6C6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5" creationId="{BE22A8DA-1401-2F42-9632-835F3DEB2FCA}"/>
          </ac:spMkLst>
        </pc:spChg>
        <pc:spChg chg="add del mod">
          <ac:chgData name="魏 星达" userId="ca17b13798aa44f7" providerId="LiveId" clId="{59A220D9-88DC-0E41-AF30-2AD0186F8E48}" dt="2021-10-12T13:32:05.915" v="2295" actId="478"/>
          <ac:spMkLst>
            <pc:docMk/>
            <pc:sldMk cId="4076662425" sldId="2562"/>
            <ac:spMk id="76" creationId="{AB0A2158-E963-2840-BBC9-C3F9DF347692}"/>
          </ac:spMkLst>
        </pc:spChg>
        <pc:spChg chg="add del mod">
          <ac:chgData name="魏 星达" userId="ca17b13798aa44f7" providerId="LiveId" clId="{59A220D9-88DC-0E41-AF30-2AD0186F8E48}" dt="2021-10-12T13:32:08.577" v="2297" actId="478"/>
          <ac:spMkLst>
            <pc:docMk/>
            <pc:sldMk cId="4076662425" sldId="2562"/>
            <ac:spMk id="77" creationId="{578E35D9-BA79-4643-BA2E-60462B1A9CCD}"/>
          </ac:spMkLst>
        </pc:spChg>
        <pc:spChg chg="add del mod">
          <ac:chgData name="魏 星达" userId="ca17b13798aa44f7" providerId="LiveId" clId="{59A220D9-88DC-0E41-AF30-2AD0186F8E48}" dt="2021-10-12T13:32:07.203" v="2296" actId="478"/>
          <ac:spMkLst>
            <pc:docMk/>
            <pc:sldMk cId="4076662425" sldId="2562"/>
            <ac:spMk id="78" creationId="{7FFC92CD-BC79-FF47-B240-B61E67BBE858}"/>
          </ac:spMkLst>
        </pc:spChg>
        <pc:spChg chg="add mod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79" creationId="{633C7D2F-395A-C54C-A0D5-599615751083}"/>
          </ac:spMkLst>
        </pc:spChg>
        <pc:spChg chg="mod topLvl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81" creationId="{1679E7BD-81C8-0341-8A2D-39EECC1B92C3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82" creationId="{D1615760-5622-3A47-9F23-6C53DCB269B9}"/>
          </ac:spMkLst>
        </pc:spChg>
        <pc:spChg chg="mod topLvl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84" creationId="{C568E473-D1DE-DF4F-A109-B979F5D1D177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85" creationId="{613AC2DB-22D1-2240-8203-91099D290B45}"/>
          </ac:spMkLst>
        </pc:spChg>
        <pc:spChg chg="mod topLvl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87" creationId="{2B02532F-8BBA-2246-82D0-D900A66E3591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88" creationId="{2E508ED9-2848-6D44-8035-2741C46E13C8}"/>
          </ac:spMkLst>
        </pc:spChg>
        <pc:spChg chg="mod topLvl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0" creationId="{ACAFB0E6-F85E-4040-9034-717773089DF2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91" creationId="{0B42BF5B-F872-D147-9CE2-406B3573D20D}"/>
          </ac:spMkLst>
        </pc:spChg>
        <pc:spChg chg="mod topLvl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3" creationId="{9FD61FB0-BB3F-C54E-9501-BBD014EACCDC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94" creationId="{2A0FB18E-C57D-F444-8746-89FAD5F5E6BC}"/>
          </ac:spMkLst>
        </pc:spChg>
        <pc:spChg chg="mod topLvl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6" creationId="{7D91AE7C-3B2C-B24C-A385-817849BAA323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97" creationId="{5106DF1E-E76F-1046-8EF2-3816AA4E64C6}"/>
          </ac:spMkLst>
        </pc:spChg>
        <pc:spChg chg="add mod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8" creationId="{D00A3831-7250-C34E-A4B4-27FC5D63A5F6}"/>
          </ac:spMkLst>
        </pc:s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9" creationId="{4A1070FC-B97A-8943-BAE9-7AA36FB4B421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12" creationId="{F30B502B-E034-FD4E-AF4D-FB3B799FB0E8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15" creationId="{B536362B-6531-DE4F-BC20-AC3DA05A7062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21" creationId="{57CE2B76-EC3C-324F-88FB-D7233909726A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24" creationId="{2F90786A-01A2-9140-AC4B-913001F686D6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27" creationId="{F35A7FBA-20E2-F446-8979-EDB8327FFBCB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30" creationId="{CD591492-64CF-D149-84CD-704C7D78C2B5}"/>
          </ac:grpSpMkLst>
        </pc:grpChg>
        <pc:grpChg chg="del">
          <ac:chgData name="魏 星达" userId="ca17b13798aa44f7" providerId="LiveId" clId="{59A220D9-88DC-0E41-AF30-2AD0186F8E48}" dt="2021-10-12T13:30:46.080" v="2290" actId="478"/>
          <ac:grpSpMkLst>
            <pc:docMk/>
            <pc:sldMk cId="4076662425" sldId="2562"/>
            <ac:grpSpMk id="38" creationId="{1EC2609F-F6CD-7D49-A129-6E34B58FF1B8}"/>
          </ac:grpSpMkLst>
        </pc:grpChg>
        <pc:grpChg chg="add del mod">
          <ac:chgData name="魏 星达" userId="ca17b13798aa44f7" providerId="LiveId" clId="{59A220D9-88DC-0E41-AF30-2AD0186F8E48}" dt="2021-10-12T13:32:03.512" v="2294" actId="478"/>
          <ac:grpSpMkLst>
            <pc:docMk/>
            <pc:sldMk cId="4076662425" sldId="2562"/>
            <ac:grpSpMk id="42" creationId="{CE50E20D-E137-154C-ABE4-717781151ED0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0" creationId="{8577567C-E9F8-4C4A-A4A7-76F36DF6A155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3" creationId="{241B7249-F322-CC47-A313-B7CC196B7001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6" creationId="{2D555247-B60B-EC45-AAA9-14E763E8D081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9" creationId="{75126CD6-734B-654A-A778-65AC882C746F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62" creationId="{A391FEAE-5FC0-0E4A-9AFB-A735AA5AEB52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65" creationId="{ED3179DD-FD59-3E41-A530-A211BA21BD4F}"/>
          </ac:grpSpMkLst>
        </pc:grpChg>
        <pc:grpChg chg="add del mod">
          <ac:chgData name="魏 星达" userId="ca17b13798aa44f7" providerId="LiveId" clId="{59A220D9-88DC-0E41-AF30-2AD0186F8E48}" dt="2021-10-12T13:32:09.800" v="2298" actId="478"/>
          <ac:grpSpMkLst>
            <pc:docMk/>
            <pc:sldMk cId="4076662425" sldId="2562"/>
            <ac:grpSpMk id="68" creationId="{49B7DC49-64FA-1148-B7AB-7BEC058B21C6}"/>
          </ac:grpSpMkLst>
        </pc:grpChg>
        <pc:grpChg chg="add del mod">
          <ac:chgData name="魏 星达" userId="ca17b13798aa44f7" providerId="LiveId" clId="{59A220D9-88DC-0E41-AF30-2AD0186F8E48}" dt="2021-10-12T13:32:05.915" v="2295" actId="478"/>
          <ac:grpSpMkLst>
            <pc:docMk/>
            <pc:sldMk cId="4076662425" sldId="2562"/>
            <ac:grpSpMk id="73" creationId="{7A43A34A-75BC-5745-BFF1-BB581C4B18AB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0" creationId="{54F83B67-766B-2344-A2BF-6DF44916DF31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3" creationId="{B57F3DBF-8D73-A74B-BE83-688716B08D61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6" creationId="{58E8A710-6FA3-D444-8029-E56A460CB3C1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9" creationId="{143EA87C-645E-6045-97DC-6CA797865BAA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92" creationId="{050A8029-98D4-E249-8E64-935661D7AC37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95" creationId="{F34799E0-B464-5A4F-A3A4-24A205BC54FE}"/>
          </ac:grpSpMkLst>
        </pc:grpChg>
      </pc:sldChg>
      <pc:sldChg chg="addSp delSp modSp new mod">
        <pc:chgData name="魏 星达" userId="ca17b13798aa44f7" providerId="LiveId" clId="{59A220D9-88DC-0E41-AF30-2AD0186F8E48}" dt="2021-10-12T13:47:48.088" v="2489" actId="478"/>
        <pc:sldMkLst>
          <pc:docMk/>
          <pc:sldMk cId="2513586445" sldId="2563"/>
        </pc:sldMkLst>
        <pc:spChg chg="mod">
          <ac:chgData name="魏 星达" userId="ca17b13798aa44f7" providerId="LiveId" clId="{59A220D9-88DC-0E41-AF30-2AD0186F8E48}" dt="2021-10-12T13:47:45.033" v="2488" actId="20577"/>
          <ac:spMkLst>
            <pc:docMk/>
            <pc:sldMk cId="2513586445" sldId="2563"/>
            <ac:spMk id="2" creationId="{63D61C3E-2491-4749-A6FD-F3D634DC26EA}"/>
          </ac:spMkLst>
        </pc:spChg>
        <pc:spChg chg="del mod">
          <ac:chgData name="魏 星达" userId="ca17b13798aa44f7" providerId="LiveId" clId="{59A220D9-88DC-0E41-AF30-2AD0186F8E48}" dt="2021-10-12T13:47:40.486" v="2475" actId="478"/>
          <ac:spMkLst>
            <pc:docMk/>
            <pc:sldMk cId="2513586445" sldId="2563"/>
            <ac:spMk id="3" creationId="{A79EB6ED-2189-E445-8703-DB7CB69F2848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" creationId="{309102FB-C023-0248-B66E-0510DF43AA2E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6" creationId="{204A6ACA-A041-5D4B-B237-C16FDD76C72B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7" creationId="{97762150-1849-6C47-BA13-BAEE8D7DE7CA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8" creationId="{A31E9601-3D59-0C42-B6CD-8534D3B893A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9" creationId="{CE769860-D4A9-F84C-91FA-644052DAA733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0" creationId="{207FC4F3-5124-344F-A206-D7C66EA91A21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1" creationId="{59AC151F-5E56-2F4B-9459-E95BE0F5724B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2" creationId="{24A79499-AAD3-024F-8EE5-D9989683751D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3" creationId="{5C6E8D76-1FD1-674E-B0EA-3D19C3E1DF4B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4" creationId="{3F25C68F-3F04-1043-BF50-7DC97F50386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5" creationId="{2217BEDB-85FF-8E40-8001-04D74529A0F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6" creationId="{E4139D6B-B659-FC4D-ACBA-516E9D1E90D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7" creationId="{BAB2D28B-94C3-D04B-BD5E-91DA9E0558DB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18" creationId="{6EE3DB56-22AB-1644-A452-6218AE24C78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9" creationId="{77E4ABAC-ACE3-7740-8970-68DDE7DDF35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0" creationId="{C219DEAE-8AEA-CE4F-BD5D-9DAD51856AC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1" creationId="{7FAFEF0E-2A14-334D-9D5C-3A866C37C5E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2" creationId="{BCBEAAE2-39B1-6A4A-8C41-9F55505584B5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3" creationId="{10B860A7-FD23-7C4C-9BCD-7738B6D2829B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4" creationId="{1D53E173-C5D9-BF4D-B54D-4A9567D049D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5" creationId="{1B2BD8FA-360B-F44D-8A2C-641265CE68D9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6" creationId="{819F45FD-B544-5B45-96DD-AD4C8E49D9C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7" creationId="{0618B911-4391-0746-9FCD-B3AF66384ECF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28" creationId="{C0313801-4035-0146-98EF-090D5CADDA0E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29" creationId="{19F50A09-2201-AC49-95EA-B79487198E9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0" creationId="{A6E9E24F-0506-CE4B-AC48-4532A820C283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1" creationId="{64BA7847-F2A5-5F43-8D54-7AAA25A38316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2" creationId="{145346E5-C665-B64B-8425-B8029253A019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3" creationId="{34D946B4-1C81-F24B-8928-271E03A4DC52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4" creationId="{F21D2352-E236-1C42-90A4-EA087927F65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5" creationId="{EDCA0DCD-7AC4-0845-A783-4A68339E969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6" creationId="{ADFD61B3-41EF-6343-9220-AEFD53E762CD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7" creationId="{68EDAA5D-583E-B945-B993-9D43D229B1A4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8" creationId="{32739E98-ED72-2546-B685-BD7B3303A51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9" creationId="{02DBF204-12CB-6144-B778-749E4783933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0" creationId="{EFB4F417-9BEA-524E-9259-0140954317BD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1" creationId="{474437EC-FDAC-FC47-819E-8E63B9C8225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2" creationId="{225D9AA8-8639-394E-9162-DF8FA08C7C66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3" creationId="{E7B02DEC-8917-FF43-AF59-010EAFE13AF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4" creationId="{BC144B9D-DBF4-CF4D-90DE-78AD93189BE2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5" creationId="{D8497DC1-AD8D-534B-A213-478EF302737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6" creationId="{FE150546-B080-194B-85EF-0D1ACDF2BB81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7" creationId="{B03AF601-18AC-524D-935B-5110DCB57BF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8" creationId="{66EA14B9-C181-EC47-90DA-6BFFB5893465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9" creationId="{170BAF49-D452-E846-A78B-953636FC748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0" creationId="{E4742877-2BCA-194E-AE01-A6C79D6E87F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1" creationId="{BAC7D8EF-4DE3-644B-8649-2C8F867B040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2" creationId="{2F084B0B-7AA4-D742-88E0-BB8CE60CDAF4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3" creationId="{0EDC0918-77E4-D249-A940-45F241B39E98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4" creationId="{E0066C55-AD6C-6549-BFA4-465D1852FE65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5" creationId="{8E57FA98-22DA-3C4A-9C8E-6C7AD6EA455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6" creationId="{824E8F14-054A-2F49-BEDB-4A8200DC2B5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7" creationId="{A0B5400F-46D1-A144-86B6-8AEC1FEB244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8" creationId="{B282D50A-3B36-A748-97CF-ECDA71B95A5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9" creationId="{13E5E217-A192-DA45-8BDA-E15954F6E2D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60" creationId="{5170C398-CB83-C049-8829-DE2BBE0E8AD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61" creationId="{8AB8FB1C-7416-0C40-8C69-914BA99D6039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62" creationId="{09CF88CA-3791-DE47-AA85-CFB831C726D2}"/>
          </ac:spMkLst>
        </pc:spChg>
        <pc:spChg chg="add del mod">
          <ac:chgData name="魏 星达" userId="ca17b13798aa44f7" providerId="LiveId" clId="{59A220D9-88DC-0E41-AF30-2AD0186F8E48}" dt="2021-10-12T13:47:48.088" v="2489" actId="478"/>
          <ac:spMkLst>
            <pc:docMk/>
            <pc:sldMk cId="2513586445" sldId="2563"/>
            <ac:spMk id="64" creationId="{0B06B045-21A3-7347-9E0A-C2B9704A5714}"/>
          </ac:spMkLst>
        </pc:spChg>
      </pc:sldChg>
      <pc:sldChg chg="addSp delSp modSp new mod">
        <pc:chgData name="魏 星达" userId="ca17b13798aa44f7" providerId="LiveId" clId="{59A220D9-88DC-0E41-AF30-2AD0186F8E48}" dt="2021-10-12T13:51:29.877" v="2506" actId="692"/>
        <pc:sldMkLst>
          <pc:docMk/>
          <pc:sldMk cId="1794775056" sldId="2564"/>
        </pc:sldMkLst>
        <pc:spChg chg="mod">
          <ac:chgData name="魏 星达" userId="ca17b13798aa44f7" providerId="LiveId" clId="{59A220D9-88DC-0E41-AF30-2AD0186F8E48}" dt="2021-10-12T13:48:02.066" v="2500" actId="20577"/>
          <ac:spMkLst>
            <pc:docMk/>
            <pc:sldMk cId="1794775056" sldId="2564"/>
            <ac:spMk id="2" creationId="{9944BD3D-5460-C245-82E0-DF838D793F32}"/>
          </ac:spMkLst>
        </pc:spChg>
        <pc:spChg chg="del mod">
          <ac:chgData name="魏 星达" userId="ca17b13798aa44f7" providerId="LiveId" clId="{59A220D9-88DC-0E41-AF30-2AD0186F8E48}" dt="2021-10-12T13:48:00.401" v="2499" actId="478"/>
          <ac:spMkLst>
            <pc:docMk/>
            <pc:sldMk cId="1794775056" sldId="2564"/>
            <ac:spMk id="3" creationId="{333D341A-7B1C-2246-829F-22EB332E399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" creationId="{C722E9D1-F628-CD4A-A1ED-8B0ACB91A8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6" creationId="{F2B10782-E716-3E4A-86B4-977739F377E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7" creationId="{CA654781-E233-4C48-B0A2-6EB6CC20DCD9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8" creationId="{CA1985EC-D1C6-FA4C-BB98-87CC65EA132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9" creationId="{40B94817-C927-E943-86EE-EF2121044912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0" creationId="{E90AD9E0-7E4E-1C49-9BDC-3BB315514CFD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1" creationId="{19814DF5-5D67-F444-9260-CB133C42F509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2" creationId="{9EB05901-CD44-6848-9AA8-1D345AB7CFD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3" creationId="{F900336F-4D23-154A-8D8C-4F30AB3AED3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4" creationId="{1874AFEE-953F-E944-BBDE-36B2ED40F3D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5" creationId="{DFA53500-E28F-DD40-80C4-A4E9FCE9BCA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6" creationId="{8CFB4D33-F636-524C-8684-011E41E1DFFD}"/>
          </ac:spMkLst>
        </pc:spChg>
        <pc:spChg chg="add mod">
          <ac:chgData name="魏 星达" userId="ca17b13798aa44f7" providerId="LiveId" clId="{59A220D9-88DC-0E41-AF30-2AD0186F8E48}" dt="2021-10-12T13:51:16.521" v="2503" actId="1076"/>
          <ac:spMkLst>
            <pc:docMk/>
            <pc:sldMk cId="1794775056" sldId="2564"/>
            <ac:spMk id="17" creationId="{AF9A2171-DBD5-DB44-A4AF-F4F3249EC62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8" creationId="{D428A5FE-DDA9-D54C-8DA0-85329221372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9" creationId="{5E628CC1-D3DA-E843-A673-0D30709C9F1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0" creationId="{158BAC72-DDAE-CD4F-B769-4C711844482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1" creationId="{39EA759E-FA53-7949-87DC-823C2CBE61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2" creationId="{8032F539-828D-6342-BB57-887F11CA153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3" creationId="{3650AFB4-83D3-2048-BA34-2B90BC5D4995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4" creationId="{3ACEF22B-2DF0-574A-82D2-A48CFF0FDBBD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5" creationId="{39D14840-0513-7245-B54E-42BFE68A523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6" creationId="{F594AE4D-35A8-8141-9D1A-2687B531146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7" creationId="{00A64275-BD5F-5245-A6FD-BED0904723A1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8" creationId="{B233795C-62B9-CC43-865B-C52E585DC4B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9" creationId="{97FB1E05-343D-1849-894F-94ABA0E534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0" creationId="{910DD4B6-BB3B-6046-B8EA-B0959D8FA05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1" creationId="{6A703630-9D5A-4141-8FFF-12E1763795B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2" creationId="{60F7B661-FD12-664B-B56B-0B189D529B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3" creationId="{64AA673D-0F13-3F4A-8F3F-F13DFA7266F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4" creationId="{B49DD9D9-29F9-774E-BB59-8EADE0142DE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5" creationId="{57D62705-76D6-F946-BD67-17ED2E8A32F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6" creationId="{D63249D4-21BB-F04F-B76F-76DCEC616DB3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7" creationId="{DC360E3D-8855-FA48-8E4F-5FC26B468151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8" creationId="{1F92D827-C1D7-C844-BBBB-2001E8D24B8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9" creationId="{D223CBED-194C-9748-9F36-30BC1DE8CF2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0" creationId="{7AF82D94-046C-5845-BC61-66F3D4D5357D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1" creationId="{653B9ED2-63E0-2C44-9B40-EE26B1004A7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2" creationId="{DA8D14E9-FE29-7D4A-8C25-49CAA7C0C23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3" creationId="{4B541E19-F143-6543-9CC7-778A29427D6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4" creationId="{49802228-CEBF-5E4F-B43D-D3343775DDD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5" creationId="{581F89AE-B9B0-8A4F-99DF-0F6A1ADBC503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6" creationId="{049C0F21-07D3-EB4E-9993-539B0CB63BA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7" creationId="{D8C7D89C-9B49-B14D-8790-C88A4D9DBAC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8" creationId="{E973F0DC-6EB2-CF43-A02B-2BE35F8C34B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9" creationId="{12DEED50-5339-634C-814B-894828338ADC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0" creationId="{B3C09709-2F6B-AF42-86D6-D61284D5A0E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1" creationId="{66ED02D4-9967-3C4C-B058-105A0EB8942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2" creationId="{A7D97BA9-39A4-2D43-8301-430BD0018273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3" creationId="{0F69F400-C043-0747-B941-DC0A19427D4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4" creationId="{8F1527E0-67DB-0445-9EC1-DE9E62E7237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5" creationId="{F0954AAE-F0FE-7F4C-9992-B7C98231EFF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6" creationId="{9832988C-FD51-C44B-AEE5-1891875F703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7" creationId="{2BF5D078-A600-8B45-8DAF-2BB304FD45B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8" creationId="{0364B7CA-E7CE-934E-8BD9-72D69361422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9" creationId="{AAB68C29-FD47-1E41-91F8-5A2802CA37C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60" creationId="{198A06A3-A8AB-544A-B481-D207022B7802}"/>
          </ac:spMkLst>
        </pc:spChg>
        <pc:spChg chg="add mod">
          <ac:chgData name="魏 星达" userId="ca17b13798aa44f7" providerId="LiveId" clId="{59A220D9-88DC-0E41-AF30-2AD0186F8E48}" dt="2021-10-12T13:51:27.103" v="2505" actId="207"/>
          <ac:spMkLst>
            <pc:docMk/>
            <pc:sldMk cId="1794775056" sldId="2564"/>
            <ac:spMk id="61" creationId="{C31BD303-34A7-534C-9178-5D29CD915666}"/>
          </ac:spMkLst>
        </pc:spChg>
        <pc:spChg chg="add mod">
          <ac:chgData name="魏 星达" userId="ca17b13798aa44f7" providerId="LiveId" clId="{59A220D9-88DC-0E41-AF30-2AD0186F8E48}" dt="2021-10-12T13:51:29.877" v="2506" actId="692"/>
          <ac:spMkLst>
            <pc:docMk/>
            <pc:sldMk cId="1794775056" sldId="2564"/>
            <ac:spMk id="62" creationId="{FC036364-C979-654E-9189-7170A79E450A}"/>
          </ac:spMkLst>
        </pc:spChg>
      </pc:sldChg>
      <pc:sldChg chg="addSp modSp add mod">
        <pc:chgData name="魏 星达" userId="ca17b13798aa44f7" providerId="LiveId" clId="{59A220D9-88DC-0E41-AF30-2AD0186F8E48}" dt="2021-10-12T13:51:58.800" v="2513" actId="14100"/>
        <pc:sldMkLst>
          <pc:docMk/>
          <pc:sldMk cId="3802020391" sldId="2565"/>
        </pc:sldMkLst>
        <pc:spChg chg="add mod">
          <ac:chgData name="魏 星达" userId="ca17b13798aa44f7" providerId="LiveId" clId="{59A220D9-88DC-0E41-AF30-2AD0186F8E48}" dt="2021-10-12T13:51:58.800" v="2513" actId="14100"/>
          <ac:spMkLst>
            <pc:docMk/>
            <pc:sldMk cId="3802020391" sldId="2565"/>
            <ac:spMk id="3" creationId="{8C77DCA3-5B88-1C4F-BADD-2312165AFE80}"/>
          </ac:spMkLst>
        </pc:spChg>
      </pc:sldChg>
      <pc:sldChg chg="addSp modSp add mod">
        <pc:chgData name="魏 星达" userId="ca17b13798aa44f7" providerId="LiveId" clId="{59A220D9-88DC-0E41-AF30-2AD0186F8E48}" dt="2021-10-12T13:52:50.631" v="2623" actId="20577"/>
        <pc:sldMkLst>
          <pc:docMk/>
          <pc:sldMk cId="1212883948" sldId="2566"/>
        </pc:sldMkLst>
        <pc:spChg chg="mod">
          <ac:chgData name="魏 星达" userId="ca17b13798aa44f7" providerId="LiveId" clId="{59A220D9-88DC-0E41-AF30-2AD0186F8E48}" dt="2021-10-12T13:52:06.294" v="2523" actId="20577"/>
          <ac:spMkLst>
            <pc:docMk/>
            <pc:sldMk cId="1212883948" sldId="2566"/>
            <ac:spMk id="2" creationId="{9944BD3D-5460-C245-82E0-DF838D793F32}"/>
          </ac:spMkLst>
        </pc:spChg>
        <pc:spChg chg="add mod">
          <ac:chgData name="魏 星达" userId="ca17b13798aa44f7" providerId="LiveId" clId="{59A220D9-88DC-0E41-AF30-2AD0186F8E48}" dt="2021-10-12T13:52:50.631" v="2623" actId="20577"/>
          <ac:spMkLst>
            <pc:docMk/>
            <pc:sldMk cId="1212883948" sldId="2566"/>
            <ac:spMk id="63" creationId="{0471EB90-A8D8-504E-BA9E-2E155625E482}"/>
          </ac:spMkLst>
        </pc:spChg>
      </pc:sldChg>
      <pc:sldChg chg="modSp add mod">
        <pc:chgData name="魏 星达" userId="ca17b13798aa44f7" providerId="LiveId" clId="{59A220D9-88DC-0E41-AF30-2AD0186F8E48}" dt="2021-10-12T13:56:13.095" v="2663" actId="20577"/>
        <pc:sldMkLst>
          <pc:docMk/>
          <pc:sldMk cId="1619458794" sldId="2567"/>
        </pc:sldMkLst>
        <pc:spChg chg="mod">
          <ac:chgData name="魏 星达" userId="ca17b13798aa44f7" providerId="LiveId" clId="{59A220D9-88DC-0E41-AF30-2AD0186F8E48}" dt="2021-10-12T13:56:13.095" v="2663" actId="20577"/>
          <ac:spMkLst>
            <pc:docMk/>
            <pc:sldMk cId="1619458794" sldId="2567"/>
            <ac:spMk id="2" creationId="{63D61C3E-2491-4749-A6FD-F3D634DC26EA}"/>
          </ac:spMkLst>
        </pc:spChg>
        <pc:spChg chg="mod">
          <ac:chgData name="魏 星达" userId="ca17b13798aa44f7" providerId="LiveId" clId="{59A220D9-88DC-0E41-AF30-2AD0186F8E48}" dt="2021-10-12T13:53:41.788" v="2643" actId="692"/>
          <ac:spMkLst>
            <pc:docMk/>
            <pc:sldMk cId="1619458794" sldId="2567"/>
            <ac:spMk id="62" creationId="{09CF88CA-3791-DE47-AA85-CFB831C726D2}"/>
          </ac:spMkLst>
        </pc:spChg>
      </pc:sldChg>
      <pc:sldChg chg="addSp delSp modSp add mod">
        <pc:chgData name="魏 星达" userId="ca17b13798aa44f7" providerId="LiveId" clId="{59A220D9-88DC-0E41-AF30-2AD0186F8E48}" dt="2021-10-12T13:56:10.042" v="2662" actId="20577"/>
        <pc:sldMkLst>
          <pc:docMk/>
          <pc:sldMk cId="690098601" sldId="2568"/>
        </pc:sldMkLst>
        <pc:spChg chg="mod">
          <ac:chgData name="魏 星达" userId="ca17b13798aa44f7" providerId="LiveId" clId="{59A220D9-88DC-0E41-AF30-2AD0186F8E48}" dt="2021-10-12T13:56:10.042" v="2662" actId="20577"/>
          <ac:spMkLst>
            <pc:docMk/>
            <pc:sldMk cId="690098601" sldId="2568"/>
            <ac:spMk id="2" creationId="{63D61C3E-2491-4749-A6FD-F3D634DC26E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" creationId="{309102FB-C023-0248-B66E-0510DF43AA2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" creationId="{204A6ACA-A041-5D4B-B237-C16FDD76C72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7" creationId="{97762150-1849-6C47-BA13-BAEE8D7DE7C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8" creationId="{A31E9601-3D59-0C42-B6CD-8534D3B893A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9" creationId="{CE769860-D4A9-F84C-91FA-644052DAA733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0" creationId="{207FC4F3-5124-344F-A206-D7C66EA91A21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1" creationId="{59AC151F-5E56-2F4B-9459-E95BE0F5724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2" creationId="{24A79499-AAD3-024F-8EE5-D9989683751D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3" creationId="{5C6E8D76-1FD1-674E-B0EA-3D19C3E1DF4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4" creationId="{3F25C68F-3F04-1043-BF50-7DC97F50386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5" creationId="{2217BEDB-85FF-8E40-8001-04D74529A0F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6" creationId="{E4139D6B-B659-FC4D-ACBA-516E9D1E90D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7" creationId="{BAB2D28B-94C3-D04B-BD5E-91DA9E0558D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8" creationId="{6EE3DB56-22AB-1644-A452-6218AE24C78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9" creationId="{77E4ABAC-ACE3-7740-8970-68DDE7DDF35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0" creationId="{C219DEAE-8AEA-CE4F-BD5D-9DAD51856AC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1" creationId="{7FAFEF0E-2A14-334D-9D5C-3A866C37C5E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2" creationId="{BCBEAAE2-39B1-6A4A-8C41-9F55505584B5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3" creationId="{10B860A7-FD23-7C4C-9BCD-7738B6D2829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4" creationId="{1D53E173-C5D9-BF4D-B54D-4A9567D049D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5" creationId="{1B2BD8FA-360B-F44D-8A2C-641265CE68D9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6" creationId="{819F45FD-B544-5B45-96DD-AD4C8E49D9C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7" creationId="{0618B911-4391-0746-9FCD-B3AF66384EC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8" creationId="{C0313801-4035-0146-98EF-090D5CADDA0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9" creationId="{19F50A09-2201-AC49-95EA-B79487198E9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0" creationId="{A6E9E24F-0506-CE4B-AC48-4532A820C283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1" creationId="{64BA7847-F2A5-5F43-8D54-7AAA25A38316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2" creationId="{145346E5-C665-B64B-8425-B8029253A019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3" creationId="{34D946B4-1C81-F24B-8928-271E03A4DC52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4" creationId="{F21D2352-E236-1C42-90A4-EA087927F65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5" creationId="{EDCA0DCD-7AC4-0845-A783-4A68339E969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6" creationId="{ADFD61B3-41EF-6343-9220-AEFD53E762CD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7" creationId="{68EDAA5D-583E-B945-B993-9D43D229B1A4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8" creationId="{32739E98-ED72-2546-B685-BD7B3303A51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9" creationId="{02DBF204-12CB-6144-B778-749E4783933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0" creationId="{EFB4F417-9BEA-524E-9259-0140954317BD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1" creationId="{474437EC-FDAC-FC47-819E-8E63B9C8225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2" creationId="{225D9AA8-8639-394E-9162-DF8FA08C7C66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3" creationId="{E7B02DEC-8917-FF43-AF59-010EAFE13AF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4" creationId="{BC144B9D-DBF4-CF4D-90DE-78AD93189BE2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5" creationId="{D8497DC1-AD8D-534B-A213-478EF302737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6" creationId="{FE150546-B080-194B-85EF-0D1ACDF2BB81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7" creationId="{B03AF601-18AC-524D-935B-5110DCB57BF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8" creationId="{66EA14B9-C181-EC47-90DA-6BFFB5893465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9" creationId="{170BAF49-D452-E846-A78B-953636FC748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0" creationId="{E4742877-2BCA-194E-AE01-A6C79D6E87F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1" creationId="{BAC7D8EF-4DE3-644B-8649-2C8F867B040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2" creationId="{2F084B0B-7AA4-D742-88E0-BB8CE60CDAF4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3" creationId="{0EDC0918-77E4-D249-A940-45F241B39E98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4" creationId="{E0066C55-AD6C-6549-BFA4-465D1852FE65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5" creationId="{8E57FA98-22DA-3C4A-9C8E-6C7AD6EA455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6" creationId="{824E8F14-054A-2F49-BEDB-4A8200DC2B5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7" creationId="{A0B5400F-46D1-A144-86B6-8AEC1FEB244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8" creationId="{B282D50A-3B36-A748-97CF-ECDA71B95A5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9" creationId="{13E5E217-A192-DA45-8BDA-E15954F6E2D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0" creationId="{5170C398-CB83-C049-8829-DE2BBE0E8AD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1" creationId="{8AB8FB1C-7416-0C40-8C69-914BA99D6039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2" creationId="{09CF88CA-3791-DE47-AA85-CFB831C726D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3" creationId="{03E2AFAA-3111-FF47-AC6C-D7297B32A17B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64" creationId="{54AD7505-E1A2-B34E-8231-F972C96BE493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65" creationId="{572B05C8-629D-1146-9BA7-F6FF68530FD0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66" creationId="{864976F8-6144-7E4C-A0BC-1B5A99644BE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7" creationId="{A058BD77-4D15-2145-9413-4A587FCFD3B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8" creationId="{56754DDF-ECF7-E64E-ADF8-374BD388A71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9" creationId="{46BF7FE7-907D-E040-9FB7-997FA472025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0" creationId="{852E68AD-2CBE-574C-8A43-C1EAEC8CBB99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1" creationId="{B5352B33-6F75-584B-AF1D-F5F985E0E6F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2" creationId="{6FAD0ADD-176E-1646-99E1-8B700589515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3" creationId="{A63D915F-1A9C-FA4B-97CB-E764AB6B0FFA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4" creationId="{C8483920-1019-FF45-8F4F-256945E260B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5" creationId="{A6903823-0E25-2340-9A02-35EEC524383E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76" creationId="{14933BB7-AA1C-FA44-AAE7-F230C4DD9E1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7" creationId="{32C4F1F2-63CE-F742-858B-E8089A0AB32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8" creationId="{3E3820F3-6A33-F145-93B1-BF9240F3F45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9" creationId="{C375B3BA-1294-9E47-844E-04A7F3456CF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0" creationId="{65193B91-DF64-4540-9AE3-E598E04F304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1" creationId="{3AE5C572-C8D0-E44D-9424-DBE4FF723F4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2" creationId="{180393E8-1AB2-BA4D-9833-A1B0BBEA88E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3" creationId="{8CF8DCA9-5B24-B24F-BA63-0BAC060F421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4" creationId="{F260B593-175A-5D46-9FE7-BB76EB1CB44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5" creationId="{B058109B-F38A-D241-994C-22C4D4CBC404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86" creationId="{A66D3088-E1F9-C149-A996-4153BDEC80C5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87" creationId="{19AF8C3A-6BDF-484B-939B-EA7D500AD59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8" creationId="{CA70136D-807E-6F4D-85DE-A706701B4BA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9" creationId="{E763EAA9-E326-854E-BFEC-C50156F17E2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0" creationId="{63B2E52D-E51A-884B-8376-538392368BE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1" creationId="{B4A47E7B-68F6-234F-897F-B936F95EE14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2" creationId="{99558C75-BAD3-3B4F-9A4D-975BB1CB107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3" creationId="{BEDBFCB6-138C-CD47-8A84-3F90EDC91B3B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4" creationId="{F1236D5A-7E28-524B-942A-DD4F003B7C34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5" creationId="{96070706-EFC6-E548-903C-70D411691354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6" creationId="{D3112BC7-A0C5-214F-96BE-220ED5E7BA09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7" creationId="{D6C58173-7CE2-CE4C-9846-A14ED05419E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8" creationId="{A68FACFF-0730-7542-B158-29D89421F1C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9" creationId="{19FED574-64F6-1842-84B1-0B72F68B8CFB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0" creationId="{2410966A-D115-9040-B334-CCC3FEC5368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1" creationId="{E8CF9F82-F78E-504F-AB60-1AF03C2040A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2" creationId="{C8899D8C-7061-614C-8D17-150AADBE435A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3" creationId="{8B0DA6EB-643D-2545-A8F1-5AFF9CA07509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4" creationId="{31A1BB34-B181-DA43-983D-2E6A9BC6A88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5" creationId="{1E5B2A6A-BC18-344A-A511-32B86ACAE254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6" creationId="{EE5C4A57-1807-1C41-9FAF-29399FE3DBD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7" creationId="{6190E800-DA78-794D-BF8A-FF61CEAB864A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8" creationId="{15AE2068-E11B-D044-88B9-F8DE64D44826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9" creationId="{FF9078A1-7E00-814D-A3D5-97E0F45816A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0" creationId="{6B0B88B7-695C-F34F-9363-96BED90DFA0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1" creationId="{940416B7-D828-1B49-8BA3-5DF759FB564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2" creationId="{EB0BA869-2AF1-2444-9516-232798B3939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3" creationId="{399B1E96-4F07-6544-A3E7-F57BB948B60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4" creationId="{D81330E1-7522-C944-98DC-5247B6BBC40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5" creationId="{6C3C1F31-ACEB-4E4F-9E88-63AC9C850C88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6" creationId="{154CE507-830A-E74F-884D-A488D113AF3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7" creationId="{0EE33308-A8E4-E446-9BC1-DC125BF38A01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8" creationId="{098A55B9-E8D6-5047-8F8C-15F8BC7379E1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9" creationId="{FF75A11A-EF5D-BF4B-A932-3573D5E60E9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0" creationId="{3EE2A2CB-EF7C-6E4D-B951-C05B41F6228C}"/>
          </ac:spMkLst>
        </pc:spChg>
        <pc:spChg chg="add mod">
          <ac:chgData name="魏 星达" userId="ca17b13798aa44f7" providerId="LiveId" clId="{59A220D9-88DC-0E41-AF30-2AD0186F8E48}" dt="2021-10-12T13:54:13.041" v="2648" actId="113"/>
          <ac:spMkLst>
            <pc:docMk/>
            <pc:sldMk cId="690098601" sldId="2568"/>
            <ac:spMk id="121" creationId="{494BFAE0-34ED-B147-9D33-0390C71EB028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2" creationId="{C98EE5BD-469C-B341-8D53-009091F34F2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3" creationId="{DCD3B872-C6C5-AF41-BF68-DDBA08B7AA9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4" creationId="{135D56DF-6A87-F348-A45C-69E0955882EF}"/>
          </ac:spMkLst>
        </pc:spChg>
        <pc:spChg chg="add mod">
          <ac:chgData name="魏 星达" userId="ca17b13798aa44f7" providerId="LiveId" clId="{59A220D9-88DC-0E41-AF30-2AD0186F8E48}" dt="2021-10-12T13:54:24.345" v="2650" actId="1076"/>
          <ac:spMkLst>
            <pc:docMk/>
            <pc:sldMk cId="690098601" sldId="2568"/>
            <ac:spMk id="125" creationId="{65330E71-0E03-8446-AD6C-EFED2299C4DD}"/>
          </ac:spMkLst>
        </pc:spChg>
      </pc:sldChg>
      <pc:sldChg chg="addSp delSp modSp add mod">
        <pc:chgData name="魏 星达" userId="ca17b13798aa44f7" providerId="LiveId" clId="{59A220D9-88DC-0E41-AF30-2AD0186F8E48}" dt="2021-10-12T13:58:45.916" v="2671" actId="692"/>
        <pc:sldMkLst>
          <pc:docMk/>
          <pc:sldMk cId="3615469551" sldId="2569"/>
        </pc:sldMkLst>
        <pc:spChg chg="mod">
          <ac:chgData name="魏 星达" userId="ca17b13798aa44f7" providerId="LiveId" clId="{59A220D9-88DC-0E41-AF30-2AD0186F8E48}" dt="2021-10-12T13:56:07.224" v="2661" actId="20577"/>
          <ac:spMkLst>
            <pc:docMk/>
            <pc:sldMk cId="3615469551" sldId="2569"/>
            <ac:spMk id="2" creationId="{63D61C3E-2491-4749-A6FD-F3D634DC26E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" creationId="{309102FB-C023-0248-B66E-0510DF43AA2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" creationId="{204A6ACA-A041-5D4B-B237-C16FDD76C72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7" creationId="{97762150-1849-6C47-BA13-BAEE8D7DE7C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8" creationId="{A31E9601-3D59-0C42-B6CD-8534D3B893A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9" creationId="{CE769860-D4A9-F84C-91FA-644052DAA733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0" creationId="{207FC4F3-5124-344F-A206-D7C66EA91A21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1" creationId="{59AC151F-5E56-2F4B-9459-E95BE0F5724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2" creationId="{24A79499-AAD3-024F-8EE5-D9989683751D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3" creationId="{5C6E8D76-1FD1-674E-B0EA-3D19C3E1DF4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4" creationId="{3F25C68F-3F04-1043-BF50-7DC97F50386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5" creationId="{2217BEDB-85FF-8E40-8001-04D74529A0F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6" creationId="{E4139D6B-B659-FC4D-ACBA-516E9D1E90D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7" creationId="{BAB2D28B-94C3-D04B-BD5E-91DA9E0558D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8" creationId="{6EE3DB56-22AB-1644-A452-6218AE24C78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9" creationId="{77E4ABAC-ACE3-7740-8970-68DDE7DDF35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0" creationId="{C219DEAE-8AEA-CE4F-BD5D-9DAD51856AC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1" creationId="{7FAFEF0E-2A14-334D-9D5C-3A866C37C5E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2" creationId="{BCBEAAE2-39B1-6A4A-8C41-9F55505584B5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3" creationId="{10B860A7-FD23-7C4C-9BCD-7738B6D2829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4" creationId="{1D53E173-C5D9-BF4D-B54D-4A9567D049D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5" creationId="{1B2BD8FA-360B-F44D-8A2C-641265CE68D9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6" creationId="{819F45FD-B544-5B45-96DD-AD4C8E49D9C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7" creationId="{0618B911-4391-0746-9FCD-B3AF66384EC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8" creationId="{C0313801-4035-0146-98EF-090D5CADDA0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9" creationId="{19F50A09-2201-AC49-95EA-B79487198E9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0" creationId="{A6E9E24F-0506-CE4B-AC48-4532A820C283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1" creationId="{64BA7847-F2A5-5F43-8D54-7AAA25A38316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2" creationId="{145346E5-C665-B64B-8425-B8029253A019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3" creationId="{34D946B4-1C81-F24B-8928-271E03A4DC52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4" creationId="{F21D2352-E236-1C42-90A4-EA087927F65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5" creationId="{EDCA0DCD-7AC4-0845-A783-4A68339E969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6" creationId="{ADFD61B3-41EF-6343-9220-AEFD53E762CD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7" creationId="{68EDAA5D-583E-B945-B993-9D43D229B1A4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8" creationId="{32739E98-ED72-2546-B685-BD7B3303A51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9" creationId="{02DBF204-12CB-6144-B778-749E4783933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0" creationId="{EFB4F417-9BEA-524E-9259-0140954317BD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1" creationId="{474437EC-FDAC-FC47-819E-8E63B9C8225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2" creationId="{225D9AA8-8639-394E-9162-DF8FA08C7C66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3" creationId="{E7B02DEC-8917-FF43-AF59-010EAFE13AF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4" creationId="{BC144B9D-DBF4-CF4D-90DE-78AD93189BE2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5" creationId="{D8497DC1-AD8D-534B-A213-478EF302737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6" creationId="{FE150546-B080-194B-85EF-0D1ACDF2BB81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7" creationId="{B03AF601-18AC-524D-935B-5110DCB57BF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8" creationId="{66EA14B9-C181-EC47-90DA-6BFFB5893465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9" creationId="{170BAF49-D452-E846-A78B-953636FC748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0" creationId="{E4742877-2BCA-194E-AE01-A6C79D6E87F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1" creationId="{BAC7D8EF-4DE3-644B-8649-2C8F867B040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2" creationId="{2F084B0B-7AA4-D742-88E0-BB8CE60CDAF4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3" creationId="{0EDC0918-77E4-D249-A940-45F241B39E98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4" creationId="{E0066C55-AD6C-6549-BFA4-465D1852FE65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5" creationId="{8E57FA98-22DA-3C4A-9C8E-6C7AD6EA455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6" creationId="{824E8F14-054A-2F49-BEDB-4A8200DC2B5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7" creationId="{A0B5400F-46D1-A144-86B6-8AEC1FEB244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8" creationId="{B282D50A-3B36-A748-97CF-ECDA71B95A5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9" creationId="{13E5E217-A192-DA45-8BDA-E15954F6E2D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0" creationId="{5170C398-CB83-C049-8829-DE2BBE0E8AD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1" creationId="{8AB8FB1C-7416-0C40-8C69-914BA99D6039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2" creationId="{09CF88CA-3791-DE47-AA85-CFB831C726D2}"/>
          </ac:spMkLst>
        </pc:spChg>
        <pc:spChg chg="add del mod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3" creationId="{B381BE35-69B3-E043-9B21-FC29C687ED8F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64" creationId="{1FE23D3B-8B11-404B-BBDC-5DDC057A65F5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65" creationId="{7555BE2A-A5F2-EE43-8F13-86040AD81E43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66" creationId="{CF2A800F-0762-5147-8031-3F08C183F1EE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67" creationId="{6389E30C-2C2D-3749-B665-4FE361088FB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68" creationId="{E0C5E6EF-C223-9D49-B453-75DCE6FBD7E0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69" creationId="{1C350F53-A3C0-0648-8173-99DA5AB416E4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0" creationId="{33425197-386A-E34F-A5E2-8C187966176A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1" creationId="{CF438899-0374-8845-8068-3E11F25F624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2" creationId="{E8D6A1F6-0E15-474A-B40A-C55525A0D15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3" creationId="{3BD89C12-D8EF-BB4A-9A09-BBBB358DC95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4" creationId="{F6BE0680-CBF4-6B48-B3CC-C42EE87A135A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5" creationId="{18CFE699-9A16-3B46-B4FD-54613AC5890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6" creationId="{E8B4DF6A-EABA-3047-AC17-3E0324C55684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77" creationId="{099E1AED-8240-7D47-9B5C-141CE096D71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8" creationId="{0189023E-D8D5-C14A-AB67-0DD2A06FB46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9" creationId="{A1FF5216-F0F8-C84D-9C7E-2B67320738C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0" creationId="{A1491A41-917B-7A4C-B426-597E4800103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1" creationId="{0596D932-B700-CE40-90CF-B6B1CD58DD6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2" creationId="{ABEBB0E6-4A7B-3744-9A5B-3E1907619E3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3" creationId="{471BFB90-9197-AD41-8814-F4A07A2DDB7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4" creationId="{F7671BAC-4EE8-044A-81D3-6244922FC54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5" creationId="{8845CCCB-4DAC-5B4A-A9BB-8327E14C2D11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6" creationId="{76C5414F-73B2-7042-9F51-2946BE2C935E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87" creationId="{07BACBAE-1C1A-0F46-82A6-3D4E56F56664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88" creationId="{7958D4F3-34A6-8E46-A259-83EDE427B4D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9" creationId="{9DC07A5E-F071-F14B-9BFF-39C219421DD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0" creationId="{361D0E88-A9D2-824E-A6C1-DD4764A81060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1" creationId="{69B6C5E5-D1DE-B849-84F7-61554A579A5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2" creationId="{045BD6D5-FB46-0A42-ABF1-CF0E553D8863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3" creationId="{DD31EAC3-A70B-B044-AA67-6656AE1B17F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4" creationId="{78B47A81-57AC-DD42-B1CD-F8E9735DB79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5" creationId="{647D0132-3CAC-7D43-A2C9-3A43344725A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6" creationId="{F4E9DBAD-6654-D84A-86F4-CE16DD14C32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7" creationId="{D0B5359B-316A-E847-BB19-832DABAB61C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8" creationId="{FDDA4563-1864-4D4B-8DF5-3340B7104AD6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9" creationId="{DEFB0D42-9999-5140-918B-C6F6EC5DF45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0" creationId="{3B9017D4-F127-D84D-8339-B8EA60CED99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1" creationId="{4EADBA85-2862-4D4C-9238-6A3AB3988BE1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2" creationId="{3075083A-0F6D-D948-97CE-507898F9E2D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3" creationId="{C344C3D2-3CFF-1646-A250-A526AC07728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4" creationId="{AF9DE5A2-CA44-AB4F-BDF5-98152C78536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5" creationId="{18F5995E-35C1-F442-973E-C326CAB6FDEE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6" creationId="{C28B74EB-0CC3-4B4B-9772-004E525CD9C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7" creationId="{AC9CE44E-0387-1649-86B4-9805FFCC72DF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8" creationId="{2B777141-D1D9-754E-9278-9426F7B0EB1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9" creationId="{298E7BD8-2B0F-B940-B310-FBDF008961C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0" creationId="{13921A7D-B6F6-3543-9C93-DDBE14D59393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1" creationId="{C16145A4-2A86-8D40-9C23-F3FF8BE91FB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2" creationId="{B654B432-CEA4-7242-A4D4-72F7FC71F486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3" creationId="{7CDD6BA1-FE2B-1B4E-9351-E0A8709DC3F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4" creationId="{D01B8201-625D-6849-B41F-7F18EF65B5A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5" creationId="{DCE482F5-4075-3149-B1B3-855B853755B4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6" creationId="{BE6A1123-BC9A-494B-B2A5-DE68AF39A03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7" creationId="{EF92AD7B-24E7-6947-985B-842F7AD5FC3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8" creationId="{9425FFF2-E589-6F4D-B33B-7A3BA3ABDAB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9" creationId="{C381B82C-2408-FF4A-B36D-39F71CE37D3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0" creationId="{9E4EF44B-BE1E-AC43-93A5-E6BE7D3BF471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1" creationId="{6D009399-1C56-1743-ABE6-38C293F76933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122" creationId="{C2260831-D887-DD46-9253-73BEADA1488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3" creationId="{AD13CA0C-7EEC-B44D-9A1D-AA86156BBF1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4" creationId="{A6F66C40-299E-714C-8574-A606017072F4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5" creationId="{87FDF374-6C73-6E42-8957-66B1B1382355}"/>
          </ac:spMkLst>
        </pc:spChg>
        <pc:spChg chg="add mod">
          <ac:chgData name="魏 星达" userId="ca17b13798aa44f7" providerId="LiveId" clId="{59A220D9-88DC-0E41-AF30-2AD0186F8E48}" dt="2021-10-12T13:58:38.355" v="2670" actId="113"/>
          <ac:spMkLst>
            <pc:docMk/>
            <pc:sldMk cId="3615469551" sldId="2569"/>
            <ac:spMk id="126" creationId="{96EB03FA-7B54-5245-BDA5-89A7A1A83548}"/>
          </ac:spMkLst>
        </pc:spChg>
        <pc:spChg chg="add mod">
          <ac:chgData name="魏 星达" userId="ca17b13798aa44f7" providerId="LiveId" clId="{59A220D9-88DC-0E41-AF30-2AD0186F8E48}" dt="2021-10-12T13:58:45.916" v="2671" actId="692"/>
          <ac:spMkLst>
            <pc:docMk/>
            <pc:sldMk cId="3615469551" sldId="2569"/>
            <ac:spMk id="127" creationId="{C4CAC329-BAAE-F948-82F6-5E0D0C90D042}"/>
          </ac:spMkLst>
        </pc:spChg>
      </pc:sldChg>
      <pc:sldChg chg="modSp add del mod">
        <pc:chgData name="魏 星达" userId="ca17b13798aa44f7" providerId="LiveId" clId="{59A220D9-88DC-0E41-AF30-2AD0186F8E48}" dt="2021-10-12T13:55:33.327" v="2653" actId="2696"/>
        <pc:sldMkLst>
          <pc:docMk/>
          <pc:sldMk cId="3749320581" sldId="2569"/>
        </pc:sldMkLst>
        <pc:spChg chg="mod">
          <ac:chgData name="魏 星达" userId="ca17b13798aa44f7" providerId="LiveId" clId="{59A220D9-88DC-0E41-AF30-2AD0186F8E48}" dt="2021-10-12T13:55:28.292" v="2652" actId="20577"/>
          <ac:spMkLst>
            <pc:docMk/>
            <pc:sldMk cId="3749320581" sldId="2569"/>
            <ac:spMk id="2" creationId="{63D61C3E-2491-4749-A6FD-F3D634DC26EA}"/>
          </ac:spMkLst>
        </pc:spChg>
      </pc:sldChg>
      <pc:sldChg chg="addSp delSp modSp new mod modAnim">
        <pc:chgData name="魏 星达" userId="ca17b13798aa44f7" providerId="LiveId" clId="{59A220D9-88DC-0E41-AF30-2AD0186F8E48}" dt="2021-10-12T14:00:45.424" v="2693" actId="20577"/>
        <pc:sldMkLst>
          <pc:docMk/>
          <pc:sldMk cId="1024901723" sldId="2570"/>
        </pc:sldMkLst>
        <pc:spChg chg="mod">
          <ac:chgData name="魏 星达" userId="ca17b13798aa44f7" providerId="LiveId" clId="{59A220D9-88DC-0E41-AF30-2AD0186F8E48}" dt="2021-10-12T13:56:04.045" v="2660" actId="20577"/>
          <ac:spMkLst>
            <pc:docMk/>
            <pc:sldMk cId="1024901723" sldId="2570"/>
            <ac:spMk id="2" creationId="{B57CA5A2-2C63-B441-AB93-6E6EFF3CD06B}"/>
          </ac:spMkLst>
        </pc:spChg>
        <pc:spChg chg="del">
          <ac:chgData name="魏 星达" userId="ca17b13798aa44f7" providerId="LiveId" clId="{59A220D9-88DC-0E41-AF30-2AD0186F8E48}" dt="2021-10-12T14:00:19.538" v="2672" actId="478"/>
          <ac:spMkLst>
            <pc:docMk/>
            <pc:sldMk cId="1024901723" sldId="2570"/>
            <ac:spMk id="3" creationId="{366CD851-2378-D442-9BFD-ECE40CDDBE4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" creationId="{A43A6A2B-CB8C-BA4F-9C49-879F71E93C90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6" creationId="{638CD101-30F3-5A4C-B31B-B0178CAB4C35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7" creationId="{927E8C09-21AD-A84E-AD9B-C31EB5871D5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8" creationId="{452D4D31-D643-3447-BF69-F0B8F27C9E4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9" creationId="{245194D0-E595-8142-ACC6-82D296C0564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0" creationId="{46B8E2AA-75A3-274F-9A07-E4485AB7FB0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1" creationId="{24A87E31-662B-2B4E-B4CB-70422153343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2" creationId="{F5041C86-C784-B949-A0C2-0EB299487DA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3" creationId="{35E71A8A-C049-D341-B6ED-9C26E0F45D5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4" creationId="{B37FFDF8-2041-1D4E-AF23-186E40EFE3C6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5" creationId="{E58BA5DA-4E53-D249-A1DA-B2C55020C82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6" creationId="{97493471-3CE9-6145-B822-B53B3B5FBADC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17" creationId="{1EB77699-1D0A-4B46-99EF-143581E033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8" creationId="{5AF75EBF-A335-9244-A265-5FDD3E098E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9" creationId="{B469850E-D111-0644-BF65-BD477C5CA042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0" creationId="{6B6CC0DF-A77E-414D-880A-7F7BCBD3A8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1" creationId="{9C6C650A-589B-144B-B033-FE1EB661FBC8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2" creationId="{63A53418-465C-F54D-A391-E12D9D8C65C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3" creationId="{BA85B579-8A03-834C-BEFE-D880E388320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4" creationId="{639F8E50-285C-1A4C-817D-A765864AC6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5" creationId="{ACC33F8F-405A-6D49-AAEA-BFC74F9D67C7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6" creationId="{46AACEBD-9163-0648-9448-B228F75E17C2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27" creationId="{38D8ECF4-A8AC-9341-98F3-68F67A4D69A7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28" creationId="{4688F4B3-9111-4749-AA50-6B00A3391037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9" creationId="{3A621C16-9E26-9F42-9A11-0B177311C617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0" creationId="{C5907243-3986-0143-B3D4-D858077EA46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1" creationId="{0D94BE19-10EE-2041-91C4-4841E591DD1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2" creationId="{EDF2DFD5-62F2-7A44-AB23-4F080828B97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3" creationId="{C7E22A40-67B5-9D4F-9BD8-30716BB5B032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4" creationId="{CC3C883F-73B9-8240-839F-FAD36C4AB96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5" creationId="{8B03F4C7-4612-E640-AE0B-EC4D7EF45BB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6" creationId="{363CB909-5B88-9C4A-AEAD-A230D62DBFD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7" creationId="{799F9D5F-0F1B-F944-AADF-249DC3275098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8" creationId="{5C08D488-0AD5-234D-B39B-79B56DBD9A8E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9" creationId="{C2A9AEF1-CD40-3841-B97C-6EB144A79DB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0" creationId="{AB4EEEB3-0F15-424A-AB91-69ACCE7BE3D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1" creationId="{74997A74-0B6B-D649-B225-0C656A7172B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2" creationId="{B3630EA1-FD19-DC40-B4BD-57F94837098B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3" creationId="{82E51373-BC8D-0C47-B8A3-1318DA8111D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4" creationId="{4F776B17-836A-6842-B226-D4E1885AA45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5" creationId="{1E0C7B02-B4A6-DB44-A0E0-CAE9711150C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6" creationId="{D0017BC5-AA43-874A-9B5A-407F6B1FD39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7" creationId="{474D1BDE-F45C-4646-90CE-21FA1A8B89DE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8" creationId="{3A542FAD-6ACC-5F4F-BE3B-37DDF2DE124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9" creationId="{6C8A123E-A508-C74C-BBC9-87EC81CED88C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0" creationId="{C7225161-6BF1-7641-A0C8-334C94DEF11B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1" creationId="{42FA4E1F-3EFB-9F4C-B4C9-A169B34204C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2" creationId="{1187640B-4EB7-914C-9837-54040F6F509C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3" creationId="{2784D6E7-E5E8-534F-95A6-30F2DF2BDF4E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4" creationId="{E71D7292-4EB8-2D49-BB89-FF0F06C7F65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5" creationId="{3C5BF459-5AEC-7241-A594-E546A2B1F2F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6" creationId="{3A9D862C-BE6B-2F4F-8DBC-5CDF534E9FA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7" creationId="{4FE4CF66-0F10-2C46-B7B3-DD518C398C98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8" creationId="{5395AA4C-740F-F943-91A7-5050D1DA7E5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9" creationId="{718E82D9-0476-2C40-9ABE-60F67A875C7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0" creationId="{1E1236C7-2774-FE42-90C3-803FDC6665D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1" creationId="{2E54E02D-7CF6-4C40-96A6-6D35BC3BE26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2" creationId="{7122F45A-4F49-A84F-9EA8-C6377A57C33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3" creationId="{44E6B7DD-B3FD-C445-B129-315BDF8FDC1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4" creationId="{79341E82-72DF-F542-A4C0-65E3EBEE47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5" creationId="{6544AF14-CF67-A14C-81D1-B0A3439EED5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6" creationId="{8D6FCBFD-C93C-A64F-94AB-B89A8ED99CB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7" creationId="{CD1F82C7-5A5D-3343-AF30-A50F015CA61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8" creationId="{76249712-9E1F-2E45-B4DF-EC3704D6E88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9" creationId="{F4B28E75-C3D3-DC47-9B00-0103730890B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0" creationId="{88B4F28D-7522-2A44-840A-BD1D2EC6011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1" creationId="{04F944D2-1520-2442-B7E5-1B06C0172E6B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2" creationId="{89CA331E-EE23-B748-98DE-F9A0A4C662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3" creationId="{86D49F63-619D-1A4F-9995-0166DDB09E5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4" creationId="{9301F800-9DF3-D346-B6E0-07CF853818E2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5" creationId="{BECF97F4-BFE6-D84A-89D9-657F2DA6900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6" creationId="{97C16F91-5BD1-FE41-979E-D92969480AA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7" creationId="{751FFF01-0149-5144-842E-06021D02466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8" creationId="{F32C9B95-9D2C-F249-945E-A809449D394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9" creationId="{1CC0DD16-B0AE-8547-9E53-42F5194FFD6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80" creationId="{AEF92035-164A-8547-B600-7AB90507A20E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81" creationId="{D2FF0FF1-CC8B-F94F-A640-B4E25493EAE7}"/>
          </ac:spMkLst>
        </pc:spChg>
        <pc:spChg chg="add mod">
          <ac:chgData name="魏 星达" userId="ca17b13798aa44f7" providerId="LiveId" clId="{59A220D9-88DC-0E41-AF30-2AD0186F8E48}" dt="2021-10-12T14:00:45.424" v="2693" actId="20577"/>
          <ac:spMkLst>
            <pc:docMk/>
            <pc:sldMk cId="1024901723" sldId="2570"/>
            <ac:spMk id="82" creationId="{FD47B097-A52F-614F-BC8C-AE0C4D489997}"/>
          </ac:spMkLst>
        </pc:spChg>
      </pc:sldChg>
      <pc:sldChg chg="modSp add mod">
        <pc:chgData name="魏 星达" userId="ca17b13798aa44f7" providerId="LiveId" clId="{59A220D9-88DC-0E41-AF30-2AD0186F8E48}" dt="2021-10-12T14:34:37.291" v="3439" actId="20577"/>
        <pc:sldMkLst>
          <pc:docMk/>
          <pc:sldMk cId="782838948" sldId="2571"/>
        </pc:sldMkLst>
        <pc:spChg chg="mod">
          <ac:chgData name="魏 星达" userId="ca17b13798aa44f7" providerId="LiveId" clId="{59A220D9-88DC-0E41-AF30-2AD0186F8E48}" dt="2021-10-12T14:34:37.291" v="3439" actId="20577"/>
          <ac:spMkLst>
            <pc:docMk/>
            <pc:sldMk cId="782838948" sldId="2571"/>
            <ac:spMk id="5" creationId="{375403D9-9667-EA4B-986A-9CD8EA818815}"/>
          </ac:spMkLst>
        </pc:spChg>
      </pc:sldChg>
      <pc:sldChg chg="addSp delSp modSp new del">
        <pc:chgData name="魏 星达" userId="ca17b13798aa44f7" providerId="LiveId" clId="{59A220D9-88DC-0E41-AF30-2AD0186F8E48}" dt="2021-10-12T14:37:05.527" v="3905" actId="2696"/>
        <pc:sldMkLst>
          <pc:docMk/>
          <pc:sldMk cId="392004053" sldId="2572"/>
        </pc:sldMkLst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9" creationId="{0C1ECD9A-D495-BD45-AE9D-25FABFA162E5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0" creationId="{C0FE84A9-617C-884E-B2F1-80D993F6ABC1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1" creationId="{0D02213D-5928-324E-B389-4C956E9EC117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2" creationId="{4B88F4C6-E34A-C341-8A6E-8D12BDA4351D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4" creationId="{C95FA09C-949A-D446-B85C-6AD2A97593C3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5" creationId="{930A81DD-1692-F641-B9D2-1C01A9826949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6" creationId="{261598E7-61BE-C041-8A76-35598A9F8A82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7" creationId="{C68FC673-1F1A-2B4D-A5E4-58CA49CA31F7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9" creationId="{F55CE0EE-217B-3445-A2EE-E42FAF8F81E2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20" creationId="{9ADE8609-9C8C-4444-A142-8252A9303150}"/>
          </ac:spMkLst>
        </pc:spChg>
        <pc:grpChg chg="add del mod">
          <ac:chgData name="魏 星达" userId="ca17b13798aa44f7" providerId="LiveId" clId="{59A220D9-88DC-0E41-AF30-2AD0186F8E48}" dt="2021-10-12T14:23:20.041" v="3193"/>
          <ac:grpSpMkLst>
            <pc:docMk/>
            <pc:sldMk cId="392004053" sldId="2572"/>
            <ac:grpSpMk id="5" creationId="{65BB3B65-ABDD-E841-A8FD-B76022206380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6" creationId="{1EBED658-2F7B-064B-8734-608B7B96A5FF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7" creationId="{5ECCF1C4-94D4-A248-B610-74DA3BF171D4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13" creationId="{648D15AB-DDDB-3D44-82A2-20E4AD2EDA57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18" creationId="{69CA6C33-4D5D-2244-BA4E-E80C07D1F309}"/>
          </ac:grpSpMkLst>
        </pc:grpChg>
        <pc:cxnChg chg="mod">
          <ac:chgData name="魏 星达" userId="ca17b13798aa44f7" providerId="LiveId" clId="{59A220D9-88DC-0E41-AF30-2AD0186F8E48}" dt="2021-10-12T14:23:18.645" v="3192"/>
          <ac:cxnSpMkLst>
            <pc:docMk/>
            <pc:sldMk cId="392004053" sldId="2572"/>
            <ac:cxnSpMk id="8" creationId="{D76A2BF6-15D7-5043-AF4C-A99401004988}"/>
          </ac:cxnSpMkLst>
        </pc:cxnChg>
      </pc:sldChg>
      <pc:sldChg chg="delSp modSp add del mod">
        <pc:chgData name="魏 星达" userId="ca17b13798aa44f7" providerId="LiveId" clId="{59A220D9-88DC-0E41-AF30-2AD0186F8E48}" dt="2021-10-12T14:36:58.919" v="3902" actId="2696"/>
        <pc:sldMkLst>
          <pc:docMk/>
          <pc:sldMk cId="318033589" sldId="2573"/>
        </pc:sldMkLst>
        <pc:spChg chg="mod">
          <ac:chgData name="魏 星达" userId="ca17b13798aa44f7" providerId="LiveId" clId="{59A220D9-88DC-0E41-AF30-2AD0186F8E48}" dt="2021-10-12T14:23:58.735" v="3271" actId="20577"/>
          <ac:spMkLst>
            <pc:docMk/>
            <pc:sldMk cId="318033589" sldId="2573"/>
            <ac:spMk id="5" creationId="{23189459-BAA2-0C46-ACB3-11B0A4DC78F0}"/>
          </ac:spMkLst>
        </pc:spChg>
        <pc:spChg chg="del">
          <ac:chgData name="魏 星达" userId="ca17b13798aa44f7" providerId="LiveId" clId="{59A220D9-88DC-0E41-AF30-2AD0186F8E48}" dt="2021-10-12T14:23:25.394" v="3195" actId="478"/>
          <ac:spMkLst>
            <pc:docMk/>
            <pc:sldMk cId="318033589" sldId="2573"/>
            <ac:spMk id="132" creationId="{659059E4-E7FF-BB46-9E12-51A32B5812C7}"/>
          </ac:spMkLst>
        </pc:spChg>
        <pc:spChg chg="del">
          <ac:chgData name="魏 星达" userId="ca17b13798aa44f7" providerId="LiveId" clId="{59A220D9-88DC-0E41-AF30-2AD0186F8E48}" dt="2021-10-12T14:23:31.568" v="3196" actId="478"/>
          <ac:spMkLst>
            <pc:docMk/>
            <pc:sldMk cId="318033589" sldId="2573"/>
            <ac:spMk id="142" creationId="{73CA80F7-A448-A74C-AC00-3DF0C9C1C386}"/>
          </ac:spMkLst>
        </pc:spChg>
        <pc:spChg chg="del">
          <ac:chgData name="魏 星达" userId="ca17b13798aa44f7" providerId="LiveId" clId="{59A220D9-88DC-0E41-AF30-2AD0186F8E48}" dt="2021-10-12T14:23:31.568" v="3196" actId="478"/>
          <ac:spMkLst>
            <pc:docMk/>
            <pc:sldMk cId="318033589" sldId="2573"/>
            <ac:spMk id="143" creationId="{E7DD92C8-D0B2-C548-A36C-9AE6433DC90C}"/>
          </ac:spMkLst>
        </pc:spChg>
        <pc:spChg chg="del">
          <ac:chgData name="魏 星达" userId="ca17b13798aa44f7" providerId="LiveId" clId="{59A220D9-88DC-0E41-AF30-2AD0186F8E48}" dt="2021-10-12T14:23:31.568" v="3196" actId="478"/>
          <ac:spMkLst>
            <pc:docMk/>
            <pc:sldMk cId="318033589" sldId="2573"/>
            <ac:spMk id="145" creationId="{EFD0EC7F-0233-B743-856E-82D5A0C27A7B}"/>
          </ac:spMkLst>
        </pc:spChg>
        <pc:picChg chg="del">
          <ac:chgData name="魏 星达" userId="ca17b13798aa44f7" providerId="LiveId" clId="{59A220D9-88DC-0E41-AF30-2AD0186F8E48}" dt="2021-10-12T14:23:31.568" v="3196" actId="478"/>
          <ac:picMkLst>
            <pc:docMk/>
            <pc:sldMk cId="318033589" sldId="2573"/>
            <ac:picMk id="10242" creationId="{12599A0D-B9F9-0642-83E3-17B8944590C6}"/>
          </ac:picMkLst>
        </pc:picChg>
        <pc:picChg chg="del">
          <ac:chgData name="魏 星达" userId="ca17b13798aa44f7" providerId="LiveId" clId="{59A220D9-88DC-0E41-AF30-2AD0186F8E48}" dt="2021-10-12T14:23:31.568" v="3196" actId="478"/>
          <ac:picMkLst>
            <pc:docMk/>
            <pc:sldMk cId="318033589" sldId="2573"/>
            <ac:picMk id="10244" creationId="{70F0C5E9-65CA-A445-9F9E-0612107AC7C2}"/>
          </ac:picMkLst>
        </pc:picChg>
        <pc:picChg chg="del">
          <ac:chgData name="魏 星达" userId="ca17b13798aa44f7" providerId="LiveId" clId="{59A220D9-88DC-0E41-AF30-2AD0186F8E48}" dt="2021-10-12T14:23:31.568" v="3196" actId="478"/>
          <ac:picMkLst>
            <pc:docMk/>
            <pc:sldMk cId="318033589" sldId="2573"/>
            <ac:picMk id="10248" creationId="{CDD0E818-2A56-4B41-BD56-747D7FB3FDDB}"/>
          </ac:picMkLst>
        </pc:picChg>
        <pc:cxnChg chg="del mod">
          <ac:chgData name="魏 星达" userId="ca17b13798aa44f7" providerId="LiveId" clId="{59A220D9-88DC-0E41-AF30-2AD0186F8E48}" dt="2021-10-12T14:23:37.592" v="3198" actId="478"/>
          <ac:cxnSpMkLst>
            <pc:docMk/>
            <pc:sldMk cId="318033589" sldId="2573"/>
            <ac:cxnSpMk id="134" creationId="{699A753A-6EC7-7341-9F71-B40AABD2C770}"/>
          </ac:cxnSpMkLst>
        </pc:cxnChg>
        <pc:cxnChg chg="del">
          <ac:chgData name="魏 星达" userId="ca17b13798aa44f7" providerId="LiveId" clId="{59A220D9-88DC-0E41-AF30-2AD0186F8E48}" dt="2021-10-12T14:23:37.592" v="3198" actId="478"/>
          <ac:cxnSpMkLst>
            <pc:docMk/>
            <pc:sldMk cId="318033589" sldId="2573"/>
            <ac:cxnSpMk id="135" creationId="{D5114A34-CE5D-4C46-8DF2-90969CA22387}"/>
          </ac:cxnSpMkLst>
        </pc:cxnChg>
        <pc:cxnChg chg="del">
          <ac:chgData name="魏 星达" userId="ca17b13798aa44f7" providerId="LiveId" clId="{59A220D9-88DC-0E41-AF30-2AD0186F8E48}" dt="2021-10-12T14:23:31.568" v="3196" actId="478"/>
          <ac:cxnSpMkLst>
            <pc:docMk/>
            <pc:sldMk cId="318033589" sldId="2573"/>
            <ac:cxnSpMk id="141" creationId="{5BEFD8A0-5D9F-E14C-B279-19B40F45823A}"/>
          </ac:cxnSpMkLst>
        </pc:cxnChg>
        <pc:cxnChg chg="del">
          <ac:chgData name="魏 星达" userId="ca17b13798aa44f7" providerId="LiveId" clId="{59A220D9-88DC-0E41-AF30-2AD0186F8E48}" dt="2021-10-12T14:23:33.811" v="3197" actId="478"/>
          <ac:cxnSpMkLst>
            <pc:docMk/>
            <pc:sldMk cId="318033589" sldId="2573"/>
            <ac:cxnSpMk id="148" creationId="{692FE987-63F6-FC4C-A800-4E215B1898A1}"/>
          </ac:cxnSpMkLst>
        </pc:cxnChg>
      </pc:sldChg>
      <pc:sldChg chg="modSp new mod">
        <pc:chgData name="魏 星达" userId="ca17b13798aa44f7" providerId="LiveId" clId="{59A220D9-88DC-0E41-AF30-2AD0186F8E48}" dt="2021-10-12T14:37:46.542" v="4082" actId="20577"/>
        <pc:sldMkLst>
          <pc:docMk/>
          <pc:sldMk cId="805099857" sldId="2574"/>
        </pc:sldMkLst>
        <pc:spChg chg="mod">
          <ac:chgData name="魏 星达" userId="ca17b13798aa44f7" providerId="LiveId" clId="{59A220D9-88DC-0E41-AF30-2AD0186F8E48}" dt="2021-10-12T14:34:19.518" v="3369" actId="20577"/>
          <ac:spMkLst>
            <pc:docMk/>
            <pc:sldMk cId="805099857" sldId="2574"/>
            <ac:spMk id="2" creationId="{0208E3BA-8EE4-6744-95C8-20644B59D646}"/>
          </ac:spMkLst>
        </pc:spChg>
        <pc:spChg chg="mod">
          <ac:chgData name="魏 星达" userId="ca17b13798aa44f7" providerId="LiveId" clId="{59A220D9-88DC-0E41-AF30-2AD0186F8E48}" dt="2021-10-12T14:37:46.542" v="4082" actId="20577"/>
          <ac:spMkLst>
            <pc:docMk/>
            <pc:sldMk cId="805099857" sldId="2574"/>
            <ac:spMk id="3" creationId="{BC23F08D-4603-D24B-AB6F-1528D8C879F3}"/>
          </ac:spMkLst>
        </pc:spChg>
      </pc:sldChg>
    </pc:docChg>
  </pc:docChgLst>
  <pc:docChgLst>
    <pc:chgData name="魏 星达" userId="ca17b13798aa44f7" providerId="LiveId" clId="{18992E47-3045-024F-81E5-3C2E65956294}"/>
    <pc:docChg chg="undo custSel addSld delSld modSld sldOrd">
      <pc:chgData name="魏 星达" userId="ca17b13798aa44f7" providerId="LiveId" clId="{18992E47-3045-024F-81E5-3C2E65956294}" dt="2021-09-18T13:29:31.210" v="7735" actId="1076"/>
      <pc:docMkLst>
        <pc:docMk/>
      </pc:docMkLst>
      <pc:sldChg chg="delSp modSp add del mod">
        <pc:chgData name="魏 星达" userId="ca17b13798aa44f7" providerId="LiveId" clId="{18992E47-3045-024F-81E5-3C2E65956294}" dt="2021-09-18T12:51:25.732" v="7318" actId="2696"/>
        <pc:sldMkLst>
          <pc:docMk/>
          <pc:sldMk cId="444458450" sldId="1742"/>
        </pc:sldMkLst>
        <pc:spChg chg="mod">
          <ac:chgData name="魏 星达" userId="ca17b13798aa44f7" providerId="LiveId" clId="{18992E47-3045-024F-81E5-3C2E65956294}" dt="2021-09-18T12:50:07.750" v="7247" actId="27636"/>
          <ac:spMkLst>
            <pc:docMk/>
            <pc:sldMk cId="444458450" sldId="1742"/>
            <ac:spMk id="3" creationId="{2E899F9C-C7C2-004A-A472-34EF7FEF4B9A}"/>
          </ac:spMkLst>
        </pc:spChg>
        <pc:spChg chg="mod">
          <ac:chgData name="魏 星达" userId="ca17b13798aa44f7" providerId="LiveId" clId="{18992E47-3045-024F-81E5-3C2E65956294}" dt="2021-09-18T12:50:36.756" v="7313" actId="20577"/>
          <ac:spMkLst>
            <pc:docMk/>
            <pc:sldMk cId="444458450" sldId="1742"/>
            <ac:spMk id="16" creationId="{F94C0AAB-5E05-9D43-8A5B-0194FE36F484}"/>
          </ac:spMkLst>
        </pc:spChg>
        <pc:grpChg chg="del">
          <ac:chgData name="魏 星达" userId="ca17b13798aa44f7" providerId="LiveId" clId="{18992E47-3045-024F-81E5-3C2E65956294}" dt="2021-09-18T12:50:27.698" v="7300" actId="478"/>
          <ac:grpSpMkLst>
            <pc:docMk/>
            <pc:sldMk cId="444458450" sldId="1742"/>
            <ac:grpSpMk id="6" creationId="{C3AE881C-EB84-B54D-81E9-4EDCDB220F59}"/>
          </ac:grpSpMkLst>
        </pc:grpChg>
        <pc:cxnChg chg="del mod">
          <ac:chgData name="魏 星达" userId="ca17b13798aa44f7" providerId="LiveId" clId="{18992E47-3045-024F-81E5-3C2E65956294}" dt="2021-09-18T12:50:29.088" v="7301" actId="478"/>
          <ac:cxnSpMkLst>
            <pc:docMk/>
            <pc:sldMk cId="444458450" sldId="1742"/>
            <ac:cxnSpMk id="83" creationId="{718B03F3-7731-4D49-9AF2-DAFE1DAEDB80}"/>
          </ac:cxnSpMkLst>
        </pc:cxnChg>
      </pc:sldChg>
      <pc:sldChg chg="modSp add del mod">
        <pc:chgData name="魏 星达" userId="ca17b13798aa44f7" providerId="LiveId" clId="{18992E47-3045-024F-81E5-3C2E65956294}" dt="2021-09-18T12:53:12.830" v="7325" actId="2696"/>
        <pc:sldMkLst>
          <pc:docMk/>
          <pc:sldMk cId="1893427123" sldId="1743"/>
        </pc:sldMkLst>
        <pc:spChg chg="mod">
          <ac:chgData name="魏 星达" userId="ca17b13798aa44f7" providerId="LiveId" clId="{18992E47-3045-024F-81E5-3C2E65956294}" dt="2021-09-18T12:50:07.777" v="7248" actId="27636"/>
          <ac:spMkLst>
            <pc:docMk/>
            <pc:sldMk cId="1893427123" sldId="1743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2:56:34.590" v="7335" actId="2696"/>
        <pc:sldMkLst>
          <pc:docMk/>
          <pc:sldMk cId="1758593249" sldId="1746"/>
        </pc:sldMkLst>
        <pc:spChg chg="mod">
          <ac:chgData name="魏 星达" userId="ca17b13798aa44f7" providerId="LiveId" clId="{18992E47-3045-024F-81E5-3C2E65956294}" dt="2021-09-18T12:50:07.786" v="7249" actId="27636"/>
          <ac:spMkLst>
            <pc:docMk/>
            <pc:sldMk cId="1758593249" sldId="1746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3:00.635" v="7383" actId="2696"/>
        <pc:sldMkLst>
          <pc:docMk/>
          <pc:sldMk cId="3657033775" sldId="1747"/>
        </pc:sldMkLst>
        <pc:spChg chg="mod">
          <ac:chgData name="魏 星达" userId="ca17b13798aa44f7" providerId="LiveId" clId="{18992E47-3045-024F-81E5-3C2E65956294}" dt="2021-09-18T12:50:07.952" v="7253" actId="27636"/>
          <ac:spMkLst>
            <pc:docMk/>
            <pc:sldMk cId="3657033775" sldId="1747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3:36.867" v="7392" actId="2696"/>
        <pc:sldMkLst>
          <pc:docMk/>
          <pc:sldMk cId="4161026378" sldId="1748"/>
        </pc:sldMkLst>
        <pc:spChg chg="mod">
          <ac:chgData name="魏 星达" userId="ca17b13798aa44f7" providerId="LiveId" clId="{18992E47-3045-024F-81E5-3C2E65956294}" dt="2021-09-18T12:50:07.641" v="7246" actId="27636"/>
          <ac:spMkLst>
            <pc:docMk/>
            <pc:sldMk cId="4161026378" sldId="1748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2:59:52.992" v="7359" actId="2696"/>
        <pc:sldMkLst>
          <pc:docMk/>
          <pc:sldMk cId="3263390193" sldId="1749"/>
        </pc:sldMkLst>
        <pc:spChg chg="mod">
          <ac:chgData name="魏 星达" userId="ca17b13798aa44f7" providerId="LiveId" clId="{18992E47-3045-024F-81E5-3C2E65956294}" dt="2021-09-18T12:50:07.828" v="7250" actId="27636"/>
          <ac:spMkLst>
            <pc:docMk/>
            <pc:sldMk cId="3263390193" sldId="1749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0:40.389" v="7367" actId="2696"/>
        <pc:sldMkLst>
          <pc:docMk/>
          <pc:sldMk cId="994908312" sldId="1750"/>
        </pc:sldMkLst>
        <pc:spChg chg="mod">
          <ac:chgData name="魏 星达" userId="ca17b13798aa44f7" providerId="LiveId" clId="{18992E47-3045-024F-81E5-3C2E65956294}" dt="2021-09-18T12:50:07.837" v="7251" actId="27636"/>
          <ac:spMkLst>
            <pc:docMk/>
            <pc:sldMk cId="994908312" sldId="1750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2:16.983" v="7375" actId="2696"/>
        <pc:sldMkLst>
          <pc:docMk/>
          <pc:sldMk cId="2151845821" sldId="1751"/>
        </pc:sldMkLst>
        <pc:spChg chg="mod">
          <ac:chgData name="魏 星达" userId="ca17b13798aa44f7" providerId="LiveId" clId="{18992E47-3045-024F-81E5-3C2E65956294}" dt="2021-09-18T12:50:07.880" v="7252" actId="27636"/>
          <ac:spMkLst>
            <pc:docMk/>
            <pc:sldMk cId="2151845821" sldId="1751"/>
            <ac:spMk id="3" creationId="{2E899F9C-C7C2-004A-A472-34EF7FEF4B9A}"/>
          </ac:spMkLst>
        </pc:spChg>
      </pc:sldChg>
      <pc:sldChg chg="modSp mod">
        <pc:chgData name="魏 星达" userId="ca17b13798aa44f7" providerId="LiveId" clId="{18992E47-3045-024F-81E5-3C2E65956294}" dt="2021-09-18T12:56:55.355" v="7353" actId="20577"/>
        <pc:sldMkLst>
          <pc:docMk/>
          <pc:sldMk cId="3628960693" sldId="2241"/>
        </pc:sldMkLst>
        <pc:spChg chg="mod">
          <ac:chgData name="魏 星达" userId="ca17b13798aa44f7" providerId="LiveId" clId="{18992E47-3045-024F-81E5-3C2E65956294}" dt="2021-09-18T12:56:55.355" v="7353" actId="20577"/>
          <ac:spMkLst>
            <pc:docMk/>
            <pc:sldMk cId="3628960693" sldId="2241"/>
            <ac:spMk id="10" creationId="{6D22CAB8-32D2-2241-80C8-0D6645783B0C}"/>
          </ac:spMkLst>
        </pc:spChg>
      </pc:sldChg>
      <pc:sldChg chg="ord">
        <pc:chgData name="魏 星达" userId="ca17b13798aa44f7" providerId="LiveId" clId="{18992E47-3045-024F-81E5-3C2E65956294}" dt="2021-09-16T13:22:15.749" v="368" actId="20578"/>
        <pc:sldMkLst>
          <pc:docMk/>
          <pc:sldMk cId="2534524655" sldId="2438"/>
        </pc:sldMkLst>
      </pc:sldChg>
      <pc:sldChg chg="modSp mod">
        <pc:chgData name="魏 星达" userId="ca17b13798aa44f7" providerId="LiveId" clId="{18992E47-3045-024F-81E5-3C2E65956294}" dt="2021-09-16T13:54:30.696" v="1340" actId="20577"/>
        <pc:sldMkLst>
          <pc:docMk/>
          <pc:sldMk cId="1217933146" sldId="2475"/>
        </pc:sldMkLst>
        <pc:spChg chg="mod">
          <ac:chgData name="魏 星达" userId="ca17b13798aa44f7" providerId="LiveId" clId="{18992E47-3045-024F-81E5-3C2E65956294}" dt="2021-09-16T13:54:30.696" v="1340" actId="20577"/>
          <ac:spMkLst>
            <pc:docMk/>
            <pc:sldMk cId="1217933146" sldId="2475"/>
            <ac:spMk id="3" creationId="{E02F01D1-9BFA-0A4B-A590-067CB989B7C7}"/>
          </ac:spMkLst>
        </pc:spChg>
        <pc:picChg chg="mod">
          <ac:chgData name="魏 星达" userId="ca17b13798aa44f7" providerId="LiveId" clId="{18992E47-3045-024F-81E5-3C2E65956294}" dt="2021-09-16T13:54:11.709" v="1262" actId="1076"/>
          <ac:picMkLst>
            <pc:docMk/>
            <pc:sldMk cId="1217933146" sldId="2475"/>
            <ac:picMk id="5" creationId="{AFCB10FC-207D-DD41-AE6F-E21AD6D2826B}"/>
          </ac:picMkLst>
        </pc:picChg>
        <pc:picChg chg="mod">
          <ac:chgData name="魏 星达" userId="ca17b13798aa44f7" providerId="LiveId" clId="{18992E47-3045-024F-81E5-3C2E65956294}" dt="2021-09-16T13:54:11.709" v="1262" actId="1076"/>
          <ac:picMkLst>
            <pc:docMk/>
            <pc:sldMk cId="1217933146" sldId="2475"/>
            <ac:picMk id="6" creationId="{9FF7324C-863D-8E46-8ACC-84FFD989816A}"/>
          </ac:picMkLst>
        </pc:picChg>
        <pc:picChg chg="mod">
          <ac:chgData name="魏 星达" userId="ca17b13798aa44f7" providerId="LiveId" clId="{18992E47-3045-024F-81E5-3C2E65956294}" dt="2021-09-16T13:54:11.709" v="1262" actId="1076"/>
          <ac:picMkLst>
            <pc:docMk/>
            <pc:sldMk cId="1217933146" sldId="2475"/>
            <ac:picMk id="7" creationId="{0CDCADBE-4E46-D24D-A22D-3981F84CC9EF}"/>
          </ac:picMkLst>
        </pc:picChg>
      </pc:sldChg>
      <pc:sldChg chg="modSp mod">
        <pc:chgData name="魏 星达" userId="ca17b13798aa44f7" providerId="LiveId" clId="{18992E47-3045-024F-81E5-3C2E65956294}" dt="2021-09-16T13:29:57.108" v="758" actId="20577"/>
        <pc:sldMkLst>
          <pc:docMk/>
          <pc:sldMk cId="3680285365" sldId="2476"/>
        </pc:sldMkLst>
        <pc:spChg chg="mod">
          <ac:chgData name="魏 星达" userId="ca17b13798aa44f7" providerId="LiveId" clId="{18992E47-3045-024F-81E5-3C2E65956294}" dt="2021-09-16T13:29:57.108" v="758" actId="20577"/>
          <ac:spMkLst>
            <pc:docMk/>
            <pc:sldMk cId="3680285365" sldId="2476"/>
            <ac:spMk id="2" creationId="{7139537D-879F-0A4A-8B10-FE5F7C39F4AA}"/>
          </ac:spMkLst>
        </pc:spChg>
      </pc:sldChg>
      <pc:sldChg chg="modSp mod">
        <pc:chgData name="魏 星达" userId="ca17b13798aa44f7" providerId="LiveId" clId="{18992E47-3045-024F-81E5-3C2E65956294}" dt="2021-09-16T13:30:22.804" v="776" actId="20577"/>
        <pc:sldMkLst>
          <pc:docMk/>
          <pc:sldMk cId="2259334065" sldId="2477"/>
        </pc:sldMkLst>
        <pc:spChg chg="mod">
          <ac:chgData name="魏 星达" userId="ca17b13798aa44f7" providerId="LiveId" clId="{18992E47-3045-024F-81E5-3C2E65956294}" dt="2021-09-16T13:30:22.804" v="776" actId="20577"/>
          <ac:spMkLst>
            <pc:docMk/>
            <pc:sldMk cId="2259334065" sldId="2477"/>
            <ac:spMk id="2" creationId="{FADC604D-51A9-B449-A792-76FF6F2D0A42}"/>
          </ac:spMkLst>
        </pc:spChg>
      </pc:sldChg>
      <pc:sldChg chg="del">
        <pc:chgData name="魏 星达" userId="ca17b13798aa44f7" providerId="LiveId" clId="{18992E47-3045-024F-81E5-3C2E65956294}" dt="2021-09-18T13:05:17.612" v="7458" actId="2696"/>
        <pc:sldMkLst>
          <pc:docMk/>
          <pc:sldMk cId="3091381152" sldId="2479"/>
        </pc:sldMkLst>
      </pc:sldChg>
      <pc:sldChg chg="addSp delSp modSp mod">
        <pc:chgData name="魏 星达" userId="ca17b13798aa44f7" providerId="LiveId" clId="{18992E47-3045-024F-81E5-3C2E65956294}" dt="2021-09-16T13:53:59.258" v="1260"/>
        <pc:sldMkLst>
          <pc:docMk/>
          <pc:sldMk cId="4077521901" sldId="2481"/>
        </pc:sldMkLst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5" creationId="{B746994B-B7D2-1B4C-8421-D65CF39B4B62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6" creationId="{50B7E40F-A59B-9040-853E-C597F60CB943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8" creationId="{4662B8FF-DF11-A648-9D86-D1F7EE5B2A28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9" creationId="{4F254355-B1AA-1C48-BCD5-BEEA44B6DFF5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10" creationId="{C5247DEA-744F-EB43-9E8E-F2D17C45196D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1" creationId="{52AC67A4-6204-984B-A9E2-CFAE3149DB7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2" creationId="{2E440E16-AE40-3140-B0A3-DADB4646DA4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3" creationId="{846C4F65-05E0-E346-A4C7-BEF29753814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4" creationId="{15230483-5659-4345-B217-47A5B0AB3BC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5" creationId="{8C62D11D-1550-784E-96FA-3B47509DE4AF}"/>
          </ac:spMkLst>
        </pc:spChg>
      </pc:sldChg>
      <pc:sldChg chg="addSp delSp modSp mod">
        <pc:chgData name="魏 星达" userId="ca17b13798aa44f7" providerId="LiveId" clId="{18992E47-3045-024F-81E5-3C2E65956294}" dt="2021-09-16T13:53:54.409" v="1258"/>
        <pc:sldMkLst>
          <pc:docMk/>
          <pc:sldMk cId="2967505443" sldId="2482"/>
        </pc:sldMkLst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6" creationId="{60DDE5AF-FCA7-3E4C-AF54-E4618005EC39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7" creationId="{E7D33AD0-2BD7-3B4E-B2EF-671E5C551E3F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8" creationId="{C4379C75-B954-1448-929F-6FECF3F7CDC1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9" creationId="{C019A79B-0288-9D44-8DA2-A09CB0316C56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10" creationId="{77F796E6-2BE4-A44A-A520-0618D29CBC6D}"/>
          </ac:spMkLst>
        </pc:spChg>
        <pc:spChg chg="mod">
          <ac:chgData name="魏 星达" userId="ca17b13798aa44f7" providerId="LiveId" clId="{18992E47-3045-024F-81E5-3C2E65956294}" dt="2021-09-16T13:31:03.430" v="782" actId="1076"/>
          <ac:spMkLst>
            <pc:docMk/>
            <pc:sldMk cId="2967505443" sldId="2482"/>
            <ac:spMk id="11" creationId="{DB7A25C3-9A4D-A041-8726-A32714474807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2" creationId="{2BF25801-8674-1B4F-A24B-5BDCDB8CB8D6}"/>
          </ac:spMkLst>
        </pc:spChg>
        <pc:spChg chg="mod">
          <ac:chgData name="魏 星达" userId="ca17b13798aa44f7" providerId="LiveId" clId="{18992E47-3045-024F-81E5-3C2E65956294}" dt="2021-09-16T13:30:59.681" v="781" actId="1076"/>
          <ac:spMkLst>
            <pc:docMk/>
            <pc:sldMk cId="2967505443" sldId="2482"/>
            <ac:spMk id="13" creationId="{BCE1CEEA-70E6-AE44-945B-6CE13863EE7D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4" creationId="{3E38FC78-C7D4-2C46-BBA0-E48E27407B07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5" creationId="{9F25B443-FB44-8A4A-927B-5FF844C4EB09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6" creationId="{0BCE68D2-92A8-6B45-8D1A-E978A94D6215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7" creationId="{515E90BA-22BF-DB4D-B0A5-97F6437064F5}"/>
          </ac:spMkLst>
        </pc:spChg>
      </pc:sldChg>
      <pc:sldChg chg="modSp mod">
        <pc:chgData name="魏 星达" userId="ca17b13798aa44f7" providerId="LiveId" clId="{18992E47-3045-024F-81E5-3C2E65956294}" dt="2021-09-16T13:28:53.711" v="647" actId="20577"/>
        <pc:sldMkLst>
          <pc:docMk/>
          <pc:sldMk cId="2954729290" sldId="2484"/>
        </pc:sldMkLst>
        <pc:spChg chg="mod">
          <ac:chgData name="魏 星达" userId="ca17b13798aa44f7" providerId="LiveId" clId="{18992E47-3045-024F-81E5-3C2E65956294}" dt="2021-09-16T13:28:53.711" v="647" actId="20577"/>
          <ac:spMkLst>
            <pc:docMk/>
            <pc:sldMk cId="2954729290" sldId="2484"/>
            <ac:spMk id="3" creationId="{80821482-D94F-D54D-82BE-9E98297E99A0}"/>
          </ac:spMkLst>
        </pc:spChg>
      </pc:sldChg>
      <pc:sldChg chg="addSp delSp modSp mod">
        <pc:chgData name="魏 星达" userId="ca17b13798aa44f7" providerId="LiveId" clId="{18992E47-3045-024F-81E5-3C2E65956294}" dt="2021-09-16T13:53:48.787" v="1256"/>
        <pc:sldMkLst>
          <pc:docMk/>
          <pc:sldMk cId="4035355381" sldId="2488"/>
        </pc:sldMkLst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6" creationId="{60DDE5AF-FCA7-3E4C-AF54-E4618005EC39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7" creationId="{E7D33AD0-2BD7-3B4E-B2EF-671E5C551E3F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8" creationId="{C4379C75-B954-1448-929F-6FECF3F7CDC1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9" creationId="{C019A79B-0288-9D44-8DA2-A09CB0316C56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10" creationId="{77F796E6-2BE4-A44A-A520-0618D29CBC6D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1" creationId="{3B2BE8EF-5526-BA44-B9F9-C6B391C8D955}"/>
          </ac:spMkLst>
        </pc:spChg>
        <pc:spChg chg="mod">
          <ac:chgData name="魏 星达" userId="ca17b13798aa44f7" providerId="LiveId" clId="{18992E47-3045-024F-81E5-3C2E65956294}" dt="2021-09-16T13:30:55.340" v="780" actId="1076"/>
          <ac:spMkLst>
            <pc:docMk/>
            <pc:sldMk cId="4035355381" sldId="2488"/>
            <ac:spMk id="12" creationId="{BBB5FD90-90AF-FD4C-9D12-D698EC482513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3" creationId="{90A9C637-0A75-B74B-B2D3-3DE4136AAC1C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4" creationId="{2476F0F3-48E0-E546-A170-738CC56DCF08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5" creationId="{17C1B3F9-5181-B54F-8860-C118F91762F1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6" creationId="{173F2667-66E3-E345-AC50-DC8B5EC5AE00}"/>
          </ac:spMkLst>
        </pc:spChg>
      </pc:sldChg>
      <pc:sldChg chg="modSp mod">
        <pc:chgData name="魏 星达" userId="ca17b13798aa44f7" providerId="LiveId" clId="{18992E47-3045-024F-81E5-3C2E65956294}" dt="2021-09-16T13:52:21.608" v="1249" actId="20577"/>
        <pc:sldMkLst>
          <pc:docMk/>
          <pc:sldMk cId="81673696" sldId="2489"/>
        </pc:sldMkLst>
        <pc:spChg chg="mod">
          <ac:chgData name="魏 星达" userId="ca17b13798aa44f7" providerId="LiveId" clId="{18992E47-3045-024F-81E5-3C2E65956294}" dt="2021-09-16T13:25:43.270" v="389" actId="20577"/>
          <ac:spMkLst>
            <pc:docMk/>
            <pc:sldMk cId="81673696" sldId="2489"/>
            <ac:spMk id="2" creationId="{40A02519-FF12-6341-ADBB-4D88D9660137}"/>
          </ac:spMkLst>
        </pc:spChg>
        <pc:spChg chg="mod">
          <ac:chgData name="魏 星达" userId="ca17b13798aa44f7" providerId="LiveId" clId="{18992E47-3045-024F-81E5-3C2E65956294}" dt="2021-09-16T13:52:21.608" v="1249" actId="20577"/>
          <ac:spMkLst>
            <pc:docMk/>
            <pc:sldMk cId="81673696" sldId="2489"/>
            <ac:spMk id="3" creationId="{A23B645B-127B-924D-990E-0F8FB5C9FC3A}"/>
          </ac:spMkLst>
        </pc:spChg>
      </pc:sldChg>
      <pc:sldChg chg="modSp mod">
        <pc:chgData name="魏 星达" userId="ca17b13798aa44f7" providerId="LiveId" clId="{18992E47-3045-024F-81E5-3C2E65956294}" dt="2021-09-16T13:53:39.563" v="1254" actId="20577"/>
        <pc:sldMkLst>
          <pc:docMk/>
          <pc:sldMk cId="1204177564" sldId="2490"/>
        </pc:sldMkLst>
        <pc:spChg chg="mod">
          <ac:chgData name="魏 星达" userId="ca17b13798aa44f7" providerId="LiveId" clId="{18992E47-3045-024F-81E5-3C2E65956294}" dt="2021-09-16T13:53:39.563" v="1254" actId="20577"/>
          <ac:spMkLst>
            <pc:docMk/>
            <pc:sldMk cId="1204177564" sldId="2490"/>
            <ac:spMk id="6" creationId="{60DDE5AF-FCA7-3E4C-AF54-E4618005EC39}"/>
          </ac:spMkLst>
        </pc:spChg>
        <pc:spChg chg="mod">
          <ac:chgData name="魏 星达" userId="ca17b13798aa44f7" providerId="LiveId" clId="{18992E47-3045-024F-81E5-3C2E65956294}" dt="2021-09-16T13:31:09.105" v="783" actId="1076"/>
          <ac:spMkLst>
            <pc:docMk/>
            <pc:sldMk cId="1204177564" sldId="2490"/>
            <ac:spMk id="12" creationId="{BBB5FD90-90AF-FD4C-9D12-D698EC482513}"/>
          </ac:spMkLst>
        </pc:spChg>
      </pc:sldChg>
      <pc:sldChg chg="modSp mod">
        <pc:chgData name="魏 星达" userId="ca17b13798aa44f7" providerId="LiveId" clId="{18992E47-3045-024F-81E5-3C2E65956294}" dt="2021-09-16T13:31:19.158" v="784" actId="1076"/>
        <pc:sldMkLst>
          <pc:docMk/>
          <pc:sldMk cId="3832880921" sldId="2492"/>
        </pc:sldMkLst>
        <pc:spChg chg="mod">
          <ac:chgData name="魏 星达" userId="ca17b13798aa44f7" providerId="LiveId" clId="{18992E47-3045-024F-81E5-3C2E65956294}" dt="2021-09-16T13:31:19.158" v="784" actId="1076"/>
          <ac:spMkLst>
            <pc:docMk/>
            <pc:sldMk cId="3832880921" sldId="2492"/>
            <ac:spMk id="3" creationId="{C961920F-D83B-9540-8EDE-806CC210CA9B}"/>
          </ac:spMkLst>
        </pc:spChg>
      </pc:sldChg>
      <pc:sldChg chg="modSp new mod">
        <pc:chgData name="魏 星达" userId="ca17b13798aa44f7" providerId="LiveId" clId="{18992E47-3045-024F-81E5-3C2E65956294}" dt="2021-09-16T13:40:23.724" v="1231" actId="20577"/>
        <pc:sldMkLst>
          <pc:docMk/>
          <pc:sldMk cId="297497760" sldId="2493"/>
        </pc:sldMkLst>
        <pc:spChg chg="mod">
          <ac:chgData name="魏 星达" userId="ca17b13798aa44f7" providerId="LiveId" clId="{18992E47-3045-024F-81E5-3C2E65956294}" dt="2021-09-16T13:29:22.998" v="722" actId="20577"/>
          <ac:spMkLst>
            <pc:docMk/>
            <pc:sldMk cId="297497760" sldId="2493"/>
            <ac:spMk id="2" creationId="{35EB584B-FFB5-6C4C-82CB-68A1A33BFCC3}"/>
          </ac:spMkLst>
        </pc:spChg>
        <pc:spChg chg="mod">
          <ac:chgData name="魏 星达" userId="ca17b13798aa44f7" providerId="LiveId" clId="{18992E47-3045-024F-81E5-3C2E65956294}" dt="2021-09-16T13:40:23.724" v="1231" actId="20577"/>
          <ac:spMkLst>
            <pc:docMk/>
            <pc:sldMk cId="297497760" sldId="2493"/>
            <ac:spMk id="3" creationId="{E970BF6B-E78E-FA4E-A67F-A41B11D33FF8}"/>
          </ac:spMkLst>
        </pc:spChg>
      </pc:sldChg>
      <pc:sldChg chg="addSp modSp new mod">
        <pc:chgData name="魏 星达" userId="ca17b13798aa44f7" providerId="LiveId" clId="{18992E47-3045-024F-81E5-3C2E65956294}" dt="2021-09-16T13:56:37.683" v="1408" actId="1076"/>
        <pc:sldMkLst>
          <pc:docMk/>
          <pc:sldMk cId="3486659466" sldId="2494"/>
        </pc:sldMkLst>
        <pc:spChg chg="mod">
          <ac:chgData name="魏 星达" userId="ca17b13798aa44f7" providerId="LiveId" clId="{18992E47-3045-024F-81E5-3C2E65956294}" dt="2021-09-16T13:34:40.596" v="995" actId="20577"/>
          <ac:spMkLst>
            <pc:docMk/>
            <pc:sldMk cId="3486659466" sldId="2494"/>
            <ac:spMk id="2" creationId="{B267B560-8E96-9A49-9DA4-437119237B54}"/>
          </ac:spMkLst>
        </pc:spChg>
        <pc:spChg chg="mod">
          <ac:chgData name="魏 星达" userId="ca17b13798aa44f7" providerId="LiveId" clId="{18992E47-3045-024F-81E5-3C2E65956294}" dt="2021-09-16T13:56:16.989" v="1402" actId="20577"/>
          <ac:spMkLst>
            <pc:docMk/>
            <pc:sldMk cId="3486659466" sldId="2494"/>
            <ac:spMk id="3" creationId="{3B513F1C-9462-A641-9FC8-50925C7B8516}"/>
          </ac:spMkLst>
        </pc:spChg>
        <pc:picChg chg="add mod">
          <ac:chgData name="魏 星达" userId="ca17b13798aa44f7" providerId="LiveId" clId="{18992E47-3045-024F-81E5-3C2E65956294}" dt="2021-09-16T13:56:37.683" v="1408" actId="1076"/>
          <ac:picMkLst>
            <pc:docMk/>
            <pc:sldMk cId="3486659466" sldId="2494"/>
            <ac:picMk id="6" creationId="{0F0CFF9F-3EC8-2D47-9C3E-2ACF7CF311D5}"/>
          </ac:picMkLst>
        </pc:picChg>
      </pc:sldChg>
      <pc:sldChg chg="addSp modSp new mod">
        <pc:chgData name="魏 星达" userId="ca17b13798aa44f7" providerId="LiveId" clId="{18992E47-3045-024F-81E5-3C2E65956294}" dt="2021-09-16T14:29:12.245" v="3174"/>
        <pc:sldMkLst>
          <pc:docMk/>
          <pc:sldMk cId="1759298257" sldId="2495"/>
        </pc:sldMkLst>
        <pc:spChg chg="mod">
          <ac:chgData name="魏 星达" userId="ca17b13798aa44f7" providerId="LiveId" clId="{18992E47-3045-024F-81E5-3C2E65956294}" dt="2021-09-16T14:15:59.583" v="2654"/>
          <ac:spMkLst>
            <pc:docMk/>
            <pc:sldMk cId="1759298257" sldId="2495"/>
            <ac:spMk id="2" creationId="{A7CE9D75-9B0B-C34E-872D-61D72A1554CE}"/>
          </ac:spMkLst>
        </pc:spChg>
        <pc:spChg chg="mod">
          <ac:chgData name="魏 星达" userId="ca17b13798aa44f7" providerId="LiveId" clId="{18992E47-3045-024F-81E5-3C2E65956294}" dt="2021-09-16T14:29:12.245" v="3174"/>
          <ac:spMkLst>
            <pc:docMk/>
            <pc:sldMk cId="1759298257" sldId="2495"/>
            <ac:spMk id="3" creationId="{A514E141-3AD4-E843-A5C6-4AA74AC5273B}"/>
          </ac:spMkLst>
        </pc:spChg>
        <pc:picChg chg="add mod">
          <ac:chgData name="魏 星达" userId="ca17b13798aa44f7" providerId="LiveId" clId="{18992E47-3045-024F-81E5-3C2E65956294}" dt="2021-09-16T14:16:50.221" v="2780" actId="1076"/>
          <ac:picMkLst>
            <pc:docMk/>
            <pc:sldMk cId="1759298257" sldId="2495"/>
            <ac:picMk id="6" creationId="{B179B7E0-EA84-F54E-9016-948C2A1EBA50}"/>
          </ac:picMkLst>
        </pc:picChg>
      </pc:sldChg>
      <pc:sldChg chg="addSp delSp modSp add mod">
        <pc:chgData name="魏 星达" userId="ca17b13798aa44f7" providerId="LiveId" clId="{18992E47-3045-024F-81E5-3C2E65956294}" dt="2021-09-16T14:04:47.334" v="1862" actId="20577"/>
        <pc:sldMkLst>
          <pc:docMk/>
          <pc:sldMk cId="342826310" sldId="2496"/>
        </pc:sldMkLst>
        <pc:spChg chg="mod">
          <ac:chgData name="魏 星达" userId="ca17b13798aa44f7" providerId="LiveId" clId="{18992E47-3045-024F-81E5-3C2E65956294}" dt="2021-09-16T14:04:22.791" v="1763" actId="20577"/>
          <ac:spMkLst>
            <pc:docMk/>
            <pc:sldMk cId="342826310" sldId="2496"/>
            <ac:spMk id="2" creationId="{B267B560-8E96-9A49-9DA4-437119237B54}"/>
          </ac:spMkLst>
        </pc:spChg>
        <pc:spChg chg="mod">
          <ac:chgData name="魏 星达" userId="ca17b13798aa44f7" providerId="LiveId" clId="{18992E47-3045-024F-81E5-3C2E65956294}" dt="2021-09-16T14:04:47.334" v="1862" actId="20577"/>
          <ac:spMkLst>
            <pc:docMk/>
            <pc:sldMk cId="342826310" sldId="2496"/>
            <ac:spMk id="3" creationId="{3B513F1C-9462-A641-9FC8-50925C7B8516}"/>
          </ac:spMkLst>
        </pc:spChg>
        <pc:spChg chg="add del">
          <ac:chgData name="魏 星达" userId="ca17b13798aa44f7" providerId="LiveId" clId="{18992E47-3045-024F-81E5-3C2E65956294}" dt="2021-09-16T13:58:58.347" v="1487"/>
          <ac:spMkLst>
            <pc:docMk/>
            <pc:sldMk cId="342826310" sldId="2496"/>
            <ac:spMk id="5" creationId="{8BFFA7C3-C832-0D43-B6DC-8B8EBA9FB44D}"/>
          </ac:spMkLst>
        </pc:spChg>
        <pc:spChg chg="add del">
          <ac:chgData name="魏 星达" userId="ca17b13798aa44f7" providerId="LiveId" clId="{18992E47-3045-024F-81E5-3C2E65956294}" dt="2021-09-16T13:59:01.008" v="1489"/>
          <ac:spMkLst>
            <pc:docMk/>
            <pc:sldMk cId="342826310" sldId="2496"/>
            <ac:spMk id="7" creationId="{B2EFC400-EB12-6B41-BE36-BE2913EAA621}"/>
          </ac:spMkLst>
        </pc:spChg>
        <pc:spChg chg="add del mod">
          <ac:chgData name="魏 星达" userId="ca17b13798aa44f7" providerId="LiveId" clId="{18992E47-3045-024F-81E5-3C2E65956294}" dt="2021-09-16T13:59:51.389" v="1514"/>
          <ac:spMkLst>
            <pc:docMk/>
            <pc:sldMk cId="342826310" sldId="2496"/>
            <ac:spMk id="8" creationId="{1DECAE47-459C-4C47-BC5A-BA5FCBB16E1C}"/>
          </ac:spMkLst>
        </pc:spChg>
        <pc:spChg chg="add del">
          <ac:chgData name="魏 星达" userId="ca17b13798aa44f7" providerId="LiveId" clId="{18992E47-3045-024F-81E5-3C2E65956294}" dt="2021-09-16T13:59:53.285" v="1516"/>
          <ac:spMkLst>
            <pc:docMk/>
            <pc:sldMk cId="342826310" sldId="2496"/>
            <ac:spMk id="9" creationId="{66F8B2A8-B30F-4F4A-A707-6B64068EFC6D}"/>
          </ac:spMkLst>
        </pc:spChg>
        <pc:picChg chg="del">
          <ac:chgData name="魏 星达" userId="ca17b13798aa44f7" providerId="LiveId" clId="{18992E47-3045-024F-81E5-3C2E65956294}" dt="2021-09-16T13:57:34.820" v="1411" actId="478"/>
          <ac:picMkLst>
            <pc:docMk/>
            <pc:sldMk cId="342826310" sldId="2496"/>
            <ac:picMk id="6" creationId="{0F0CFF9F-3EC8-2D47-9C3E-2ACF7CF311D5}"/>
          </ac:picMkLst>
        </pc:picChg>
        <pc:picChg chg="add del">
          <ac:chgData name="魏 星达" userId="ca17b13798aa44f7" providerId="LiveId" clId="{18992E47-3045-024F-81E5-3C2E65956294}" dt="2021-09-16T13:58:58.347" v="1487"/>
          <ac:picMkLst>
            <pc:docMk/>
            <pc:sldMk cId="342826310" sldId="2496"/>
            <ac:picMk id="1026" creationId="{60CE25AD-42DA-8442-88BB-7D350D8FC3AD}"/>
          </ac:picMkLst>
        </pc:picChg>
        <pc:picChg chg="add del">
          <ac:chgData name="魏 星达" userId="ca17b13798aa44f7" providerId="LiveId" clId="{18992E47-3045-024F-81E5-3C2E65956294}" dt="2021-09-16T13:59:01.008" v="1489"/>
          <ac:picMkLst>
            <pc:docMk/>
            <pc:sldMk cId="342826310" sldId="2496"/>
            <ac:picMk id="1028" creationId="{FB7CDFCD-F3D4-744C-89ED-E74D19BD2B3C}"/>
          </ac:picMkLst>
        </pc:picChg>
        <pc:picChg chg="add mod">
          <ac:chgData name="魏 星达" userId="ca17b13798aa44f7" providerId="LiveId" clId="{18992E47-3045-024F-81E5-3C2E65956294}" dt="2021-09-16T14:00:28.695" v="1539" actId="1076"/>
          <ac:picMkLst>
            <pc:docMk/>
            <pc:sldMk cId="342826310" sldId="2496"/>
            <ac:picMk id="1030" creationId="{7E2D04EA-47EA-3948-ABD8-50FC99ADB8C3}"/>
          </ac:picMkLst>
        </pc:picChg>
        <pc:picChg chg="add del">
          <ac:chgData name="魏 星达" userId="ca17b13798aa44f7" providerId="LiveId" clId="{18992E47-3045-024F-81E5-3C2E65956294}" dt="2021-09-16T13:59:51.389" v="1514"/>
          <ac:picMkLst>
            <pc:docMk/>
            <pc:sldMk cId="342826310" sldId="2496"/>
            <ac:picMk id="1032" creationId="{9FB033FE-21AE-4D4A-8EC6-45B4D5949988}"/>
          </ac:picMkLst>
        </pc:picChg>
        <pc:picChg chg="add del">
          <ac:chgData name="魏 星达" userId="ca17b13798aa44f7" providerId="LiveId" clId="{18992E47-3045-024F-81E5-3C2E65956294}" dt="2021-09-16T13:59:53.285" v="1516"/>
          <ac:picMkLst>
            <pc:docMk/>
            <pc:sldMk cId="342826310" sldId="2496"/>
            <ac:picMk id="1034" creationId="{BF7C5A94-052A-3247-AE02-169407C70EB4}"/>
          </ac:picMkLst>
        </pc:picChg>
      </pc:sldChg>
      <pc:sldChg chg="modSp new mod">
        <pc:chgData name="魏 星达" userId="ca17b13798aa44f7" providerId="LiveId" clId="{18992E47-3045-024F-81E5-3C2E65956294}" dt="2021-09-16T14:11:42.191" v="2332" actId="20577"/>
        <pc:sldMkLst>
          <pc:docMk/>
          <pc:sldMk cId="174140125" sldId="2497"/>
        </pc:sldMkLst>
        <pc:spChg chg="mod">
          <ac:chgData name="魏 星达" userId="ca17b13798aa44f7" providerId="LiveId" clId="{18992E47-3045-024F-81E5-3C2E65956294}" dt="2021-09-16T14:05:17.293" v="1918" actId="20577"/>
          <ac:spMkLst>
            <pc:docMk/>
            <pc:sldMk cId="174140125" sldId="2497"/>
            <ac:spMk id="2" creationId="{CDC3D128-6117-8C4C-8EA4-425E7B5CAABB}"/>
          </ac:spMkLst>
        </pc:spChg>
        <pc:spChg chg="mod">
          <ac:chgData name="魏 星达" userId="ca17b13798aa44f7" providerId="LiveId" clId="{18992E47-3045-024F-81E5-3C2E65956294}" dt="2021-09-16T14:11:42.191" v="2332" actId="20577"/>
          <ac:spMkLst>
            <pc:docMk/>
            <pc:sldMk cId="174140125" sldId="2497"/>
            <ac:spMk id="3" creationId="{475123B4-5700-524D-9391-624F238FF53B}"/>
          </ac:spMkLst>
        </pc:spChg>
      </pc:sldChg>
      <pc:sldChg chg="addSp modSp add mod">
        <pc:chgData name="魏 星达" userId="ca17b13798aa44f7" providerId="LiveId" clId="{18992E47-3045-024F-81E5-3C2E65956294}" dt="2021-09-16T14:29:16.487" v="3176" actId="207"/>
        <pc:sldMkLst>
          <pc:docMk/>
          <pc:sldMk cId="3220509530" sldId="2498"/>
        </pc:sldMkLst>
        <pc:spChg chg="mod">
          <ac:chgData name="魏 星达" userId="ca17b13798aa44f7" providerId="LiveId" clId="{18992E47-3045-024F-81E5-3C2E65956294}" dt="2021-09-16T14:29:16.487" v="3176" actId="207"/>
          <ac:spMkLst>
            <pc:docMk/>
            <pc:sldMk cId="3220509530" sldId="2498"/>
            <ac:spMk id="3" creationId="{475123B4-5700-524D-9391-624F238FF53B}"/>
          </ac:spMkLst>
        </pc:spChg>
        <pc:picChg chg="add mod">
          <ac:chgData name="魏 星达" userId="ca17b13798aa44f7" providerId="LiveId" clId="{18992E47-3045-024F-81E5-3C2E65956294}" dt="2021-09-16T14:14:37.615" v="2613" actId="1076"/>
          <ac:picMkLst>
            <pc:docMk/>
            <pc:sldMk cId="3220509530" sldId="2498"/>
            <ac:picMk id="6" creationId="{E34FB4DD-3762-7443-A7DF-29FD2DA0C8B3}"/>
          </ac:picMkLst>
        </pc:picChg>
      </pc:sldChg>
      <pc:sldChg chg="modSp new del mod">
        <pc:chgData name="魏 星达" userId="ca17b13798aa44f7" providerId="LiveId" clId="{18992E47-3045-024F-81E5-3C2E65956294}" dt="2021-09-16T14:26:19.222" v="2896" actId="2696"/>
        <pc:sldMkLst>
          <pc:docMk/>
          <pc:sldMk cId="1250986795" sldId="2499"/>
        </pc:sldMkLst>
        <pc:spChg chg="mod">
          <ac:chgData name="魏 星达" userId="ca17b13798aa44f7" providerId="LiveId" clId="{18992E47-3045-024F-81E5-3C2E65956294}" dt="2021-09-16T14:18:36.961" v="2828" actId="20577"/>
          <ac:spMkLst>
            <pc:docMk/>
            <pc:sldMk cId="1250986795" sldId="2499"/>
            <ac:spMk id="2" creationId="{C6BBAEF4-3E2B-0142-9756-DA08BAF153DC}"/>
          </ac:spMkLst>
        </pc:spChg>
        <pc:spChg chg="mod">
          <ac:chgData name="魏 星达" userId="ca17b13798aa44f7" providerId="LiveId" clId="{18992E47-3045-024F-81E5-3C2E65956294}" dt="2021-09-16T14:18:55.242" v="2895" actId="113"/>
          <ac:spMkLst>
            <pc:docMk/>
            <pc:sldMk cId="1250986795" sldId="2499"/>
            <ac:spMk id="3" creationId="{D581DA2F-42AD-7C46-BDEA-00B0D7CB976B}"/>
          </ac:spMkLst>
        </pc:spChg>
      </pc:sldChg>
      <pc:sldChg chg="modSp new mod">
        <pc:chgData name="魏 星达" userId="ca17b13798aa44f7" providerId="LiveId" clId="{18992E47-3045-024F-81E5-3C2E65956294}" dt="2021-09-16T14:31:18.526" v="3496" actId="20577"/>
        <pc:sldMkLst>
          <pc:docMk/>
          <pc:sldMk cId="3054769188" sldId="2499"/>
        </pc:sldMkLst>
        <pc:spChg chg="mod">
          <ac:chgData name="魏 星达" userId="ca17b13798aa44f7" providerId="LiveId" clId="{18992E47-3045-024F-81E5-3C2E65956294}" dt="2021-09-16T14:26:35.234" v="2950" actId="20577"/>
          <ac:spMkLst>
            <pc:docMk/>
            <pc:sldMk cId="3054769188" sldId="2499"/>
            <ac:spMk id="2" creationId="{EFD7E3AA-1F1F-4C42-8D68-E1A7AABB6CD8}"/>
          </ac:spMkLst>
        </pc:spChg>
        <pc:spChg chg="mod">
          <ac:chgData name="魏 星达" userId="ca17b13798aa44f7" providerId="LiveId" clId="{18992E47-3045-024F-81E5-3C2E65956294}" dt="2021-09-16T14:31:18.526" v="3496" actId="20577"/>
          <ac:spMkLst>
            <pc:docMk/>
            <pc:sldMk cId="3054769188" sldId="2499"/>
            <ac:spMk id="3" creationId="{5619F5BB-6BE2-EA45-8DDB-136D57DD49C2}"/>
          </ac:spMkLst>
        </pc:spChg>
      </pc:sldChg>
      <pc:sldChg chg="modSp new mod">
        <pc:chgData name="魏 星达" userId="ca17b13798aa44f7" providerId="LiveId" clId="{18992E47-3045-024F-81E5-3C2E65956294}" dt="2021-09-16T14:31:47.347" v="3512" actId="20577"/>
        <pc:sldMkLst>
          <pc:docMk/>
          <pc:sldMk cId="641564138" sldId="2500"/>
        </pc:sldMkLst>
        <pc:spChg chg="mod">
          <ac:chgData name="魏 星达" userId="ca17b13798aa44f7" providerId="LiveId" clId="{18992E47-3045-024F-81E5-3C2E65956294}" dt="2021-09-16T14:31:47.347" v="3512" actId="20577"/>
          <ac:spMkLst>
            <pc:docMk/>
            <pc:sldMk cId="641564138" sldId="2500"/>
            <ac:spMk id="2" creationId="{D072976C-DBF2-8D4E-A982-1C10C810F0B6}"/>
          </ac:spMkLst>
        </pc:spChg>
      </pc:sldChg>
      <pc:sldChg chg="modSp mod">
        <pc:chgData name="魏 星达" userId="ca17b13798aa44f7" providerId="LiveId" clId="{18992E47-3045-024F-81E5-3C2E65956294}" dt="2021-09-18T12:33:10.806" v="6794" actId="207"/>
        <pc:sldMkLst>
          <pc:docMk/>
          <pc:sldMk cId="3535723165" sldId="2503"/>
        </pc:sldMkLst>
        <pc:spChg chg="mod">
          <ac:chgData name="魏 星达" userId="ca17b13798aa44f7" providerId="LiveId" clId="{18992E47-3045-024F-81E5-3C2E65956294}" dt="2021-09-18T12:33:10.806" v="6794" actId="207"/>
          <ac:spMkLst>
            <pc:docMk/>
            <pc:sldMk cId="3535723165" sldId="2503"/>
            <ac:spMk id="3" creationId="{65EBA8CD-7C7F-D24F-B167-BC6838A084C8}"/>
          </ac:spMkLst>
        </pc:spChg>
      </pc:sldChg>
      <pc:sldChg chg="modSp mod">
        <pc:chgData name="魏 星达" userId="ca17b13798aa44f7" providerId="LiveId" clId="{18992E47-3045-024F-81E5-3C2E65956294}" dt="2021-09-18T08:34:06.976" v="4010" actId="20577"/>
        <pc:sldMkLst>
          <pc:docMk/>
          <pc:sldMk cId="4294321373" sldId="2509"/>
        </pc:sldMkLst>
        <pc:spChg chg="mod">
          <ac:chgData name="魏 星达" userId="ca17b13798aa44f7" providerId="LiveId" clId="{18992E47-3045-024F-81E5-3C2E65956294}" dt="2021-09-18T08:34:06.976" v="4010" actId="20577"/>
          <ac:spMkLst>
            <pc:docMk/>
            <pc:sldMk cId="4294321373" sldId="2509"/>
            <ac:spMk id="5" creationId="{375403D9-9667-EA4B-986A-9CD8EA818815}"/>
          </ac:spMkLst>
        </pc:spChg>
      </pc:sldChg>
      <pc:sldChg chg="addSp modSp mod">
        <pc:chgData name="魏 星达" userId="ca17b13798aa44f7" providerId="LiveId" clId="{18992E47-3045-024F-81E5-3C2E65956294}" dt="2021-09-18T08:35:26.567" v="4144" actId="1076"/>
        <pc:sldMkLst>
          <pc:docMk/>
          <pc:sldMk cId="1483551015" sldId="2510"/>
        </pc:sldMkLst>
        <pc:spChg chg="mod">
          <ac:chgData name="魏 星达" userId="ca17b13798aa44f7" providerId="LiveId" clId="{18992E47-3045-024F-81E5-3C2E65956294}" dt="2021-09-18T08:29:10.347" v="3614" actId="20577"/>
          <ac:spMkLst>
            <pc:docMk/>
            <pc:sldMk cId="1483551015" sldId="2510"/>
            <ac:spMk id="2" creationId="{7F234B18-6043-8F45-BFE1-E74438F6CDCE}"/>
          </ac:spMkLst>
        </pc:spChg>
        <pc:spChg chg="mod">
          <ac:chgData name="魏 星达" userId="ca17b13798aa44f7" providerId="LiveId" clId="{18992E47-3045-024F-81E5-3C2E65956294}" dt="2021-09-18T08:34:23.008" v="4011" actId="20577"/>
          <ac:spMkLst>
            <pc:docMk/>
            <pc:sldMk cId="1483551015" sldId="2510"/>
            <ac:spMk id="3" creationId="{D0D4AAB4-98A0-5948-A07C-B4E0B4BD88E1}"/>
          </ac:spMkLst>
        </pc:spChg>
        <pc:spChg chg="add mod">
          <ac:chgData name="魏 星达" userId="ca17b13798aa44f7" providerId="LiveId" clId="{18992E47-3045-024F-81E5-3C2E65956294}" dt="2021-09-18T08:35:26.567" v="4144" actId="1076"/>
          <ac:spMkLst>
            <pc:docMk/>
            <pc:sldMk cId="1483551015" sldId="2510"/>
            <ac:spMk id="5" creationId="{B8A87A82-312A-1248-963A-2234F5CC2C6C}"/>
          </ac:spMkLst>
        </pc:spChg>
      </pc:sldChg>
      <pc:sldChg chg="addSp modSp new mod">
        <pc:chgData name="魏 星达" userId="ca17b13798aa44f7" providerId="LiveId" clId="{18992E47-3045-024F-81E5-3C2E65956294}" dt="2021-09-18T08:37:06.853" v="4338" actId="2711"/>
        <pc:sldMkLst>
          <pc:docMk/>
          <pc:sldMk cId="1192624568" sldId="2511"/>
        </pc:sldMkLst>
        <pc:spChg chg="mod">
          <ac:chgData name="魏 星达" userId="ca17b13798aa44f7" providerId="LiveId" clId="{18992E47-3045-024F-81E5-3C2E65956294}" dt="2021-09-18T08:35:32.848" v="4165" actId="20577"/>
          <ac:spMkLst>
            <pc:docMk/>
            <pc:sldMk cId="1192624568" sldId="2511"/>
            <ac:spMk id="2" creationId="{F8D6E1CC-46DA-3045-BC77-B48F5D8BE167}"/>
          </ac:spMkLst>
        </pc:spChg>
        <pc:spChg chg="mod">
          <ac:chgData name="魏 星达" userId="ca17b13798aa44f7" providerId="LiveId" clId="{18992E47-3045-024F-81E5-3C2E65956294}" dt="2021-09-18T08:37:06.853" v="4338" actId="2711"/>
          <ac:spMkLst>
            <pc:docMk/>
            <pc:sldMk cId="1192624568" sldId="2511"/>
            <ac:spMk id="3" creationId="{65F9C5AE-5CF2-F341-8295-1802B374CC18}"/>
          </ac:spMkLst>
        </pc:spChg>
        <pc:picChg chg="add mod">
          <ac:chgData name="魏 星达" userId="ca17b13798aa44f7" providerId="LiveId" clId="{18992E47-3045-024F-81E5-3C2E65956294}" dt="2021-09-18T08:36:55.126" v="4307" actId="1076"/>
          <ac:picMkLst>
            <pc:docMk/>
            <pc:sldMk cId="1192624568" sldId="2511"/>
            <ac:picMk id="6" creationId="{EAC6B20C-5E47-FD44-8017-0ED703E7CA1A}"/>
          </ac:picMkLst>
        </pc:picChg>
      </pc:sldChg>
      <pc:sldChg chg="addSp modSp new mod">
        <pc:chgData name="魏 星达" userId="ca17b13798aa44f7" providerId="LiveId" clId="{18992E47-3045-024F-81E5-3C2E65956294}" dt="2021-09-18T08:40:50.027" v="4584" actId="1076"/>
        <pc:sldMkLst>
          <pc:docMk/>
          <pc:sldMk cId="76607307" sldId="2512"/>
        </pc:sldMkLst>
        <pc:spChg chg="mod">
          <ac:chgData name="魏 星达" userId="ca17b13798aa44f7" providerId="LiveId" clId="{18992E47-3045-024F-81E5-3C2E65956294}" dt="2021-09-18T08:38:50.754" v="4340"/>
          <ac:spMkLst>
            <pc:docMk/>
            <pc:sldMk cId="76607307" sldId="2512"/>
            <ac:spMk id="2" creationId="{298FD964-43E2-7447-ABB3-AD66890A11FE}"/>
          </ac:spMkLst>
        </pc:spChg>
        <pc:spChg chg="mod">
          <ac:chgData name="魏 星达" userId="ca17b13798aa44f7" providerId="LiveId" clId="{18992E47-3045-024F-81E5-3C2E65956294}" dt="2021-09-18T08:40:48.543" v="4583" actId="20577"/>
          <ac:spMkLst>
            <pc:docMk/>
            <pc:sldMk cId="76607307" sldId="2512"/>
            <ac:spMk id="3" creationId="{0F966509-F965-9F45-91DF-17BB3878D91C}"/>
          </ac:spMkLst>
        </pc:spChg>
        <pc:picChg chg="add mod">
          <ac:chgData name="魏 星达" userId="ca17b13798aa44f7" providerId="LiveId" clId="{18992E47-3045-024F-81E5-3C2E65956294}" dt="2021-09-18T08:40:50.027" v="4584" actId="1076"/>
          <ac:picMkLst>
            <pc:docMk/>
            <pc:sldMk cId="76607307" sldId="2512"/>
            <ac:picMk id="6" creationId="{94219684-A278-B74D-9EEF-61B0B4CDB29A}"/>
          </ac:picMkLst>
        </pc:picChg>
      </pc:sldChg>
      <pc:sldChg chg="addSp delSp modSp new mod">
        <pc:chgData name="魏 星达" userId="ca17b13798aa44f7" providerId="LiveId" clId="{18992E47-3045-024F-81E5-3C2E65956294}" dt="2021-09-18T09:43:15.411" v="4803" actId="478"/>
        <pc:sldMkLst>
          <pc:docMk/>
          <pc:sldMk cId="1469155958" sldId="2513"/>
        </pc:sldMkLst>
        <pc:spChg chg="mod">
          <ac:chgData name="魏 星达" userId="ca17b13798aa44f7" providerId="LiveId" clId="{18992E47-3045-024F-81E5-3C2E65956294}" dt="2021-09-18T08:42:20.993" v="4660" actId="20577"/>
          <ac:spMkLst>
            <pc:docMk/>
            <pc:sldMk cId="1469155958" sldId="2513"/>
            <ac:spMk id="2" creationId="{A3F962B8-984D-0440-83BD-64CF590DAD8A}"/>
          </ac:spMkLst>
        </pc:spChg>
        <pc:spChg chg="mod">
          <ac:chgData name="魏 星达" userId="ca17b13798aa44f7" providerId="LiveId" clId="{18992E47-3045-024F-81E5-3C2E65956294}" dt="2021-09-18T08:49:20.590" v="4763" actId="14100"/>
          <ac:spMkLst>
            <pc:docMk/>
            <pc:sldMk cId="1469155958" sldId="2513"/>
            <ac:spMk id="3" creationId="{F2AE760F-9655-0841-BE16-2B9A4E8C598D}"/>
          </ac:spMkLst>
        </pc:spChg>
        <pc:spChg chg="add mod">
          <ac:chgData name="魏 星达" userId="ca17b13798aa44f7" providerId="LiveId" clId="{18992E47-3045-024F-81E5-3C2E65956294}" dt="2021-09-18T08:49:24.733" v="4764" actId="164"/>
          <ac:spMkLst>
            <pc:docMk/>
            <pc:sldMk cId="1469155958" sldId="2513"/>
            <ac:spMk id="5" creationId="{8EAE1958-9B70-7F40-975B-DDC0D1609943}"/>
          </ac:spMkLst>
        </pc:spChg>
        <pc:spChg chg="add mod">
          <ac:chgData name="魏 星达" userId="ca17b13798aa44f7" providerId="LiveId" clId="{18992E47-3045-024F-81E5-3C2E65956294}" dt="2021-09-18T08:49:24.733" v="4764" actId="164"/>
          <ac:spMkLst>
            <pc:docMk/>
            <pc:sldMk cId="1469155958" sldId="2513"/>
            <ac:spMk id="6" creationId="{EC0686A3-55D1-2041-9A22-2DBA34E0B068}"/>
          </ac:spMkLst>
        </pc:spChg>
        <pc:spChg chg="add mod">
          <ac:chgData name="魏 星达" userId="ca17b13798aa44f7" providerId="LiveId" clId="{18992E47-3045-024F-81E5-3C2E65956294}" dt="2021-09-18T08:50:05.235" v="4774" actId="1076"/>
          <ac:spMkLst>
            <pc:docMk/>
            <pc:sldMk cId="1469155958" sldId="2513"/>
            <ac:spMk id="8" creationId="{39BF6840-EB72-614C-B77E-5EEFE8B87171}"/>
          </ac:spMkLst>
        </pc:spChg>
        <pc:spChg chg="add mod">
          <ac:chgData name="魏 星达" userId="ca17b13798aa44f7" providerId="LiveId" clId="{18992E47-3045-024F-81E5-3C2E65956294}" dt="2021-09-18T08:50:01.035" v="4773" actId="1076"/>
          <ac:spMkLst>
            <pc:docMk/>
            <pc:sldMk cId="1469155958" sldId="2513"/>
            <ac:spMk id="9" creationId="{AA450149-CAF3-4C45-AE2A-C313AFA50625}"/>
          </ac:spMkLst>
        </pc:spChg>
        <pc:spChg chg="add mod">
          <ac:chgData name="魏 星达" userId="ca17b13798aa44f7" providerId="LiveId" clId="{18992E47-3045-024F-81E5-3C2E65956294}" dt="2021-09-18T08:49:56.215" v="4771" actId="1076"/>
          <ac:spMkLst>
            <pc:docMk/>
            <pc:sldMk cId="1469155958" sldId="2513"/>
            <ac:spMk id="10" creationId="{C19D0225-9F60-6D42-915B-51F62F5BC9B1}"/>
          </ac:spMkLst>
        </pc:spChg>
        <pc:spChg chg="add del mod">
          <ac:chgData name="魏 星达" userId="ca17b13798aa44f7" providerId="LiveId" clId="{18992E47-3045-024F-81E5-3C2E65956294}" dt="2021-09-18T08:50:22.820" v="4780"/>
          <ac:spMkLst>
            <pc:docMk/>
            <pc:sldMk cId="1469155958" sldId="2513"/>
            <ac:spMk id="13" creationId="{4C92EACE-9987-1F49-AEED-3CB1C3E83AA7}"/>
          </ac:spMkLst>
        </pc:spChg>
        <pc:spChg chg="add mod">
          <ac:chgData name="魏 星达" userId="ca17b13798aa44f7" providerId="LiveId" clId="{18992E47-3045-024F-81E5-3C2E65956294}" dt="2021-09-18T08:50:50.702" v="4799" actId="1076"/>
          <ac:spMkLst>
            <pc:docMk/>
            <pc:sldMk cId="1469155958" sldId="2513"/>
            <ac:spMk id="20" creationId="{495719F0-A985-714A-A469-AF2BC34A91E3}"/>
          </ac:spMkLst>
        </pc:spChg>
        <pc:grpChg chg="add del mod">
          <ac:chgData name="魏 星达" userId="ca17b13798aa44f7" providerId="LiveId" clId="{18992E47-3045-024F-81E5-3C2E65956294}" dt="2021-09-18T09:43:15.411" v="4803" actId="478"/>
          <ac:grpSpMkLst>
            <pc:docMk/>
            <pc:sldMk cId="1469155958" sldId="2513"/>
            <ac:grpSpMk id="7" creationId="{8A44E526-220C-1742-8CBC-F598E1ABE98B}"/>
          </ac:grpSpMkLst>
        </pc:grpChg>
        <pc:cxnChg chg="add mod">
          <ac:chgData name="魏 星达" userId="ca17b13798aa44f7" providerId="LiveId" clId="{18992E47-3045-024F-81E5-3C2E65956294}" dt="2021-09-18T08:50:19.771" v="4778" actId="692"/>
          <ac:cxnSpMkLst>
            <pc:docMk/>
            <pc:sldMk cId="1469155958" sldId="2513"/>
            <ac:cxnSpMk id="12" creationId="{7F7C15A4-0596-064F-BE8B-5AD8FE0A46C5}"/>
          </ac:cxnSpMkLst>
        </pc:cxnChg>
        <pc:cxnChg chg="add mod">
          <ac:chgData name="魏 星达" userId="ca17b13798aa44f7" providerId="LiveId" clId="{18992E47-3045-024F-81E5-3C2E65956294}" dt="2021-09-18T08:50:28.598" v="4784" actId="14100"/>
          <ac:cxnSpMkLst>
            <pc:docMk/>
            <pc:sldMk cId="1469155958" sldId="2513"/>
            <ac:cxnSpMk id="14" creationId="{D1D8307E-235F-3F4E-8479-40DEF4555ECA}"/>
          </ac:cxnSpMkLst>
        </pc:cxnChg>
        <pc:cxnChg chg="add mod">
          <ac:chgData name="魏 星达" userId="ca17b13798aa44f7" providerId="LiveId" clId="{18992E47-3045-024F-81E5-3C2E65956294}" dt="2021-09-18T08:50:33.358" v="4787" actId="14100"/>
          <ac:cxnSpMkLst>
            <pc:docMk/>
            <pc:sldMk cId="1469155958" sldId="2513"/>
            <ac:cxnSpMk id="17" creationId="{A4285CA7-E762-6D49-AC33-A90673668DEC}"/>
          </ac:cxnSpMkLst>
        </pc:cxnChg>
      </pc:sldChg>
      <pc:sldChg chg="addSp delSp modSp new mod">
        <pc:chgData name="魏 星达" userId="ca17b13798aa44f7" providerId="LiveId" clId="{18992E47-3045-024F-81E5-3C2E65956294}" dt="2021-09-18T10:41:47.777" v="5085" actId="478"/>
        <pc:sldMkLst>
          <pc:docMk/>
          <pc:sldMk cId="629347078" sldId="2514"/>
        </pc:sldMkLst>
        <pc:spChg chg="mod">
          <ac:chgData name="魏 星达" userId="ca17b13798aa44f7" providerId="LiveId" clId="{18992E47-3045-024F-81E5-3C2E65956294}" dt="2021-09-18T09:44:44.880" v="4903"/>
          <ac:spMkLst>
            <pc:docMk/>
            <pc:sldMk cId="629347078" sldId="2514"/>
            <ac:spMk id="2" creationId="{55165635-2B75-AE43-A4A6-58E2E552B6F4}"/>
          </ac:spMkLst>
        </pc:spChg>
        <pc:spChg chg="mod">
          <ac:chgData name="魏 星达" userId="ca17b13798aa44f7" providerId="LiveId" clId="{18992E47-3045-024F-81E5-3C2E65956294}" dt="2021-09-18T09:43:58.802" v="4900" actId="20577"/>
          <ac:spMkLst>
            <pc:docMk/>
            <pc:sldMk cId="629347078" sldId="2514"/>
            <ac:spMk id="3" creationId="{F9A0D30F-A7EE-C445-A9F6-4BAF5893F07A}"/>
          </ac:spMkLst>
        </pc:spChg>
        <pc:spChg chg="mod">
          <ac:chgData name="魏 星达" userId="ca17b13798aa44f7" providerId="LiveId" clId="{18992E47-3045-024F-81E5-3C2E65956294}" dt="2021-09-18T09:43:12.905" v="4802"/>
          <ac:spMkLst>
            <pc:docMk/>
            <pc:sldMk cId="629347078" sldId="2514"/>
            <ac:spMk id="6" creationId="{CD4A7A05-D6B4-B44C-804B-0DBEC1C70F7B}"/>
          </ac:spMkLst>
        </pc:spChg>
        <pc:spChg chg="mod">
          <ac:chgData name="魏 星达" userId="ca17b13798aa44f7" providerId="LiveId" clId="{18992E47-3045-024F-81E5-3C2E65956294}" dt="2021-09-18T09:43:12.905" v="4802"/>
          <ac:spMkLst>
            <pc:docMk/>
            <pc:sldMk cId="629347078" sldId="2514"/>
            <ac:spMk id="7" creationId="{D3968C77-5C22-3147-B700-2184F7622B2A}"/>
          </ac:spMkLst>
        </pc:spChg>
        <pc:spChg chg="add mod">
          <ac:chgData name="魏 星达" userId="ca17b13798aa44f7" providerId="LiveId" clId="{18992E47-3045-024F-81E5-3C2E65956294}" dt="2021-09-18T09:45:25.099" v="4939" actId="20577"/>
          <ac:spMkLst>
            <pc:docMk/>
            <pc:sldMk cId="629347078" sldId="2514"/>
            <ac:spMk id="8" creationId="{9C02C9B0-942F-4B4B-91A4-48B6BBDD996E}"/>
          </ac:spMkLst>
        </pc:spChg>
        <pc:spChg chg="add mod">
          <ac:chgData name="魏 星达" userId="ca17b13798aa44f7" providerId="LiveId" clId="{18992E47-3045-024F-81E5-3C2E65956294}" dt="2021-09-18T10:41:00.051" v="5064" actId="164"/>
          <ac:spMkLst>
            <pc:docMk/>
            <pc:sldMk cId="629347078" sldId="2514"/>
            <ac:spMk id="9" creationId="{3563554E-E547-E94F-8382-B657B6123168}"/>
          </ac:spMkLst>
        </pc:spChg>
        <pc:spChg chg="add mod">
          <ac:chgData name="魏 星达" userId="ca17b13798aa44f7" providerId="LiveId" clId="{18992E47-3045-024F-81E5-3C2E65956294}" dt="2021-09-18T10:41:00.051" v="5064" actId="164"/>
          <ac:spMkLst>
            <pc:docMk/>
            <pc:sldMk cId="629347078" sldId="2514"/>
            <ac:spMk id="10" creationId="{000D83D7-89FD-CF41-8118-7184877B5A8C}"/>
          </ac:spMkLst>
        </pc:spChg>
        <pc:spChg chg="add mod">
          <ac:chgData name="魏 星达" userId="ca17b13798aa44f7" providerId="LiveId" clId="{18992E47-3045-024F-81E5-3C2E65956294}" dt="2021-09-18T10:41:00.051" v="5064" actId="164"/>
          <ac:spMkLst>
            <pc:docMk/>
            <pc:sldMk cId="629347078" sldId="2514"/>
            <ac:spMk id="11" creationId="{01778253-ADBC-FC4C-AAF2-EA1FEC40BAA3}"/>
          </ac:spMkLst>
        </pc:spChg>
        <pc:spChg chg="add mod">
          <ac:chgData name="魏 星达" userId="ca17b13798aa44f7" providerId="LiveId" clId="{18992E47-3045-024F-81E5-3C2E65956294}" dt="2021-09-18T10:40:51.064" v="5061" actId="1076"/>
          <ac:spMkLst>
            <pc:docMk/>
            <pc:sldMk cId="629347078" sldId="2514"/>
            <ac:spMk id="15" creationId="{892B607D-C235-E04A-8665-ADB84847A024}"/>
          </ac:spMkLst>
        </pc:spChg>
        <pc:spChg chg="add mod">
          <ac:chgData name="魏 星达" userId="ca17b13798aa44f7" providerId="LiveId" clId="{18992E47-3045-024F-81E5-3C2E65956294}" dt="2021-09-18T09:45:36.884" v="4942" actId="1076"/>
          <ac:spMkLst>
            <pc:docMk/>
            <pc:sldMk cId="629347078" sldId="2514"/>
            <ac:spMk id="16" creationId="{14C2F814-2905-FD41-8784-C97D308B33EF}"/>
          </ac:spMkLst>
        </pc:spChg>
        <pc:spChg chg="add mod">
          <ac:chgData name="魏 星达" userId="ca17b13798aa44f7" providerId="LiveId" clId="{18992E47-3045-024F-81E5-3C2E65956294}" dt="2021-09-18T10:41:07.591" v="5067" actId="206"/>
          <ac:spMkLst>
            <pc:docMk/>
            <pc:sldMk cId="629347078" sldId="2514"/>
            <ac:spMk id="17" creationId="{13291B42-36DD-2F4A-B62F-D54929A63125}"/>
          </ac:spMkLst>
        </pc:spChg>
        <pc:spChg chg="mod">
          <ac:chgData name="魏 星达" userId="ca17b13798aa44f7" providerId="LiveId" clId="{18992E47-3045-024F-81E5-3C2E65956294}" dt="2021-09-18T09:46:58.609" v="4946"/>
          <ac:spMkLst>
            <pc:docMk/>
            <pc:sldMk cId="629347078" sldId="2514"/>
            <ac:spMk id="19" creationId="{BEC0399D-4181-244D-BCE0-630EC73C7475}"/>
          </ac:spMkLst>
        </pc:spChg>
        <pc:spChg chg="mod">
          <ac:chgData name="魏 星达" userId="ca17b13798aa44f7" providerId="LiveId" clId="{18992E47-3045-024F-81E5-3C2E65956294}" dt="2021-09-18T09:47:04.297" v="4948" actId="20577"/>
          <ac:spMkLst>
            <pc:docMk/>
            <pc:sldMk cId="629347078" sldId="2514"/>
            <ac:spMk id="20" creationId="{386809B3-ABB9-0044-A559-DF4A9FB5607F}"/>
          </ac:spMkLst>
        </pc:spChg>
        <pc:spChg chg="add del mod">
          <ac:chgData name="魏 星达" userId="ca17b13798aa44f7" providerId="LiveId" clId="{18992E47-3045-024F-81E5-3C2E65956294}" dt="2021-09-18T10:41:45.864" v="5084" actId="478"/>
          <ac:spMkLst>
            <pc:docMk/>
            <pc:sldMk cId="629347078" sldId="2514"/>
            <ac:spMk id="21" creationId="{27042BF9-5D74-2F46-B019-4F9A37FB5E79}"/>
          </ac:spMkLst>
        </pc:spChg>
        <pc:spChg chg="add del mod">
          <ac:chgData name="魏 星达" userId="ca17b13798aa44f7" providerId="LiveId" clId="{18992E47-3045-024F-81E5-3C2E65956294}" dt="2021-09-18T10:41:45.864" v="5084" actId="478"/>
          <ac:spMkLst>
            <pc:docMk/>
            <pc:sldMk cId="629347078" sldId="2514"/>
            <ac:spMk id="28" creationId="{B619FDD3-A5B6-3F4B-87A4-159D4ED74B33}"/>
          </ac:spMkLst>
        </pc:spChg>
        <pc:grpChg chg="add mod">
          <ac:chgData name="魏 星达" userId="ca17b13798aa44f7" providerId="LiveId" clId="{18992E47-3045-024F-81E5-3C2E65956294}" dt="2021-09-18T09:43:12.905" v="4802"/>
          <ac:grpSpMkLst>
            <pc:docMk/>
            <pc:sldMk cId="629347078" sldId="2514"/>
            <ac:grpSpMk id="5" creationId="{01E31D6B-057E-2749-8139-BAB434C25556}"/>
          </ac:grpSpMkLst>
        </pc:grpChg>
        <pc:grpChg chg="add del mod">
          <ac:chgData name="魏 星达" userId="ca17b13798aa44f7" providerId="LiveId" clId="{18992E47-3045-024F-81E5-3C2E65956294}" dt="2021-09-18T10:41:47.777" v="5085" actId="478"/>
          <ac:grpSpMkLst>
            <pc:docMk/>
            <pc:sldMk cId="629347078" sldId="2514"/>
            <ac:grpSpMk id="18" creationId="{0CF55167-A84B-AB49-A655-6D5F6FCCFDB1}"/>
          </ac:grpSpMkLst>
        </pc:grpChg>
        <pc:grpChg chg="add mod">
          <ac:chgData name="魏 星达" userId="ca17b13798aa44f7" providerId="LiveId" clId="{18992E47-3045-024F-81E5-3C2E65956294}" dt="2021-09-18T10:41:01.560" v="5065" actId="1076"/>
          <ac:grpSpMkLst>
            <pc:docMk/>
            <pc:sldMk cId="629347078" sldId="2514"/>
            <ac:grpSpMk id="27" creationId="{CDCDF902-D753-D644-9505-1356386A960E}"/>
          </ac:grpSpMkLst>
        </pc:grpChg>
        <pc:picChg chg="add del mod">
          <ac:chgData name="魏 星达" userId="ca17b13798aa44f7" providerId="LiveId" clId="{18992E47-3045-024F-81E5-3C2E65956294}" dt="2021-09-18T10:41:45.864" v="5084" actId="478"/>
          <ac:picMkLst>
            <pc:docMk/>
            <pc:sldMk cId="629347078" sldId="2514"/>
            <ac:picMk id="22" creationId="{E3DBABDE-7682-1C4B-97CC-50E81A7A19D0}"/>
          </ac:picMkLst>
        </pc:picChg>
        <pc:picChg chg="add del mod">
          <ac:chgData name="魏 星达" userId="ca17b13798aa44f7" providerId="LiveId" clId="{18992E47-3045-024F-81E5-3C2E65956294}" dt="2021-09-18T10:41:45.864" v="5084" actId="478"/>
          <ac:picMkLst>
            <pc:docMk/>
            <pc:sldMk cId="629347078" sldId="2514"/>
            <ac:picMk id="23" creationId="{60316EE6-DD23-8B4A-BA7E-681C088AA358}"/>
          </ac:picMkLst>
        </pc:picChg>
        <pc:picChg chg="add del mod">
          <ac:chgData name="魏 星达" userId="ca17b13798aa44f7" providerId="LiveId" clId="{18992E47-3045-024F-81E5-3C2E65956294}" dt="2021-09-18T10:40:46.611" v="5060" actId="478"/>
          <ac:picMkLst>
            <pc:docMk/>
            <pc:sldMk cId="629347078" sldId="2514"/>
            <ac:picMk id="24" creationId="{3EED69AC-152E-E24E-8C63-1BC38BAAE851}"/>
          </ac:picMkLst>
        </pc:picChg>
        <pc:cxnChg chg="add mod">
          <ac:chgData name="魏 星达" userId="ca17b13798aa44f7" providerId="LiveId" clId="{18992E47-3045-024F-81E5-3C2E65956294}" dt="2021-09-18T10:41:00.051" v="5064" actId="164"/>
          <ac:cxnSpMkLst>
            <pc:docMk/>
            <pc:sldMk cId="629347078" sldId="2514"/>
            <ac:cxnSpMk id="12" creationId="{51215361-A30B-C741-A378-63FB3B47A5F7}"/>
          </ac:cxnSpMkLst>
        </pc:cxnChg>
        <pc:cxnChg chg="add mod">
          <ac:chgData name="魏 星达" userId="ca17b13798aa44f7" providerId="LiveId" clId="{18992E47-3045-024F-81E5-3C2E65956294}" dt="2021-09-18T10:41:00.051" v="5064" actId="164"/>
          <ac:cxnSpMkLst>
            <pc:docMk/>
            <pc:sldMk cId="629347078" sldId="2514"/>
            <ac:cxnSpMk id="13" creationId="{51BFFEBA-0423-6F4F-9A83-C51348AF2083}"/>
          </ac:cxnSpMkLst>
        </pc:cxnChg>
        <pc:cxnChg chg="add mod">
          <ac:chgData name="魏 星达" userId="ca17b13798aa44f7" providerId="LiveId" clId="{18992E47-3045-024F-81E5-3C2E65956294}" dt="2021-09-18T10:41:00.051" v="5064" actId="164"/>
          <ac:cxnSpMkLst>
            <pc:docMk/>
            <pc:sldMk cId="629347078" sldId="2514"/>
            <ac:cxnSpMk id="14" creationId="{1382225D-A23E-9D44-B478-011E85D6EF3C}"/>
          </ac:cxnSpMkLst>
        </pc:cxnChg>
      </pc:sldChg>
      <pc:sldChg chg="add del">
        <pc:chgData name="魏 星达" userId="ca17b13798aa44f7" providerId="LiveId" clId="{18992E47-3045-024F-81E5-3C2E65956294}" dt="2021-09-18T09:45:50.022" v="4945"/>
        <pc:sldMkLst>
          <pc:docMk/>
          <pc:sldMk cId="1271541981" sldId="2515"/>
        </pc:sldMkLst>
      </pc:sldChg>
      <pc:sldChg chg="addSp modSp add mod">
        <pc:chgData name="魏 星达" userId="ca17b13798aa44f7" providerId="LiveId" clId="{18992E47-3045-024F-81E5-3C2E65956294}" dt="2021-09-18T10:43:04.210" v="5148" actId="113"/>
        <pc:sldMkLst>
          <pc:docMk/>
          <pc:sldMk cId="1476420351" sldId="2515"/>
        </pc:sldMkLst>
        <pc:spChg chg="add mod">
          <ac:chgData name="魏 星达" userId="ca17b13798aa44f7" providerId="LiveId" clId="{18992E47-3045-024F-81E5-3C2E65956294}" dt="2021-09-18T10:43:04.210" v="5148" actId="113"/>
          <ac:spMkLst>
            <pc:docMk/>
            <pc:sldMk cId="1476420351" sldId="2515"/>
            <ac:spMk id="26" creationId="{5BEF4973-150B-B64D-9F33-BD77CDF3F667}"/>
          </ac:spMkLst>
        </pc:spChg>
      </pc:sldChg>
      <pc:sldChg chg="addSp delSp modSp new mod">
        <pc:chgData name="魏 星达" userId="ca17b13798aa44f7" providerId="LiveId" clId="{18992E47-3045-024F-81E5-3C2E65956294}" dt="2021-09-18T10:46:33.976" v="5333" actId="1076"/>
        <pc:sldMkLst>
          <pc:docMk/>
          <pc:sldMk cId="1593004308" sldId="2516"/>
        </pc:sldMkLst>
        <pc:spChg chg="mod">
          <ac:chgData name="魏 星达" userId="ca17b13798aa44f7" providerId="LiveId" clId="{18992E47-3045-024F-81E5-3C2E65956294}" dt="2021-09-18T10:42:31.825" v="5087"/>
          <ac:spMkLst>
            <pc:docMk/>
            <pc:sldMk cId="1593004308" sldId="2516"/>
            <ac:spMk id="2" creationId="{F6DC6F05-0F02-E844-AB00-E06EA47C0A00}"/>
          </ac:spMkLst>
        </pc:spChg>
        <pc:spChg chg="mod">
          <ac:chgData name="魏 星达" userId="ca17b13798aa44f7" providerId="LiveId" clId="{18992E47-3045-024F-81E5-3C2E65956294}" dt="2021-09-18T10:44:21.455" v="5167" actId="14100"/>
          <ac:spMkLst>
            <pc:docMk/>
            <pc:sldMk cId="1593004308" sldId="2516"/>
            <ac:spMk id="3" creationId="{7615381B-88B4-544E-ABCC-AF1A16C7F785}"/>
          </ac:spMkLst>
        </pc:spChg>
        <pc:spChg chg="add mod">
          <ac:chgData name="魏 星达" userId="ca17b13798aa44f7" providerId="LiveId" clId="{18992E47-3045-024F-81E5-3C2E65956294}" dt="2021-09-18T10:44:52.613" v="5224" actId="1076"/>
          <ac:spMkLst>
            <pc:docMk/>
            <pc:sldMk cId="1593004308" sldId="2516"/>
            <ac:spMk id="7" creationId="{0A69AC1C-ADBC-474C-A262-66B4DF254543}"/>
          </ac:spMkLst>
        </pc:spChg>
        <pc:spChg chg="mod">
          <ac:chgData name="魏 星达" userId="ca17b13798aa44f7" providerId="LiveId" clId="{18992E47-3045-024F-81E5-3C2E65956294}" dt="2021-09-18T10:44:32.152" v="5169"/>
          <ac:spMkLst>
            <pc:docMk/>
            <pc:sldMk cId="1593004308" sldId="2516"/>
            <ac:spMk id="11" creationId="{25863D9D-D1EB-EC43-8633-FA9C9C9FAF87}"/>
          </ac:spMkLst>
        </pc:spChg>
        <pc:spChg chg="mod">
          <ac:chgData name="魏 星达" userId="ca17b13798aa44f7" providerId="LiveId" clId="{18992E47-3045-024F-81E5-3C2E65956294}" dt="2021-09-18T10:44:36.198" v="5171" actId="20577"/>
          <ac:spMkLst>
            <pc:docMk/>
            <pc:sldMk cId="1593004308" sldId="2516"/>
            <ac:spMk id="12" creationId="{0777C8B5-09E6-A141-8CBC-99249BFA9200}"/>
          </ac:spMkLst>
        </pc:spChg>
        <pc:spChg chg="add mod">
          <ac:chgData name="魏 星达" userId="ca17b13798aa44f7" providerId="LiveId" clId="{18992E47-3045-024F-81E5-3C2E65956294}" dt="2021-09-18T10:46:25.657" v="5322" actId="207"/>
          <ac:spMkLst>
            <pc:docMk/>
            <pc:sldMk cId="1593004308" sldId="2516"/>
            <ac:spMk id="13" creationId="{23BDE454-5D7F-E044-8EC5-20DC306B5530}"/>
          </ac:spMkLst>
        </pc:spChg>
        <pc:spChg chg="add mod">
          <ac:chgData name="魏 星达" userId="ca17b13798aa44f7" providerId="LiveId" clId="{18992E47-3045-024F-81E5-3C2E65956294}" dt="2021-09-18T10:45:42.191" v="5300" actId="692"/>
          <ac:spMkLst>
            <pc:docMk/>
            <pc:sldMk cId="1593004308" sldId="2516"/>
            <ac:spMk id="17" creationId="{7CF4662D-C9C4-A64E-BE8A-5811C28EA92B}"/>
          </ac:spMkLst>
        </pc:spChg>
        <pc:spChg chg="add">
          <ac:chgData name="魏 星达" userId="ca17b13798aa44f7" providerId="LiveId" clId="{18992E47-3045-024F-81E5-3C2E65956294}" dt="2021-09-18T10:45:49.288" v="5301" actId="11529"/>
          <ac:spMkLst>
            <pc:docMk/>
            <pc:sldMk cId="1593004308" sldId="2516"/>
            <ac:spMk id="18" creationId="{684A241E-29BF-EA49-B621-CECA66D0342A}"/>
          </ac:spMkLst>
        </pc:spChg>
        <pc:spChg chg="add mod">
          <ac:chgData name="魏 星达" userId="ca17b13798aa44f7" providerId="LiveId" clId="{18992E47-3045-024F-81E5-3C2E65956294}" dt="2021-09-18T10:46:33.976" v="5333" actId="1076"/>
          <ac:spMkLst>
            <pc:docMk/>
            <pc:sldMk cId="1593004308" sldId="2516"/>
            <ac:spMk id="19" creationId="{729BF64F-DACF-AB43-9EED-BCADE5B9BC65}"/>
          </ac:spMkLst>
        </pc:spChg>
        <pc:grpChg chg="add mod">
          <ac:chgData name="魏 星达" userId="ca17b13798aa44f7" providerId="LiveId" clId="{18992E47-3045-024F-81E5-3C2E65956294}" dt="2021-09-18T10:44:34.679" v="5170" actId="1076"/>
          <ac:grpSpMkLst>
            <pc:docMk/>
            <pc:sldMk cId="1593004308" sldId="2516"/>
            <ac:grpSpMk id="10" creationId="{6A722703-413E-8545-AE18-21494F71BA9E}"/>
          </ac:grpSpMkLst>
        </pc:grp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5" creationId="{9D2C720F-DC4E-7749-ACFC-E3ED253E8ABD}"/>
          </ac:picMkLst>
        </pc:pic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6" creationId="{FFECBEF3-1464-1449-9658-27462325A5F3}"/>
          </ac:picMkLst>
        </pc:pic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8" creationId="{EBF90F3A-98AB-8B44-9E34-5364DC19744A}"/>
          </ac:picMkLst>
        </pc:pic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9" creationId="{E7600E39-D795-C84E-9926-6BD11AB97D58}"/>
          </ac:picMkLst>
        </pc:picChg>
        <pc:picChg chg="add mod">
          <ac:chgData name="魏 星达" userId="ca17b13798aa44f7" providerId="LiveId" clId="{18992E47-3045-024F-81E5-3C2E65956294}" dt="2021-09-18T10:45:27.424" v="5296" actId="1076"/>
          <ac:picMkLst>
            <pc:docMk/>
            <pc:sldMk cId="1593004308" sldId="2516"/>
            <ac:picMk id="14" creationId="{1BE974C6-CE7F-2342-84BF-85B9C2B0B605}"/>
          </ac:picMkLst>
        </pc:picChg>
        <pc:picChg chg="add mod">
          <ac:chgData name="魏 星达" userId="ca17b13798aa44f7" providerId="LiveId" clId="{18992E47-3045-024F-81E5-3C2E65956294}" dt="2021-09-18T10:45:27.424" v="5296" actId="1076"/>
          <ac:picMkLst>
            <pc:docMk/>
            <pc:sldMk cId="1593004308" sldId="2516"/>
            <ac:picMk id="15" creationId="{CE7EEC9D-5775-944D-A65D-1701AC751E3B}"/>
          </ac:picMkLst>
        </pc:picChg>
        <pc:picChg chg="add del mod">
          <ac:chgData name="魏 星达" userId="ca17b13798aa44f7" providerId="LiveId" clId="{18992E47-3045-024F-81E5-3C2E65956294}" dt="2021-09-18T10:45:28.921" v="5297" actId="478"/>
          <ac:picMkLst>
            <pc:docMk/>
            <pc:sldMk cId="1593004308" sldId="2516"/>
            <ac:picMk id="16" creationId="{24E6F814-03AB-904F-BFD9-929E54551675}"/>
          </ac:picMkLst>
        </pc:picChg>
      </pc:sldChg>
      <pc:sldChg chg="addSp delSp modSp new mod">
        <pc:chgData name="魏 星达" userId="ca17b13798aa44f7" providerId="LiveId" clId="{18992E47-3045-024F-81E5-3C2E65956294}" dt="2021-09-18T10:52:22.587" v="5742" actId="1076"/>
        <pc:sldMkLst>
          <pc:docMk/>
          <pc:sldMk cId="1231399084" sldId="2517"/>
        </pc:sldMkLst>
        <pc:spChg chg="mod">
          <ac:chgData name="魏 星达" userId="ca17b13798aa44f7" providerId="LiveId" clId="{18992E47-3045-024F-81E5-3C2E65956294}" dt="2021-09-18T10:46:58.341" v="5353" actId="20577"/>
          <ac:spMkLst>
            <pc:docMk/>
            <pc:sldMk cId="1231399084" sldId="2517"/>
            <ac:spMk id="2" creationId="{2504C828-704C-BC4B-BCBF-5063EBF5085F}"/>
          </ac:spMkLst>
        </pc:spChg>
        <pc:spChg chg="mod">
          <ac:chgData name="魏 星达" userId="ca17b13798aa44f7" providerId="LiveId" clId="{18992E47-3045-024F-81E5-3C2E65956294}" dt="2021-09-18T10:52:08.258" v="5739" actId="14100"/>
          <ac:spMkLst>
            <pc:docMk/>
            <pc:sldMk cId="1231399084" sldId="2517"/>
            <ac:spMk id="3" creationId="{2846C97D-2812-FE4A-A265-69237AADB016}"/>
          </ac:spMkLst>
        </pc:spChg>
        <pc:spChg chg="mod">
          <ac:chgData name="魏 星达" userId="ca17b13798aa44f7" providerId="LiveId" clId="{18992E47-3045-024F-81E5-3C2E65956294}" dt="2021-09-18T10:48:43.513" v="5666"/>
          <ac:spMkLst>
            <pc:docMk/>
            <pc:sldMk cId="1231399084" sldId="2517"/>
            <ac:spMk id="6" creationId="{769FD29D-F472-824A-8CF6-4DF8C983FB83}"/>
          </ac:spMkLst>
        </pc:spChg>
        <pc:spChg chg="mod">
          <ac:chgData name="魏 星达" userId="ca17b13798aa44f7" providerId="LiveId" clId="{18992E47-3045-024F-81E5-3C2E65956294}" dt="2021-09-18T10:48:43.513" v="5666"/>
          <ac:spMkLst>
            <pc:docMk/>
            <pc:sldMk cId="1231399084" sldId="2517"/>
            <ac:spMk id="7" creationId="{BFFEAA45-EB5D-4445-9987-1A76533A3BF8}"/>
          </ac:spMkLst>
        </pc:spChg>
        <pc:spChg chg="mod">
          <ac:chgData name="魏 星达" userId="ca17b13798aa44f7" providerId="LiveId" clId="{18992E47-3045-024F-81E5-3C2E65956294}" dt="2021-09-18T10:48:43.513" v="5666"/>
          <ac:spMkLst>
            <pc:docMk/>
            <pc:sldMk cId="1231399084" sldId="2517"/>
            <ac:spMk id="8" creationId="{5C592170-4848-CA4A-97C9-0CB92087A389}"/>
          </ac:spMkLst>
        </pc:spChg>
        <pc:spChg chg="add mod">
          <ac:chgData name="魏 星达" userId="ca17b13798aa44f7" providerId="LiveId" clId="{18992E47-3045-024F-81E5-3C2E65956294}" dt="2021-09-18T10:49:32.022" v="5694" actId="1076"/>
          <ac:spMkLst>
            <pc:docMk/>
            <pc:sldMk cId="1231399084" sldId="2517"/>
            <ac:spMk id="16" creationId="{FBF15C5F-D2EC-EB47-B30C-330704649070}"/>
          </ac:spMkLst>
        </pc:spChg>
        <pc:spChg chg="add mod">
          <ac:chgData name="魏 星达" userId="ca17b13798aa44f7" providerId="LiveId" clId="{18992E47-3045-024F-81E5-3C2E65956294}" dt="2021-09-18T10:49:38.518" v="5696" actId="1076"/>
          <ac:spMkLst>
            <pc:docMk/>
            <pc:sldMk cId="1231399084" sldId="2517"/>
            <ac:spMk id="17" creationId="{EE018D0D-6F33-3942-BA43-92D05F3AEB48}"/>
          </ac:spMkLst>
        </pc:spChg>
        <pc:spChg chg="add mod">
          <ac:chgData name="魏 星达" userId="ca17b13798aa44f7" providerId="LiveId" clId="{18992E47-3045-024F-81E5-3C2E65956294}" dt="2021-09-18T10:49:49.409" v="5699" actId="20577"/>
          <ac:spMkLst>
            <pc:docMk/>
            <pc:sldMk cId="1231399084" sldId="2517"/>
            <ac:spMk id="18" creationId="{D3EDCA1B-5DC9-3047-B656-8799934BBF33}"/>
          </ac:spMkLst>
        </pc:spChg>
        <pc:spChg chg="add del">
          <ac:chgData name="魏 星达" userId="ca17b13798aa44f7" providerId="LiveId" clId="{18992E47-3045-024F-81E5-3C2E65956294}" dt="2021-09-18T10:50:13.825" v="5701" actId="478"/>
          <ac:spMkLst>
            <pc:docMk/>
            <pc:sldMk cId="1231399084" sldId="2517"/>
            <ac:spMk id="19" creationId="{EC58BE76-5E40-D94B-9673-C225B86DED24}"/>
          </ac:spMkLst>
        </pc:spChg>
        <pc:spChg chg="add del">
          <ac:chgData name="魏 星达" userId="ca17b13798aa44f7" providerId="LiveId" clId="{18992E47-3045-024F-81E5-3C2E65956294}" dt="2021-09-18T10:50:30.141" v="5703" actId="478"/>
          <ac:spMkLst>
            <pc:docMk/>
            <pc:sldMk cId="1231399084" sldId="2517"/>
            <ac:spMk id="20" creationId="{AE0B6B96-9AE9-7548-9607-FB185FAB152F}"/>
          </ac:spMkLst>
        </pc:spChg>
        <pc:spChg chg="add">
          <ac:chgData name="魏 星达" userId="ca17b13798aa44f7" providerId="LiveId" clId="{18992E47-3045-024F-81E5-3C2E65956294}" dt="2021-09-18T10:50:38.234" v="5704" actId="11529"/>
          <ac:spMkLst>
            <pc:docMk/>
            <pc:sldMk cId="1231399084" sldId="2517"/>
            <ac:spMk id="21" creationId="{0E3EE372-060C-1D47-8E3C-907EFFF2F855}"/>
          </ac:spMkLst>
        </pc:spChg>
        <pc:spChg chg="add mod">
          <ac:chgData name="魏 星达" userId="ca17b13798aa44f7" providerId="LiveId" clId="{18992E47-3045-024F-81E5-3C2E65956294}" dt="2021-09-18T10:50:49.823" v="5708" actId="1076"/>
          <ac:spMkLst>
            <pc:docMk/>
            <pc:sldMk cId="1231399084" sldId="2517"/>
            <ac:spMk id="22" creationId="{0CECFFD8-E9AB-004B-ABF2-4291BCB14110}"/>
          </ac:spMkLst>
        </pc:spChg>
        <pc:spChg chg="add mod">
          <ac:chgData name="魏 星达" userId="ca17b13798aa44f7" providerId="LiveId" clId="{18992E47-3045-024F-81E5-3C2E65956294}" dt="2021-09-18T10:50:54.007" v="5710" actId="1076"/>
          <ac:spMkLst>
            <pc:docMk/>
            <pc:sldMk cId="1231399084" sldId="2517"/>
            <ac:spMk id="23" creationId="{B802E5F5-D11E-C04F-B4C0-629A34B394D4}"/>
          </ac:spMkLst>
        </pc:spChg>
        <pc:spChg chg="add mod">
          <ac:chgData name="魏 星达" userId="ca17b13798aa44f7" providerId="LiveId" clId="{18992E47-3045-024F-81E5-3C2E65956294}" dt="2021-09-18T10:50:58.374" v="5712" actId="1076"/>
          <ac:spMkLst>
            <pc:docMk/>
            <pc:sldMk cId="1231399084" sldId="2517"/>
            <ac:spMk id="24" creationId="{E0D85A14-2256-BC4C-8E69-F946BF8C7EBD}"/>
          </ac:spMkLst>
        </pc:spChg>
        <pc:spChg chg="add del mod">
          <ac:chgData name="魏 星达" userId="ca17b13798aa44f7" providerId="LiveId" clId="{18992E47-3045-024F-81E5-3C2E65956294}" dt="2021-09-18T10:51:31.461" v="5726" actId="478"/>
          <ac:spMkLst>
            <pc:docMk/>
            <pc:sldMk cId="1231399084" sldId="2517"/>
            <ac:spMk id="25" creationId="{3BEEBD44-4743-3E46-93B5-F5C909E00222}"/>
          </ac:spMkLst>
        </pc:spChg>
        <pc:spChg chg="add del mod">
          <ac:chgData name="魏 星达" userId="ca17b13798aa44f7" providerId="LiveId" clId="{18992E47-3045-024F-81E5-3C2E65956294}" dt="2021-09-18T10:51:14.420" v="5719"/>
          <ac:spMkLst>
            <pc:docMk/>
            <pc:sldMk cId="1231399084" sldId="2517"/>
            <ac:spMk id="26" creationId="{A9AAB6D9-0A0A-9342-B45C-7DFC8658EEAB}"/>
          </ac:spMkLst>
        </pc:spChg>
        <pc:spChg chg="add mod">
          <ac:chgData name="魏 星达" userId="ca17b13798aa44f7" providerId="LiveId" clId="{18992E47-3045-024F-81E5-3C2E65956294}" dt="2021-09-18T10:51:21.966" v="5723" actId="1076"/>
          <ac:spMkLst>
            <pc:docMk/>
            <pc:sldMk cId="1231399084" sldId="2517"/>
            <ac:spMk id="27" creationId="{C39A5284-7A71-CE45-8294-9BAB32F8F18F}"/>
          </ac:spMkLst>
        </pc:spChg>
        <pc:spChg chg="mod">
          <ac:chgData name="魏 星达" userId="ca17b13798aa44f7" providerId="LiveId" clId="{18992E47-3045-024F-81E5-3C2E65956294}" dt="2021-09-18T10:51:36.320" v="5727"/>
          <ac:spMkLst>
            <pc:docMk/>
            <pc:sldMk cId="1231399084" sldId="2517"/>
            <ac:spMk id="29" creationId="{87083BFC-E812-2B46-8793-27AD2AEA2B87}"/>
          </ac:spMkLst>
        </pc:spChg>
        <pc:spChg chg="mod">
          <ac:chgData name="魏 星达" userId="ca17b13798aa44f7" providerId="LiveId" clId="{18992E47-3045-024F-81E5-3C2E65956294}" dt="2021-09-18T10:51:36.320" v="5727"/>
          <ac:spMkLst>
            <pc:docMk/>
            <pc:sldMk cId="1231399084" sldId="2517"/>
            <ac:spMk id="30" creationId="{96DB8870-7C3A-8343-A5F4-6AFBD69F0F9F}"/>
          </ac:spMkLst>
        </pc:spChg>
        <pc:spChg chg="mod">
          <ac:chgData name="魏 星达" userId="ca17b13798aa44f7" providerId="LiveId" clId="{18992E47-3045-024F-81E5-3C2E65956294}" dt="2021-09-18T10:51:40.826" v="5729"/>
          <ac:spMkLst>
            <pc:docMk/>
            <pc:sldMk cId="1231399084" sldId="2517"/>
            <ac:spMk id="32" creationId="{3EA49C11-6C86-A940-89AD-29FB252FC444}"/>
          </ac:spMkLst>
        </pc:spChg>
        <pc:spChg chg="mod">
          <ac:chgData name="魏 星达" userId="ca17b13798aa44f7" providerId="LiveId" clId="{18992E47-3045-024F-81E5-3C2E65956294}" dt="2021-09-18T10:51:48.752" v="5731" actId="20577"/>
          <ac:spMkLst>
            <pc:docMk/>
            <pc:sldMk cId="1231399084" sldId="2517"/>
            <ac:spMk id="33" creationId="{22248664-6535-6F4F-B8C2-97C631D6AAB8}"/>
          </ac:spMkLst>
        </pc:spChg>
        <pc:spChg chg="mod">
          <ac:chgData name="魏 星达" userId="ca17b13798aa44f7" providerId="LiveId" clId="{18992E47-3045-024F-81E5-3C2E65956294}" dt="2021-09-18T10:51:50.510" v="5732"/>
          <ac:spMkLst>
            <pc:docMk/>
            <pc:sldMk cId="1231399084" sldId="2517"/>
            <ac:spMk id="35" creationId="{9A00AFD1-697E-8C40-AA45-D1DC7E2B12FB}"/>
          </ac:spMkLst>
        </pc:spChg>
        <pc:spChg chg="mod">
          <ac:chgData name="魏 星达" userId="ca17b13798aa44f7" providerId="LiveId" clId="{18992E47-3045-024F-81E5-3C2E65956294}" dt="2021-09-18T10:51:56.949" v="5734" actId="20577"/>
          <ac:spMkLst>
            <pc:docMk/>
            <pc:sldMk cId="1231399084" sldId="2517"/>
            <ac:spMk id="36" creationId="{FBA27E4D-7850-9041-B290-0989DE97BC4B}"/>
          </ac:spMkLst>
        </pc:spChg>
        <pc:spChg chg="mod">
          <ac:chgData name="魏 星达" userId="ca17b13798aa44f7" providerId="LiveId" clId="{18992E47-3045-024F-81E5-3C2E65956294}" dt="2021-09-18T10:51:59.315" v="5735"/>
          <ac:spMkLst>
            <pc:docMk/>
            <pc:sldMk cId="1231399084" sldId="2517"/>
            <ac:spMk id="38" creationId="{C1167736-DB69-C247-9BCB-51A26C9C0612}"/>
          </ac:spMkLst>
        </pc:spChg>
        <pc:spChg chg="mod">
          <ac:chgData name="魏 星达" userId="ca17b13798aa44f7" providerId="LiveId" clId="{18992E47-3045-024F-81E5-3C2E65956294}" dt="2021-09-18T10:52:04.412" v="5737" actId="20577"/>
          <ac:spMkLst>
            <pc:docMk/>
            <pc:sldMk cId="1231399084" sldId="2517"/>
            <ac:spMk id="39" creationId="{2192B1B7-2090-5146-8D1F-DBFA52672FC5}"/>
          </ac:spMkLst>
        </pc:spChg>
        <pc:grpChg chg="add mod">
          <ac:chgData name="魏 星达" userId="ca17b13798aa44f7" providerId="LiveId" clId="{18992E47-3045-024F-81E5-3C2E65956294}" dt="2021-09-18T10:48:45.176" v="5667" actId="1076"/>
          <ac:grpSpMkLst>
            <pc:docMk/>
            <pc:sldMk cId="1231399084" sldId="2517"/>
            <ac:grpSpMk id="5" creationId="{2E220EF1-701A-4E48-9FBB-A3CAB61920AD}"/>
          </ac:grpSpMkLst>
        </pc:grpChg>
        <pc:grpChg chg="add mod">
          <ac:chgData name="魏 星达" userId="ca17b13798aa44f7" providerId="LiveId" clId="{18992E47-3045-024F-81E5-3C2E65956294}" dt="2021-09-18T10:52:16.611" v="5740" actId="1076"/>
          <ac:grpSpMkLst>
            <pc:docMk/>
            <pc:sldMk cId="1231399084" sldId="2517"/>
            <ac:grpSpMk id="28" creationId="{B62CAB6E-ACCC-7C44-A1E7-CD32157AF761}"/>
          </ac:grpSpMkLst>
        </pc:grpChg>
        <pc:grpChg chg="add mod">
          <ac:chgData name="魏 星达" userId="ca17b13798aa44f7" providerId="LiveId" clId="{18992E47-3045-024F-81E5-3C2E65956294}" dt="2021-09-18T10:52:19.150" v="5741" actId="1076"/>
          <ac:grpSpMkLst>
            <pc:docMk/>
            <pc:sldMk cId="1231399084" sldId="2517"/>
            <ac:grpSpMk id="31" creationId="{0B68504F-4F69-A148-B608-8644AC05ACAB}"/>
          </ac:grpSpMkLst>
        </pc:grpChg>
        <pc:grpChg chg="add mod">
          <ac:chgData name="魏 星达" userId="ca17b13798aa44f7" providerId="LiveId" clId="{18992E47-3045-024F-81E5-3C2E65956294}" dt="2021-09-18T10:52:22.587" v="5742" actId="1076"/>
          <ac:grpSpMkLst>
            <pc:docMk/>
            <pc:sldMk cId="1231399084" sldId="2517"/>
            <ac:grpSpMk id="34" creationId="{F7040946-7949-0A4E-AF78-80574BA39EE8}"/>
          </ac:grpSpMkLst>
        </pc:grpChg>
        <pc:grpChg chg="add mod">
          <ac:chgData name="魏 星达" userId="ca17b13798aa44f7" providerId="LiveId" clId="{18992E47-3045-024F-81E5-3C2E65956294}" dt="2021-09-18T10:52:22.587" v="5742" actId="1076"/>
          <ac:grpSpMkLst>
            <pc:docMk/>
            <pc:sldMk cId="1231399084" sldId="2517"/>
            <ac:grpSpMk id="37" creationId="{648757B7-4E74-D44D-BC0A-15E315B4AF38}"/>
          </ac:grpSpMkLst>
        </pc:grpChg>
        <pc:picChg chg="add mod">
          <ac:chgData name="魏 星达" userId="ca17b13798aa44f7" providerId="LiveId" clId="{18992E47-3045-024F-81E5-3C2E65956294}" dt="2021-09-18T10:48:53.255" v="5669" actId="1076"/>
          <ac:picMkLst>
            <pc:docMk/>
            <pc:sldMk cId="1231399084" sldId="2517"/>
            <ac:picMk id="12" creationId="{2F14E8FC-33F5-B847-9581-86C86985EF74}"/>
          </ac:picMkLst>
        </pc:picChg>
        <pc:picChg chg="add mod">
          <ac:chgData name="魏 星达" userId="ca17b13798aa44f7" providerId="LiveId" clId="{18992E47-3045-024F-81E5-3C2E65956294}" dt="2021-09-18T10:48:53.255" v="5669" actId="1076"/>
          <ac:picMkLst>
            <pc:docMk/>
            <pc:sldMk cId="1231399084" sldId="2517"/>
            <ac:picMk id="13" creationId="{B0C32513-28A2-4F4A-BA9C-72823C880E9A}"/>
          </ac:picMkLst>
        </pc:picChg>
        <pc:picChg chg="add mod">
          <ac:chgData name="魏 星达" userId="ca17b13798aa44f7" providerId="LiveId" clId="{18992E47-3045-024F-81E5-3C2E65956294}" dt="2021-09-18T10:49:03.598" v="5676" actId="1076"/>
          <ac:picMkLst>
            <pc:docMk/>
            <pc:sldMk cId="1231399084" sldId="2517"/>
            <ac:picMk id="14" creationId="{5C282F77-0FA2-744C-A3D1-4365C4835EB1}"/>
          </ac:picMkLst>
        </pc:picChg>
        <pc:picChg chg="add mod">
          <ac:chgData name="魏 星达" userId="ca17b13798aa44f7" providerId="LiveId" clId="{18992E47-3045-024F-81E5-3C2E65956294}" dt="2021-09-18T10:49:08.240" v="5678" actId="1076"/>
          <ac:picMkLst>
            <pc:docMk/>
            <pc:sldMk cId="1231399084" sldId="2517"/>
            <ac:picMk id="15" creationId="{7523A8B5-44B2-CE4E-8F56-71D5ECCBC401}"/>
          </ac:picMkLst>
        </pc:picChg>
        <pc:cxnChg chg="mod">
          <ac:chgData name="魏 星达" userId="ca17b13798aa44f7" providerId="LiveId" clId="{18992E47-3045-024F-81E5-3C2E65956294}" dt="2021-09-18T10:48:43.513" v="5666"/>
          <ac:cxnSpMkLst>
            <pc:docMk/>
            <pc:sldMk cId="1231399084" sldId="2517"/>
            <ac:cxnSpMk id="9" creationId="{FD443FA8-CBAC-8E42-A1BB-227DFE6835D1}"/>
          </ac:cxnSpMkLst>
        </pc:cxnChg>
        <pc:cxnChg chg="mod">
          <ac:chgData name="魏 星达" userId="ca17b13798aa44f7" providerId="LiveId" clId="{18992E47-3045-024F-81E5-3C2E65956294}" dt="2021-09-18T10:48:43.513" v="5666"/>
          <ac:cxnSpMkLst>
            <pc:docMk/>
            <pc:sldMk cId="1231399084" sldId="2517"/>
            <ac:cxnSpMk id="10" creationId="{E09CEF18-8D52-3F49-B726-519620E49B6E}"/>
          </ac:cxnSpMkLst>
        </pc:cxnChg>
        <pc:cxnChg chg="mod">
          <ac:chgData name="魏 星达" userId="ca17b13798aa44f7" providerId="LiveId" clId="{18992E47-3045-024F-81E5-3C2E65956294}" dt="2021-09-18T10:48:43.513" v="5666"/>
          <ac:cxnSpMkLst>
            <pc:docMk/>
            <pc:sldMk cId="1231399084" sldId="2517"/>
            <ac:cxnSpMk id="11" creationId="{68CF114E-DC06-9742-AF0F-FD77C58C78FF}"/>
          </ac:cxnSpMkLst>
        </pc:cxnChg>
      </pc:sldChg>
      <pc:sldChg chg="modSp new mod">
        <pc:chgData name="魏 星达" userId="ca17b13798aa44f7" providerId="LiveId" clId="{18992E47-3045-024F-81E5-3C2E65956294}" dt="2021-09-18T10:54:08.999" v="6070" actId="20577"/>
        <pc:sldMkLst>
          <pc:docMk/>
          <pc:sldMk cId="155487367" sldId="2518"/>
        </pc:sldMkLst>
        <pc:spChg chg="mod">
          <ac:chgData name="魏 星达" userId="ca17b13798aa44f7" providerId="LiveId" clId="{18992E47-3045-024F-81E5-3C2E65956294}" dt="2021-09-18T10:52:45.514" v="5776" actId="20577"/>
          <ac:spMkLst>
            <pc:docMk/>
            <pc:sldMk cId="155487367" sldId="2518"/>
            <ac:spMk id="2" creationId="{FA70C24C-8E09-A548-AC99-6524AE2BE0A9}"/>
          </ac:spMkLst>
        </pc:spChg>
        <pc:spChg chg="mod">
          <ac:chgData name="魏 星达" userId="ca17b13798aa44f7" providerId="LiveId" clId="{18992E47-3045-024F-81E5-3C2E65956294}" dt="2021-09-18T10:54:08.999" v="6070" actId="20577"/>
          <ac:spMkLst>
            <pc:docMk/>
            <pc:sldMk cId="155487367" sldId="2518"/>
            <ac:spMk id="3" creationId="{A99661CA-52CA-5746-AA07-F22EF4C444F7}"/>
          </ac:spMkLst>
        </pc:spChg>
      </pc:sldChg>
      <pc:sldChg chg="addSp delSp modSp new mod">
        <pc:chgData name="魏 星达" userId="ca17b13798aa44f7" providerId="LiveId" clId="{18992E47-3045-024F-81E5-3C2E65956294}" dt="2021-09-18T12:27:19.520" v="6579" actId="1076"/>
        <pc:sldMkLst>
          <pc:docMk/>
          <pc:sldMk cId="3221299350" sldId="2519"/>
        </pc:sldMkLst>
        <pc:spChg chg="mod">
          <ac:chgData name="魏 星达" userId="ca17b13798aa44f7" providerId="LiveId" clId="{18992E47-3045-024F-81E5-3C2E65956294}" dt="2021-09-18T11:53:43.585" v="6084" actId="20577"/>
          <ac:spMkLst>
            <pc:docMk/>
            <pc:sldMk cId="3221299350" sldId="2519"/>
            <ac:spMk id="2" creationId="{5C9D3BCC-2286-0D49-BDB1-2A18A3F18B73}"/>
          </ac:spMkLst>
        </pc:spChg>
        <pc:spChg chg="mod">
          <ac:chgData name="魏 星达" userId="ca17b13798aa44f7" providerId="LiveId" clId="{18992E47-3045-024F-81E5-3C2E65956294}" dt="2021-09-18T12:26:49.172" v="6535" actId="20577"/>
          <ac:spMkLst>
            <pc:docMk/>
            <pc:sldMk cId="3221299350" sldId="2519"/>
            <ac:spMk id="3" creationId="{6D72D14A-FDBC-ED4F-A66C-E7EC56E4F0D1}"/>
          </ac:spMkLst>
        </pc:spChg>
        <pc:spChg chg="del">
          <ac:chgData name="魏 星达" userId="ca17b13798aa44f7" providerId="LiveId" clId="{18992E47-3045-024F-81E5-3C2E65956294}" dt="2021-09-18T12:25:09.280" v="6431" actId="478"/>
          <ac:spMkLst>
            <pc:docMk/>
            <pc:sldMk cId="3221299350" sldId="2519"/>
            <ac:spMk id="4" creationId="{22269C63-A984-774F-A496-E412A2DEA801}"/>
          </ac:spMkLst>
        </pc:spChg>
        <pc:spChg chg="add del mod">
          <ac:chgData name="魏 星达" userId="ca17b13798aa44f7" providerId="LiveId" clId="{18992E47-3045-024F-81E5-3C2E65956294}" dt="2021-09-18T12:26:00.171" v="6432" actId="478"/>
          <ac:spMkLst>
            <pc:docMk/>
            <pc:sldMk cId="3221299350" sldId="2519"/>
            <ac:spMk id="9" creationId="{13C46C8F-895C-1141-9B47-EA7E0AC42435}"/>
          </ac:spMkLst>
        </pc:spChg>
        <pc:spChg chg="add del mod">
          <ac:chgData name="魏 星达" userId="ca17b13798aa44f7" providerId="LiveId" clId="{18992E47-3045-024F-81E5-3C2E65956294}" dt="2021-09-18T12:26:00.171" v="6432" actId="478"/>
          <ac:spMkLst>
            <pc:docMk/>
            <pc:sldMk cId="3221299350" sldId="2519"/>
            <ac:spMk id="10" creationId="{4B09E9D1-4404-1340-AD2B-421B2371FA45}"/>
          </ac:spMkLst>
        </pc:spChg>
        <pc:spChg chg="add del mod">
          <ac:chgData name="魏 星达" userId="ca17b13798aa44f7" providerId="LiveId" clId="{18992E47-3045-024F-81E5-3C2E65956294}" dt="2021-09-18T12:22:55.424" v="6376" actId="478"/>
          <ac:spMkLst>
            <pc:docMk/>
            <pc:sldMk cId="3221299350" sldId="2519"/>
            <ac:spMk id="26" creationId="{5D30216C-F976-BF45-A77D-E46A83062221}"/>
          </ac:spMkLst>
        </pc:spChg>
        <pc:spChg chg="add mod">
          <ac:chgData name="魏 星达" userId="ca17b13798aa44f7" providerId="LiveId" clId="{18992E47-3045-024F-81E5-3C2E65956294}" dt="2021-09-18T12:22:39.991" v="6374" actId="20577"/>
          <ac:spMkLst>
            <pc:docMk/>
            <pc:sldMk cId="3221299350" sldId="2519"/>
            <ac:spMk id="27" creationId="{E629A16D-C9F6-544D-A660-3FD96CFE7F46}"/>
          </ac:spMkLst>
        </pc:spChg>
        <pc:spChg chg="mod">
          <ac:chgData name="魏 星达" userId="ca17b13798aa44f7" providerId="LiveId" clId="{18992E47-3045-024F-81E5-3C2E65956294}" dt="2021-09-18T12:23:04.177" v="6378"/>
          <ac:spMkLst>
            <pc:docMk/>
            <pc:sldMk cId="3221299350" sldId="2519"/>
            <ac:spMk id="29" creationId="{E5AE99CE-AC59-D04F-822B-F038107F6ED5}"/>
          </ac:spMkLst>
        </pc:spChg>
        <pc:spChg chg="mod">
          <ac:chgData name="魏 星达" userId="ca17b13798aa44f7" providerId="LiveId" clId="{18992E47-3045-024F-81E5-3C2E65956294}" dt="2021-09-18T12:23:04.177" v="6378"/>
          <ac:spMkLst>
            <pc:docMk/>
            <pc:sldMk cId="3221299350" sldId="2519"/>
            <ac:spMk id="30" creationId="{51BDFDB5-3FB0-9741-96D4-6DFA13613BB3}"/>
          </ac:spMkLst>
        </pc:spChg>
        <pc:spChg chg="mod">
          <ac:chgData name="魏 星达" userId="ca17b13798aa44f7" providerId="LiveId" clId="{18992E47-3045-024F-81E5-3C2E65956294}" dt="2021-09-18T12:23:04.177" v="6378"/>
          <ac:spMkLst>
            <pc:docMk/>
            <pc:sldMk cId="3221299350" sldId="2519"/>
            <ac:spMk id="31" creationId="{D52ACF7F-AA86-2E42-924C-69EDA36FB0AF}"/>
          </ac:spMkLst>
        </pc:spChg>
        <pc:spChg chg="add mod">
          <ac:chgData name="魏 星达" userId="ca17b13798aa44f7" providerId="LiveId" clId="{18992E47-3045-024F-81E5-3C2E65956294}" dt="2021-09-18T12:23:14.793" v="6389" actId="20577"/>
          <ac:spMkLst>
            <pc:docMk/>
            <pc:sldMk cId="3221299350" sldId="2519"/>
            <ac:spMk id="35" creationId="{CDD53E22-91DF-FE48-B199-7A42EA3DEBA1}"/>
          </ac:spMkLst>
        </pc:spChg>
        <pc:spChg chg="add mod">
          <ac:chgData name="魏 星达" userId="ca17b13798aa44f7" providerId="LiveId" clId="{18992E47-3045-024F-81E5-3C2E65956294}" dt="2021-09-18T12:24:49.480" v="6420" actId="1076"/>
          <ac:spMkLst>
            <pc:docMk/>
            <pc:sldMk cId="3221299350" sldId="2519"/>
            <ac:spMk id="36" creationId="{BFDD9A7F-FEA8-BB4F-A79A-91EF0D705DED}"/>
          </ac:spMkLst>
        </pc:spChg>
        <pc:spChg chg="add mod">
          <ac:chgData name="魏 星达" userId="ca17b13798aa44f7" providerId="LiveId" clId="{18992E47-3045-024F-81E5-3C2E65956294}" dt="2021-09-18T12:23:39.019" v="6400" actId="1076"/>
          <ac:spMkLst>
            <pc:docMk/>
            <pc:sldMk cId="3221299350" sldId="2519"/>
            <ac:spMk id="37" creationId="{11BAB187-9C6C-934B-BDBE-07014A6EFB05}"/>
          </ac:spMkLst>
        </pc:spChg>
        <pc:spChg chg="add mod">
          <ac:chgData name="魏 星达" userId="ca17b13798aa44f7" providerId="LiveId" clId="{18992E47-3045-024F-81E5-3C2E65956294}" dt="2021-09-18T12:23:43.493" v="6404" actId="20577"/>
          <ac:spMkLst>
            <pc:docMk/>
            <pc:sldMk cId="3221299350" sldId="2519"/>
            <ac:spMk id="38" creationId="{83C5A502-F0F4-E947-92FB-454C56D8F6AE}"/>
          </ac:spMkLst>
        </pc:spChg>
        <pc:spChg chg="add del mod">
          <ac:chgData name="魏 星达" userId="ca17b13798aa44f7" providerId="LiveId" clId="{18992E47-3045-024F-81E5-3C2E65956294}" dt="2021-09-18T12:26:00.171" v="6432" actId="478"/>
          <ac:spMkLst>
            <pc:docMk/>
            <pc:sldMk cId="3221299350" sldId="2519"/>
            <ac:spMk id="39" creationId="{0FF16827-5C22-F841-820B-F61987F6AC1A}"/>
          </ac:spMkLst>
        </pc:spChg>
        <pc:spChg chg="add del">
          <ac:chgData name="魏 星达" userId="ca17b13798aa44f7" providerId="LiveId" clId="{18992E47-3045-024F-81E5-3C2E65956294}" dt="2021-09-18T12:24:27.749" v="6411" actId="478"/>
          <ac:spMkLst>
            <pc:docMk/>
            <pc:sldMk cId="3221299350" sldId="2519"/>
            <ac:spMk id="42" creationId="{A8268BFE-EA79-6146-8022-34920F6E317E}"/>
          </ac:spMkLst>
        </pc:spChg>
        <pc:spChg chg="add mod">
          <ac:chgData name="魏 星达" userId="ca17b13798aa44f7" providerId="LiveId" clId="{18992E47-3045-024F-81E5-3C2E65956294}" dt="2021-09-18T12:24:56.216" v="6425" actId="1076"/>
          <ac:spMkLst>
            <pc:docMk/>
            <pc:sldMk cId="3221299350" sldId="2519"/>
            <ac:spMk id="45" creationId="{E5FCACB6-3834-4542-87DC-BBED02157334}"/>
          </ac:spMkLst>
        </pc:spChg>
        <pc:spChg chg="add mod">
          <ac:chgData name="魏 星达" userId="ca17b13798aa44f7" providerId="LiveId" clId="{18992E47-3045-024F-81E5-3C2E65956294}" dt="2021-09-18T12:25:01.886" v="6430" actId="20577"/>
          <ac:spMkLst>
            <pc:docMk/>
            <pc:sldMk cId="3221299350" sldId="2519"/>
            <ac:spMk id="46" creationId="{7C1643A1-46A7-8146-9E48-CA1F94C1080B}"/>
          </ac:spMkLst>
        </pc:spChg>
        <pc:spChg chg="add del mod">
          <ac:chgData name="魏 星达" userId="ca17b13798aa44f7" providerId="LiveId" clId="{18992E47-3045-024F-81E5-3C2E65956294}" dt="2021-09-18T12:26:43.964" v="6532"/>
          <ac:spMkLst>
            <pc:docMk/>
            <pc:sldMk cId="3221299350" sldId="2519"/>
            <ac:spMk id="47" creationId="{99FC427E-561A-5644-AC06-4C9EB11C4611}"/>
          </ac:spMkLst>
        </pc:spChg>
        <pc:spChg chg="add mod">
          <ac:chgData name="魏 星达" userId="ca17b13798aa44f7" providerId="LiveId" clId="{18992E47-3045-024F-81E5-3C2E65956294}" dt="2021-09-18T12:27:19.520" v="6579" actId="1076"/>
          <ac:spMkLst>
            <pc:docMk/>
            <pc:sldMk cId="3221299350" sldId="2519"/>
            <ac:spMk id="48" creationId="{7E5F16EF-A35B-A849-8E50-39034FCF9AF1}"/>
          </ac:spMkLst>
        </pc:spChg>
        <pc:grpChg chg="add mod">
          <ac:chgData name="魏 星达" userId="ca17b13798aa44f7" providerId="LiveId" clId="{18992E47-3045-024F-81E5-3C2E65956294}" dt="2021-09-18T12:23:07.500" v="6379" actId="1076"/>
          <ac:grpSpMkLst>
            <pc:docMk/>
            <pc:sldMk cId="3221299350" sldId="2519"/>
            <ac:grpSpMk id="28" creationId="{240CE63F-B931-124B-A079-646BCD0324BF}"/>
          </ac:grpSpMkLst>
        </pc:grp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5" creationId="{0592322F-2BF4-3942-A276-F94EBBF674AF}"/>
          </ac:picMkLst>
        </pc:pic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6" creationId="{BBA81F73-59AB-D04A-9281-7042D209243E}"/>
          </ac:picMkLst>
        </pc:pic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7" creationId="{C4EF2456-0D12-6349-9ED1-1BCD34EB736C}"/>
          </ac:picMkLst>
        </pc:pic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8" creationId="{67645498-B826-764C-A099-DA47ED191E6E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1" creationId="{2B1ABF52-EC4C-E04F-8899-E14F378A467C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2" creationId="{08CA5405-909B-AA46-82DF-53B87E86797A}"/>
          </ac:picMkLst>
        </pc:picChg>
        <pc:picChg chg="add del mod">
          <ac:chgData name="魏 星达" userId="ca17b13798aa44f7" providerId="LiveId" clId="{18992E47-3045-024F-81E5-3C2E65956294}" dt="2021-09-18T12:22:02.399" v="6349" actId="478"/>
          <ac:picMkLst>
            <pc:docMk/>
            <pc:sldMk cId="3221299350" sldId="2519"/>
            <ac:picMk id="13" creationId="{656DF7F2-1316-3D43-83A4-A4D7D2E4EECA}"/>
          </ac:picMkLst>
        </pc:picChg>
        <pc:picChg chg="add del mod">
          <ac:chgData name="魏 星达" userId="ca17b13798aa44f7" providerId="LiveId" clId="{18992E47-3045-024F-81E5-3C2E65956294}" dt="2021-09-18T12:22:02.399" v="6349" actId="478"/>
          <ac:picMkLst>
            <pc:docMk/>
            <pc:sldMk cId="3221299350" sldId="2519"/>
            <ac:picMk id="14" creationId="{07D93129-BE57-BC4F-B451-E4B9DB7EA770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5" creationId="{D95C00DB-5E5D-194D-B790-9E1C9130938F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6" creationId="{95A49713-FEB7-044B-84B3-B37A92791215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7" creationId="{1FE45DAE-5989-3C47-94B7-69C4E2313D70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8" creationId="{D924DED2-BCA0-4647-A6E5-7A78896ACD12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9" creationId="{AAF59778-A348-734E-A2E1-6CD71FC4F7FB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0" creationId="{AADE2F1D-ACF0-014B-B8BB-E97544030C57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1" creationId="{B1FA8F7F-675E-194F-8CED-C7F203D0B588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2" creationId="{4B2A025B-9B63-A744-A0F6-F8AB1116E035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3" creationId="{8F384DCB-B741-DA4E-8222-006DF97B27D6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4" creationId="{63B45C1C-8651-BF40-9ED1-881ECEFB2A8A}"/>
          </ac:picMkLst>
        </pc:picChg>
        <pc:picChg chg="add del mod">
          <ac:chgData name="魏 星达" userId="ca17b13798aa44f7" providerId="LiveId" clId="{18992E47-3045-024F-81E5-3C2E65956294}" dt="2021-09-18T12:22:27.811" v="6360" actId="478"/>
          <ac:picMkLst>
            <pc:docMk/>
            <pc:sldMk cId="3221299350" sldId="2519"/>
            <ac:picMk id="25" creationId="{390C472A-D0FE-E14C-9F87-0510F512725E}"/>
          </ac:picMkLst>
        </pc:picChg>
        <pc:cxnChg chg="mod">
          <ac:chgData name="魏 星达" userId="ca17b13798aa44f7" providerId="LiveId" clId="{18992E47-3045-024F-81E5-3C2E65956294}" dt="2021-09-18T12:23:04.177" v="6378"/>
          <ac:cxnSpMkLst>
            <pc:docMk/>
            <pc:sldMk cId="3221299350" sldId="2519"/>
            <ac:cxnSpMk id="32" creationId="{768CFF0F-A081-DA4F-B716-D936E5E95A4B}"/>
          </ac:cxnSpMkLst>
        </pc:cxnChg>
        <pc:cxnChg chg="mod">
          <ac:chgData name="魏 星达" userId="ca17b13798aa44f7" providerId="LiveId" clId="{18992E47-3045-024F-81E5-3C2E65956294}" dt="2021-09-18T12:23:04.177" v="6378"/>
          <ac:cxnSpMkLst>
            <pc:docMk/>
            <pc:sldMk cId="3221299350" sldId="2519"/>
            <ac:cxnSpMk id="33" creationId="{2C9162B9-F91F-4446-8AD5-2B018D6B8BB6}"/>
          </ac:cxnSpMkLst>
        </pc:cxnChg>
        <pc:cxnChg chg="mod">
          <ac:chgData name="魏 星达" userId="ca17b13798aa44f7" providerId="LiveId" clId="{18992E47-3045-024F-81E5-3C2E65956294}" dt="2021-09-18T12:23:04.177" v="6378"/>
          <ac:cxnSpMkLst>
            <pc:docMk/>
            <pc:sldMk cId="3221299350" sldId="2519"/>
            <ac:cxnSpMk id="34" creationId="{DA618D77-E0E8-4B4F-AB59-4217EC4E863E}"/>
          </ac:cxnSpMkLst>
        </pc:cxnChg>
        <pc:cxnChg chg="add del">
          <ac:chgData name="魏 星达" userId="ca17b13798aa44f7" providerId="LiveId" clId="{18992E47-3045-024F-81E5-3C2E65956294}" dt="2021-09-18T12:24:21.163" v="6409" actId="478"/>
          <ac:cxnSpMkLst>
            <pc:docMk/>
            <pc:sldMk cId="3221299350" sldId="2519"/>
            <ac:cxnSpMk id="41" creationId="{653D412B-E6C7-8845-8BC1-1CBA50BFD782}"/>
          </ac:cxnSpMkLst>
        </pc:cxnChg>
        <pc:cxnChg chg="add mod">
          <ac:chgData name="魏 星达" userId="ca17b13798aa44f7" providerId="LiveId" clId="{18992E47-3045-024F-81E5-3C2E65956294}" dt="2021-09-18T12:24:40.435" v="6415" actId="692"/>
          <ac:cxnSpMkLst>
            <pc:docMk/>
            <pc:sldMk cId="3221299350" sldId="2519"/>
            <ac:cxnSpMk id="44" creationId="{4B2C0942-6C73-094D-A6B7-64596691BE7E}"/>
          </ac:cxnSpMkLst>
        </pc:cxnChg>
      </pc:sldChg>
      <pc:sldChg chg="modSp new mod ord">
        <pc:chgData name="魏 星达" userId="ca17b13798aa44f7" providerId="LiveId" clId="{18992E47-3045-024F-81E5-3C2E65956294}" dt="2021-09-18T12:44:58.932" v="7146" actId="20577"/>
        <pc:sldMkLst>
          <pc:docMk/>
          <pc:sldMk cId="966365964" sldId="2520"/>
        </pc:sldMkLst>
        <pc:spChg chg="mod">
          <ac:chgData name="魏 星达" userId="ca17b13798aa44f7" providerId="LiveId" clId="{18992E47-3045-024F-81E5-3C2E65956294}" dt="2021-09-18T12:29:57.955" v="6614" actId="20577"/>
          <ac:spMkLst>
            <pc:docMk/>
            <pc:sldMk cId="966365964" sldId="2520"/>
            <ac:spMk id="2" creationId="{361675C8-6C83-C042-932A-6003EE3ADD3E}"/>
          </ac:spMkLst>
        </pc:spChg>
        <pc:spChg chg="mod">
          <ac:chgData name="魏 星达" userId="ca17b13798aa44f7" providerId="LiveId" clId="{18992E47-3045-024F-81E5-3C2E65956294}" dt="2021-09-18T12:44:58.932" v="7146" actId="20577"/>
          <ac:spMkLst>
            <pc:docMk/>
            <pc:sldMk cId="966365964" sldId="2520"/>
            <ac:spMk id="3" creationId="{FB2445F0-4366-2541-9405-C45C383ACF29}"/>
          </ac:spMkLst>
        </pc:spChg>
      </pc:sldChg>
      <pc:sldChg chg="delSp modSp add mod">
        <pc:chgData name="魏 星达" userId="ca17b13798aa44f7" providerId="LiveId" clId="{18992E47-3045-024F-81E5-3C2E65956294}" dt="2021-09-18T12:31:59.786" v="6782" actId="20577"/>
        <pc:sldMkLst>
          <pc:docMk/>
          <pc:sldMk cId="3664346230" sldId="2521"/>
        </pc:sldMkLst>
        <pc:spChg chg="mod">
          <ac:chgData name="魏 星达" userId="ca17b13798aa44f7" providerId="LiveId" clId="{18992E47-3045-024F-81E5-3C2E65956294}" dt="2021-09-18T12:30:41.463" v="6640" actId="20577"/>
          <ac:spMkLst>
            <pc:docMk/>
            <pc:sldMk cId="3664346230" sldId="2521"/>
            <ac:spMk id="2" creationId="{5C9D3BCC-2286-0D49-BDB1-2A18A3F18B73}"/>
          </ac:spMkLst>
        </pc:spChg>
        <pc:spChg chg="mod">
          <ac:chgData name="魏 星达" userId="ca17b13798aa44f7" providerId="LiveId" clId="{18992E47-3045-024F-81E5-3C2E65956294}" dt="2021-09-18T12:31:59.786" v="6782" actId="20577"/>
          <ac:spMkLst>
            <pc:docMk/>
            <pc:sldMk cId="3664346230" sldId="2521"/>
            <ac:spMk id="3" creationId="{6D72D14A-FDBC-ED4F-A66C-E7EC56E4F0D1}"/>
          </ac:spMkLst>
        </pc:spChg>
        <pc:spChg chg="del">
          <ac:chgData name="魏 星达" userId="ca17b13798aa44f7" providerId="LiveId" clId="{18992E47-3045-024F-81E5-3C2E65956294}" dt="2021-09-18T12:30:45.610" v="6641" actId="478"/>
          <ac:spMkLst>
            <pc:docMk/>
            <pc:sldMk cId="3664346230" sldId="2521"/>
            <ac:spMk id="48" creationId="{7E5F16EF-A35B-A849-8E50-39034FCF9AF1}"/>
          </ac:spMkLst>
        </pc:spChg>
      </pc:sldChg>
      <pc:sldChg chg="addSp modSp add mod">
        <pc:chgData name="魏 星达" userId="ca17b13798aa44f7" providerId="LiveId" clId="{18992E47-3045-024F-81E5-3C2E65956294}" dt="2021-09-18T12:37:59.489" v="6949" actId="1076"/>
        <pc:sldMkLst>
          <pc:docMk/>
          <pc:sldMk cId="2637015249" sldId="2522"/>
        </pc:sldMkLst>
        <pc:spChg chg="mod">
          <ac:chgData name="魏 星达" userId="ca17b13798aa44f7" providerId="LiveId" clId="{18992E47-3045-024F-81E5-3C2E65956294}" dt="2021-09-18T12:36:50.278" v="6928" actId="20577"/>
          <ac:spMkLst>
            <pc:docMk/>
            <pc:sldMk cId="2637015249" sldId="2522"/>
            <ac:spMk id="3" creationId="{FB2445F0-4366-2541-9405-C45C383ACF29}"/>
          </ac:spMkLst>
        </pc:spChg>
        <pc:picChg chg="add mod">
          <ac:chgData name="魏 星达" userId="ca17b13798aa44f7" providerId="LiveId" clId="{18992E47-3045-024F-81E5-3C2E65956294}" dt="2021-09-18T12:37:32.129" v="6940" actId="1076"/>
          <ac:picMkLst>
            <pc:docMk/>
            <pc:sldMk cId="2637015249" sldId="2522"/>
            <ac:picMk id="1026" creationId="{2E805FFC-69F8-BA45-9E3E-B7E82BDCEBD1}"/>
          </ac:picMkLst>
        </pc:picChg>
        <pc:picChg chg="add mod">
          <ac:chgData name="魏 星达" userId="ca17b13798aa44f7" providerId="LiveId" clId="{18992E47-3045-024F-81E5-3C2E65956294}" dt="2021-09-18T12:37:31.265" v="6939" actId="1076"/>
          <ac:picMkLst>
            <pc:docMk/>
            <pc:sldMk cId="2637015249" sldId="2522"/>
            <ac:picMk id="1028" creationId="{984F8386-999C-944E-A2D2-C3F9F6EC5A0F}"/>
          </ac:picMkLst>
        </pc:picChg>
        <pc:picChg chg="add mod">
          <ac:chgData name="魏 星达" userId="ca17b13798aa44f7" providerId="LiveId" clId="{18992E47-3045-024F-81E5-3C2E65956294}" dt="2021-09-18T12:37:44.329" v="6944" actId="1076"/>
          <ac:picMkLst>
            <pc:docMk/>
            <pc:sldMk cId="2637015249" sldId="2522"/>
            <ac:picMk id="1030" creationId="{F8F5523A-2954-3C4C-B057-8860D866C171}"/>
          </ac:picMkLst>
        </pc:picChg>
        <pc:picChg chg="add mod">
          <ac:chgData name="魏 星达" userId="ca17b13798aa44f7" providerId="LiveId" clId="{18992E47-3045-024F-81E5-3C2E65956294}" dt="2021-09-18T12:37:59.489" v="6949" actId="1076"/>
          <ac:picMkLst>
            <pc:docMk/>
            <pc:sldMk cId="2637015249" sldId="2522"/>
            <ac:picMk id="1032" creationId="{9CA6B966-2130-7647-8900-44E3E385E8CE}"/>
          </ac:picMkLst>
        </pc:picChg>
      </pc:sldChg>
      <pc:sldChg chg="addSp modSp new mod">
        <pc:chgData name="魏 星达" userId="ca17b13798aa44f7" providerId="LiveId" clId="{18992E47-3045-024F-81E5-3C2E65956294}" dt="2021-09-18T13:03:54.755" v="7402" actId="20577"/>
        <pc:sldMkLst>
          <pc:docMk/>
          <pc:sldMk cId="3629189242" sldId="2523"/>
        </pc:sldMkLst>
        <pc:spChg chg="mod">
          <ac:chgData name="魏 星达" userId="ca17b13798aa44f7" providerId="LiveId" clId="{18992E47-3045-024F-81E5-3C2E65956294}" dt="2021-09-18T13:03:54.755" v="7402" actId="20577"/>
          <ac:spMkLst>
            <pc:docMk/>
            <pc:sldMk cId="3629189242" sldId="2523"/>
            <ac:spMk id="2" creationId="{142DE52B-482B-8A49-A29A-527BFACEC4C8}"/>
          </ac:spMkLst>
        </pc:spChg>
        <pc:picChg chg="add mod">
          <ac:chgData name="魏 星达" userId="ca17b13798aa44f7" providerId="LiveId" clId="{18992E47-3045-024F-81E5-3C2E65956294}" dt="2021-09-18T12:48:30.852" v="7244" actId="1076"/>
          <ac:picMkLst>
            <pc:docMk/>
            <pc:sldMk cId="3629189242" sldId="2523"/>
            <ac:picMk id="5" creationId="{A878CB3C-1AEC-E54C-806A-894593D8FA19}"/>
          </ac:picMkLst>
        </pc:picChg>
      </pc:sldChg>
      <pc:sldChg chg="addSp delSp modSp new mod">
        <pc:chgData name="魏 星达" userId="ca17b13798aa44f7" providerId="LiveId" clId="{18992E47-3045-024F-81E5-3C2E65956294}" dt="2021-09-18T12:50:44.611" v="7315" actId="478"/>
        <pc:sldMkLst>
          <pc:docMk/>
          <pc:sldMk cId="3798807796" sldId="2524"/>
        </pc:sldMkLst>
        <pc:spChg chg="mod">
          <ac:chgData name="魏 星达" userId="ca17b13798aa44f7" providerId="LiveId" clId="{18992E47-3045-024F-81E5-3C2E65956294}" dt="2021-09-18T12:50:20.952" v="7299" actId="20577"/>
          <ac:spMkLst>
            <pc:docMk/>
            <pc:sldMk cId="3798807796" sldId="2524"/>
            <ac:spMk id="2" creationId="{98B0614F-6D5C-AF44-95A5-2EE5FFFCF77C}"/>
          </ac:spMkLst>
        </pc:spChg>
        <pc:spChg chg="del">
          <ac:chgData name="魏 星达" userId="ca17b13798aa44f7" providerId="LiveId" clId="{18992E47-3045-024F-81E5-3C2E65956294}" dt="2021-09-18T12:50:44.611" v="7315" actId="478"/>
          <ac:spMkLst>
            <pc:docMk/>
            <pc:sldMk cId="3798807796" sldId="2524"/>
            <ac:spMk id="3" creationId="{258705EA-4B72-CC49-A55E-59F9E7692FFB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" creationId="{53C479AE-0944-C840-9EFF-3BEFE4C5EDB8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" creationId="{FB008ECC-CEA8-0A42-BCD3-EB0CE03C11AB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8" creationId="{E3D1DB9B-A01F-C540-8ACD-28B793CE64B8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10" creationId="{30173C65-B8B5-8B4F-AA79-C21AE0AFEAD1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11" creationId="{5FEE25B7-D22B-2545-BF7B-4CF0C16D91B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14" creationId="{9DA23F2E-7240-FD41-BCC2-96F1411D3E8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1" creationId="{4797CBE4-DABE-2A4A-A616-AE58FA1AB992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4" creationId="{59935FAF-7AF7-B047-9C10-07A27DB19083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5" creationId="{CE7A0934-3770-3249-84F2-81714CBE64EE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6" creationId="{206FAC8B-8612-B44D-88BC-5477877F5D7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7" creationId="{092914EA-C7C9-0646-9466-2F622DD82143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8" creationId="{58ABEFC2-6485-C442-95FB-459CCF2B4FAB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9" creationId="{E0EF31FB-9C73-EA46-A31C-5455545691D0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0" creationId="{C298A648-567B-E14A-9400-29F88ED8DE14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1" creationId="{36002C9F-5807-DA46-B86B-DD4EF32659A0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2" creationId="{220148A9-2CE1-324A-A357-2F1DE36B9F1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3" creationId="{25C5F578-2CFB-394F-BD93-CAEBA34FB31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4" creationId="{156B97E6-E6B2-964D-B669-E0A8533A8589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5" creationId="{50D458AC-F1D8-B54F-85B4-82E6C8A7EDED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6" creationId="{31BA71BC-A899-E94D-9834-CD084957E10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0" creationId="{689A9521-20DD-9F4C-9FA3-15C92664A394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1" creationId="{67B876D3-E22C-7C46-96DC-A258BEE3120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3" creationId="{E4560820-1744-D640-935B-9B369EDE35E4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4" creationId="{CD7E6BAA-5D59-5747-AC56-1CFA4CAA4069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5" creationId="{36E6A6FB-8697-8641-AC93-7887545CEF0E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6" creationId="{A00F6796-C356-8241-ABF9-128557C87797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7" creationId="{0750AD9B-1F16-564B-AB56-8AAD825559CB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8" creationId="{7884C446-0D61-8347-B6E9-AEB47E3F267C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9" creationId="{D05577EA-0F20-1044-A19D-EA20F9193D2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0" creationId="{D6DEFAA0-B593-B845-8F94-5FDDEE026AEF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3" creationId="{06F4607E-CE9B-F049-937C-D004A355F761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4" creationId="{0751E0DF-65F9-8C4E-A7AB-11C1A0A508D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6" creationId="{767FD1E1-4091-4340-89E4-12A2E1048E1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7" creationId="{6C194D31-BD46-D942-801E-3EFD42D6A84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8" creationId="{5BE9E931-E122-404D-BFD9-357836CD787F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9" creationId="{11C1C460-0A2F-E84B-B4A8-65F843F3A7C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0" creationId="{593CE403-1A4C-A44E-88E5-FD6A517660F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1" creationId="{9D4D5B48-E2B3-974A-9A6E-833127886049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4" creationId="{08554A59-75C2-414D-AC09-4B130D4CE5B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5" creationId="{F4D4EE16-5002-5D40-92BF-C9BFA194BAA1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6" creationId="{9B35FDD3-1096-CC4F-B77B-8336C5E1A2B4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9" creationId="{70C25B73-F4C6-F546-A87F-DBFF2C15F806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70" creationId="{AE5B265F-5FAA-D849-924E-C66667ADCBA1}"/>
          </ac:spMkLst>
        </pc:spChg>
        <pc:grpChg chg="add 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2" creationId="{7F201B29-8223-7D46-9330-6E00244FFA69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3" creationId="{B9124121-4ABE-294E-BED3-24B9A7CE835F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5" creationId="{DC2593D3-D33D-1244-A1C3-65B6959740FD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6" creationId="{13B0BC8A-8D7A-6A4A-9C0F-85C239044472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7" creationId="{3445B61E-52C6-6745-8789-DA9A381D0294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8" creationId="{7917AB8A-99E1-2446-8D0D-82DE86B2034F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9" creationId="{C1F68070-D9DB-0B42-B599-483FE4BCE7CC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20" creationId="{253B9B2E-CDC5-304A-BA0C-DE9EF85F7F48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22" creationId="{CC3133D9-E278-364E-A00A-FE9561DBFD18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23" creationId="{6BCFCE6E-6873-7943-A35D-36950F04ECEB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37" creationId="{9E2A2673-3B8E-E048-8AB9-316E9EAEB2A1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38" creationId="{9B43CE8D-8B4B-8247-939D-88E94DD3D0B8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39" creationId="{EF8DDD96-D8CF-A646-A942-C47BD062A2B9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42" creationId="{71EB96A9-94F8-3B4E-8800-49C47DFA4C76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51" creationId="{CFD04BF4-B322-6C49-8113-71199F759FFD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52" creationId="{8803E2A9-A9C8-8D4A-ABE8-CF9F33284F1E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55" creationId="{FA3EBB72-E242-7B4C-90F2-AC63F7E5F238}"/>
          </ac:grpSpMkLst>
        </pc:grpChg>
        <pc:grpChg chg="add 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62" creationId="{B2032550-FFB1-BD45-BC9E-DDBBB9653B7A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63" creationId="{A73D2421-84AC-2F42-86F2-07E0DA8120C0}"/>
          </ac:grpSpMkLst>
        </pc:grp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7" creationId="{5740B484-4986-D74E-B692-D2FAAA785110}"/>
          </ac:cxnSpMkLst>
        </pc:cxn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9" creationId="{F96280A4-D199-D241-97F1-4EC6A652904E}"/>
          </ac:cxnSpMkLst>
        </pc:cxn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67" creationId="{77CC24D8-8BFA-7F4A-96FE-85BC495BAD00}"/>
          </ac:cxnSpMkLst>
        </pc:cxn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68" creationId="{E35F14C8-C12E-E94D-B619-071F009C82D3}"/>
          </ac:cxnSpMkLst>
        </pc:cxnChg>
      </pc:sldChg>
      <pc:sldChg chg="addSp delSp modSp new mod">
        <pc:chgData name="魏 星达" userId="ca17b13798aa44f7" providerId="LiveId" clId="{18992E47-3045-024F-81E5-3C2E65956294}" dt="2021-09-18T12:52:35.274" v="7324"/>
        <pc:sldMkLst>
          <pc:docMk/>
          <pc:sldMk cId="4290223999" sldId="2525"/>
        </pc:sldMkLst>
        <pc:spChg chg="mod">
          <ac:chgData name="魏 星达" userId="ca17b13798aa44f7" providerId="LiveId" clId="{18992E47-3045-024F-81E5-3C2E65956294}" dt="2021-09-18T12:50:50.251" v="7317"/>
          <ac:spMkLst>
            <pc:docMk/>
            <pc:sldMk cId="4290223999" sldId="2525"/>
            <ac:spMk id="2" creationId="{7662D237-E225-4B40-A075-2F12808101F2}"/>
          </ac:spMkLst>
        </pc:spChg>
        <pc:spChg chg="del">
          <ac:chgData name="魏 星达" userId="ca17b13798aa44f7" providerId="LiveId" clId="{18992E47-3045-024F-81E5-3C2E65956294}" dt="2021-09-18T12:52:27.725" v="7320" actId="478"/>
          <ac:spMkLst>
            <pc:docMk/>
            <pc:sldMk cId="4290223999" sldId="2525"/>
            <ac:spMk id="3" creationId="{7C567ED6-C3A2-E94E-8EA0-4212A24F64C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" creationId="{2767B674-3AD8-BE44-A4D1-A9488207B39C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9" creationId="{F83A6F11-4D9D-CA49-8C89-ACCAD9F4208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0" creationId="{5357CD23-891D-424A-AC9C-74FC8DD4015B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1" creationId="{568F9371-E198-0D46-B55D-961A18B7E1F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2" creationId="{90FB7597-EA66-3441-B9C8-48CFDC09C335}"/>
          </ac:spMkLst>
        </pc:spChg>
        <pc:spChg chg="add del mod">
          <ac:chgData name="魏 星达" userId="ca17b13798aa44f7" providerId="LiveId" clId="{18992E47-3045-024F-81E5-3C2E65956294}" dt="2021-09-18T12:52:34.863" v="7323" actId="478"/>
          <ac:spMkLst>
            <pc:docMk/>
            <pc:sldMk cId="4290223999" sldId="2525"/>
            <ac:spMk id="13" creationId="{8527D338-6695-2048-BDD5-71E95223156D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4" creationId="{C420E578-6837-4841-9E5C-368F90D969DF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6" creationId="{7B64BFEB-3456-5547-A4F4-E45D2AB2ED8C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8" creationId="{F25494F1-9CC1-454F-AC9F-B3250A22775C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9" creationId="{54996520-43E0-8B47-8D34-3FED5BA8CD0A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22" creationId="{278E264F-1771-824F-BBA0-61F775272E9A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29" creationId="{1CE323EC-3410-A642-8F36-32964C6AB98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2" creationId="{747E3A60-2FE4-B34A-9DF0-97694D696F8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3" creationId="{104A17CF-9D50-5C41-AB51-2010BC52E4B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4" creationId="{A9C042E2-01D8-4C4B-A5DF-68CD7CC46483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5" creationId="{FB758452-D920-4B41-8E09-A7816A8D95C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6" creationId="{6895FE29-CD92-1343-8224-FD501A66C24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7" creationId="{17561CE3-67B5-7C4D-B439-D6591A0AD81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8" creationId="{F380BED8-E55B-2643-A2FC-B2DA8993753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9" creationId="{0F9834F4-91C5-AE4C-BE11-2125A89F036B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0" creationId="{B062C3AA-A602-AA45-A507-886B8208391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1" creationId="{AF12D066-2701-3E47-ADF0-0F32CE1B413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2" creationId="{9E8830B0-E1F0-2941-A05E-0948C1C398E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3" creationId="{90A1A7A9-7D3B-6D48-92C7-1C0F5F4771A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4" creationId="{6F94A78A-CACB-DE47-ADD3-912B5513B5D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8" creationId="{238AACA1-0332-F344-A03F-6CD9FF8E0F47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9" creationId="{33251AFB-907E-A442-808B-7836F2CB6274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1" creationId="{DF89701B-31C5-A44B-B641-4406B5732E1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2" creationId="{676312EE-787E-0341-B082-36C7940E252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3" creationId="{FDDFC81B-0BA0-3348-83B7-F79BA0A88A9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4" creationId="{28E43873-0BB7-D34A-8309-EBEBF7BF755B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5" creationId="{25724103-943F-304C-A784-1E17FDAF049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6" creationId="{1DACC0E6-E61D-FC4C-8F03-9D9E9481A288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7" creationId="{B8D4A418-B22D-AF41-8E51-5B37EDA45F5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8" creationId="{C5E5D547-1AA3-234A-9BA8-B625234F56B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1" creationId="{50B4ACC8-049B-9B43-82E5-2AC107E7EC6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2" creationId="{D8ECCE9C-D142-654F-ACD7-9B9984333F3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4" creationId="{9A34C1C4-71CD-3D40-B951-2E26D2F4D4E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5" creationId="{0BD4CCAA-7D47-E344-8A9B-8508922A9FB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6" creationId="{7B1A5647-3B7D-7140-9E9B-5CF1373BAEF6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7" creationId="{10CA9FBB-3840-CC4F-A9D6-8352409712E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8" creationId="{E8EBBCB0-A3F3-DA42-9124-B1CB082E864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9" creationId="{41D94A68-69CF-4A44-8199-6464D5BA69A2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2" creationId="{31118CA9-BB49-1A43-879D-4A30645E9E4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3" creationId="{C9D64D1D-F72A-4749-B531-3B41D1C3B14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4" creationId="{2C78C982-D8B9-F647-BF08-A10DA3B97D0F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8" creationId="{EB843DA1-A74F-584B-BF04-E9D9DD09F0BD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9" creationId="{681AE4AC-F6ED-1543-A87B-79540017AE09}"/>
          </ac:spMkLst>
        </pc:spChg>
        <pc:spChg chg="add mod">
          <ac:chgData name="魏 星达" userId="ca17b13798aa44f7" providerId="LiveId" clId="{18992E47-3045-024F-81E5-3C2E65956294}" dt="2021-09-18T12:52:35.274" v="7324"/>
          <ac:spMkLst>
            <pc:docMk/>
            <pc:sldMk cId="4290223999" sldId="2525"/>
            <ac:spMk id="80" creationId="{B98CE0BC-7FC7-7A4F-A6EB-FB874D3D42F2}"/>
          </ac:spMkLst>
        </pc:spChg>
        <pc:grpChg chg="add del mod">
          <ac:chgData name="魏 星达" userId="ca17b13798aa44f7" providerId="LiveId" clId="{18992E47-3045-024F-81E5-3C2E65956294}" dt="2021-09-18T12:52:29.814" v="7322" actId="478"/>
          <ac:grpSpMkLst>
            <pc:docMk/>
            <pc:sldMk cId="4290223999" sldId="2525"/>
            <ac:grpSpMk id="5" creationId="{8EF8FD87-352B-8842-9516-9F8C99A6B96B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6" creationId="{8C695620-D7EA-CE44-BFC7-024E2C200F6D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8" creationId="{90FE4BDB-55DC-A247-9375-E9354EA3B8FE}"/>
          </ac:grpSpMkLst>
        </pc:grpChg>
        <pc:grpChg chg="add 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0" creationId="{F8795412-22B1-5241-B50F-95C8F57483E4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1" creationId="{0593DF51-6B9E-9241-9951-75938C035B64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3" creationId="{C38E2ECD-E27A-9749-BF39-1CE4719E4E66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4" creationId="{3C8F7214-6903-CA4C-B9A2-C6B11680AA9A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5" creationId="{B43D92D4-55F9-ED48-B3DA-E19AC861904A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6" creationId="{8CA38786-BD07-6C4B-B79C-5B151F15D459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7" creationId="{5674F61A-4D6B-B744-9C4C-0A1A9B91362B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8" creationId="{53FE3270-DFBD-FC43-92A2-2C863601F2D3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30" creationId="{69449823-0842-8A43-98CA-5158DF6B99D1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31" creationId="{3DEE61D3-729B-E948-B3F7-B840B49A0BC5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45" creationId="{779E4561-C7CD-8E4B-9BD0-8D872B278C92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46" creationId="{CA7BFF0E-632B-E344-9571-769308551EBC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47" creationId="{13F28F3A-E788-C241-9337-3998DD8ED362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50" creationId="{1276AFA8-9BE9-AE49-9776-9286A21D47C9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59" creationId="{3E65FB1A-F008-FA43-9D02-E4C25709638F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60" creationId="{48EC7118-3162-1C4D-8D0A-DE7F6CC0A7E7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63" creationId="{EB1854EA-7BED-BD45-8C4C-2A8D1466C198}"/>
          </ac:grpSpMkLst>
        </pc:grpChg>
        <pc:grpChg chg="add 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70" creationId="{64A9A955-7311-1742-ABB7-1E1A6C2828BE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71" creationId="{0C3CDFF0-1CF7-624E-8073-BE38CD4A5A69}"/>
          </ac:grpSpMkLst>
        </pc:grp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15" creationId="{CE8CE002-5DDF-6840-A75A-E27683F5E757}"/>
          </ac:cxnSpMkLst>
        </pc:cxn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17" creationId="{81C3B109-082D-9440-A6E2-27A9F5C59678}"/>
          </ac:cxnSpMkLst>
        </pc:cxnChg>
        <pc:cxnChg chg="add del mod">
          <ac:chgData name="魏 星达" userId="ca17b13798aa44f7" providerId="LiveId" clId="{18992E47-3045-024F-81E5-3C2E65956294}" dt="2021-09-18T12:52:29.297" v="7321" actId="478"/>
          <ac:cxnSpMkLst>
            <pc:docMk/>
            <pc:sldMk cId="4290223999" sldId="2525"/>
            <ac:cxnSpMk id="75" creationId="{229C9F79-2C91-BD48-8189-0AD9325E4757}"/>
          </ac:cxnSpMkLst>
        </pc:cxn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76" creationId="{9EA28F89-41F4-674F-B436-A3D1E09C4F4A}"/>
          </ac:cxnSpMkLst>
        </pc:cxn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77" creationId="{051D243E-78DC-984D-B8EE-9FE45B8B84CE}"/>
          </ac:cxnSpMkLst>
        </pc:cxnChg>
      </pc:sldChg>
      <pc:sldChg chg="addSp delSp modSp new mod">
        <pc:chgData name="魏 星达" userId="ca17b13798aa44f7" providerId="LiveId" clId="{18992E47-3045-024F-81E5-3C2E65956294}" dt="2021-09-18T12:55:41.737" v="7334" actId="478"/>
        <pc:sldMkLst>
          <pc:docMk/>
          <pc:sldMk cId="2240257822" sldId="2526"/>
        </pc:sldMkLst>
        <pc:spChg chg="mod">
          <ac:chgData name="魏 星达" userId="ca17b13798aa44f7" providerId="LiveId" clId="{18992E47-3045-024F-81E5-3C2E65956294}" dt="2021-09-18T12:53:20.478" v="7327"/>
          <ac:spMkLst>
            <pc:docMk/>
            <pc:sldMk cId="2240257822" sldId="2526"/>
            <ac:spMk id="2" creationId="{8D5FB15B-E907-2046-8AE8-6A8060E5E598}"/>
          </ac:spMkLst>
        </pc:spChg>
        <pc:spChg chg="del">
          <ac:chgData name="魏 星达" userId="ca17b13798aa44f7" providerId="LiveId" clId="{18992E47-3045-024F-81E5-3C2E65956294}" dt="2021-09-18T12:55:29.882" v="7329" actId="478"/>
          <ac:spMkLst>
            <pc:docMk/>
            <pc:sldMk cId="2240257822" sldId="2526"/>
            <ac:spMk id="3" creationId="{BCE1E495-238B-5248-9ADB-FA1958FA13CB}"/>
          </ac:spMkLst>
        </pc:spChg>
        <pc:spChg chg="add del mod">
          <ac:chgData name="魏 星达" userId="ca17b13798aa44f7" providerId="LiveId" clId="{18992E47-3045-024F-81E5-3C2E65956294}" dt="2021-09-18T12:55:35.060" v="7330" actId="478"/>
          <ac:spMkLst>
            <pc:docMk/>
            <pc:sldMk cId="2240257822" sldId="2526"/>
            <ac:spMk id="5" creationId="{6EBDB8D0-221E-124F-AE50-FFA19FE30D79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" creationId="{170E2B22-2316-9E45-8CD6-48134F77C2B1}"/>
          </ac:spMkLst>
        </pc:spChg>
        <pc:spChg chg="add del mod">
          <ac:chgData name="魏 星达" userId="ca17b13798aa44f7" providerId="LiveId" clId="{18992E47-3045-024F-81E5-3C2E65956294}" dt="2021-09-18T12:55:39.309" v="7333" actId="478"/>
          <ac:spMkLst>
            <pc:docMk/>
            <pc:sldMk cId="2240257822" sldId="2526"/>
            <ac:spMk id="8" creationId="{9F08FD82-BB34-2940-A53F-9C5DC60C8E24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10" creationId="{C0BE4FC0-F6D3-9A4C-9C17-AF3C3B2AA772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11" creationId="{AB09299D-42E6-C846-8ED0-8D054400A34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14" creationId="{3565D6B5-F5A4-704C-8187-FEC1E6F7FBE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1" creationId="{85535B13-FAEE-814F-B0BA-D56AC5CD4345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4" creationId="{045FEABE-A3C3-9641-8052-C0076245BB69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5" creationId="{31F11FB1-5C94-594B-BB1B-12E5B5B39EB6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6" creationId="{562EB8DB-DCA5-754A-9034-ACF5F1E65C8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7" creationId="{ECB62733-74CB-0343-99EA-8A8B76F15895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8" creationId="{651EE8D5-EB0D-1C4E-B9A1-4801607DD44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9" creationId="{0E58D9AC-25BA-484B-9049-476223C5366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0" creationId="{5F272438-F324-624D-82BA-C388B5D816F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1" creationId="{EF34ABF1-727D-AD44-8E6C-D4B0C1FF7932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2" creationId="{D684C768-44C8-474A-B918-C05FB30860A6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3" creationId="{F98303D5-5037-D24E-A7BA-C3C2C0E839B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4" creationId="{E1F188AD-7870-E44B-8265-777DF92BB17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5" creationId="{1415731F-1F5A-DF46-BEF5-9C073FDB117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6" creationId="{C0A94B83-B585-2F48-95D7-BC817A12948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0" creationId="{3C350305-CB21-DA4E-B406-A99012E8979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1" creationId="{782756D3-C1CE-6C49-8315-8CB3AE2C38C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3" creationId="{F63B4E48-8BA8-B642-B2CD-71003A819E3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4" creationId="{B2776D83-D840-734C-9441-33E08F7A3370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5" creationId="{CBA14F2B-DC20-794C-9652-83CB43496197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6" creationId="{681C673F-0C7B-E745-AB30-9E988738B50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7" creationId="{39AB8F2A-5989-3548-A465-C99EF7A0B5D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8" creationId="{1990052B-9E9E-A145-A410-C4545F2C278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9" creationId="{672D418D-B3AF-CE4B-89A9-A4C15991496D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0" creationId="{69CC1892-139B-C848-ADAC-26D04D72FBFA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3" creationId="{8AB2F1E0-C0CD-1941-83F7-611BED83F9D3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4" creationId="{64DDF840-9DE5-EA41-BCC8-371C88250692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6" creationId="{BD42B685-2FE2-2043-9E3D-E07B4E43218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7" creationId="{4824879F-A189-0F45-8D1A-9327710B0797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8" creationId="{2D8920B3-AD62-AE43-858F-6EA554A2187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9" creationId="{7A3B67E1-E690-0145-9CDD-29A004996B3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0" creationId="{CC14BD39-DA48-3F40-A7A1-7F405A1DF12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1" creationId="{E5C680DE-4387-444F-8B07-0A25B8641E6F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4" creationId="{30F13A2C-A3EE-D448-B130-FA7646BA306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5" creationId="{5C71CC19-6556-3443-90E8-805794DF0EB7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6" creationId="{1FDD3EEB-56CE-D946-9606-931C08225CBB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70" creationId="{B49D3021-3A57-5942-AD7E-13E3F60E8E1A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71" creationId="{A89FAABF-D164-3948-A3B2-A4FF54B9331A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72" creationId="{E5EE24EF-3AA0-6443-A30D-B63C86783D4D}"/>
          </ac:spMkLst>
        </pc:spChg>
        <pc:spChg chg="add mod">
          <ac:chgData name="魏 星达" userId="ca17b13798aa44f7" providerId="LiveId" clId="{18992E47-3045-024F-81E5-3C2E65956294}" dt="2021-09-18T12:55:35.470" v="7331"/>
          <ac:spMkLst>
            <pc:docMk/>
            <pc:sldMk cId="2240257822" sldId="2526"/>
            <ac:spMk id="73" creationId="{97F9F78C-F963-6A44-B001-B23465696105}"/>
          </ac:spMkLst>
        </pc:spChg>
        <pc:grpChg chg="add 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2" creationId="{A8543297-630D-E847-B018-687737E351FD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3" creationId="{F87ABED1-B057-114E-8066-C391EF00F865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5" creationId="{D98410E5-8653-D641-8AFB-9A2FEC028CFA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6" creationId="{4D2B1D5E-9AFE-0C4F-BE18-C1169CEB3A78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7" creationId="{72AFEBED-5BD2-7347-AA97-AF304EBCBD5C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8" creationId="{7D567D5D-C6F3-0D45-8EF8-F1FF8CE94611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9" creationId="{CA86B7D4-6DE5-1D4D-B29A-013421549684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20" creationId="{D2575D50-7637-F746-B7BA-CDF67BCA1670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22" creationId="{B0BF4003-18D0-0741-A3DF-5B1D1CF362CF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23" creationId="{9F6259A8-9755-6C4F-8D15-C5B287B25D30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37" creationId="{65AAEAF9-F80A-5041-A4FC-6083C4176282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38" creationId="{D36C7376-E65D-3A45-ADC8-46BBC385252B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39" creationId="{0433CF2E-1250-8544-A058-C8CF5454E770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42" creationId="{DA0424D8-443F-944A-AD1E-A4C35872AEA2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51" creationId="{02738EB5-2A00-D440-9512-BB00E754D5F8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52" creationId="{6DB8CF7F-05D5-FD4A-9039-A04AA76EFD1E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55" creationId="{C4DD6E64-A7E6-0B4B-8B3E-B49C14DB591A}"/>
          </ac:grpSpMkLst>
        </pc:grpChg>
        <pc:grpChg chg="add 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62" creationId="{F28FD029-7D43-2040-8EFE-D08356E1248E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63" creationId="{1007CCD9-E7BA-BA40-A72A-603FCD05D6CE}"/>
          </ac:grpSpMkLst>
        </pc:grpChg>
        <pc:cxnChg chg="add mod">
          <ac:chgData name="魏 星达" userId="ca17b13798aa44f7" providerId="LiveId" clId="{18992E47-3045-024F-81E5-3C2E65956294}" dt="2021-09-18T12:55:27.152" v="7328"/>
          <ac:cxnSpMkLst>
            <pc:docMk/>
            <pc:sldMk cId="2240257822" sldId="2526"/>
            <ac:cxnSpMk id="7" creationId="{F4745AF1-3ADC-C844-AD50-C237ACA38C51}"/>
          </ac:cxnSpMkLst>
        </pc:cxnChg>
        <pc:cxnChg chg="add mod">
          <ac:chgData name="魏 星达" userId="ca17b13798aa44f7" providerId="LiveId" clId="{18992E47-3045-024F-81E5-3C2E65956294}" dt="2021-09-18T12:55:39.309" v="7333" actId="478"/>
          <ac:cxnSpMkLst>
            <pc:docMk/>
            <pc:sldMk cId="2240257822" sldId="2526"/>
            <ac:cxnSpMk id="9" creationId="{E1A9BBF7-9B5F-CE4B-9CA5-7F24759AC568}"/>
          </ac:cxnSpMkLst>
        </pc:cxnChg>
        <pc:cxnChg chg="add del mod">
          <ac:chgData name="魏 星达" userId="ca17b13798aa44f7" providerId="LiveId" clId="{18992E47-3045-024F-81E5-3C2E65956294}" dt="2021-09-18T12:55:41.737" v="7334" actId="478"/>
          <ac:cxnSpMkLst>
            <pc:docMk/>
            <pc:sldMk cId="2240257822" sldId="2526"/>
            <ac:cxnSpMk id="67" creationId="{8EF4D7DB-71F8-A748-BF51-899CB8035256}"/>
          </ac:cxnSpMkLst>
        </pc:cxnChg>
        <pc:cxnChg chg="add mod">
          <ac:chgData name="魏 星达" userId="ca17b13798aa44f7" providerId="LiveId" clId="{18992E47-3045-024F-81E5-3C2E65956294}" dt="2021-09-18T12:55:27.152" v="7328"/>
          <ac:cxnSpMkLst>
            <pc:docMk/>
            <pc:sldMk cId="2240257822" sldId="2526"/>
            <ac:cxnSpMk id="68" creationId="{BA1D139C-154B-3747-8CDC-E2F25C2FE1CE}"/>
          </ac:cxnSpMkLst>
        </pc:cxnChg>
        <pc:cxnChg chg="add mod">
          <ac:chgData name="魏 星达" userId="ca17b13798aa44f7" providerId="LiveId" clId="{18992E47-3045-024F-81E5-3C2E65956294}" dt="2021-09-18T12:55:27.152" v="7328"/>
          <ac:cxnSpMkLst>
            <pc:docMk/>
            <pc:sldMk cId="2240257822" sldId="2526"/>
            <ac:cxnSpMk id="69" creationId="{45940F06-6581-B048-9CD3-9FE95EE6C6B2}"/>
          </ac:cxnSpMkLst>
        </pc:cxnChg>
      </pc:sldChg>
      <pc:sldChg chg="addSp delSp modSp new mod">
        <pc:chgData name="魏 星达" userId="ca17b13798aa44f7" providerId="LiveId" clId="{18992E47-3045-024F-81E5-3C2E65956294}" dt="2021-09-18T12:59:48.824" v="7358"/>
        <pc:sldMkLst>
          <pc:docMk/>
          <pc:sldMk cId="3117010661" sldId="2527"/>
        </pc:sldMkLst>
        <pc:spChg chg="mod">
          <ac:chgData name="魏 星达" userId="ca17b13798aa44f7" providerId="LiveId" clId="{18992E47-3045-024F-81E5-3C2E65956294}" dt="2021-09-18T12:56:45.815" v="7337"/>
          <ac:spMkLst>
            <pc:docMk/>
            <pc:sldMk cId="3117010661" sldId="2527"/>
            <ac:spMk id="2" creationId="{9A4236FC-D2D5-524C-91D4-45988F0ABD88}"/>
          </ac:spMkLst>
        </pc:spChg>
        <pc:spChg chg="del">
          <ac:chgData name="魏 星达" userId="ca17b13798aa44f7" providerId="LiveId" clId="{18992E47-3045-024F-81E5-3C2E65956294}" dt="2021-09-18T12:59:40.330" v="7355" actId="478"/>
          <ac:spMkLst>
            <pc:docMk/>
            <pc:sldMk cId="3117010661" sldId="2527"/>
            <ac:spMk id="3" creationId="{4E88E4C4-A2BB-7B4E-ACDF-6F6769ABF03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" creationId="{08EB81E0-81C2-CB4E-9B5B-C2DD1872A6AE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9" creationId="{F3EF40AC-B0A9-7243-A482-9AD0DF2ED291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0" creationId="{4FECFB33-6B6B-F240-819E-DCB0F84B687D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1" creationId="{45C21EC9-27AF-E243-9CED-8B4833FEB50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2" creationId="{00B2CC53-C014-0340-A23D-57FB8E7C53F9}"/>
          </ac:spMkLst>
        </pc:spChg>
        <pc:spChg chg="add del mod">
          <ac:chgData name="魏 星达" userId="ca17b13798aa44f7" providerId="LiveId" clId="{18992E47-3045-024F-81E5-3C2E65956294}" dt="2021-09-18T12:59:48.407" v="7357" actId="478"/>
          <ac:spMkLst>
            <pc:docMk/>
            <pc:sldMk cId="3117010661" sldId="2527"/>
            <ac:spMk id="13" creationId="{3EF4D49E-B343-8946-A444-F1B98F8D60E2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4" creationId="{753898DA-F0D7-474B-A295-F993F120DB45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6" creationId="{FD17D120-EB4F-6342-8BA2-A366E69A28BB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8" creationId="{6723B3FA-A88B-C443-B2C7-D9B1AA6AED1A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9" creationId="{FE1ACEC2-6833-2F48-AE8D-6E662EE3FC6E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22" creationId="{7A22F3A5-5452-7F48-B9DB-95AEE8A47B7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29" creationId="{627AC2F1-4CF4-3645-A995-BBAC8888210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2" creationId="{4E40D201-9C10-654E-9B08-3D1031996C7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3" creationId="{94CDDBA5-8C16-054F-8B10-1E13EBA1E5FF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4" creationId="{DADF6586-886F-A945-9555-2A0D53A6677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5" creationId="{53D97D68-C3BF-314D-8701-92F6C13D030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6" creationId="{79F3FC28-28D0-E045-813B-26B86155F30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7" creationId="{5CB56005-A6E7-7B4A-A5BC-2904D2197765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8" creationId="{55EF3037-6B93-B848-8253-10A4A2116C5D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9" creationId="{827682B1-C19A-984D-9F8A-2FE00E58053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0" creationId="{A8E66F0F-745A-004D-9BC6-39159C25826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1" creationId="{C0ECD87D-36E9-2E47-91BA-92C55D781C2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2" creationId="{996D14FA-72D4-9744-8A6B-7D77F4A25C61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3" creationId="{CA7C232F-0821-1046-A9ED-1E94846433B5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4" creationId="{2BE9523C-FA94-A141-8B51-BF98A7359682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8" creationId="{7E4D4452-9554-7C41-BC92-D5572416103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9" creationId="{DDBECA94-D015-344A-9DA8-4085E445E596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1" creationId="{6E64E779-C619-8E41-B63A-8AB7091571D2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2" creationId="{6687A42E-5948-C146-A91E-CCB9D6BBE65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3" creationId="{7A71424B-07F8-FA4E-8342-3A8E77148D8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4" creationId="{613DD30C-43EB-8144-9A41-74BB7C10B15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5" creationId="{4517E231-2D9A-A745-BB9E-7FBAEAED7FB9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6" creationId="{48E7D04E-B15C-3D46-8D7A-688E18ECBC6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7" creationId="{120A8294-B749-2F4C-87CD-359DAA862DA7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8" creationId="{E8088199-B839-7C4C-8658-567BC478A684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1" creationId="{F688484B-B3EC-BC46-87DD-B3145BEC0DA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2" creationId="{EA6D6B4D-2B15-4B45-B268-4CEA46DC64D9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4" creationId="{70CACF23-63F0-FB42-9188-D1CD7A692A7A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5" creationId="{C8F3C15C-3396-2D4C-B284-AC5D7E4DB545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6" creationId="{D22483CA-5BF2-054A-B737-7DE59C26FD8F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7" creationId="{277CF7C3-A9F1-304D-B5FC-436510790A8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8" creationId="{1BC5FE2B-03B9-334B-9C2D-6B5FE22B7B1E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9" creationId="{7DD99D46-AF4F-ED49-942E-5C90135A585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2" creationId="{C167F5CD-28FB-2941-90CE-F81DA998C22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3" creationId="{1270CE92-2A4E-B34D-8215-BFEB7DE7C8F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4" creationId="{E3EB862A-5E53-194D-800B-7CD25C38F381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8" creationId="{27F6DFF8-44AC-184B-928F-5338E6DEE1BE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82" creationId="{632C24AB-5472-8945-A59A-DD45DCD54530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83" creationId="{8ADE2ED7-0536-E145-9308-5496641CD317}"/>
          </ac:spMkLst>
        </pc:spChg>
        <pc:spChg chg="add mod">
          <ac:chgData name="魏 星达" userId="ca17b13798aa44f7" providerId="LiveId" clId="{18992E47-3045-024F-81E5-3C2E65956294}" dt="2021-09-18T12:59:48.824" v="7358"/>
          <ac:spMkLst>
            <pc:docMk/>
            <pc:sldMk cId="3117010661" sldId="2527"/>
            <ac:spMk id="85" creationId="{34051682-40B7-3B41-8D49-83A4B8FB7C1A}"/>
          </ac:spMkLst>
        </pc:spChg>
        <pc:grpChg chg="add del mod">
          <ac:chgData name="魏 星达" userId="ca17b13798aa44f7" providerId="LiveId" clId="{18992E47-3045-024F-81E5-3C2E65956294}" dt="2021-09-18T12:59:42.963" v="7356" actId="478"/>
          <ac:grpSpMkLst>
            <pc:docMk/>
            <pc:sldMk cId="3117010661" sldId="2527"/>
            <ac:grpSpMk id="5" creationId="{44064CD9-38B7-6D4D-97F4-95677F4672D9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6" creationId="{EA3B44DB-B7A4-3B43-8609-5A2A1BD91D33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8" creationId="{B26E432A-DD88-E44A-B577-E48389A0AC27}"/>
          </ac:grpSpMkLst>
        </pc:grpChg>
        <pc:grpChg chg="add 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0" creationId="{5CB7F5F3-B733-1B43-9123-82FD7B3BA3B4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1" creationId="{283360C2-0BC4-B34A-A1E7-11719B8C4FCD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3" creationId="{6F84A33C-5F4B-EE46-B9C7-2137FCF6D330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4" creationId="{136C0F52-E286-7248-AFB3-17F528DA3888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5" creationId="{D861F143-A8A9-6A45-9DBF-4B0E68BCD52F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6" creationId="{6E92475F-3105-084E-8412-883888AF69A6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7" creationId="{4E8AF4A5-FFC7-A148-8EDE-D24D50D44478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8" creationId="{8304C087-437F-8845-8D9E-65DC85477638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30" creationId="{1B6D7CA5-5062-AC49-AA0D-56A8599D8364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31" creationId="{46BF9413-F1A7-BC46-A171-EDFD959988D1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45" creationId="{4539EDFB-317C-0046-816A-8DBFA8756789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46" creationId="{F82DCE87-5A06-C749-A3A9-4F227FD17C1E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47" creationId="{28FADFCC-DAA5-EE43-BB6B-A3AA5DDD3D11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50" creationId="{A92BD180-02A5-CC46-9C14-0C2E67F56B4F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59" creationId="{489E1A9A-CE20-1948-9DB3-33835A493C0C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60" creationId="{D8919AF3-887C-1944-9357-CF895881DE60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63" creationId="{7CB3264A-A371-8245-BBAD-4EEC0B194B02}"/>
          </ac:grpSpMkLst>
        </pc:grpChg>
        <pc:grpChg chg="add 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70" creationId="{46D66055-97E0-EE4B-AE17-2CE824438251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71" creationId="{BFF337AD-6F06-7E40-94B5-CDB1BDB51C39}"/>
          </ac:grpSpMkLst>
        </pc:grpChg>
        <pc:picChg chg="add mod">
          <ac:chgData name="魏 星达" userId="ca17b13798aa44f7" providerId="LiveId" clId="{18992E47-3045-024F-81E5-3C2E65956294}" dt="2021-09-18T12:59:37.631" v="7354"/>
          <ac:picMkLst>
            <pc:docMk/>
            <pc:sldMk cId="3117010661" sldId="2527"/>
            <ac:picMk id="84" creationId="{0C26174D-7FB6-E54F-A6EE-F7D9B7152BE3}"/>
          </ac:picMkLst>
        </pc:pic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15" creationId="{921CE956-E2E3-6B41-BD5F-2D48DCA565A5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17" creationId="{D319D7AA-884E-8A46-BC13-76CF9A9F268C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75" creationId="{7E3EAE1C-C95E-E448-984F-7D44A9598FAE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76" creationId="{DF34A184-0FD9-F04A-AAB5-E476B3AEB89D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77" creationId="{1935DDE2-E0D8-E545-AECE-599D528E94C8}"/>
          </ac:cxnSpMkLst>
        </pc:cxnChg>
        <pc:cxnChg chg="add del mod">
          <ac:chgData name="魏 星达" userId="ca17b13798aa44f7" providerId="LiveId" clId="{18992E47-3045-024F-81E5-3C2E65956294}" dt="2021-09-18T12:59:42.963" v="7356" actId="478"/>
          <ac:cxnSpMkLst>
            <pc:docMk/>
            <pc:sldMk cId="3117010661" sldId="2527"/>
            <ac:cxnSpMk id="79" creationId="{AD9CA011-0A6E-DA40-8AD4-DB712FC7E18B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80" creationId="{25F376B1-5256-CA4F-B744-ED2DE424E7CC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81" creationId="{1D115320-1647-DF47-BF80-067AC33BEE8A}"/>
          </ac:cxnSpMkLst>
        </pc:cxnChg>
      </pc:sldChg>
      <pc:sldChg chg="addSp delSp modSp new mod">
        <pc:chgData name="魏 星达" userId="ca17b13798aa44f7" providerId="LiveId" clId="{18992E47-3045-024F-81E5-3C2E65956294}" dt="2021-09-18T13:00:36.329" v="7366"/>
        <pc:sldMkLst>
          <pc:docMk/>
          <pc:sldMk cId="3462801135" sldId="2528"/>
        </pc:sldMkLst>
        <pc:spChg chg="mod">
          <ac:chgData name="魏 星达" userId="ca17b13798aa44f7" providerId="LiveId" clId="{18992E47-3045-024F-81E5-3C2E65956294}" dt="2021-09-18T13:00:04.480" v="7361"/>
          <ac:spMkLst>
            <pc:docMk/>
            <pc:sldMk cId="3462801135" sldId="2528"/>
            <ac:spMk id="2" creationId="{02789999-8A7E-EA47-A9AA-E5A517CC0D65}"/>
          </ac:spMkLst>
        </pc:spChg>
        <pc:spChg chg="del">
          <ac:chgData name="魏 星达" userId="ca17b13798aa44f7" providerId="LiveId" clId="{18992E47-3045-024F-81E5-3C2E65956294}" dt="2021-09-18T13:00:28.972" v="7363" actId="478"/>
          <ac:spMkLst>
            <pc:docMk/>
            <pc:sldMk cId="3462801135" sldId="2528"/>
            <ac:spMk id="3" creationId="{D8AD6D28-BE3C-384C-8317-C69BA2047324}"/>
          </ac:spMkLst>
        </pc:spChg>
        <pc:spChg chg="add del mod">
          <ac:chgData name="魏 星达" userId="ca17b13798aa44f7" providerId="LiveId" clId="{18992E47-3045-024F-81E5-3C2E65956294}" dt="2021-09-18T13:00:35.902" v="7365" actId="478"/>
          <ac:spMkLst>
            <pc:docMk/>
            <pc:sldMk cId="3462801135" sldId="2528"/>
            <ac:spMk id="5" creationId="{9DFC65D3-180F-8F4A-AE91-CF1C7AB3C077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" creationId="{1ABE6FC5-BA12-EF48-B736-610499333737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8" creationId="{76E17AF0-23FB-D249-8F2F-7932F9F6D4D4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10" creationId="{80D41319-2C96-D442-9FCA-5C80783ADAEF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11" creationId="{BBD4E0DC-A9FC-4C4C-98C6-72BB4DF86C1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14" creationId="{0AD07D87-E78A-8E45-88EB-C4D295ED23C6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1" creationId="{4C1DE733-1619-1B48-8091-E5F726AFC61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4" creationId="{87A3CD63-0CF9-BA45-81DF-8BC6DB3D5A88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5" creationId="{024E5D66-B767-6049-AE27-DD7D656D19B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6" creationId="{518DB3CD-653F-0C40-8138-225E62B9162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7" creationId="{5B9AB9F0-92AF-594E-A9B5-A9B40E0BEEE4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8" creationId="{EB2ECB7F-9454-7F48-94A3-457EC638E8E2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9" creationId="{83FDEB5A-E695-5D4C-A3A2-37F7DFA38797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0" creationId="{075F9F11-A507-AC4F-B9B8-4F27CBFD538A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1" creationId="{EB0A8A73-6A60-B744-9B3F-9372B5C8721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2" creationId="{7BBCE520-0B6C-5348-99B5-E159D904F554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3" creationId="{3CD626EA-D259-A642-B920-6C5E1F15EF35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4" creationId="{53D78B5A-436C-1244-BE73-89F4CDA721D4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5" creationId="{A2A58DA8-4442-B54D-BA55-4F6D6D72493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6" creationId="{36532E6F-22C4-344B-9287-CE94EAAB0F71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0" creationId="{38605519-33A7-EA4A-B109-3F424AD24C1A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1" creationId="{29B03920-2211-8644-BA66-57E76B01F246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3" creationId="{C80D8085-CBA9-9A4A-9C7C-3EDD78EC4D42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4" creationId="{6FC63993-4250-0C40-8DAC-1B8AA07B9AF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5" creationId="{D171D889-35F8-6F47-8C04-90FAA1867F3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6" creationId="{14B2EE7C-5AB3-704F-B11D-1E4E714322F2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7" creationId="{A90516CA-DB3B-A846-9450-6B564CEDEB8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8" creationId="{ED663E40-9473-304D-82B1-DEB74DBF252B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9" creationId="{8035FD59-19E0-6443-9760-5E4BB948F8C5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0" creationId="{EC2E5F3D-BB8A-5849-AE84-C3F7BF0632F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3" creationId="{10C5D012-2C5C-9A48-AD2A-761BB0DC55AC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4" creationId="{080E523E-9DA2-2444-9E50-63914EBBE35B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6" creationId="{ECA0CFA5-D143-AE41-8881-FA651FDB554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7" creationId="{EBEA6930-7060-F440-9871-AD338BCE4F28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8" creationId="{10C63F93-DBA6-F746-834B-DC7C1A1F33F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9" creationId="{309735A0-F0C3-694A-A3F1-058834BE0FF7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0" creationId="{AEA1838E-593D-A742-8839-275B1E9BD1B0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1" creationId="{3779DDA9-4F6B-AC4E-BBFC-7FA0BF7CECD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4" creationId="{B20F8B6A-7584-EC4B-BCAC-C29E0EE7AAA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5" creationId="{BCBC4D63-B084-274E-BBD0-03CE04778613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6" creationId="{0DE61334-E206-FC4A-A46D-797B7C42355B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70" creationId="{BBD9D2C5-0ABE-C949-8B50-2E0F1E30546B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74" creationId="{A0018F8B-3AD2-2B47-BB17-E5021F910162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75" creationId="{D78339B4-30D3-084B-897C-40C0B872296D}"/>
          </ac:spMkLst>
        </pc:spChg>
        <pc:spChg chg="add mod">
          <ac:chgData name="魏 星达" userId="ca17b13798aa44f7" providerId="LiveId" clId="{18992E47-3045-024F-81E5-3C2E65956294}" dt="2021-09-18T13:00:36.329" v="7366"/>
          <ac:spMkLst>
            <pc:docMk/>
            <pc:sldMk cId="3462801135" sldId="2528"/>
            <ac:spMk id="77" creationId="{833B1316-1CB6-9048-9DCD-618692466392}"/>
          </ac:spMkLst>
        </pc:spChg>
        <pc:grpChg chg="add 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2" creationId="{82B35E62-3147-3F48-AE8A-B624B2A6AF9D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3" creationId="{2D1A5D7A-92B2-2D4A-9ED7-B005D183F45A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5" creationId="{A77DA4B5-7557-6243-8CA4-2E00DAA10E20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6" creationId="{316D68F3-2631-4F4B-B429-EC74999BADC2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7" creationId="{8FDA5C55-CEC5-DB4A-B8C4-21148117323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8" creationId="{A30BD496-7168-0146-BE9A-64C24661199F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9" creationId="{B7C977E9-BA97-9844-9789-C58E64D9ABB0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20" creationId="{4A02DFB2-48E9-E04F-91D4-04D9B1A0551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22" creationId="{926EDF35-E39D-E344-B90A-EA27799C6727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23" creationId="{F74CC589-326C-E942-A3C6-3F050A4A5F6F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37" creationId="{96163B81-21DD-2B42-ACD3-4C8E44CA101C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38" creationId="{C0D96B34-D80E-B64A-9304-B03A2B0BF25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39" creationId="{605C994B-7748-184D-8FBB-C8578ECA653A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42" creationId="{EF11380D-5EC1-3C46-8398-4336DB3CBF17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51" creationId="{1366DC84-F11C-4546-BE9C-C15822C5E35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52" creationId="{622B4426-63FF-2B40-BA0B-3C7B7B1D4CDE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55" creationId="{B8B5659B-5F93-1743-8BB5-C0B651C8B848}"/>
          </ac:grpSpMkLst>
        </pc:grpChg>
        <pc:grpChg chg="add 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62" creationId="{14FDE4F0-E14B-DE44-8AC7-3580BDE865AF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63" creationId="{445EE6D7-3BAE-4447-A870-A7EBAA65D214}"/>
          </ac:grpSpMkLst>
        </pc:grpChg>
        <pc:picChg chg="add mod">
          <ac:chgData name="魏 星达" userId="ca17b13798aa44f7" providerId="LiveId" clId="{18992E47-3045-024F-81E5-3C2E65956294}" dt="2021-09-18T13:00:27.191" v="7362"/>
          <ac:picMkLst>
            <pc:docMk/>
            <pc:sldMk cId="3462801135" sldId="2528"/>
            <ac:picMk id="76" creationId="{4305F80E-BB06-A74D-ABA4-1BA738D743AE}"/>
          </ac:picMkLst>
        </pc:pic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7" creationId="{34870600-BA8D-D34B-A647-A2140312F0E8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9" creationId="{D9B523D4-DE5F-4644-B5F6-AB75B9D147CC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67" creationId="{0FD25897-F45B-E045-9DE4-CA6F31E15AB7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68" creationId="{FEDE94F6-3790-4445-88F9-3320A54FFB7D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69" creationId="{73A3C52A-99EA-5C43-965B-A9A6388892F4}"/>
          </ac:cxnSpMkLst>
        </pc:cxnChg>
        <pc:cxnChg chg="add del mod">
          <ac:chgData name="魏 星达" userId="ca17b13798aa44f7" providerId="LiveId" clId="{18992E47-3045-024F-81E5-3C2E65956294}" dt="2021-09-18T13:00:31.169" v="7364" actId="478"/>
          <ac:cxnSpMkLst>
            <pc:docMk/>
            <pc:sldMk cId="3462801135" sldId="2528"/>
            <ac:cxnSpMk id="71" creationId="{CDF2A3DA-D53F-E841-8E84-A3529529D606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72" creationId="{3D4470ED-0007-B34A-BD52-A43B648972FE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73" creationId="{AB575B90-CCD1-074A-984F-F71E4552B693}"/>
          </ac:cxnSpMkLst>
        </pc:cxnChg>
      </pc:sldChg>
      <pc:sldChg chg="addSp delSp modSp new mod">
        <pc:chgData name="魏 星达" userId="ca17b13798aa44f7" providerId="LiveId" clId="{18992E47-3045-024F-81E5-3C2E65956294}" dt="2021-09-18T13:02:14.926" v="7374"/>
        <pc:sldMkLst>
          <pc:docMk/>
          <pc:sldMk cId="33907215" sldId="2529"/>
        </pc:sldMkLst>
        <pc:spChg chg="mod">
          <ac:chgData name="魏 星达" userId="ca17b13798aa44f7" providerId="LiveId" clId="{18992E47-3045-024F-81E5-3C2E65956294}" dt="2021-09-18T13:01:56.549" v="7369"/>
          <ac:spMkLst>
            <pc:docMk/>
            <pc:sldMk cId="33907215" sldId="2529"/>
            <ac:spMk id="2" creationId="{C6BE4CC9-6B7B-EB4C-9180-506CD7FEAF42}"/>
          </ac:spMkLst>
        </pc:spChg>
        <pc:spChg chg="del">
          <ac:chgData name="魏 星达" userId="ca17b13798aa44f7" providerId="LiveId" clId="{18992E47-3045-024F-81E5-3C2E65956294}" dt="2021-09-18T13:01:58.440" v="7370" actId="478"/>
          <ac:spMkLst>
            <pc:docMk/>
            <pc:sldMk cId="33907215" sldId="2529"/>
            <ac:spMk id="3" creationId="{6513A04F-EC94-A946-B2A4-606B9A206066}"/>
          </ac:spMkLst>
        </pc:spChg>
        <pc:spChg chg="add del mod">
          <ac:chgData name="魏 星达" userId="ca17b13798aa44f7" providerId="LiveId" clId="{18992E47-3045-024F-81E5-3C2E65956294}" dt="2021-09-18T13:02:14.506" v="7373" actId="478"/>
          <ac:spMkLst>
            <pc:docMk/>
            <pc:sldMk cId="33907215" sldId="2529"/>
            <ac:spMk id="5" creationId="{6A779BA0-A53F-0D41-BF38-33DA0EF63765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" creationId="{5435A52F-9E3B-AE46-9720-6EE13A69C2E0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8" creationId="{360DC1E6-9CF3-E944-85C0-982ADBA85849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10" creationId="{BFD579BB-0DAB-7C48-BEE9-A300D83ABCF9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11" creationId="{84A20A83-A0F9-5548-9270-768A019DF99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14" creationId="{A821A2D3-11EF-604E-919B-1EC07D93521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1" creationId="{CDCFD3AB-90BE-1F43-9FAE-9FF93685AF58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4" creationId="{8867B931-F448-4540-BBBE-BACA2F086C05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5" creationId="{30EF2615-4507-EB47-A60D-355B6713DE88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6" creationId="{12107008-369F-1643-A6E3-A942EFCFD51A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7" creationId="{F640C302-7184-1E40-8C39-D01FDAF58E9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8" creationId="{2E2101A3-5E04-F644-9970-56529E7C9C0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9" creationId="{AB8A870B-3837-F543-BAF0-74505525EEE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0" creationId="{F3A8C603-9B6D-F34D-8952-143DBBD0960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1" creationId="{7FC36F3F-80B8-044D-A481-A6DCF5BB6B57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2" creationId="{D0B6DBCD-7C0F-764C-AB81-E8DEEF935BB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3" creationId="{A327D368-145D-A043-9C47-F509C45379A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4" creationId="{5357270C-0F2A-144D-8D5A-D492300B4A09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5" creationId="{402D1F4E-BDD7-D346-83A1-CB9193650EC0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6" creationId="{0CC04CF3-8885-7641-BC29-ED7D2AA5FF1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0" creationId="{5FD9436D-A511-5D4A-A63A-B9EE9B26B92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1" creationId="{D233847D-4EC6-6845-9273-1A03B7A0094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3" creationId="{FE62FAC4-AEB1-5E42-B7A3-C0F6F9E3EABA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4" creationId="{D7779B11-96E5-484E-A084-D4848736536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5" creationId="{23810D73-D1FF-064E-A8B1-5AF3DF272C3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6" creationId="{3F902C5B-7896-E44D-97B4-F7C4D491591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7" creationId="{E429F20B-7CE2-C140-B656-0F4E4A115264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8" creationId="{A50BFBE7-F1AC-9843-BA88-41D5B6587B0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9" creationId="{4A5C74C5-9FCC-DE44-8916-AB4B8F70E060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0" creationId="{C5E89515-9496-8346-B052-338B120992E3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3" creationId="{65C2AEF5-12C1-204C-8FB7-1A4C71E6E2B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4" creationId="{63CAA5BE-BAF6-6544-9DB6-B136E7346421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6" creationId="{4129C43A-A688-DB40-8AA8-9A3628BB0D1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7" creationId="{429FCECB-46DF-7D49-BB60-B03614CDA22F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8" creationId="{6E3C2148-B7A5-7D44-80D3-C8143C71C5D5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9" creationId="{DABAF763-B33D-6C45-88C7-C5514DB7BF95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0" creationId="{B9B619C6-10B0-7B40-AE83-C30733DCEC78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1" creationId="{1DFB67F4-8954-824B-80C0-7D220BEB8781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4" creationId="{147379F2-3508-CE44-ACA7-41E6C11818A3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5" creationId="{4E52A046-123C-3C4E-B834-94DE0F20A996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6" creationId="{D4056C22-6E8C-514D-A493-2E417398A7C0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0" creationId="{F2895C66-CF5F-8040-9906-B9A8400C2B9F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4" creationId="{EEBFE9D4-A519-1844-A689-CF619CAE4C41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5" creationId="{F0B6AA4E-61D0-4B48-A07D-425497C87D07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6" creationId="{5811961F-938B-EB40-8B15-680CFD2C25CF}"/>
          </ac:spMkLst>
        </pc:spChg>
        <pc:spChg chg="add mod">
          <ac:chgData name="魏 星达" userId="ca17b13798aa44f7" providerId="LiveId" clId="{18992E47-3045-024F-81E5-3C2E65956294}" dt="2021-09-18T13:02:14.926" v="7374"/>
          <ac:spMkLst>
            <pc:docMk/>
            <pc:sldMk cId="33907215" sldId="2529"/>
            <ac:spMk id="78" creationId="{B9846A89-0281-7F4E-86C7-30886DD37D43}"/>
          </ac:spMkLst>
        </pc:spChg>
        <pc:grpChg chg="add 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2" creationId="{BF17F321-CBE6-D247-B3A2-8B3B4262A235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3" creationId="{2458C8BF-6BF2-EB42-9B6C-3B144FAC1555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5" creationId="{D5C3B6A1-A4C0-A543-8CC3-0CC00E09A090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6" creationId="{B0A7D9CB-C97D-1648-866F-5C69F9E9739C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7" creationId="{01735C52-45D5-D84C-A7C5-CB2447110BA6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8" creationId="{897A8E4C-2DB1-EC4D-89C7-1B6CFDF1E86F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9" creationId="{6B60C3B9-8AD1-A241-A19E-13CC541167E1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20" creationId="{EA986866-C71E-7145-9060-ABB879438FCF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22" creationId="{429659D4-E142-5348-8EE9-7899EC2061C1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23" creationId="{D0E60DD5-644E-3C4B-9FC8-87A4CB50D19E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37" creationId="{EF5C9768-4C48-2540-A2B3-EA1364A5E6FD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38" creationId="{58842E2D-4813-D94F-9C0B-7A9E8BC7A74D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39" creationId="{F114B9F3-24F2-7745-9360-DDE219BCD319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42" creationId="{4A80666B-9E63-C24F-9B77-0538ECA4C90B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51" creationId="{8D2A2122-2E6A-0849-A4D0-B2959F2355C5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52" creationId="{0F958FFA-CDA6-9541-A20D-DFCCD1EB310A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55" creationId="{1175D696-5885-0541-B558-0E3D99AEDAA3}"/>
          </ac:grpSpMkLst>
        </pc:grpChg>
        <pc:grpChg chg="add 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62" creationId="{DD332AA7-78A6-D041-AB41-E6D6DCC8C5A0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63" creationId="{768460EA-0E8D-8D45-B4AA-723AD5F2712A}"/>
          </ac:grpSpMkLst>
        </pc:grpChg>
        <pc:picChg chg="add mod">
          <ac:chgData name="魏 星达" userId="ca17b13798aa44f7" providerId="LiveId" clId="{18992E47-3045-024F-81E5-3C2E65956294}" dt="2021-09-18T13:02:05.032" v="7371"/>
          <ac:picMkLst>
            <pc:docMk/>
            <pc:sldMk cId="33907215" sldId="2529"/>
            <ac:picMk id="77" creationId="{9777B43F-3E69-6341-A863-5FCA4F7A7B04}"/>
          </ac:picMkLst>
        </pc:pic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7" creationId="{78B6B2C4-A8AC-3E41-95D7-ED9289E77C3C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9" creationId="{05B9FF79-246F-F247-B530-0710F96DF94E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67" creationId="{BC25702F-1D3B-6441-A625-78815B190088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68" creationId="{B96FC17D-4AFE-F840-ACD0-5357462A0D8F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69" creationId="{07D0E802-074C-C747-A775-84217011C89B}"/>
          </ac:cxnSpMkLst>
        </pc:cxnChg>
        <pc:cxnChg chg="add del mod">
          <ac:chgData name="魏 星达" userId="ca17b13798aa44f7" providerId="LiveId" clId="{18992E47-3045-024F-81E5-3C2E65956294}" dt="2021-09-18T13:02:07.133" v="7372" actId="478"/>
          <ac:cxnSpMkLst>
            <pc:docMk/>
            <pc:sldMk cId="33907215" sldId="2529"/>
            <ac:cxnSpMk id="71" creationId="{D08BA4A1-5067-444B-A933-20F9E44A618B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72" creationId="{AE8C19D5-6B61-3146-AD00-C84FB4929299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73" creationId="{D4CB8024-23A1-7046-A9BF-2C64B81CC978}"/>
          </ac:cxnSpMkLst>
        </pc:cxnChg>
      </pc:sldChg>
      <pc:sldChg chg="addSp delSp modSp new mod">
        <pc:chgData name="魏 星达" userId="ca17b13798aa44f7" providerId="LiveId" clId="{18992E47-3045-024F-81E5-3C2E65956294}" dt="2021-09-18T13:02:56.755" v="7382" actId="478"/>
        <pc:sldMkLst>
          <pc:docMk/>
          <pc:sldMk cId="2240039457" sldId="2530"/>
        </pc:sldMkLst>
        <pc:spChg chg="mod">
          <ac:chgData name="魏 星达" userId="ca17b13798aa44f7" providerId="LiveId" clId="{18992E47-3045-024F-81E5-3C2E65956294}" dt="2021-09-18T13:02:40.165" v="7377"/>
          <ac:spMkLst>
            <pc:docMk/>
            <pc:sldMk cId="2240039457" sldId="2530"/>
            <ac:spMk id="2" creationId="{27A786A5-3AC3-9A42-A938-B643B891B4B4}"/>
          </ac:spMkLst>
        </pc:spChg>
        <pc:spChg chg="del">
          <ac:chgData name="魏 星达" userId="ca17b13798aa44f7" providerId="LiveId" clId="{18992E47-3045-024F-81E5-3C2E65956294}" dt="2021-09-18T13:02:43.138" v="7378" actId="478"/>
          <ac:spMkLst>
            <pc:docMk/>
            <pc:sldMk cId="2240039457" sldId="2530"/>
            <ac:spMk id="3" creationId="{9AAE00F9-115B-914A-8558-CC65F4B4F400}"/>
          </ac:spMkLst>
        </pc:spChg>
        <pc:spChg chg="add del mod">
          <ac:chgData name="魏 星达" userId="ca17b13798aa44f7" providerId="LiveId" clId="{18992E47-3045-024F-81E5-3C2E65956294}" dt="2021-09-18T13:02:54.605" v="7380" actId="478"/>
          <ac:spMkLst>
            <pc:docMk/>
            <pc:sldMk cId="2240039457" sldId="2530"/>
            <ac:spMk id="5" creationId="{EB398BD9-00F6-F241-9A46-38C011C78FA3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" creationId="{91E63793-9340-094C-9F8B-74A658298F00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8" creationId="{1FDEE712-A124-9043-935C-857F6549DB9E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10" creationId="{BF019F97-058A-E949-86BF-741EA56292AB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11" creationId="{B7B5E975-671E-9A4D-969C-A70DA3E23C6E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14" creationId="{58BA2EC7-8288-FF42-A354-1F4639E4B360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1" creationId="{C62117BF-2E7B-B24C-82D6-8DE97CBF966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4" creationId="{D8914475-4B8A-7749-B011-A7C5AAE7810F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5" creationId="{D796FBCB-F7AD-2B41-A03E-D086583EA42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6" creationId="{8873057A-AAB5-BF41-919F-1FFA54969E9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7" creationId="{E92C231B-0083-B643-A2C5-72AF9CF0A57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8" creationId="{25E3CDF7-8BF4-5640-AEE7-DACB26CFF47A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9" creationId="{ACB5959C-3620-D049-910C-FAE6971E222C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0" creationId="{60714F09-F1D8-5C44-B1EB-E28AECC9B141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1" creationId="{5F345F2E-0337-9540-81F0-155C1E96204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2" creationId="{B8C828EE-34DA-4440-B403-29557E3DB30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3" creationId="{AC9F0ED6-6378-D749-900D-9AF68A947BCB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4" creationId="{D65BA34C-22A2-D446-993B-A3D2AD11745D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5" creationId="{892E7FE9-3A73-AB44-9DC3-13C90E515C1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6" creationId="{282AA953-CFED-5445-8506-25251210A9AF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0" creationId="{F0D4ECAE-A043-FA4D-85B2-6990BC29F67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1" creationId="{F1ECFA88-D175-BE4F-AEF6-2936F7624E45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3" creationId="{9CCCB729-D392-4343-8F47-F79969F10F38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4" creationId="{0E37687B-A9AA-B94D-8B3F-0C3038A908C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5" creationId="{BA8080B2-882B-6A43-930E-AD915BE87ED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6" creationId="{099B4128-54A3-F241-9FF4-F7B450249406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7" creationId="{857268BA-793F-9644-9B0D-6FE89B1E29AE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8" creationId="{E1CD8514-A87B-D741-851C-D9A84703898A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9" creationId="{7C052AEB-A42B-944E-844D-48EBA0EDC281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0" creationId="{74AA40F4-6206-2843-99A3-982F7A615360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3" creationId="{F6104DDC-3715-0744-B95B-77E83D844887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4" creationId="{CD6299C0-41B3-0E4A-967B-2264F1DC44E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6" creationId="{39FAC271-8BF7-034E-95B9-E8892B287EA0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7" creationId="{53CC7088-54E4-DF4A-BB3C-857AF1CECC0B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8" creationId="{93111DC6-85CB-2D48-9A0D-31905404716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9" creationId="{98851CF5-5E96-434C-8254-15B63793E365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0" creationId="{B86E5B23-7942-EB43-90E2-C51129BC7A0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1" creationId="{B6050C4A-5FEE-3B4C-97AD-AC7ED0359CF6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4" creationId="{3A735272-D0C2-924F-AC8E-EC54E02267D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5" creationId="{F9D52BCE-CA4E-6146-8C4D-DF6CAED8B90F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6" creationId="{4B290B4A-F0AC-D447-9FD9-3B8524878548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0" creationId="{0C53FD29-7D1B-8242-B75A-B2CFB9F182C5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4" creationId="{37C41F6A-233D-DE45-B941-E5C78554E375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5" creationId="{78A09554-A875-FA43-8948-8C94D5457204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7" creationId="{929C9CF6-50A3-B941-8BB4-50A1B2D970FA}"/>
          </ac:spMkLst>
        </pc:spChg>
        <pc:spChg chg="add mod">
          <ac:chgData name="魏 星达" userId="ca17b13798aa44f7" providerId="LiveId" clId="{18992E47-3045-024F-81E5-3C2E65956294}" dt="2021-09-18T13:02:55.063" v="7381"/>
          <ac:spMkLst>
            <pc:docMk/>
            <pc:sldMk cId="2240039457" sldId="2530"/>
            <ac:spMk id="78" creationId="{687E03B4-A04B-6549-87E8-07C56ADCD597}"/>
          </ac:spMkLst>
        </pc:spChg>
        <pc:grpChg chg="add 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2" creationId="{1A4B67EE-7DEC-834B-B849-35A965181617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3" creationId="{31449F0D-F395-2B40-9D06-554D682A2A0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5" creationId="{11833788-0862-3340-97BD-761C8BB17C9F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6" creationId="{CF27F391-F43B-AB46-AFB7-05DF782B5DF0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7" creationId="{2A0E652A-BA62-154F-AAB8-F71E5E2467AB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8" creationId="{F7DAE409-BA9B-1744-B046-B68276904E93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9" creationId="{445AFAE9-5ABF-8B41-A955-89DC1F75F43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20" creationId="{49E9AB14-22C3-A746-B8EA-1733FABD1B03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22" creationId="{1C5F4635-369C-0945-B110-6CE6FFCED84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23" creationId="{B3130107-5475-7F47-9ABA-16AC74B4B6E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37" creationId="{61C600FF-5B35-E741-B3FF-AAC5C66C9F32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38" creationId="{366E27CC-B66B-AA48-BC26-AE8483611DF3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39" creationId="{934BF756-7F99-DF4C-9651-347211FD23A2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42" creationId="{7164BF0F-E62D-A543-B239-BDDC01EA73E1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51" creationId="{3C5ACA23-CC10-7340-B8A9-B8120D930E41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52" creationId="{4FB96D8E-510D-D148-886A-FDD65B6CA906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55" creationId="{B82228AC-FFD6-FF46-B621-3CA727853075}"/>
          </ac:grpSpMkLst>
        </pc:grpChg>
        <pc:grpChg chg="add 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62" creationId="{2790D239-1570-9F4C-BF87-3143E660E07B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63" creationId="{9779E17B-6454-0D4B-876F-E854E8F70CA1}"/>
          </ac:grpSpMkLst>
        </pc:grpChg>
        <pc:picChg chg="add mod">
          <ac:chgData name="魏 星达" userId="ca17b13798aa44f7" providerId="LiveId" clId="{18992E47-3045-024F-81E5-3C2E65956294}" dt="2021-09-18T13:02:49.091" v="7379"/>
          <ac:picMkLst>
            <pc:docMk/>
            <pc:sldMk cId="2240039457" sldId="2530"/>
            <ac:picMk id="76" creationId="{6F4CD4EB-22CD-5345-AB5B-BCF80C47F63C}"/>
          </ac:picMkLst>
        </pc:pic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7" creationId="{243415CA-8BCE-B24F-88F0-958144232DD1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9" creationId="{B6E7FEF6-C896-2D43-9C1C-84DCA894629C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67" creationId="{499583E3-016F-764A-A2BC-04EA9657223D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68" creationId="{83011E88-DD87-C540-93C4-3A1AD91DA6CF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69" creationId="{B5B121DB-A8F0-4C48-9A02-F690F9638B3D}"/>
          </ac:cxnSpMkLst>
        </pc:cxnChg>
        <pc:cxnChg chg="add del mod">
          <ac:chgData name="魏 星达" userId="ca17b13798aa44f7" providerId="LiveId" clId="{18992E47-3045-024F-81E5-3C2E65956294}" dt="2021-09-18T13:02:56.755" v="7382" actId="478"/>
          <ac:cxnSpMkLst>
            <pc:docMk/>
            <pc:sldMk cId="2240039457" sldId="2530"/>
            <ac:cxnSpMk id="71" creationId="{7EF18481-8665-7F48-8655-E1C929434265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72" creationId="{36D4C268-37BB-464B-801B-BA6AEB3E7C29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73" creationId="{7E7EA21C-2647-BB48-9E5A-1E283C64488A}"/>
          </ac:cxnSpMkLst>
        </pc:cxnChg>
      </pc:sldChg>
      <pc:sldChg chg="addSp delSp modSp new mod">
        <pc:chgData name="魏 星达" userId="ca17b13798aa44f7" providerId="LiveId" clId="{18992E47-3045-024F-81E5-3C2E65956294}" dt="2021-09-18T13:05:11.625" v="7457" actId="1076"/>
        <pc:sldMkLst>
          <pc:docMk/>
          <pc:sldMk cId="3174282474" sldId="2531"/>
        </pc:sldMkLst>
        <pc:spChg chg="mod">
          <ac:chgData name="魏 星达" userId="ca17b13798aa44f7" providerId="LiveId" clId="{18992E47-3045-024F-81E5-3C2E65956294}" dt="2021-09-18T13:03:11.477" v="7385"/>
          <ac:spMkLst>
            <pc:docMk/>
            <pc:sldMk cId="3174282474" sldId="2531"/>
            <ac:spMk id="2" creationId="{38D3BFC8-D9DF-E344-ACB9-6A68647E3D5D}"/>
          </ac:spMkLst>
        </pc:spChg>
        <pc:spChg chg="del">
          <ac:chgData name="魏 星达" userId="ca17b13798aa44f7" providerId="LiveId" clId="{18992E47-3045-024F-81E5-3C2E65956294}" dt="2021-09-18T13:03:25.299" v="7388" actId="478"/>
          <ac:spMkLst>
            <pc:docMk/>
            <pc:sldMk cId="3174282474" sldId="2531"/>
            <ac:spMk id="3" creationId="{B75893FD-B129-504F-BFA6-50EAED6E349E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5" creationId="{4CAB7E8F-D57B-3149-BF45-F18C50E18313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6" creationId="{7C533AFF-CAC3-8442-82E4-08965AC3AD39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8" creationId="{C172B7DE-48D4-3047-9CDC-D05C0D117D73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10" creationId="{51AFCE1A-F283-784A-B193-24EDB42FFFAE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11" creationId="{B8998FD0-8471-7644-AD44-D5C100798565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14" creationId="{424E5216-E498-B743-BC96-BFC9EDDC5AE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1" creationId="{C3218343-DA7D-9D49-B9C2-B096DF3EE6A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4" creationId="{217646A4-8B76-CA49-ACC3-13C536F2008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5" creationId="{78513422-CEE5-1849-9360-D1370B2DFE5A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6" creationId="{BD76C650-389E-3D4A-BBC5-608B6ACE92A1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7" creationId="{079E1710-AE5E-9A42-8D2E-23302E114E7F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8" creationId="{BCFE187B-7D9B-1642-AD7E-8A79F629CAB1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9" creationId="{CB37B80B-75F6-9845-8496-5B5834B0AA5D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0" creationId="{8CDB6E9D-63C5-A749-A93E-4AAB2A1137DB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1" creationId="{7F578EFB-DA8D-8A4F-8BE8-ACD47B66E03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2" creationId="{12CA58D5-51B7-3349-8BD2-419DD1F0FBC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3" creationId="{2DDEC700-F5BB-F340-BBCC-5954BB8CD94D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4" creationId="{D347E5B9-5B01-D446-9007-F8C8F58FE945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5" creationId="{AFFF65F2-12EB-8544-BE63-529637B711DF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6" creationId="{69A52A04-4363-4344-A824-D0CE512B969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0" creationId="{0F1A886C-94D2-3148-8D19-7164F7F0F56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1" creationId="{F1D77CE1-31D1-194F-970A-C622B13D4DB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3" creationId="{6948D1A2-12F1-7F44-93B3-FDED80401A1B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4" creationId="{BB72C962-7E79-E042-ADFC-19BF15710F1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5" creationId="{55422807-C44C-5D40-83D3-2457D3C80A7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6" creationId="{F92EFD91-BB39-174C-9560-195DAFC85743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7" creationId="{506B3530-AF06-BD40-87EE-D4E6E2E7D60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8" creationId="{0A5E74EA-B65C-7944-A339-96FE39F8F37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9" creationId="{B221CC7E-44F2-AD4C-BC12-ECA1AE0FEB8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0" creationId="{9029BCE1-AA95-0148-A358-8DFCFD60E4C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3" creationId="{1CD873A4-66FE-4A49-BFC5-65166C96E71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4" creationId="{83118544-9733-CA44-A232-CB408483B98A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6" creationId="{2333206B-1C84-0D48-B27F-B05B51DB1A63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7" creationId="{1E39E06D-B168-6845-8E8B-E6BAD9210CE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8" creationId="{8CEE7F00-5B71-694E-AB03-5570698FF13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9" creationId="{6FC8B7E9-4612-5547-89E6-7B003EE626B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0" creationId="{A639AF07-BEDA-1242-A10B-53F896A9650D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1" creationId="{B278963E-BF0E-FD45-8E33-2A318BDFCE92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4" creationId="{23A9804F-5223-034E-B0F6-332A8502D18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5" creationId="{E8916468-EF2B-A045-80EF-1BC9C2B8F24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6" creationId="{A5C2663A-F289-F042-95CC-3265FBB495CD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0" creationId="{BC286D9C-627E-9C47-8211-C52F05D2BC37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3" creationId="{960740D3-148B-D143-BBC7-2FF1D38E7285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4" creationId="{F83D301A-4454-A648-8535-79D6908C1FBF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5" creationId="{17279CD8-3843-6A4D-97F5-13A84F5EECE6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7" creationId="{5749887D-1EF4-ED4D-B57B-D2996CF42339}"/>
          </ac:spMkLst>
        </pc:spChg>
        <pc:spChg chg="add del mod">
          <ac:chgData name="魏 星达" userId="ca17b13798aa44f7" providerId="LiveId" clId="{18992E47-3045-024F-81E5-3C2E65956294}" dt="2021-09-18T13:03:32.105" v="7390" actId="478"/>
          <ac:spMkLst>
            <pc:docMk/>
            <pc:sldMk cId="3174282474" sldId="2531"/>
            <ac:spMk id="79" creationId="{A32B6E45-90B5-5747-B213-29E14A3DB22B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0" creationId="{149C836B-4926-F84D-983E-4B9FE41E8548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2" creationId="{FAE57423-EC93-D648-9DB9-2085A05C6CD9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4" creationId="{DCF6537B-E8C7-1C4C-BAC1-928233EEC672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5" creationId="{6ACC1FFE-0967-BF47-B4DD-4735A6B3F1DB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8" creationId="{FC1D2913-D9DC-7945-8776-36811611129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95" creationId="{B81E0AFA-936E-C246-85D0-BC0A5BB82D13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98" creationId="{366E038A-885B-5B49-A2B6-C24D67BAAA6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99" creationId="{0885A281-3B09-5A42-8AEC-7C88ED87B945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0" creationId="{0ED5D164-57BF-0948-9258-64025EB48FE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1" creationId="{3376ACF1-2FFD-B749-8210-07C2739EFFD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2" creationId="{62032C2C-FF59-CA42-B335-41668C51E17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3" creationId="{1ED99E2C-4BB7-6C46-AA4F-2FC09EEB5FF3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4" creationId="{04A7CD2C-5711-7743-BC49-A68D83AAD95E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5" creationId="{3FF64171-F6F3-534D-9FF3-7BEDC040B185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6" creationId="{BD68CD30-A356-294E-B9E0-E9C36AA7A70B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7" creationId="{A628C143-0473-594F-A66E-DA48E87947B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8" creationId="{28A1B2DD-7052-184A-A6BE-91A24D5AAC7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9" creationId="{9A2C1705-D0AC-2945-9A1D-50748BCBCEE5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0" creationId="{64FC22F6-6644-D04F-BF68-B774AF11F26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4" creationId="{D8F6C433-1D23-4A40-ADF9-5CF07E7B3B5B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5" creationId="{C7A36FCD-4DC0-1449-8805-604175196C10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7" creationId="{EE05CD29-8573-F447-82F3-A852E8A7D9A4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8" creationId="{0A874B8B-41E8-DB43-8999-792F78AA8A3D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9" creationId="{CD943D7C-6079-4C42-B7C2-328EEE733B8C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0" creationId="{5686AD02-8573-4D46-A718-FF6A9829CF39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1" creationId="{93DBB97E-137C-0045-814D-32D4FD21F02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2" creationId="{428B75CC-F027-F245-AF99-09EDDD67407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3" creationId="{495A86D4-A43D-E649-8007-202DBA4CA4B1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4" creationId="{C539BB35-D876-A947-BB97-15FDF4583C4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7" creationId="{9B973AEC-74C2-AA40-9A78-443F45D2BF8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8" creationId="{B7718A0E-3D92-934B-80D7-B202996E161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0" creationId="{771C3A68-47B2-7844-B45F-ADF950BD4B70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1" creationId="{E3F737BB-E399-8543-AE13-DEFA05B293D2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2" creationId="{2145B9FD-1B79-DA42-B7F1-97CDCC978472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3" creationId="{EAF219DE-763B-3B4B-8E9D-77474BB086E4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4" creationId="{71B807C3-D3A3-3C48-969E-1F1B16E1A9C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5" creationId="{6DD061A6-1275-5F49-ACC6-E13F6B02D3DD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8" creationId="{C45E91D2-429D-0344-83E3-6CAE6A7A9BAD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9" creationId="{12C91549-F9C5-7343-95DE-0D601F43527C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0" creationId="{39F2C514-9069-DC42-B271-7AACAC413062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4" creationId="{B37106DF-E1C5-E94A-A6E6-7D4C8ED1C17E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7" creationId="{44337624-5B66-1A4A-9865-768E4AA3CABA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8" creationId="{786675B2-ADD3-EB49-9CB4-2923B1585658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9" creationId="{E3F534C7-3B06-1540-9A70-9FCF1AF52617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51" creationId="{00E37AB9-E452-C046-A61F-B4CB9329CCFB}"/>
          </ac:spMkLst>
        </pc:spChg>
        <pc:spChg chg="add mod">
          <ac:chgData name="魏 星达" userId="ca17b13798aa44f7" providerId="LiveId" clId="{18992E47-3045-024F-81E5-3C2E65956294}" dt="2021-09-18T13:03:32.977" v="7391"/>
          <ac:spMkLst>
            <pc:docMk/>
            <pc:sldMk cId="3174282474" sldId="2531"/>
            <ac:spMk id="153" creationId="{B074479C-3DB0-7D4C-AA21-B0E260676AA9}"/>
          </ac:spMkLst>
        </pc:spChg>
        <pc:spChg chg="add mod">
          <ac:chgData name="魏 星达" userId="ca17b13798aa44f7" providerId="LiveId" clId="{18992E47-3045-024F-81E5-3C2E65956294}" dt="2021-09-18T13:05:07.761" v="7456" actId="14100"/>
          <ac:spMkLst>
            <pc:docMk/>
            <pc:sldMk cId="3174282474" sldId="2531"/>
            <ac:spMk id="154" creationId="{AB745BA8-9024-CE44-A044-A07BABCE0115}"/>
          </ac:spMkLst>
        </pc:spChg>
        <pc:spChg chg="add mod">
          <ac:chgData name="魏 星达" userId="ca17b13798aa44f7" providerId="LiveId" clId="{18992E47-3045-024F-81E5-3C2E65956294}" dt="2021-09-18T13:05:11.625" v="7457" actId="1076"/>
          <ac:spMkLst>
            <pc:docMk/>
            <pc:sldMk cId="3174282474" sldId="2531"/>
            <ac:spMk id="155" creationId="{3DB1884D-AB88-3E41-8213-EF28069FA0DD}"/>
          </ac:spMkLst>
        </pc:spChg>
        <pc:grpChg chg="add del mod">
          <ac:chgData name="魏 星达" userId="ca17b13798aa44f7" providerId="LiveId" clId="{18992E47-3045-024F-81E5-3C2E65956294}" dt="2021-09-18T13:03:21.624" v="7387"/>
          <ac:grpSpMkLst>
            <pc:docMk/>
            <pc:sldMk cId="3174282474" sldId="2531"/>
            <ac:grpSpMk id="12" creationId="{61957511-03D0-F54D-833C-AE84AC6AC13C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3" creationId="{71E30D11-1651-6144-BB42-E6172851C73E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5" creationId="{79AF6E11-45BA-6C47-819A-2041D3514E85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6" creationId="{0248F377-97DF-434E-8B01-D4AA3465B514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7" creationId="{AA63C2C3-2893-AC46-A031-60A91A969DEA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8" creationId="{2ECCEA55-ED40-7C4C-8D94-E8FBEBA2027E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9" creationId="{0A5F5339-E009-AC47-903C-0D6D4CF8DBB7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20" creationId="{EB4AA273-882C-3E4A-BA68-592CEA86497C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22" creationId="{E149FDF9-551E-FF44-825A-1CDACBFF0ACB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23" creationId="{38DFB5D3-A62D-524E-A94D-8107004F020A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37" creationId="{82A6F480-A0F7-F44E-B4A6-0266E3CA3AB2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38" creationId="{FD2B42DA-9A0D-9F4C-AAA8-20A058F359AD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39" creationId="{B365A96B-22CB-7045-BAA1-5DE0342DBF89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42" creationId="{5E4AB2DC-A01F-3840-893A-2C781CF8345C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51" creationId="{055D2191-800B-A747-AF91-5FD6810BF92B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52" creationId="{D08C755D-7A38-244B-BF1C-3E9439CAFCE6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55" creationId="{00769DE0-B9CA-954F-AA4D-349BB04BB404}"/>
          </ac:grpSpMkLst>
        </pc:grpChg>
        <pc:grpChg chg="add del mod">
          <ac:chgData name="魏 星达" userId="ca17b13798aa44f7" providerId="LiveId" clId="{18992E47-3045-024F-81E5-3C2E65956294}" dt="2021-09-18T13:03:21.624" v="7387"/>
          <ac:grpSpMkLst>
            <pc:docMk/>
            <pc:sldMk cId="3174282474" sldId="2531"/>
            <ac:grpSpMk id="62" creationId="{10802797-3A34-EA4E-8C36-9DD5DF99E5F9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63" creationId="{3B8BA100-A590-C545-AA3F-5B3ED7CB1E43}"/>
          </ac:grpSpMkLst>
        </pc:grpChg>
        <pc:grpChg chg="add 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86" creationId="{3FD6E304-0152-6C43-9F97-B91E7D590E37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87" creationId="{708D91EA-5719-E545-88CE-8D26C776CDB7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89" creationId="{76761929-95EA-9E4E-B564-CC5ED9139DD4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0" creationId="{993B4005-F6ED-5344-98E0-C90050D84D48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1" creationId="{50B32F81-14A3-B74E-BB15-C6D8FC027FE2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2" creationId="{F5099686-00C8-8344-81E2-C910A5330505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3" creationId="{E0B0B9A6-D658-374F-9254-82A48143106C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4" creationId="{C05DA902-92DC-524D-A793-9CF1E9C7D6DE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6" creationId="{C7458F00-401A-054C-B331-C43A826CD9C5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7" creationId="{CB0C00A5-25C5-1B4E-83A4-1CED9C28269B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1" creationId="{FB4E3A5B-4B1E-654F-A7C0-283399DDD3C6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2" creationId="{E84517BF-EF7E-044D-B4E6-C96EE851E24E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3" creationId="{3BF9FB9D-A428-0542-BA64-F8A97EA8F4C6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6" creationId="{79BDBC0F-1FBD-7746-B0FA-273AE5D2AA68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25" creationId="{B6303019-5EDB-C84C-A4A9-C014B3D38D2B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26" creationId="{2C3EE052-D9A9-524E-83F7-EC67E92D42BA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29" creationId="{D715DF3D-2B2F-3449-98D3-9D7DF3B6DA16}"/>
          </ac:grpSpMkLst>
        </pc:grpChg>
        <pc:grpChg chg="add 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36" creationId="{22772764-C2A5-2F44-989B-F9AECE1F2216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37" creationId="{40DAD87E-830F-1B4A-8D81-4C46BFAD558A}"/>
          </ac:grpSpMkLst>
        </pc:grpChg>
        <pc:picChg chg="add del mod">
          <ac:chgData name="魏 星达" userId="ca17b13798aa44f7" providerId="LiveId" clId="{18992E47-3045-024F-81E5-3C2E65956294}" dt="2021-09-18T13:03:21.624" v="7387"/>
          <ac:picMkLst>
            <pc:docMk/>
            <pc:sldMk cId="3174282474" sldId="2531"/>
            <ac:picMk id="76" creationId="{B941E21A-233D-554C-87CB-27234D5046AA}"/>
          </ac:picMkLst>
        </pc:picChg>
        <pc:picChg chg="add del mod">
          <ac:chgData name="魏 星达" userId="ca17b13798aa44f7" providerId="LiveId" clId="{18992E47-3045-024F-81E5-3C2E65956294}" dt="2021-09-18T13:03:21.624" v="7387"/>
          <ac:picMkLst>
            <pc:docMk/>
            <pc:sldMk cId="3174282474" sldId="2531"/>
            <ac:picMk id="78" creationId="{D8B3FD8A-A9F5-F440-B58E-CB562EA6B933}"/>
          </ac:picMkLst>
        </pc:picChg>
        <pc:picChg chg="add mod">
          <ac:chgData name="魏 星达" userId="ca17b13798aa44f7" providerId="LiveId" clId="{18992E47-3045-024F-81E5-3C2E65956294}" dt="2021-09-18T13:03:25.708" v="7389"/>
          <ac:picMkLst>
            <pc:docMk/>
            <pc:sldMk cId="3174282474" sldId="2531"/>
            <ac:picMk id="150" creationId="{1D42DA14-DDB2-634C-A108-AAFE15A53EDD}"/>
          </ac:picMkLst>
        </pc:picChg>
        <pc:picChg chg="add mod">
          <ac:chgData name="魏 星达" userId="ca17b13798aa44f7" providerId="LiveId" clId="{18992E47-3045-024F-81E5-3C2E65956294}" dt="2021-09-18T13:03:25.708" v="7389"/>
          <ac:picMkLst>
            <pc:docMk/>
            <pc:sldMk cId="3174282474" sldId="2531"/>
            <ac:picMk id="152" creationId="{225B9E10-8AB3-694A-A54D-DB8EB0E764E1}"/>
          </ac:picMkLst>
        </pc:pic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7" creationId="{6C4FDECB-0F4D-9742-9B60-0B00553B9B91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9" creationId="{2443FF57-21EA-0940-BC0C-B31E5D360E54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67" creationId="{4B0467AA-2AFD-1A47-ABAC-9E3C8A19ED0A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68" creationId="{326F4151-2893-DB42-8DCB-A71F5777C83B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69" creationId="{30190181-FC41-CA47-AE8C-C4A39EEE8323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71" creationId="{DF15AD31-93F2-5F46-8E63-FD4321FDA5DE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72" creationId="{FAD4215A-2B0C-4A4C-9FB9-6E3E73C92D80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81" creationId="{CD4099C2-5AA2-5C46-B69C-D44CCA1274ED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83" creationId="{35E7B5BB-18BF-7644-A25A-501AED520759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1" creationId="{0F04514A-DD1E-1B47-BB47-F3525B695EA9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2" creationId="{FBB0BCFA-F516-4D47-BC84-F92CBFFE4EB2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3" creationId="{C34D18ED-AECC-6E49-ACA0-8B3B35F2ACCE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5" creationId="{C32328BA-5999-544E-8C26-C354D865A1AD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6" creationId="{FF6BFFAB-A348-7145-ACCA-DA8ECD733F79}"/>
          </ac:cxnSpMkLst>
        </pc:cxnChg>
      </pc:sldChg>
      <pc:sldChg chg="addSp delSp modSp new mod">
        <pc:chgData name="魏 星达" userId="ca17b13798aa44f7" providerId="LiveId" clId="{18992E47-3045-024F-81E5-3C2E65956294}" dt="2021-09-18T13:29:31.210" v="7735" actId="1076"/>
        <pc:sldMkLst>
          <pc:docMk/>
          <pc:sldMk cId="3924450080" sldId="2532"/>
        </pc:sldMkLst>
        <pc:spChg chg="mod">
          <ac:chgData name="魏 星达" userId="ca17b13798aa44f7" providerId="LiveId" clId="{18992E47-3045-024F-81E5-3C2E65956294}" dt="2021-09-18T13:05:26.450" v="7491" actId="20577"/>
          <ac:spMkLst>
            <pc:docMk/>
            <pc:sldMk cId="3924450080" sldId="2532"/>
            <ac:spMk id="2" creationId="{A8C920AE-A17D-AD4F-8D25-E401BA5C380E}"/>
          </ac:spMkLst>
        </pc:spChg>
        <pc:spChg chg="mod">
          <ac:chgData name="魏 星达" userId="ca17b13798aa44f7" providerId="LiveId" clId="{18992E47-3045-024F-81E5-3C2E65956294}" dt="2021-09-18T13:26:07.452" v="7729" actId="20577"/>
          <ac:spMkLst>
            <pc:docMk/>
            <pc:sldMk cId="3924450080" sldId="2532"/>
            <ac:spMk id="3" creationId="{D629D7FB-DE5A-8D41-82A0-C664DFECB729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5" creationId="{8F99C6C5-5E1D-BE4C-8059-53E3FFA4376C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6" creationId="{B6CBC296-12CB-0D4E-8ABF-BA9297C775C1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7" creationId="{54182A7F-7379-324B-A718-BFDC400A1954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8" creationId="{A691AEDA-1885-5B41-AE46-6C22794CF712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11" creationId="{44580D5B-B22F-8441-8B7F-68BF1D488B0F}"/>
          </ac:spMkLst>
        </pc:spChg>
        <pc:spChg chg="add del mod">
          <ac:chgData name="魏 星达" userId="ca17b13798aa44f7" providerId="LiveId" clId="{18992E47-3045-024F-81E5-3C2E65956294}" dt="2021-09-18T13:26:11.503" v="7730" actId="478"/>
          <ac:spMkLst>
            <pc:docMk/>
            <pc:sldMk cId="3924450080" sldId="2532"/>
            <ac:spMk id="13" creationId="{17026EC8-38CF-924A-8A7A-3BF721EC8BCF}"/>
          </ac:spMkLst>
        </pc:spChg>
        <pc:picChg chg="add mod">
          <ac:chgData name="魏 星达" userId="ca17b13798aa44f7" providerId="LiveId" clId="{18992E47-3045-024F-81E5-3C2E65956294}" dt="2021-09-18T13:29:28.954" v="7734" actId="1076"/>
          <ac:picMkLst>
            <pc:docMk/>
            <pc:sldMk cId="3924450080" sldId="2532"/>
            <ac:picMk id="9" creationId="{470695FD-58E2-3E46-A616-05F4A5C3919F}"/>
          </ac:picMkLst>
        </pc:picChg>
        <pc:picChg chg="add mod">
          <ac:chgData name="魏 星达" userId="ca17b13798aa44f7" providerId="LiveId" clId="{18992E47-3045-024F-81E5-3C2E65956294}" dt="2021-09-18T13:29:28.954" v="7734" actId="1076"/>
          <ac:picMkLst>
            <pc:docMk/>
            <pc:sldMk cId="3924450080" sldId="2532"/>
            <ac:picMk id="10" creationId="{CAAB13A0-81DF-9A46-923E-090FEFF1E314}"/>
          </ac:picMkLst>
        </pc:picChg>
        <pc:picChg chg="add mod">
          <ac:chgData name="魏 星达" userId="ca17b13798aa44f7" providerId="LiveId" clId="{18992E47-3045-024F-81E5-3C2E65956294}" dt="2021-09-18T13:29:31.210" v="7735" actId="1076"/>
          <ac:picMkLst>
            <pc:docMk/>
            <pc:sldMk cId="3924450080" sldId="2532"/>
            <ac:picMk id="14" creationId="{6313D5F5-0C26-E14E-ABDB-33BEA244EC12}"/>
          </ac:picMkLst>
        </pc:picChg>
        <pc:cxnChg chg="add mod">
          <ac:chgData name="魏 星达" userId="ca17b13798aa44f7" providerId="LiveId" clId="{18992E47-3045-024F-81E5-3C2E65956294}" dt="2021-09-18T13:29:28.954" v="7734" actId="1076"/>
          <ac:cxnSpMkLst>
            <pc:docMk/>
            <pc:sldMk cId="3924450080" sldId="2532"/>
            <ac:cxnSpMk id="12" creationId="{DFBB89CA-5F51-0343-B9CB-86CCA79A66D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2021/10/14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042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TODO: directory has maximum file entry supported?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162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614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6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074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Append a null record at the end of the file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457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573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593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</a:t>
            </a:r>
            <a:r>
              <a:rPr kumimoji="1" lang="zh-CN" altLang="en-US" dirty="0"/>
              <a:t> 讲下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311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114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9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will not cover many details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100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放在后面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765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656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91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14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287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6313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515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2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727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2533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1168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0737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4491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673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2562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923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43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riak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7" Type="http://schemas.openxmlformats.org/officeDocument/2006/relationships/image" Target="../media/image39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tiff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Single-node key-value store/storage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Niv Dayan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，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JiFei@IPADS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7CA42C7-677B-3943-B5BD-8820C0BB6E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256735" y="1149539"/>
            <a:ext cx="9292009" cy="443951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D6AC3DC-F98D-2A47-8C3D-D4696861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A85827-965C-5541-864B-F69F376F2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208108" cy="3771636"/>
          </a:xfrm>
        </p:spPr>
        <p:txBody>
          <a:bodyPr/>
          <a:lstStyle/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b="1" dirty="0">
                <a:solidFill>
                  <a:srgbClr val="C00000"/>
                </a:solidFill>
              </a:rPr>
              <a:t>request handling</a:t>
            </a:r>
            <a:r>
              <a:rPr kumimoji="1" lang="en-US" altLang="zh-CN" dirty="0"/>
              <a:t>, data storage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39785-7C86-8A4D-B716-97514C12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737EE4D-0C7D-A048-99F7-52EF861397D0}"/>
              </a:ext>
            </a:extLst>
          </p:cNvPr>
          <p:cNvGrpSpPr/>
          <p:nvPr/>
        </p:nvGrpSpPr>
        <p:grpSpPr>
          <a:xfrm>
            <a:off x="3419872" y="2785492"/>
            <a:ext cx="1703228" cy="1049410"/>
            <a:chOff x="5882155" y="4329138"/>
            <a:chExt cx="1703228" cy="104941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8A1340F-1033-A241-8880-6E0627A673F4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5A0AA5B1-7226-7A42-B2B7-0D98C0815141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DEF1674-207C-E945-A04A-5DD8249513C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544D70CE-2454-5E45-BA41-67D3C6F6C31F}"/>
              </a:ext>
            </a:extLst>
          </p:cNvPr>
          <p:cNvSpPr/>
          <p:nvPr/>
        </p:nvSpPr>
        <p:spPr>
          <a:xfrm>
            <a:off x="2791984" y="2943592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D86886A-B2B6-6747-8616-52E4F4967953}"/>
              </a:ext>
            </a:extLst>
          </p:cNvPr>
          <p:cNvSpPr/>
          <p:nvPr/>
        </p:nvSpPr>
        <p:spPr>
          <a:xfrm>
            <a:off x="1586255" y="3165500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Request</a:t>
            </a:r>
            <a:endParaRPr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26422A67-8517-EC47-A8EC-8543D40A996C}"/>
              </a:ext>
            </a:extLst>
          </p:cNvPr>
          <p:cNvSpPr/>
          <p:nvPr/>
        </p:nvSpPr>
        <p:spPr>
          <a:xfrm>
            <a:off x="2778642" y="3494567"/>
            <a:ext cx="770291" cy="274402"/>
          </a:xfrm>
          <a:custGeom>
            <a:avLst/>
            <a:gdLst>
              <a:gd name="connsiteX0" fmla="*/ 758456 w 770291"/>
              <a:gd name="connsiteY0" fmla="*/ 0 h 274402"/>
              <a:gd name="connsiteX1" fmla="*/ 666307 w 770291"/>
              <a:gd name="connsiteY1" fmla="*/ 248093 h 274402"/>
              <a:gd name="connsiteX2" fmla="*/ 0 w 770291"/>
              <a:gd name="connsiteY2" fmla="*/ 255182 h 27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291" h="274402">
                <a:moveTo>
                  <a:pt x="758456" y="0"/>
                </a:moveTo>
                <a:cubicBezTo>
                  <a:pt x="775586" y="102781"/>
                  <a:pt x="792716" y="205563"/>
                  <a:pt x="666307" y="248093"/>
                </a:cubicBezTo>
                <a:cubicBezTo>
                  <a:pt x="539898" y="290623"/>
                  <a:pt x="269949" y="272902"/>
                  <a:pt x="0" y="25518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DCA4994-3CA9-3B4C-B436-186235C97A8E}"/>
              </a:ext>
            </a:extLst>
          </p:cNvPr>
          <p:cNvSpPr/>
          <p:nvPr/>
        </p:nvSpPr>
        <p:spPr>
          <a:xfrm>
            <a:off x="1637455" y="3616554"/>
            <a:ext cx="108234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Results </a:t>
            </a:r>
            <a:endParaRPr lang="zh-CN" altLang="en-US"/>
          </a:p>
        </p:txBody>
      </p:sp>
      <p:pic>
        <p:nvPicPr>
          <p:cNvPr id="21" name="Picture 2" descr="TensorFlow">
            <a:extLst>
              <a:ext uri="{FF2B5EF4-FFF2-40B4-BE49-F238E27FC236}">
                <a16:creationId xmlns:a16="http://schemas.microsoft.com/office/drawing/2014/main" id="{1F42479C-13F7-544F-80EC-E0F2BB500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403" y="1107490"/>
            <a:ext cx="2031476" cy="113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7223CF8D-A913-714F-B2E1-7B2208450E8E}"/>
              </a:ext>
            </a:extLst>
          </p:cNvPr>
          <p:cNvSpPr/>
          <p:nvPr/>
        </p:nvSpPr>
        <p:spPr>
          <a:xfrm>
            <a:off x="7932518" y="1491637"/>
            <a:ext cx="113364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Caffeine</a:t>
            </a:r>
            <a:endParaRPr lang="zh-CN" altLang="en-US"/>
          </a:p>
        </p:txBody>
      </p:sp>
      <p:pic>
        <p:nvPicPr>
          <p:cNvPr id="19" name="Picture 6" descr="GraphLab: Big Data Analytics Scaled From Inspiration to Production | AWS  Startups Blog">
            <a:extLst>
              <a:ext uri="{FF2B5EF4-FFF2-40B4-BE49-F238E27FC236}">
                <a16:creationId xmlns:a16="http://schemas.microsoft.com/office/drawing/2014/main" id="{ABEC5773-C663-4044-AC42-C439DDE7D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229" y="1160836"/>
            <a:ext cx="1539908" cy="108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圆角矩形 24">
            <a:extLst>
              <a:ext uri="{FF2B5EF4-FFF2-40B4-BE49-F238E27FC236}">
                <a16:creationId xmlns:a16="http://schemas.microsoft.com/office/drawing/2014/main" id="{807AF00B-2230-F341-BB7B-AF5AA466DAA6}"/>
              </a:ext>
            </a:extLst>
          </p:cNvPr>
          <p:cNvSpPr/>
          <p:nvPr/>
        </p:nvSpPr>
        <p:spPr>
          <a:xfrm>
            <a:off x="6234809" y="2989923"/>
            <a:ext cx="1564153" cy="64325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>
                <a:solidFill>
                  <a:schemeClr val="tx1"/>
                </a:solidFill>
              </a:rPr>
              <a:t>Computed results</a:t>
            </a:r>
            <a:endParaRPr kumimoji="1" lang="en-US" altLang="zh-CN">
              <a:solidFill>
                <a:schemeClr val="tx1"/>
              </a:solidFill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4B45181A-0A26-6141-BB6F-3E2C2BC49D24}"/>
              </a:ext>
            </a:extLst>
          </p:cNvPr>
          <p:cNvSpPr/>
          <p:nvPr/>
        </p:nvSpPr>
        <p:spPr>
          <a:xfrm>
            <a:off x="5046133" y="2993749"/>
            <a:ext cx="1185334" cy="235932"/>
          </a:xfrm>
          <a:custGeom>
            <a:avLst/>
            <a:gdLst>
              <a:gd name="connsiteX0" fmla="*/ 0 w 1185334"/>
              <a:gd name="connsiteY0" fmla="*/ 54251 h 235932"/>
              <a:gd name="connsiteX1" fmla="*/ 519289 w 1185334"/>
              <a:gd name="connsiteY1" fmla="*/ 9095 h 235932"/>
              <a:gd name="connsiteX2" fmla="*/ 699911 w 1185334"/>
              <a:gd name="connsiteY2" fmla="*/ 212295 h 235932"/>
              <a:gd name="connsiteX3" fmla="*/ 1185334 w 1185334"/>
              <a:gd name="connsiteY3" fmla="*/ 223584 h 23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5334" h="235932">
                <a:moveTo>
                  <a:pt x="0" y="54251"/>
                </a:moveTo>
                <a:cubicBezTo>
                  <a:pt x="201318" y="18502"/>
                  <a:pt x="402637" y="-17246"/>
                  <a:pt x="519289" y="9095"/>
                </a:cubicBezTo>
                <a:cubicBezTo>
                  <a:pt x="635941" y="35436"/>
                  <a:pt x="588903" y="176547"/>
                  <a:pt x="699911" y="212295"/>
                </a:cubicBezTo>
                <a:cubicBezTo>
                  <a:pt x="810919" y="248043"/>
                  <a:pt x="998126" y="235813"/>
                  <a:pt x="1185334" y="22358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99A10409-29CE-5C41-8A38-B6916FAA907D}"/>
              </a:ext>
            </a:extLst>
          </p:cNvPr>
          <p:cNvSpPr/>
          <p:nvPr/>
        </p:nvSpPr>
        <p:spPr>
          <a:xfrm>
            <a:off x="5136444" y="3386667"/>
            <a:ext cx="1072445" cy="339573"/>
          </a:xfrm>
          <a:custGeom>
            <a:avLst/>
            <a:gdLst>
              <a:gd name="connsiteX0" fmla="*/ 1072445 w 1072445"/>
              <a:gd name="connsiteY0" fmla="*/ 158044 h 339573"/>
              <a:gd name="connsiteX1" fmla="*/ 564445 w 1072445"/>
              <a:gd name="connsiteY1" fmla="*/ 338666 h 339573"/>
              <a:gd name="connsiteX2" fmla="*/ 327378 w 1072445"/>
              <a:gd name="connsiteY2" fmla="*/ 90311 h 339573"/>
              <a:gd name="connsiteX3" fmla="*/ 0 w 1072445"/>
              <a:gd name="connsiteY3" fmla="*/ 0 h 33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2445" h="339573">
                <a:moveTo>
                  <a:pt x="1072445" y="158044"/>
                </a:moveTo>
                <a:cubicBezTo>
                  <a:pt x="880534" y="253999"/>
                  <a:pt x="688623" y="349955"/>
                  <a:pt x="564445" y="338666"/>
                </a:cubicBezTo>
                <a:cubicBezTo>
                  <a:pt x="440267" y="327377"/>
                  <a:pt x="421452" y="146755"/>
                  <a:pt x="327378" y="90311"/>
                </a:cubicBezTo>
                <a:cubicBezTo>
                  <a:pt x="233304" y="33867"/>
                  <a:pt x="116652" y="16933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上箭头 8">
            <a:extLst>
              <a:ext uri="{FF2B5EF4-FFF2-40B4-BE49-F238E27FC236}">
                <a16:creationId xmlns:a16="http://schemas.microsoft.com/office/drawing/2014/main" id="{23CF186B-C67A-ED47-9F36-21BC7200AA77}"/>
              </a:ext>
            </a:extLst>
          </p:cNvPr>
          <p:cNvSpPr/>
          <p:nvPr/>
        </p:nvSpPr>
        <p:spPr>
          <a:xfrm rot="7851412">
            <a:off x="5779232" y="2189175"/>
            <a:ext cx="470220" cy="707210"/>
          </a:xfrm>
          <a:prstGeom prst="upArrow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上箭头 25">
            <a:extLst>
              <a:ext uri="{FF2B5EF4-FFF2-40B4-BE49-F238E27FC236}">
                <a16:creationId xmlns:a16="http://schemas.microsoft.com/office/drawing/2014/main" id="{2C2F46BE-5E3A-DE42-B946-5EB6E5EFE128}"/>
              </a:ext>
            </a:extLst>
          </p:cNvPr>
          <p:cNvSpPr/>
          <p:nvPr/>
        </p:nvSpPr>
        <p:spPr>
          <a:xfrm rot="10800000">
            <a:off x="7061031" y="2128053"/>
            <a:ext cx="470220" cy="707210"/>
          </a:xfrm>
          <a:prstGeom prst="upArrow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上箭头 26">
            <a:extLst>
              <a:ext uri="{FF2B5EF4-FFF2-40B4-BE49-F238E27FC236}">
                <a16:creationId xmlns:a16="http://schemas.microsoft.com/office/drawing/2014/main" id="{D0AE4708-81C3-4342-9918-39B3A5A26362}"/>
              </a:ext>
            </a:extLst>
          </p:cNvPr>
          <p:cNvSpPr/>
          <p:nvPr/>
        </p:nvSpPr>
        <p:spPr>
          <a:xfrm rot="13030322">
            <a:off x="8050696" y="2128052"/>
            <a:ext cx="470220" cy="707210"/>
          </a:xfrm>
          <a:prstGeom prst="upArrow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24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38879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00000"/>
                  </a:solidFill>
                </a:rPr>
                <a:t>Distributed file system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Different storage systems </a:t>
            </a:r>
            <a:r>
              <a:rPr kumimoji="1" lang="en-US" altLang="zh-CN" b="0" dirty="0"/>
              <a:t>to support</a:t>
            </a:r>
            <a:r>
              <a:rPr kumimoji="1" lang="en-US" altLang="zh-CN" dirty="0"/>
              <a:t> different type of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670501" y="2375255"/>
            <a:ext cx="1399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File system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stCxn id="6" idx="3"/>
          </p:cNvCxnSpPr>
          <p:nvPr/>
        </p:nvCxnSpPr>
        <p:spPr>
          <a:xfrm>
            <a:off x="2069923" y="2559921"/>
            <a:ext cx="400778" cy="31358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632367" y="1777380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2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006CC8-D6B4-EA41-8B7F-E17F944D0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Key-value storage: simple yet widely used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F01D1-9BFA-0A4B-A590-067CB989B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Storage layout:</a:t>
            </a:r>
          </a:p>
          <a:p>
            <a:pPr lvl="1"/>
            <a:r>
              <a:rPr kumimoji="1" lang="en-US" altLang="zh-CN" dirty="0"/>
              <a:t>Each data (</a:t>
            </a:r>
            <a:r>
              <a:rPr kumimoji="1" lang="en-US" altLang="zh-CN" b="1" dirty="0"/>
              <a:t>V</a:t>
            </a:r>
            <a:r>
              <a:rPr kumimoji="1" lang="en-US" altLang="zh-CN" dirty="0"/>
              <a:t>alue)  is opaque to the underlying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storage/database</a:t>
            </a:r>
          </a:p>
          <a:p>
            <a:pPr lvl="1"/>
            <a:r>
              <a:rPr kumimoji="1" lang="en-US" altLang="zh-CN" dirty="0"/>
              <a:t>Indexed by a key (</a:t>
            </a:r>
            <a:r>
              <a:rPr kumimoji="1" lang="en-US" altLang="zh-CN" b="1" dirty="0"/>
              <a:t>K</a:t>
            </a:r>
            <a:r>
              <a:rPr kumimoji="1" lang="en-US" altLang="zh-CN" dirty="0"/>
              <a:t>), which itself is also a data (e.g.,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int, string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Stored on disk (tolerate failure &amp; support a large capacity)</a:t>
            </a:r>
          </a:p>
          <a:p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dirty="0"/>
              <a:t>Get(K) -&gt; V, Scan(K,N)</a:t>
            </a:r>
          </a:p>
          <a:p>
            <a:pPr lvl="1"/>
            <a:r>
              <a:rPr kumimoji="1" lang="en-US" altLang="zh-CN" dirty="0"/>
              <a:t>Update(K,V), Insert(K,V), Delete(K,V)</a:t>
            </a:r>
          </a:p>
          <a:p>
            <a:pPr lvl="1"/>
            <a:r>
              <a:rPr kumimoji="1" lang="en-US" altLang="zh-CN" dirty="0"/>
              <a:t>The K and V can be arbitrary byte-sequence (e.g., JSON)</a:t>
            </a:r>
          </a:p>
          <a:p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B4FA9A-DAA8-2945-A65A-42C851CA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Picture 2" descr="What is LevelDB and how does it work? - DEV Community">
            <a:extLst>
              <a:ext uri="{FF2B5EF4-FFF2-40B4-BE49-F238E27FC236}">
                <a16:creationId xmlns:a16="http://schemas.microsoft.com/office/drawing/2014/main" id="{AFCB10FC-207D-DD41-AE6F-E21AD6D28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5" y="4526386"/>
            <a:ext cx="1882292" cy="7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ocksDB with Dhruba Borthakur and Igor Canadi - Software Engineering Daily">
            <a:extLst>
              <a:ext uri="{FF2B5EF4-FFF2-40B4-BE49-F238E27FC236}">
                <a16:creationId xmlns:a16="http://schemas.microsoft.com/office/drawing/2014/main" id="{9FF7324C-863D-8E46-8ACC-84FFD989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475" y="4305039"/>
            <a:ext cx="2382173" cy="119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dis - Wikipedia">
            <a:extLst>
              <a:ext uri="{FF2B5EF4-FFF2-40B4-BE49-F238E27FC236}">
                <a16:creationId xmlns:a16="http://schemas.microsoft.com/office/drawing/2014/main" id="{0CDCADBE-4E46-D24D-A22D-3981F84C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810" y="4585692"/>
            <a:ext cx="2382173" cy="7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933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9537D-879F-0A4A-8B10-FE5F7C39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Key-value storage is similar to file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483D4E-9BE0-1443-9276-03D93D850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Storage layout: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r>
              <a:rPr kumimoji="1" lang="en-US" altLang="zh-CN" b="0" dirty="0"/>
              <a:t> </a:t>
            </a:r>
            <a:r>
              <a:rPr kumimoji="1" lang="en-US" altLang="zh-CN" b="0" dirty="0">
                <a:sym typeface="Wingdings" pitchFamily="2" charset="2"/>
              </a:rPr>
              <a:t>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File name 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Value </a:t>
            </a:r>
            <a:r>
              <a:rPr kumimoji="1" lang="en-US" altLang="zh-CN" dirty="0">
                <a:sym typeface="Wingdings" pitchFamily="2" charset="2"/>
              </a:rPr>
              <a:t>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All the file content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sym typeface="Wingdings" pitchFamily="2" charset="2"/>
              </a:rPr>
              <a:t>So we can store each K,V as a file </a:t>
            </a:r>
          </a:p>
          <a:p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dirty="0"/>
              <a:t>Get(K) -&gt; V is similar to OPEN(…) + READ(…) </a:t>
            </a:r>
          </a:p>
          <a:p>
            <a:pPr lvl="1"/>
            <a:r>
              <a:rPr kumimoji="1" lang="en-US" altLang="zh-CN" dirty="0"/>
              <a:t>Insert(K,V) -&gt; is similar to CREATE(…) + WRITE(…)</a:t>
            </a:r>
          </a:p>
          <a:p>
            <a:pPr lvl="1"/>
            <a:r>
              <a:rPr kumimoji="1" lang="en-US" altLang="zh-CN" dirty="0"/>
              <a:t>Etc.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76CB4E-F3BA-9846-93B1-3D8621A7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285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Why not implement the key-value storage as file system?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4524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C604D-51A9-B449-A792-76FF6F2D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Treating File System as Key-Value storage is inefficient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BCADD8-D441-074D-8336-EBE292D4F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Redundant system call caused by mismatch interface </a:t>
            </a:r>
          </a:p>
          <a:p>
            <a:pPr lvl="1"/>
            <a:r>
              <a:rPr kumimoji="1" lang="en-US" altLang="zh-CN" b="0" dirty="0"/>
              <a:t>Example</a:t>
            </a:r>
          </a:p>
          <a:p>
            <a:pPr lvl="2"/>
            <a:r>
              <a:rPr kumimoji="1" lang="en-US" altLang="zh-CN" dirty="0"/>
              <a:t>E.g., Get(K,V) needs OPEN(…) + READ(…)</a:t>
            </a:r>
          </a:p>
          <a:p>
            <a:pPr lvl="2"/>
            <a:r>
              <a:rPr kumimoji="1" lang="en-US" altLang="zh-CN" dirty="0"/>
              <a:t>Ideally, we want to query the data in one system call or even 0</a:t>
            </a:r>
          </a:p>
          <a:p>
            <a:r>
              <a:rPr kumimoji="1" lang="en-US" altLang="zh-CN" b="0" dirty="0"/>
              <a:t>Space amplification </a:t>
            </a:r>
          </a:p>
          <a:p>
            <a:pPr lvl="1"/>
            <a:r>
              <a:rPr kumimoji="1" lang="en-US" altLang="zh-CN" dirty="0"/>
              <a:t>File data are stored in fixed-sized blocks (e.g., 512B – 4096B)</a:t>
            </a:r>
          </a:p>
          <a:p>
            <a:pPr lvl="1"/>
            <a:r>
              <a:rPr kumimoji="1" lang="en-US" altLang="zh-CN" dirty="0"/>
              <a:t>The value in key-value store can be small (e.g., 8B)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Idea</a:t>
            </a:r>
            <a:r>
              <a:rPr kumimoji="1" lang="en-US" altLang="zh-CN" b="0" dirty="0"/>
              <a:t>: using one or few file to store key-value store data </a:t>
            </a:r>
          </a:p>
          <a:p>
            <a:pPr lvl="1"/>
            <a:r>
              <a:rPr kumimoji="1" lang="en-US" altLang="zh-CN" dirty="0"/>
              <a:t>Reduced OPEN calls </a:t>
            </a:r>
          </a:p>
          <a:p>
            <a:pPr lvl="1"/>
            <a:r>
              <a:rPr kumimoji="1" lang="en-US" altLang="zh-CN" dirty="0"/>
              <a:t>Different key-values can pack into the same disk block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8609C-36D0-0545-9B1D-DD0855D7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334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BBDEA-065E-9B40-BDAC-E169F9CE6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Building Key-value Storage on File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5CDC8D-4E02-ED4A-A629-CFBB5A992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-US" altLang="zh-CN" b="0" dirty="0"/>
              <a:t>Why builds upon the file system? </a:t>
            </a:r>
          </a:p>
          <a:p>
            <a:pPr lvl="1"/>
            <a:r>
              <a:rPr kumimoji="1" lang="en-US" altLang="zh-CN" dirty="0"/>
              <a:t>We still system to manage disk hardware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DFCF32-7AA7-EE43-80FB-96E41463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C363E1A-350A-7344-9F06-6781DC77301F}"/>
              </a:ext>
            </a:extLst>
          </p:cNvPr>
          <p:cNvSpPr/>
          <p:nvPr/>
        </p:nvSpPr>
        <p:spPr>
          <a:xfrm>
            <a:off x="3683809" y="4828679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8678DF-CF30-D64B-B446-C47FF8B4FA3A}"/>
              </a:ext>
            </a:extLst>
          </p:cNvPr>
          <p:cNvSpPr/>
          <p:nvPr/>
        </p:nvSpPr>
        <p:spPr>
          <a:xfrm>
            <a:off x="3912027" y="4945655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1949F215-3540-DC4A-A83D-584408C57453}"/>
              </a:ext>
            </a:extLst>
          </p:cNvPr>
          <p:cNvSpPr/>
          <p:nvPr/>
        </p:nvSpPr>
        <p:spPr>
          <a:xfrm>
            <a:off x="3455591" y="3384292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774019A-5D2A-CB49-BF49-32FFE63EB999}"/>
              </a:ext>
            </a:extLst>
          </p:cNvPr>
          <p:cNvSpPr/>
          <p:nvPr/>
        </p:nvSpPr>
        <p:spPr>
          <a:xfrm>
            <a:off x="3683809" y="3501268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5A282D4-F9D5-0549-8466-26ECC01D7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809" y="4224119"/>
            <a:ext cx="381809" cy="3818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13AB81E-AAB2-B144-AAC7-4D16BEEEC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791" y="4224119"/>
            <a:ext cx="381809" cy="3818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F004E05-00C9-CF4C-A109-09BBF690106C}"/>
              </a:ext>
            </a:extLst>
          </p:cNvPr>
          <p:cNvSpPr/>
          <p:nvPr/>
        </p:nvSpPr>
        <p:spPr>
          <a:xfrm>
            <a:off x="1949645" y="4230357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files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EC92B469-D6AA-CD45-91DC-E38CFBD4E3AA}"/>
              </a:ext>
            </a:extLst>
          </p:cNvPr>
          <p:cNvCxnSpPr/>
          <p:nvPr/>
        </p:nvCxnSpPr>
        <p:spPr>
          <a:xfrm>
            <a:off x="5076056" y="4148355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350CD8C-89EA-B840-B614-BB181F3E78F0}"/>
              </a:ext>
            </a:extLst>
          </p:cNvPr>
          <p:cNvSpPr/>
          <p:nvPr/>
        </p:nvSpPr>
        <p:spPr>
          <a:xfrm>
            <a:off x="1152267" y="2036512"/>
            <a:ext cx="678666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i="1" dirty="0"/>
              <a:t>“All problems in computer science can be solved by another level of indirection”  </a:t>
            </a:r>
            <a:r>
              <a:rPr lang="en-US" altLang="zh-CN" sz="2000" i="1" dirty="0"/>
              <a:t>-- </a:t>
            </a:r>
            <a:r>
              <a:rPr lang="en-US" altLang="zh-CN" dirty="0"/>
              <a:t>often attributed to Butler Lampson, who attributes it to David Wheeler </a:t>
            </a:r>
            <a:endParaRPr lang="en-US" altLang="zh-CN" sz="2000" dirty="0"/>
          </a:p>
          <a:p>
            <a:endParaRPr lang="en-US" altLang="zh-CN" sz="2000" i="1" dirty="0"/>
          </a:p>
        </p:txBody>
      </p:sp>
    </p:spTree>
    <p:extLst>
      <p:ext uri="{BB962C8B-B14F-4D97-AF65-F5344CB8AC3E}">
        <p14:creationId xmlns:p14="http://schemas.microsoft.com/office/powerpoint/2010/main" val="3953721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47E78B-DC4B-D84A-A94E-F05015A7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naïve Key-Value Storage (KVS)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1CDE5-FB85-764B-B13E-6598FA623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458890-8819-844A-AFCB-CD50D184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AC67A4-6204-984B-A9E2-CFAE3149DB72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2E440E16-AE40-3140-B0A3-DADB4646DA42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6C4F65-05E0-E346-A4C7-BEF297538142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5230483-5659-4345-B217-47A5B0AB3BC2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C62D11D-1550-784E-96FA-3B47509DE4AF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7521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BCE1CEEA-70E6-AE44-945B-6CE13863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560470" cy="1954647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We use a simple update rule: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</a:t>
            </a:r>
            <a:r>
              <a:rPr kumimoji="1" lang="en-US" altLang="zh-CN" b="0" dirty="0">
                <a:solidFill>
                  <a:schemeClr val="tx1"/>
                </a:solidFill>
              </a:rPr>
              <a:t>irectly </a:t>
            </a:r>
            <a:r>
              <a:rPr kumimoji="1" lang="en-US" altLang="zh-CN" b="1" dirty="0">
                <a:solidFill>
                  <a:srgbClr val="C00000"/>
                </a:solidFill>
              </a:rPr>
              <a:t>append</a:t>
            </a:r>
            <a:r>
              <a:rPr kumimoji="1" lang="en-US" altLang="zh-CN" b="0" dirty="0">
                <a:solidFill>
                  <a:schemeClr val="tx1"/>
                </a:solidFill>
              </a:rPr>
              <a:t> update to the </a:t>
            </a:r>
            <a:r>
              <a:rPr kumimoji="1" lang="en-US" altLang="zh-CN" b="1" dirty="0">
                <a:solidFill>
                  <a:srgbClr val="C00000"/>
                </a:solidFill>
              </a:rPr>
              <a:t>end of the file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B7A25C3-9A4D-A041-8726-A32714474807}"/>
              </a:ext>
            </a:extLst>
          </p:cNvPr>
          <p:cNvSpPr txBox="1"/>
          <p:nvPr/>
        </p:nvSpPr>
        <p:spPr>
          <a:xfrm>
            <a:off x="289824" y="4659015"/>
            <a:ext cx="931370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UPDATE(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character[] &amp;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character[] &amp;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value)</a:t>
            </a:r>
            <a:endParaRPr kumimoji="1" lang="en-US" altLang="zh-CN" sz="17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BF25801-8674-1B4F-A24B-5BDCDB8CB8D6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F25B443-FB44-8A4A-927B-5FF844C4EB09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BCE68D2-92A8-6B45-8D1A-E978A94D6215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6EA98E6F-FA6E-274F-9E36-454D431EFFC8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707B3F9-C8B0-2C4A-BA8E-14B63E31D8DC}"/>
              </a:ext>
            </a:extLst>
          </p:cNvPr>
          <p:cNvCxnSpPr/>
          <p:nvPr/>
        </p:nvCxnSpPr>
        <p:spPr>
          <a:xfrm>
            <a:off x="323528" y="2425452"/>
            <a:ext cx="7761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994A830-364D-EE4A-BD27-52392369D6EC}"/>
              </a:ext>
            </a:extLst>
          </p:cNvPr>
          <p:cNvCxnSpPr>
            <a:cxnSpLocks/>
          </p:cNvCxnSpPr>
          <p:nvPr/>
        </p:nvCxnSpPr>
        <p:spPr>
          <a:xfrm>
            <a:off x="1491600" y="2425452"/>
            <a:ext cx="7195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DB4602EB-8E5E-184A-90F0-9C22DF692BA9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B4179754-B7B5-EF4F-A3CE-043388FC350F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7505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BB5FD90-90AF-FD4C-9D12-D698EC48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38" y="3646800"/>
            <a:ext cx="8560470" cy="1954647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We use a simple update rule: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</a:t>
            </a:r>
            <a:r>
              <a:rPr kumimoji="1" lang="en-US" altLang="zh-CN" b="0" dirty="0">
                <a:solidFill>
                  <a:schemeClr val="tx1"/>
                </a:solidFill>
              </a:rPr>
              <a:t>irectly </a:t>
            </a:r>
            <a:r>
              <a:rPr kumimoji="1" lang="en-US" altLang="zh-CN" b="1" dirty="0">
                <a:solidFill>
                  <a:srgbClr val="C00000"/>
                </a:solidFill>
              </a:rPr>
              <a:t>append</a:t>
            </a:r>
            <a:r>
              <a:rPr kumimoji="1" lang="en-US" altLang="zh-CN" b="0" dirty="0">
                <a:solidFill>
                  <a:schemeClr val="tx1"/>
                </a:solidFill>
              </a:rPr>
              <a:t> update to the </a:t>
            </a:r>
            <a:r>
              <a:rPr kumimoji="1" lang="en-US" altLang="zh-CN" b="1" dirty="0">
                <a:solidFill>
                  <a:srgbClr val="C00000"/>
                </a:solidFill>
              </a:rPr>
              <a:t>end of the file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Benefits: </a:t>
            </a:r>
            <a:r>
              <a:rPr kumimoji="1" lang="en-US" altLang="zh-CN" dirty="0">
                <a:solidFill>
                  <a:schemeClr val="tx1"/>
                </a:solidFill>
              </a:rPr>
              <a:t>update the file is efficient, if there are </a:t>
            </a:r>
            <a:r>
              <a:rPr kumimoji="1" lang="en-US" altLang="zh-CN" b="1" dirty="0">
                <a:solidFill>
                  <a:srgbClr val="C00000"/>
                </a:solidFill>
              </a:rPr>
              <a:t>many updates, </a:t>
            </a:r>
            <a:r>
              <a:rPr kumimoji="1" lang="en-US" altLang="zh-CN" dirty="0">
                <a:solidFill>
                  <a:schemeClr val="tx1"/>
                </a:solidFill>
              </a:rPr>
              <a:t>because disks are good at </a:t>
            </a:r>
            <a:r>
              <a:rPr kumimoji="1" lang="en-US" altLang="zh-CN" b="1" dirty="0">
                <a:solidFill>
                  <a:srgbClr val="C00000"/>
                </a:solidFill>
              </a:rPr>
              <a:t>sequential writes 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Overwrite the original content </a:t>
            </a:r>
            <a:r>
              <a:rPr kumimoji="1" lang="en-US" altLang="zh-CN" dirty="0">
                <a:solidFill>
                  <a:schemeClr val="tx1"/>
                </a:solidFill>
              </a:rPr>
              <a:t>introduce</a:t>
            </a:r>
            <a:r>
              <a:rPr kumimoji="1" lang="en-US" altLang="zh-CN" b="1" dirty="0">
                <a:solidFill>
                  <a:srgbClr val="C00000"/>
                </a:solidFill>
              </a:rPr>
              <a:t> slow random accesses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2BE8EF-5526-BA44-B9F9-C6B391C8D955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90A9C637-0A75-B74B-B2D3-3DE4136AAC1C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476F0F3-48E0-E546-A170-738CC56DCF08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7C1B3F9-5181-B54F-8860-C118F91762F1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173F2667-66E3-E345-AC50-DC8B5EC5AE00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6DFAA6D0-F635-D84F-89A7-CA66D66B94D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/>
              <a:t>Suppose we store all the KV </a:t>
            </a:r>
            <a:r>
              <a:rPr kumimoji="1" lang="en-US" altLang="zh-CN">
                <a:solidFill>
                  <a:srgbClr val="C00000"/>
                </a:solidFill>
              </a:rPr>
              <a:t>in a single file </a:t>
            </a:r>
            <a:r>
              <a:rPr kumimoji="1" lang="en-US" altLang="zh-CN" b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5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Insert(K,V)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0DDE5AF-FCA7-3E4C-AF54-E4618005EC39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7D33AD0-2BD7-3B4E-B2EF-671E5C551E3F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4379C75-B954-1448-929F-6FECF3F7CDC1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019A79B-0288-9D44-8DA2-A09CB0316C56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77F796E6-2BE4-A44A-A520-0618D29CBC6D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BB5FD90-90AF-FD4C-9D12-D698EC48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560470" cy="1954647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Insert is the same as update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Question: what about deletion? </a:t>
            </a:r>
          </a:p>
          <a:p>
            <a:pPr lvl="2"/>
            <a:r>
              <a:rPr kumimoji="1" lang="en-US" altLang="zh-CN" dirty="0"/>
              <a:t>Append a NULL entry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 later garbage collected (will talk later)</a:t>
            </a:r>
            <a:endParaRPr kumimoji="1"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85187B71-5119-FE46-9471-8B237DD0E4F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/>
              <a:t>Suppose we store all the KV </a:t>
            </a:r>
            <a:r>
              <a:rPr kumimoji="1" lang="en-US" altLang="zh-CN">
                <a:solidFill>
                  <a:srgbClr val="C00000"/>
                </a:solidFill>
              </a:rPr>
              <a:t>in a single file </a:t>
            </a:r>
            <a:r>
              <a:rPr kumimoji="1" lang="en-US" altLang="zh-CN" b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77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02519-FF12-6341-ADBB-4D88D966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BTW: File format of naïve KVS &amp; </a:t>
            </a:r>
            <a:r>
              <a:rPr kumimoji="1" lang="en-US" altLang="zh-CN" b="1" dirty="0"/>
              <a:t>log</a:t>
            </a:r>
            <a:r>
              <a:rPr kumimoji="1" lang="en-US" altLang="zh-CN" dirty="0"/>
              <a:t> file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3B645B-127B-924D-990E-0F8FB5C9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The file format is some kind of log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We called </a:t>
            </a:r>
            <a:r>
              <a:rPr kumimoji="1" lang="en-US" altLang="zh-CN" b="1" dirty="0">
                <a:solidFill>
                  <a:srgbClr val="C00000"/>
                </a:solidFill>
              </a:rPr>
              <a:t>Log-structured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file</a:t>
            </a:r>
            <a:r>
              <a:rPr kumimoji="1" lang="en-US" altLang="zh-CN" dirty="0"/>
              <a:t>: </a:t>
            </a:r>
            <a:r>
              <a:rPr lang="en" altLang="zh-CN" dirty="0"/>
              <a:t>an </a:t>
            </a:r>
            <a:r>
              <a:rPr lang="en" altLang="zh-CN" b="1" dirty="0">
                <a:solidFill>
                  <a:srgbClr val="C00000"/>
                </a:solidFill>
              </a:rPr>
              <a:t>append-only</a:t>
            </a:r>
            <a:r>
              <a:rPr lang="en" altLang="zh-CN" dirty="0"/>
              <a:t> sequence of records </a:t>
            </a:r>
          </a:p>
          <a:p>
            <a:r>
              <a:rPr lang="en" altLang="zh-CN" b="0" dirty="0"/>
              <a:t>Widely used in computer systems in various scenarios  </a:t>
            </a:r>
          </a:p>
          <a:p>
            <a:pPr lvl="1"/>
            <a:r>
              <a:rPr lang="en" altLang="zh-CN" b="0" dirty="0"/>
              <a:t>E.g., ensure consistency under failure, </a:t>
            </a:r>
            <a:r>
              <a:rPr lang="en" altLang="zh-CN" b="0" dirty="0" err="1"/>
              <a:t>etc</a:t>
            </a:r>
            <a:r>
              <a:rPr lang="en" altLang="zh-CN" b="0" dirty="0"/>
              <a:t> </a:t>
            </a:r>
          </a:p>
          <a:p>
            <a:pPr lvl="1"/>
            <a:r>
              <a:rPr lang="en" altLang="zh-CN" dirty="0"/>
              <a:t>We will see more examples in later lectures </a:t>
            </a:r>
            <a:endParaRPr lang="en" altLang="zh-CN" b="0" dirty="0"/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BFB6AC-4C3C-844C-B624-2BC74477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73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Why care about disk speed?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6342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5DB73C-8F2E-D141-898B-0DBE0B16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Hierarchy 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7087FF1C-04A6-A044-8161-9D2A21CED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53" y="1293464"/>
            <a:ext cx="6237547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BE8FB1-5B4B-E94B-AE7A-891BBAD9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4FD52ED-5B96-0E4C-AB6E-F9A8A2E68CEF}"/>
              </a:ext>
            </a:extLst>
          </p:cNvPr>
          <p:cNvSpPr/>
          <p:nvPr/>
        </p:nvSpPr>
        <p:spPr>
          <a:xfrm>
            <a:off x="7812360" y="2698352"/>
            <a:ext cx="2280592" cy="172819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DBD77C92-5142-D241-8556-28742099AB4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29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Fast device (e.g., Main Memory)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Fast, but capacity is limited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Expensive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Volatile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Disk has huge capacity 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Cheap &amp; </a:t>
            </a:r>
            <a:r>
              <a:rPr kumimoji="1" lang="en-US" altLang="zh-CN" dirty="0">
                <a:solidFill>
                  <a:schemeClr val="tx1"/>
                </a:solidFill>
              </a:rPr>
              <a:t>slow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Non-volatile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37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0A6D9076-436D-9841-B469-32575FB07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8" y="4117258"/>
            <a:ext cx="2133600" cy="140566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4A56494-9F04-1A4B-A989-39B8B543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Hierarchy: asymmetric performance of disk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2F69961-90A7-3044-B236-5AFD9EB101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417340"/>
            <a:ext cx="2459934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4EDC14-64D1-9B4A-BAA1-FDA51A706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2D48A067-CC49-A14A-AA43-4487A30AF86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29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CPU &lt;-&gt; Memory</a:t>
            </a:r>
          </a:p>
          <a:p>
            <a:pPr lvl="1"/>
            <a:r>
              <a:rPr kumimoji="1" lang="en-US" altLang="zh-CN" dirty="0"/>
              <a:t>~= 100ns</a:t>
            </a:r>
            <a:endParaRPr kumimoji="1" lang="en-US" altLang="zh-CN" b="0" dirty="0"/>
          </a:p>
          <a:p>
            <a:r>
              <a:rPr kumimoji="1" lang="en-US" altLang="zh-CN" b="0" dirty="0">
                <a:solidFill>
                  <a:schemeClr val="tx1"/>
                </a:solidFill>
              </a:rPr>
              <a:t>Memory &lt;-&gt; Disk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~= 10ms </a:t>
            </a:r>
            <a:r>
              <a:rPr kumimoji="1" lang="en-US" altLang="zh-CN" b="0" dirty="0">
                <a:solidFill>
                  <a:schemeClr val="tx1"/>
                </a:solidFill>
              </a:rPr>
              <a:t>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Why disk is slow at random access?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Random</a:t>
            </a:r>
            <a:r>
              <a:rPr kumimoji="1" lang="en-US" altLang="zh-CN" dirty="0">
                <a:solidFill>
                  <a:schemeClr val="tx1"/>
                </a:solidFill>
              </a:rPr>
              <a:t>: move disk header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  <a:r>
              <a:rPr kumimoji="1" lang="en-US" altLang="zh-CN" b="0" dirty="0">
                <a:solidFill>
                  <a:schemeClr val="tx1"/>
                </a:solidFill>
              </a:rPr>
              <a:t>: disk just spins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B1D05F2-65C9-6C46-922A-EEEC0CA39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17340"/>
            <a:ext cx="2636665" cy="383195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C09A28F-438F-D745-9281-D482554A7EBD}"/>
              </a:ext>
            </a:extLst>
          </p:cNvPr>
          <p:cNvSpPr/>
          <p:nvPr/>
        </p:nvSpPr>
        <p:spPr>
          <a:xfrm>
            <a:off x="2637758" y="4680816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Disk Header</a:t>
            </a:r>
            <a:endParaRPr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1EBC56C4-48C5-D046-8D7C-1A89341EAB39}"/>
              </a:ext>
            </a:extLst>
          </p:cNvPr>
          <p:cNvSpPr/>
          <p:nvPr/>
        </p:nvSpPr>
        <p:spPr>
          <a:xfrm>
            <a:off x="1655180" y="4896091"/>
            <a:ext cx="1252010" cy="538475"/>
          </a:xfrm>
          <a:custGeom>
            <a:avLst/>
            <a:gdLst>
              <a:gd name="connsiteX0" fmla="*/ 1250066 w 1252010"/>
              <a:gd name="connsiteY0" fmla="*/ 138896 h 538475"/>
              <a:gd name="connsiteX1" fmla="*/ 1145893 w 1252010"/>
              <a:gd name="connsiteY1" fmla="*/ 497712 h 538475"/>
              <a:gd name="connsiteX2" fmla="*/ 567159 w 1252010"/>
              <a:gd name="connsiteY2" fmla="*/ 474562 h 538475"/>
              <a:gd name="connsiteX3" fmla="*/ 0 w 1252010"/>
              <a:gd name="connsiteY3" fmla="*/ 0 h 5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2010" h="538475">
                <a:moveTo>
                  <a:pt x="1250066" y="138896"/>
                </a:moveTo>
                <a:cubicBezTo>
                  <a:pt x="1254888" y="290332"/>
                  <a:pt x="1259711" y="441768"/>
                  <a:pt x="1145893" y="497712"/>
                </a:cubicBezTo>
                <a:cubicBezTo>
                  <a:pt x="1032075" y="553656"/>
                  <a:pt x="758141" y="557514"/>
                  <a:pt x="567159" y="474562"/>
                </a:cubicBezTo>
                <a:cubicBezTo>
                  <a:pt x="376177" y="391610"/>
                  <a:pt x="188088" y="195805"/>
                  <a:pt x="0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7373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EB34D-8EB6-2D45-8115-6F79A170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Updates work Well, What about Get(K,V)?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61920F-D83B-9540-8EDE-806CC210C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229600" cy="175558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Get </a:t>
            </a:r>
            <a:r>
              <a:rPr kumimoji="1" lang="en-US" altLang="zh-CN" b="0" dirty="0"/>
              <a:t>is much tricky to implement </a:t>
            </a:r>
          </a:p>
          <a:p>
            <a:pPr lvl="1"/>
            <a:r>
              <a:rPr kumimoji="1" lang="en-US" altLang="zh-CN" dirty="0"/>
              <a:t>We need to iterate the file line by line </a:t>
            </a:r>
            <a:r>
              <a:rPr kumimoji="1" lang="en-US" altLang="zh-CN" b="1" dirty="0">
                <a:solidFill>
                  <a:srgbClr val="C00000"/>
                </a:solidFill>
              </a:rPr>
              <a:t>starting at the end of file</a:t>
            </a:r>
            <a:r>
              <a:rPr kumimoji="1" lang="en-US" altLang="zh-CN" dirty="0"/>
              <a:t>, and then finds the first line whose key matches K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Terrible performance</a:t>
            </a:r>
            <a:r>
              <a:rPr kumimoji="1" lang="en-US" altLang="zh-CN" dirty="0"/>
              <a:t>! Complexity: O(n)</a:t>
            </a:r>
            <a:endParaRPr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E3CB4D-E404-2D46-8EA8-7CF52A1C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38FEA2-B00B-8F4D-A562-1F12BB8B3380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  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 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7CB6B0C9-9C91-094E-88E5-FB0F3AC4C717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A7F53F-9F4C-2147-AA01-B04F17BF8B90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7DBE1E-2FA4-8649-8162-F7D3012ECF83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95A8B5DE-6DB0-1844-A679-13CB52C12EC1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52C268DC-ABD9-0245-9D85-127960EB99C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80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FA1F22-3298-EB4B-94F9-D0C6EB6A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Accelerate Get with index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821482-D94F-D54D-82BE-9E98297E9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Index </a:t>
            </a:r>
          </a:p>
          <a:p>
            <a:pPr lvl="1"/>
            <a:r>
              <a:rPr lang="en" altLang="zh-CN" dirty="0">
                <a:latin typeface="+mn-lt"/>
              </a:rPr>
              <a:t>An </a:t>
            </a:r>
            <a:r>
              <a:rPr lang="en" altLang="zh-CN" b="1" dirty="0">
                <a:solidFill>
                  <a:srgbClr val="C00000"/>
                </a:solidFill>
                <a:latin typeface="+mn-lt"/>
              </a:rPr>
              <a:t>additional</a:t>
            </a:r>
            <a:r>
              <a:rPr lang="en" altLang="zh-CN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" altLang="zh-CN" b="1" dirty="0">
                <a:solidFill>
                  <a:srgbClr val="C00000"/>
                </a:solidFill>
                <a:latin typeface="+mn-lt"/>
              </a:rPr>
              <a:t>structure</a:t>
            </a:r>
            <a:r>
              <a:rPr lang="en" altLang="zh-CN" dirty="0">
                <a:latin typeface="+mn-lt"/>
              </a:rPr>
              <a:t> that is derived from the primary data (e.g., log file)</a:t>
            </a:r>
          </a:p>
          <a:p>
            <a:pPr lvl="1"/>
            <a:r>
              <a:rPr kumimoji="1" lang="en-US" altLang="zh-CN" dirty="0"/>
              <a:t>Can be added/removed without affecting the primary data </a:t>
            </a:r>
          </a:p>
          <a:p>
            <a:pPr lvl="2"/>
            <a:r>
              <a:rPr kumimoji="1" lang="en-US" altLang="zh-CN" dirty="0"/>
              <a:t>Only affects the </a:t>
            </a:r>
            <a:r>
              <a:rPr kumimoji="1" lang="en-US" altLang="zh-CN" b="1" dirty="0">
                <a:solidFill>
                  <a:srgbClr val="C00000"/>
                </a:solidFill>
              </a:rPr>
              <a:t>performance</a:t>
            </a:r>
            <a:r>
              <a:rPr kumimoji="1" lang="en-US" altLang="zh-CN" dirty="0"/>
              <a:t> of interface (e.g., Get) </a:t>
            </a:r>
          </a:p>
          <a:p>
            <a:r>
              <a:rPr kumimoji="1" lang="en-US" altLang="zh-CN" dirty="0"/>
              <a:t>Example: </a:t>
            </a:r>
          </a:p>
          <a:p>
            <a:pPr lvl="1"/>
            <a:r>
              <a:rPr kumimoji="1" lang="en-US" altLang="zh-CN" dirty="0" err="1"/>
              <a:t>B+Tree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HashTable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etc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Question</a:t>
            </a:r>
            <a:r>
              <a:rPr kumimoji="1" lang="en-US" altLang="zh-CN" dirty="0"/>
              <a:t>: how do you implement the lookup in the Lab1? Can we accelerate it with index?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995821-1E85-094C-B239-6A248F110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729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7B560-8E96-9A49-9DA4-43711923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In-memory Hash Index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3F1C-9462-A641-9FC8-50925C7B8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The simplest possible indexing strategy </a:t>
            </a:r>
          </a:p>
          <a:p>
            <a:pPr lvl="1"/>
            <a:r>
              <a:rPr lang="en-US" altLang="zh-CN" dirty="0"/>
              <a:t>Keep an in-memory hash map that map key -&gt; byte offset in the log file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96561-FB9D-7341-A486-8480CFB9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0F0CFF9F-3EC8-2D47-9C3E-2ACF7CF31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83120"/>
            <a:ext cx="6912768" cy="35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59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7B560-8E96-9A49-9DA4-43711923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Hash index &amp; log-structured data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3F1C-9462-A641-9FC8-50925C7B8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b="0" dirty="0"/>
              <a:t>The simplest possible indexing strategy </a:t>
            </a:r>
          </a:p>
          <a:p>
            <a:pPr lvl="1"/>
            <a:r>
              <a:rPr lang="en-US" altLang="zh-CN" dirty="0"/>
              <a:t>Keep an in-memory hash map that map key -&gt; byte offset in the log file</a:t>
            </a:r>
          </a:p>
          <a:p>
            <a:r>
              <a:rPr lang="en-US" altLang="zh-CN" b="0" dirty="0"/>
              <a:t>A viable solution </a:t>
            </a:r>
          </a:p>
          <a:p>
            <a:pPr lvl="1"/>
            <a:r>
              <a:rPr lang="en-US" altLang="zh-CN" dirty="0"/>
              <a:t>Adopted by commercial systems</a:t>
            </a:r>
            <a:r>
              <a:rPr lang="zh-CN" altLang="en-US" dirty="0"/>
              <a:t>， </a:t>
            </a:r>
            <a:r>
              <a:rPr lang="en-US" altLang="zh-CN" dirty="0"/>
              <a:t>e.g., </a:t>
            </a:r>
            <a:r>
              <a:rPr lang="en-US" altLang="zh-CN" dirty="0" err="1"/>
              <a:t>Bitcask</a:t>
            </a:r>
            <a:r>
              <a:rPr lang="en-US" altLang="zh-CN" dirty="0"/>
              <a:t> in  </a:t>
            </a:r>
            <a:r>
              <a:rPr lang="en-US" altLang="zh-CN" b="1" dirty="0">
                <a:solidFill>
                  <a:srgbClr val="505254"/>
                </a:solidFill>
                <a:latin typeface="Helvetica-Bold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riak</a:t>
            </a:r>
            <a:r>
              <a:rPr lang="en-US" altLang="zh-CN" sz="1600" dirty="0">
                <a:solidFill>
                  <a:srgbClr val="F58B42"/>
                </a:solidFill>
                <a:latin typeface="Helvetica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</a:t>
            </a:r>
            <a:endParaRPr lang="en-US" altLang="zh-CN" b="0" dirty="0"/>
          </a:p>
          <a:p>
            <a:r>
              <a:rPr kumimoji="1" lang="en-US" altLang="zh-CN" dirty="0"/>
              <a:t>Benefits </a:t>
            </a:r>
          </a:p>
          <a:p>
            <a:pPr lvl="1"/>
            <a:r>
              <a:rPr kumimoji="1" lang="en-US" altLang="zh-CN" dirty="0"/>
              <a:t>High-performance of reads/writes </a:t>
            </a:r>
          </a:p>
          <a:p>
            <a:r>
              <a:rPr kumimoji="1" lang="en-US" altLang="zh-CN" dirty="0"/>
              <a:t>Restrictions </a:t>
            </a:r>
          </a:p>
          <a:p>
            <a:pPr lvl="1"/>
            <a:r>
              <a:rPr kumimoji="1" lang="en-US" altLang="zh-CN" dirty="0"/>
              <a:t>Index must </a:t>
            </a:r>
            <a:r>
              <a:rPr kumimoji="1" lang="en-US" altLang="zh-CN" b="1" dirty="0">
                <a:solidFill>
                  <a:srgbClr val="BE374B"/>
                </a:solidFill>
              </a:rPr>
              <a:t>fit into the RAM </a:t>
            </a:r>
          </a:p>
          <a:p>
            <a:pPr lvl="1"/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 at: when workloads have many updates but not insertions</a:t>
            </a:r>
          </a:p>
          <a:p>
            <a:pPr lvl="2"/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insertions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exhaust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RAM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96561-FB9D-7341-A486-8480CFB9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E2D04EA-47EA-3948-ABD8-50FC99ADB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9744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26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Log-structured data file makes updates fast </a:t>
            </a:r>
          </a:p>
          <a:p>
            <a:pPr lvl="1"/>
            <a:r>
              <a:rPr kumimoji="1" lang="en-US" altLang="zh-CN" b="0" dirty="0"/>
              <a:t> Only append to the file </a:t>
            </a:r>
          </a:p>
          <a:p>
            <a:r>
              <a:rPr kumimoji="1" lang="en-US" altLang="zh-CN" b="0" dirty="0"/>
              <a:t>However, we will eventually </a:t>
            </a:r>
            <a:r>
              <a:rPr kumimoji="1" lang="en-US" altLang="zh-CN" dirty="0">
                <a:solidFill>
                  <a:srgbClr val="BE374B"/>
                </a:solidFill>
              </a:rPr>
              <a:t>run out of disk space </a:t>
            </a:r>
          </a:p>
          <a:p>
            <a:pPr lvl="1"/>
            <a:r>
              <a:rPr kumimoji="1" lang="en-US" altLang="zh-CN" dirty="0"/>
              <a:t>Since many </a:t>
            </a:r>
            <a:r>
              <a:rPr kumimoji="1" lang="en-US" altLang="zh-CN" b="1" dirty="0">
                <a:solidFill>
                  <a:srgbClr val="BE374B"/>
                </a:solidFill>
              </a:rPr>
              <a:t>duplicate records </a:t>
            </a:r>
            <a:r>
              <a:rPr kumimoji="1" lang="en-US" altLang="zh-CN" dirty="0"/>
              <a:t>in the log file, we should have space to store more records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40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</a:t>
            </a:r>
          </a:p>
          <a:p>
            <a:pPr lvl="1"/>
            <a:r>
              <a:rPr kumimoji="1" lang="en-US" altLang="zh-CN" dirty="0"/>
              <a:t>Scan the whole file, delete duplicate records and write to a new file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Question</a:t>
            </a:r>
            <a:r>
              <a:rPr kumimoji="1" lang="en-US" altLang="zh-CN" b="0" dirty="0"/>
              <a:t>: what if the file is too large?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AF4C47C-4D13-284E-A7D3-917B3190967D}"/>
              </a:ext>
            </a:extLst>
          </p:cNvPr>
          <p:cNvSpPr/>
          <p:nvPr/>
        </p:nvSpPr>
        <p:spPr>
          <a:xfrm>
            <a:off x="2123728" y="2857500"/>
            <a:ext cx="792088" cy="288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879A0F9-7270-C545-9F59-3E0AB1A70F2A}"/>
              </a:ext>
            </a:extLst>
          </p:cNvPr>
          <p:cNvSpPr/>
          <p:nvPr/>
        </p:nvSpPr>
        <p:spPr>
          <a:xfrm>
            <a:off x="2411760" y="4513684"/>
            <a:ext cx="792088" cy="23986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5564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&amp; </a:t>
            </a:r>
            <a:r>
              <a:rPr kumimoji="1" lang="en-US" altLang="zh-CN" dirty="0">
                <a:solidFill>
                  <a:srgbClr val="C00000"/>
                </a:solidFill>
              </a:rPr>
              <a:t>segmentation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b="0" dirty="0"/>
              <a:t>Break a file into </a:t>
            </a:r>
            <a:r>
              <a:rPr kumimoji="1" lang="en-US" altLang="zh-CN" b="1" dirty="0">
                <a:solidFill>
                  <a:srgbClr val="C00000"/>
                </a:solidFill>
              </a:rPr>
              <a:t>fixed-sized</a:t>
            </a:r>
            <a:r>
              <a:rPr kumimoji="1" lang="en-US" altLang="zh-CN" b="0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insertions</a:t>
            </a:r>
          </a:p>
          <a:p>
            <a:pPr lvl="1"/>
            <a:r>
              <a:rPr kumimoji="1" lang="en-US" altLang="zh-CN" dirty="0"/>
              <a:t>Can control the compaction </a:t>
            </a:r>
            <a:r>
              <a:rPr lang="en" altLang="zh-CN" b="1" dirty="0">
                <a:solidFill>
                  <a:srgbClr val="C00000"/>
                </a:solidFill>
              </a:rPr>
              <a:t>granularity</a:t>
            </a:r>
            <a:r>
              <a:rPr lang="en" altLang="zh-CN" dirty="0"/>
              <a:t> with the segment size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09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CE9D75-9B0B-C34E-872D-61D72A15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14E141-3AD4-E843-A5C6-4AA74AC52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&amp; </a:t>
            </a:r>
            <a:r>
              <a:rPr kumimoji="1" lang="en-US" altLang="zh-CN" b="0" dirty="0">
                <a:solidFill>
                  <a:schemeClr val="tx1"/>
                </a:solidFill>
              </a:rPr>
              <a:t>segmentation</a:t>
            </a:r>
            <a:r>
              <a:rPr kumimoji="1" lang="en-US" altLang="zh-CN" b="0" dirty="0"/>
              <a:t> &amp; merging </a:t>
            </a:r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Compact</a:t>
            </a:r>
            <a:r>
              <a:rPr kumimoji="1" lang="en-US" altLang="zh-CN" dirty="0"/>
              <a:t>: remove duplicated records in a segmented file  </a:t>
            </a:r>
            <a:endParaRPr kumimoji="1" lang="zh-CN" altLang="en-US" dirty="0"/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Merge</a:t>
            </a:r>
            <a:r>
              <a:rPr kumimoji="1" lang="en-US" altLang="zh-CN" dirty="0"/>
              <a:t>: merge two compacted segments into a new one</a:t>
            </a:r>
          </a:p>
          <a:p>
            <a:pPr lvl="2"/>
            <a:r>
              <a:rPr kumimoji="1" lang="en-US" altLang="zh-CN" dirty="0"/>
              <a:t>Why? Because compaction makes the segment smaller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56D4A7-6A5E-0E49-914B-25CD4AB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B179B7E0-EA84-F54E-9016-948C2A1EB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70691"/>
            <a:ext cx="5904656" cy="305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A74D38-BAFD-4047-9C68-9836719F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how to handle delete() for log-structed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70C26C-A5DB-F241-AE9F-2BBDCFCC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Append a NULL entry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Garbage-collected during compaction!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32E5D-97F6-2E4A-9B3E-26319BF7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5" name="图片 4" descr="表格&#10;&#10;描述已自动生成">
            <a:extLst>
              <a:ext uri="{FF2B5EF4-FFF2-40B4-BE49-F238E27FC236}">
                <a16:creationId xmlns:a16="http://schemas.microsoft.com/office/drawing/2014/main" id="{35B6373F-70D9-1948-B24A-2800D617E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59781"/>
            <a:ext cx="6948264" cy="263917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AA04B3D-9BB7-D14E-B343-A3BADAFEC185}"/>
              </a:ext>
            </a:extLst>
          </p:cNvPr>
          <p:cNvSpPr/>
          <p:nvPr/>
        </p:nvSpPr>
        <p:spPr>
          <a:xfrm>
            <a:off x="3563888" y="2889650"/>
            <a:ext cx="1008112" cy="25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19A1EE1-030E-804A-B675-D99A9D9CBECA}"/>
              </a:ext>
            </a:extLst>
          </p:cNvPr>
          <p:cNvSpPr txBox="1"/>
          <p:nvPr/>
        </p:nvSpPr>
        <p:spPr>
          <a:xfrm>
            <a:off x="3510948" y="2889650"/>
            <a:ext cx="46614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b="1" dirty="0">
                <a:solidFill>
                  <a:srgbClr val="C00000"/>
                </a:solidFill>
              </a:rPr>
              <a:t>deleted: null</a:t>
            </a:r>
            <a:endParaRPr lang="zh-CN" altLang="en-US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33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issues of using hash index &amp;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Crash recovery </a:t>
            </a:r>
          </a:p>
          <a:p>
            <a:pPr lvl="1"/>
            <a:r>
              <a:rPr kumimoji="1" lang="en-US" altLang="zh-CN" dirty="0"/>
              <a:t>E.g., under machine failure, there may be partially written records</a:t>
            </a:r>
          </a:p>
          <a:p>
            <a:pPr lvl="1"/>
            <a:r>
              <a:rPr kumimoji="1" lang="en-US" altLang="zh-CN" dirty="0"/>
              <a:t>Recover hash table after reboot, can be slow (if the log file is large) </a:t>
            </a:r>
          </a:p>
          <a:p>
            <a:r>
              <a:rPr kumimoji="1" lang="en-US" altLang="zh-CN" dirty="0"/>
              <a:t>Limited by the RAM size</a:t>
            </a:r>
          </a:p>
          <a:p>
            <a:pPr lvl="1"/>
            <a:r>
              <a:rPr kumimoji="1" lang="en-US" altLang="zh-CN" dirty="0"/>
              <a:t>Can put it on the </a:t>
            </a:r>
            <a:r>
              <a:rPr kumimoji="1" lang="en-US" altLang="zh-CN" b="1" dirty="0">
                <a:solidFill>
                  <a:srgbClr val="C00000"/>
                </a:solidFill>
              </a:rPr>
              <a:t>disk</a:t>
            </a:r>
            <a:r>
              <a:rPr kumimoji="1" lang="en-US" altLang="zh-CN" dirty="0"/>
              <a:t> but is </a:t>
            </a:r>
            <a:r>
              <a:rPr kumimoji="1" lang="en-US" altLang="zh-CN" b="1" dirty="0">
                <a:solidFill>
                  <a:srgbClr val="C00000"/>
                </a:solidFill>
              </a:rPr>
              <a:t>slow</a:t>
            </a:r>
            <a:r>
              <a:rPr kumimoji="1" lang="en-US" altLang="zh-CN" dirty="0"/>
              <a:t>. Why? </a:t>
            </a:r>
          </a:p>
          <a:p>
            <a:r>
              <a:rPr kumimoji="1" lang="en-US" altLang="zh-CN" dirty="0"/>
              <a:t>Lack </a:t>
            </a:r>
            <a:r>
              <a:rPr kumimoji="1" lang="en-US" altLang="zh-CN" dirty="0">
                <a:solidFill>
                  <a:srgbClr val="C00000"/>
                </a:solidFill>
              </a:rPr>
              <a:t>range query </a:t>
            </a:r>
            <a:r>
              <a:rPr kumimoji="1" lang="en-US" altLang="zh-CN" dirty="0"/>
              <a:t>support </a:t>
            </a:r>
          </a:p>
          <a:p>
            <a:pPr lvl="1"/>
            <a:r>
              <a:rPr kumimoji="1" lang="en-US" altLang="zh-CN" dirty="0"/>
              <a:t>E.g., </a:t>
            </a:r>
            <a:r>
              <a:rPr lang="en-US" altLang="zh-CN" dirty="0"/>
              <a:t>scan over all keys between </a:t>
            </a:r>
            <a:r>
              <a:rPr lang="en-US" altLang="zh-CN" dirty="0">
                <a:solidFill>
                  <a:schemeClr val="accent1"/>
                </a:solidFill>
              </a:rPr>
              <a:t>kitty00000</a:t>
            </a:r>
            <a:r>
              <a:rPr lang="en-US" altLang="zh-CN" dirty="0"/>
              <a:t> &amp; </a:t>
            </a:r>
            <a:r>
              <a:rPr lang="en-US" altLang="zh-CN" dirty="0">
                <a:solidFill>
                  <a:schemeClr val="accent1"/>
                </a:solidFill>
              </a:rPr>
              <a:t>kitty99999</a:t>
            </a:r>
            <a:r>
              <a:rPr lang="en-US" altLang="zh-CN" dirty="0"/>
              <a:t>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769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issues of using hash index &amp;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trike="sngStrike" dirty="0"/>
              <a:t>Crash recovery  </a:t>
            </a:r>
            <a:r>
              <a:rPr kumimoji="1" lang="en-US" altLang="zh-CN" dirty="0"/>
              <a:t>-&gt; </a:t>
            </a:r>
            <a:r>
              <a:rPr kumimoji="1" lang="en-US" altLang="zh-CN" dirty="0">
                <a:solidFill>
                  <a:srgbClr val="C00000"/>
                </a:solidFill>
              </a:rPr>
              <a:t>Next lecture</a:t>
            </a:r>
          </a:p>
          <a:p>
            <a:pPr lvl="1"/>
            <a:r>
              <a:rPr kumimoji="1" lang="en-US" altLang="zh-CN" dirty="0"/>
              <a:t>E.g., under machine failure, there may be partially written records</a:t>
            </a:r>
          </a:p>
          <a:p>
            <a:pPr lvl="1"/>
            <a:r>
              <a:rPr kumimoji="1" lang="en-US" altLang="zh-CN" dirty="0"/>
              <a:t>Recover hash table after reboot, can be slow (if the log file is large) 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Index limited by the RAM size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Can put it on the disk but is slow. Why? 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Lack range query support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E.g., </a:t>
            </a:r>
            <a:r>
              <a:rPr lang="en-US" altLang="zh-CN" dirty="0">
                <a:solidFill>
                  <a:schemeClr val="accent6"/>
                </a:solidFill>
              </a:rPr>
              <a:t>scan over all keys between kitty00000 &amp; kitty99999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012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issues of using hash index &amp;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trike="sngStrike" dirty="0">
                <a:solidFill>
                  <a:schemeClr val="accent6"/>
                </a:solidFill>
              </a:rPr>
              <a:t>Crash recovery  </a:t>
            </a:r>
            <a:r>
              <a:rPr kumimoji="1" lang="en-US" altLang="zh-CN" dirty="0">
                <a:solidFill>
                  <a:schemeClr val="accent6"/>
                </a:solidFill>
              </a:rPr>
              <a:t>-&gt; Next lecture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E.g., under machine failure, there may be partially written records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Recover hash table after reboot, can be slow (if the log file is large)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Index limited by the </a:t>
            </a:r>
            <a:r>
              <a:rPr kumimoji="1" lang="en-US" altLang="zh-CN" dirty="0">
                <a:solidFill>
                  <a:srgbClr val="C00000"/>
                </a:solidFill>
              </a:rPr>
              <a:t>RAM size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Can put it on the disk, but is slow 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Lack range query support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E.g., </a:t>
            </a:r>
            <a:r>
              <a:rPr lang="en-US" altLang="zh-CN" dirty="0">
                <a:solidFill>
                  <a:schemeClr val="accent6"/>
                </a:solidFill>
              </a:rPr>
              <a:t>scan over all keys between kitty00000 &amp; kitty99999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977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0CB68-AEED-574B-A0EA-73C873261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74B"/>
                </a:solidFill>
              </a:rPr>
              <a:t>Put hash index on the disk </a:t>
            </a:r>
            <a:endParaRPr kumimoji="1" lang="zh-CN" altLang="en-US" dirty="0">
              <a:solidFill>
                <a:srgbClr val="BE374B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C42807-AEA7-4049-BFF3-2C2FA90BC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Usually not efficient </a:t>
            </a:r>
          </a:p>
          <a:p>
            <a:r>
              <a:rPr kumimoji="1" lang="en-US" altLang="zh-CN" b="0" dirty="0"/>
              <a:t>Hash indexes have different </a:t>
            </a:r>
            <a:r>
              <a:rPr kumimoji="1" lang="en-US" altLang="zh-CN" dirty="0">
                <a:solidFill>
                  <a:srgbClr val="BE374B"/>
                </a:solidFill>
              </a:rPr>
              <a:t>performance trade-offs </a:t>
            </a:r>
            <a:r>
              <a:rPr kumimoji="1" lang="en-US" altLang="zh-CN" b="0" dirty="0"/>
              <a:t>when stored on disk</a:t>
            </a:r>
          </a:p>
          <a:p>
            <a:pPr lvl="1"/>
            <a:r>
              <a:rPr kumimoji="1" lang="en-US" altLang="zh-CN" dirty="0"/>
              <a:t>Linked-list based hash index</a:t>
            </a:r>
          </a:p>
          <a:p>
            <a:pPr lvl="1"/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Etc.</a:t>
            </a:r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C64673-D26B-F849-AA9D-E3A85FC12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194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F83908-DB9B-B343-B8F3-DF736E84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Linked-list based hash index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2A7365-02FE-AA47-A6D6-E2E2390BC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zh-CN" b="1" dirty="0">
              <a:solidFill>
                <a:srgbClr val="C00000"/>
              </a:solidFill>
            </a:endParaRPr>
          </a:p>
          <a:p>
            <a:r>
              <a:rPr kumimoji="1" lang="en-US" altLang="zh-CN" b="1" dirty="0">
                <a:solidFill>
                  <a:srgbClr val="C00000"/>
                </a:solidFill>
              </a:rPr>
              <a:t>Pros</a:t>
            </a:r>
            <a:r>
              <a:rPr kumimoji="1" lang="en-US" altLang="zh-CN" dirty="0"/>
              <a:t>: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Easy for implementation </a:t>
            </a:r>
          </a:p>
          <a:p>
            <a:r>
              <a:rPr kumimoji="1" lang="en-US" altLang="zh-CN" dirty="0"/>
              <a:t>Cons: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>
                <a:solidFill>
                  <a:schemeClr val="tx1"/>
                </a:solidFill>
              </a:rPr>
              <a:t>Bad </a:t>
            </a:r>
            <a:r>
              <a:rPr kumimoji="1" lang="en-US" altLang="zh-CN" dirty="0">
                <a:solidFill>
                  <a:schemeClr val="accent1"/>
                </a:solidFill>
              </a:rPr>
              <a:t>read</a:t>
            </a:r>
            <a:r>
              <a:rPr kumimoji="1" lang="en-US" altLang="zh-CN" dirty="0">
                <a:solidFill>
                  <a:schemeClr val="tx1"/>
                </a:solidFill>
              </a:rPr>
              <a:t> performance under hash collision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Requires traverse the linked buckets in random I/O</a:t>
            </a:r>
          </a:p>
          <a:p>
            <a:pPr lvl="1">
              <a:lnSpc>
                <a:spcPct val="140000"/>
              </a:lnSpc>
            </a:pPr>
            <a:r>
              <a:rPr kumimoji="1" lang="en-US" altLang="zh-CN" dirty="0">
                <a:solidFill>
                  <a:schemeClr val="tx1"/>
                </a:solidFill>
              </a:rPr>
              <a:t>Bad </a:t>
            </a:r>
            <a:r>
              <a:rPr kumimoji="1" lang="en-US" altLang="zh-CN" dirty="0">
                <a:solidFill>
                  <a:schemeClr val="accent1"/>
                </a:solidFill>
              </a:rPr>
              <a:t>insert</a:t>
            </a:r>
            <a:r>
              <a:rPr kumimoji="1" lang="en-US" altLang="zh-CN" dirty="0">
                <a:solidFill>
                  <a:schemeClr val="tx1"/>
                </a:solidFill>
              </a:rPr>
              <a:t> performance under hash collision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Similar problem as the read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E89651-B2CA-714F-A086-DFB0CC28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2C35EB-A42B-124D-8FD7-9F6356080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9554"/>
            <a:ext cx="3951041" cy="219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455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317442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E9091F7-7C13-5141-952A-54296782BBDB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2033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Get()</a:t>
            </a:r>
          </a:p>
          <a:p>
            <a:pPr lvl="1"/>
            <a:r>
              <a:rPr kumimoji="1" lang="en-US" altLang="zh-CN" dirty="0"/>
              <a:t>Using two hash functions H0 &amp; H1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/>
              <a:t> must be in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pPr marL="74250" lvl="1" indent="0">
              <a:buNone/>
            </a:pP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kumimoji="1" lang="zh-CN" alt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19062D5-FFE9-804D-934C-B3FFEAA4C3D5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3596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Get()</a:t>
            </a:r>
          </a:p>
          <a:p>
            <a:pPr lvl="1"/>
            <a:r>
              <a:rPr kumimoji="1" lang="en-US" altLang="zh-CN" dirty="0"/>
              <a:t>Using two hash functions H0 &amp; H1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/>
              <a:t> must be in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Get(73)</a:t>
            </a:r>
            <a:endParaRPr kumimoji="1" lang="en-US" altLang="zh-CN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Buckets0[H0(73)] = 2</a:t>
            </a:r>
            <a:endParaRPr kumimoji="1" lang="zh-CN" altLang="en-US" b="1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938BB81D-BA8A-0745-AE76-DF7BDAE5AC9C}"/>
              </a:ext>
            </a:extLst>
          </p:cNvPr>
          <p:cNvSpPr/>
          <p:nvPr/>
        </p:nvSpPr>
        <p:spPr>
          <a:xfrm>
            <a:off x="6444206" y="2002334"/>
            <a:ext cx="719633" cy="360040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D1AFC4D-7E0C-2D46-97F4-314A80B7CABB}"/>
              </a:ext>
            </a:extLst>
          </p:cNvPr>
          <p:cNvSpPr txBox="1"/>
          <p:nvPr/>
        </p:nvSpPr>
        <p:spPr>
          <a:xfrm>
            <a:off x="6583449" y="1997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A76AF2C-32B8-E149-A3AC-C238DC5BF7F7}"/>
              </a:ext>
            </a:extLst>
          </p:cNvPr>
          <p:cNvSpPr txBox="1"/>
          <p:nvPr/>
        </p:nvSpPr>
        <p:spPr>
          <a:xfrm>
            <a:off x="6675814" y="2014554"/>
            <a:ext cx="4661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?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14F87D3-5B4A-4F4B-A930-2F68AAF91E4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63395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Get()</a:t>
            </a:r>
          </a:p>
          <a:p>
            <a:pPr lvl="1"/>
            <a:r>
              <a:rPr kumimoji="1" lang="en-US" altLang="zh-CN" dirty="0"/>
              <a:t>Using two hash functions H0 &amp; H1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/>
              <a:t> must be in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cs typeface="Consolas" panose="020B0609020204030204" pitchFamily="49" charset="0"/>
              </a:rPr>
              <a:t>Example: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Get(73)</a:t>
            </a:r>
            <a:endParaRPr kumimoji="1" lang="en-US" altLang="zh-CN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Buckets0[H0(73)] = 2 &amp;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Buckets1[H1(k73)] = 1</a:t>
            </a:r>
            <a:endParaRPr kumimoji="1" lang="en-US" altLang="zh-CN" dirty="0">
              <a:solidFill>
                <a:srgbClr val="C00000"/>
              </a:solidFill>
              <a:latin typeface="+mn-lt"/>
              <a:cs typeface="Consolas" panose="020B0609020204030204" pitchFamily="49" charset="0"/>
            </a:endParaRPr>
          </a:p>
          <a:p>
            <a:pPr marL="74250" lvl="1" indent="0">
              <a:buNone/>
            </a:pP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kumimoji="1" lang="zh-CN" alt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938BB81D-BA8A-0745-AE76-DF7BDAE5AC9C}"/>
              </a:ext>
            </a:extLst>
          </p:cNvPr>
          <p:cNvSpPr/>
          <p:nvPr/>
        </p:nvSpPr>
        <p:spPr>
          <a:xfrm>
            <a:off x="6444206" y="2002334"/>
            <a:ext cx="719633" cy="3600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D1AFC4D-7E0C-2D46-97F4-314A80B7CABB}"/>
              </a:ext>
            </a:extLst>
          </p:cNvPr>
          <p:cNvSpPr txBox="1"/>
          <p:nvPr/>
        </p:nvSpPr>
        <p:spPr>
          <a:xfrm>
            <a:off x="6583449" y="1997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BC3D4977-0412-5044-B4AC-8B8868269B34}"/>
              </a:ext>
            </a:extLst>
          </p:cNvPr>
          <p:cNvSpPr/>
          <p:nvPr/>
        </p:nvSpPr>
        <p:spPr>
          <a:xfrm>
            <a:off x="7676972" y="1642656"/>
            <a:ext cx="719633" cy="360040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0D17132-7F75-1245-8BBF-2553863AB76B}"/>
              </a:ext>
            </a:extLst>
          </p:cNvPr>
          <p:cNvSpPr txBox="1"/>
          <p:nvPr/>
        </p:nvSpPr>
        <p:spPr>
          <a:xfrm>
            <a:off x="7816215" y="16380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</a:rPr>
              <a:t>73</a:t>
            </a:r>
            <a:endParaRPr kumimoji="1"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D2485D3-4CE0-B744-9E25-F10EDF644F9B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0183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Put()</a:t>
            </a:r>
          </a:p>
          <a:p>
            <a:pPr lvl="1"/>
            <a:r>
              <a:rPr kumimoji="1" lang="en-US" altLang="zh-CN" dirty="0"/>
              <a:t>Similar as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Get()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1. find the bucket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2. update the value </a:t>
            </a:r>
            <a:endParaRPr kumimoji="1" lang="zh-CN" alt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6751B1D0-AF2F-1844-839F-F977D5726268}"/>
              </a:ext>
            </a:extLst>
          </p:cNvPr>
          <p:cNvSpPr/>
          <p:nvPr/>
        </p:nvSpPr>
        <p:spPr>
          <a:xfrm>
            <a:off x="1949984" y="4288063"/>
            <a:ext cx="5386908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What about insert? 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8A79DEB-F011-6747-A876-6A86A99E2A47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846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626968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Question: what if no available space?</a:t>
            </a:r>
            <a:endParaRPr kumimoji="1" lang="en-US" altLang="zh-CN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0E57EE8-547F-8546-A9D0-3C51149BC2D8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5143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Insert(2)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Buckets0[H0(2)] = 0 &amp; Buckets1[H1(2)] = 0</a:t>
            </a:r>
            <a:endParaRPr kumimoji="1" lang="en-US" altLang="zh-CN" dirty="0">
              <a:solidFill>
                <a:srgbClr val="C00000"/>
              </a:solidFill>
              <a:cs typeface="Consolas" panose="020B0609020204030204" pitchFamily="49" charset="0"/>
            </a:endParaRP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CD12567-E8E5-D64D-ACD5-8D2D5B41B017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60082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Insert(2)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Buckets0[H0(2)] = 0 </a:t>
            </a:r>
            <a:r>
              <a:rPr kumimoji="1" lang="en-US" altLang="zh-CN" b="1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Buckets1[H1(2)] = 0</a:t>
            </a:r>
            <a:endParaRPr kumimoji="1" lang="en-US" altLang="zh-CN" dirty="0">
              <a:solidFill>
                <a:schemeClr val="accent6"/>
              </a:solidFill>
              <a:cs typeface="Consolas" panose="020B0609020204030204" pitchFamily="49" charset="0"/>
            </a:endParaRP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EFD8D1-6C4F-BB4E-BE22-3403CAB6BC42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D5C0E4B-EE75-9748-A9DA-56BD7CA445F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09D6F73-044D-5C41-9853-E7EC36E2AC2F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05ED61E2-5240-7D4B-992C-F03AA2DBFE12}"/>
              </a:ext>
            </a:extLst>
          </p:cNvPr>
          <p:cNvSpPr/>
          <p:nvPr/>
        </p:nvSpPr>
        <p:spPr>
          <a:xfrm>
            <a:off x="5374645" y="384472"/>
            <a:ext cx="3017428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Can we insert here?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414AFA3-AB87-324E-9F94-CE1984454C12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972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Insert(2)</a:t>
            </a:r>
          </a:p>
          <a:p>
            <a:pPr lvl="1"/>
            <a:r>
              <a:rPr kumimoji="1" lang="en-US" altLang="zh-CN" b="1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Buckets0[H0(2)] = 0 &amp;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Buckets1[H1(2)]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Insert here!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38A1C57-0BA4-5843-9878-9B507719BBB2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8623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</a:t>
            </a:r>
            <a:r>
              <a:rPr kumimoji="1" lang="en-US" altLang="zh-CN" dirty="0">
                <a:solidFill>
                  <a:schemeClr val="accent1"/>
                </a:solidFill>
                <a:latin typeface="+mn-lt"/>
                <a:cs typeface="Consolas" panose="020B0609020204030204" pitchFamily="49" charset="0"/>
              </a:rPr>
              <a:t>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34415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46" name="Rectangle 6">
            <a:extLst>
              <a:ext uri="{FF2B5EF4-FFF2-40B4-BE49-F238E27FC236}">
                <a16:creationId xmlns:a16="http://schemas.microsoft.com/office/drawing/2014/main" id="{2021ECF5-22A6-7A41-80BB-E6A801248227}"/>
              </a:ext>
            </a:extLst>
          </p:cNvPr>
          <p:cNvSpPr/>
          <p:nvPr/>
        </p:nvSpPr>
        <p:spPr>
          <a:xfrm>
            <a:off x="5374644" y="384472"/>
            <a:ext cx="3445827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Both slots are not empty!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65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3771636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1"/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5427018" y="1129308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5977054" y="1449659"/>
            <a:ext cx="635619" cy="145121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619" h="145121">
                <a:moveTo>
                  <a:pt x="635619" y="22302"/>
                </a:moveTo>
                <a:cubicBezTo>
                  <a:pt x="471138" y="85492"/>
                  <a:pt x="306658" y="148682"/>
                  <a:pt x="200722" y="144965"/>
                </a:cubicBezTo>
                <a:cubicBezTo>
                  <a:pt x="94786" y="141248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3324"/>
            <a:ext cx="719633" cy="369332"/>
            <a:chOff x="6193383" y="1503946"/>
            <a:chExt cx="719633" cy="36933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7774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32 (Buckets0[0]) to another place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Assume: 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H1(32) = 2 </a:t>
            </a:r>
            <a:endParaRPr kumimoji="1" lang="en-US" altLang="zh-CN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BA6D583-D038-EC42-BF8F-CFF8DEB61581}"/>
              </a:ext>
            </a:extLst>
          </p:cNvPr>
          <p:cNvGrpSpPr/>
          <p:nvPr/>
        </p:nvGrpSpPr>
        <p:grpSpPr>
          <a:xfrm>
            <a:off x="6444208" y="1277970"/>
            <a:ext cx="1814206" cy="1120382"/>
            <a:chOff x="6193383" y="1508592"/>
            <a:chExt cx="1814206" cy="112038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03FCD4D-C2CE-3E41-B2A6-E9CA8E1B791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7CE3269-B824-B844-9582-22A8C64496B0}"/>
                </a:ext>
              </a:extLst>
            </p:cNvPr>
            <p:cNvSpPr txBox="1"/>
            <p:nvPr/>
          </p:nvSpPr>
          <p:spPr>
            <a:xfrm>
              <a:off x="7566443" y="225964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32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7337DED2-AD33-1E41-B61F-24315302EC18}"/>
              </a:ext>
            </a:extLst>
          </p:cNvPr>
          <p:cNvSpPr/>
          <p:nvPr/>
        </p:nvSpPr>
        <p:spPr>
          <a:xfrm>
            <a:off x="7195930" y="1511566"/>
            <a:ext cx="477079" cy="69766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079" h="697665">
                <a:moveTo>
                  <a:pt x="0" y="48877"/>
                </a:moveTo>
                <a:cubicBezTo>
                  <a:pt x="75372" y="4979"/>
                  <a:pt x="150744" y="-38918"/>
                  <a:pt x="188844" y="58817"/>
                </a:cubicBezTo>
                <a:cubicBezTo>
                  <a:pt x="226944" y="156552"/>
                  <a:pt x="180561" y="535895"/>
                  <a:pt x="228600" y="635286"/>
                </a:cubicBezTo>
                <a:cubicBezTo>
                  <a:pt x="276639" y="734677"/>
                  <a:pt x="376859" y="694920"/>
                  <a:pt x="477079" y="65516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94946754-A88A-4642-9501-784E44705932}"/>
              </a:ext>
            </a:extLst>
          </p:cNvPr>
          <p:cNvSpPr/>
          <p:nvPr/>
        </p:nvSpPr>
        <p:spPr>
          <a:xfrm>
            <a:off x="6467403" y="438649"/>
            <a:ext cx="2088564" cy="490698"/>
          </a:xfrm>
          <a:prstGeom prst="wedgeRoundRectCallout">
            <a:avLst>
              <a:gd name="adj1" fmla="val -32294"/>
              <a:gd name="adj2" fmla="val 11366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8BBCA4B-C7EE-2F40-8790-DEE6BAEC4ADA}"/>
              </a:ext>
            </a:extLst>
          </p:cNvPr>
          <p:cNvSpPr txBox="1"/>
          <p:nvPr/>
        </p:nvSpPr>
        <p:spPr>
          <a:xfrm>
            <a:off x="6457579" y="510513"/>
            <a:ext cx="2229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Can insert 9 here!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645726" y="12780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29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E2A4D1-1962-1646-82C6-5B0F0CD4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2BBE28-5299-6B4A-AC51-6F6E8CD5E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1D3B005-3626-D940-B5CE-B780F2D2EB95}"/>
              </a:ext>
            </a:extLst>
          </p:cNvPr>
          <p:cNvGrpSpPr/>
          <p:nvPr/>
        </p:nvGrpSpPr>
        <p:grpSpPr>
          <a:xfrm>
            <a:off x="583950" y="2182690"/>
            <a:ext cx="719633" cy="369332"/>
            <a:chOff x="6193383" y="1503946"/>
            <a:chExt cx="719633" cy="36933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B502388-A51D-0B46-A9BA-3EFE860F9A9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760068F-1C8B-A347-9E7E-20CFB9C4BB6C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501076A-79EE-B54D-9174-B4E050512D1F}"/>
              </a:ext>
            </a:extLst>
          </p:cNvPr>
          <p:cNvGrpSpPr/>
          <p:nvPr/>
        </p:nvGrpSpPr>
        <p:grpSpPr>
          <a:xfrm>
            <a:off x="583949" y="2542368"/>
            <a:ext cx="719633" cy="369332"/>
            <a:chOff x="6193383" y="1503946"/>
            <a:chExt cx="719633" cy="36933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36603B0-C951-3949-A78D-EF34F484A41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4BFFD89-FFFF-E64C-9D1E-2C687957F4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04F861E-2CBF-8745-B6D0-C810CCE61386}"/>
              </a:ext>
            </a:extLst>
          </p:cNvPr>
          <p:cNvGrpSpPr/>
          <p:nvPr/>
        </p:nvGrpSpPr>
        <p:grpSpPr>
          <a:xfrm>
            <a:off x="583949" y="2902577"/>
            <a:ext cx="719633" cy="369332"/>
            <a:chOff x="6193383" y="1503946"/>
            <a:chExt cx="719633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6A16024-2201-0C4F-85FD-93FBA8CDC2D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F423397-62D0-2747-B407-3D7BE1683794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C854946-72E7-204C-BF46-EB79D32F2B2E}"/>
              </a:ext>
            </a:extLst>
          </p:cNvPr>
          <p:cNvGrpSpPr/>
          <p:nvPr/>
        </p:nvGrpSpPr>
        <p:grpSpPr>
          <a:xfrm>
            <a:off x="1816716" y="1818004"/>
            <a:ext cx="719633" cy="369332"/>
            <a:chOff x="6193383" y="1503946"/>
            <a:chExt cx="719633" cy="36933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658BE13-D59C-414D-93C6-C848CDEED21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3F55445-53AA-2543-A19C-B22BC62A4DD0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7BDCD6C-2125-8242-9321-D4A12A97C171}"/>
              </a:ext>
            </a:extLst>
          </p:cNvPr>
          <p:cNvGrpSpPr/>
          <p:nvPr/>
        </p:nvGrpSpPr>
        <p:grpSpPr>
          <a:xfrm>
            <a:off x="1816715" y="2182690"/>
            <a:ext cx="719633" cy="369332"/>
            <a:chOff x="6193383" y="1503946"/>
            <a:chExt cx="719633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C1EA803-9F63-0843-9B93-A7E3BFCFDB93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213DF23-CAF8-A044-BB22-747ED6E7CA97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13AE983-FB39-5C41-B133-7074949C346C}"/>
              </a:ext>
            </a:extLst>
          </p:cNvPr>
          <p:cNvGrpSpPr/>
          <p:nvPr/>
        </p:nvGrpSpPr>
        <p:grpSpPr>
          <a:xfrm>
            <a:off x="1816714" y="2542368"/>
            <a:ext cx="719633" cy="369332"/>
            <a:chOff x="6193383" y="1503946"/>
            <a:chExt cx="719633" cy="36933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12D1D7B-43E4-C545-B34D-15495E5CB5A5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F892F08-C2C9-924D-8F8D-C975C993E13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B6778D8-BCE1-B34D-AC4F-A979F16B2404}"/>
              </a:ext>
            </a:extLst>
          </p:cNvPr>
          <p:cNvGrpSpPr/>
          <p:nvPr/>
        </p:nvGrpSpPr>
        <p:grpSpPr>
          <a:xfrm>
            <a:off x="1816714" y="2902577"/>
            <a:ext cx="719633" cy="369332"/>
            <a:chOff x="6193383" y="1503946"/>
            <a:chExt cx="719633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269DA2F-B4CB-AC43-8557-D7204164E43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B7AAD5B-C7B8-CC40-AE4C-F510C2FC8C1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19F84A85-5F58-D646-B8E6-C81915EEBE28}"/>
              </a:ext>
            </a:extLst>
          </p:cNvPr>
          <p:cNvSpPr txBox="1"/>
          <p:nvPr/>
        </p:nvSpPr>
        <p:spPr>
          <a:xfrm>
            <a:off x="421902" y="142198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BD5C4DD-177E-564B-99AC-2353FBB34ABC}"/>
              </a:ext>
            </a:extLst>
          </p:cNvPr>
          <p:cNvSpPr txBox="1"/>
          <p:nvPr/>
        </p:nvSpPr>
        <p:spPr>
          <a:xfrm>
            <a:off x="1624221" y="141734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4DA252C-5320-D845-A201-BD7AEEB9EAB6}"/>
              </a:ext>
            </a:extLst>
          </p:cNvPr>
          <p:cNvSpPr txBox="1"/>
          <p:nvPr/>
        </p:nvSpPr>
        <p:spPr>
          <a:xfrm>
            <a:off x="1943823" y="218525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6E1F553-AFA4-4147-8121-A8476F9DEAEA}"/>
              </a:ext>
            </a:extLst>
          </p:cNvPr>
          <p:cNvGrpSpPr/>
          <p:nvPr/>
        </p:nvGrpSpPr>
        <p:grpSpPr>
          <a:xfrm>
            <a:off x="583951" y="1818004"/>
            <a:ext cx="719633" cy="369332"/>
            <a:chOff x="6193383" y="1503946"/>
            <a:chExt cx="719633" cy="369332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C5C1E27D-0E9D-B64D-92A9-76F8E5470ED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8340133-523C-564F-B8DF-53836A7A91EA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32</a:t>
              </a:r>
              <a:endParaRPr kumimoji="1" lang="zh-CN" altLang="en-US" dirty="0"/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F4CAFDD4-C6D8-2744-8E9E-DCF2ADDFA46A}"/>
              </a:ext>
            </a:extLst>
          </p:cNvPr>
          <p:cNvSpPr txBox="1"/>
          <p:nvPr/>
        </p:nvSpPr>
        <p:spPr>
          <a:xfrm>
            <a:off x="2024111" y="183731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558B6C7-DE20-CF48-AC85-A95168C4D485}"/>
              </a:ext>
            </a:extLst>
          </p:cNvPr>
          <p:cNvSpPr txBox="1"/>
          <p:nvPr/>
        </p:nvSpPr>
        <p:spPr>
          <a:xfrm>
            <a:off x="725561" y="221625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2CD3FF9-EC20-1C40-A73B-CED0D4C06B32}"/>
              </a:ext>
            </a:extLst>
          </p:cNvPr>
          <p:cNvGrpSpPr/>
          <p:nvPr/>
        </p:nvGrpSpPr>
        <p:grpSpPr>
          <a:xfrm>
            <a:off x="3611262" y="2182690"/>
            <a:ext cx="719633" cy="369332"/>
            <a:chOff x="6193383" y="1503946"/>
            <a:chExt cx="719633" cy="369332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A5F5A5F-007B-D943-8C66-867E2A856EB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C0FF1B6-BB35-2B4A-AAA7-59DD4825625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E2BCDAC-68A4-504B-BBB3-CE276A07386B}"/>
              </a:ext>
            </a:extLst>
          </p:cNvPr>
          <p:cNvGrpSpPr/>
          <p:nvPr/>
        </p:nvGrpSpPr>
        <p:grpSpPr>
          <a:xfrm>
            <a:off x="3611261" y="2542368"/>
            <a:ext cx="719633" cy="369332"/>
            <a:chOff x="6193383" y="1503946"/>
            <a:chExt cx="719633" cy="369332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8B381B5-A02B-D540-94DE-6AD78A61DD2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3C307E8-B2D7-1F4E-9A70-2D58B0136A0A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B493B965-4B5B-9C4E-BE69-9373B0D324D4}"/>
              </a:ext>
            </a:extLst>
          </p:cNvPr>
          <p:cNvGrpSpPr/>
          <p:nvPr/>
        </p:nvGrpSpPr>
        <p:grpSpPr>
          <a:xfrm>
            <a:off x="3611261" y="2902577"/>
            <a:ext cx="719633" cy="369332"/>
            <a:chOff x="6193383" y="1503946"/>
            <a:chExt cx="719633" cy="36933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C85C51D3-7365-744C-978A-B8DA5B9E9C4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AF898057-847F-9B48-BFEB-5CE4622BBA10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B2BAC56-AA53-1045-A793-1651C19E12E8}"/>
              </a:ext>
            </a:extLst>
          </p:cNvPr>
          <p:cNvGrpSpPr/>
          <p:nvPr/>
        </p:nvGrpSpPr>
        <p:grpSpPr>
          <a:xfrm>
            <a:off x="4844028" y="1818004"/>
            <a:ext cx="719633" cy="369332"/>
            <a:chOff x="6193383" y="1503946"/>
            <a:chExt cx="719633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F0C0EB47-0839-6046-A9A7-0B29EAD3B103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ACAAA25-8BCB-6E4D-B1DE-6F28DA048698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E5A7020F-99FB-4146-B760-B0B577B0D620}"/>
              </a:ext>
            </a:extLst>
          </p:cNvPr>
          <p:cNvGrpSpPr/>
          <p:nvPr/>
        </p:nvGrpSpPr>
        <p:grpSpPr>
          <a:xfrm>
            <a:off x="4844027" y="2182690"/>
            <a:ext cx="719633" cy="369332"/>
            <a:chOff x="6193383" y="1503946"/>
            <a:chExt cx="719633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F3514697-B31C-9144-834F-8A12381089D6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6C909A3-FB94-B04F-8D20-04D3ACC48A02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DABBC27-A9C7-2C4D-A1FE-EB830FB8FF33}"/>
              </a:ext>
            </a:extLst>
          </p:cNvPr>
          <p:cNvGrpSpPr/>
          <p:nvPr/>
        </p:nvGrpSpPr>
        <p:grpSpPr>
          <a:xfrm>
            <a:off x="4844026" y="2542368"/>
            <a:ext cx="719633" cy="369332"/>
            <a:chOff x="6193383" y="1503946"/>
            <a:chExt cx="719633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1DC29DEC-B7E6-0F4D-9FA5-51A7ABA7BD4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5D958238-AFBA-C949-B3CB-B6FB78E3206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C6C37BD5-187A-FC45-8737-21F78019BCE0}"/>
              </a:ext>
            </a:extLst>
          </p:cNvPr>
          <p:cNvGrpSpPr/>
          <p:nvPr/>
        </p:nvGrpSpPr>
        <p:grpSpPr>
          <a:xfrm>
            <a:off x="4844026" y="2902577"/>
            <a:ext cx="719633" cy="369332"/>
            <a:chOff x="6193383" y="1503946"/>
            <a:chExt cx="719633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60359A2A-C1B4-5F42-B804-06784DB0E613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ACF2AFBB-A95D-C942-8F43-62BA5EFF0B5E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FDC134A3-B5EF-FA46-B53E-0C90E3E2ABC0}"/>
              </a:ext>
            </a:extLst>
          </p:cNvPr>
          <p:cNvSpPr txBox="1"/>
          <p:nvPr/>
        </p:nvSpPr>
        <p:spPr>
          <a:xfrm>
            <a:off x="3449214" y="142198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5B18B3B-BB3C-054C-A4F8-B1BC18126E78}"/>
              </a:ext>
            </a:extLst>
          </p:cNvPr>
          <p:cNvSpPr txBox="1"/>
          <p:nvPr/>
        </p:nvSpPr>
        <p:spPr>
          <a:xfrm>
            <a:off x="4651533" y="141734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7912EA3-4F60-2041-B7AA-D2E3D59F63B1}"/>
              </a:ext>
            </a:extLst>
          </p:cNvPr>
          <p:cNvSpPr txBox="1"/>
          <p:nvPr/>
        </p:nvSpPr>
        <p:spPr>
          <a:xfrm>
            <a:off x="4971135" y="218525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4BA743BE-08A9-0A48-BD77-1017C67A44B7}"/>
              </a:ext>
            </a:extLst>
          </p:cNvPr>
          <p:cNvGrpSpPr/>
          <p:nvPr/>
        </p:nvGrpSpPr>
        <p:grpSpPr>
          <a:xfrm>
            <a:off x="3611263" y="1822650"/>
            <a:ext cx="1814206" cy="1120382"/>
            <a:chOff x="6193383" y="1508592"/>
            <a:chExt cx="1814206" cy="1120382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3084ED5D-436C-6A41-92B8-784CE559D818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13D8822D-5AAB-8742-81F1-C10BF5B725DB}"/>
                </a:ext>
              </a:extLst>
            </p:cNvPr>
            <p:cNvSpPr txBox="1"/>
            <p:nvPr/>
          </p:nvSpPr>
          <p:spPr>
            <a:xfrm>
              <a:off x="7566443" y="225964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32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9E2F159D-5D4B-AF49-9317-18B93ACEE05F}"/>
              </a:ext>
            </a:extLst>
          </p:cNvPr>
          <p:cNvSpPr txBox="1"/>
          <p:nvPr/>
        </p:nvSpPr>
        <p:spPr>
          <a:xfrm>
            <a:off x="5051423" y="183731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F8C5F10C-C4CD-1342-96DF-A7F69FBB44CC}"/>
              </a:ext>
            </a:extLst>
          </p:cNvPr>
          <p:cNvSpPr txBox="1"/>
          <p:nvPr/>
        </p:nvSpPr>
        <p:spPr>
          <a:xfrm>
            <a:off x="3752873" y="221625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71" name="任意形状 70">
            <a:extLst>
              <a:ext uri="{FF2B5EF4-FFF2-40B4-BE49-F238E27FC236}">
                <a16:creationId xmlns:a16="http://schemas.microsoft.com/office/drawing/2014/main" id="{89BBD8DA-233D-6A4E-B12F-D3F1E6696C76}"/>
              </a:ext>
            </a:extLst>
          </p:cNvPr>
          <p:cNvSpPr/>
          <p:nvPr/>
        </p:nvSpPr>
        <p:spPr>
          <a:xfrm>
            <a:off x="4362985" y="2056246"/>
            <a:ext cx="477079" cy="69766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079" h="697665">
                <a:moveTo>
                  <a:pt x="0" y="48877"/>
                </a:moveTo>
                <a:cubicBezTo>
                  <a:pt x="75372" y="4979"/>
                  <a:pt x="150744" y="-38918"/>
                  <a:pt x="188844" y="58817"/>
                </a:cubicBezTo>
                <a:cubicBezTo>
                  <a:pt x="226944" y="156552"/>
                  <a:pt x="180561" y="535895"/>
                  <a:pt x="228600" y="635286"/>
                </a:cubicBezTo>
                <a:cubicBezTo>
                  <a:pt x="276639" y="734677"/>
                  <a:pt x="376859" y="694920"/>
                  <a:pt x="477079" y="65516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03A117F4-F629-2A40-9FB3-32F38645D577}"/>
              </a:ext>
            </a:extLst>
          </p:cNvPr>
          <p:cNvGrpSpPr/>
          <p:nvPr/>
        </p:nvGrpSpPr>
        <p:grpSpPr>
          <a:xfrm>
            <a:off x="6607652" y="2178044"/>
            <a:ext cx="719633" cy="369332"/>
            <a:chOff x="6193383" y="1503946"/>
            <a:chExt cx="719633" cy="369332"/>
          </a:xfrm>
        </p:grpSpPr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31C866D-BBDC-E34C-AC83-426735E3CB4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AE74B9A6-C97B-2645-8558-F1E84115E2C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9076D20A-CCEE-7E46-A5A4-D01EFE8BBEF4}"/>
              </a:ext>
            </a:extLst>
          </p:cNvPr>
          <p:cNvGrpSpPr/>
          <p:nvPr/>
        </p:nvGrpSpPr>
        <p:grpSpPr>
          <a:xfrm>
            <a:off x="6607651" y="2537722"/>
            <a:ext cx="719633" cy="369332"/>
            <a:chOff x="6193383" y="1503946"/>
            <a:chExt cx="719633" cy="369332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CF4BA965-D582-1641-BAD7-931B7286049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90167DDE-F794-A747-B5B8-7D57EE77A4B6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361C25B6-1FCD-C04B-9B1F-410C05E79B6F}"/>
              </a:ext>
            </a:extLst>
          </p:cNvPr>
          <p:cNvGrpSpPr/>
          <p:nvPr/>
        </p:nvGrpSpPr>
        <p:grpSpPr>
          <a:xfrm>
            <a:off x="6607651" y="2897931"/>
            <a:ext cx="719633" cy="369332"/>
            <a:chOff x="6193383" y="1503946"/>
            <a:chExt cx="719633" cy="369332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FE520EB9-5ED3-354A-897C-1AE2334DB3E0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53813A62-5E93-414E-A495-5691EAF4E1C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E93B7B15-1154-A643-8827-9E739E4B3082}"/>
              </a:ext>
            </a:extLst>
          </p:cNvPr>
          <p:cNvGrpSpPr/>
          <p:nvPr/>
        </p:nvGrpSpPr>
        <p:grpSpPr>
          <a:xfrm>
            <a:off x="7840418" y="1813358"/>
            <a:ext cx="719633" cy="369332"/>
            <a:chOff x="6193383" y="1503946"/>
            <a:chExt cx="719633" cy="369332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9D117639-0DDD-824C-B218-D9CFE2E7E38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7EA5EAD-EA13-6244-A8FC-F03CD96251C4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DBF224AB-2777-9A47-8E82-6F14D6307296}"/>
              </a:ext>
            </a:extLst>
          </p:cNvPr>
          <p:cNvGrpSpPr/>
          <p:nvPr/>
        </p:nvGrpSpPr>
        <p:grpSpPr>
          <a:xfrm>
            <a:off x="7840417" y="2178044"/>
            <a:ext cx="719633" cy="369332"/>
            <a:chOff x="6193383" y="1503946"/>
            <a:chExt cx="719633" cy="369332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05749471-75EA-0F4C-8364-56A2318E28D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B5179AE-8391-8145-903F-17F32A0D86F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22FD7AC8-4E3D-2B47-81FC-18521561094C}"/>
              </a:ext>
            </a:extLst>
          </p:cNvPr>
          <p:cNvGrpSpPr/>
          <p:nvPr/>
        </p:nvGrpSpPr>
        <p:grpSpPr>
          <a:xfrm>
            <a:off x="7840416" y="2537722"/>
            <a:ext cx="719633" cy="369332"/>
            <a:chOff x="6193383" y="1503946"/>
            <a:chExt cx="719633" cy="369332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B6E43B29-DB24-F742-A4F0-FD61256F0E26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B79F9E16-57DF-0D4C-B9D2-9A1C00AB8150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0FB1AE02-4972-E248-BE6D-0276E7465E90}"/>
              </a:ext>
            </a:extLst>
          </p:cNvPr>
          <p:cNvGrpSpPr/>
          <p:nvPr/>
        </p:nvGrpSpPr>
        <p:grpSpPr>
          <a:xfrm>
            <a:off x="7840416" y="2897931"/>
            <a:ext cx="719633" cy="369332"/>
            <a:chOff x="6193383" y="1503946"/>
            <a:chExt cx="719633" cy="369332"/>
          </a:xfrm>
        </p:grpSpPr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531A119B-69CF-5A47-B393-96C7F634724B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26EAA504-6C10-B14B-9142-F4009CF95DD3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96" name="文本框 95">
            <a:extLst>
              <a:ext uri="{FF2B5EF4-FFF2-40B4-BE49-F238E27FC236}">
                <a16:creationId xmlns:a16="http://schemas.microsoft.com/office/drawing/2014/main" id="{EEACB987-BEA9-6F4A-AFE8-4275A201FAD8}"/>
              </a:ext>
            </a:extLst>
          </p:cNvPr>
          <p:cNvSpPr txBox="1"/>
          <p:nvPr/>
        </p:nvSpPr>
        <p:spPr>
          <a:xfrm>
            <a:off x="6445604" y="141734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E44F92B1-9DA7-A448-B1B3-495141C06EB3}"/>
              </a:ext>
            </a:extLst>
          </p:cNvPr>
          <p:cNvSpPr txBox="1"/>
          <p:nvPr/>
        </p:nvSpPr>
        <p:spPr>
          <a:xfrm>
            <a:off x="7647923" y="1412694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2D3DADFF-4097-CA4B-BE02-39060D6D9DA2}"/>
              </a:ext>
            </a:extLst>
          </p:cNvPr>
          <p:cNvSpPr txBox="1"/>
          <p:nvPr/>
        </p:nvSpPr>
        <p:spPr>
          <a:xfrm>
            <a:off x="7967525" y="21806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5F30B9C4-838B-B849-826E-4D31672FEA3A}"/>
              </a:ext>
            </a:extLst>
          </p:cNvPr>
          <p:cNvGrpSpPr/>
          <p:nvPr/>
        </p:nvGrpSpPr>
        <p:grpSpPr>
          <a:xfrm>
            <a:off x="6607653" y="1818004"/>
            <a:ext cx="1814206" cy="1120382"/>
            <a:chOff x="6193383" y="1508592"/>
            <a:chExt cx="1814206" cy="1120382"/>
          </a:xfrm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648C48E0-AD8F-B84D-BCF8-0D26733821C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609AF574-1E9B-0244-B803-9F8BC1DEE94C}"/>
                </a:ext>
              </a:extLst>
            </p:cNvPr>
            <p:cNvSpPr txBox="1"/>
            <p:nvPr/>
          </p:nvSpPr>
          <p:spPr>
            <a:xfrm>
              <a:off x="7566443" y="225964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32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845F2EE7-A63C-B845-B159-7CFD81B94F8F}"/>
              </a:ext>
            </a:extLst>
          </p:cNvPr>
          <p:cNvSpPr txBox="1"/>
          <p:nvPr/>
        </p:nvSpPr>
        <p:spPr>
          <a:xfrm>
            <a:off x="8047813" y="1832665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AF00C882-8069-3E4C-A2EC-DD1209A3663C}"/>
              </a:ext>
            </a:extLst>
          </p:cNvPr>
          <p:cNvSpPr txBox="1"/>
          <p:nvPr/>
        </p:nvSpPr>
        <p:spPr>
          <a:xfrm>
            <a:off x="6749263" y="221160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104" name="任意形状 103">
            <a:extLst>
              <a:ext uri="{FF2B5EF4-FFF2-40B4-BE49-F238E27FC236}">
                <a16:creationId xmlns:a16="http://schemas.microsoft.com/office/drawing/2014/main" id="{57A88B35-1C6B-CA4E-8B1D-F77833D86E14}"/>
              </a:ext>
            </a:extLst>
          </p:cNvPr>
          <p:cNvSpPr/>
          <p:nvPr/>
        </p:nvSpPr>
        <p:spPr>
          <a:xfrm>
            <a:off x="7359375" y="2051600"/>
            <a:ext cx="477079" cy="69766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079" h="697665">
                <a:moveTo>
                  <a:pt x="0" y="48877"/>
                </a:moveTo>
                <a:cubicBezTo>
                  <a:pt x="75372" y="4979"/>
                  <a:pt x="150744" y="-38918"/>
                  <a:pt x="188844" y="58817"/>
                </a:cubicBezTo>
                <a:cubicBezTo>
                  <a:pt x="226944" y="156552"/>
                  <a:pt x="180561" y="535895"/>
                  <a:pt x="228600" y="635286"/>
                </a:cubicBezTo>
                <a:cubicBezTo>
                  <a:pt x="276639" y="734677"/>
                  <a:pt x="376859" y="694920"/>
                  <a:pt x="477079" y="65516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9F4E2A44-401E-1C4F-95A5-AE5EC4E18150}"/>
              </a:ext>
            </a:extLst>
          </p:cNvPr>
          <p:cNvSpPr txBox="1"/>
          <p:nvPr/>
        </p:nvSpPr>
        <p:spPr>
          <a:xfrm>
            <a:off x="6809171" y="18181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06" name="右箭头 105">
            <a:extLst>
              <a:ext uri="{FF2B5EF4-FFF2-40B4-BE49-F238E27FC236}">
                <a16:creationId xmlns:a16="http://schemas.microsoft.com/office/drawing/2014/main" id="{52FCABEF-89D9-7D43-B33D-73A65B0EBEC6}"/>
              </a:ext>
            </a:extLst>
          </p:cNvPr>
          <p:cNvSpPr/>
          <p:nvPr/>
        </p:nvSpPr>
        <p:spPr>
          <a:xfrm>
            <a:off x="2649518" y="2281022"/>
            <a:ext cx="890887" cy="576064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EC57800E-9734-924D-B81F-AA345FEE109F}"/>
              </a:ext>
            </a:extLst>
          </p:cNvPr>
          <p:cNvSpPr txBox="1"/>
          <p:nvPr/>
        </p:nvSpPr>
        <p:spPr>
          <a:xfrm>
            <a:off x="2548104" y="3437798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Insert(9)</a:t>
            </a:r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910D3CC-E8B1-7C4C-B4D4-4A3B1844681A}"/>
              </a:ext>
            </a:extLst>
          </p:cNvPr>
          <p:cNvSpPr txBox="1"/>
          <p:nvPr/>
        </p:nvSpPr>
        <p:spPr>
          <a:xfrm>
            <a:off x="5636859" y="3448165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Kick(32)</a:t>
            </a:r>
            <a:endParaRPr lang="zh-CN" altLang="en-US" dirty="0"/>
          </a:p>
        </p:txBody>
      </p:sp>
      <p:sp>
        <p:nvSpPr>
          <p:cNvPr id="109" name="右箭头 108">
            <a:extLst>
              <a:ext uri="{FF2B5EF4-FFF2-40B4-BE49-F238E27FC236}">
                <a16:creationId xmlns:a16="http://schemas.microsoft.com/office/drawing/2014/main" id="{15B5FC63-38B2-8A4F-B501-17C718C6FA20}"/>
              </a:ext>
            </a:extLst>
          </p:cNvPr>
          <p:cNvSpPr/>
          <p:nvPr/>
        </p:nvSpPr>
        <p:spPr>
          <a:xfrm>
            <a:off x="5669255" y="2266247"/>
            <a:ext cx="890887" cy="576064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FAA53225-2854-824F-AC98-9F07275EF4DB}"/>
              </a:ext>
            </a:extLst>
          </p:cNvPr>
          <p:cNvSpPr/>
          <p:nvPr/>
        </p:nvSpPr>
        <p:spPr>
          <a:xfrm>
            <a:off x="1480067" y="4077225"/>
            <a:ext cx="35955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Buckets0[H0(9)] = 0 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&amp; Buckets1[H1(9)] = 0</a:t>
            </a:r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A5432CCC-2F00-DA43-9FFF-DD264047E7F5}"/>
              </a:ext>
            </a:extLst>
          </p:cNvPr>
          <p:cNvSpPr/>
          <p:nvPr/>
        </p:nvSpPr>
        <p:spPr>
          <a:xfrm>
            <a:off x="5521366" y="4221802"/>
            <a:ext cx="1577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H1(32) = 2 </a:t>
            </a:r>
            <a:endParaRPr lang="zh-CN" altLang="en-US" dirty="0"/>
          </a:p>
        </p:txBody>
      </p:sp>
      <p:sp>
        <p:nvSpPr>
          <p:cNvPr id="112" name="Rectangle 6">
            <a:extLst>
              <a:ext uri="{FF2B5EF4-FFF2-40B4-BE49-F238E27FC236}">
                <a16:creationId xmlns:a16="http://schemas.microsoft.com/office/drawing/2014/main" id="{12C071BB-2F12-234D-BDA8-E8B5F12F360C}"/>
              </a:ext>
            </a:extLst>
          </p:cNvPr>
          <p:cNvSpPr/>
          <p:nvPr/>
        </p:nvSpPr>
        <p:spPr>
          <a:xfrm>
            <a:off x="901975" y="4907012"/>
            <a:ext cx="7399808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Question: what if H1(32) = 3? (which is taken by 84)</a:t>
            </a:r>
          </a:p>
        </p:txBody>
      </p:sp>
    </p:spTree>
    <p:extLst>
      <p:ext uri="{BB962C8B-B14F-4D97-AF65-F5344CB8AC3E}">
        <p14:creationId xmlns:p14="http://schemas.microsoft.com/office/powerpoint/2010/main" val="283469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32 (Buckets0[0]) to another place </a:t>
            </a:r>
          </a:p>
          <a:p>
            <a:pPr lvl="2"/>
            <a:r>
              <a:rPr kumimoji="1" lang="en-US" altLang="zh-CN" b="1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Question: what if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H1(32) </a:t>
            </a:r>
            <a:r>
              <a:rPr kumimoji="1" lang="en-US" altLang="zh-CN" b="1" strike="sngStrike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2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3? </a:t>
            </a:r>
            <a:endParaRPr kumimoji="1" lang="en-US" altLang="zh-CN" b="1" dirty="0">
              <a:solidFill>
                <a:srgbClr val="C00000"/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7337DED2-AD33-1E41-B61F-24315302EC18}"/>
              </a:ext>
            </a:extLst>
          </p:cNvPr>
          <p:cNvSpPr/>
          <p:nvPr/>
        </p:nvSpPr>
        <p:spPr>
          <a:xfrm>
            <a:off x="7195930" y="1479056"/>
            <a:ext cx="453633" cy="112533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  <a:gd name="connsiteX0" fmla="*/ 0 w 453633"/>
              <a:gd name="connsiteY0" fmla="*/ 48877 h 1095606"/>
              <a:gd name="connsiteX1" fmla="*/ 188844 w 453633"/>
              <a:gd name="connsiteY1" fmla="*/ 58817 h 1095606"/>
              <a:gd name="connsiteX2" fmla="*/ 228600 w 453633"/>
              <a:gd name="connsiteY2" fmla="*/ 635286 h 1095606"/>
              <a:gd name="connsiteX3" fmla="*/ 453633 w 453633"/>
              <a:gd name="connsiteY3" fmla="*/ 1092825 h 1095606"/>
              <a:gd name="connsiteX0" fmla="*/ 0 w 453633"/>
              <a:gd name="connsiteY0" fmla="*/ 48877 h 1100714"/>
              <a:gd name="connsiteX1" fmla="*/ 188844 w 453633"/>
              <a:gd name="connsiteY1" fmla="*/ 58817 h 1100714"/>
              <a:gd name="connsiteX2" fmla="*/ 228600 w 453633"/>
              <a:gd name="connsiteY2" fmla="*/ 635286 h 1100714"/>
              <a:gd name="connsiteX3" fmla="*/ 453633 w 453633"/>
              <a:gd name="connsiteY3" fmla="*/ 1092825 h 1100714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8689"/>
              <a:gd name="connsiteX1" fmla="*/ 188844 w 453633"/>
              <a:gd name="connsiteY1" fmla="*/ 91327 h 1128689"/>
              <a:gd name="connsiteX2" fmla="*/ 453633 w 453633"/>
              <a:gd name="connsiteY2" fmla="*/ 1125335 h 1128689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33" h="1125335">
                <a:moveTo>
                  <a:pt x="0" y="81387"/>
                </a:moveTo>
                <a:cubicBezTo>
                  <a:pt x="75372" y="37489"/>
                  <a:pt x="113239" y="-82664"/>
                  <a:pt x="188844" y="91327"/>
                </a:cubicBezTo>
                <a:cubicBezTo>
                  <a:pt x="264449" y="265318"/>
                  <a:pt x="249978" y="995886"/>
                  <a:pt x="453633" y="1125335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579126" y="127809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32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14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strike="sngStrike" dirty="0">
                <a:latin typeface="+mn-lt"/>
                <a:cs typeface="Consolas" panose="020B0609020204030204" pitchFamily="49" charset="0"/>
              </a:rPr>
              <a:t>Kick 32 (Buckets0[0]) to another place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2 (Buckets1[0]) to another place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7337DED2-AD33-1E41-B61F-24315302EC18}"/>
              </a:ext>
            </a:extLst>
          </p:cNvPr>
          <p:cNvSpPr/>
          <p:nvPr/>
        </p:nvSpPr>
        <p:spPr>
          <a:xfrm>
            <a:off x="7195930" y="1479056"/>
            <a:ext cx="453633" cy="1125335"/>
          </a:xfrm>
          <a:custGeom>
            <a:avLst/>
            <a:gdLst>
              <a:gd name="connsiteX0" fmla="*/ 0 w 477079"/>
              <a:gd name="connsiteY0" fmla="*/ 48877 h 697665"/>
              <a:gd name="connsiteX1" fmla="*/ 188844 w 477079"/>
              <a:gd name="connsiteY1" fmla="*/ 58817 h 697665"/>
              <a:gd name="connsiteX2" fmla="*/ 228600 w 477079"/>
              <a:gd name="connsiteY2" fmla="*/ 635286 h 697665"/>
              <a:gd name="connsiteX3" fmla="*/ 477079 w 477079"/>
              <a:gd name="connsiteY3" fmla="*/ 655164 h 697665"/>
              <a:gd name="connsiteX0" fmla="*/ 0 w 453633"/>
              <a:gd name="connsiteY0" fmla="*/ 48877 h 1095606"/>
              <a:gd name="connsiteX1" fmla="*/ 188844 w 453633"/>
              <a:gd name="connsiteY1" fmla="*/ 58817 h 1095606"/>
              <a:gd name="connsiteX2" fmla="*/ 228600 w 453633"/>
              <a:gd name="connsiteY2" fmla="*/ 635286 h 1095606"/>
              <a:gd name="connsiteX3" fmla="*/ 453633 w 453633"/>
              <a:gd name="connsiteY3" fmla="*/ 1092825 h 1095606"/>
              <a:gd name="connsiteX0" fmla="*/ 0 w 453633"/>
              <a:gd name="connsiteY0" fmla="*/ 48877 h 1100714"/>
              <a:gd name="connsiteX1" fmla="*/ 188844 w 453633"/>
              <a:gd name="connsiteY1" fmla="*/ 58817 h 1100714"/>
              <a:gd name="connsiteX2" fmla="*/ 228600 w 453633"/>
              <a:gd name="connsiteY2" fmla="*/ 635286 h 1100714"/>
              <a:gd name="connsiteX3" fmla="*/ 453633 w 453633"/>
              <a:gd name="connsiteY3" fmla="*/ 1092825 h 1100714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8689"/>
              <a:gd name="connsiteX1" fmla="*/ 188844 w 453633"/>
              <a:gd name="connsiteY1" fmla="*/ 91327 h 1128689"/>
              <a:gd name="connsiteX2" fmla="*/ 453633 w 453633"/>
              <a:gd name="connsiteY2" fmla="*/ 1125335 h 1128689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  <a:gd name="connsiteX0" fmla="*/ 0 w 453633"/>
              <a:gd name="connsiteY0" fmla="*/ 81387 h 1125335"/>
              <a:gd name="connsiteX1" fmla="*/ 188844 w 453633"/>
              <a:gd name="connsiteY1" fmla="*/ 91327 h 1125335"/>
              <a:gd name="connsiteX2" fmla="*/ 453633 w 453633"/>
              <a:gd name="connsiteY2" fmla="*/ 1125335 h 112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33" h="1125335">
                <a:moveTo>
                  <a:pt x="0" y="81387"/>
                </a:moveTo>
                <a:cubicBezTo>
                  <a:pt x="75372" y="37489"/>
                  <a:pt x="113239" y="-82664"/>
                  <a:pt x="188844" y="91327"/>
                </a:cubicBezTo>
                <a:cubicBezTo>
                  <a:pt x="264449" y="265318"/>
                  <a:pt x="249978" y="995886"/>
                  <a:pt x="453633" y="1125335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645726" y="12780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1034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2 (Buckets1[0]) to another place</a:t>
            </a:r>
          </a:p>
          <a:p>
            <a:pPr lvl="2"/>
            <a:r>
              <a:rPr kumimoji="1" lang="en-US" altLang="zh-CN" dirty="0">
                <a:cs typeface="Consolas" panose="020B0609020204030204" pitchFamily="49" charset="0"/>
              </a:rPr>
              <a:t>Assume: 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H0(2) = 2 </a:t>
            </a:r>
            <a:endParaRPr kumimoji="1" lang="en-US" altLang="zh-CN" dirty="0">
              <a:cs typeface="Consolas" panose="020B0609020204030204" pitchFamily="49" charset="0"/>
            </a:endParaRPr>
          </a:p>
          <a:p>
            <a:pPr lvl="2"/>
            <a:endParaRPr kumimoji="1" lang="en-US" altLang="zh-CN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E947922-EBBD-854C-88F6-8354950A5FFF}"/>
              </a:ext>
            </a:extLst>
          </p:cNvPr>
          <p:cNvSpPr txBox="1"/>
          <p:nvPr/>
        </p:nvSpPr>
        <p:spPr>
          <a:xfrm>
            <a:off x="6657760" y="2009578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595497" y="128545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32</a:t>
            </a:r>
            <a:endParaRPr kumimoji="1" lang="zh-CN" altLang="en-US" dirty="0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54C93BC4-316E-5646-90D0-7A693842FF8E}"/>
              </a:ext>
            </a:extLst>
          </p:cNvPr>
          <p:cNvSpPr/>
          <p:nvPr/>
        </p:nvSpPr>
        <p:spPr>
          <a:xfrm>
            <a:off x="7166708" y="1404161"/>
            <a:ext cx="500184" cy="927866"/>
          </a:xfrm>
          <a:custGeom>
            <a:avLst/>
            <a:gdLst>
              <a:gd name="connsiteX0" fmla="*/ 500184 w 500184"/>
              <a:gd name="connsiteY0" fmla="*/ 72947 h 927866"/>
              <a:gd name="connsiteX1" fmla="*/ 265723 w 500184"/>
              <a:gd name="connsiteY1" fmla="*/ 72947 h 927866"/>
              <a:gd name="connsiteX2" fmla="*/ 211015 w 500184"/>
              <a:gd name="connsiteY2" fmla="*/ 831039 h 927866"/>
              <a:gd name="connsiteX3" fmla="*/ 0 w 500184"/>
              <a:gd name="connsiteY3" fmla="*/ 893562 h 92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184" h="927866">
                <a:moveTo>
                  <a:pt x="500184" y="72947"/>
                </a:moveTo>
                <a:cubicBezTo>
                  <a:pt x="407051" y="9772"/>
                  <a:pt x="313918" y="-53402"/>
                  <a:pt x="265723" y="72947"/>
                </a:cubicBezTo>
                <a:cubicBezTo>
                  <a:pt x="217528" y="199296"/>
                  <a:pt x="255302" y="694270"/>
                  <a:pt x="211015" y="831039"/>
                </a:cubicBezTo>
                <a:cubicBezTo>
                  <a:pt x="166728" y="967808"/>
                  <a:pt x="83364" y="930685"/>
                  <a:pt x="0" y="89356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EA51713-C10E-4749-8861-8305148FE47C}"/>
              </a:ext>
            </a:extLst>
          </p:cNvPr>
          <p:cNvSpPr txBox="1"/>
          <p:nvPr/>
        </p:nvSpPr>
        <p:spPr>
          <a:xfrm>
            <a:off x="7898007" y="12719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9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5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Example: Insert(9)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Buckets0[H0(9)] = 0 &amp; Buckets1[H1(9)] = 0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n-lt"/>
                <a:cs typeface="Consolas" panose="020B0609020204030204" pitchFamily="49" charset="0"/>
              </a:rPr>
              <a:t>Cuckoo hashing will kick others to different place to empty </a:t>
            </a:r>
          </a:p>
          <a:p>
            <a:pPr lvl="2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Kick 2 (Buckets1[0]) to another place</a:t>
            </a:r>
          </a:p>
          <a:p>
            <a:pPr lvl="2"/>
            <a:r>
              <a:rPr kumimoji="1" lang="en-US" altLang="zh-CN" dirty="0">
                <a:cs typeface="Consolas" panose="020B0609020204030204" pitchFamily="49" charset="0"/>
              </a:rPr>
              <a:t>Assume: 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H0(2) = </a:t>
            </a:r>
            <a:r>
              <a:rPr kumimoji="1" lang="en-US" altLang="zh-CN" strike="sngStrike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What if that happens? </a:t>
            </a:r>
          </a:p>
          <a:p>
            <a:pPr lvl="2"/>
            <a:endParaRPr kumimoji="1" lang="en-US" altLang="zh-CN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A1070FC-B97A-8943-BAE9-7AA36FB4B421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3C0C921-1B98-3B49-B800-BDB71A49002A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37773ED-778D-5A47-84CC-8779DBDDBEB3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30B502B-E034-FD4E-AF4D-FB3B799FB0E8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38BB81D-BA8A-0745-AE76-DF7BDAE5AC9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D1AFC4D-7E0C-2D46-97F4-314A80B7CAB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36362B-6531-DE4F-BC20-AC3DA05A7062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AEE732A-CA9A-6449-AD91-7130F4C224B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74FD46-0E0C-7D41-8916-DD2F62F4D91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CE2B76-EC3C-324F-88FB-D7233909726A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4029431-F0FC-204A-A2A1-FD022028117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508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9D29FE-A379-BE46-B70F-F2CCA48F0AB1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90786A-01A2-9140-AC4B-913001F686D6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3D4977-0412-5044-B4AC-8B8868269B34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D17132-7F75-1245-8BBF-2553863AB76B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35A7FBA-20E2-F446-8979-EDB8327FFBCB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B7D655A-2915-3C42-916A-4063105DD88D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3810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A8499BD-649A-E04B-9738-F88C3EA7704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591492-64CF-D149-84CD-704C7D78C2B5}"/>
              </a:ext>
            </a:extLst>
          </p:cNvPr>
          <p:cNvGrpSpPr/>
          <p:nvPr/>
        </p:nvGrpSpPr>
        <p:grpSpPr>
          <a:xfrm>
            <a:off x="7676971" y="2357897"/>
            <a:ext cx="719633" cy="369332"/>
            <a:chOff x="6193383" y="1503946"/>
            <a:chExt cx="719633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C5975C3-E704-8F43-A073-40A240B0219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E3E65A6-D9DC-4B45-B6E0-370C690FFC24}"/>
                </a:ext>
              </a:extLst>
            </p:cNvPr>
            <p:cNvSpPr txBox="1"/>
            <p:nvPr/>
          </p:nvSpPr>
          <p:spPr>
            <a:xfrm>
              <a:off x="6332626" y="150394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84</a:t>
              </a:r>
              <a:endParaRPr kumimoji="1"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1F17F84-E4F5-D14E-BD4F-E3FB68BC2032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B37985-A855-7848-AB21-4A91FAF66461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2609F-F6CD-7D49-A129-6E34B58FF1B8}"/>
              </a:ext>
            </a:extLst>
          </p:cNvPr>
          <p:cNvGrpSpPr/>
          <p:nvPr/>
        </p:nvGrpSpPr>
        <p:grpSpPr>
          <a:xfrm>
            <a:off x="8402704" y="2737420"/>
            <a:ext cx="697627" cy="355074"/>
            <a:chOff x="5427018" y="1129308"/>
            <a:chExt cx="697627" cy="3550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4F707CE-1EC2-D54C-9716-68659A238A2A}"/>
                </a:ext>
              </a:extLst>
            </p:cNvPr>
            <p:cNvSpPr/>
            <p:nvPr/>
          </p:nvSpPr>
          <p:spPr>
            <a:xfrm>
              <a:off x="5427018" y="1186266"/>
              <a:ext cx="697627" cy="298116"/>
            </a:xfrm>
            <a:prstGeom prst="rect">
              <a:avLst/>
            </a:prstGeom>
            <a:solidFill>
              <a:srgbClr val="EACBA3"/>
            </a:solidFill>
            <a:ln w="25400">
              <a:solidFill>
                <a:schemeClr val="bg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B9B77C6-82B7-2843-9991-1E80543E28EE}"/>
                </a:ext>
              </a:extLst>
            </p:cNvPr>
            <p:cNvSpPr txBox="1"/>
            <p:nvPr/>
          </p:nvSpPr>
          <p:spPr>
            <a:xfrm>
              <a:off x="5442646" y="112930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/>
                <a:t>value</a:t>
              </a:r>
              <a:endParaRPr kumimoji="1" lang="zh-CN" altLang="en-US" sz="1600" dirty="0"/>
            </a:p>
          </p:txBody>
        </p:sp>
      </p:grp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1FC974E4-BDF6-4A47-BC39-494F4151D113}"/>
              </a:ext>
            </a:extLst>
          </p:cNvPr>
          <p:cNvSpPr/>
          <p:nvPr/>
        </p:nvSpPr>
        <p:spPr>
          <a:xfrm>
            <a:off x="8368989" y="2217337"/>
            <a:ext cx="588265" cy="577195"/>
          </a:xfrm>
          <a:custGeom>
            <a:avLst/>
            <a:gdLst>
              <a:gd name="connsiteX0" fmla="*/ 635619 w 635619"/>
              <a:gd name="connsiteY0" fmla="*/ 22302 h 145121"/>
              <a:gd name="connsiteX1" fmla="*/ 200722 w 635619"/>
              <a:gd name="connsiteY1" fmla="*/ 144965 h 145121"/>
              <a:gd name="connsiteX2" fmla="*/ 0 w 635619"/>
              <a:gd name="connsiteY2" fmla="*/ 0 h 145121"/>
              <a:gd name="connsiteX0" fmla="*/ 471496 w 471496"/>
              <a:gd name="connsiteY0" fmla="*/ 514672 h 521021"/>
              <a:gd name="connsiteX1" fmla="*/ 200722 w 471496"/>
              <a:gd name="connsiteY1" fmla="*/ 144965 h 521021"/>
              <a:gd name="connsiteX2" fmla="*/ 0 w 471496"/>
              <a:gd name="connsiteY2" fmla="*/ 0 h 521021"/>
              <a:gd name="connsiteX0" fmla="*/ 471496 w 471496"/>
              <a:gd name="connsiteY0" fmla="*/ 514672 h 519826"/>
              <a:gd name="connsiteX1" fmla="*/ 357029 w 471496"/>
              <a:gd name="connsiteY1" fmla="*/ 35550 h 519826"/>
              <a:gd name="connsiteX2" fmla="*/ 0 w 471496"/>
              <a:gd name="connsiteY2" fmla="*/ 0 h 519826"/>
              <a:gd name="connsiteX0" fmla="*/ 471496 w 594266"/>
              <a:gd name="connsiteY0" fmla="*/ 514672 h 514672"/>
              <a:gd name="connsiteX1" fmla="*/ 357029 w 594266"/>
              <a:gd name="connsiteY1" fmla="*/ 35550 h 514672"/>
              <a:gd name="connsiteX2" fmla="*/ 0 w 594266"/>
              <a:gd name="connsiteY2" fmla="*/ 0 h 514672"/>
              <a:gd name="connsiteX0" fmla="*/ 463681 w 588265"/>
              <a:gd name="connsiteY0" fmla="*/ 577195 h 577195"/>
              <a:gd name="connsiteX1" fmla="*/ 357029 w 588265"/>
              <a:gd name="connsiteY1" fmla="*/ 35550 h 577195"/>
              <a:gd name="connsiteX2" fmla="*/ 0 w 588265"/>
              <a:gd name="connsiteY2" fmla="*/ 0 h 57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265" h="577195">
                <a:moveTo>
                  <a:pt x="463681" y="577195"/>
                </a:moveTo>
                <a:cubicBezTo>
                  <a:pt x="752492" y="210539"/>
                  <a:pt x="462965" y="39267"/>
                  <a:pt x="357029" y="35550"/>
                </a:cubicBezTo>
                <a:cubicBezTo>
                  <a:pt x="251093" y="31833"/>
                  <a:pt x="47393" y="7062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46A5C7F-6CD4-D245-B1F4-1349C14EC455}"/>
              </a:ext>
            </a:extLst>
          </p:cNvPr>
          <p:cNvSpPr txBox="1"/>
          <p:nvPr/>
        </p:nvSpPr>
        <p:spPr>
          <a:xfrm>
            <a:off x="7804080" y="164057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73</a:t>
            </a:r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3FCD4D-C2CE-3E41-B2A6-E9CA8E1B7914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86C62EF-903C-9F42-92C9-DB04CBFF0B7E}"/>
              </a:ext>
            </a:extLst>
          </p:cNvPr>
          <p:cNvSpPr txBox="1"/>
          <p:nvPr/>
        </p:nvSpPr>
        <p:spPr>
          <a:xfrm>
            <a:off x="6585818" y="16715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16</a:t>
            </a:r>
            <a:endParaRPr kumimoji="1"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7C32B1-2113-B241-BF24-D18DBE634C59}"/>
              </a:ext>
            </a:extLst>
          </p:cNvPr>
          <p:cNvSpPr txBox="1"/>
          <p:nvPr/>
        </p:nvSpPr>
        <p:spPr>
          <a:xfrm>
            <a:off x="6595497" y="128545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32</a:t>
            </a:r>
            <a:endParaRPr kumimoji="1"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5CEB27A-F72C-B146-9DA9-266A75773943}"/>
              </a:ext>
            </a:extLst>
          </p:cNvPr>
          <p:cNvSpPr txBox="1"/>
          <p:nvPr/>
        </p:nvSpPr>
        <p:spPr>
          <a:xfrm>
            <a:off x="7884368" y="1292631"/>
            <a:ext cx="547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2EDE8C53-148C-7642-BD58-9B5A9E74D089}"/>
              </a:ext>
            </a:extLst>
          </p:cNvPr>
          <p:cNvSpPr/>
          <p:nvPr/>
        </p:nvSpPr>
        <p:spPr>
          <a:xfrm>
            <a:off x="7143262" y="1436203"/>
            <a:ext cx="547076" cy="440491"/>
          </a:xfrm>
          <a:custGeom>
            <a:avLst/>
            <a:gdLst>
              <a:gd name="connsiteX0" fmla="*/ 547076 w 547076"/>
              <a:gd name="connsiteY0" fmla="*/ 33089 h 440491"/>
              <a:gd name="connsiteX1" fmla="*/ 265723 w 547076"/>
              <a:gd name="connsiteY1" fmla="*/ 33089 h 440491"/>
              <a:gd name="connsiteX2" fmla="*/ 203200 w 547076"/>
              <a:gd name="connsiteY2" fmla="*/ 376966 h 440491"/>
              <a:gd name="connsiteX3" fmla="*/ 0 w 547076"/>
              <a:gd name="connsiteY3" fmla="*/ 439489 h 440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76" h="440491">
                <a:moveTo>
                  <a:pt x="547076" y="33089"/>
                </a:moveTo>
                <a:cubicBezTo>
                  <a:pt x="435056" y="4432"/>
                  <a:pt x="323036" y="-24224"/>
                  <a:pt x="265723" y="33089"/>
                </a:cubicBezTo>
                <a:cubicBezTo>
                  <a:pt x="208410" y="90402"/>
                  <a:pt x="247487" y="309233"/>
                  <a:pt x="203200" y="376966"/>
                </a:cubicBezTo>
                <a:cubicBezTo>
                  <a:pt x="158913" y="444699"/>
                  <a:pt x="79456" y="442094"/>
                  <a:pt x="0" y="439489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Explosion 2 106">
            <a:extLst>
              <a:ext uri="{FF2B5EF4-FFF2-40B4-BE49-F238E27FC236}">
                <a16:creationId xmlns:a16="http://schemas.microsoft.com/office/drawing/2014/main" id="{14DAAA89-B729-5D42-B1B6-39642918E2E0}"/>
              </a:ext>
            </a:extLst>
          </p:cNvPr>
          <p:cNvSpPr/>
          <p:nvPr/>
        </p:nvSpPr>
        <p:spPr bwMode="auto">
          <a:xfrm>
            <a:off x="6950206" y="1562817"/>
            <a:ext cx="381000" cy="3048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B284DBBF-337D-0842-AADC-E4CC4966FF5C}"/>
              </a:ext>
            </a:extLst>
          </p:cNvPr>
          <p:cNvSpPr/>
          <p:nvPr/>
        </p:nvSpPr>
        <p:spPr>
          <a:xfrm>
            <a:off x="5374644" y="384472"/>
            <a:ext cx="3445827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No available slots!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80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2EF92-1C74-A549-9FED-29FBDD45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B7FD6-F67A-F64F-8142-19C0B9D30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096000" cy="4680520"/>
          </a:xfrm>
        </p:spPr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 Maintain two hash buckets</a:t>
            </a:r>
          </a:p>
          <a:p>
            <a:r>
              <a:rPr kumimoji="1" lang="en-US" altLang="zh-CN" dirty="0"/>
              <a:t>Insert()</a:t>
            </a:r>
          </a:p>
          <a:p>
            <a:pPr lvl="1"/>
            <a:r>
              <a:rPr kumimoji="1" lang="en-US" altLang="zh-CN" dirty="0"/>
              <a:t>Much complicated: should insert to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Buckets0[H0(key)]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Buckets1[H1(key)]</a:t>
            </a:r>
            <a:endParaRPr kumimoji="1" lang="en-US" altLang="zh-CN" b="1" dirty="0">
              <a:latin typeface="+mn-lt"/>
              <a:cs typeface="Consolas" panose="020B0609020204030204" pitchFamily="49" charset="0"/>
            </a:endParaRPr>
          </a:p>
          <a:p>
            <a:pPr lvl="1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If no available slots, </a:t>
            </a:r>
            <a:r>
              <a:rPr kumimoji="1" lang="en-US" altLang="zh-CN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rehashing</a:t>
            </a:r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 &amp; repeat the above insert process </a:t>
            </a:r>
          </a:p>
          <a:p>
            <a:pPr lvl="1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Rehashing: enlarge the buckets (typically </a:t>
            </a:r>
            <a:r>
              <a:rPr kumimoji="1" lang="en-US" altLang="zh-CN" b="1" dirty="0">
                <a:solidFill>
                  <a:srgbClr val="C00000"/>
                </a:solidFill>
                <a:latin typeface="+mn-lt"/>
                <a:cs typeface="Consolas" panose="020B0609020204030204" pitchFamily="49" charset="0"/>
              </a:rPr>
              <a:t>X2</a:t>
            </a:r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) 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CA7C0-8BEA-1245-8057-651D1595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2BFEC7E-C4DD-8D40-A8DC-BB5D78BA1DBD}"/>
              </a:ext>
            </a:extLst>
          </p:cNvPr>
          <p:cNvSpPr/>
          <p:nvPr/>
        </p:nvSpPr>
        <p:spPr>
          <a:xfrm>
            <a:off x="6444208" y="1277970"/>
            <a:ext cx="719633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577567C-E9F8-4C4A-A4A7-76F36DF6A155}"/>
              </a:ext>
            </a:extLst>
          </p:cNvPr>
          <p:cNvGrpSpPr/>
          <p:nvPr/>
        </p:nvGrpSpPr>
        <p:grpSpPr>
          <a:xfrm>
            <a:off x="6444207" y="1638010"/>
            <a:ext cx="719633" cy="369332"/>
            <a:chOff x="6193383" y="1503946"/>
            <a:chExt cx="719633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925867A9-4BE1-1A4F-AC90-E923A6363EE2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42A921D-F0E8-4044-8E8C-13BC90D88D3D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41B7249-F322-CC47-A313-B7CC196B7001}"/>
              </a:ext>
            </a:extLst>
          </p:cNvPr>
          <p:cNvGrpSpPr/>
          <p:nvPr/>
        </p:nvGrpSpPr>
        <p:grpSpPr>
          <a:xfrm>
            <a:off x="6444206" y="1997688"/>
            <a:ext cx="719633" cy="369332"/>
            <a:chOff x="6193383" y="1503946"/>
            <a:chExt cx="719633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E7C64881-DD98-5046-ABD9-47A09780E1C7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718EB05-E841-E14C-86C0-DD56CA4F0A6A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D555247-B60B-EC45-AAA9-14E763E8D081}"/>
              </a:ext>
            </a:extLst>
          </p:cNvPr>
          <p:cNvGrpSpPr/>
          <p:nvPr/>
        </p:nvGrpSpPr>
        <p:grpSpPr>
          <a:xfrm>
            <a:off x="6444206" y="2357897"/>
            <a:ext cx="719633" cy="369332"/>
            <a:chOff x="6193383" y="1503946"/>
            <a:chExt cx="719633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1B36844F-1372-DA4E-B989-9B6383355F41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B5F49AB-56A5-624C-A645-19F8FEF985E5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75126CD6-734B-654A-A778-65AC882C746F}"/>
              </a:ext>
            </a:extLst>
          </p:cNvPr>
          <p:cNvGrpSpPr/>
          <p:nvPr/>
        </p:nvGrpSpPr>
        <p:grpSpPr>
          <a:xfrm>
            <a:off x="7676973" y="1273324"/>
            <a:ext cx="719633" cy="369332"/>
            <a:chOff x="6193383" y="1503946"/>
            <a:chExt cx="719633" cy="36933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C410B51-E532-8B44-A293-119D445912BE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942763E1-96D8-2C42-AE4D-B43E0A179852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A391FEAE-5FC0-0E4A-9AFB-A735AA5AEB52}"/>
              </a:ext>
            </a:extLst>
          </p:cNvPr>
          <p:cNvGrpSpPr/>
          <p:nvPr/>
        </p:nvGrpSpPr>
        <p:grpSpPr>
          <a:xfrm>
            <a:off x="7676972" y="1638010"/>
            <a:ext cx="719633" cy="369332"/>
            <a:chOff x="6193383" y="1503946"/>
            <a:chExt cx="719633" cy="369332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D84B792C-CE95-9044-B286-A1453ED88A0F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03C8E93-F7A8-1F46-9528-4D0467BFC06F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ED3179DD-FD59-3E41-A530-A211BA21BD4F}"/>
              </a:ext>
            </a:extLst>
          </p:cNvPr>
          <p:cNvGrpSpPr/>
          <p:nvPr/>
        </p:nvGrpSpPr>
        <p:grpSpPr>
          <a:xfrm>
            <a:off x="7676971" y="1997688"/>
            <a:ext cx="719633" cy="369332"/>
            <a:chOff x="6193383" y="1503946"/>
            <a:chExt cx="719633" cy="369332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02A3178F-2D29-5648-A105-1EBAEF469C1C}"/>
                </a:ext>
              </a:extLst>
            </p:cNvPr>
            <p:cNvSpPr/>
            <p:nvPr/>
          </p:nvSpPr>
          <p:spPr>
            <a:xfrm>
              <a:off x="6193383" y="1508592"/>
              <a:ext cx="719633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2C7C8890-F053-D348-929B-52F303A456AA}"/>
                </a:ext>
              </a:extLst>
            </p:cNvPr>
            <p:cNvSpPr txBox="1"/>
            <p:nvPr/>
          </p:nvSpPr>
          <p:spPr>
            <a:xfrm>
              <a:off x="6332626" y="150394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dirty="0"/>
            </a:p>
          </p:txBody>
        </p: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B0F081F4-8DFD-EC4A-ACD6-C2045BBC8A61}"/>
              </a:ext>
            </a:extLst>
          </p:cNvPr>
          <p:cNvSpPr/>
          <p:nvPr/>
        </p:nvSpPr>
        <p:spPr>
          <a:xfrm>
            <a:off x="7676971" y="2362543"/>
            <a:ext cx="719633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17EA3BAE-1D9E-C741-BC2E-250EB1C0BCE9}"/>
              </a:ext>
            </a:extLst>
          </p:cNvPr>
          <p:cNvSpPr txBox="1"/>
          <p:nvPr/>
        </p:nvSpPr>
        <p:spPr>
          <a:xfrm>
            <a:off x="6282159" y="877306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Buckets0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DA8C366B-6024-0843-8708-58A6697C0AE6}"/>
              </a:ext>
            </a:extLst>
          </p:cNvPr>
          <p:cNvSpPr txBox="1"/>
          <p:nvPr/>
        </p:nvSpPr>
        <p:spPr>
          <a:xfrm>
            <a:off x="7484478" y="872660"/>
            <a:ext cx="120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Buckets1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633C7D2F-395A-C54C-A0D5-599615751083}"/>
              </a:ext>
            </a:extLst>
          </p:cNvPr>
          <p:cNvSpPr/>
          <p:nvPr/>
        </p:nvSpPr>
        <p:spPr>
          <a:xfrm>
            <a:off x="6444206" y="2726698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679E7BD-81C8-0341-8A2D-39EECC1B92C3}"/>
              </a:ext>
            </a:extLst>
          </p:cNvPr>
          <p:cNvSpPr/>
          <p:nvPr/>
        </p:nvSpPr>
        <p:spPr>
          <a:xfrm>
            <a:off x="6444205" y="3091384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D1615760-5622-3A47-9F23-6C53DCB269B9}"/>
              </a:ext>
            </a:extLst>
          </p:cNvPr>
          <p:cNvSpPr txBox="1"/>
          <p:nvPr/>
        </p:nvSpPr>
        <p:spPr>
          <a:xfrm>
            <a:off x="6583448" y="30867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C568E473-D1DE-DF4F-A109-B979F5D1D177}"/>
              </a:ext>
            </a:extLst>
          </p:cNvPr>
          <p:cNvSpPr/>
          <p:nvPr/>
        </p:nvSpPr>
        <p:spPr>
          <a:xfrm>
            <a:off x="6444204" y="3451062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613AC2DB-22D1-2240-8203-91099D290B45}"/>
              </a:ext>
            </a:extLst>
          </p:cNvPr>
          <p:cNvSpPr txBox="1"/>
          <p:nvPr/>
        </p:nvSpPr>
        <p:spPr>
          <a:xfrm>
            <a:off x="6583447" y="34464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2B02532F-8BBA-2246-82D0-D900A66E3591}"/>
              </a:ext>
            </a:extLst>
          </p:cNvPr>
          <p:cNvSpPr/>
          <p:nvPr/>
        </p:nvSpPr>
        <p:spPr>
          <a:xfrm>
            <a:off x="6444204" y="3811271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2E508ED9-2848-6D44-8035-2741C46E13C8}"/>
              </a:ext>
            </a:extLst>
          </p:cNvPr>
          <p:cNvSpPr txBox="1"/>
          <p:nvPr/>
        </p:nvSpPr>
        <p:spPr>
          <a:xfrm>
            <a:off x="6583447" y="38066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ACAFB0E6-F85E-4040-9034-717773089DF2}"/>
              </a:ext>
            </a:extLst>
          </p:cNvPr>
          <p:cNvSpPr/>
          <p:nvPr/>
        </p:nvSpPr>
        <p:spPr>
          <a:xfrm>
            <a:off x="7676971" y="2726698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0B42BF5B-F872-D147-9CE2-406B3573D20D}"/>
              </a:ext>
            </a:extLst>
          </p:cNvPr>
          <p:cNvSpPr txBox="1"/>
          <p:nvPr/>
        </p:nvSpPr>
        <p:spPr>
          <a:xfrm>
            <a:off x="7816214" y="27220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9FD61FB0-BB3F-C54E-9501-BBD014EACCDC}"/>
              </a:ext>
            </a:extLst>
          </p:cNvPr>
          <p:cNvSpPr/>
          <p:nvPr/>
        </p:nvSpPr>
        <p:spPr>
          <a:xfrm>
            <a:off x="7676970" y="3091384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2A0FB18E-C57D-F444-8746-89FAD5F5E6BC}"/>
              </a:ext>
            </a:extLst>
          </p:cNvPr>
          <p:cNvSpPr txBox="1"/>
          <p:nvPr/>
        </p:nvSpPr>
        <p:spPr>
          <a:xfrm>
            <a:off x="7816213" y="30867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7D91AE7C-3B2C-B24C-A385-817849BAA323}"/>
              </a:ext>
            </a:extLst>
          </p:cNvPr>
          <p:cNvSpPr/>
          <p:nvPr/>
        </p:nvSpPr>
        <p:spPr>
          <a:xfrm>
            <a:off x="7676969" y="3451062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5106DF1E-E76F-1046-8EF2-3816AA4E64C6}"/>
              </a:ext>
            </a:extLst>
          </p:cNvPr>
          <p:cNvSpPr txBox="1"/>
          <p:nvPr/>
        </p:nvSpPr>
        <p:spPr>
          <a:xfrm>
            <a:off x="7816212" y="34464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D00A3831-7250-C34E-A4B4-27FC5D63A5F6}"/>
              </a:ext>
            </a:extLst>
          </p:cNvPr>
          <p:cNvSpPr/>
          <p:nvPr/>
        </p:nvSpPr>
        <p:spPr>
          <a:xfrm>
            <a:off x="7676969" y="3811271"/>
            <a:ext cx="719633" cy="360040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66624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916BE9-A5C4-0645-BAB5-E2BD4CFC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2C5E55-0C9B-3B4F-9865-23D64A6CA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Cuckoo hashing</a:t>
            </a:r>
          </a:p>
          <a:p>
            <a:pPr lvl="1"/>
            <a:r>
              <a:rPr kumimoji="1" lang="en-US" altLang="zh-CN" dirty="0"/>
              <a:t>Two tables &amp; Two hash functions (H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, H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The key can only at T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[H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(key)] or T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[H</a:t>
            </a:r>
            <a:r>
              <a:rPr kumimoji="1" lang="en-US" altLang="zh-CN" baseline="-25000" dirty="0"/>
              <a:t>2</a:t>
            </a:r>
            <a:r>
              <a:rPr kumimoji="1" lang="en-US" altLang="zh-CN" dirty="0"/>
              <a:t>(key)] </a:t>
            </a:r>
          </a:p>
          <a:p>
            <a:r>
              <a:rPr kumimoji="1" lang="en-US" altLang="zh-CN" b="1" dirty="0">
                <a:solidFill>
                  <a:srgbClr val="BE374B"/>
                </a:solidFill>
              </a:rPr>
              <a:t>Pros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Good for read: at most two 2 random I/O for get</a:t>
            </a:r>
          </a:p>
          <a:p>
            <a:r>
              <a:rPr kumimoji="1" lang="en-US" altLang="zh-CN" dirty="0">
                <a:solidFill>
                  <a:srgbClr val="BE374B"/>
                </a:solidFill>
              </a:rPr>
              <a:t>Cons</a:t>
            </a:r>
          </a:p>
          <a:p>
            <a:pPr lvl="1"/>
            <a:r>
              <a:rPr kumimoji="1" lang="en-US" altLang="zh-CN" dirty="0"/>
              <a:t>Insertion is complex and can issue many random disk I/O</a:t>
            </a:r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Rehashing</a:t>
            </a:r>
            <a:r>
              <a:rPr kumimoji="1" lang="en-US" altLang="zh-CN" dirty="0"/>
              <a:t> is required if there are many insertions, 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extremely </a:t>
            </a:r>
            <a:r>
              <a:rPr kumimoji="1" lang="en-US" altLang="zh-CN" b="1" dirty="0">
                <a:solidFill>
                  <a:srgbClr val="BE374B"/>
                </a:solidFill>
              </a:rPr>
              <a:t>slow</a:t>
            </a:r>
          </a:p>
          <a:p>
            <a:pPr lvl="2"/>
            <a:r>
              <a:rPr kumimoji="1" lang="en-US" altLang="zh-CN" dirty="0"/>
              <a:t>Expanding the table, and re-insert all the keys in the new 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(!)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65CD61-1E6D-6F48-8AB0-E4E424D3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CA6CF2-D236-044E-B34F-F16282892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384" y="384608"/>
            <a:ext cx="1765232" cy="22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90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EB584B-FFB5-6C4C-82CB-68A1A33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Selecting a proper index for KV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 is non-trivial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70BF6B-E78E-FA4E-A67F-A41B11D33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Not just choosing a data structure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Trade-offs</a:t>
            </a:r>
            <a:r>
              <a:rPr kumimoji="1" lang="en-US" altLang="zh-CN" b="0" dirty="0"/>
              <a:t> of selecting indexes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Read</a:t>
            </a:r>
            <a:r>
              <a:rPr kumimoji="1" lang="en-US" altLang="zh-CN" b="0" dirty="0"/>
              <a:t> </a:t>
            </a:r>
            <a:r>
              <a:rPr kumimoji="1" lang="en-US" altLang="zh-CN" dirty="0"/>
              <a:t>performance</a:t>
            </a:r>
            <a:r>
              <a:rPr kumimoji="1" lang="en-US" altLang="zh-CN" b="0" dirty="0"/>
              <a:t> vs. </a:t>
            </a:r>
            <a:r>
              <a:rPr kumimoji="1" lang="en-US" altLang="zh-CN" b="1" dirty="0">
                <a:solidFill>
                  <a:srgbClr val="C00000"/>
                </a:solidFill>
              </a:rPr>
              <a:t>update</a:t>
            </a:r>
            <a:r>
              <a:rPr kumimoji="1" lang="en-US" altLang="zh-CN" dirty="0"/>
              <a:t> performance </a:t>
            </a:r>
          </a:p>
          <a:p>
            <a:pPr lvl="2"/>
            <a:r>
              <a:rPr kumimoji="1" lang="en-US" altLang="zh-CN" b="0" dirty="0"/>
              <a:t>An index needs</a:t>
            </a:r>
            <a:r>
              <a:rPr kumimoji="1" lang="en-US" altLang="zh-CN" dirty="0"/>
              <a:t> to be updated upon inserts/deletions </a:t>
            </a:r>
          </a:p>
          <a:p>
            <a:pPr lvl="1"/>
            <a:r>
              <a:rPr kumimoji="1" lang="en-US" altLang="zh-CN" b="0" dirty="0"/>
              <a:t>Whether index </a:t>
            </a:r>
            <a:r>
              <a:rPr kumimoji="1" lang="en-US" altLang="zh-CN" b="1" dirty="0">
                <a:solidFill>
                  <a:srgbClr val="C00000"/>
                </a:solidFill>
              </a:rPr>
              <a:t>is friendly to </a:t>
            </a:r>
            <a:r>
              <a:rPr kumimoji="1" lang="en-US" altLang="zh-CN" b="0" dirty="0"/>
              <a:t>the storage? </a:t>
            </a:r>
          </a:p>
          <a:p>
            <a:pPr lvl="2"/>
            <a:r>
              <a:rPr kumimoji="1" lang="en-US" altLang="zh-CN" dirty="0"/>
              <a:t>E.g., random vs. sequential </a:t>
            </a:r>
          </a:p>
          <a:p>
            <a:pPr lvl="1"/>
            <a:r>
              <a:rPr kumimoji="1" lang="en-US" altLang="zh-CN" dirty="0"/>
              <a:t>Others (e.g., storage overhead)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B9ACB-8FB3-3B42-9116-4C4F23F30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6985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issues of using hash index &amp;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Crash recovery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E.g., under machine failure, there may be partially written records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Recover hash table after reboot, can be slow (if the log file is large) 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Index limited by the RAM size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Can put it on the disk but is slow. Why?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Hint: hash lookup requires many random reads </a:t>
            </a:r>
          </a:p>
          <a:p>
            <a:r>
              <a:rPr kumimoji="1" lang="en-US" altLang="zh-CN" dirty="0"/>
              <a:t>Lack </a:t>
            </a:r>
            <a:r>
              <a:rPr kumimoji="1" lang="en-US" altLang="zh-CN" dirty="0">
                <a:solidFill>
                  <a:srgbClr val="C00000"/>
                </a:solidFill>
              </a:rPr>
              <a:t>range query </a:t>
            </a:r>
            <a:r>
              <a:rPr kumimoji="1" lang="en-US" altLang="zh-CN" dirty="0"/>
              <a:t>support </a:t>
            </a:r>
          </a:p>
          <a:p>
            <a:pPr lvl="1"/>
            <a:r>
              <a:rPr kumimoji="1" lang="en-US" altLang="zh-CN" dirty="0"/>
              <a:t>E.g., </a:t>
            </a:r>
            <a:r>
              <a:rPr lang="en-US" altLang="zh-CN" dirty="0"/>
              <a:t>scan over all keys between kitty00000 &amp; kitty99999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794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2976C-DBF2-8D4E-A982-1C10C810F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indexes: a form of ordered index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6C806B-E63A-FE4D-AFA9-7D381C374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Introduced in 1970, the </a:t>
            </a:r>
            <a:r>
              <a:rPr lang="en" altLang="zh-CN" b="0" dirty="0"/>
              <a:t>“ubiquitous” </a:t>
            </a:r>
            <a:r>
              <a:rPr kumimoji="1" lang="en-US" altLang="zh-CN" b="0" dirty="0"/>
              <a:t> index 10 years later </a:t>
            </a:r>
          </a:p>
          <a:p>
            <a:pPr lvl="1"/>
            <a:r>
              <a:rPr kumimoji="1" lang="en-US" altLang="zh-CN" dirty="0"/>
              <a:t>Standard index of many databases and key-value stores</a:t>
            </a:r>
            <a:endParaRPr lang="en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0005AC-AE79-D94C-9874-7FA526D6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7F4C98E-3867-CB4A-B705-39A699F7C1E5}"/>
              </a:ext>
            </a:extLst>
          </p:cNvPr>
          <p:cNvSpPr/>
          <p:nvPr/>
        </p:nvSpPr>
        <p:spPr>
          <a:xfrm>
            <a:off x="2060278" y="2200306"/>
            <a:ext cx="5166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i="1" dirty="0"/>
              <a:t>“It could be said that the world’s information is at our fingertips because of B-trees” </a:t>
            </a:r>
            <a:endParaRPr lang="en" altLang="zh-CN" i="1" dirty="0">
              <a:effectLst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0CB85E0-CAB9-9C40-A381-F4B3059C3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370" y="3280832"/>
            <a:ext cx="1998830" cy="204651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D35C68D-DF07-634B-95D7-F0E34C67BF1C}"/>
              </a:ext>
            </a:extLst>
          </p:cNvPr>
          <p:cNvSpPr/>
          <p:nvPr/>
        </p:nvSpPr>
        <p:spPr>
          <a:xfrm>
            <a:off x="4267200" y="401114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altLang="zh-CN" sz="1400" dirty="0"/>
              <a:t>Goetz </a:t>
            </a:r>
            <a:r>
              <a:rPr lang="en" altLang="zh-CN" sz="1400" dirty="0" err="1"/>
              <a:t>Graefe</a:t>
            </a:r>
            <a:r>
              <a:rPr lang="en" altLang="zh-CN" sz="1400" dirty="0"/>
              <a:t> Microsoft, HP Fellow, now Google ACM Software System Award </a:t>
            </a:r>
            <a:endParaRPr lang="en" altLang="zh-CN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415641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6657C-7CD6-9048-812E-E03F6CC1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1439F-E6FD-C549-A583-9A23A5C3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E65814-B18F-0E4E-B854-0C28E4B6A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543580"/>
            <a:ext cx="5796880" cy="3257806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BA8CD-7C7F-D24F-B167-BC6838A08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b="0" dirty="0"/>
              <a:t>A B-tree is a tree data structure </a:t>
            </a:r>
          </a:p>
          <a:p>
            <a:pPr lvl="1"/>
            <a:r>
              <a:rPr kumimoji="1" lang="en" altLang="zh-CN" dirty="0"/>
              <a:t>Each node is </a:t>
            </a:r>
            <a:r>
              <a:rPr kumimoji="1" lang="en" altLang="zh-CN" b="1" dirty="0">
                <a:solidFill>
                  <a:srgbClr val="BE374B"/>
                </a:solidFill>
              </a:rPr>
              <a:t>fixed-sized</a:t>
            </a:r>
            <a:r>
              <a:rPr kumimoji="1" lang="en" altLang="zh-CN" dirty="0"/>
              <a:t>, can store multiple keys, and keys are </a:t>
            </a:r>
            <a:r>
              <a:rPr kumimoji="1" lang="en" altLang="zh-CN" b="1" dirty="0">
                <a:solidFill>
                  <a:srgbClr val="C00000"/>
                </a:solidFill>
              </a:rPr>
              <a:t>sorted</a:t>
            </a:r>
            <a:endParaRPr lang="en" altLang="zh-CN" b="1" dirty="0"/>
          </a:p>
          <a:p>
            <a:pPr lvl="1"/>
            <a:r>
              <a:rPr lang="en" altLang="zh-CN" dirty="0"/>
              <a:t>Support </a:t>
            </a:r>
            <a:r>
              <a:rPr lang="en" altLang="zh-CN" b="1" dirty="0">
                <a:solidFill>
                  <a:srgbClr val="BE374B"/>
                </a:solidFill>
              </a:rPr>
              <a:t>efficient</a:t>
            </a:r>
            <a:r>
              <a:rPr lang="en" altLang="zh-CN" dirty="0"/>
              <a:t> </a:t>
            </a:r>
            <a:r>
              <a:rPr lang="en" altLang="zh-CN" b="1" dirty="0">
                <a:solidFill>
                  <a:srgbClr val="C00000"/>
                </a:solidFill>
              </a:rPr>
              <a:t>range</a:t>
            </a:r>
            <a:r>
              <a:rPr lang="en" altLang="zh-CN" dirty="0"/>
              <a:t> operations (e.g., Scan)</a:t>
            </a:r>
            <a:endParaRPr lang="en" altLang="zh-CN" b="0" dirty="0"/>
          </a:p>
          <a:p>
            <a:pPr lvl="1"/>
            <a:r>
              <a:rPr kumimoji="1" lang="en" altLang="zh-CN" dirty="0"/>
              <a:t>Optimized for </a:t>
            </a:r>
            <a:r>
              <a:rPr kumimoji="1" lang="en" altLang="zh-CN" b="1" dirty="0">
                <a:solidFill>
                  <a:srgbClr val="C00000"/>
                </a:solidFill>
              </a:rPr>
              <a:t>large</a:t>
            </a:r>
            <a:r>
              <a:rPr kumimoji="1" lang="en" altLang="zh-CN" dirty="0"/>
              <a:t> read/write blocks of data </a:t>
            </a:r>
          </a:p>
        </p:txBody>
      </p:sp>
    </p:spTree>
    <p:extLst>
      <p:ext uri="{BB962C8B-B14F-4D97-AF65-F5344CB8AC3E}">
        <p14:creationId xmlns:p14="http://schemas.microsoft.com/office/powerpoint/2010/main" val="35357231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 (fanout = 5)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309102FB-C023-0248-B66E-0510DF43A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204A6ACA-A041-5D4B-B237-C16FDD76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97762150-1849-6C47-BA13-BAEE8D7D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A31E9601-3D59-0C42-B6CD-8534D3B89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CE769860-D4A9-F84C-91FA-644052DAA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207FC4F3-5124-344F-A206-D7C66EA91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59AC151F-5E56-2F4B-9459-E95BE0F57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24A79499-AAD3-024F-8EE5-D99896837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5C6E8D76-1FD1-674E-B0EA-3D19C3E1D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3F25C68F-3F04-1043-BF50-7DC97F5038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2217BEDB-85FF-8E40-8001-04D74529A0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E4139D6B-B659-FC4D-ACBA-516E9D1E9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BAB2D28B-94C3-D04B-BD5E-91DA9E05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6EE3DB56-22AB-1644-A452-6218AE24C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77E4ABAC-ACE3-7740-8970-68DDE7DDF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C219DEAE-8AEA-CE4F-BD5D-9DAD51856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7FAFEF0E-2A14-334D-9D5C-3A866C37C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BCBEAAE2-39B1-6A4A-8C41-9F5550558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10B860A7-FD23-7C4C-9BCD-7738B6D282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1D53E173-C5D9-BF4D-B54D-4A9567D04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1B2BD8FA-360B-F44D-8A2C-641265CE6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819F45FD-B544-5B45-96DD-AD4C8E49D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618B911-4391-0746-9FCD-B3AF66384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C0313801-4035-0146-98EF-090D5CAD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19F50A09-2201-AC49-95EA-B79487198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A6E9E24F-0506-CE4B-AC48-4532A820C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4BA7847-F2A5-5F43-8D54-7AAA25A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145346E5-C665-B64B-8425-B8029253A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34D946B4-1C81-F24B-8928-271E03A4DC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F21D2352-E236-1C42-90A4-EA087927F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EDCA0DCD-7AC4-0845-A783-4A68339E9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ADFD61B3-41EF-6343-9220-AEFD53E76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68EDAA5D-583E-B945-B993-9D43D229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474437EC-FDAC-FC47-819E-8E63B9C82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225D9AA8-8639-394E-9162-DF8FA08C7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E7B02DEC-8917-FF43-AF59-010EAFE1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BC144B9D-DBF4-CF4D-90DE-78AD9318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D8497DC1-AD8D-534B-A213-478EF3027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FE150546-B080-194B-85EF-0D1ACDF2B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B03AF601-18AC-524D-935B-5110DCB5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66EA14B9-C181-EC47-90DA-6BFFB5893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70BAF49-D452-E846-A78B-953636FC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EDC0918-77E4-D249-A940-45F241B39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E0066C55-AD6C-6549-BFA4-465D1852FE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8E57FA98-22DA-3C4A-9C8E-6C7AD6EA4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824E8F14-054A-2F49-BEDB-4A8200DC2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A0B5400F-46D1-A144-86B6-8AEC1FEB2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B282D50A-3B36-A748-97CF-ECDA71B9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13E5E217-A192-DA45-8BDA-E15954F6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5170C398-CB83-C049-8829-DE2BBE0E8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8AB8FB1C-7416-0C40-8C69-914BA99D6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09CF88CA-3791-DE47-AA85-CFB831C726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5864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example: Get(2)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50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example: Get(2)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77DCA3-5B88-1C4F-BADD-2312165AFE80}"/>
              </a:ext>
            </a:extLst>
          </p:cNvPr>
          <p:cNvSpPr/>
          <p:nvPr/>
        </p:nvSpPr>
        <p:spPr>
          <a:xfrm>
            <a:off x="1223131" y="2938614"/>
            <a:ext cx="617623" cy="1109836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20203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example: Update(2)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3" name="内容占位符 2">
            <a:extLst>
              <a:ext uri="{FF2B5EF4-FFF2-40B4-BE49-F238E27FC236}">
                <a16:creationId xmlns:a16="http://schemas.microsoft.com/office/drawing/2014/main" id="{0471EB90-A8D8-504E-BA9E-2E155625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lang="en" altLang="zh-CN" b="0" dirty="0"/>
              <a:t>Similar to Get()</a:t>
            </a:r>
          </a:p>
          <a:p>
            <a:pPr lvl="1"/>
            <a:r>
              <a:rPr lang="en" altLang="zh-CN" b="0" dirty="0"/>
              <a:t>1. find the position</a:t>
            </a:r>
          </a:p>
          <a:p>
            <a:pPr lvl="1"/>
            <a:r>
              <a:rPr lang="en" altLang="zh-CN" dirty="0"/>
              <a:t>2. update the value</a:t>
            </a:r>
            <a:endParaRPr lang="en" altLang="zh-CN" b="0" dirty="0"/>
          </a:p>
          <a:p>
            <a:endParaRPr kumimoji="1" lang="en" altLang="zh-CN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2B11DB5B-EFF1-1140-A2C4-E9C131900F05}"/>
              </a:ext>
            </a:extLst>
          </p:cNvPr>
          <p:cNvSpPr/>
          <p:nvPr/>
        </p:nvSpPr>
        <p:spPr>
          <a:xfrm>
            <a:off x="1223131" y="2938614"/>
            <a:ext cx="617623" cy="1109836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28839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example: insert(10)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309102FB-C023-0248-B66E-0510DF43A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204A6ACA-A041-5D4B-B237-C16FDD76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97762150-1849-6C47-BA13-BAEE8D7D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A31E9601-3D59-0C42-B6CD-8534D3B89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CE769860-D4A9-F84C-91FA-644052DAA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207FC4F3-5124-344F-A206-D7C66EA91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59AC151F-5E56-2F4B-9459-E95BE0F57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24A79499-AAD3-024F-8EE5-D99896837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5C6E8D76-1FD1-674E-B0EA-3D19C3E1D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3F25C68F-3F04-1043-BF50-7DC97F5038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2217BEDB-85FF-8E40-8001-04D74529A0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E4139D6B-B659-FC4D-ACBA-516E9D1E9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BAB2D28B-94C3-D04B-BD5E-91DA9E05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6EE3DB56-22AB-1644-A452-6218AE24C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77E4ABAC-ACE3-7740-8970-68DDE7DDF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C219DEAE-8AEA-CE4F-BD5D-9DAD51856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7FAFEF0E-2A14-334D-9D5C-3A866C37C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BCBEAAE2-39B1-6A4A-8C41-9F5550558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10B860A7-FD23-7C4C-9BCD-7738B6D282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1D53E173-C5D9-BF4D-B54D-4A9567D04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1B2BD8FA-360B-F44D-8A2C-641265CE6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819F45FD-B544-5B45-96DD-AD4C8E49D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618B911-4391-0746-9FCD-B3AF66384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C0313801-4035-0146-98EF-090D5CAD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19F50A09-2201-AC49-95EA-B79487198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A6E9E24F-0506-CE4B-AC48-4532A820C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4BA7847-F2A5-5F43-8D54-7AAA25A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145346E5-C665-B64B-8425-B8029253A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34D946B4-1C81-F24B-8928-271E03A4DC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F21D2352-E236-1C42-90A4-EA087927F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EDCA0DCD-7AC4-0845-A783-4A68339E9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ADFD61B3-41EF-6343-9220-AEFD53E76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68EDAA5D-583E-B945-B993-9D43D229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474437EC-FDAC-FC47-819E-8E63B9C82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225D9AA8-8639-394E-9162-DF8FA08C7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E7B02DEC-8917-FF43-AF59-010EAFE1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BC144B9D-DBF4-CF4D-90DE-78AD9318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D8497DC1-AD8D-534B-A213-478EF3027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FE150546-B080-194B-85EF-0D1ACDF2B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B03AF601-18AC-524D-935B-5110DCB5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66EA14B9-C181-EC47-90DA-6BFFB5893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70BAF49-D452-E846-A78B-953636FC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EDC0918-77E4-D249-A940-45F241B39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E0066C55-AD6C-6549-BFA4-465D1852FE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8E57FA98-22DA-3C4A-9C8E-6C7AD6EA4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824E8F14-054A-2F49-BEDB-4A8200DC2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A0B5400F-46D1-A144-86B6-8AEC1FEB2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B282D50A-3B36-A748-97CF-ECDA71B9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13E5E217-A192-DA45-8BDA-E15954F6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5170C398-CB83-C049-8829-DE2BBE0E8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8AB8FB1C-7416-0C40-8C69-914BA99D6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09CF88CA-3791-DE47-AA85-CFB831C726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508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4587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example: insert(10)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63" name="AutoShape 3">
            <a:extLst>
              <a:ext uri="{FF2B5EF4-FFF2-40B4-BE49-F238E27FC236}">
                <a16:creationId xmlns:a16="http://schemas.microsoft.com/office/drawing/2014/main" id="{03E2AFAA-3111-FF47-AC6C-D7297B32A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id="{54AD7505-E1A2-B34E-8231-F972C96BE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5" name="Rectangle 5">
            <a:extLst>
              <a:ext uri="{FF2B5EF4-FFF2-40B4-BE49-F238E27FC236}">
                <a16:creationId xmlns:a16="http://schemas.microsoft.com/office/drawing/2014/main" id="{572B05C8-629D-1146-9BA7-F6FF6853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6" name="Rectangle 6">
            <a:extLst>
              <a:ext uri="{FF2B5EF4-FFF2-40B4-BE49-F238E27FC236}">
                <a16:creationId xmlns:a16="http://schemas.microsoft.com/office/drawing/2014/main" id="{864976F8-6144-7E4C-A0BC-1B5A99644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67" name="Line 7">
            <a:extLst>
              <a:ext uri="{FF2B5EF4-FFF2-40B4-BE49-F238E27FC236}">
                <a16:creationId xmlns:a16="http://schemas.microsoft.com/office/drawing/2014/main" id="{A058BD77-4D15-2145-9413-4A587FCFD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8">
            <a:extLst>
              <a:ext uri="{FF2B5EF4-FFF2-40B4-BE49-F238E27FC236}">
                <a16:creationId xmlns:a16="http://schemas.microsoft.com/office/drawing/2014/main" id="{56754DDF-ECF7-E64E-ADF8-374BD388A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9">
            <a:extLst>
              <a:ext uri="{FF2B5EF4-FFF2-40B4-BE49-F238E27FC236}">
                <a16:creationId xmlns:a16="http://schemas.microsoft.com/office/drawing/2014/main" id="{46BF7FE7-907D-E040-9FB7-997FA4720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10">
            <a:extLst>
              <a:ext uri="{FF2B5EF4-FFF2-40B4-BE49-F238E27FC236}">
                <a16:creationId xmlns:a16="http://schemas.microsoft.com/office/drawing/2014/main" id="{852E68AD-2CBE-574C-8A43-C1EAEC8CB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Line 11">
            <a:extLst>
              <a:ext uri="{FF2B5EF4-FFF2-40B4-BE49-F238E27FC236}">
                <a16:creationId xmlns:a16="http://schemas.microsoft.com/office/drawing/2014/main" id="{B5352B33-6F75-584B-AF1D-F5F985E0E6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Line 12">
            <a:extLst>
              <a:ext uri="{FF2B5EF4-FFF2-40B4-BE49-F238E27FC236}">
                <a16:creationId xmlns:a16="http://schemas.microsoft.com/office/drawing/2014/main" id="{6FAD0ADD-176E-1646-99E1-8B7005895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Line 13">
            <a:extLst>
              <a:ext uri="{FF2B5EF4-FFF2-40B4-BE49-F238E27FC236}">
                <a16:creationId xmlns:a16="http://schemas.microsoft.com/office/drawing/2014/main" id="{A63D915F-1A9C-FA4B-97CB-E764AB6B0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14">
            <a:extLst>
              <a:ext uri="{FF2B5EF4-FFF2-40B4-BE49-F238E27FC236}">
                <a16:creationId xmlns:a16="http://schemas.microsoft.com/office/drawing/2014/main" id="{C8483920-1019-FF45-8F4F-256945E2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AutoShape 15">
            <a:extLst>
              <a:ext uri="{FF2B5EF4-FFF2-40B4-BE49-F238E27FC236}">
                <a16:creationId xmlns:a16="http://schemas.microsoft.com/office/drawing/2014/main" id="{A6903823-0E25-2340-9A02-35EEC5243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Rectangle 16">
            <a:extLst>
              <a:ext uri="{FF2B5EF4-FFF2-40B4-BE49-F238E27FC236}">
                <a16:creationId xmlns:a16="http://schemas.microsoft.com/office/drawing/2014/main" id="{14933BB7-AA1C-FA44-AAE7-F230C4DD9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77" name="Line 17">
            <a:extLst>
              <a:ext uri="{FF2B5EF4-FFF2-40B4-BE49-F238E27FC236}">
                <a16:creationId xmlns:a16="http://schemas.microsoft.com/office/drawing/2014/main" id="{32C4F1F2-63CE-F742-858B-E8089A0AB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Line 18">
            <a:extLst>
              <a:ext uri="{FF2B5EF4-FFF2-40B4-BE49-F238E27FC236}">
                <a16:creationId xmlns:a16="http://schemas.microsoft.com/office/drawing/2014/main" id="{3E3820F3-6A33-F145-93B1-BF9240F3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9">
            <a:extLst>
              <a:ext uri="{FF2B5EF4-FFF2-40B4-BE49-F238E27FC236}">
                <a16:creationId xmlns:a16="http://schemas.microsoft.com/office/drawing/2014/main" id="{C375B3BA-1294-9E47-844E-04A7F3456C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20">
            <a:extLst>
              <a:ext uri="{FF2B5EF4-FFF2-40B4-BE49-F238E27FC236}">
                <a16:creationId xmlns:a16="http://schemas.microsoft.com/office/drawing/2014/main" id="{65193B91-DF64-4540-9AE3-E598E04F3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21">
            <a:extLst>
              <a:ext uri="{FF2B5EF4-FFF2-40B4-BE49-F238E27FC236}">
                <a16:creationId xmlns:a16="http://schemas.microsoft.com/office/drawing/2014/main" id="{3AE5C572-C8D0-E44D-9424-DBE4FF723F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22">
            <a:extLst>
              <a:ext uri="{FF2B5EF4-FFF2-40B4-BE49-F238E27FC236}">
                <a16:creationId xmlns:a16="http://schemas.microsoft.com/office/drawing/2014/main" id="{180393E8-1AB2-BA4D-9833-A1B0BBEA88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23">
            <a:extLst>
              <a:ext uri="{FF2B5EF4-FFF2-40B4-BE49-F238E27FC236}">
                <a16:creationId xmlns:a16="http://schemas.microsoft.com/office/drawing/2014/main" id="{8CF8DCA9-5B24-B24F-BA63-0BAC060F42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Line 24">
            <a:extLst>
              <a:ext uri="{FF2B5EF4-FFF2-40B4-BE49-F238E27FC236}">
                <a16:creationId xmlns:a16="http://schemas.microsoft.com/office/drawing/2014/main" id="{F260B593-175A-5D46-9FE7-BB76EB1CB4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AutoShape 25">
            <a:extLst>
              <a:ext uri="{FF2B5EF4-FFF2-40B4-BE49-F238E27FC236}">
                <a16:creationId xmlns:a16="http://schemas.microsoft.com/office/drawing/2014/main" id="{B058109B-F38A-D241-994C-22C4D4CBC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Rectangle 26">
            <a:extLst>
              <a:ext uri="{FF2B5EF4-FFF2-40B4-BE49-F238E27FC236}">
                <a16:creationId xmlns:a16="http://schemas.microsoft.com/office/drawing/2014/main" id="{A66D3088-E1F9-C149-A996-4153BDEC8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7" name="Rectangle 27">
            <a:extLst>
              <a:ext uri="{FF2B5EF4-FFF2-40B4-BE49-F238E27FC236}">
                <a16:creationId xmlns:a16="http://schemas.microsoft.com/office/drawing/2014/main" id="{19AF8C3A-6BDF-484B-939B-EA7D500AD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88" name="Line 28">
            <a:extLst>
              <a:ext uri="{FF2B5EF4-FFF2-40B4-BE49-F238E27FC236}">
                <a16:creationId xmlns:a16="http://schemas.microsoft.com/office/drawing/2014/main" id="{CA70136D-807E-6F4D-85DE-A706701B4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Line 29">
            <a:extLst>
              <a:ext uri="{FF2B5EF4-FFF2-40B4-BE49-F238E27FC236}">
                <a16:creationId xmlns:a16="http://schemas.microsoft.com/office/drawing/2014/main" id="{E763EAA9-E326-854E-BFEC-C50156F17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30">
            <a:extLst>
              <a:ext uri="{FF2B5EF4-FFF2-40B4-BE49-F238E27FC236}">
                <a16:creationId xmlns:a16="http://schemas.microsoft.com/office/drawing/2014/main" id="{63B2E52D-E51A-884B-8376-538392368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31">
            <a:extLst>
              <a:ext uri="{FF2B5EF4-FFF2-40B4-BE49-F238E27FC236}">
                <a16:creationId xmlns:a16="http://schemas.microsoft.com/office/drawing/2014/main" id="{B4A47E7B-68F6-234F-897F-B936F95EE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32">
            <a:extLst>
              <a:ext uri="{FF2B5EF4-FFF2-40B4-BE49-F238E27FC236}">
                <a16:creationId xmlns:a16="http://schemas.microsoft.com/office/drawing/2014/main" id="{99558C75-BAD3-3B4F-9A4D-975BB1CB1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33">
            <a:extLst>
              <a:ext uri="{FF2B5EF4-FFF2-40B4-BE49-F238E27FC236}">
                <a16:creationId xmlns:a16="http://schemas.microsoft.com/office/drawing/2014/main" id="{BEDBFCB6-138C-CD47-8A84-3F90EDC91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34">
            <a:extLst>
              <a:ext uri="{FF2B5EF4-FFF2-40B4-BE49-F238E27FC236}">
                <a16:creationId xmlns:a16="http://schemas.microsoft.com/office/drawing/2014/main" id="{F1236D5A-7E28-524B-942A-DD4F003B7C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35">
            <a:extLst>
              <a:ext uri="{FF2B5EF4-FFF2-40B4-BE49-F238E27FC236}">
                <a16:creationId xmlns:a16="http://schemas.microsoft.com/office/drawing/2014/main" id="{96070706-EFC6-E548-903C-70D411691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Oval 39">
            <a:extLst>
              <a:ext uri="{FF2B5EF4-FFF2-40B4-BE49-F238E27FC236}">
                <a16:creationId xmlns:a16="http://schemas.microsoft.com/office/drawing/2014/main" id="{19FED574-64F6-1842-84B1-0B72F68B8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40">
            <a:extLst>
              <a:ext uri="{FF2B5EF4-FFF2-40B4-BE49-F238E27FC236}">
                <a16:creationId xmlns:a16="http://schemas.microsoft.com/office/drawing/2014/main" id="{2410966A-D115-9040-B334-CCC3FEC53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Rectangle 41">
            <a:extLst>
              <a:ext uri="{FF2B5EF4-FFF2-40B4-BE49-F238E27FC236}">
                <a16:creationId xmlns:a16="http://schemas.microsoft.com/office/drawing/2014/main" id="{E8CF9F82-F78E-504F-AB60-1AF03C204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Oval 42">
            <a:extLst>
              <a:ext uri="{FF2B5EF4-FFF2-40B4-BE49-F238E27FC236}">
                <a16:creationId xmlns:a16="http://schemas.microsoft.com/office/drawing/2014/main" id="{C8899D8C-7061-614C-8D17-150AADBE4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Line 43">
            <a:extLst>
              <a:ext uri="{FF2B5EF4-FFF2-40B4-BE49-F238E27FC236}">
                <a16:creationId xmlns:a16="http://schemas.microsoft.com/office/drawing/2014/main" id="{8B0DA6EB-643D-2545-A8F1-5AFF9CA07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Rectangle 44">
            <a:extLst>
              <a:ext uri="{FF2B5EF4-FFF2-40B4-BE49-F238E27FC236}">
                <a16:creationId xmlns:a16="http://schemas.microsoft.com/office/drawing/2014/main" id="{31A1BB34-B181-DA43-983D-2E6A9BC6A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Oval 45">
            <a:extLst>
              <a:ext uri="{FF2B5EF4-FFF2-40B4-BE49-F238E27FC236}">
                <a16:creationId xmlns:a16="http://schemas.microsoft.com/office/drawing/2014/main" id="{1E5B2A6A-BC18-344A-A511-32B86ACAE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Line 46">
            <a:extLst>
              <a:ext uri="{FF2B5EF4-FFF2-40B4-BE49-F238E27FC236}">
                <a16:creationId xmlns:a16="http://schemas.microsoft.com/office/drawing/2014/main" id="{EE5C4A57-1807-1C41-9FAF-29399FE3DB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Rectangle 47">
            <a:extLst>
              <a:ext uri="{FF2B5EF4-FFF2-40B4-BE49-F238E27FC236}">
                <a16:creationId xmlns:a16="http://schemas.microsoft.com/office/drawing/2014/main" id="{6190E800-DA78-794D-BF8A-FF61CEAB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1" name="Oval 51">
            <a:extLst>
              <a:ext uri="{FF2B5EF4-FFF2-40B4-BE49-F238E27FC236}">
                <a16:creationId xmlns:a16="http://schemas.microsoft.com/office/drawing/2014/main" id="{940416B7-D828-1B49-8BA3-5DF759FB5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52">
            <a:extLst>
              <a:ext uri="{FF2B5EF4-FFF2-40B4-BE49-F238E27FC236}">
                <a16:creationId xmlns:a16="http://schemas.microsoft.com/office/drawing/2014/main" id="{EB0BA869-2AF1-2444-9516-232798B39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Rectangle 53">
            <a:extLst>
              <a:ext uri="{FF2B5EF4-FFF2-40B4-BE49-F238E27FC236}">
                <a16:creationId xmlns:a16="http://schemas.microsoft.com/office/drawing/2014/main" id="{399B1E96-4F07-6544-A3E7-F57BB948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Oval 54">
            <a:extLst>
              <a:ext uri="{FF2B5EF4-FFF2-40B4-BE49-F238E27FC236}">
                <a16:creationId xmlns:a16="http://schemas.microsoft.com/office/drawing/2014/main" id="{D81330E1-7522-C944-98DC-5247B6BBC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Line 55">
            <a:extLst>
              <a:ext uri="{FF2B5EF4-FFF2-40B4-BE49-F238E27FC236}">
                <a16:creationId xmlns:a16="http://schemas.microsoft.com/office/drawing/2014/main" id="{6C3C1F31-ACEB-4E4F-9E88-63AC9C850C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154CE507-830A-E74F-884D-A488D113A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Oval 57">
            <a:extLst>
              <a:ext uri="{FF2B5EF4-FFF2-40B4-BE49-F238E27FC236}">
                <a16:creationId xmlns:a16="http://schemas.microsoft.com/office/drawing/2014/main" id="{0EE33308-A8E4-E446-9BC1-DC125BF38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Line 58">
            <a:extLst>
              <a:ext uri="{FF2B5EF4-FFF2-40B4-BE49-F238E27FC236}">
                <a16:creationId xmlns:a16="http://schemas.microsoft.com/office/drawing/2014/main" id="{098A55B9-E8D6-5047-8F8C-15F8BC737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Oval 59">
            <a:extLst>
              <a:ext uri="{FF2B5EF4-FFF2-40B4-BE49-F238E27FC236}">
                <a16:creationId xmlns:a16="http://schemas.microsoft.com/office/drawing/2014/main" id="{FF75A11A-EF5D-BF4B-A932-3573D5E6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Line 60">
            <a:extLst>
              <a:ext uri="{FF2B5EF4-FFF2-40B4-BE49-F238E27FC236}">
                <a16:creationId xmlns:a16="http://schemas.microsoft.com/office/drawing/2014/main" id="{3EE2A2CB-EF7C-6E4D-B951-C05B41F622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Rectangle 62">
            <a:extLst>
              <a:ext uri="{FF2B5EF4-FFF2-40B4-BE49-F238E27FC236}">
                <a16:creationId xmlns:a16="http://schemas.microsoft.com/office/drawing/2014/main" id="{494BFAE0-34ED-B147-9D33-0390C71EB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2" name="Oval 63">
            <a:extLst>
              <a:ext uri="{FF2B5EF4-FFF2-40B4-BE49-F238E27FC236}">
                <a16:creationId xmlns:a16="http://schemas.microsoft.com/office/drawing/2014/main" id="{C98EE5BD-469C-B341-8D53-009091F34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76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" name="Line 64">
            <a:extLst>
              <a:ext uri="{FF2B5EF4-FFF2-40B4-BE49-F238E27FC236}">
                <a16:creationId xmlns:a16="http://schemas.microsoft.com/office/drawing/2014/main" id="{DCD3B872-C6C5-AF41-BF68-DDBA08B7AA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4" name="Rectangle 65">
            <a:extLst>
              <a:ext uri="{FF2B5EF4-FFF2-40B4-BE49-F238E27FC236}">
                <a16:creationId xmlns:a16="http://schemas.microsoft.com/office/drawing/2014/main" id="{135D56DF-6A87-F348-A45C-69E095588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10000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65330E71-0E03-8446-AD6C-EFED2299C4DD}"/>
              </a:ext>
            </a:extLst>
          </p:cNvPr>
          <p:cNvSpPr/>
          <p:nvPr/>
        </p:nvSpPr>
        <p:spPr>
          <a:xfrm>
            <a:off x="3039972" y="2962046"/>
            <a:ext cx="753969" cy="1119590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00986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example: insert(11)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64" name="AutoShape 3">
            <a:extLst>
              <a:ext uri="{FF2B5EF4-FFF2-40B4-BE49-F238E27FC236}">
                <a16:creationId xmlns:a16="http://schemas.microsoft.com/office/drawing/2014/main" id="{1FE23D3B-8B11-404B-BBDC-5DDC057A6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7555BE2A-A5F2-EE43-8F13-86040AD81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6" name="Rectangle 5">
            <a:extLst>
              <a:ext uri="{FF2B5EF4-FFF2-40B4-BE49-F238E27FC236}">
                <a16:creationId xmlns:a16="http://schemas.microsoft.com/office/drawing/2014/main" id="{CF2A800F-0762-5147-8031-3F08C183F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7" name="Rectangle 6">
            <a:extLst>
              <a:ext uri="{FF2B5EF4-FFF2-40B4-BE49-F238E27FC236}">
                <a16:creationId xmlns:a16="http://schemas.microsoft.com/office/drawing/2014/main" id="{6389E30C-2C2D-3749-B665-4FE361088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68" name="Line 7">
            <a:extLst>
              <a:ext uri="{FF2B5EF4-FFF2-40B4-BE49-F238E27FC236}">
                <a16:creationId xmlns:a16="http://schemas.microsoft.com/office/drawing/2014/main" id="{E0C5E6EF-C223-9D49-B453-75DCE6FBD7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8">
            <a:extLst>
              <a:ext uri="{FF2B5EF4-FFF2-40B4-BE49-F238E27FC236}">
                <a16:creationId xmlns:a16="http://schemas.microsoft.com/office/drawing/2014/main" id="{1C350F53-A3C0-0648-8173-99DA5AB41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9">
            <a:extLst>
              <a:ext uri="{FF2B5EF4-FFF2-40B4-BE49-F238E27FC236}">
                <a16:creationId xmlns:a16="http://schemas.microsoft.com/office/drawing/2014/main" id="{33425197-386A-E34F-A5E2-8C1879661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Line 10">
            <a:extLst>
              <a:ext uri="{FF2B5EF4-FFF2-40B4-BE49-F238E27FC236}">
                <a16:creationId xmlns:a16="http://schemas.microsoft.com/office/drawing/2014/main" id="{CF438899-0374-8845-8068-3E11F25F6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Line 11">
            <a:extLst>
              <a:ext uri="{FF2B5EF4-FFF2-40B4-BE49-F238E27FC236}">
                <a16:creationId xmlns:a16="http://schemas.microsoft.com/office/drawing/2014/main" id="{E8D6A1F6-0E15-474A-B40A-C55525A0D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3BD89C12-D8EF-BB4A-9A09-BBBB358DC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13">
            <a:extLst>
              <a:ext uri="{FF2B5EF4-FFF2-40B4-BE49-F238E27FC236}">
                <a16:creationId xmlns:a16="http://schemas.microsoft.com/office/drawing/2014/main" id="{F6BE0680-CBF4-6B48-B3CC-C42EE87A1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Line 14">
            <a:extLst>
              <a:ext uri="{FF2B5EF4-FFF2-40B4-BE49-F238E27FC236}">
                <a16:creationId xmlns:a16="http://schemas.microsoft.com/office/drawing/2014/main" id="{18CFE699-9A16-3B46-B4FD-54613AC58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AutoShape 15">
            <a:extLst>
              <a:ext uri="{FF2B5EF4-FFF2-40B4-BE49-F238E27FC236}">
                <a16:creationId xmlns:a16="http://schemas.microsoft.com/office/drawing/2014/main" id="{E8B4DF6A-EABA-3047-AC17-3E0324C55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Rectangle 16">
            <a:extLst>
              <a:ext uri="{FF2B5EF4-FFF2-40B4-BE49-F238E27FC236}">
                <a16:creationId xmlns:a16="http://schemas.microsoft.com/office/drawing/2014/main" id="{099E1AED-8240-7D47-9B5C-141CE096D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78" name="Line 17">
            <a:extLst>
              <a:ext uri="{FF2B5EF4-FFF2-40B4-BE49-F238E27FC236}">
                <a16:creationId xmlns:a16="http://schemas.microsoft.com/office/drawing/2014/main" id="{0189023E-D8D5-C14A-AB67-0DD2A06FB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8">
            <a:extLst>
              <a:ext uri="{FF2B5EF4-FFF2-40B4-BE49-F238E27FC236}">
                <a16:creationId xmlns:a16="http://schemas.microsoft.com/office/drawing/2014/main" id="{A1FF5216-F0F8-C84D-9C7E-2B6732073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19">
            <a:extLst>
              <a:ext uri="{FF2B5EF4-FFF2-40B4-BE49-F238E27FC236}">
                <a16:creationId xmlns:a16="http://schemas.microsoft.com/office/drawing/2014/main" id="{A1491A41-917B-7A4C-B426-597E480010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20">
            <a:extLst>
              <a:ext uri="{FF2B5EF4-FFF2-40B4-BE49-F238E27FC236}">
                <a16:creationId xmlns:a16="http://schemas.microsoft.com/office/drawing/2014/main" id="{0596D932-B700-CE40-90CF-B6B1CD58D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21">
            <a:extLst>
              <a:ext uri="{FF2B5EF4-FFF2-40B4-BE49-F238E27FC236}">
                <a16:creationId xmlns:a16="http://schemas.microsoft.com/office/drawing/2014/main" id="{ABEBB0E6-4A7B-3744-9A5B-3E1907619E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22">
            <a:extLst>
              <a:ext uri="{FF2B5EF4-FFF2-40B4-BE49-F238E27FC236}">
                <a16:creationId xmlns:a16="http://schemas.microsoft.com/office/drawing/2014/main" id="{471BFB90-9197-AD41-8814-F4A07A2DD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Line 23">
            <a:extLst>
              <a:ext uri="{FF2B5EF4-FFF2-40B4-BE49-F238E27FC236}">
                <a16:creationId xmlns:a16="http://schemas.microsoft.com/office/drawing/2014/main" id="{F7671BAC-4EE8-044A-81D3-6244922FC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Line 24">
            <a:extLst>
              <a:ext uri="{FF2B5EF4-FFF2-40B4-BE49-F238E27FC236}">
                <a16:creationId xmlns:a16="http://schemas.microsoft.com/office/drawing/2014/main" id="{8845CCCB-4DAC-5B4A-A9BB-8327E14C2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AutoShape 25">
            <a:extLst>
              <a:ext uri="{FF2B5EF4-FFF2-40B4-BE49-F238E27FC236}">
                <a16:creationId xmlns:a16="http://schemas.microsoft.com/office/drawing/2014/main" id="{76C5414F-73B2-7042-9F51-2946BE2C9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" name="Rectangle 26">
            <a:extLst>
              <a:ext uri="{FF2B5EF4-FFF2-40B4-BE49-F238E27FC236}">
                <a16:creationId xmlns:a16="http://schemas.microsoft.com/office/drawing/2014/main" id="{07BACBAE-1C1A-0F46-82A6-3D4E56F56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8" name="Rectangle 27">
            <a:extLst>
              <a:ext uri="{FF2B5EF4-FFF2-40B4-BE49-F238E27FC236}">
                <a16:creationId xmlns:a16="http://schemas.microsoft.com/office/drawing/2014/main" id="{7958D4F3-34A6-8E46-A259-83EDE427B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89" name="Line 28">
            <a:extLst>
              <a:ext uri="{FF2B5EF4-FFF2-40B4-BE49-F238E27FC236}">
                <a16:creationId xmlns:a16="http://schemas.microsoft.com/office/drawing/2014/main" id="{9DC07A5E-F071-F14B-9BFF-39C219421D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29">
            <a:extLst>
              <a:ext uri="{FF2B5EF4-FFF2-40B4-BE49-F238E27FC236}">
                <a16:creationId xmlns:a16="http://schemas.microsoft.com/office/drawing/2014/main" id="{361D0E88-A9D2-824E-A6C1-DD4764A81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30">
            <a:extLst>
              <a:ext uri="{FF2B5EF4-FFF2-40B4-BE49-F238E27FC236}">
                <a16:creationId xmlns:a16="http://schemas.microsoft.com/office/drawing/2014/main" id="{69B6C5E5-D1DE-B849-84F7-61554A579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31">
            <a:extLst>
              <a:ext uri="{FF2B5EF4-FFF2-40B4-BE49-F238E27FC236}">
                <a16:creationId xmlns:a16="http://schemas.microsoft.com/office/drawing/2014/main" id="{045BD6D5-FB46-0A42-ABF1-CF0E553D88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32">
            <a:extLst>
              <a:ext uri="{FF2B5EF4-FFF2-40B4-BE49-F238E27FC236}">
                <a16:creationId xmlns:a16="http://schemas.microsoft.com/office/drawing/2014/main" id="{DD31EAC3-A70B-B044-AA67-6656AE1B1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33">
            <a:extLst>
              <a:ext uri="{FF2B5EF4-FFF2-40B4-BE49-F238E27FC236}">
                <a16:creationId xmlns:a16="http://schemas.microsoft.com/office/drawing/2014/main" id="{78B47A81-57AC-DD42-B1CD-F8E9735DB7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34">
            <a:extLst>
              <a:ext uri="{FF2B5EF4-FFF2-40B4-BE49-F238E27FC236}">
                <a16:creationId xmlns:a16="http://schemas.microsoft.com/office/drawing/2014/main" id="{647D0132-3CAC-7D43-A2C9-3A43344725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6" name="Line 35">
            <a:extLst>
              <a:ext uri="{FF2B5EF4-FFF2-40B4-BE49-F238E27FC236}">
                <a16:creationId xmlns:a16="http://schemas.microsoft.com/office/drawing/2014/main" id="{F4E9DBAD-6654-D84A-86F4-CE16DD14C3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Oval 39">
            <a:extLst>
              <a:ext uri="{FF2B5EF4-FFF2-40B4-BE49-F238E27FC236}">
                <a16:creationId xmlns:a16="http://schemas.microsoft.com/office/drawing/2014/main" id="{3B9017D4-F127-D84D-8339-B8EA60CED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40">
            <a:extLst>
              <a:ext uri="{FF2B5EF4-FFF2-40B4-BE49-F238E27FC236}">
                <a16:creationId xmlns:a16="http://schemas.microsoft.com/office/drawing/2014/main" id="{4EADBA85-2862-4D4C-9238-6A3AB3988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Rectangle 41">
            <a:extLst>
              <a:ext uri="{FF2B5EF4-FFF2-40B4-BE49-F238E27FC236}">
                <a16:creationId xmlns:a16="http://schemas.microsoft.com/office/drawing/2014/main" id="{3075083A-0F6D-D948-97CE-507898F9E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Oval 42">
            <a:extLst>
              <a:ext uri="{FF2B5EF4-FFF2-40B4-BE49-F238E27FC236}">
                <a16:creationId xmlns:a16="http://schemas.microsoft.com/office/drawing/2014/main" id="{C344C3D2-3CFF-1646-A250-A526AC077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Line 43">
            <a:extLst>
              <a:ext uri="{FF2B5EF4-FFF2-40B4-BE49-F238E27FC236}">
                <a16:creationId xmlns:a16="http://schemas.microsoft.com/office/drawing/2014/main" id="{AF9DE5A2-CA44-AB4F-BDF5-98152C785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Rectangle 44">
            <a:extLst>
              <a:ext uri="{FF2B5EF4-FFF2-40B4-BE49-F238E27FC236}">
                <a16:creationId xmlns:a16="http://schemas.microsoft.com/office/drawing/2014/main" id="{18F5995E-35C1-F442-973E-C326CAB6F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Oval 45">
            <a:extLst>
              <a:ext uri="{FF2B5EF4-FFF2-40B4-BE49-F238E27FC236}">
                <a16:creationId xmlns:a16="http://schemas.microsoft.com/office/drawing/2014/main" id="{C28B74EB-0CC3-4B4B-9772-004E525CD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Line 46">
            <a:extLst>
              <a:ext uri="{FF2B5EF4-FFF2-40B4-BE49-F238E27FC236}">
                <a16:creationId xmlns:a16="http://schemas.microsoft.com/office/drawing/2014/main" id="{AC9CE44E-0387-1649-86B4-9805FFCC7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8" name="Rectangle 47">
            <a:extLst>
              <a:ext uri="{FF2B5EF4-FFF2-40B4-BE49-F238E27FC236}">
                <a16:creationId xmlns:a16="http://schemas.microsoft.com/office/drawing/2014/main" id="{2B777141-D1D9-754E-9278-9426F7B0E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Oval 51">
            <a:extLst>
              <a:ext uri="{FF2B5EF4-FFF2-40B4-BE49-F238E27FC236}">
                <a16:creationId xmlns:a16="http://schemas.microsoft.com/office/drawing/2014/main" id="{B654B432-CEA4-7242-A4D4-72F7FC71F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Line 52">
            <a:extLst>
              <a:ext uri="{FF2B5EF4-FFF2-40B4-BE49-F238E27FC236}">
                <a16:creationId xmlns:a16="http://schemas.microsoft.com/office/drawing/2014/main" id="{7CDD6BA1-FE2B-1B4E-9351-E0A8709DC3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Rectangle 53">
            <a:extLst>
              <a:ext uri="{FF2B5EF4-FFF2-40B4-BE49-F238E27FC236}">
                <a16:creationId xmlns:a16="http://schemas.microsoft.com/office/drawing/2014/main" id="{D01B8201-625D-6849-B41F-7F18EF65B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Oval 54">
            <a:extLst>
              <a:ext uri="{FF2B5EF4-FFF2-40B4-BE49-F238E27FC236}">
                <a16:creationId xmlns:a16="http://schemas.microsoft.com/office/drawing/2014/main" id="{DCE482F5-4075-3149-B1B3-855B85375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Line 55">
            <a:extLst>
              <a:ext uri="{FF2B5EF4-FFF2-40B4-BE49-F238E27FC236}">
                <a16:creationId xmlns:a16="http://schemas.microsoft.com/office/drawing/2014/main" id="{BE6A1123-BC9A-494B-B2A5-DE68AF39A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EF92AD7B-24E7-6947-985B-842F7AD5F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Oval 57">
            <a:extLst>
              <a:ext uri="{FF2B5EF4-FFF2-40B4-BE49-F238E27FC236}">
                <a16:creationId xmlns:a16="http://schemas.microsoft.com/office/drawing/2014/main" id="{9425FFF2-E589-6F4D-B33B-7A3BA3ABD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Line 58">
            <a:extLst>
              <a:ext uri="{FF2B5EF4-FFF2-40B4-BE49-F238E27FC236}">
                <a16:creationId xmlns:a16="http://schemas.microsoft.com/office/drawing/2014/main" id="{C381B82C-2408-FF4A-B36D-39F71CE37D3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Oval 59">
            <a:extLst>
              <a:ext uri="{FF2B5EF4-FFF2-40B4-BE49-F238E27FC236}">
                <a16:creationId xmlns:a16="http://schemas.microsoft.com/office/drawing/2014/main" id="{9E4EF44B-BE1E-AC43-93A5-E6BE7D3BF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Line 60">
            <a:extLst>
              <a:ext uri="{FF2B5EF4-FFF2-40B4-BE49-F238E27FC236}">
                <a16:creationId xmlns:a16="http://schemas.microsoft.com/office/drawing/2014/main" id="{6D009399-1C56-1743-ABE6-38C293F769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" name="Rectangle 62">
            <a:extLst>
              <a:ext uri="{FF2B5EF4-FFF2-40B4-BE49-F238E27FC236}">
                <a16:creationId xmlns:a16="http://schemas.microsoft.com/office/drawing/2014/main" id="{C2260831-D887-DD46-9253-73BEADA14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3" name="Oval 63">
            <a:extLst>
              <a:ext uri="{FF2B5EF4-FFF2-40B4-BE49-F238E27FC236}">
                <a16:creationId xmlns:a16="http://schemas.microsoft.com/office/drawing/2014/main" id="{AD13CA0C-7EEC-B44D-9A1D-AA86156BB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4" name="Line 64">
            <a:extLst>
              <a:ext uri="{FF2B5EF4-FFF2-40B4-BE49-F238E27FC236}">
                <a16:creationId xmlns:a16="http://schemas.microsoft.com/office/drawing/2014/main" id="{A6F66C40-299E-714C-8574-A60601707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Rectangle 65">
            <a:extLst>
              <a:ext uri="{FF2B5EF4-FFF2-40B4-BE49-F238E27FC236}">
                <a16:creationId xmlns:a16="http://schemas.microsoft.com/office/drawing/2014/main" id="{87FDF374-6C73-6E42-8957-66B1B1382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10000"/>
            <a:ext cx="228600" cy="228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" name="Rectangle 66">
            <a:extLst>
              <a:ext uri="{FF2B5EF4-FFF2-40B4-BE49-F238E27FC236}">
                <a16:creationId xmlns:a16="http://schemas.microsoft.com/office/drawing/2014/main" id="{96EB03FA-7B54-5245-BDA5-89A7A1A83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124200"/>
            <a:ext cx="428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27" name="Oval 67">
            <a:extLst>
              <a:ext uri="{FF2B5EF4-FFF2-40B4-BE49-F238E27FC236}">
                <a16:creationId xmlns:a16="http://schemas.microsoft.com/office/drawing/2014/main" id="{C4CAC329-BAAE-F948-82F6-5E0D0C90D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971800"/>
            <a:ext cx="685800" cy="685800"/>
          </a:xfrm>
          <a:prstGeom prst="ellipse">
            <a:avLst/>
          </a:prstGeom>
          <a:noFill/>
          <a:ln w="9525">
            <a:solidFill>
              <a:srgbClr val="0432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4695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7CA5A2-2C63-B441-AB93-6E6EFF3CD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example: insert(11)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44BEF6-B0AF-A540-8F5C-DE952529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A43A6A2B-CB8C-BA4F-9C49-879F71E93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38CD101-30F3-5A4C-B31B-B0178CAB4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27E8C09-21AD-A84E-AD9B-C31EB5871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452D4D31-D643-3447-BF69-F0B8F27C9E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245194D0-E595-8142-ACC6-82D296C05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46B8E2AA-75A3-274F-9A07-E4485AB7F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24A87E31-662B-2B4E-B4CB-704221533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F5041C86-C784-B949-A0C2-0EB299487D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35E71A8A-C049-D341-B6ED-9C26E0F45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B37FFDF8-2041-1D4E-AF23-186E40EFE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E58BA5DA-4E53-D249-A1DA-B2C55020C8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AutoShape 15">
            <a:extLst>
              <a:ext uri="{FF2B5EF4-FFF2-40B4-BE49-F238E27FC236}">
                <a16:creationId xmlns:a16="http://schemas.microsoft.com/office/drawing/2014/main" id="{97493471-3CE9-6145-B822-B53B3B5FB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B77699-1D0A-4B46-99EF-143581E03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5AF75EBF-A335-9244-A265-5FDD3E098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B469850E-D111-0644-BF65-BD477C5CA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6B6CC0DF-A77E-414D-880A-7F7BCBD3A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9C6C650A-589B-144B-B033-FE1EB661F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63A53418-465C-F54D-A391-E12D9D8C6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BA85B579-8A03-834C-BEFE-D880E38832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639F8E50-285C-1A4C-817D-A765864AC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ACC33F8F-405A-6D49-AAEA-BFC74F9D6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46AACEBD-9163-0648-9448-B228F75E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D8ECF4-A8AC-9341-98F3-68F67A4D6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88F4B3-9111-4749-AA50-6B00A33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3A621C16-9E26-9F42-9A11-0B177311C6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C5907243-3986-0143-B3D4-D858077EA4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0D94BE19-10EE-2041-91C4-4841E591D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EDF2DFD5-62F2-7A44-AB23-4F080828B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C7E22A40-67B5-9D4F-9BD8-30716BB5B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CC3C883F-73B9-8240-839F-FAD36C4AB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8B03F4C7-4612-E640-AE0B-EC4D7EF45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363CB909-5B88-9C4A-AEAD-A230D62DB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B4EEEB3-0F15-424A-AB91-69ACCE7BE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Line 40">
            <a:extLst>
              <a:ext uri="{FF2B5EF4-FFF2-40B4-BE49-F238E27FC236}">
                <a16:creationId xmlns:a16="http://schemas.microsoft.com/office/drawing/2014/main" id="{74997A74-0B6B-D649-B225-0C656A717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3630EA1-FD19-DC40-B4BD-57F948370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2E51373-BC8D-0C47-B8A3-1318DA811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Line 43">
            <a:extLst>
              <a:ext uri="{FF2B5EF4-FFF2-40B4-BE49-F238E27FC236}">
                <a16:creationId xmlns:a16="http://schemas.microsoft.com/office/drawing/2014/main" id="{4F776B17-836A-6842-B226-D4E1885AA4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E0C7B02-B4A6-DB44-A0E0-CAE971115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Oval 51">
            <a:extLst>
              <a:ext uri="{FF2B5EF4-FFF2-40B4-BE49-F238E27FC236}">
                <a16:creationId xmlns:a16="http://schemas.microsoft.com/office/drawing/2014/main" id="{6C8A123E-A508-C74C-BBC9-87EC81CED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Line 52">
            <a:extLst>
              <a:ext uri="{FF2B5EF4-FFF2-40B4-BE49-F238E27FC236}">
                <a16:creationId xmlns:a16="http://schemas.microsoft.com/office/drawing/2014/main" id="{C7225161-6BF1-7641-A0C8-334C94DEF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Rectangle 53">
            <a:extLst>
              <a:ext uri="{FF2B5EF4-FFF2-40B4-BE49-F238E27FC236}">
                <a16:creationId xmlns:a16="http://schemas.microsoft.com/office/drawing/2014/main" id="{42FA4E1F-3EFB-9F4C-B4C9-A169B3420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Oval 54">
            <a:extLst>
              <a:ext uri="{FF2B5EF4-FFF2-40B4-BE49-F238E27FC236}">
                <a16:creationId xmlns:a16="http://schemas.microsoft.com/office/drawing/2014/main" id="{1187640B-4EB7-914C-9837-54040F6F5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Line 55">
            <a:extLst>
              <a:ext uri="{FF2B5EF4-FFF2-40B4-BE49-F238E27FC236}">
                <a16:creationId xmlns:a16="http://schemas.microsoft.com/office/drawing/2014/main" id="{2784D6E7-E5E8-534F-95A6-30F2DF2BDF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E71D7292-4EB8-2D49-BB89-FF0F06C7F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Oval 57">
            <a:extLst>
              <a:ext uri="{FF2B5EF4-FFF2-40B4-BE49-F238E27FC236}">
                <a16:creationId xmlns:a16="http://schemas.microsoft.com/office/drawing/2014/main" id="{3C5BF459-5AEC-7241-A594-E546A2B1F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Line 58">
            <a:extLst>
              <a:ext uri="{FF2B5EF4-FFF2-40B4-BE49-F238E27FC236}">
                <a16:creationId xmlns:a16="http://schemas.microsoft.com/office/drawing/2014/main" id="{3A9D862C-BE6B-2F4F-8DBC-5CDF534E9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1981200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Oval 59">
            <a:extLst>
              <a:ext uri="{FF2B5EF4-FFF2-40B4-BE49-F238E27FC236}">
                <a16:creationId xmlns:a16="http://schemas.microsoft.com/office/drawing/2014/main" id="{4FE4CF66-0F10-2C46-B7B3-DD518C398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Line 60">
            <a:extLst>
              <a:ext uri="{FF2B5EF4-FFF2-40B4-BE49-F238E27FC236}">
                <a16:creationId xmlns:a16="http://schemas.microsoft.com/office/drawing/2014/main" id="{5395AA4C-740F-F943-91A7-5050D1DA7E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AutoShape 68">
            <a:extLst>
              <a:ext uri="{FF2B5EF4-FFF2-40B4-BE49-F238E27FC236}">
                <a16:creationId xmlns:a16="http://schemas.microsoft.com/office/drawing/2014/main" id="{718E82D9-0476-2C40-9ABE-60F67A87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Rectangle 69">
            <a:extLst>
              <a:ext uri="{FF2B5EF4-FFF2-40B4-BE49-F238E27FC236}">
                <a16:creationId xmlns:a16="http://schemas.microsoft.com/office/drawing/2014/main" id="{1E1236C7-2774-FE42-90C3-803FDC666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12420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61" name="Rectangle 70">
            <a:extLst>
              <a:ext uri="{FF2B5EF4-FFF2-40B4-BE49-F238E27FC236}">
                <a16:creationId xmlns:a16="http://schemas.microsoft.com/office/drawing/2014/main" id="{2E54E02D-7CF6-4C40-96A6-6D35BC3BE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62" name="Line 72">
            <a:extLst>
              <a:ext uri="{FF2B5EF4-FFF2-40B4-BE49-F238E27FC236}">
                <a16:creationId xmlns:a16="http://schemas.microsoft.com/office/drawing/2014/main" id="{7122F45A-4F49-A84F-9EA8-C6377A57C3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3" name="Line 73">
            <a:extLst>
              <a:ext uri="{FF2B5EF4-FFF2-40B4-BE49-F238E27FC236}">
                <a16:creationId xmlns:a16="http://schemas.microsoft.com/office/drawing/2014/main" id="{44E6B7DD-B3FD-C445-B129-315BDF8FD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Line 74">
            <a:extLst>
              <a:ext uri="{FF2B5EF4-FFF2-40B4-BE49-F238E27FC236}">
                <a16:creationId xmlns:a16="http://schemas.microsoft.com/office/drawing/2014/main" id="{79341E82-72DF-F542-A4C0-65E3EBEE47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Line 75">
            <a:extLst>
              <a:ext uri="{FF2B5EF4-FFF2-40B4-BE49-F238E27FC236}">
                <a16:creationId xmlns:a16="http://schemas.microsoft.com/office/drawing/2014/main" id="{6544AF14-CF67-A14C-81D1-B0A3439EED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Line 76">
            <a:extLst>
              <a:ext uri="{FF2B5EF4-FFF2-40B4-BE49-F238E27FC236}">
                <a16:creationId xmlns:a16="http://schemas.microsoft.com/office/drawing/2014/main" id="{8D6FCBFD-C93C-A64F-94AB-B89A8ED99C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Line 77">
            <a:extLst>
              <a:ext uri="{FF2B5EF4-FFF2-40B4-BE49-F238E27FC236}">
                <a16:creationId xmlns:a16="http://schemas.microsoft.com/office/drawing/2014/main" id="{CD1F82C7-5A5D-3343-AF30-A50F015CA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78">
            <a:extLst>
              <a:ext uri="{FF2B5EF4-FFF2-40B4-BE49-F238E27FC236}">
                <a16:creationId xmlns:a16="http://schemas.microsoft.com/office/drawing/2014/main" id="{76249712-9E1F-2E45-B4DF-EC3704D6E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79">
            <a:extLst>
              <a:ext uri="{FF2B5EF4-FFF2-40B4-BE49-F238E27FC236}">
                <a16:creationId xmlns:a16="http://schemas.microsoft.com/office/drawing/2014/main" id="{F4B28E75-C3D3-DC47-9B00-0103730890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Oval 83">
            <a:extLst>
              <a:ext uri="{FF2B5EF4-FFF2-40B4-BE49-F238E27FC236}">
                <a16:creationId xmlns:a16="http://schemas.microsoft.com/office/drawing/2014/main" id="{86D49F63-619D-1A4F-9995-0166DDB09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84">
            <a:extLst>
              <a:ext uri="{FF2B5EF4-FFF2-40B4-BE49-F238E27FC236}">
                <a16:creationId xmlns:a16="http://schemas.microsoft.com/office/drawing/2014/main" id="{9301F800-9DF3-D346-B6E0-07CF853818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Rectangle 85">
            <a:extLst>
              <a:ext uri="{FF2B5EF4-FFF2-40B4-BE49-F238E27FC236}">
                <a16:creationId xmlns:a16="http://schemas.microsoft.com/office/drawing/2014/main" id="{BECF97F4-BFE6-D84A-89D9-657F2DA69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Oval 86">
            <a:extLst>
              <a:ext uri="{FF2B5EF4-FFF2-40B4-BE49-F238E27FC236}">
                <a16:creationId xmlns:a16="http://schemas.microsoft.com/office/drawing/2014/main" id="{97C16F91-5BD1-FE41-979E-D9296948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Line 87">
            <a:extLst>
              <a:ext uri="{FF2B5EF4-FFF2-40B4-BE49-F238E27FC236}">
                <a16:creationId xmlns:a16="http://schemas.microsoft.com/office/drawing/2014/main" id="{751FFF01-0149-5144-842E-06021D0246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Rectangle 88">
            <a:extLst>
              <a:ext uri="{FF2B5EF4-FFF2-40B4-BE49-F238E27FC236}">
                <a16:creationId xmlns:a16="http://schemas.microsoft.com/office/drawing/2014/main" id="{F32C9B95-9D2C-F249-945E-A809449D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96">
            <a:extLst>
              <a:ext uri="{FF2B5EF4-FFF2-40B4-BE49-F238E27FC236}">
                <a16:creationId xmlns:a16="http://schemas.microsoft.com/office/drawing/2014/main" id="{1CC0DD16-B0AE-8547-9E53-42F5194FFD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Oval 97">
            <a:extLst>
              <a:ext uri="{FF2B5EF4-FFF2-40B4-BE49-F238E27FC236}">
                <a16:creationId xmlns:a16="http://schemas.microsoft.com/office/drawing/2014/main" id="{AEF92035-164A-8547-B600-7AB90507A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Rectangle 98">
            <a:extLst>
              <a:ext uri="{FF2B5EF4-FFF2-40B4-BE49-F238E27FC236}">
                <a16:creationId xmlns:a16="http://schemas.microsoft.com/office/drawing/2014/main" id="{D2FF0FF1-CC8B-F94F-A640-B4E25493E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82" name="Rectangle 6">
            <a:extLst>
              <a:ext uri="{FF2B5EF4-FFF2-40B4-BE49-F238E27FC236}">
                <a16:creationId xmlns:a16="http://schemas.microsoft.com/office/drawing/2014/main" id="{FD47B097-A52F-614F-BC8C-AE0C4D489997}"/>
              </a:ext>
            </a:extLst>
          </p:cNvPr>
          <p:cNvSpPr/>
          <p:nvPr/>
        </p:nvSpPr>
        <p:spPr>
          <a:xfrm>
            <a:off x="2849086" y="4583459"/>
            <a:ext cx="3445827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Split</a:t>
            </a:r>
            <a:r>
              <a:rPr lang="zh-CN" altLang="en-US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the nodes!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90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B-Tree indexes on the disk?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Get(K) and Insert(K,V) costs</a:t>
            </a:r>
          </a:p>
          <a:p>
            <a:pPr lvl="1"/>
            <a:r>
              <a:rPr kumimoji="1" lang="en-US" altLang="zh-CN" dirty="0"/>
              <a:t>O(log(n)) random disk accesses</a:t>
            </a:r>
          </a:p>
          <a:p>
            <a:pPr lvl="1"/>
            <a:r>
              <a:rPr kumimoji="1" lang="en-US" altLang="zh-CN" dirty="0"/>
              <a:t>Typically, is small, since B-Tree indexes uses large node size</a:t>
            </a:r>
          </a:p>
          <a:p>
            <a:pPr lvl="2"/>
            <a:r>
              <a:rPr kumimoji="1" lang="en-US" altLang="zh-CN" dirty="0"/>
              <a:t>E.g., 4KB per node, each node stores 500 references, can support up to 256TB data</a:t>
            </a:r>
          </a:p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are not good enough for </a:t>
            </a:r>
            <a:r>
              <a:rPr kumimoji="1" lang="en-US" altLang="zh-CN" dirty="0">
                <a:solidFill>
                  <a:srgbClr val="BE374B"/>
                </a:solidFill>
              </a:rPr>
              <a:t>insertion-intensive</a:t>
            </a:r>
            <a:r>
              <a:rPr kumimoji="1" lang="en-US" altLang="zh-CN" dirty="0"/>
              <a:t> workloads</a:t>
            </a:r>
          </a:p>
          <a:p>
            <a:pPr lvl="1"/>
            <a:r>
              <a:rPr kumimoji="1" lang="en-US" altLang="zh-CN" dirty="0"/>
              <a:t>Still </a:t>
            </a:r>
            <a:r>
              <a:rPr kumimoji="1" lang="en-US" altLang="zh-CN" b="1" dirty="0">
                <a:solidFill>
                  <a:srgbClr val="BE374B"/>
                </a:solidFill>
              </a:rPr>
              <a:t>many random disk I/O </a:t>
            </a:r>
            <a:r>
              <a:rPr kumimoji="1" lang="en-US" altLang="zh-CN" dirty="0"/>
              <a:t>involved </a:t>
            </a:r>
          </a:p>
          <a:p>
            <a:pPr lvl="1"/>
            <a:r>
              <a:rPr kumimoji="1" lang="en-US" altLang="zh-CN" dirty="0"/>
              <a:t>Insertions are common for on-disk storages, because reads are served by other system component</a:t>
            </a:r>
          </a:p>
          <a:p>
            <a:pPr lvl="2"/>
            <a:r>
              <a:rPr kumimoji="1" lang="en-US" altLang="zh-CN" dirty="0"/>
              <a:t>E.g., check lecture 02, step#2 for scaling a website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2604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Can we avoid random access for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index updates?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43213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Compaction &amp; </a:t>
            </a:r>
            <a:r>
              <a:rPr kumimoji="1" lang="en-US" altLang="zh-CN" dirty="0">
                <a:solidFill>
                  <a:srgbClr val="C00000"/>
                </a:solidFill>
              </a:rPr>
              <a:t>segmentation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b="0" dirty="0"/>
              <a:t>Break a file into </a:t>
            </a:r>
            <a:r>
              <a:rPr kumimoji="1" lang="en-US" altLang="zh-CN" b="1" dirty="0">
                <a:solidFill>
                  <a:srgbClr val="C00000"/>
                </a:solidFill>
              </a:rPr>
              <a:t>fixed-sized</a:t>
            </a:r>
            <a:r>
              <a:rPr kumimoji="1" lang="en-US" altLang="zh-CN" b="0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insertions</a:t>
            </a:r>
          </a:p>
          <a:p>
            <a:pPr lvl="1"/>
            <a:r>
              <a:rPr kumimoji="1" lang="en-US" altLang="zh-CN" dirty="0"/>
              <a:t>Can control the compaction </a:t>
            </a:r>
            <a:r>
              <a:rPr lang="en" altLang="zh-CN" b="1" dirty="0">
                <a:solidFill>
                  <a:srgbClr val="C00000"/>
                </a:solidFill>
              </a:rPr>
              <a:t>granularity</a:t>
            </a:r>
            <a:r>
              <a:rPr lang="en" altLang="zh-CN" dirty="0"/>
              <a:t> with the segment size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321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Trees: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(Sorted String Table)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r>
              <a:rPr kumimoji="1" lang="en-US" altLang="zh-CN" b="0" dirty="0"/>
              <a:t>is based on the </a:t>
            </a:r>
            <a:r>
              <a:rPr kumimoji="1" lang="en-US" altLang="zh-CN" dirty="0">
                <a:solidFill>
                  <a:srgbClr val="BE374B"/>
                </a:solidFill>
              </a:rPr>
              <a:t>segmented log file </a:t>
            </a:r>
            <a:r>
              <a:rPr kumimoji="1" lang="en-US" altLang="zh-CN" b="0" dirty="0"/>
              <a:t>described in the hash index </a:t>
            </a:r>
          </a:p>
          <a:p>
            <a:pPr lvl="1"/>
            <a:r>
              <a:rPr kumimoji="1" lang="en-US" altLang="zh-CN" dirty="0"/>
              <a:t>Break a file into </a:t>
            </a:r>
            <a:r>
              <a:rPr kumimoji="1" lang="en-US" altLang="zh-CN" b="1" dirty="0">
                <a:solidFill>
                  <a:srgbClr val="BE374B"/>
                </a:solidFill>
              </a:rPr>
              <a:t>fixed-sized</a:t>
            </a:r>
            <a:r>
              <a:rPr kumimoji="1" lang="en-US" altLang="zh-CN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 </a:t>
            </a:r>
          </a:p>
          <a:p>
            <a:pPr lvl="1"/>
            <a:r>
              <a:rPr kumimoji="1" lang="en-US" altLang="zh-CN" dirty="0"/>
              <a:t>Old segment files are </a:t>
            </a:r>
            <a:r>
              <a:rPr kumimoji="1" lang="en-US" altLang="zh-CN" b="1" dirty="0">
                <a:solidFill>
                  <a:srgbClr val="BE374B"/>
                </a:solidFill>
              </a:rPr>
              <a:t>immutable</a:t>
            </a:r>
            <a:r>
              <a:rPr kumimoji="1" lang="en-US" altLang="zh-CN" dirty="0"/>
              <a:t> and can be </a:t>
            </a:r>
            <a:r>
              <a:rPr kumimoji="1" lang="en-US" altLang="zh-CN" b="1" dirty="0">
                <a:solidFill>
                  <a:srgbClr val="BE374B"/>
                </a:solidFill>
              </a:rPr>
              <a:t>compacted</a:t>
            </a:r>
            <a:r>
              <a:rPr kumimoji="1" lang="en-US" altLang="zh-CN" dirty="0"/>
              <a:t> to save spaces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5510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Trees: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(Sorted String Table)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r>
              <a:rPr kumimoji="1" lang="en-US" altLang="zh-CN" b="0" dirty="0"/>
              <a:t>is based on the </a:t>
            </a:r>
            <a:r>
              <a:rPr kumimoji="1" lang="en-US" altLang="zh-CN" dirty="0">
                <a:solidFill>
                  <a:srgbClr val="BE374B"/>
                </a:solidFill>
              </a:rPr>
              <a:t>segmented log file </a:t>
            </a:r>
            <a:r>
              <a:rPr kumimoji="1" lang="en-US" altLang="zh-CN" b="0" dirty="0"/>
              <a:t>described in the hash index </a:t>
            </a:r>
          </a:p>
          <a:p>
            <a:pPr lvl="1"/>
            <a:r>
              <a:rPr kumimoji="1" lang="en-US" altLang="zh-CN" dirty="0"/>
              <a:t>Break a file into </a:t>
            </a:r>
            <a:r>
              <a:rPr kumimoji="1" lang="en-US" altLang="zh-CN" b="1" dirty="0">
                <a:solidFill>
                  <a:srgbClr val="BE374B"/>
                </a:solidFill>
              </a:rPr>
              <a:t>fixed-sized</a:t>
            </a:r>
            <a:r>
              <a:rPr kumimoji="1" lang="en-US" altLang="zh-CN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 </a:t>
            </a:r>
          </a:p>
          <a:p>
            <a:pPr lvl="1"/>
            <a:r>
              <a:rPr kumimoji="1" lang="en-US" altLang="zh-CN" dirty="0"/>
              <a:t>Old segment files are </a:t>
            </a:r>
            <a:r>
              <a:rPr kumimoji="1" lang="en-US" altLang="zh-CN" b="1" dirty="0">
                <a:solidFill>
                  <a:srgbClr val="BE374B"/>
                </a:solidFill>
              </a:rPr>
              <a:t>immutable</a:t>
            </a:r>
            <a:r>
              <a:rPr kumimoji="1" lang="en-US" altLang="zh-CN" dirty="0"/>
              <a:t> and can be </a:t>
            </a:r>
            <a:r>
              <a:rPr kumimoji="1" lang="en-US" altLang="zh-CN" b="1" dirty="0">
                <a:solidFill>
                  <a:srgbClr val="BE374B"/>
                </a:solidFill>
              </a:rPr>
              <a:t>compacted</a:t>
            </a:r>
            <a:r>
              <a:rPr kumimoji="1" lang="en-US" altLang="zh-CN" dirty="0"/>
              <a:t> to save spaces</a:t>
            </a:r>
            <a:endParaRPr kumimoji="1" lang="zh-CN" altLang="en-US" dirty="0"/>
          </a:p>
          <a:p>
            <a:r>
              <a:rPr kumimoji="1" lang="en-US" altLang="zh-CN" dirty="0"/>
              <a:t>With one extension</a:t>
            </a:r>
          </a:p>
          <a:p>
            <a:pPr lvl="1"/>
            <a:r>
              <a:rPr kumimoji="1" lang="en-US" altLang="zh-CN" dirty="0"/>
              <a:t>Key-values in a segment are </a:t>
            </a:r>
            <a:r>
              <a:rPr kumimoji="1" lang="en-US" altLang="zh-CN" b="1" dirty="0">
                <a:solidFill>
                  <a:srgbClr val="BE374B"/>
                </a:solidFill>
              </a:rPr>
              <a:t>sorted</a:t>
            </a:r>
            <a:r>
              <a:rPr kumimoji="1" lang="en-US" altLang="zh-CN" dirty="0"/>
              <a:t> by the key</a:t>
            </a:r>
          </a:p>
          <a:p>
            <a:pPr lvl="1"/>
            <a:r>
              <a:rPr kumimoji="1" lang="en-US" altLang="zh-CN" dirty="0"/>
              <a:t>Each segmented file is called Sorted String Table (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A87A82-312A-1248-963A-2234F5CC2C6C}"/>
              </a:ext>
            </a:extLst>
          </p:cNvPr>
          <p:cNvSpPr/>
          <p:nvPr/>
        </p:nvSpPr>
        <p:spPr>
          <a:xfrm>
            <a:off x="1949984" y="4288063"/>
            <a:ext cx="5386908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Inserting in a </a:t>
            </a:r>
            <a:r>
              <a:rPr lang="en-US" altLang="zh-CN" sz="2400" dirty="0" err="1">
                <a:latin typeface="Candara" pitchFamily="34" charset="0"/>
                <a:ea typeface="Verdana" pitchFamily="34" charset="0"/>
                <a:cs typeface="Verdana" pitchFamily="34" charset="0"/>
              </a:rPr>
              <a:t>SSTable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is </a:t>
            </a:r>
            <a:r>
              <a:rPr lang="en-US" altLang="zh-CN" sz="2400" b="1" dirty="0">
                <a:solidFill>
                  <a:srgbClr val="BD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not append-only</a:t>
            </a:r>
          </a:p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We will come back to this topic later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3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6E1CC-46DA-3045-BC77-B48F5D8BE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(compared to original log file)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F9C5AE-5CF2-F341-8295-1802B374C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#1. Merging two </a:t>
            </a:r>
            <a:r>
              <a:rPr kumimoji="1" lang="en-US" altLang="zh-CN" b="0" dirty="0" err="1"/>
              <a:t>SSTables</a:t>
            </a:r>
            <a:r>
              <a:rPr kumimoji="1" lang="en-US" altLang="zh-CN" b="0" dirty="0"/>
              <a:t> is efficient</a:t>
            </a:r>
          </a:p>
          <a:p>
            <a:pPr lvl="1"/>
            <a:r>
              <a:rPr kumimoji="1" lang="en-US" altLang="zh-CN" dirty="0"/>
              <a:t>Even if the two tables are much larger than the available memory </a:t>
            </a:r>
          </a:p>
          <a:p>
            <a:pPr lvl="1"/>
            <a:r>
              <a:rPr kumimoji="1" lang="en-US" altLang="zh-CN" dirty="0"/>
              <a:t>Similar to the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mergesort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760641-7F7D-7F42-AFD2-B670E92F1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pic>
        <p:nvPicPr>
          <p:cNvPr id="6" name="图片 5" descr="图形用户界面&#10;&#10;中度可信度描述已自动生成">
            <a:extLst>
              <a:ext uri="{FF2B5EF4-FFF2-40B4-BE49-F238E27FC236}">
                <a16:creationId xmlns:a16="http://schemas.microsoft.com/office/drawing/2014/main" id="{EAC6B20C-5E47-FD44-8017-0ED703E7C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668910"/>
            <a:ext cx="4536656" cy="30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245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8FD964-43E2-7447-ABB3-AD66890A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(compared to original log file)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66509-F965-9F45-91DF-17BB3878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#2. Searching a given key in a </a:t>
            </a:r>
            <a:r>
              <a:rPr kumimoji="1" lang="en-US" altLang="zh-CN" b="0" dirty="0" err="1"/>
              <a:t>SSTable</a:t>
            </a:r>
            <a:r>
              <a:rPr kumimoji="1" lang="en-US" altLang="zh-CN" b="0" dirty="0"/>
              <a:t> is efficient </a:t>
            </a:r>
          </a:p>
          <a:p>
            <a:pPr lvl="1"/>
            <a:r>
              <a:rPr kumimoji="1" lang="en-US" altLang="zh-CN" b="0" dirty="0"/>
              <a:t>Only needs some </a:t>
            </a:r>
            <a:r>
              <a:rPr kumimoji="1" lang="en-US" altLang="zh-CN" b="0" dirty="0">
                <a:solidFill>
                  <a:schemeClr val="accent1"/>
                </a:solidFill>
              </a:rPr>
              <a:t>sparse index</a:t>
            </a:r>
            <a:r>
              <a:rPr kumimoji="1" lang="en-US" altLang="zh-CN" b="0" dirty="0"/>
              <a:t> for the acceleration,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for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each</a:t>
            </a:r>
            <a:r>
              <a:rPr kumimoji="1" lang="zh-CN" altLang="en-US" b="0" dirty="0"/>
              <a:t>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E.g., </a:t>
            </a:r>
            <a:r>
              <a:rPr lang="en-US" altLang="zh-CN" dirty="0"/>
              <a:t>one key in index for every few KB of </a:t>
            </a:r>
            <a:r>
              <a:rPr lang="en-US" altLang="zh-CN" dirty="0" err="1"/>
              <a:t>SSTable</a:t>
            </a:r>
            <a:r>
              <a:rPr lang="en-US" altLang="zh-CN" dirty="0"/>
              <a:t> is sufficient, since scanning them is quick  </a:t>
            </a:r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9F083-C24B-604C-95C6-E7BA6D0E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6" name="图片 5" descr="表格&#10;&#10;低可信度描述已自动生成">
            <a:extLst>
              <a:ext uri="{FF2B5EF4-FFF2-40B4-BE49-F238E27FC236}">
                <a16:creationId xmlns:a16="http://schemas.microsoft.com/office/drawing/2014/main" id="{94219684-A278-B74D-9EEF-61B0B4CDB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48" y="2807543"/>
            <a:ext cx="5784304" cy="28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73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8FD964-43E2-7447-ABB3-AD66890A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(compared to original log file)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66509-F965-9F45-91DF-17BB3878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#3. Support range operations </a:t>
            </a:r>
          </a:p>
          <a:p>
            <a:pPr lvl="1"/>
            <a:r>
              <a:rPr kumimoji="1" lang="en-US" altLang="zh-CN" b="0" dirty="0"/>
              <a:t>Since the KVS are sorted in the file</a:t>
            </a:r>
            <a:endParaRPr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9F083-C24B-604C-95C6-E7BA6D0E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7" name="图片 6" descr="表格&#10;&#10;低可信度描述已自动生成">
            <a:extLst>
              <a:ext uri="{FF2B5EF4-FFF2-40B4-BE49-F238E27FC236}">
                <a16:creationId xmlns:a16="http://schemas.microsoft.com/office/drawing/2014/main" id="{FD303416-4136-A449-BE6E-E4E6DF153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48" y="2719282"/>
            <a:ext cx="5784304" cy="28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233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F962B8-984D-0440-83BD-64CF590DA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E760F-9655-0841-BE16-2B9A4E8C5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576064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sorted data structure (e.g., red-black Tree)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7DD9E3-D7BA-C44A-9A13-D1CEC6665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9BF6840-EB72-614C-B77E-5EEFE8B87171}"/>
              </a:ext>
            </a:extLst>
          </p:cNvPr>
          <p:cNvSpPr/>
          <p:nvPr/>
        </p:nvSpPr>
        <p:spPr>
          <a:xfrm>
            <a:off x="2339752" y="3023566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A450149-CAF3-4C45-AE2A-C313AFA50625}"/>
              </a:ext>
            </a:extLst>
          </p:cNvPr>
          <p:cNvSpPr/>
          <p:nvPr/>
        </p:nvSpPr>
        <p:spPr>
          <a:xfrm>
            <a:off x="2195736" y="3316232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19D0225-9F60-6D42-915B-51F62F5BC9B1}"/>
              </a:ext>
            </a:extLst>
          </p:cNvPr>
          <p:cNvSpPr/>
          <p:nvPr/>
        </p:nvSpPr>
        <p:spPr>
          <a:xfrm>
            <a:off x="2532125" y="3316232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7F7C15A4-0596-064F-BE8B-5AD8FE0A46C5}"/>
              </a:ext>
            </a:extLst>
          </p:cNvPr>
          <p:cNvCxnSpPr>
            <a:stCxn id="9" idx="0"/>
            <a:endCxn id="8" idx="3"/>
          </p:cNvCxnSpPr>
          <p:nvPr/>
        </p:nvCxnSpPr>
        <p:spPr>
          <a:xfrm flipV="1">
            <a:off x="2303748" y="3207934"/>
            <a:ext cx="67640" cy="1082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1D8307E-235F-3F4E-8479-40DEF4555ECA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2411760" y="3424232"/>
            <a:ext cx="12036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A4285CA7-E762-6D49-AC33-A90673668DEC}"/>
              </a:ext>
            </a:extLst>
          </p:cNvPr>
          <p:cNvCxnSpPr>
            <a:cxnSpLocks/>
            <a:stCxn id="8" idx="5"/>
            <a:endCxn id="10" idx="0"/>
          </p:cNvCxnSpPr>
          <p:nvPr/>
        </p:nvCxnSpPr>
        <p:spPr>
          <a:xfrm>
            <a:off x="2524140" y="3207934"/>
            <a:ext cx="115997" cy="1082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495719F0-A985-714A-A469-AF2BC34A91E3}"/>
              </a:ext>
            </a:extLst>
          </p:cNvPr>
          <p:cNvSpPr/>
          <p:nvPr/>
        </p:nvSpPr>
        <p:spPr>
          <a:xfrm>
            <a:off x="1847379" y="3608206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91559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65635-2B75-AE43-A4A6-58E2E552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A0D30F-A7EE-C445-A9F6-4BAF5893F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sorted data structure (e.g., red-black Tree)</a:t>
            </a:r>
          </a:p>
          <a:p>
            <a:r>
              <a:rPr kumimoji="1" lang="en-US" altLang="zh-CN" b="0" dirty="0"/>
              <a:t>Example: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7394F2-9F4E-6B4B-8F26-84235B7D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1E31D6B-057E-2749-8139-BAB434C25556}"/>
              </a:ext>
            </a:extLst>
          </p:cNvPr>
          <p:cNvGrpSpPr/>
          <p:nvPr/>
        </p:nvGrpSpPr>
        <p:grpSpPr>
          <a:xfrm>
            <a:off x="611560" y="2421148"/>
            <a:ext cx="360000" cy="369332"/>
            <a:chOff x="683568" y="2848168"/>
            <a:chExt cx="360000" cy="36933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D4A7A05-D6B4-B44C-804B-0DBEC1C70F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3968C77-5C22-3147-B700-2184F7622B2A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C02C9B0-942F-4B4B-91A4-48B6BBDD996E}"/>
              </a:ext>
            </a:extLst>
          </p:cNvPr>
          <p:cNvSpPr/>
          <p:nvPr/>
        </p:nvSpPr>
        <p:spPr>
          <a:xfrm>
            <a:off x="1011875" y="2389914"/>
            <a:ext cx="3749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Insert the (K,V) into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DCDF902-D753-D644-9505-1356386A960E}"/>
              </a:ext>
            </a:extLst>
          </p:cNvPr>
          <p:cNvGrpSpPr/>
          <p:nvPr/>
        </p:nvGrpSpPr>
        <p:grpSpPr>
          <a:xfrm>
            <a:off x="2171556" y="3185612"/>
            <a:ext cx="552413" cy="508666"/>
            <a:chOff x="2195736" y="3023566"/>
            <a:chExt cx="552413" cy="50866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563554E-E547-E94F-8382-B657B6123168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00D83D7-89FD-CF41-8118-7184877B5A8C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1778253-ADBC-FC4C-AAF2-EA1FEC40BAA3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51215361-A30B-C741-A378-63FB3B47A5F7}"/>
                </a:ext>
              </a:extLst>
            </p:cNvPr>
            <p:cNvCxnSpPr>
              <a:stCxn id="10" idx="0"/>
              <a:endCxn id="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1BFFEBA-0423-6F4F-9A83-C51348AF2083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382225D-A23E-9D44-B478-011E85D6EF3C}"/>
                </a:ext>
              </a:extLst>
            </p:cNvPr>
            <p:cNvCxnSpPr>
              <a:cxnSpLocks/>
              <a:stCxn id="9" idx="5"/>
              <a:endCxn id="1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892B607D-C235-E04A-8665-ADB84847A024}"/>
              </a:ext>
            </a:extLst>
          </p:cNvPr>
          <p:cNvSpPr/>
          <p:nvPr/>
        </p:nvSpPr>
        <p:spPr>
          <a:xfrm>
            <a:off x="1823201" y="386412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C2F814-2905-FD41-8784-C97D308B33EF}"/>
              </a:ext>
            </a:extLst>
          </p:cNvPr>
          <p:cNvSpPr/>
          <p:nvPr/>
        </p:nvSpPr>
        <p:spPr>
          <a:xfrm>
            <a:off x="469084" y="313624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(K,V)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13291B42-36DD-2F4A-B62F-D54929A63125}"/>
              </a:ext>
            </a:extLst>
          </p:cNvPr>
          <p:cNvSpPr/>
          <p:nvPr/>
        </p:nvSpPr>
        <p:spPr>
          <a:xfrm>
            <a:off x="1143000" y="2942814"/>
            <a:ext cx="1113140" cy="431503"/>
          </a:xfrm>
          <a:custGeom>
            <a:avLst/>
            <a:gdLst>
              <a:gd name="connsiteX0" fmla="*/ 0 w 1117600"/>
              <a:gd name="connsiteY0" fmla="*/ 368209 h 402426"/>
              <a:gd name="connsiteX1" fmla="*/ 431800 w 1117600"/>
              <a:gd name="connsiteY1" fmla="*/ 368209 h 402426"/>
              <a:gd name="connsiteX2" fmla="*/ 419100 w 1117600"/>
              <a:gd name="connsiteY2" fmla="*/ 12609 h 402426"/>
              <a:gd name="connsiteX3" fmla="*/ 1117600 w 1117600"/>
              <a:gd name="connsiteY3" fmla="*/ 114209 h 402426"/>
              <a:gd name="connsiteX0" fmla="*/ 0 w 1113140"/>
              <a:gd name="connsiteY0" fmla="*/ 362132 h 396349"/>
              <a:gd name="connsiteX1" fmla="*/ 431800 w 1113140"/>
              <a:gd name="connsiteY1" fmla="*/ 362132 h 396349"/>
              <a:gd name="connsiteX2" fmla="*/ 419100 w 1113140"/>
              <a:gd name="connsiteY2" fmla="*/ 6532 h 396349"/>
              <a:gd name="connsiteX3" fmla="*/ 1113140 w 1113140"/>
              <a:gd name="connsiteY3" fmla="*/ 210723 h 396349"/>
              <a:gd name="connsiteX0" fmla="*/ 0 w 1113140"/>
              <a:gd name="connsiteY0" fmla="*/ 397286 h 431503"/>
              <a:gd name="connsiteX1" fmla="*/ 431800 w 1113140"/>
              <a:gd name="connsiteY1" fmla="*/ 397286 h 431503"/>
              <a:gd name="connsiteX2" fmla="*/ 419100 w 1113140"/>
              <a:gd name="connsiteY2" fmla="*/ 41686 h 431503"/>
              <a:gd name="connsiteX3" fmla="*/ 1113140 w 1113140"/>
              <a:gd name="connsiteY3" fmla="*/ 245877 h 43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140" h="431503">
                <a:moveTo>
                  <a:pt x="0" y="397286"/>
                </a:moveTo>
                <a:cubicBezTo>
                  <a:pt x="180975" y="426919"/>
                  <a:pt x="361950" y="456553"/>
                  <a:pt x="431800" y="397286"/>
                </a:cubicBezTo>
                <a:cubicBezTo>
                  <a:pt x="501650" y="338019"/>
                  <a:pt x="304800" y="84019"/>
                  <a:pt x="419100" y="41686"/>
                </a:cubicBezTo>
                <a:cubicBezTo>
                  <a:pt x="533400" y="-647"/>
                  <a:pt x="1035143" y="-84798"/>
                  <a:pt x="1113140" y="24587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93470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65635-2B75-AE43-A4A6-58E2E552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A0D30F-A7EE-C445-A9F6-4BAF5893F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sorted data structure (e.g., red-black Tree)</a:t>
            </a:r>
          </a:p>
          <a:p>
            <a:r>
              <a:rPr kumimoji="1" lang="en-US" altLang="zh-CN" b="0" dirty="0"/>
              <a:t>Example: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7394F2-9F4E-6B4B-8F26-84235B7D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1E31D6B-057E-2749-8139-BAB434C25556}"/>
              </a:ext>
            </a:extLst>
          </p:cNvPr>
          <p:cNvGrpSpPr/>
          <p:nvPr/>
        </p:nvGrpSpPr>
        <p:grpSpPr>
          <a:xfrm>
            <a:off x="611560" y="2421148"/>
            <a:ext cx="360000" cy="369332"/>
            <a:chOff x="683568" y="2848168"/>
            <a:chExt cx="360000" cy="36933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D4A7A05-D6B4-B44C-804B-0DBEC1C70F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3968C77-5C22-3147-B700-2184F7622B2A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C02C9B0-942F-4B4B-91A4-48B6BBDD996E}"/>
              </a:ext>
            </a:extLst>
          </p:cNvPr>
          <p:cNvSpPr/>
          <p:nvPr/>
        </p:nvSpPr>
        <p:spPr>
          <a:xfrm>
            <a:off x="1011875" y="2389914"/>
            <a:ext cx="3749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Insert the (K,V) into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DCDF902-D753-D644-9505-1356386A960E}"/>
              </a:ext>
            </a:extLst>
          </p:cNvPr>
          <p:cNvGrpSpPr/>
          <p:nvPr/>
        </p:nvGrpSpPr>
        <p:grpSpPr>
          <a:xfrm>
            <a:off x="2171556" y="3185612"/>
            <a:ext cx="552413" cy="508666"/>
            <a:chOff x="2195736" y="3023566"/>
            <a:chExt cx="552413" cy="50866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563554E-E547-E94F-8382-B657B6123168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00D83D7-89FD-CF41-8118-7184877B5A8C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1778253-ADBC-FC4C-AAF2-EA1FEC40BAA3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51215361-A30B-C741-A378-63FB3B47A5F7}"/>
                </a:ext>
              </a:extLst>
            </p:cNvPr>
            <p:cNvCxnSpPr>
              <a:stCxn id="10" idx="0"/>
              <a:endCxn id="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1BFFEBA-0423-6F4F-9A83-C51348AF2083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382225D-A23E-9D44-B478-011E85D6EF3C}"/>
                </a:ext>
              </a:extLst>
            </p:cNvPr>
            <p:cNvCxnSpPr>
              <a:cxnSpLocks/>
              <a:stCxn id="9" idx="5"/>
              <a:endCxn id="1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892B607D-C235-E04A-8665-ADB84847A024}"/>
              </a:ext>
            </a:extLst>
          </p:cNvPr>
          <p:cNvSpPr/>
          <p:nvPr/>
        </p:nvSpPr>
        <p:spPr>
          <a:xfrm>
            <a:off x="1823201" y="386412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C2F814-2905-FD41-8784-C97D308B33EF}"/>
              </a:ext>
            </a:extLst>
          </p:cNvPr>
          <p:cNvSpPr/>
          <p:nvPr/>
        </p:nvSpPr>
        <p:spPr>
          <a:xfrm>
            <a:off x="469084" y="313624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(K,V)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13291B42-36DD-2F4A-B62F-D54929A63125}"/>
              </a:ext>
            </a:extLst>
          </p:cNvPr>
          <p:cNvSpPr/>
          <p:nvPr/>
        </p:nvSpPr>
        <p:spPr>
          <a:xfrm>
            <a:off x="1143000" y="2942814"/>
            <a:ext cx="1113140" cy="431503"/>
          </a:xfrm>
          <a:custGeom>
            <a:avLst/>
            <a:gdLst>
              <a:gd name="connsiteX0" fmla="*/ 0 w 1117600"/>
              <a:gd name="connsiteY0" fmla="*/ 368209 h 402426"/>
              <a:gd name="connsiteX1" fmla="*/ 431800 w 1117600"/>
              <a:gd name="connsiteY1" fmla="*/ 368209 h 402426"/>
              <a:gd name="connsiteX2" fmla="*/ 419100 w 1117600"/>
              <a:gd name="connsiteY2" fmla="*/ 12609 h 402426"/>
              <a:gd name="connsiteX3" fmla="*/ 1117600 w 1117600"/>
              <a:gd name="connsiteY3" fmla="*/ 114209 h 402426"/>
              <a:gd name="connsiteX0" fmla="*/ 0 w 1113140"/>
              <a:gd name="connsiteY0" fmla="*/ 362132 h 396349"/>
              <a:gd name="connsiteX1" fmla="*/ 431800 w 1113140"/>
              <a:gd name="connsiteY1" fmla="*/ 362132 h 396349"/>
              <a:gd name="connsiteX2" fmla="*/ 419100 w 1113140"/>
              <a:gd name="connsiteY2" fmla="*/ 6532 h 396349"/>
              <a:gd name="connsiteX3" fmla="*/ 1113140 w 1113140"/>
              <a:gd name="connsiteY3" fmla="*/ 210723 h 396349"/>
              <a:gd name="connsiteX0" fmla="*/ 0 w 1113140"/>
              <a:gd name="connsiteY0" fmla="*/ 397286 h 431503"/>
              <a:gd name="connsiteX1" fmla="*/ 431800 w 1113140"/>
              <a:gd name="connsiteY1" fmla="*/ 397286 h 431503"/>
              <a:gd name="connsiteX2" fmla="*/ 419100 w 1113140"/>
              <a:gd name="connsiteY2" fmla="*/ 41686 h 431503"/>
              <a:gd name="connsiteX3" fmla="*/ 1113140 w 1113140"/>
              <a:gd name="connsiteY3" fmla="*/ 245877 h 43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140" h="431503">
                <a:moveTo>
                  <a:pt x="0" y="397286"/>
                </a:moveTo>
                <a:cubicBezTo>
                  <a:pt x="180975" y="426919"/>
                  <a:pt x="361950" y="456553"/>
                  <a:pt x="431800" y="397286"/>
                </a:cubicBezTo>
                <a:cubicBezTo>
                  <a:pt x="501650" y="338019"/>
                  <a:pt x="304800" y="84019"/>
                  <a:pt x="419100" y="41686"/>
                </a:cubicBezTo>
                <a:cubicBezTo>
                  <a:pt x="533400" y="-647"/>
                  <a:pt x="1035143" y="-84798"/>
                  <a:pt x="1113140" y="24587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CF55167-A84B-AB49-A655-6D5F6FCCFDB1}"/>
              </a:ext>
            </a:extLst>
          </p:cNvPr>
          <p:cNvGrpSpPr/>
          <p:nvPr/>
        </p:nvGrpSpPr>
        <p:grpSpPr>
          <a:xfrm>
            <a:off x="611560" y="4585692"/>
            <a:ext cx="360000" cy="369332"/>
            <a:chOff x="683568" y="2848168"/>
            <a:chExt cx="360000" cy="369332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BEC0399D-4181-244D-BCE0-630EC73C74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6809B3-ABB9-0044-A559-DF4A9FB5607F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27042BF9-5D74-2F46-B019-4F9A37FB5E79}"/>
              </a:ext>
            </a:extLst>
          </p:cNvPr>
          <p:cNvSpPr/>
          <p:nvPr/>
        </p:nvSpPr>
        <p:spPr>
          <a:xfrm>
            <a:off x="1011875" y="4598613"/>
            <a:ext cx="5429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check whether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exceeds some threshold </a:t>
            </a:r>
          </a:p>
          <a:p>
            <a:r>
              <a:rPr kumimoji="1" lang="en-US" altLang="zh-CN" dirty="0"/>
              <a:t>If so, flush it to a new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E3DBABDE-7682-1C4B-97CC-50E81A7A1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56" y="2776891"/>
            <a:ext cx="1249125" cy="82295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0316EE6-DD23-8B4A-BA7E-681C088AA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581" y="343118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B619FDD3-A5B6-3F4B-87A4-159D4ED74B33}"/>
              </a:ext>
            </a:extLst>
          </p:cNvPr>
          <p:cNvSpPr/>
          <p:nvPr/>
        </p:nvSpPr>
        <p:spPr>
          <a:xfrm>
            <a:off x="4415769" y="3861666"/>
            <a:ext cx="104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</a:t>
            </a:r>
            <a:endParaRPr lang="zh-CN" altLang="en-US" dirty="0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5BEF4973-150B-B64D-9F33-BD77CDF3F667}"/>
              </a:ext>
            </a:extLst>
          </p:cNvPr>
          <p:cNvSpPr/>
          <p:nvPr/>
        </p:nvSpPr>
        <p:spPr>
          <a:xfrm>
            <a:off x="5832921" y="3110360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: does writing to </a:t>
            </a:r>
            <a:r>
              <a:rPr lang="en-US" altLang="zh-CN" sz="2400" dirty="0" err="1">
                <a:latin typeface="Candara" pitchFamily="34" charset="0"/>
                <a:ea typeface="Verdana" pitchFamily="34" charset="0"/>
                <a:cs typeface="Verdana" pitchFamily="34" charset="0"/>
              </a:rPr>
              <a:t>SSTable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sequential?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4203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DC6F05-0F02-E844-AB00-E06EA47C0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15381B-88B4-544E-ABCC-AF1A16C7F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52128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sorted data structure (e.g., red-black Tree)</a:t>
            </a:r>
          </a:p>
          <a:p>
            <a:r>
              <a:rPr kumimoji="1" lang="en-US" altLang="zh-CN" b="0" dirty="0"/>
              <a:t>Example: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6D685-6013-5241-83FC-4DC624B3D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2C720F-DC4E-7749-ACFC-E3ED253E8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96944"/>
            <a:ext cx="1249125" cy="8229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FECBEF3-1464-1449-9658-27462325A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30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A69AC1C-ADBC-474C-A262-66B4DF254543}"/>
              </a:ext>
            </a:extLst>
          </p:cNvPr>
          <p:cNvSpPr/>
          <p:nvPr/>
        </p:nvSpPr>
        <p:spPr>
          <a:xfrm>
            <a:off x="6340232" y="3466216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BF90F3A-98AB-8B44-9E34-5364DC197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93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7600E39-D795-C84E-9926-6BD11AB97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703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6A722703-413E-8545-AE18-21494F71BA9E}"/>
              </a:ext>
            </a:extLst>
          </p:cNvPr>
          <p:cNvGrpSpPr/>
          <p:nvPr/>
        </p:nvGrpSpPr>
        <p:grpSpPr>
          <a:xfrm>
            <a:off x="705576" y="2444846"/>
            <a:ext cx="360000" cy="369332"/>
            <a:chOff x="683568" y="2848168"/>
            <a:chExt cx="360000" cy="36933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25863D9D-D1EB-EC43-8633-FA9C9C9FAF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777C8B5-09E6-A141-8CBC-99249BFA9200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23BDE454-5D7F-E044-8EC5-20DC306B5530}"/>
              </a:ext>
            </a:extLst>
          </p:cNvPr>
          <p:cNvSpPr/>
          <p:nvPr/>
        </p:nvSpPr>
        <p:spPr>
          <a:xfrm>
            <a:off x="1134634" y="2352513"/>
            <a:ext cx="393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What if there are too many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?</a:t>
            </a:r>
          </a:p>
          <a:p>
            <a:r>
              <a:rPr kumimoji="1" lang="en-US" altLang="zh-CN" dirty="0"/>
              <a:t>We can </a:t>
            </a:r>
            <a:r>
              <a:rPr kumimoji="1" lang="en-US" altLang="zh-CN" b="1" dirty="0">
                <a:solidFill>
                  <a:srgbClr val="BE374B"/>
                </a:solidFill>
              </a:rPr>
              <a:t>merge &amp; compact </a:t>
            </a:r>
            <a:r>
              <a:rPr kumimoji="1" lang="en-US" altLang="zh-CN" dirty="0"/>
              <a:t>them as we have done before with segmented log files 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BE974C6-CE7F-2342-84BF-85B9C2B0B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30" y="397540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E7EEC9D-5775-944D-A65D-1701AC751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93" y="397540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id="{7CF4662D-C9C4-A64E-BE8A-5811C28EA92B}"/>
              </a:ext>
            </a:extLst>
          </p:cNvPr>
          <p:cNvSpPr/>
          <p:nvPr/>
        </p:nvSpPr>
        <p:spPr>
          <a:xfrm>
            <a:off x="6608720" y="2827755"/>
            <a:ext cx="1042759" cy="657683"/>
          </a:xfrm>
          <a:prstGeom prst="ellipse">
            <a:avLst/>
          </a:prstGeom>
          <a:noFill/>
          <a:ln w="254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684A241E-29BF-EA49-B621-CECA66D0342A}"/>
              </a:ext>
            </a:extLst>
          </p:cNvPr>
          <p:cNvSpPr/>
          <p:nvPr/>
        </p:nvSpPr>
        <p:spPr>
          <a:xfrm>
            <a:off x="7170234" y="3434576"/>
            <a:ext cx="603712" cy="869974"/>
          </a:xfrm>
          <a:custGeom>
            <a:avLst/>
            <a:gdLst>
              <a:gd name="connsiteX0" fmla="*/ 278781 w 603712"/>
              <a:gd name="connsiteY0" fmla="*/ 0 h 869974"/>
              <a:gd name="connsiteX1" fmla="*/ 568712 w 603712"/>
              <a:gd name="connsiteY1" fmla="*/ 323385 h 869974"/>
              <a:gd name="connsiteX2" fmla="*/ 535259 w 603712"/>
              <a:gd name="connsiteY2" fmla="*/ 825190 h 869974"/>
              <a:gd name="connsiteX3" fmla="*/ 0 w 603712"/>
              <a:gd name="connsiteY3" fmla="*/ 814039 h 86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712" h="869974">
                <a:moveTo>
                  <a:pt x="278781" y="0"/>
                </a:moveTo>
                <a:cubicBezTo>
                  <a:pt x="402373" y="92926"/>
                  <a:pt x="525966" y="185853"/>
                  <a:pt x="568712" y="323385"/>
                </a:cubicBezTo>
                <a:cubicBezTo>
                  <a:pt x="611458" y="460917"/>
                  <a:pt x="630044" y="743414"/>
                  <a:pt x="535259" y="825190"/>
                </a:cubicBezTo>
                <a:cubicBezTo>
                  <a:pt x="440474" y="906966"/>
                  <a:pt x="220237" y="860502"/>
                  <a:pt x="0" y="81403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29BF64F-DACF-AB43-9EED-BCADE5B9BC65}"/>
              </a:ext>
            </a:extLst>
          </p:cNvPr>
          <p:cNvSpPr/>
          <p:nvPr/>
        </p:nvSpPr>
        <p:spPr>
          <a:xfrm>
            <a:off x="7107797" y="3790741"/>
            <a:ext cx="199285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Merge &amp; compact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30043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05628"/>
          </a:xfrm>
        </p:spPr>
        <p:txBody>
          <a:bodyPr/>
          <a:lstStyle/>
          <a:p>
            <a:r>
              <a:rPr kumimoji="1" lang="en-US" altLang="zh-CN" b="0" dirty="0"/>
              <a:t>The </a:t>
            </a:r>
            <a:r>
              <a:rPr kumimoji="1" lang="en-US" altLang="zh-CN" b="0" dirty="0" err="1"/>
              <a:t>SSTable</a:t>
            </a:r>
            <a:r>
              <a:rPr kumimoji="1" lang="en-US" altLang="zh-CN" b="0" dirty="0"/>
              <a:t> &amp; operations are essentially LSM Tree</a:t>
            </a:r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L</a:t>
            </a:r>
            <a:r>
              <a:rPr kumimoji="1" lang="en-US" altLang="zh-CN" dirty="0"/>
              <a:t>og-</a:t>
            </a:r>
            <a:r>
              <a:rPr kumimoji="1" lang="en-US" altLang="zh-CN" b="1" dirty="0">
                <a:solidFill>
                  <a:srgbClr val="BE374B"/>
                </a:solidFill>
              </a:rPr>
              <a:t>s</a:t>
            </a:r>
            <a:r>
              <a:rPr kumimoji="1" lang="en-US" altLang="zh-CN" dirty="0"/>
              <a:t>tructured </a:t>
            </a:r>
            <a:r>
              <a:rPr kumimoji="1" lang="en-US" altLang="zh-CN" b="1" dirty="0">
                <a:solidFill>
                  <a:srgbClr val="BE374B"/>
                </a:solidFill>
              </a:rPr>
              <a:t>m</a:t>
            </a:r>
            <a:r>
              <a:rPr kumimoji="1" lang="en-US" altLang="zh-CN" dirty="0"/>
              <a:t>erge tree </a:t>
            </a:r>
          </a:p>
          <a:p>
            <a:r>
              <a:rPr kumimoji="1" lang="en-US" altLang="zh-CN" b="0" dirty="0"/>
              <a:t>LSM Tree organizes </a:t>
            </a:r>
            <a:r>
              <a:rPr kumimoji="1" lang="en-US" altLang="zh-CN" b="0" dirty="0" err="1"/>
              <a:t>SSTables</a:t>
            </a:r>
            <a:r>
              <a:rPr kumimoji="1" lang="en-US" altLang="zh-CN" b="0" dirty="0"/>
              <a:t> as a hierarchy architecture </a:t>
            </a:r>
          </a:p>
          <a:p>
            <a:endParaRPr kumimoji="1" lang="zh-CN" altLang="en-US" b="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E5F16EF-A35B-A849-8E50-39034FCF9AF1}"/>
              </a:ext>
            </a:extLst>
          </p:cNvPr>
          <p:cNvSpPr txBox="1">
            <a:spLocks/>
          </p:cNvSpPr>
          <p:nvPr/>
        </p:nvSpPr>
        <p:spPr>
          <a:xfrm>
            <a:off x="411507" y="2486626"/>
            <a:ext cx="3666037" cy="281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dirty="0"/>
              <a:t>Each layer has maximum size</a:t>
            </a:r>
          </a:p>
          <a:p>
            <a:pPr lvl="1"/>
            <a:r>
              <a:rPr kumimoji="1" lang="en-US" altLang="zh-CN" dirty="0"/>
              <a:t>Except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L0, all files in layers are sorted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32212993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Straight Arrow Connector 83">
            <a:extLst>
              <a:ext uri="{FF2B5EF4-FFF2-40B4-BE49-F238E27FC236}">
                <a16:creationId xmlns:a16="http://schemas.microsoft.com/office/drawing/2014/main" id="{77CC24D8-8BFA-7F4A-96FE-85BC495BAD00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003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252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6933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236FC-D2D5-524C-91D4-45988F0A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B7D7B7-2AB8-8041-97F7-F4AE6864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53898DA-F0D7-474B-A295-F993F120DB45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921CE956-E2E3-6B41-BD5F-2D48DCA565A5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FD17D120-EB4F-6342-8BA2-A366E69A28B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D319D7AA-884E-8A46-BC13-76CF9A9F268C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6723B3FA-A88B-C443-B2C7-D9B1AA6AED1A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FE1ACEC2-6833-2F48-AE8D-6E662EE3F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5CB7F5F3-B733-1B43-9123-82FD7B3BA3B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283360C2-0BC4-B34A-A1E7-11719B8C4FC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489E1A9A-CE20-1948-9DB3-33835A493C0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1BC5FE2B-03B9-334B-9C2D-6B5FE22B7B1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7DD99D46-AF4F-ED49-942E-5C90135A58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D8919AF3-887C-1944-9357-CF895881DE60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D22483CA-5BF2-054A-B737-7DE59C26FD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277CF7C3-A9F1-304D-B5FC-436510790A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F688484B-B3EC-BC46-87DD-B3145BEC0D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EA6D6B4D-2B15-4B45-B268-4CEA46DC64D9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7CB3264A-A371-8245-BBAD-4EEC0B194B02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70CACF23-63F0-FB42-9188-D1CD7A692A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C8F3C15C-3396-2D4C-B284-AC5D7E4DB5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7A22F3A5-5452-7F48-B9DB-95AEE8A47B7B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6F84A33C-5F4B-EE46-B9C7-2137FCF6D33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4539EDFB-317C-0046-816A-8DBFA8756789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120A8294-B749-2F4C-87CD-359DAA862D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E8088199-B839-7C4C-8658-567BC478A6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F82DCE87-5A06-C749-A3A9-4F227FD17C1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4517E231-2D9A-A745-BB9E-7FBAEAED7F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48E7D04E-B15C-3D46-8D7A-688E18ECBC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28FADFCC-DAA5-EE43-BB6B-A3AA5DDD3D1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7A71424B-07F8-FA4E-8342-3A8E77148D8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613DD30C-43EB-8144-9A41-74BB7C10B1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7E4D4452-9554-7C41-BC92-D5572416103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DDBECA94-D015-344A-9DA8-4085E445E59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A92BD180-02A5-CC46-9C14-0C2E67F56B4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6E64E779-C619-8E41-B63A-8AB7091571D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687A42E-5948-C146-A91E-CCB9D6BBE6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136C0F52-E286-7248-AFB3-17F528DA388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D861F143-A8A9-6A45-9DBF-4B0E68BCD52F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A7C232F-0821-1046-A9ED-1E94846433B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2BE9523C-FA94-A141-8B51-BF98A7359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6E92475F-3105-084E-8412-883888AF69A6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0ECD87D-36E9-2E47-91BA-92C55D781C2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96D14FA-72D4-9744-8A6B-7D77F4A25C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4E8AF4A5-FFC7-A148-8EDE-D24D50D4447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827682B1-C19A-984D-9F8A-2FE00E58053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A8E66F0F-745A-004D-9BC6-39159C2582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8304C087-437F-8845-8D9E-65DC8547763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5CB56005-A6E7-7B4A-A5BC-2904D219776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55EF3037-6B93-B848-8253-10A4A2116C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627AC2F1-4CF4-3645-A995-BBAC8888210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1B6D7CA5-5062-AC49-AA0D-56A8599D836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53D97D68-C3BF-314D-8701-92F6C13D030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79F3FC28-28D0-E045-813B-26B86155F3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6BF9413-F1A7-BC46-A171-EDFD959988D1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94CDDBA5-8C16-054F-8B10-1E13EBA1E5F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DADF6586-886F-A945-9555-2A0D53A667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4E40D201-9C10-654E-9B08-3D1031996C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46D66055-97E0-EE4B-AE17-2CE82443825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BFF337AD-6F06-7E40-94B5-CDB1BDB51C3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1270CE92-2A4E-B34D-8215-BFEB7DE7C8F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E3EB862A-5E53-194D-800B-7CD25C38F381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C167F5CD-28FB-2941-90CE-F81DA998C22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7E3EAE1C-C95E-E448-984F-7D44A9598F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DF34A184-0FD9-F04A-AAB5-E476B3AEB8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1935DDE2-E0D8-E545-AECE-599D528E94C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27F6DFF8-44AC-184B-928F-5338E6DEE1B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25F376B1-5256-CA4F-B744-ED2DE424E7CC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1D115320-1647-DF47-BF80-067AC33BEE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632C24AB-5472-8945-A59A-DD45DCD54530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8ADE2ED7-0536-E145-9308-5496641CD317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0C26174D-7FB6-E54F-A6EE-F7D9B7152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051682-40B7-3B41-8D49-83A4B8FB7C1A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3083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04C828-704C-BC4B-BCBF-5063EBF50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Reads with LSM-Tree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46C97D-2812-FE4A-A265-69237AADB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808312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Checks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misses, checks the latest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If still misses, checks the next older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… </a:t>
            </a:r>
          </a:p>
          <a:p>
            <a:r>
              <a:rPr kumimoji="1" lang="en-US" altLang="zh-CN" b="0" dirty="0"/>
              <a:t>Optimization: keep a sparse index on each </a:t>
            </a:r>
            <a:r>
              <a:rPr kumimoji="1" lang="en-US" altLang="zh-CN" b="0" dirty="0" err="1"/>
              <a:t>SSTable</a:t>
            </a:r>
            <a:r>
              <a:rPr kumimoji="1" lang="en-US" altLang="zh-CN" b="0" dirty="0"/>
              <a:t> to accelerate the lookup 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4CBEF0-6E41-1D48-898B-B03CF622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220EF1-701A-4E48-9FBB-A3CAB61920AD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769FD29D-F472-824A-8CF6-4DF8C983FB83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BFFEAA45-EB5D-4445-9987-1A76533A3BF8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5C592170-4848-CA4A-97C9-0CB92087A389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FD443FA8-CBAC-8E42-A1BB-227DFE6835D1}"/>
                </a:ext>
              </a:extLst>
            </p:cNvPr>
            <p:cNvCxnSpPr>
              <a:stCxn id="7" idx="0"/>
              <a:endCxn id="6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E09CEF18-8D52-3F49-B726-519620E49B6E}"/>
                </a:ext>
              </a:extLst>
            </p:cNvPr>
            <p:cNvCxnSpPr>
              <a:cxnSpLocks/>
              <a:stCxn id="7" idx="6"/>
              <a:endCxn id="8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68CF114E-DC06-9742-AF0F-FD77C58C78FF}"/>
                </a:ext>
              </a:extLst>
            </p:cNvPr>
            <p:cNvCxnSpPr>
              <a:cxnSpLocks/>
              <a:stCxn id="6" idx="5"/>
              <a:endCxn id="8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2F14E8FC-33F5-B847-9581-86C86985E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0C32513-28A2-4F4A-BA9C-72823C880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C282F77-0FA2-744C-A3D1-4365C4835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523A8B5-44B2-CE4E-8F56-71D5ECCBC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BF15C5F-D2EC-EB47-B30C-330704649070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E018D0D-6F33-3942-BA43-92D05F3AEB48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EDCA1B-5DC9-3047-B656-8799934BBF33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0E3EE372-060C-1D47-8E3C-907EFFF2F855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0CECFFD8-E9AB-004B-ABF2-4291BCB14110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B802E5F5-D11E-C04F-B4C0-629A34B394D4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E0D85A14-2256-BC4C-8E69-F946BF8C7EBD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C39A5284-7A71-CE45-8294-9BAB32F8F18F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62CAB6E-ACCC-7C44-A1E7-CD32157AF761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87083BFC-E812-2B46-8793-27AD2AEA2B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6DB8870-7C3A-8343-A5F4-6AFBD69F0F9F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B68504F-4F69-A148-B608-8644AC05ACAB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3EA49C11-6C86-A940-89AD-29FB252FC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2248664-6535-6F4F-B8C2-97C631D6AAB8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7040946-7949-0A4E-AF78-80574BA39EE8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A00AFD1-697E-8C40-AA45-D1DC7E2B12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BA27E4D-7850-9041-B290-0989DE97BC4B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648757B7-4E74-D44D-BC0A-15E315B4AF38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1167736-DB69-C247-9BCB-51A26C9C06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192B1B7-2090-5146-8D1F-DBFA52672FC5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13990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70C24C-8E09-A548-AC99-6524AE2B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crash?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661CA-52CA-5746-AA07-F22EF4C44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is vulnerable to machine failure </a:t>
            </a:r>
          </a:p>
          <a:p>
            <a:r>
              <a:rPr kumimoji="1" lang="en-US" altLang="zh-CN" dirty="0"/>
              <a:t>Solution: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K</a:t>
            </a:r>
            <a:r>
              <a:rPr kumimoji="1" lang="en-US" altLang="zh-CN" b="0" dirty="0"/>
              <a:t>eep a separate log for each KV inside a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(may not be sorted)</a:t>
            </a:r>
          </a:p>
          <a:p>
            <a:pPr lvl="1"/>
            <a:r>
              <a:rPr kumimoji="1" lang="en-US" altLang="zh-CN" b="0" dirty="0"/>
              <a:t>Restore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after reboot </a:t>
            </a:r>
          </a:p>
          <a:p>
            <a:pPr lvl="1"/>
            <a:r>
              <a:rPr kumimoji="1" lang="en-US" altLang="zh-CN" b="0" dirty="0"/>
              <a:t>See the next lecture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271F14-2701-8740-BE73-AAE398D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873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7E3AA-1F1F-4C42-8D68-E1A7AABB6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issues of using hash index &amp; segmented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19F5BB-6BE2-EA45-8DDB-136D57DD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trike="sngStrike" dirty="0">
                <a:solidFill>
                  <a:schemeClr val="accent6"/>
                </a:solidFill>
              </a:rPr>
              <a:t>Crash recovery  </a:t>
            </a:r>
            <a:r>
              <a:rPr kumimoji="1" lang="en-US" altLang="zh-CN" dirty="0">
                <a:solidFill>
                  <a:schemeClr val="accent6"/>
                </a:solidFill>
              </a:rPr>
              <a:t>-&gt; Next lecture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E.g., under machine failure, there may be partially written records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Recover hash table after reboot, can be slow (if the log file is large) 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Index limited by the RAM size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Can put it on the disk but is slow. </a:t>
            </a:r>
            <a:r>
              <a:rPr kumimoji="1" lang="en-US" altLang="zh-CN" b="1" dirty="0">
                <a:solidFill>
                  <a:schemeClr val="accent6"/>
                </a:solidFill>
              </a:rPr>
              <a:t>Why</a:t>
            </a:r>
            <a:r>
              <a:rPr kumimoji="1" lang="en-US" altLang="zh-CN" dirty="0">
                <a:solidFill>
                  <a:schemeClr val="accent6"/>
                </a:solidFill>
              </a:rPr>
              <a:t>?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Lack range query support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</a:t>
            </a:r>
            <a:r>
              <a:rPr lang="en-US" altLang="zh-CN" dirty="0">
                <a:solidFill>
                  <a:schemeClr val="tx1"/>
                </a:solidFill>
              </a:rPr>
              <a:t>scan over all keys between kitty00000 &amp; kitty99999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960807-3B77-454E-96FC-C000EA26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6776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Range Query in LSM Tree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0562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Search each layer using </a:t>
            </a:r>
            <a:r>
              <a:rPr lang="en-US" altLang="zh-CN" dirty="0">
                <a:solidFill>
                  <a:srgbClr val="BE374B"/>
                </a:solidFill>
              </a:rPr>
              <a:t>binary search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BE374B"/>
                </a:solidFill>
              </a:rPr>
              <a:t>Merge</a:t>
            </a:r>
            <a:r>
              <a:rPr kumimoji="1" lang="en-US" altLang="zh-CN" b="0" dirty="0">
                <a:solidFill>
                  <a:schemeClr val="tx1"/>
                </a:solidFill>
              </a:rPr>
              <a:t> the results of each layer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Not as good as </a:t>
            </a:r>
            <a:r>
              <a:rPr kumimoji="1" lang="en-US" altLang="zh-CN" b="0" dirty="0" err="1">
                <a:solidFill>
                  <a:schemeClr val="tx1"/>
                </a:solidFill>
              </a:rPr>
              <a:t>B+Tree</a:t>
            </a:r>
            <a:r>
              <a:rPr kumimoji="1" lang="en-US" altLang="zh-CN" b="0" dirty="0">
                <a:solidFill>
                  <a:schemeClr val="tx1"/>
                </a:solidFill>
              </a:rPr>
              <a:t>,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but is much better than hash! 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43462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dirty="0"/>
              <a:t>Widely adopted in modern single-node key-value stores </a:t>
            </a:r>
            <a:endParaRPr lang="en-US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pic>
        <p:nvPicPr>
          <p:cNvPr id="1026" name="Picture 2" descr="GitHub - zeke/learning-leveldb-with-juliangruber: @zeke and @juliangruber  talk about LevelDB">
            <a:extLst>
              <a:ext uri="{FF2B5EF4-FFF2-40B4-BE49-F238E27FC236}">
                <a16:creationId xmlns:a16="http://schemas.microsoft.com/office/drawing/2014/main" id="{2E805FFC-69F8-BA45-9E3E-B7E82BDCE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1556"/>
            <a:ext cx="2461466" cy="101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cksDB logo">
            <a:extLst>
              <a:ext uri="{FF2B5EF4-FFF2-40B4-BE49-F238E27FC236}">
                <a16:creationId xmlns:a16="http://schemas.microsoft.com/office/drawing/2014/main" id="{984F8386-999C-944E-A2D2-C3F9F6EC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82" y="4179964"/>
            <a:ext cx="2448272" cy="137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tting Started with Bigtable on GCP | by Christopher Grant | Google Cloud  - Community | Medium">
            <a:extLst>
              <a:ext uri="{FF2B5EF4-FFF2-40B4-BE49-F238E27FC236}">
                <a16:creationId xmlns:a16="http://schemas.microsoft.com/office/drawing/2014/main" id="{F8F5523A-2954-3C4C-B057-8860D866C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32" y="3270079"/>
            <a:ext cx="2112963" cy="110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ssandra - 维基百科，自由的百科全书">
            <a:extLst>
              <a:ext uri="{FF2B5EF4-FFF2-40B4-BE49-F238E27FC236}">
                <a16:creationId xmlns:a16="http://schemas.microsoft.com/office/drawing/2014/main" id="{9CA6B966-2130-7647-8900-44E3E385E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687" y="4014512"/>
            <a:ext cx="1909735" cy="128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0152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dirty="0"/>
              <a:t>Compared with B-Tree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Pros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Cons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   write stall caused by the compaction, 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3659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dirty="0"/>
              <a:t>Compared with B-Tree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Pros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Cons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     write stall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caused by the compaction, 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7808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Straight Arrow Connector 83">
            <a:extLst>
              <a:ext uri="{FF2B5EF4-FFF2-40B4-BE49-F238E27FC236}">
                <a16:creationId xmlns:a16="http://schemas.microsoft.com/office/drawing/2014/main" id="{77CC24D8-8BFA-7F4A-96FE-85BC495BAD00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077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2239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578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236FC-D2D5-524C-91D4-45988F0A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B7D7B7-2AB8-8041-97F7-F4AE6864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53898DA-F0D7-474B-A295-F993F120DB45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921CE956-E2E3-6B41-BD5F-2D48DCA565A5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FD17D120-EB4F-6342-8BA2-A366E69A28B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D319D7AA-884E-8A46-BC13-76CF9A9F268C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6723B3FA-A88B-C443-B2C7-D9B1AA6AED1A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FE1ACEC2-6833-2F48-AE8D-6E662EE3F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5CB7F5F3-B733-1B43-9123-82FD7B3BA3B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283360C2-0BC4-B34A-A1E7-11719B8C4FC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489E1A9A-CE20-1948-9DB3-33835A493C0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1BC5FE2B-03B9-334B-9C2D-6B5FE22B7B1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7DD99D46-AF4F-ED49-942E-5C90135A58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D8919AF3-887C-1944-9357-CF895881DE60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D22483CA-5BF2-054A-B737-7DE59C26FD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277CF7C3-A9F1-304D-B5FC-436510790A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F688484B-B3EC-BC46-87DD-B3145BEC0D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EA6D6B4D-2B15-4B45-B268-4CEA46DC64D9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7CB3264A-A371-8245-BBAD-4EEC0B194B02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70CACF23-63F0-FB42-9188-D1CD7A692A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C8F3C15C-3396-2D4C-B284-AC5D7E4DB5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7A22F3A5-5452-7F48-B9DB-95AEE8A47B7B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6F84A33C-5F4B-EE46-B9C7-2137FCF6D33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4539EDFB-317C-0046-816A-8DBFA8756789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120A8294-B749-2F4C-87CD-359DAA862D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E8088199-B839-7C4C-8658-567BC478A6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F82DCE87-5A06-C749-A3A9-4F227FD17C1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4517E231-2D9A-A745-BB9E-7FBAEAED7F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48E7D04E-B15C-3D46-8D7A-688E18ECBC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28FADFCC-DAA5-EE43-BB6B-A3AA5DDD3D1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7A71424B-07F8-FA4E-8342-3A8E77148D8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613DD30C-43EB-8144-9A41-74BB7C10B1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7E4D4452-9554-7C41-BC92-D5572416103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DDBECA94-D015-344A-9DA8-4085E445E59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A92BD180-02A5-CC46-9C14-0C2E67F56B4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6E64E779-C619-8E41-B63A-8AB7091571D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687A42E-5948-C146-A91E-CCB9D6BBE6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136C0F52-E286-7248-AFB3-17F528DA388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D861F143-A8A9-6A45-9DBF-4B0E68BCD52F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A7C232F-0821-1046-A9ED-1E94846433B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2BE9523C-FA94-A141-8B51-BF98A7359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6E92475F-3105-084E-8412-883888AF69A6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0ECD87D-36E9-2E47-91BA-92C55D781C2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96D14FA-72D4-9744-8A6B-7D77F4A25C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4E8AF4A5-FFC7-A148-8EDE-D24D50D4447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827682B1-C19A-984D-9F8A-2FE00E58053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A8E66F0F-745A-004D-9BC6-39159C2582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8304C087-437F-8845-8D9E-65DC8547763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5CB56005-A6E7-7B4A-A5BC-2904D219776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55EF3037-6B93-B848-8253-10A4A2116C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627AC2F1-4CF4-3645-A995-BBAC8888210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1B6D7CA5-5062-AC49-AA0D-56A8599D836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53D97D68-C3BF-314D-8701-92F6C13D030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79F3FC28-28D0-E045-813B-26B86155F3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6BF9413-F1A7-BC46-A171-EDFD959988D1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94CDDBA5-8C16-054F-8B10-1E13EBA1E5F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DADF6586-886F-A945-9555-2A0D53A667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4E40D201-9C10-654E-9B08-3D1031996C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46D66055-97E0-EE4B-AE17-2CE82443825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BFF337AD-6F06-7E40-94B5-CDB1BDB51C3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1270CE92-2A4E-B34D-8215-BFEB7DE7C8F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E3EB862A-5E53-194D-800B-7CD25C38F381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C167F5CD-28FB-2941-90CE-F81DA998C22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7E3EAE1C-C95E-E448-984F-7D44A9598F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DF34A184-0FD9-F04A-AAB5-E476B3AEB8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1935DDE2-E0D8-E545-AECE-599D528E94C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27F6DFF8-44AC-184B-928F-5338E6DEE1B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25F376B1-5256-CA4F-B744-ED2DE424E7CC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1D115320-1647-DF47-BF80-067AC33BEE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632C24AB-5472-8945-A59A-DD45DCD54530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8ADE2ED7-0536-E145-9308-5496641CD317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0C26174D-7FB6-E54F-A6EE-F7D9B7152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051682-40B7-3B41-8D49-83A4B8FB7C1A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0106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89999-8A7E-EA47-A9AA-E5A517CC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DD25DF-6691-3941-B309-FCA8C159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ABE6FC5-BA12-EF48-B736-610499333737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34870600-BA8D-D34B-A647-A2140312F0E8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76E17AF0-23FB-D249-8F2F-7932F9F6D4D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D9B523D4-DE5F-4644-B5F6-AB75B9D147C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80D41319-2C96-D442-9FCA-5C80783ADAEF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BBD4E0DC-A9FC-4C4C-98C6-72BB4DF86C1D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82B35E62-3147-3F48-AE8A-B624B2A6AF9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2D1A5D7A-92B2-2D4A-9ED7-B005D183F45A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1366DC84-F11C-4546-BE9C-C15822C5E354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AEA1838E-593D-A742-8839-275B1E9BD1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3779DDA9-4F6B-AC4E-BBFC-7FA0BF7CECD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22B4426-63FF-2B40-BA0B-3C7B7B1D4CD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10C63F93-DBA6-F746-834B-DC7C1A1F33F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309735A0-F0C3-694A-A3F1-058834BE0FF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10C5D012-2C5C-9A48-AD2A-761BB0DC55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80E523E-9DA2-2444-9E50-63914EBBE35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B8B5659B-5F93-1743-8BB5-C0B651C8B84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ECA0CFA5-D143-AE41-8881-FA651FDB55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EBEA6930-7060-F440-9871-AD338BCE4F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0AD07D87-E78A-8E45-88EB-C4D295ED23C6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A77DA4B5-7557-6243-8CA4-2E00DAA10E2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6163B81-21DD-2B42-ACD3-4C8E44CA101C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8035FD59-19E0-6443-9760-5E4BB948F8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EC2E5F3D-BB8A-5849-AE84-C3F7BF0632F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C0D96B34-D80E-B64A-9304-B03A2B0BF254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A90516CA-DB3B-A846-9450-6B564CEDEB8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ED663E40-9473-304D-82B1-DEB74DBF252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605C994B-7748-184D-8FBB-C8578ECA653A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D171D889-35F8-6F47-8C04-90FAA1867F3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14B2EE7C-5AB3-704F-B11D-1E4E714322F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8605519-33A7-EA4A-B109-3F424AD24C1A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29B03920-2211-8644-BA66-57E76B01F24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EF11380D-5EC1-3C46-8398-4336DB3CBF17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C80D8085-CBA9-9A4A-9C7C-3EDD78EC4D4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6FC63993-4250-0C40-8DAC-1B8AA07B9AF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316D68F3-2631-4F4B-B429-EC74999BADC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8FDA5C55-CEC5-DB4A-B8C4-21148117323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A2A58DA8-4442-B54D-BA55-4F6D6D72493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6532E6F-22C4-344B-9287-CE94EAAB0F7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A30BD496-7168-0146-BE9A-64C24661199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3CD626EA-D259-A642-B920-6C5E1F15EF3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53D78B5A-436C-1244-BE73-89F4CDA721D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B7C977E9-BA97-9844-9789-C58E64D9ABB0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B0A8A73-6A60-B744-9B3F-9372B5C8721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7BBCE520-0B6C-5348-99B5-E159D904F55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4A02DFB2-48E9-E04F-91D4-04D9B1A05514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83FDEB5A-E695-5D4C-A3A2-37F7DFA387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075F9F11-A507-AC4F-B9B8-4F27CBFD538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C1DE733-1619-1B48-8091-E5F726AFC61F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926EDF35-E39D-E344-B90A-EA27799C6727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5B9AB9F0-92AF-594E-A9B5-A9B40E0BEE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EB2ECB7F-9454-7F48-94A3-457EC638E8E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F74CC589-326C-E942-A3C6-3F050A4A5F6F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024E5D66-B767-6049-AE27-DD7D656D19B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18DB3CD-653F-0C40-8138-225E62B9162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87A3CD63-0CF9-BA45-81DF-8BC6DB3D5A8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14FDE4F0-E14B-DE44-8AC7-3580BDE865AF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445EE6D7-3BAE-4447-A870-A7EBAA65D214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BCBC4D63-B084-274E-BBD0-03CE04778613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0DE61334-E206-FC4A-A46D-797B7C42355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B20F8B6A-7584-EC4B-BCAC-C29E0EE7AAAE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0FD25897-F45B-E045-9DE4-CA6F31E15AB7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FEDE94F6-3790-4445-88F9-3320A54FFB7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73A3C52A-99EA-5C43-965B-A9A6388892F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BBD9D2C5-0ABE-C949-8B50-2E0F1E30546B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3D4470ED-0007-B34A-BD52-A43B648972F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AB575B90-CCD1-074A-984F-F71E4552B69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A0018F8B-3AD2-2B47-BB17-E5021F910162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D78339B4-30D3-084B-897C-40C0B872296D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4305F80E-BB06-A74D-ABA4-1BA738D74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833B1316-1CB6-9048-9DCD-61869246639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0113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E4CC9-6B7B-EB4C-9180-506CD7FE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838A8A-99A8-954D-96D2-978EB823A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5435A52F-9E3B-AE46-9720-6EE13A69C2E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78B6B2C4-A8AC-3E41-95D7-ED9289E77C3C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360DC1E6-9CF3-E944-85C0-982ADBA8584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05B9FF79-246F-F247-B530-0710F96DF9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BFD579BB-0DAB-7C48-BEE9-A300D83ABCF9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84A20A83-A0F9-5548-9270-768A019DF992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BF17F321-CBE6-D247-B3A2-8B3B4262A235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2458C8BF-6BF2-EB42-9B6C-3B144FAC155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8D2A2122-2E6A-0849-A4D0-B2959F2355C5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B9B619C6-10B0-7B40-AE83-C30733DCEC7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1DFB67F4-8954-824B-80C0-7D220BEB878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0F958FFA-CDA6-9541-A20D-DFCCD1EB310A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6E3C2148-B7A5-7D44-80D3-C8143C71C5D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DABAF763-B33D-6C45-88C7-C5514DB7BF9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65C2AEF5-12C1-204C-8FB7-1A4C71E6E2BE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3CAA5BE-BAF6-6544-9DB6-B136E7346421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1175D696-5885-0541-B558-0E3D99AEDAA3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4129C43A-A688-DB40-8AA8-9A3628BB0D1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29FCECB-46DF-7D49-BB60-B03614CDA22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A821A2D3-11EF-604E-919B-1EC07D935212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5C3B6A1-A4C0-A543-8CC3-0CC00E09A09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EF5C9768-4C48-2540-A2B3-EA1364A5E6FD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4A5C74C5-9FCC-DE44-8916-AB4B8F70E06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C5E89515-9496-8346-B052-338B120992E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58842E2D-4813-D94F-9C0B-7A9E8BC7A74D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E429F20B-7CE2-C140-B656-0F4E4A11526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A50BFBE7-F1AC-9843-BA88-41D5B6587B0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F114B9F3-24F2-7745-9360-DDE219BCD31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23810D73-D1FF-064E-A8B1-5AF3DF272C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3F902C5B-7896-E44D-97B4-F7C4D49159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5FD9436D-A511-5D4A-A63A-B9EE9B26B92D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D233847D-4EC6-6845-9273-1A03B7A0094D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4A80666B-9E63-C24F-9B77-0538ECA4C90B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E62FAC4-AEB1-5E42-B7A3-C0F6F9E3EAB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D7779B11-96E5-484E-A084-D4848736536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B0A7D9CB-C97D-1648-866F-5C69F9E9739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01735C52-45D5-D84C-A7C5-CB2447110BA6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402D1F4E-BDD7-D346-83A1-CB9193650EC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0CC04CF3-8885-7641-BC29-ED7D2AA5FF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897A8E4C-2DB1-EC4D-89C7-1B6CFDF1E86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A327D368-145D-A043-9C47-F509C45379A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5357270C-0F2A-144D-8D5A-D492300B4A0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6B60C3B9-8AD1-A241-A19E-13CC541167E1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7FC36F3F-80B8-044D-A481-A6DCF5BB6B5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0B6DBCD-7C0F-764C-AB81-E8DEEF935BB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EA986866-C71E-7145-9060-ABB879438FCF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AB8A870B-3837-F543-BAF0-74505525EE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F3A8C603-9B6D-F34D-8952-143DBBD0960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CDCFD3AB-90BE-1F43-9FAE-9FF93685AF5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429659D4-E142-5348-8EE9-7899EC2061C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F640C302-7184-1E40-8C39-D01FDAF58E9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2E2101A3-5E04-F644-9970-56529E7C9C0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D0E60DD5-644E-3C4B-9FC8-87A4CB50D19E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0EF2615-4507-EB47-A60D-355B6713DE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12107008-369F-1643-A6E3-A942EFCFD51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8867B931-F448-4540-BBBE-BACA2F086C0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DD332AA7-78A6-D041-AB41-E6D6DCC8C5A0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768460EA-0E8D-8D45-B4AA-723AD5F2712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4E52A046-123C-3C4E-B834-94DE0F20A996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D4056C22-6E8C-514D-A493-2E417398A7C0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147379F2-3508-CE44-ACA7-41E6C11818A3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BC25702F-1D3B-6441-A625-78815B19008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B96FC17D-4AFE-F840-ACD0-5357462A0D8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07D0E802-074C-C747-A775-84217011C89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F2895C66-CF5F-8040-9906-B9A8400C2B9F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AE8C19D5-6B61-3146-AD00-C84FB4929299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D4CB8024-23A1-7046-A9BF-2C64B81CC978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EEBFE9D4-A519-1844-A689-CF619CAE4C41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F0B6AA4E-61D0-4B48-A07D-425497C87D07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6" name="TextBox 84">
            <a:extLst>
              <a:ext uri="{FF2B5EF4-FFF2-40B4-BE49-F238E27FC236}">
                <a16:creationId xmlns:a16="http://schemas.microsoft.com/office/drawing/2014/main" id="{5811961F-938B-EB40-8B15-680CFD2C25CF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77" name="Picture 4" descr="卡通沙漏计时GIF图片-动态图片基地">
            <a:extLst>
              <a:ext uri="{FF2B5EF4-FFF2-40B4-BE49-F238E27FC236}">
                <a16:creationId xmlns:a16="http://schemas.microsoft.com/office/drawing/2014/main" id="{9777B43F-3E69-6341-A863-5FCA4F7A7B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15">
            <a:extLst>
              <a:ext uri="{FF2B5EF4-FFF2-40B4-BE49-F238E27FC236}">
                <a16:creationId xmlns:a16="http://schemas.microsoft.com/office/drawing/2014/main" id="{B9846A89-0281-7F4E-86C7-30886DD37D43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21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A786A5-3AC3-9A42-A938-B643B891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8A363-700C-2C4C-BD10-441741FF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1E63793-9340-094C-9F8B-74A658298F0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243415CA-8BCE-B24F-88F0-958144232DD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1FDEE712-A124-9043-935C-857F6549DB9E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B6E7FEF6-C896-2D43-9C1C-84DCA894629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BF019F97-058A-E949-86BF-741EA56292AB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B7B5E975-671E-9A4D-969C-A70DA3E23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1A4B67EE-7DEC-834B-B849-35A96518161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31449F0D-F395-2B40-9D06-554D682A2A08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3C5ACA23-CC10-7340-B8A9-B8120D930E41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B86E5B23-7942-EB43-90E2-C51129BC7A0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B6050C4A-5FEE-3B4C-97AD-AC7ED0359CF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4FB96D8E-510D-D148-886A-FDD65B6CA906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93111DC6-85CB-2D48-9A0D-31905404716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98851CF5-5E96-434C-8254-15B63793E36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F6104DDC-3715-0744-B95B-77E83D844887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CD6299C0-41B3-0E4A-967B-2264F1DC44E3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B82228AC-FFD6-FF46-B621-3CA727853075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39FAC271-8BF7-034E-95B9-E8892B287E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53CC7088-54E4-DF4A-BB3C-857AF1CECC0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58BA2EC7-8288-FF42-A354-1F4639E4B360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11833788-0862-3340-97BD-761C8BB17C9F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1C600FF-5B35-E741-B3FF-AAC5C66C9F3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7C052AEB-A42B-944E-844D-48EBA0EDC28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74AA40F4-6206-2843-99A3-982F7A61536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366E27CC-B66B-AA48-BC26-AE8483611DF3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857268BA-793F-9644-9B0D-6FE89B1E29A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E1CD8514-A87B-D741-851C-D9A84703898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934BF756-7F99-DF4C-9651-347211FD23A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BA8080B2-882B-6A43-930E-AD915BE87ED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099B4128-54A3-F241-9FF4-F7B45024940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F0D4ECAE-A043-FA4D-85B2-6990BC29F67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F1ECFA88-D175-BE4F-AEF6-2936F7624E45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64BF0F-E62D-A543-B239-BDDC01EA73E1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9CCCB729-D392-4343-8F47-F79969F10F3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0E37687B-A9AA-B94D-8B3F-0C3038A908C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CF27F391-F43B-AB46-AFB7-05DF782B5DF0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2A0E652A-BA62-154F-AAB8-F71E5E2467AB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892E7FE9-3A73-AB44-9DC3-13C90E515C1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282AA953-CFED-5445-8506-25251210A9A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F7DAE409-BA9B-1744-B046-B68276904E93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AC9F0ED6-6378-D749-900D-9AF68A947B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D65BA34C-22A2-D446-993B-A3D2AD1174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445AFAE9-5ABF-8B41-A955-89DC1F75F43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5F345F2E-0337-9540-81F0-155C1E9620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B8C828EE-34DA-4440-B403-29557E3DB30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49E9AB14-22C3-A746-B8EA-1733FABD1B0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ACB5959C-3620-D049-910C-FAE6971E222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60714F09-F1D8-5C44-B1EB-E28AECC9B14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C62117BF-2E7B-B24C-82D6-8DE97CBF966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1C5F4635-369C-0945-B110-6CE6FFCED84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92C231B-0083-B643-A2C5-72AF9CF0A57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25E3CDF7-8BF4-5640-AEE7-DACB26CFF4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B3130107-5475-7F47-9ABA-16AC74B4B6E8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D796FBCB-F7AD-2B41-A03E-D086583EA42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8873057A-AAB5-BF41-919F-1FFA54969E9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D8914475-4B8A-7749-B011-A7C5AAE7810F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2790D239-1570-9F4C-BF87-3143E660E07B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9779E17B-6454-0D4B-876F-E854E8F70CA1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9D52BCE-CA4E-6146-8C4D-DF6CAED8B90F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4B290B4A-F0AC-D447-9FD9-3B8524878548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A735272-D0C2-924F-AC8E-EC54E02267D9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499583E3-016F-764A-A2BC-04EA965722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83011E88-DD87-C540-93C4-3A1AD91DA6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B5B121DB-A8F0-4C48-9A02-F690F9638B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0C53FD29-7D1B-8242-B75A-B2CFB9F182C5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36D4C268-37BB-464B-801B-BA6AEB3E7C29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7E7EA21C-2647-BB48-9E5A-1E283C6448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37C41F6A-233D-DE45-B941-E5C78554E375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78A09554-A875-FA43-8948-8C94D5457204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6F4CD4EB-22CD-5345-AB5B-BCF80C47F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87">
            <a:extLst>
              <a:ext uri="{FF2B5EF4-FFF2-40B4-BE49-F238E27FC236}">
                <a16:creationId xmlns:a16="http://schemas.microsoft.com/office/drawing/2014/main" id="{929C9CF6-50A3-B941-8BB4-50A1B2D970FA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8" name="TextBox 15">
            <a:extLst>
              <a:ext uri="{FF2B5EF4-FFF2-40B4-BE49-F238E27FC236}">
                <a16:creationId xmlns:a16="http://schemas.microsoft.com/office/drawing/2014/main" id="{687E03B4-A04B-6549-87E8-07C56ADCD597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394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3BFC8-D9DF-E344-ACB9-6A68647E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7E4122-0C6B-3747-A764-12FC61C0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sp>
        <p:nvSpPr>
          <p:cNvPr id="80" name="Rectangle 17">
            <a:extLst>
              <a:ext uri="{FF2B5EF4-FFF2-40B4-BE49-F238E27FC236}">
                <a16:creationId xmlns:a16="http://schemas.microsoft.com/office/drawing/2014/main" id="{149C836B-4926-F84D-983E-4B9FE41E8548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81" name="Straight Connector 18">
            <a:extLst>
              <a:ext uri="{FF2B5EF4-FFF2-40B4-BE49-F238E27FC236}">
                <a16:creationId xmlns:a16="http://schemas.microsoft.com/office/drawing/2014/main" id="{CD4099C2-5AA2-5C46-B69C-D44CCA1274ED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19">
            <a:extLst>
              <a:ext uri="{FF2B5EF4-FFF2-40B4-BE49-F238E27FC236}">
                <a16:creationId xmlns:a16="http://schemas.microsoft.com/office/drawing/2014/main" id="{FAE57423-EC93-D648-9DB9-2085A05C6CD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83" name="Straight Arrow Connector 20">
            <a:extLst>
              <a:ext uri="{FF2B5EF4-FFF2-40B4-BE49-F238E27FC236}">
                <a16:creationId xmlns:a16="http://schemas.microsoft.com/office/drawing/2014/main" id="{35E7B5BB-18BF-7644-A25A-501AED520759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21">
            <a:extLst>
              <a:ext uri="{FF2B5EF4-FFF2-40B4-BE49-F238E27FC236}">
                <a16:creationId xmlns:a16="http://schemas.microsoft.com/office/drawing/2014/main" id="{DCF6537B-E8C7-1C4C-BAC1-928233EEC6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85" name="TextBox 22">
            <a:extLst>
              <a:ext uri="{FF2B5EF4-FFF2-40B4-BE49-F238E27FC236}">
                <a16:creationId xmlns:a16="http://schemas.microsoft.com/office/drawing/2014/main" id="{6ACC1FFE-0967-BF47-B4DD-4735A6B3F1D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86" name="Group 23">
            <a:extLst>
              <a:ext uri="{FF2B5EF4-FFF2-40B4-BE49-F238E27FC236}">
                <a16:creationId xmlns:a16="http://schemas.microsoft.com/office/drawing/2014/main" id="{3FD6E304-0152-6C43-9F97-B91E7D590E3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87" name="Group 24">
              <a:extLst>
                <a:ext uri="{FF2B5EF4-FFF2-40B4-BE49-F238E27FC236}">
                  <a16:creationId xmlns:a16="http://schemas.microsoft.com/office/drawing/2014/main" id="{708D91EA-5719-E545-88CE-8D26C776CDB7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125" name="Group 62">
                <a:extLst>
                  <a:ext uri="{FF2B5EF4-FFF2-40B4-BE49-F238E27FC236}">
                    <a16:creationId xmlns:a16="http://schemas.microsoft.com/office/drawing/2014/main" id="{B6303019-5EDB-C84C-A4A9-C014B3D38D2B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4" name="Rectangle 71">
                  <a:extLst>
                    <a:ext uri="{FF2B5EF4-FFF2-40B4-BE49-F238E27FC236}">
                      <a16:creationId xmlns:a16="http://schemas.microsoft.com/office/drawing/2014/main" id="{71B807C3-D3A3-3C48-969E-1F1B16E1A9C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5" name="Rectangle 72">
                  <a:extLst>
                    <a:ext uri="{FF2B5EF4-FFF2-40B4-BE49-F238E27FC236}">
                      <a16:creationId xmlns:a16="http://schemas.microsoft.com/office/drawing/2014/main" id="{6DD061A6-1275-5F49-ACC6-E13F6B02D3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26" name="Group 63">
                <a:extLst>
                  <a:ext uri="{FF2B5EF4-FFF2-40B4-BE49-F238E27FC236}">
                    <a16:creationId xmlns:a16="http://schemas.microsoft.com/office/drawing/2014/main" id="{2C3EE052-D9A9-524E-83F7-EC67E92D42BA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2" name="Rectangle 69">
                  <a:extLst>
                    <a:ext uri="{FF2B5EF4-FFF2-40B4-BE49-F238E27FC236}">
                      <a16:creationId xmlns:a16="http://schemas.microsoft.com/office/drawing/2014/main" id="{2145B9FD-1B79-DA42-B7F1-97CDCC97847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3" name="Rectangle 70">
                  <a:extLst>
                    <a:ext uri="{FF2B5EF4-FFF2-40B4-BE49-F238E27FC236}">
                      <a16:creationId xmlns:a16="http://schemas.microsoft.com/office/drawing/2014/main" id="{EAF219DE-763B-3B4B-8E9D-77474BB086E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27" name="TextBox 64">
                <a:extLst>
                  <a:ext uri="{FF2B5EF4-FFF2-40B4-BE49-F238E27FC236}">
                    <a16:creationId xmlns:a16="http://schemas.microsoft.com/office/drawing/2014/main" id="{9B973AEC-74C2-AA40-9A78-443F45D2BF88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128" name="TextBox 65">
                <a:extLst>
                  <a:ext uri="{FF2B5EF4-FFF2-40B4-BE49-F238E27FC236}">
                    <a16:creationId xmlns:a16="http://schemas.microsoft.com/office/drawing/2014/main" id="{B7718A0E-3D92-934B-80D7-B202996E1617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129" name="Group 66">
                <a:extLst>
                  <a:ext uri="{FF2B5EF4-FFF2-40B4-BE49-F238E27FC236}">
                    <a16:creationId xmlns:a16="http://schemas.microsoft.com/office/drawing/2014/main" id="{D715DF3D-2B2F-3449-98D3-9D7DF3B6DA16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130" name="Rectangle 67">
                  <a:extLst>
                    <a:ext uri="{FF2B5EF4-FFF2-40B4-BE49-F238E27FC236}">
                      <a16:creationId xmlns:a16="http://schemas.microsoft.com/office/drawing/2014/main" id="{771C3A68-47B2-7844-B45F-ADF950BD4B7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1" name="Rectangle 68">
                  <a:extLst>
                    <a:ext uri="{FF2B5EF4-FFF2-40B4-BE49-F238E27FC236}">
                      <a16:creationId xmlns:a16="http://schemas.microsoft.com/office/drawing/2014/main" id="{E3F737BB-E399-8543-AE13-DEFA05B293D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88" name="TextBox 25">
              <a:extLst>
                <a:ext uri="{FF2B5EF4-FFF2-40B4-BE49-F238E27FC236}">
                  <a16:creationId xmlns:a16="http://schemas.microsoft.com/office/drawing/2014/main" id="{FC1D2913-D9DC-7945-8776-368116111297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89" name="Group 26">
              <a:extLst>
                <a:ext uri="{FF2B5EF4-FFF2-40B4-BE49-F238E27FC236}">
                  <a16:creationId xmlns:a16="http://schemas.microsoft.com/office/drawing/2014/main" id="{76761929-95EA-9E4E-B564-CC5ED9139DD4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111" name="Group 48">
                <a:extLst>
                  <a:ext uri="{FF2B5EF4-FFF2-40B4-BE49-F238E27FC236}">
                    <a16:creationId xmlns:a16="http://schemas.microsoft.com/office/drawing/2014/main" id="{FB4E3A5B-4B1E-654F-A7C0-283399DDD3C6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3" name="Rectangle 60">
                  <a:extLst>
                    <a:ext uri="{FF2B5EF4-FFF2-40B4-BE49-F238E27FC236}">
                      <a16:creationId xmlns:a16="http://schemas.microsoft.com/office/drawing/2014/main" id="{495A86D4-A43D-E649-8007-202DBA4CA4B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4" name="Rectangle 61">
                  <a:extLst>
                    <a:ext uri="{FF2B5EF4-FFF2-40B4-BE49-F238E27FC236}">
                      <a16:creationId xmlns:a16="http://schemas.microsoft.com/office/drawing/2014/main" id="{C539BB35-D876-A947-BB97-15FDF4583C4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2" name="Group 49">
                <a:extLst>
                  <a:ext uri="{FF2B5EF4-FFF2-40B4-BE49-F238E27FC236}">
                    <a16:creationId xmlns:a16="http://schemas.microsoft.com/office/drawing/2014/main" id="{E84517BF-EF7E-044D-B4E6-C96EE851E24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1" name="Rectangle 58">
                  <a:extLst>
                    <a:ext uri="{FF2B5EF4-FFF2-40B4-BE49-F238E27FC236}">
                      <a16:creationId xmlns:a16="http://schemas.microsoft.com/office/drawing/2014/main" id="{93DBB97E-137C-0045-814D-32D4FD21F02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2" name="Rectangle 59">
                  <a:extLst>
                    <a:ext uri="{FF2B5EF4-FFF2-40B4-BE49-F238E27FC236}">
                      <a16:creationId xmlns:a16="http://schemas.microsoft.com/office/drawing/2014/main" id="{428B75CC-F027-F245-AF99-09EDDD67407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3" name="Group 50">
                <a:extLst>
                  <a:ext uri="{FF2B5EF4-FFF2-40B4-BE49-F238E27FC236}">
                    <a16:creationId xmlns:a16="http://schemas.microsoft.com/office/drawing/2014/main" id="{3BF9FB9D-A428-0542-BA64-F8A97EA8F4C6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119" name="Rectangle 56">
                  <a:extLst>
                    <a:ext uri="{FF2B5EF4-FFF2-40B4-BE49-F238E27FC236}">
                      <a16:creationId xmlns:a16="http://schemas.microsoft.com/office/drawing/2014/main" id="{CD943D7C-6079-4C42-B7C2-328EEE733B8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0" name="Rectangle 57">
                  <a:extLst>
                    <a:ext uri="{FF2B5EF4-FFF2-40B4-BE49-F238E27FC236}">
                      <a16:creationId xmlns:a16="http://schemas.microsoft.com/office/drawing/2014/main" id="{5686AD02-8573-4D46-A718-FF6A9829CF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14" name="TextBox 51">
                <a:extLst>
                  <a:ext uri="{FF2B5EF4-FFF2-40B4-BE49-F238E27FC236}">
                    <a16:creationId xmlns:a16="http://schemas.microsoft.com/office/drawing/2014/main" id="{D8F6C433-1D23-4A40-ADF9-5CF07E7B3B5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115" name="TextBox 52">
                <a:extLst>
                  <a:ext uri="{FF2B5EF4-FFF2-40B4-BE49-F238E27FC236}">
                    <a16:creationId xmlns:a16="http://schemas.microsoft.com/office/drawing/2014/main" id="{C7A36FCD-4DC0-1449-8805-604175196C10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116" name="Group 53">
                <a:extLst>
                  <a:ext uri="{FF2B5EF4-FFF2-40B4-BE49-F238E27FC236}">
                    <a16:creationId xmlns:a16="http://schemas.microsoft.com/office/drawing/2014/main" id="{79BDBC0F-1FBD-7746-B0FA-273AE5D2AA68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17" name="Rectangle 54">
                  <a:extLst>
                    <a:ext uri="{FF2B5EF4-FFF2-40B4-BE49-F238E27FC236}">
                      <a16:creationId xmlns:a16="http://schemas.microsoft.com/office/drawing/2014/main" id="{EE05CD29-8573-F447-82F3-A852E8A7D9A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8" name="Rectangle 55">
                  <a:extLst>
                    <a:ext uri="{FF2B5EF4-FFF2-40B4-BE49-F238E27FC236}">
                      <a16:creationId xmlns:a16="http://schemas.microsoft.com/office/drawing/2014/main" id="{0A874B8B-41E8-DB43-8999-792F78AA8A3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90" name="Group 27">
              <a:extLst>
                <a:ext uri="{FF2B5EF4-FFF2-40B4-BE49-F238E27FC236}">
                  <a16:creationId xmlns:a16="http://schemas.microsoft.com/office/drawing/2014/main" id="{993B4005-F6ED-5344-98E0-C90050D84D4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91" name="Group 28">
                <a:extLst>
                  <a:ext uri="{FF2B5EF4-FFF2-40B4-BE49-F238E27FC236}">
                    <a16:creationId xmlns:a16="http://schemas.microsoft.com/office/drawing/2014/main" id="{50B32F81-14A3-B74E-BB15-C6D8FC027FE2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109" name="Rectangle 46">
                  <a:extLst>
                    <a:ext uri="{FF2B5EF4-FFF2-40B4-BE49-F238E27FC236}">
                      <a16:creationId xmlns:a16="http://schemas.microsoft.com/office/drawing/2014/main" id="{9A2C1705-D0AC-2945-9A1D-50748BCBCEE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0" name="Rectangle 47">
                  <a:extLst>
                    <a:ext uri="{FF2B5EF4-FFF2-40B4-BE49-F238E27FC236}">
                      <a16:creationId xmlns:a16="http://schemas.microsoft.com/office/drawing/2014/main" id="{64FC22F6-6644-D04F-BF68-B774AF11F26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2" name="Group 29">
                <a:extLst>
                  <a:ext uri="{FF2B5EF4-FFF2-40B4-BE49-F238E27FC236}">
                    <a16:creationId xmlns:a16="http://schemas.microsoft.com/office/drawing/2014/main" id="{F5099686-00C8-8344-81E2-C910A5330505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7" name="Rectangle 44">
                  <a:extLst>
                    <a:ext uri="{FF2B5EF4-FFF2-40B4-BE49-F238E27FC236}">
                      <a16:creationId xmlns:a16="http://schemas.microsoft.com/office/drawing/2014/main" id="{A628C143-0473-594F-A66E-DA48E87947B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8" name="Rectangle 45">
                  <a:extLst>
                    <a:ext uri="{FF2B5EF4-FFF2-40B4-BE49-F238E27FC236}">
                      <a16:creationId xmlns:a16="http://schemas.microsoft.com/office/drawing/2014/main" id="{28A1B2DD-7052-184A-A6BE-91A24D5AAC7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3" name="Group 30">
                <a:extLst>
                  <a:ext uri="{FF2B5EF4-FFF2-40B4-BE49-F238E27FC236}">
                    <a16:creationId xmlns:a16="http://schemas.microsoft.com/office/drawing/2014/main" id="{E0B0B9A6-D658-374F-9254-82A48143106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5" name="Rectangle 42">
                  <a:extLst>
                    <a:ext uri="{FF2B5EF4-FFF2-40B4-BE49-F238E27FC236}">
                      <a16:creationId xmlns:a16="http://schemas.microsoft.com/office/drawing/2014/main" id="{3FF64171-F6F3-534D-9FF3-7BEDC040B18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6" name="Rectangle 43">
                  <a:extLst>
                    <a:ext uri="{FF2B5EF4-FFF2-40B4-BE49-F238E27FC236}">
                      <a16:creationId xmlns:a16="http://schemas.microsoft.com/office/drawing/2014/main" id="{BD68CD30-A356-294E-B9E0-E9C36AA7A70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4" name="Group 31">
                <a:extLst>
                  <a:ext uri="{FF2B5EF4-FFF2-40B4-BE49-F238E27FC236}">
                    <a16:creationId xmlns:a16="http://schemas.microsoft.com/office/drawing/2014/main" id="{C05DA902-92DC-524D-A793-9CF1E9C7D6DE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103" name="Rectangle 40">
                  <a:extLst>
                    <a:ext uri="{FF2B5EF4-FFF2-40B4-BE49-F238E27FC236}">
                      <a16:creationId xmlns:a16="http://schemas.microsoft.com/office/drawing/2014/main" id="{1ED99E2C-4BB7-6C46-AA4F-2FC09EEB5FF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4" name="Rectangle 41">
                  <a:extLst>
                    <a:ext uri="{FF2B5EF4-FFF2-40B4-BE49-F238E27FC236}">
                      <a16:creationId xmlns:a16="http://schemas.microsoft.com/office/drawing/2014/main" id="{04A7CD2C-5711-7743-BC49-A68D83AAD95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5" name="TextBox 32">
                <a:extLst>
                  <a:ext uri="{FF2B5EF4-FFF2-40B4-BE49-F238E27FC236}">
                    <a16:creationId xmlns:a16="http://schemas.microsoft.com/office/drawing/2014/main" id="{B81E0AFA-936E-C246-85D0-BC0A5BB82D13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96" name="Group 33">
                <a:extLst>
                  <a:ext uri="{FF2B5EF4-FFF2-40B4-BE49-F238E27FC236}">
                    <a16:creationId xmlns:a16="http://schemas.microsoft.com/office/drawing/2014/main" id="{C7458F00-401A-054C-B331-C43A826CD9C5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101" name="Rectangle 38">
                  <a:extLst>
                    <a:ext uri="{FF2B5EF4-FFF2-40B4-BE49-F238E27FC236}">
                      <a16:creationId xmlns:a16="http://schemas.microsoft.com/office/drawing/2014/main" id="{3376ACF1-2FFD-B749-8210-07C2739EFFD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2" name="Rectangle 39">
                  <a:extLst>
                    <a:ext uri="{FF2B5EF4-FFF2-40B4-BE49-F238E27FC236}">
                      <a16:creationId xmlns:a16="http://schemas.microsoft.com/office/drawing/2014/main" id="{62032C2C-FF59-CA42-B335-41668C51E17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7" name="Group 34">
                <a:extLst>
                  <a:ext uri="{FF2B5EF4-FFF2-40B4-BE49-F238E27FC236}">
                    <a16:creationId xmlns:a16="http://schemas.microsoft.com/office/drawing/2014/main" id="{CB0C00A5-25C5-1B4E-83A4-1CED9C28269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99" name="Rectangle 36">
                  <a:extLst>
                    <a:ext uri="{FF2B5EF4-FFF2-40B4-BE49-F238E27FC236}">
                      <a16:creationId xmlns:a16="http://schemas.microsoft.com/office/drawing/2014/main" id="{0885A281-3B09-5A42-8AEC-7C88ED87B94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0" name="Rectangle 37">
                  <a:extLst>
                    <a:ext uri="{FF2B5EF4-FFF2-40B4-BE49-F238E27FC236}">
                      <a16:creationId xmlns:a16="http://schemas.microsoft.com/office/drawing/2014/main" id="{0ED5D164-57BF-0948-9258-64025EB48FE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8" name="TextBox 35">
                <a:extLst>
                  <a:ext uri="{FF2B5EF4-FFF2-40B4-BE49-F238E27FC236}">
                    <a16:creationId xmlns:a16="http://schemas.microsoft.com/office/drawing/2014/main" id="{366E038A-885B-5B49-A2B6-C24D67BAAA6F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136" name="Group 73">
            <a:extLst>
              <a:ext uri="{FF2B5EF4-FFF2-40B4-BE49-F238E27FC236}">
                <a16:creationId xmlns:a16="http://schemas.microsoft.com/office/drawing/2014/main" id="{22772764-C2A5-2F44-989B-F9AECE1F2216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137" name="Group 74">
              <a:extLst>
                <a:ext uri="{FF2B5EF4-FFF2-40B4-BE49-F238E27FC236}">
                  <a16:creationId xmlns:a16="http://schemas.microsoft.com/office/drawing/2014/main" id="{40DAD87E-830F-1B4A-8D81-4C46BFAD558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139" name="Rectangle 76">
                <a:extLst>
                  <a:ext uri="{FF2B5EF4-FFF2-40B4-BE49-F238E27FC236}">
                    <a16:creationId xmlns:a16="http://schemas.microsoft.com/office/drawing/2014/main" id="{12C91549-F9C5-7343-95DE-0D601F43527C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140" name="Rectangle 77">
                <a:extLst>
                  <a:ext uri="{FF2B5EF4-FFF2-40B4-BE49-F238E27FC236}">
                    <a16:creationId xmlns:a16="http://schemas.microsoft.com/office/drawing/2014/main" id="{39F2C514-9069-DC42-B271-7AACAC413062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138" name="TextBox 75">
              <a:extLst>
                <a:ext uri="{FF2B5EF4-FFF2-40B4-BE49-F238E27FC236}">
                  <a16:creationId xmlns:a16="http://schemas.microsoft.com/office/drawing/2014/main" id="{C45E91D2-429D-0344-83E3-6CAE6A7A9BAD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141" name="Curved Connector 78">
            <a:extLst>
              <a:ext uri="{FF2B5EF4-FFF2-40B4-BE49-F238E27FC236}">
                <a16:creationId xmlns:a16="http://schemas.microsoft.com/office/drawing/2014/main" id="{0F04514A-DD1E-1B47-BB47-F3525B695EA9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urved Connector 79">
            <a:extLst>
              <a:ext uri="{FF2B5EF4-FFF2-40B4-BE49-F238E27FC236}">
                <a16:creationId xmlns:a16="http://schemas.microsoft.com/office/drawing/2014/main" id="{FBB0BCFA-F516-4D47-BC84-F92CBFFE4EB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urved Connector 80">
            <a:extLst>
              <a:ext uri="{FF2B5EF4-FFF2-40B4-BE49-F238E27FC236}">
                <a16:creationId xmlns:a16="http://schemas.microsoft.com/office/drawing/2014/main" id="{C34D18ED-AECC-6E49-ACA0-8B3B35F2ACC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81">
            <a:extLst>
              <a:ext uri="{FF2B5EF4-FFF2-40B4-BE49-F238E27FC236}">
                <a16:creationId xmlns:a16="http://schemas.microsoft.com/office/drawing/2014/main" id="{B37106DF-E1C5-E94A-A6E6-7D4C8ED1C17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145" name="Straight Arrow Connector 83">
            <a:extLst>
              <a:ext uri="{FF2B5EF4-FFF2-40B4-BE49-F238E27FC236}">
                <a16:creationId xmlns:a16="http://schemas.microsoft.com/office/drawing/2014/main" id="{C32328BA-5999-544E-8C26-C354D865A1AD}"/>
              </a:ext>
            </a:extLst>
          </p:cNvPr>
          <p:cNvCxnSpPr>
            <a:cxnSpLocks/>
            <a:endCxn id="130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85">
            <a:extLst>
              <a:ext uri="{FF2B5EF4-FFF2-40B4-BE49-F238E27FC236}">
                <a16:creationId xmlns:a16="http://schemas.microsoft.com/office/drawing/2014/main" id="{FF6BFFAB-A348-7145-ACCA-DA8ECD733F79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88">
            <a:extLst>
              <a:ext uri="{FF2B5EF4-FFF2-40B4-BE49-F238E27FC236}">
                <a16:creationId xmlns:a16="http://schemas.microsoft.com/office/drawing/2014/main" id="{44337624-5B66-1A4A-9865-768E4AA3CAB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8" name="Rectangle 89">
            <a:extLst>
              <a:ext uri="{FF2B5EF4-FFF2-40B4-BE49-F238E27FC236}">
                <a16:creationId xmlns:a16="http://schemas.microsoft.com/office/drawing/2014/main" id="{786675B2-ADD3-EB49-9CB4-2923B1585658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9" name="TextBox 84">
            <a:extLst>
              <a:ext uri="{FF2B5EF4-FFF2-40B4-BE49-F238E27FC236}">
                <a16:creationId xmlns:a16="http://schemas.microsoft.com/office/drawing/2014/main" id="{E3F534C7-3B06-1540-9A70-9FCF1AF52617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150" name="Picture 4" descr="卡通沙漏计时GIF图片-动态图片基地">
            <a:extLst>
              <a:ext uri="{FF2B5EF4-FFF2-40B4-BE49-F238E27FC236}">
                <a16:creationId xmlns:a16="http://schemas.microsoft.com/office/drawing/2014/main" id="{1D42DA14-DDB2-634C-A108-AAFE15A53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Rectangle 87">
            <a:extLst>
              <a:ext uri="{FF2B5EF4-FFF2-40B4-BE49-F238E27FC236}">
                <a16:creationId xmlns:a16="http://schemas.microsoft.com/office/drawing/2014/main" id="{00E37AB9-E452-C046-A61F-B4CB9329CCFB}"/>
              </a:ext>
            </a:extLst>
          </p:cNvPr>
          <p:cNvSpPr/>
          <p:nvPr/>
        </p:nvSpPr>
        <p:spPr>
          <a:xfrm>
            <a:off x="2813837" y="1629761"/>
            <a:ext cx="1854652" cy="287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152" name="Graphic 90">
            <a:extLst>
              <a:ext uri="{FF2B5EF4-FFF2-40B4-BE49-F238E27FC236}">
                <a16:creationId xmlns:a16="http://schemas.microsoft.com/office/drawing/2014/main" id="{225B9E10-8AB3-694A-A54D-DB8EB0E76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9912" y="1935240"/>
            <a:ext cx="333963" cy="333963"/>
          </a:xfrm>
          <a:prstGeom prst="rect">
            <a:avLst/>
          </a:prstGeom>
        </p:spPr>
      </p:pic>
      <p:sp>
        <p:nvSpPr>
          <p:cNvPr id="153" name="TextBox 15">
            <a:extLst>
              <a:ext uri="{FF2B5EF4-FFF2-40B4-BE49-F238E27FC236}">
                <a16:creationId xmlns:a16="http://schemas.microsoft.com/office/drawing/2014/main" id="{B074479C-3DB0-7D4C-AA21-B0E260676AA9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154" name="圆角矩形标注 153">
            <a:extLst>
              <a:ext uri="{FF2B5EF4-FFF2-40B4-BE49-F238E27FC236}">
                <a16:creationId xmlns:a16="http://schemas.microsoft.com/office/drawing/2014/main" id="{AB745BA8-9024-CE44-A044-A07BABCE0115}"/>
              </a:ext>
            </a:extLst>
          </p:cNvPr>
          <p:cNvSpPr/>
          <p:nvPr/>
        </p:nvSpPr>
        <p:spPr>
          <a:xfrm>
            <a:off x="5318175" y="1250460"/>
            <a:ext cx="2351926" cy="643792"/>
          </a:xfrm>
          <a:prstGeom prst="wedgeRoundRectCallout">
            <a:avLst>
              <a:gd name="adj1" fmla="val -56622"/>
              <a:gd name="adj2" fmla="val 79770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3DB1884D-AB88-3E41-8213-EF28069FA0DD}"/>
              </a:ext>
            </a:extLst>
          </p:cNvPr>
          <p:cNvSpPr/>
          <p:nvPr/>
        </p:nvSpPr>
        <p:spPr>
          <a:xfrm>
            <a:off x="5130457" y="1242982"/>
            <a:ext cx="2351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dirty="0"/>
              <a:t>Stalled due to </a:t>
            </a:r>
          </a:p>
          <a:p>
            <a:pPr lvl="1"/>
            <a:r>
              <a:rPr lang="en-US" altLang="zh-CN" dirty="0"/>
              <a:t>slow compaction</a:t>
            </a:r>
          </a:p>
        </p:txBody>
      </p:sp>
    </p:spTree>
    <p:extLst>
      <p:ext uri="{BB962C8B-B14F-4D97-AF65-F5344CB8AC3E}">
        <p14:creationId xmlns:p14="http://schemas.microsoft.com/office/powerpoint/2010/main" val="31742824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avoid write stall?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07936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007E1-B849-024E-B338-087DB25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principle, hard to prevent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92B45-8B4B-DB45-9DCD-0B8D6D4B5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only </a:t>
            </a:r>
            <a:r>
              <a:rPr lang="en" altLang="zh-CN" dirty="0"/>
              <a:t>alleviate</a:t>
            </a:r>
          </a:p>
          <a:p>
            <a:pPr lvl="1"/>
            <a:r>
              <a:rPr kumimoji="1" lang="en-US" altLang="zh-CN" dirty="0"/>
              <a:t>E.g., speed up compaction &amp; merge process with advanced hardware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37D65-CD94-FB43-B08C-AEF33B6A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EF100403-17CD-8C46-A30F-BB3055D8847C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2">
            <a:extLst>
              <a:ext uri="{FF2B5EF4-FFF2-40B4-BE49-F238E27FC236}">
                <a16:creationId xmlns:a16="http://schemas.microsoft.com/office/drawing/2014/main" id="{26D8DF63-E58D-4A42-82CE-669A09875F82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C5F65C9D-5E7D-3842-B6DD-185B0E29D70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2" name="Group 24">
              <a:extLst>
                <a:ext uri="{FF2B5EF4-FFF2-40B4-BE49-F238E27FC236}">
                  <a16:creationId xmlns:a16="http://schemas.microsoft.com/office/drawing/2014/main" id="{02A98FD1-2265-604D-BB12-50CFB30DBCD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9CCAC011-D21F-F047-8093-9B610CAB939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9" name="Rectangle 71">
                  <a:extLst>
                    <a:ext uri="{FF2B5EF4-FFF2-40B4-BE49-F238E27FC236}">
                      <a16:creationId xmlns:a16="http://schemas.microsoft.com/office/drawing/2014/main" id="{8F2366C2-AE20-2742-8083-365853AD2AC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0" name="Rectangle 72">
                  <a:extLst>
                    <a:ext uri="{FF2B5EF4-FFF2-40B4-BE49-F238E27FC236}">
                      <a16:creationId xmlns:a16="http://schemas.microsoft.com/office/drawing/2014/main" id="{75702A12-DEA2-3447-9EA9-6BAA42E50CC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1" name="Group 63">
                <a:extLst>
                  <a:ext uri="{FF2B5EF4-FFF2-40B4-BE49-F238E27FC236}">
                    <a16:creationId xmlns:a16="http://schemas.microsoft.com/office/drawing/2014/main" id="{ADDA3996-87F4-B54F-A5B6-60F61BCD1AE5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9">
                  <a:extLst>
                    <a:ext uri="{FF2B5EF4-FFF2-40B4-BE49-F238E27FC236}">
                      <a16:creationId xmlns:a16="http://schemas.microsoft.com/office/drawing/2014/main" id="{553CE9E4-F108-6440-B417-6EE8D6B036D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70">
                  <a:extLst>
                    <a:ext uri="{FF2B5EF4-FFF2-40B4-BE49-F238E27FC236}">
                      <a16:creationId xmlns:a16="http://schemas.microsoft.com/office/drawing/2014/main" id="{5DFB3708-15EA-854F-82C6-077B3D09DAA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2" name="TextBox 64">
                <a:extLst>
                  <a:ext uri="{FF2B5EF4-FFF2-40B4-BE49-F238E27FC236}">
                    <a16:creationId xmlns:a16="http://schemas.microsoft.com/office/drawing/2014/main" id="{9D9EA411-8002-194E-BC65-5BA790FCAEB4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3" name="TextBox 65">
                <a:extLst>
                  <a:ext uri="{FF2B5EF4-FFF2-40B4-BE49-F238E27FC236}">
                    <a16:creationId xmlns:a16="http://schemas.microsoft.com/office/drawing/2014/main" id="{CA912DD9-E794-1946-8C24-951CDC31917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45988458-9361-7542-B89C-6FCF2324F7F9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67">
                  <a:extLst>
                    <a:ext uri="{FF2B5EF4-FFF2-40B4-BE49-F238E27FC236}">
                      <a16:creationId xmlns:a16="http://schemas.microsoft.com/office/drawing/2014/main" id="{83393CFB-063F-C346-8D37-EC4554CAFC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68">
                  <a:extLst>
                    <a:ext uri="{FF2B5EF4-FFF2-40B4-BE49-F238E27FC236}">
                      <a16:creationId xmlns:a16="http://schemas.microsoft.com/office/drawing/2014/main" id="{DD8C846E-208E-544E-9DA8-E5BC3D0361D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A6A83499-522E-4848-A65E-72CDF67B535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47386510-AA0C-E943-A0AB-B43B78251C91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6" name="Group 48">
                <a:extLst>
                  <a:ext uri="{FF2B5EF4-FFF2-40B4-BE49-F238E27FC236}">
                    <a16:creationId xmlns:a16="http://schemas.microsoft.com/office/drawing/2014/main" id="{647A7C4F-DADE-6545-8DE1-69AC40C10FC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8" name="Rectangle 60">
                  <a:extLst>
                    <a:ext uri="{FF2B5EF4-FFF2-40B4-BE49-F238E27FC236}">
                      <a16:creationId xmlns:a16="http://schemas.microsoft.com/office/drawing/2014/main" id="{51FDAC6E-95D7-424C-B488-FCBE2155FF0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9" name="Rectangle 61">
                  <a:extLst>
                    <a:ext uri="{FF2B5EF4-FFF2-40B4-BE49-F238E27FC236}">
                      <a16:creationId xmlns:a16="http://schemas.microsoft.com/office/drawing/2014/main" id="{5BA53C20-5998-9C49-9A2A-043ACB5A20F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7" name="Group 49">
                <a:extLst>
                  <a:ext uri="{FF2B5EF4-FFF2-40B4-BE49-F238E27FC236}">
                    <a16:creationId xmlns:a16="http://schemas.microsoft.com/office/drawing/2014/main" id="{DBF72ACB-0C26-4F4E-8ECC-0BE3615756FA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6" name="Rectangle 58">
                  <a:extLst>
                    <a:ext uri="{FF2B5EF4-FFF2-40B4-BE49-F238E27FC236}">
                      <a16:creationId xmlns:a16="http://schemas.microsoft.com/office/drawing/2014/main" id="{D0A373FC-F0F7-6E4E-BA4D-08D45A5421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7" name="Rectangle 59">
                  <a:extLst>
                    <a:ext uri="{FF2B5EF4-FFF2-40B4-BE49-F238E27FC236}">
                      <a16:creationId xmlns:a16="http://schemas.microsoft.com/office/drawing/2014/main" id="{01DD438D-ACFB-A64C-B9A5-C44B1669793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50">
                <a:extLst>
                  <a:ext uri="{FF2B5EF4-FFF2-40B4-BE49-F238E27FC236}">
                    <a16:creationId xmlns:a16="http://schemas.microsoft.com/office/drawing/2014/main" id="{73CCCE6F-07C9-AB48-ABE0-37D1A54F08C3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4" name="Rectangle 56">
                  <a:extLst>
                    <a:ext uri="{FF2B5EF4-FFF2-40B4-BE49-F238E27FC236}">
                      <a16:creationId xmlns:a16="http://schemas.microsoft.com/office/drawing/2014/main" id="{FC257CDA-013F-714C-A111-09CA73D0AEF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5" name="Rectangle 57">
                  <a:extLst>
                    <a:ext uri="{FF2B5EF4-FFF2-40B4-BE49-F238E27FC236}">
                      <a16:creationId xmlns:a16="http://schemas.microsoft.com/office/drawing/2014/main" id="{E41AB3E5-12F6-A147-951B-82283593B54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9" name="TextBox 51">
                <a:extLst>
                  <a:ext uri="{FF2B5EF4-FFF2-40B4-BE49-F238E27FC236}">
                    <a16:creationId xmlns:a16="http://schemas.microsoft.com/office/drawing/2014/main" id="{4A7D4B5D-5A74-3944-9AEC-00A1E845143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0" name="TextBox 52">
                <a:extLst>
                  <a:ext uri="{FF2B5EF4-FFF2-40B4-BE49-F238E27FC236}">
                    <a16:creationId xmlns:a16="http://schemas.microsoft.com/office/drawing/2014/main" id="{A9F8271B-4476-714E-8E98-152371803068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1" name="Group 53">
                <a:extLst>
                  <a:ext uri="{FF2B5EF4-FFF2-40B4-BE49-F238E27FC236}">
                    <a16:creationId xmlns:a16="http://schemas.microsoft.com/office/drawing/2014/main" id="{7EF492BD-D7E0-704B-8C0E-5189D1527FA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2" name="Rectangle 54">
                  <a:extLst>
                    <a:ext uri="{FF2B5EF4-FFF2-40B4-BE49-F238E27FC236}">
                      <a16:creationId xmlns:a16="http://schemas.microsoft.com/office/drawing/2014/main" id="{8B7E213A-DEAA-C84B-BC30-5AE792EDF1F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3" name="Rectangle 55">
                  <a:extLst>
                    <a:ext uri="{FF2B5EF4-FFF2-40B4-BE49-F238E27FC236}">
                      <a16:creationId xmlns:a16="http://schemas.microsoft.com/office/drawing/2014/main" id="{17C80DBB-9112-5049-89E5-371B890E4B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id="{6A72BD02-918D-FF4D-B616-BCA977511ED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6" name="Group 28">
                <a:extLst>
                  <a:ext uri="{FF2B5EF4-FFF2-40B4-BE49-F238E27FC236}">
                    <a16:creationId xmlns:a16="http://schemas.microsoft.com/office/drawing/2014/main" id="{78FC17FE-4337-0A46-B164-422B9651299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4" name="Rectangle 46">
                  <a:extLst>
                    <a:ext uri="{FF2B5EF4-FFF2-40B4-BE49-F238E27FC236}">
                      <a16:creationId xmlns:a16="http://schemas.microsoft.com/office/drawing/2014/main" id="{D1EDD62E-98A6-AD47-855E-541326F4FE9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5" name="Rectangle 47">
                  <a:extLst>
                    <a:ext uri="{FF2B5EF4-FFF2-40B4-BE49-F238E27FC236}">
                      <a16:creationId xmlns:a16="http://schemas.microsoft.com/office/drawing/2014/main" id="{3D0EE791-BC88-4F46-9395-2F8849654B8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3969D11-A3A8-C646-873D-F61A2EF6420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2" name="Rectangle 44">
                  <a:extLst>
                    <a:ext uri="{FF2B5EF4-FFF2-40B4-BE49-F238E27FC236}">
                      <a16:creationId xmlns:a16="http://schemas.microsoft.com/office/drawing/2014/main" id="{219227DA-EAD1-7749-81CF-AC8EE310030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3" name="Rectangle 45">
                  <a:extLst>
                    <a:ext uri="{FF2B5EF4-FFF2-40B4-BE49-F238E27FC236}">
                      <a16:creationId xmlns:a16="http://schemas.microsoft.com/office/drawing/2014/main" id="{BE1CE3CF-982A-3349-96F7-E3E3261E751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30">
                <a:extLst>
                  <a:ext uri="{FF2B5EF4-FFF2-40B4-BE49-F238E27FC236}">
                    <a16:creationId xmlns:a16="http://schemas.microsoft.com/office/drawing/2014/main" id="{4CA8589B-8349-6F4A-A435-83B5AC5EDB4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0" name="Rectangle 42">
                  <a:extLst>
                    <a:ext uri="{FF2B5EF4-FFF2-40B4-BE49-F238E27FC236}">
                      <a16:creationId xmlns:a16="http://schemas.microsoft.com/office/drawing/2014/main" id="{21204666-B11D-AD48-A107-4CAFD7E04DD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1" name="Rectangle 43">
                  <a:extLst>
                    <a:ext uri="{FF2B5EF4-FFF2-40B4-BE49-F238E27FC236}">
                      <a16:creationId xmlns:a16="http://schemas.microsoft.com/office/drawing/2014/main" id="{32FA3568-2B90-1D40-A67C-0B5D65F1B2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1">
                <a:extLst>
                  <a:ext uri="{FF2B5EF4-FFF2-40B4-BE49-F238E27FC236}">
                    <a16:creationId xmlns:a16="http://schemas.microsoft.com/office/drawing/2014/main" id="{7458E7D9-BDA0-2B42-BDD1-7F5547CBB76C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8" name="Rectangle 40">
                  <a:extLst>
                    <a:ext uri="{FF2B5EF4-FFF2-40B4-BE49-F238E27FC236}">
                      <a16:creationId xmlns:a16="http://schemas.microsoft.com/office/drawing/2014/main" id="{DEF25E88-E05B-D74E-AA65-D6FB02E81D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9" name="Rectangle 41">
                  <a:extLst>
                    <a:ext uri="{FF2B5EF4-FFF2-40B4-BE49-F238E27FC236}">
                      <a16:creationId xmlns:a16="http://schemas.microsoft.com/office/drawing/2014/main" id="{574E19EA-DD8B-C44A-A72B-74CE52EFD7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" name="TextBox 32">
                <a:extLst>
                  <a:ext uri="{FF2B5EF4-FFF2-40B4-BE49-F238E27FC236}">
                    <a16:creationId xmlns:a16="http://schemas.microsoft.com/office/drawing/2014/main" id="{2E3318B4-8FCB-F04B-851C-884AE221CCFD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1" name="Group 33">
                <a:extLst>
                  <a:ext uri="{FF2B5EF4-FFF2-40B4-BE49-F238E27FC236}">
                    <a16:creationId xmlns:a16="http://schemas.microsoft.com/office/drawing/2014/main" id="{2D1827EC-A46B-364C-A6D7-56E7973AE10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6" name="Rectangle 38">
                  <a:extLst>
                    <a:ext uri="{FF2B5EF4-FFF2-40B4-BE49-F238E27FC236}">
                      <a16:creationId xmlns:a16="http://schemas.microsoft.com/office/drawing/2014/main" id="{48F87138-B05F-5A47-9321-36F86BCFEA4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7" name="Rectangle 39">
                  <a:extLst>
                    <a:ext uri="{FF2B5EF4-FFF2-40B4-BE49-F238E27FC236}">
                      <a16:creationId xmlns:a16="http://schemas.microsoft.com/office/drawing/2014/main" id="{EA0A5DC9-158C-AC48-BB5D-48D667968AA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2" name="Group 34">
                <a:extLst>
                  <a:ext uri="{FF2B5EF4-FFF2-40B4-BE49-F238E27FC236}">
                    <a16:creationId xmlns:a16="http://schemas.microsoft.com/office/drawing/2014/main" id="{5C4D84A7-ABC3-1A4A-8A90-63C06160AD0A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4" name="Rectangle 36">
                  <a:extLst>
                    <a:ext uri="{FF2B5EF4-FFF2-40B4-BE49-F238E27FC236}">
                      <a16:creationId xmlns:a16="http://schemas.microsoft.com/office/drawing/2014/main" id="{48803656-4A84-8347-B53A-3A920D99650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" name="Rectangle 37">
                  <a:extLst>
                    <a:ext uri="{FF2B5EF4-FFF2-40B4-BE49-F238E27FC236}">
                      <a16:creationId xmlns:a16="http://schemas.microsoft.com/office/drawing/2014/main" id="{1EC8F301-0A46-DB4A-BF0E-5EB8F45F81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B1BACBFD-953B-0D43-B947-E9BD749EB13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1" name="Group 73">
            <a:extLst>
              <a:ext uri="{FF2B5EF4-FFF2-40B4-BE49-F238E27FC236}">
                <a16:creationId xmlns:a16="http://schemas.microsoft.com/office/drawing/2014/main" id="{99AAB504-E2AA-3249-9125-484CA7335AA3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2" name="Group 74">
              <a:extLst>
                <a:ext uri="{FF2B5EF4-FFF2-40B4-BE49-F238E27FC236}">
                  <a16:creationId xmlns:a16="http://schemas.microsoft.com/office/drawing/2014/main" id="{FCD2FB57-23E5-8142-9A6F-33BCCE1450B3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4" name="Rectangle 76">
                <a:extLst>
                  <a:ext uri="{FF2B5EF4-FFF2-40B4-BE49-F238E27FC236}">
                    <a16:creationId xmlns:a16="http://schemas.microsoft.com/office/drawing/2014/main" id="{1240C462-7258-2A4C-A5D5-F088A5027F2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5" name="Rectangle 77">
                <a:extLst>
                  <a:ext uri="{FF2B5EF4-FFF2-40B4-BE49-F238E27FC236}">
                    <a16:creationId xmlns:a16="http://schemas.microsoft.com/office/drawing/2014/main" id="{01DF5FD5-4EF3-7449-925B-9CE2ABEA371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3" name="TextBox 75">
              <a:extLst>
                <a:ext uri="{FF2B5EF4-FFF2-40B4-BE49-F238E27FC236}">
                  <a16:creationId xmlns:a16="http://schemas.microsoft.com/office/drawing/2014/main" id="{28F35470-10AF-914C-AB16-02779E9D924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6" name="Curved Connector 78">
            <a:extLst>
              <a:ext uri="{FF2B5EF4-FFF2-40B4-BE49-F238E27FC236}">
                <a16:creationId xmlns:a16="http://schemas.microsoft.com/office/drawing/2014/main" id="{D2C1EB74-F158-5342-B0B1-0BCC0A4FC9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79">
            <a:extLst>
              <a:ext uri="{FF2B5EF4-FFF2-40B4-BE49-F238E27FC236}">
                <a16:creationId xmlns:a16="http://schemas.microsoft.com/office/drawing/2014/main" id="{5348A29A-873F-AE40-8F7B-711950C9667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80">
            <a:extLst>
              <a:ext uri="{FF2B5EF4-FFF2-40B4-BE49-F238E27FC236}">
                <a16:creationId xmlns:a16="http://schemas.microsoft.com/office/drawing/2014/main" id="{0162EC9F-1D14-E74A-A804-86A07FF69F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81">
            <a:extLst>
              <a:ext uri="{FF2B5EF4-FFF2-40B4-BE49-F238E27FC236}">
                <a16:creationId xmlns:a16="http://schemas.microsoft.com/office/drawing/2014/main" id="{D3BEFB69-5AAA-A941-8933-BD4E77317C14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pic>
        <p:nvPicPr>
          <p:cNvPr id="75" name="Picture 4" descr="卡通沙漏计时GIF图片-动态图片基地">
            <a:extLst>
              <a:ext uri="{FF2B5EF4-FFF2-40B4-BE49-F238E27FC236}">
                <a16:creationId xmlns:a16="http://schemas.microsoft.com/office/drawing/2014/main" id="{C4E554E0-2BBC-6C48-ABE2-10322DCEB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2913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007E1-B849-024E-B338-087DB25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principle, hard to prevent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92B45-8B4B-DB45-9DCD-0B8D6D4B5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only </a:t>
            </a:r>
            <a:r>
              <a:rPr lang="en" altLang="zh-CN" dirty="0"/>
              <a:t>alleviate</a:t>
            </a:r>
          </a:p>
          <a:p>
            <a:pPr lvl="1"/>
            <a:r>
              <a:rPr kumimoji="1" lang="en-US" altLang="zh-CN" dirty="0"/>
              <a:t>E.g., speed up compaction &amp; merge process with </a:t>
            </a:r>
            <a:r>
              <a:rPr kumimoji="1" lang="en-US" altLang="zh-CN" b="1" dirty="0">
                <a:solidFill>
                  <a:srgbClr val="C00000"/>
                </a:solidFill>
              </a:rPr>
              <a:t>advanced hardware </a:t>
            </a:r>
          </a:p>
          <a:p>
            <a:pPr lvl="1"/>
            <a:r>
              <a:rPr kumimoji="1" lang="en-US" altLang="zh-CN" b="1" dirty="0"/>
              <a:t>Observation</a:t>
            </a:r>
            <a:r>
              <a:rPr kumimoji="1" lang="en-US" altLang="zh-CN" dirty="0"/>
              <a:t>: SSD is much faster than disk on storage</a:t>
            </a:r>
          </a:p>
          <a:p>
            <a:pPr lvl="2"/>
            <a:r>
              <a:rPr kumimoji="1" lang="en-US" altLang="zh-CN" dirty="0"/>
              <a:t>Using it to store up-layer </a:t>
            </a:r>
            <a:r>
              <a:rPr kumimoji="1" lang="en-US" altLang="zh-CN" dirty="0" err="1"/>
              <a:t>SSTables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37D65-CD94-FB43-B08C-AEF33B6A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EF100403-17CD-8C46-A30F-BB3055D8847C}"/>
              </a:ext>
            </a:extLst>
          </p:cNvPr>
          <p:cNvCxnSpPr/>
          <p:nvPr/>
        </p:nvCxnSpPr>
        <p:spPr>
          <a:xfrm>
            <a:off x="1136578" y="3712004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2">
            <a:extLst>
              <a:ext uri="{FF2B5EF4-FFF2-40B4-BE49-F238E27FC236}">
                <a16:creationId xmlns:a16="http://schemas.microsoft.com/office/drawing/2014/main" id="{26D8DF63-E58D-4A42-82CE-669A09875F82}"/>
              </a:ext>
            </a:extLst>
          </p:cNvPr>
          <p:cNvSpPr txBox="1"/>
          <p:nvPr/>
        </p:nvSpPr>
        <p:spPr>
          <a:xfrm>
            <a:off x="466424" y="3828540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C5F65C9D-5E7D-3842-B6DD-185B0E29D70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2" name="Group 24">
              <a:extLst>
                <a:ext uri="{FF2B5EF4-FFF2-40B4-BE49-F238E27FC236}">
                  <a16:creationId xmlns:a16="http://schemas.microsoft.com/office/drawing/2014/main" id="{02A98FD1-2265-604D-BB12-50CFB30DBCD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9CCAC011-D21F-F047-8093-9B610CAB939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9" name="Rectangle 71">
                  <a:extLst>
                    <a:ext uri="{FF2B5EF4-FFF2-40B4-BE49-F238E27FC236}">
                      <a16:creationId xmlns:a16="http://schemas.microsoft.com/office/drawing/2014/main" id="{8F2366C2-AE20-2742-8083-365853AD2AC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0" name="Rectangle 72">
                  <a:extLst>
                    <a:ext uri="{FF2B5EF4-FFF2-40B4-BE49-F238E27FC236}">
                      <a16:creationId xmlns:a16="http://schemas.microsoft.com/office/drawing/2014/main" id="{75702A12-DEA2-3447-9EA9-6BAA42E50CC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1" name="Group 63">
                <a:extLst>
                  <a:ext uri="{FF2B5EF4-FFF2-40B4-BE49-F238E27FC236}">
                    <a16:creationId xmlns:a16="http://schemas.microsoft.com/office/drawing/2014/main" id="{ADDA3996-87F4-B54F-A5B6-60F61BCD1AE5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9">
                  <a:extLst>
                    <a:ext uri="{FF2B5EF4-FFF2-40B4-BE49-F238E27FC236}">
                      <a16:creationId xmlns:a16="http://schemas.microsoft.com/office/drawing/2014/main" id="{553CE9E4-F108-6440-B417-6EE8D6B036D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70">
                  <a:extLst>
                    <a:ext uri="{FF2B5EF4-FFF2-40B4-BE49-F238E27FC236}">
                      <a16:creationId xmlns:a16="http://schemas.microsoft.com/office/drawing/2014/main" id="{5DFB3708-15EA-854F-82C6-077B3D09DAA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2" name="TextBox 64">
                <a:extLst>
                  <a:ext uri="{FF2B5EF4-FFF2-40B4-BE49-F238E27FC236}">
                    <a16:creationId xmlns:a16="http://schemas.microsoft.com/office/drawing/2014/main" id="{9D9EA411-8002-194E-BC65-5BA790FCAEB4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3" name="TextBox 65">
                <a:extLst>
                  <a:ext uri="{FF2B5EF4-FFF2-40B4-BE49-F238E27FC236}">
                    <a16:creationId xmlns:a16="http://schemas.microsoft.com/office/drawing/2014/main" id="{CA912DD9-E794-1946-8C24-951CDC31917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45988458-9361-7542-B89C-6FCF2324F7F9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67">
                  <a:extLst>
                    <a:ext uri="{FF2B5EF4-FFF2-40B4-BE49-F238E27FC236}">
                      <a16:creationId xmlns:a16="http://schemas.microsoft.com/office/drawing/2014/main" id="{83393CFB-063F-C346-8D37-EC4554CAFC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68">
                  <a:extLst>
                    <a:ext uri="{FF2B5EF4-FFF2-40B4-BE49-F238E27FC236}">
                      <a16:creationId xmlns:a16="http://schemas.microsoft.com/office/drawing/2014/main" id="{DD8C846E-208E-544E-9DA8-E5BC3D0361D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A6A83499-522E-4848-A65E-72CDF67B535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47386510-AA0C-E943-A0AB-B43B78251C91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6" name="Group 48">
                <a:extLst>
                  <a:ext uri="{FF2B5EF4-FFF2-40B4-BE49-F238E27FC236}">
                    <a16:creationId xmlns:a16="http://schemas.microsoft.com/office/drawing/2014/main" id="{647A7C4F-DADE-6545-8DE1-69AC40C10FC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8" name="Rectangle 60">
                  <a:extLst>
                    <a:ext uri="{FF2B5EF4-FFF2-40B4-BE49-F238E27FC236}">
                      <a16:creationId xmlns:a16="http://schemas.microsoft.com/office/drawing/2014/main" id="{51FDAC6E-95D7-424C-B488-FCBE2155FF0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9" name="Rectangle 61">
                  <a:extLst>
                    <a:ext uri="{FF2B5EF4-FFF2-40B4-BE49-F238E27FC236}">
                      <a16:creationId xmlns:a16="http://schemas.microsoft.com/office/drawing/2014/main" id="{5BA53C20-5998-9C49-9A2A-043ACB5A20F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7" name="Group 49">
                <a:extLst>
                  <a:ext uri="{FF2B5EF4-FFF2-40B4-BE49-F238E27FC236}">
                    <a16:creationId xmlns:a16="http://schemas.microsoft.com/office/drawing/2014/main" id="{DBF72ACB-0C26-4F4E-8ECC-0BE3615756FA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6" name="Rectangle 58">
                  <a:extLst>
                    <a:ext uri="{FF2B5EF4-FFF2-40B4-BE49-F238E27FC236}">
                      <a16:creationId xmlns:a16="http://schemas.microsoft.com/office/drawing/2014/main" id="{D0A373FC-F0F7-6E4E-BA4D-08D45A5421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7" name="Rectangle 59">
                  <a:extLst>
                    <a:ext uri="{FF2B5EF4-FFF2-40B4-BE49-F238E27FC236}">
                      <a16:creationId xmlns:a16="http://schemas.microsoft.com/office/drawing/2014/main" id="{01DD438D-ACFB-A64C-B9A5-C44B1669793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50">
                <a:extLst>
                  <a:ext uri="{FF2B5EF4-FFF2-40B4-BE49-F238E27FC236}">
                    <a16:creationId xmlns:a16="http://schemas.microsoft.com/office/drawing/2014/main" id="{73CCCE6F-07C9-AB48-ABE0-37D1A54F08C3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4" name="Rectangle 56">
                  <a:extLst>
                    <a:ext uri="{FF2B5EF4-FFF2-40B4-BE49-F238E27FC236}">
                      <a16:creationId xmlns:a16="http://schemas.microsoft.com/office/drawing/2014/main" id="{FC257CDA-013F-714C-A111-09CA73D0AEF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5" name="Rectangle 57">
                  <a:extLst>
                    <a:ext uri="{FF2B5EF4-FFF2-40B4-BE49-F238E27FC236}">
                      <a16:creationId xmlns:a16="http://schemas.microsoft.com/office/drawing/2014/main" id="{E41AB3E5-12F6-A147-951B-82283593B54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9" name="TextBox 51">
                <a:extLst>
                  <a:ext uri="{FF2B5EF4-FFF2-40B4-BE49-F238E27FC236}">
                    <a16:creationId xmlns:a16="http://schemas.microsoft.com/office/drawing/2014/main" id="{4A7D4B5D-5A74-3944-9AEC-00A1E845143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0" name="TextBox 52">
                <a:extLst>
                  <a:ext uri="{FF2B5EF4-FFF2-40B4-BE49-F238E27FC236}">
                    <a16:creationId xmlns:a16="http://schemas.microsoft.com/office/drawing/2014/main" id="{A9F8271B-4476-714E-8E98-152371803068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1" name="Group 53">
                <a:extLst>
                  <a:ext uri="{FF2B5EF4-FFF2-40B4-BE49-F238E27FC236}">
                    <a16:creationId xmlns:a16="http://schemas.microsoft.com/office/drawing/2014/main" id="{7EF492BD-D7E0-704B-8C0E-5189D1527FA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2" name="Rectangle 54">
                  <a:extLst>
                    <a:ext uri="{FF2B5EF4-FFF2-40B4-BE49-F238E27FC236}">
                      <a16:creationId xmlns:a16="http://schemas.microsoft.com/office/drawing/2014/main" id="{8B7E213A-DEAA-C84B-BC30-5AE792EDF1F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3" name="Rectangle 55">
                  <a:extLst>
                    <a:ext uri="{FF2B5EF4-FFF2-40B4-BE49-F238E27FC236}">
                      <a16:creationId xmlns:a16="http://schemas.microsoft.com/office/drawing/2014/main" id="{17C80DBB-9112-5049-89E5-371B890E4B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id="{6A72BD02-918D-FF4D-B616-BCA977511ED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6" name="Group 28">
                <a:extLst>
                  <a:ext uri="{FF2B5EF4-FFF2-40B4-BE49-F238E27FC236}">
                    <a16:creationId xmlns:a16="http://schemas.microsoft.com/office/drawing/2014/main" id="{78FC17FE-4337-0A46-B164-422B9651299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4" name="Rectangle 46">
                  <a:extLst>
                    <a:ext uri="{FF2B5EF4-FFF2-40B4-BE49-F238E27FC236}">
                      <a16:creationId xmlns:a16="http://schemas.microsoft.com/office/drawing/2014/main" id="{D1EDD62E-98A6-AD47-855E-541326F4FE9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5" name="Rectangle 47">
                  <a:extLst>
                    <a:ext uri="{FF2B5EF4-FFF2-40B4-BE49-F238E27FC236}">
                      <a16:creationId xmlns:a16="http://schemas.microsoft.com/office/drawing/2014/main" id="{3D0EE791-BC88-4F46-9395-2F8849654B8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3969D11-A3A8-C646-873D-F61A2EF6420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2" name="Rectangle 44">
                  <a:extLst>
                    <a:ext uri="{FF2B5EF4-FFF2-40B4-BE49-F238E27FC236}">
                      <a16:creationId xmlns:a16="http://schemas.microsoft.com/office/drawing/2014/main" id="{219227DA-EAD1-7749-81CF-AC8EE310030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3" name="Rectangle 45">
                  <a:extLst>
                    <a:ext uri="{FF2B5EF4-FFF2-40B4-BE49-F238E27FC236}">
                      <a16:creationId xmlns:a16="http://schemas.microsoft.com/office/drawing/2014/main" id="{BE1CE3CF-982A-3349-96F7-E3E3261E751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30">
                <a:extLst>
                  <a:ext uri="{FF2B5EF4-FFF2-40B4-BE49-F238E27FC236}">
                    <a16:creationId xmlns:a16="http://schemas.microsoft.com/office/drawing/2014/main" id="{4CA8589B-8349-6F4A-A435-83B5AC5EDB4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0" name="Rectangle 42">
                  <a:extLst>
                    <a:ext uri="{FF2B5EF4-FFF2-40B4-BE49-F238E27FC236}">
                      <a16:creationId xmlns:a16="http://schemas.microsoft.com/office/drawing/2014/main" id="{21204666-B11D-AD48-A107-4CAFD7E04DD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1" name="Rectangle 43">
                  <a:extLst>
                    <a:ext uri="{FF2B5EF4-FFF2-40B4-BE49-F238E27FC236}">
                      <a16:creationId xmlns:a16="http://schemas.microsoft.com/office/drawing/2014/main" id="{32FA3568-2B90-1D40-A67C-0B5D65F1B2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1">
                <a:extLst>
                  <a:ext uri="{FF2B5EF4-FFF2-40B4-BE49-F238E27FC236}">
                    <a16:creationId xmlns:a16="http://schemas.microsoft.com/office/drawing/2014/main" id="{7458E7D9-BDA0-2B42-BDD1-7F5547CBB76C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8" name="Rectangle 40">
                  <a:extLst>
                    <a:ext uri="{FF2B5EF4-FFF2-40B4-BE49-F238E27FC236}">
                      <a16:creationId xmlns:a16="http://schemas.microsoft.com/office/drawing/2014/main" id="{DEF25E88-E05B-D74E-AA65-D6FB02E81D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9" name="Rectangle 41">
                  <a:extLst>
                    <a:ext uri="{FF2B5EF4-FFF2-40B4-BE49-F238E27FC236}">
                      <a16:creationId xmlns:a16="http://schemas.microsoft.com/office/drawing/2014/main" id="{574E19EA-DD8B-C44A-A72B-74CE52EFD7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" name="TextBox 32">
                <a:extLst>
                  <a:ext uri="{FF2B5EF4-FFF2-40B4-BE49-F238E27FC236}">
                    <a16:creationId xmlns:a16="http://schemas.microsoft.com/office/drawing/2014/main" id="{2E3318B4-8FCB-F04B-851C-884AE221CCFD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1" name="Group 33">
                <a:extLst>
                  <a:ext uri="{FF2B5EF4-FFF2-40B4-BE49-F238E27FC236}">
                    <a16:creationId xmlns:a16="http://schemas.microsoft.com/office/drawing/2014/main" id="{2D1827EC-A46B-364C-A6D7-56E7973AE10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6" name="Rectangle 38">
                  <a:extLst>
                    <a:ext uri="{FF2B5EF4-FFF2-40B4-BE49-F238E27FC236}">
                      <a16:creationId xmlns:a16="http://schemas.microsoft.com/office/drawing/2014/main" id="{48F87138-B05F-5A47-9321-36F86BCFEA4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7" name="Rectangle 39">
                  <a:extLst>
                    <a:ext uri="{FF2B5EF4-FFF2-40B4-BE49-F238E27FC236}">
                      <a16:creationId xmlns:a16="http://schemas.microsoft.com/office/drawing/2014/main" id="{EA0A5DC9-158C-AC48-BB5D-48D667968AA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2" name="Group 34">
                <a:extLst>
                  <a:ext uri="{FF2B5EF4-FFF2-40B4-BE49-F238E27FC236}">
                    <a16:creationId xmlns:a16="http://schemas.microsoft.com/office/drawing/2014/main" id="{5C4D84A7-ABC3-1A4A-8A90-63C06160AD0A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4" name="Rectangle 36">
                  <a:extLst>
                    <a:ext uri="{FF2B5EF4-FFF2-40B4-BE49-F238E27FC236}">
                      <a16:creationId xmlns:a16="http://schemas.microsoft.com/office/drawing/2014/main" id="{48803656-4A84-8347-B53A-3A920D99650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" name="Rectangle 37">
                  <a:extLst>
                    <a:ext uri="{FF2B5EF4-FFF2-40B4-BE49-F238E27FC236}">
                      <a16:creationId xmlns:a16="http://schemas.microsoft.com/office/drawing/2014/main" id="{1EC8F301-0A46-DB4A-BF0E-5EB8F45F81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B1BACBFD-953B-0D43-B947-E9BD749EB13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1" name="Group 73">
            <a:extLst>
              <a:ext uri="{FF2B5EF4-FFF2-40B4-BE49-F238E27FC236}">
                <a16:creationId xmlns:a16="http://schemas.microsoft.com/office/drawing/2014/main" id="{99AAB504-E2AA-3249-9125-484CA7335AA3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2" name="Group 74">
              <a:extLst>
                <a:ext uri="{FF2B5EF4-FFF2-40B4-BE49-F238E27FC236}">
                  <a16:creationId xmlns:a16="http://schemas.microsoft.com/office/drawing/2014/main" id="{FCD2FB57-23E5-8142-9A6F-33BCCE1450B3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4" name="Rectangle 76">
                <a:extLst>
                  <a:ext uri="{FF2B5EF4-FFF2-40B4-BE49-F238E27FC236}">
                    <a16:creationId xmlns:a16="http://schemas.microsoft.com/office/drawing/2014/main" id="{1240C462-7258-2A4C-A5D5-F088A5027F2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5" name="Rectangle 77">
                <a:extLst>
                  <a:ext uri="{FF2B5EF4-FFF2-40B4-BE49-F238E27FC236}">
                    <a16:creationId xmlns:a16="http://schemas.microsoft.com/office/drawing/2014/main" id="{01DF5FD5-4EF3-7449-925B-9CE2ABEA371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3" name="TextBox 75">
              <a:extLst>
                <a:ext uri="{FF2B5EF4-FFF2-40B4-BE49-F238E27FC236}">
                  <a16:creationId xmlns:a16="http://schemas.microsoft.com/office/drawing/2014/main" id="{28F35470-10AF-914C-AB16-02779E9D924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6" name="Curved Connector 78">
            <a:extLst>
              <a:ext uri="{FF2B5EF4-FFF2-40B4-BE49-F238E27FC236}">
                <a16:creationId xmlns:a16="http://schemas.microsoft.com/office/drawing/2014/main" id="{D2C1EB74-F158-5342-B0B1-0BCC0A4FC9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79">
            <a:extLst>
              <a:ext uri="{FF2B5EF4-FFF2-40B4-BE49-F238E27FC236}">
                <a16:creationId xmlns:a16="http://schemas.microsoft.com/office/drawing/2014/main" id="{5348A29A-873F-AE40-8F7B-711950C9667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80">
            <a:extLst>
              <a:ext uri="{FF2B5EF4-FFF2-40B4-BE49-F238E27FC236}">
                <a16:creationId xmlns:a16="http://schemas.microsoft.com/office/drawing/2014/main" id="{0162EC9F-1D14-E74A-A804-86A07FF69F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81">
            <a:extLst>
              <a:ext uri="{FF2B5EF4-FFF2-40B4-BE49-F238E27FC236}">
                <a16:creationId xmlns:a16="http://schemas.microsoft.com/office/drawing/2014/main" id="{D3BEFB69-5AAA-A941-8933-BD4E77317C14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pic>
        <p:nvPicPr>
          <p:cNvPr id="75" name="Picture 4" descr="卡通沙漏计时GIF图片-动态图片基地">
            <a:extLst>
              <a:ext uri="{FF2B5EF4-FFF2-40B4-BE49-F238E27FC236}">
                <a16:creationId xmlns:a16="http://schemas.microsoft.com/office/drawing/2014/main" id="{C4E554E0-2BBC-6C48-ABE2-10322DCEB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22">
            <a:extLst>
              <a:ext uri="{FF2B5EF4-FFF2-40B4-BE49-F238E27FC236}">
                <a16:creationId xmlns:a16="http://schemas.microsoft.com/office/drawing/2014/main" id="{DA4721D7-F6E1-2A4B-BCE4-159BF98647DD}"/>
              </a:ext>
            </a:extLst>
          </p:cNvPr>
          <p:cNvSpPr txBox="1"/>
          <p:nvPr/>
        </p:nvSpPr>
        <p:spPr>
          <a:xfrm>
            <a:off x="457200" y="3228094"/>
            <a:ext cx="44916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SSD</a:t>
            </a:r>
          </a:p>
        </p:txBody>
      </p:sp>
    </p:spTree>
    <p:extLst>
      <p:ext uri="{BB962C8B-B14F-4D97-AF65-F5344CB8AC3E}">
        <p14:creationId xmlns:p14="http://schemas.microsoft.com/office/powerpoint/2010/main" val="13067037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Good when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Massive dataset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Rapid updates/insertions 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Fast lookups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chemeClr val="accent6"/>
                </a:solidFill>
              </a:rPr>
              <a:t>Compared with B-Tree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Pros</a:t>
            </a:r>
            <a:r>
              <a:rPr lang="en-US" altLang="zh-CN" dirty="0">
                <a:solidFill>
                  <a:schemeClr val="accent6"/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Cons</a:t>
            </a:r>
            <a:r>
              <a:rPr lang="en-US" altLang="zh-CN" dirty="0">
                <a:solidFill>
                  <a:schemeClr val="accent6"/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    write stall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caused by the compaction, </a:t>
            </a:r>
            <a:r>
              <a:rPr lang="en-US" altLang="zh-CN" b="1" dirty="0">
                <a:solidFill>
                  <a:srgbClr val="BD374B"/>
                </a:solidFill>
              </a:rPr>
              <a:t>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08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C66B5D-CD17-2B48-B0CA-E21D47C4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</a:rPr>
              <a:t>Slow lookup for non-existent key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289FBD-A86B-8240-BD18-3EDB82B7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26FC7B4-ADD7-634E-B3F8-0F1B07ABA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808312"/>
          </a:xfrm>
        </p:spPr>
        <p:txBody>
          <a:bodyPr/>
          <a:lstStyle/>
          <a:p>
            <a:r>
              <a:rPr kumimoji="1" lang="en-US" altLang="zh-CN" dirty="0"/>
              <a:t>Recall: how LSM Tree lookup keys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Checks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misses, checks the latest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If still misses, checks the next older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…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1896E45-F47B-C447-B501-5319C1CF894B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50241C6-5B8B-3940-B4D4-6EE78BD52131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6805FEC-6E17-ED4C-B946-E80283223A9F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CC9946C-10D3-234E-B9CA-3EF081A8EC70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14625060-7B53-F74E-8C79-13713AE265B4}"/>
                </a:ext>
              </a:extLst>
            </p:cNvPr>
            <p:cNvCxnSpPr>
              <a:stCxn id="8" idx="0"/>
              <a:endCxn id="7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9FA74BE-CE32-AB46-B292-A4B72D0E0A8F}"/>
                </a:ext>
              </a:extLst>
            </p:cNvPr>
            <p:cNvCxnSpPr>
              <a:cxnSpLocks/>
              <a:stCxn id="8" idx="6"/>
              <a:endCxn id="9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8484FD8C-2EFF-AD42-B275-E1B9B45569C8}"/>
                </a:ext>
              </a:extLst>
            </p:cNvPr>
            <p:cNvCxnSpPr>
              <a:cxnSpLocks/>
              <a:stCxn id="7" idx="5"/>
              <a:endCxn id="9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06803F52-283B-1546-8FE9-20706CDCA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5B3DD7B-9E06-B048-81A6-70BB1B32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58A5D9-17C8-DB45-9F59-B52B8DAF5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EA3F28B-3EF9-014D-AEFD-8049629A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76D28AB-FC3F-2147-B059-AF77D639CD4D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452EE4B-CB25-1648-95B7-393E0129C561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B0238DC-2CF8-734B-97AC-50EAD34C0C70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F1134D9D-10C2-0B45-9C0F-C0FDBAA692E5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12FFBBBD-6BF0-6640-9ABA-47F5086B0AD4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06CCE3EE-40D9-8645-A2C8-080A9810FF47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2CF4A83B-CA0C-B54D-98FF-FD8328F79EFF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B4EF334F-F3BB-E647-81D9-DB4CE58DE8BC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A39E33F-4B8E-DA4D-B819-7CD293DC101D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1E7A916-BFD2-2647-B033-8F97AE1C1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C639F62-D55E-304A-8BE6-7C0B7283DFE7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1FBDE9E-C1A2-CF4C-8BE7-68FE3BB21A58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FFE503CA-8F40-6145-9F6C-F338E8AC9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D6E852B-9704-8C42-A7D9-E74789ED1E78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9E5BC1E-88CC-464F-9598-2D3942655E52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333FAE5-1511-CA46-B4AD-8111E34CE8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8B6F283-E9CC-144A-BEF1-27DE88D72179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7B664BF-4190-5147-B134-6EB253C95841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18C1DB29-F4DF-9F42-8341-7ACE3CF95E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83B3FF2-4F41-F149-8D55-83CFA4727DA6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  <p:sp>
        <p:nvSpPr>
          <p:cNvPr id="37" name="Rectangle 6">
            <a:extLst>
              <a:ext uri="{FF2B5EF4-FFF2-40B4-BE49-F238E27FC236}">
                <a16:creationId xmlns:a16="http://schemas.microsoft.com/office/drawing/2014/main" id="{F3A244C7-89B6-3F49-A689-561B8AA85618}"/>
              </a:ext>
            </a:extLst>
          </p:cNvPr>
          <p:cNvSpPr/>
          <p:nvPr/>
        </p:nvSpPr>
        <p:spPr>
          <a:xfrm>
            <a:off x="5492922" y="1110234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: what if the key non-exist? 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9729C8E1-BA2E-5B4A-914C-BB55604E0FD7}"/>
              </a:ext>
            </a:extLst>
          </p:cNvPr>
          <p:cNvSpPr/>
          <p:nvPr/>
        </p:nvSpPr>
        <p:spPr>
          <a:xfrm>
            <a:off x="5505638" y="2469576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Will lookup all the files!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1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2DE52B-482B-8A49-A29A-527BFACE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is a hot research topic today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D48ED3-A8CC-AC4B-A675-41BCBAC1B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Many </a:t>
            </a:r>
            <a:r>
              <a:rPr kumimoji="1" lang="en-US" altLang="zh-CN"/>
              <a:t>possible directions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A41B0B-8DA2-7D4B-B7DF-7F6E9DA9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/>
          </a:p>
        </p:txBody>
      </p:sp>
      <p:pic>
        <p:nvPicPr>
          <p:cNvPr id="5" name="Picture 14" descr="Diagram&#10;&#10;Description automatically generated">
            <a:extLst>
              <a:ext uri="{FF2B5EF4-FFF2-40B4-BE49-F238E27FC236}">
                <a16:creationId xmlns:a16="http://schemas.microsoft.com/office/drawing/2014/main" id="{A878CB3C-1AEC-E54C-806A-894593D8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07320"/>
            <a:ext cx="5235618" cy="357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8924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Key-value storage is a key component in large-scale website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202448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F1A20-1EA7-B84D-990C-DF28A9B4F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large-scale websites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C2BBD8-8961-524F-A814-3CF4B3F6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23189459-BAA2-0C46-ACB3-11B0A4DC78F0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186238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Key-value storage is the key pillar </a:t>
            </a:r>
            <a:endParaRPr kumimoji="1"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5F3E54-2C8F-1D4F-92BC-2C17B72D9CEA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2F4BB876-7A93-F64C-9077-8FA52FD4EBB0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5F49E427-F024-144C-B714-119660079CDD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16057F20-4105-3743-89EE-55547FA05DC8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75ADDD4-AAE2-874F-8174-E75AD1D1930E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9844DBF3-D418-9649-92E4-7674B3B3DD36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7" name="一个圆顶角并剪去另一个顶角的矩形 26">
                  <a:extLst>
                    <a:ext uri="{FF2B5EF4-FFF2-40B4-BE49-F238E27FC236}">
                      <a16:creationId xmlns:a16="http://schemas.microsoft.com/office/drawing/2014/main" id="{1532C0AD-65AA-134F-8871-74BF421B4C24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57186525-40BD-694A-BF71-11040B69FFAB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D11E4C9-BC69-B44E-9C9A-E2912B7BE977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ED7831D9-CECE-0F45-B952-1703059B38E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6077FF00-DF09-5D49-A83B-8C8AFE15C73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8E250FCA-5670-B948-B070-12260080E32D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148B3439-EA3E-6740-ABF6-24D28E31B02D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1" name="一个圆顶角并剪去另一个顶角的矩形 20">
                  <a:extLst>
                    <a:ext uri="{FF2B5EF4-FFF2-40B4-BE49-F238E27FC236}">
                      <a16:creationId xmlns:a16="http://schemas.microsoft.com/office/drawing/2014/main" id="{DA50815A-A0BE-FB42-B0C0-51FAF99B3B44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1AA0F442-01B1-AE4E-B081-473CDABCF0C0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5D01A0D-DCB0-194C-9481-CE790EDD6BF8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B51B776B-CA94-7745-A004-6208D25F1386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F062CCB0-774E-5744-8145-BE80E8F8BBED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C2788C08-7B9F-5845-B1ED-DF65C058EC86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08495B84-5B5E-F645-8297-B6C788600584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5" name="一个圆顶角并剪去另一个顶角的矩形 14">
                  <a:extLst>
                    <a:ext uri="{FF2B5EF4-FFF2-40B4-BE49-F238E27FC236}">
                      <a16:creationId xmlns:a16="http://schemas.microsoft.com/office/drawing/2014/main" id="{D94C5CE8-2317-6044-8C9E-5891B3FAD3C2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9AA650A4-D253-C542-B318-EA1BD1688B97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00320D-9321-8546-9780-25B51BE0DEE6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chemeClr val="accent6"/>
                  </a:solidFill>
                </a:rPr>
                <a:t>…</a:t>
              </a:r>
              <a:endParaRPr lang="zh-CN" altLang="en-US" sz="2400">
                <a:solidFill>
                  <a:schemeClr val="accent6"/>
                </a:solidFill>
              </a:endParaRPr>
            </a:p>
          </p:txBody>
        </p: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08330F09-7E3A-3345-8AAC-8E06496BE9FC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65936F5-29B5-D047-ADDB-42B61A915F8D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>
                <a:solidFill>
                  <a:schemeClr val="accent6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BB67D89-42BF-A84E-9051-16ABA30EA3EE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5A92273A-EEE9-9040-AD57-FCE27990B91F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839B708D-6326-4B4D-A343-53DE73D0D232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7B629644-3B0C-5743-ADF9-83132AD7D0F2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/>
                  <a:t>Database server</a:t>
                </a:r>
                <a:endParaRPr lang="zh-CN" altLang="en-US" sz="1200"/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0CAFE70A-0E08-D14C-8745-A6057B4FE513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5" name="磁盘 44">
                  <a:extLst>
                    <a:ext uri="{FF2B5EF4-FFF2-40B4-BE49-F238E27FC236}">
                      <a16:creationId xmlns:a16="http://schemas.microsoft.com/office/drawing/2014/main" id="{B1A2E713-37E4-CA49-A951-98AEBE231547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92D3333F-E84F-5441-9806-9831386345C6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590BC639-C2D6-3443-9CD5-A4077B86D796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CB7A5817-EDC2-E145-AC46-08D61E427587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CAED47E8-5859-764A-B465-ABA477BB48E6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/>
                  <a:t>Database server</a:t>
                </a:r>
                <a:endParaRPr lang="zh-CN" altLang="en-US" sz="1200"/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B6639CF6-C688-5642-AF9E-5B4C7372CFC2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0" name="磁盘 39">
                  <a:extLst>
                    <a:ext uri="{FF2B5EF4-FFF2-40B4-BE49-F238E27FC236}">
                      <a16:creationId xmlns:a16="http://schemas.microsoft.com/office/drawing/2014/main" id="{3B59277D-662C-F44A-AC36-F67E900B1A92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61939BFB-D955-E040-9BCF-6F553C263260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12BEBE76-4FF7-4A4E-9269-6A08E931B2D1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9FF59B9-8838-2C49-9E43-1218B99479CE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/>
                <a:t>…</a:t>
              </a:r>
              <a:endParaRPr lang="zh-CN" altLang="en-US" sz="240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20364C7-24F3-004A-A71A-DB4B5A22DCAB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1CFB489A-F296-1841-A510-7EE9AAC05728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05A2DE11-A61A-C144-8FC6-4EA082934BF6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B822DE73-B261-524F-ACAD-453B0CAB2001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61" name="梯形 60">
                  <a:extLst>
                    <a:ext uri="{FF2B5EF4-FFF2-40B4-BE49-F238E27FC236}">
                      <a16:creationId xmlns:a16="http://schemas.microsoft.com/office/drawing/2014/main" id="{D987457B-8353-034C-AA21-C423C8B39E43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F009E032-F139-3345-8BD4-AA224385E962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22C286A3-948A-8646-8875-808C40D4DC89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84D73B28-ADA7-154F-84B0-067FF2F65822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8" name="梯形 57">
                  <a:extLst>
                    <a:ext uri="{FF2B5EF4-FFF2-40B4-BE49-F238E27FC236}">
                      <a16:creationId xmlns:a16="http://schemas.microsoft.com/office/drawing/2014/main" id="{507E309D-6714-414C-B586-034C6481A6A1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4BDC19A2-6E4A-D449-9342-2373FE8FF917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AD211B43-D84A-BD4D-9AFE-314238259BEA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D7836084-7797-D94A-8CED-F4F7914CA74A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728330DD-5AED-404D-B474-2CCF2B88D656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4ECB429D-D9C0-A845-ABE5-5358831610E0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141F175D-C991-CB4C-93BC-16116099EBD7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3215B8EE-5851-3848-94D9-7ED753AC612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chemeClr val="accent6"/>
                    </a:solidFill>
                  </a:rPr>
                  <a:t>…</a:t>
                </a:r>
                <a:endParaRPr lang="zh-CN" altLang="en-US" sz="240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785A032E-31E0-E546-836A-5E790D520922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7629C615-4A22-C84F-BA41-70E4DB4A38FD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chemeClr val="accent6"/>
                  </a:solidFill>
                </a:rPr>
                <a:t>Distributed caching</a:t>
              </a:r>
              <a:endParaRPr lang="zh-CN" altLang="en-US" sz="1600">
                <a:solidFill>
                  <a:schemeClr val="accent6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7F9B5396-7B63-AC40-B2AA-E2DB3B311E32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6251C78F-DA94-ED42-9868-079AE48900E4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B36952A0-783B-144D-B4FB-464EA32273C6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B1AEDCB7-A436-F84D-B043-FABF2260743C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A74CCFFA-6972-964F-B76D-C84CE56570EB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39C3068B-CDFE-AB46-B59D-38D0FCF2EFF3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52190CB0-D51A-704E-A70F-8662A4F31D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65D06304-DC96-A24C-8277-D8DE3D79D4BF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BB6E81C-01E0-DC43-9F99-84EC3EFE36DA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0C04F95C-3CDB-9649-9B5B-4F5C28E15017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3AD60DA9-E05F-E646-92A6-2E8ABB3F8718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0FA75A01-7037-5E4B-8EFE-948D0531314C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9CAAF0F6-EE0D-D541-A10C-4138D5F94E11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6869AB05-B339-E34E-B2A8-6D7B1F01B77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A78163D9-C56F-0B4D-AE3F-F7F8F23051D4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9AB85E19-2E5C-B14B-AB1E-19FB2772C5F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76A44722-ABD0-F143-8F7F-F652D90FC851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D3921AD0-C304-F141-886C-2C1DF50471D4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BFDE19A-3583-9546-B601-BC06CF8F3B0A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chemeClr val="accent6"/>
                  </a:solidFill>
                </a:rPr>
                <a:t>Balance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E195EE36-C1A6-1A4F-A9BA-FA41D87A6609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AB355DD-55A4-1E46-ADCF-7DE2D5AEF3C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>
                <a:solidFill>
                  <a:schemeClr val="accent6"/>
                </a:solidFill>
              </a:endParaRPr>
            </a:p>
          </p:txBody>
        </p:sp>
        <p:sp>
          <p:nvSpPr>
            <p:cNvPr id="85" name="圆角矩形 84">
              <a:extLst>
                <a:ext uri="{FF2B5EF4-FFF2-40B4-BE49-F238E27FC236}">
                  <a16:creationId xmlns:a16="http://schemas.microsoft.com/office/drawing/2014/main" id="{5E7A8860-3F83-1945-ABF6-040CF9032C07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09CA2EC0-6036-554F-BBB8-CFBE0A147AC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Application server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F3D8BE79-7B9D-4A4B-A75C-9D552C8AEEB9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DC5EA1E5-7A35-AA40-AD80-19A86AD460DB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>
                <a:solidFill>
                  <a:schemeClr val="accent6"/>
                </a:solidFill>
              </a:endParaRPr>
            </a:p>
          </p:txBody>
        </p:sp>
        <p:sp>
          <p:nvSpPr>
            <p:cNvPr id="89" name="圆角矩形 88">
              <a:extLst>
                <a:ext uri="{FF2B5EF4-FFF2-40B4-BE49-F238E27FC236}">
                  <a16:creationId xmlns:a16="http://schemas.microsoft.com/office/drawing/2014/main" id="{500EE573-3C47-3247-A971-1B5E9D80A850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0465240B-C03E-704B-8FEA-37596E160C5C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Application server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sp>
        <p:nvSpPr>
          <p:cNvPr id="91" name="矩形 90">
            <a:extLst>
              <a:ext uri="{FF2B5EF4-FFF2-40B4-BE49-F238E27FC236}">
                <a16:creationId xmlns:a16="http://schemas.microsoft.com/office/drawing/2014/main" id="{5EB799D8-1CB9-F942-B6A8-8B36E4207870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92" name="直线连接符 91">
            <a:extLst>
              <a:ext uri="{FF2B5EF4-FFF2-40B4-BE49-F238E27FC236}">
                <a16:creationId xmlns:a16="http://schemas.microsoft.com/office/drawing/2014/main" id="{4F57A079-04F5-E149-A0CB-D6164FD3528E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连接符 92">
            <a:extLst>
              <a:ext uri="{FF2B5EF4-FFF2-40B4-BE49-F238E27FC236}">
                <a16:creationId xmlns:a16="http://schemas.microsoft.com/office/drawing/2014/main" id="{2D23D960-4FA4-234D-8A1B-E465372DBEB7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线连接符 93">
            <a:extLst>
              <a:ext uri="{FF2B5EF4-FFF2-40B4-BE49-F238E27FC236}">
                <a16:creationId xmlns:a16="http://schemas.microsoft.com/office/drawing/2014/main" id="{B2F28DB8-9A1F-8A4F-903A-F274095AE0E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1EDA992A-1498-2547-988F-B9E478943D6E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96" name="云形 95">
              <a:extLst>
                <a:ext uri="{FF2B5EF4-FFF2-40B4-BE49-F238E27FC236}">
                  <a16:creationId xmlns:a16="http://schemas.microsoft.com/office/drawing/2014/main" id="{898CFC93-62AF-8F49-8006-20CCFDE366A4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C6473CEF-D978-EE40-8043-C87ED9B537CD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chemeClr val="accent6"/>
                  </a:solidFill>
                </a:rPr>
                <a:t>Internet</a:t>
              </a:r>
              <a:endParaRPr lang="zh-CN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43642C9-6D83-124C-8721-C5CFED708306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99" name="直线箭头连接符 98">
              <a:extLst>
                <a:ext uri="{FF2B5EF4-FFF2-40B4-BE49-F238E27FC236}">
                  <a16:creationId xmlns:a16="http://schemas.microsoft.com/office/drawing/2014/main" id="{4F885305-1A96-4C46-8F68-A431207A80EC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箭头连接符 99">
              <a:extLst>
                <a:ext uri="{FF2B5EF4-FFF2-40B4-BE49-F238E27FC236}">
                  <a16:creationId xmlns:a16="http://schemas.microsoft.com/office/drawing/2014/main" id="{953363D3-3C03-A14D-86D8-D8751165366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箭头连接符 100">
              <a:extLst>
                <a:ext uri="{FF2B5EF4-FFF2-40B4-BE49-F238E27FC236}">
                  <a16:creationId xmlns:a16="http://schemas.microsoft.com/office/drawing/2014/main" id="{AC8BADFF-297D-4947-B4EC-BF822DC4F5AD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箭头连接符 101">
              <a:extLst>
                <a:ext uri="{FF2B5EF4-FFF2-40B4-BE49-F238E27FC236}">
                  <a16:creationId xmlns:a16="http://schemas.microsoft.com/office/drawing/2014/main" id="{430CF5A9-695B-5C48-99EA-5536990675B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9146ADC-5F4A-D249-9EDF-E5D6C66C38B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A19A621E-EE91-5842-B763-97515C2E61B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线箭头连接符 104">
              <a:extLst>
                <a:ext uri="{FF2B5EF4-FFF2-40B4-BE49-F238E27FC236}">
                  <a16:creationId xmlns:a16="http://schemas.microsoft.com/office/drawing/2014/main" id="{D887931F-DC47-FE47-805A-E0E368CFA3C1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C8BAA86C-FB79-3749-A519-0A78F3C0BCEA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43DB720F-6B18-2348-A99E-A49DFCD8D4D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任意形状 107">
            <a:extLst>
              <a:ext uri="{FF2B5EF4-FFF2-40B4-BE49-F238E27FC236}">
                <a16:creationId xmlns:a16="http://schemas.microsoft.com/office/drawing/2014/main" id="{1D2030A1-6D1B-6949-AA31-300C160F6F5E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9" name="任意形状 108">
            <a:extLst>
              <a:ext uri="{FF2B5EF4-FFF2-40B4-BE49-F238E27FC236}">
                <a16:creationId xmlns:a16="http://schemas.microsoft.com/office/drawing/2014/main" id="{0AA12A71-D41A-B44C-B0DD-0C8A5F62CCA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0" name="任意形状 109">
            <a:extLst>
              <a:ext uri="{FF2B5EF4-FFF2-40B4-BE49-F238E27FC236}">
                <a16:creationId xmlns:a16="http://schemas.microsoft.com/office/drawing/2014/main" id="{261D117B-31A1-D848-9A27-833A3B670758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1" name="任意形状 110">
            <a:extLst>
              <a:ext uri="{FF2B5EF4-FFF2-40B4-BE49-F238E27FC236}">
                <a16:creationId xmlns:a16="http://schemas.microsoft.com/office/drawing/2014/main" id="{59B04EEF-9CC8-6F4B-9937-DDE66EBBA71A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2" name="任意形状 111">
            <a:extLst>
              <a:ext uri="{FF2B5EF4-FFF2-40B4-BE49-F238E27FC236}">
                <a16:creationId xmlns:a16="http://schemas.microsoft.com/office/drawing/2014/main" id="{170F0FEA-DBE5-3642-BEF1-8F9844AA9573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3" name="任意形状 112">
            <a:extLst>
              <a:ext uri="{FF2B5EF4-FFF2-40B4-BE49-F238E27FC236}">
                <a16:creationId xmlns:a16="http://schemas.microsoft.com/office/drawing/2014/main" id="{EDE4B731-7A0B-1846-A0C8-41D115DEC961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DBDAE724-0B7D-7A4B-8936-DD1115FA1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AC8FDCAB-30A3-F54B-BE12-2F44AAA5F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16" name="图片 115">
            <a:extLst>
              <a:ext uri="{FF2B5EF4-FFF2-40B4-BE49-F238E27FC236}">
                <a16:creationId xmlns:a16="http://schemas.microsoft.com/office/drawing/2014/main" id="{AF1219AB-7E8E-904B-937D-4F43AFBE1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17" name="矩形 116">
            <a:extLst>
              <a:ext uri="{FF2B5EF4-FFF2-40B4-BE49-F238E27FC236}">
                <a16:creationId xmlns:a16="http://schemas.microsoft.com/office/drawing/2014/main" id="{6857A6F3-7061-2A4F-8BA2-20880828D775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C9890171-BC80-874E-AFB8-B354CF089C9D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线箭头连接符 118">
            <a:extLst>
              <a:ext uri="{FF2B5EF4-FFF2-40B4-BE49-F238E27FC236}">
                <a16:creationId xmlns:a16="http://schemas.microsoft.com/office/drawing/2014/main" id="{73726917-3525-3D49-A0C1-E09257C87CBD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线箭头连接符 119">
            <a:extLst>
              <a:ext uri="{FF2B5EF4-FFF2-40B4-BE49-F238E27FC236}">
                <a16:creationId xmlns:a16="http://schemas.microsoft.com/office/drawing/2014/main" id="{A86427BB-60D3-0F49-94B6-DC629C789D77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688A4A1E-5969-3F43-99D5-06901BB829D0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矩形 121">
            <a:extLst>
              <a:ext uri="{FF2B5EF4-FFF2-40B4-BE49-F238E27FC236}">
                <a16:creationId xmlns:a16="http://schemas.microsoft.com/office/drawing/2014/main" id="{6EA010EC-8232-994C-BF1D-0B82DBBA37C0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9EC6AD63-8BB5-7942-9117-3CFF9CAD8964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24" name="云形 123">
              <a:extLst>
                <a:ext uri="{FF2B5EF4-FFF2-40B4-BE49-F238E27FC236}">
                  <a16:creationId xmlns:a16="http://schemas.microsoft.com/office/drawing/2014/main" id="{F791DEBE-C87A-3146-88B9-A3465884ABBA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E40BC67F-DE92-F549-B209-77FEDE08954F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chemeClr val="accent6"/>
                  </a:solidFill>
                </a:rPr>
                <a:t>CDN</a:t>
              </a:r>
              <a:endParaRPr lang="zh-CN" altLang="en-US">
                <a:solidFill>
                  <a:schemeClr val="accent6"/>
                </a:solidFill>
              </a:endParaRPr>
            </a:p>
          </p:txBody>
        </p:sp>
      </p:grpSp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FF438923-D135-EA4B-B230-DD7505C1B574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85BA8100-D908-2B4C-B26D-83D985B7652D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EE58DCB9-D1F5-D94A-9001-7AA0F24F57A7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29" name="圆柱体 128">
              <a:extLst>
                <a:ext uri="{FF2B5EF4-FFF2-40B4-BE49-F238E27FC236}">
                  <a16:creationId xmlns:a16="http://schemas.microsoft.com/office/drawing/2014/main" id="{9C387530-A436-7C4B-A997-E107C4AECBA3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365160CF-18EA-C74E-983E-DE2F0F43DFDE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Message queue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sp>
        <p:nvSpPr>
          <p:cNvPr id="131" name="任意形状 130">
            <a:extLst>
              <a:ext uri="{FF2B5EF4-FFF2-40B4-BE49-F238E27FC236}">
                <a16:creationId xmlns:a16="http://schemas.microsoft.com/office/drawing/2014/main" id="{58C00468-9862-CC4E-8F2E-460B3E7ADD9A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659059E4-E7FF-BB46-9E12-51A32B5812C7}"/>
              </a:ext>
            </a:extLst>
          </p:cNvPr>
          <p:cNvSpPr/>
          <p:nvPr/>
        </p:nvSpPr>
        <p:spPr>
          <a:xfrm>
            <a:off x="2886605" y="1747988"/>
            <a:ext cx="2577864" cy="1859412"/>
          </a:xfrm>
          <a:prstGeom prst="rect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4" name="直线连接符 133">
            <a:extLst>
              <a:ext uri="{FF2B5EF4-FFF2-40B4-BE49-F238E27FC236}">
                <a16:creationId xmlns:a16="http://schemas.microsoft.com/office/drawing/2014/main" id="{699A753A-6EC7-7341-9F71-B40AABD2C770}"/>
              </a:ext>
            </a:extLst>
          </p:cNvPr>
          <p:cNvCxnSpPr>
            <a:endCxn id="43" idx="1"/>
          </p:cNvCxnSpPr>
          <p:nvPr/>
        </p:nvCxnSpPr>
        <p:spPr>
          <a:xfrm>
            <a:off x="5442005" y="1755410"/>
            <a:ext cx="316117" cy="95154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线连接符 134">
            <a:extLst>
              <a:ext uri="{FF2B5EF4-FFF2-40B4-BE49-F238E27FC236}">
                <a16:creationId xmlns:a16="http://schemas.microsoft.com/office/drawing/2014/main" id="{D5114A34-CE5D-4C46-8DF2-90969CA22387}"/>
              </a:ext>
            </a:extLst>
          </p:cNvPr>
          <p:cNvCxnSpPr>
            <a:cxnSpLocks/>
          </p:cNvCxnSpPr>
          <p:nvPr/>
        </p:nvCxnSpPr>
        <p:spPr>
          <a:xfrm flipV="1">
            <a:off x="5468326" y="3544831"/>
            <a:ext cx="299593" cy="68582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MySQL - 维基百科，自由的百科全书">
            <a:extLst>
              <a:ext uri="{FF2B5EF4-FFF2-40B4-BE49-F238E27FC236}">
                <a16:creationId xmlns:a16="http://schemas.microsoft.com/office/drawing/2014/main" id="{12599A0D-B9F9-0642-83E3-17B894459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205" y="1580137"/>
            <a:ext cx="1431428" cy="74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Under the Hood: Building and open-sourcing RocksDB - Facebook Engineering">
            <a:extLst>
              <a:ext uri="{FF2B5EF4-FFF2-40B4-BE49-F238E27FC236}">
                <a16:creationId xmlns:a16="http://schemas.microsoft.com/office/drawing/2014/main" id="{70F0C5E9-65CA-A445-9F9E-0612107AC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01" y="2432280"/>
            <a:ext cx="1529088" cy="38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文本框 141">
            <a:extLst>
              <a:ext uri="{FF2B5EF4-FFF2-40B4-BE49-F238E27FC236}">
                <a16:creationId xmlns:a16="http://schemas.microsoft.com/office/drawing/2014/main" id="{73CA80F7-A448-A74C-AC00-3DF0C9C1C386}"/>
              </a:ext>
            </a:extLst>
          </p:cNvPr>
          <p:cNvSpPr txBox="1"/>
          <p:nvPr/>
        </p:nvSpPr>
        <p:spPr>
          <a:xfrm>
            <a:off x="4126129" y="2561386"/>
            <a:ext cx="4904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Storage</a:t>
            </a:r>
          </a:p>
          <a:p>
            <a:r>
              <a:rPr kumimoji="1" lang="en-US" altLang="zh-CN" dirty="0"/>
              <a:t>- LSM Tree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E7DD92C8-D0B2-C548-A36C-9AE6433DC90C}"/>
              </a:ext>
            </a:extLst>
          </p:cNvPr>
          <p:cNvSpPr txBox="1"/>
          <p:nvPr/>
        </p:nvSpPr>
        <p:spPr>
          <a:xfrm>
            <a:off x="4154608" y="1948734"/>
            <a:ext cx="4904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w/ </a:t>
            </a:r>
            <a:r>
              <a:rPr kumimoji="1" lang="en-US" altLang="zh-CN" dirty="0" err="1"/>
              <a:t>MyRocks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EFD0EC7F-0233-B743-856E-82D5A0C27A7B}"/>
              </a:ext>
            </a:extLst>
          </p:cNvPr>
          <p:cNvSpPr txBox="1"/>
          <p:nvPr/>
        </p:nvSpPr>
        <p:spPr>
          <a:xfrm>
            <a:off x="4128505" y="3238037"/>
            <a:ext cx="4904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Filesystem</a:t>
            </a:r>
          </a:p>
        </p:txBody>
      </p:sp>
      <p:cxnSp>
        <p:nvCxnSpPr>
          <p:cNvPr id="141" name="直线连接符 140">
            <a:extLst>
              <a:ext uri="{FF2B5EF4-FFF2-40B4-BE49-F238E27FC236}">
                <a16:creationId xmlns:a16="http://schemas.microsoft.com/office/drawing/2014/main" id="{5BEFD8A0-5D9F-E14C-B279-19B40F45823A}"/>
              </a:ext>
            </a:extLst>
          </p:cNvPr>
          <p:cNvCxnSpPr/>
          <p:nvPr/>
        </p:nvCxnSpPr>
        <p:spPr>
          <a:xfrm>
            <a:off x="2820026" y="2432280"/>
            <a:ext cx="27110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线连接符 147">
            <a:extLst>
              <a:ext uri="{FF2B5EF4-FFF2-40B4-BE49-F238E27FC236}">
                <a16:creationId xmlns:a16="http://schemas.microsoft.com/office/drawing/2014/main" id="{692FE987-63F6-FC4C-A800-4E215B1898A1}"/>
              </a:ext>
            </a:extLst>
          </p:cNvPr>
          <p:cNvCxnSpPr/>
          <p:nvPr/>
        </p:nvCxnSpPr>
        <p:spPr>
          <a:xfrm>
            <a:off x="2863771" y="3143426"/>
            <a:ext cx="27110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8" name="Picture 8" descr="All about Linux: Ext4 file system how to, tips and tricks">
            <a:extLst>
              <a:ext uri="{FF2B5EF4-FFF2-40B4-BE49-F238E27FC236}">
                <a16:creationId xmlns:a16="http://schemas.microsoft.com/office/drawing/2014/main" id="{CDD0E818-2A56-4B41-BD56-747D7FB3F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98" y="3194369"/>
            <a:ext cx="688032" cy="38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34499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Distributed key-value storage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283894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8E3BA-8EE4-6744-95C8-20644B59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kern="0" dirty="0">
                <a:solidFill>
                  <a:srgbClr val="C00000"/>
                </a:solidFill>
              </a:rPr>
              <a:t>Distributed key-value storage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3F08D-4603-D24B-AB6F-1528D8C87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KV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RPC + key-value storage = distributed key-value storage!</a:t>
            </a:r>
          </a:p>
          <a:p>
            <a:pPr lvl="2"/>
            <a:r>
              <a:rPr kumimoji="1" lang="en-US" altLang="zh-CN" dirty="0"/>
              <a:t>Like what we did for distributed file system!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We can also shard the data across multiple nodes </a:t>
            </a:r>
          </a:p>
          <a:p>
            <a:pPr lvl="2"/>
            <a:r>
              <a:rPr kumimoji="1" lang="en-US" altLang="zh-CN" dirty="0"/>
              <a:t>i.e., high scalability </a:t>
            </a:r>
          </a:p>
          <a:p>
            <a:r>
              <a:rPr kumimoji="1" lang="en-US" altLang="zh-CN" dirty="0"/>
              <a:t>Key challenge:</a:t>
            </a:r>
          </a:p>
          <a:p>
            <a:pPr lvl="1"/>
            <a:r>
              <a:rPr kumimoji="1" lang="en-US" altLang="zh-CN" dirty="0"/>
              <a:t>How to find the data? 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 hashing (see later lectures) </a:t>
            </a:r>
            <a:endParaRPr kumimoji="1" lang="zh-CN" altLang="en-US" dirty="0"/>
          </a:p>
          <a:p>
            <a:r>
              <a:rPr kumimoji="1" lang="en-US" altLang="zh-CN" dirty="0"/>
              <a:t>Other problems:</a:t>
            </a:r>
          </a:p>
          <a:p>
            <a:pPr lvl="1"/>
            <a:r>
              <a:rPr kumimoji="1" lang="en-US" altLang="zh-CN" dirty="0"/>
              <a:t>Fault tolerance (next lecture)</a:t>
            </a:r>
          </a:p>
          <a:p>
            <a:pPr lvl="1"/>
            <a:r>
              <a:rPr kumimoji="1" lang="en-US" altLang="zh-CN" dirty="0"/>
              <a:t>Availability, replication &amp; consistency (see later lectures)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8FB7F0-4B6E-D845-9791-A268DC7A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0998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C920AE-A17D-AD4F-8D25-E401BA5C3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this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9D7FB-DE5A-8D41-82A0-C664DFECB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Key-value store is an important component in computer systems </a:t>
            </a:r>
          </a:p>
          <a:p>
            <a:r>
              <a:rPr kumimoji="1" lang="en-US" altLang="zh-CN" b="0" dirty="0"/>
              <a:t>Build key-value store over file system </a:t>
            </a:r>
          </a:p>
          <a:p>
            <a:pPr lvl="1"/>
            <a:r>
              <a:rPr kumimoji="1" lang="en-US" altLang="zh-CN" b="0" dirty="0"/>
              <a:t>Log-structured file</a:t>
            </a:r>
          </a:p>
          <a:p>
            <a:pPr lvl="1"/>
            <a:r>
              <a:rPr kumimoji="1" lang="en-US" altLang="zh-CN" b="0" dirty="0"/>
              <a:t>Indexing </a:t>
            </a:r>
          </a:p>
          <a:p>
            <a:pPr lvl="1"/>
            <a:r>
              <a:rPr kumimoji="1" lang="en-US" altLang="zh-CN" dirty="0"/>
              <a:t>LSM Tree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056FAC-B9E4-C140-A125-5CDE1D94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F99C6C5-5E1D-BE4C-8059-53E3FFA4376C}"/>
              </a:ext>
            </a:extLst>
          </p:cNvPr>
          <p:cNvSpPr/>
          <p:nvPr/>
        </p:nvSpPr>
        <p:spPr>
          <a:xfrm>
            <a:off x="2207361" y="4823376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6CBC296-12CB-0D4E-8ABF-BA9297C775C1}"/>
              </a:ext>
            </a:extLst>
          </p:cNvPr>
          <p:cNvSpPr/>
          <p:nvPr/>
        </p:nvSpPr>
        <p:spPr>
          <a:xfrm>
            <a:off x="2435579" y="494035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54182A7F-7379-324B-A718-BFDC400A1954}"/>
              </a:ext>
            </a:extLst>
          </p:cNvPr>
          <p:cNvSpPr/>
          <p:nvPr/>
        </p:nvSpPr>
        <p:spPr>
          <a:xfrm>
            <a:off x="1979143" y="3378989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691AEDA-1885-5B41-AE46-6C22794CF712}"/>
              </a:ext>
            </a:extLst>
          </p:cNvPr>
          <p:cNvSpPr/>
          <p:nvPr/>
        </p:nvSpPr>
        <p:spPr>
          <a:xfrm>
            <a:off x="2207361" y="3495965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70695FD-58E2-3E46-A616-05F4A5C39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361" y="4218816"/>
            <a:ext cx="381809" cy="3818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AAB13A0-81DF-9A46-923E-090FEFF1E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343" y="4218816"/>
            <a:ext cx="381809" cy="3818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4580D5B-B22F-8441-8B7F-68BF1D488B0F}"/>
              </a:ext>
            </a:extLst>
          </p:cNvPr>
          <p:cNvSpPr/>
          <p:nvPr/>
        </p:nvSpPr>
        <p:spPr>
          <a:xfrm>
            <a:off x="473197" y="4225054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files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DFBB89CA-5F51-0343-B9CB-86CCA79A66D0}"/>
              </a:ext>
            </a:extLst>
          </p:cNvPr>
          <p:cNvCxnSpPr/>
          <p:nvPr/>
        </p:nvCxnSpPr>
        <p:spPr>
          <a:xfrm>
            <a:off x="3599608" y="4143052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6313D5F5-0C26-E14E-ABDB-33BEA244E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1" y="3250133"/>
            <a:ext cx="4934319" cy="20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500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39208</TotalTime>
  <Words>5315</Words>
  <Application>Microsoft Macintosh PowerPoint</Application>
  <PresentationFormat>全屏显示(16:10)</PresentationFormat>
  <Paragraphs>1301</Paragraphs>
  <Slides>106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106</vt:i4>
      </vt:variant>
    </vt:vector>
  </HeadingPairs>
  <TitlesOfParts>
    <vt:vector size="117" baseType="lpstr">
      <vt:lpstr>DengXian</vt:lpstr>
      <vt:lpstr>微软雅黑</vt:lpstr>
      <vt:lpstr>Arial</vt:lpstr>
      <vt:lpstr>Calibri</vt:lpstr>
      <vt:lpstr>Candara</vt:lpstr>
      <vt:lpstr>Consolas</vt:lpstr>
      <vt:lpstr>Courier New</vt:lpstr>
      <vt:lpstr>Helvetica</vt:lpstr>
      <vt:lpstr>Helvetica-Bold</vt:lpstr>
      <vt:lpstr>Verdana</vt:lpstr>
      <vt:lpstr>1_Office 主题​​</vt:lpstr>
      <vt:lpstr>Single-node key-value store/storage</vt:lpstr>
      <vt:lpstr>Review: scalable websites </vt:lpstr>
      <vt:lpstr>Review: scalable websites </vt:lpstr>
      <vt:lpstr>Different storage systems to support different type of data</vt:lpstr>
      <vt:lpstr>Key-value storage: simple yet widely used</vt:lpstr>
      <vt:lpstr>Key-value storage is similar to file system </vt:lpstr>
      <vt:lpstr>PowerPoint 演示文稿</vt:lpstr>
      <vt:lpstr>Treating File System as Key-Value storage is inefficient </vt:lpstr>
      <vt:lpstr>Building Key-value Storage on File System </vt:lpstr>
      <vt:lpstr>A naïve Key-Value Storage (KVS)</vt:lpstr>
      <vt:lpstr>Update(K,V) in the naïve KVS</vt:lpstr>
      <vt:lpstr>Update(K,V) in the naïve KVS</vt:lpstr>
      <vt:lpstr>Insert(K,V) in the naïve KVS</vt:lpstr>
      <vt:lpstr>BTW: File format of naïve KVS &amp; log file  </vt:lpstr>
      <vt:lpstr>PowerPoint 演示文稿</vt:lpstr>
      <vt:lpstr>Storage Hierarchy </vt:lpstr>
      <vt:lpstr>Storage Hierarchy: asymmetric performance of disk</vt:lpstr>
      <vt:lpstr>Updates work Well, What about Get(K,V)? </vt:lpstr>
      <vt:lpstr>Accelerate Get with index </vt:lpstr>
      <vt:lpstr>In-memory Hash Index</vt:lpstr>
      <vt:lpstr>Hash index &amp; log-structured data file </vt:lpstr>
      <vt:lpstr>How to prevent a file from growing forever? </vt:lpstr>
      <vt:lpstr>How to prevent a file from growing forever? </vt:lpstr>
      <vt:lpstr>How to prevent a file from growing forever? </vt:lpstr>
      <vt:lpstr>How to prevent a file from growing forever? </vt:lpstr>
      <vt:lpstr>Recall: how to handle delete() for log-structed file? </vt:lpstr>
      <vt:lpstr>Other issues of using hash index &amp; segmented log file</vt:lpstr>
      <vt:lpstr>Other issues of using hash index &amp; segmented log file</vt:lpstr>
      <vt:lpstr>Other issues of using hash index &amp; segmented log file</vt:lpstr>
      <vt:lpstr>Put hash index on the disk </vt:lpstr>
      <vt:lpstr>Linked-list based hash index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Cuckoo hashing</vt:lpstr>
      <vt:lpstr>Selecting a proper index for KV store is non-trivial </vt:lpstr>
      <vt:lpstr>Other issues of using hash index &amp; segmented log file</vt:lpstr>
      <vt:lpstr>B-Tree indexes: a form of ordered index </vt:lpstr>
      <vt:lpstr>B-Tree indexes</vt:lpstr>
      <vt:lpstr>B-Tree indexes example (fanout = 5)</vt:lpstr>
      <vt:lpstr>B-Tree indexes example: Get(2)</vt:lpstr>
      <vt:lpstr>B-Tree indexes example: Get(2)</vt:lpstr>
      <vt:lpstr>B-Tree indexes example: Update(2)</vt:lpstr>
      <vt:lpstr>B-Tree indexes example: insert(10)</vt:lpstr>
      <vt:lpstr>B-Tree indexes example: insert(10)</vt:lpstr>
      <vt:lpstr>B-Tree indexes example: insert(11)</vt:lpstr>
      <vt:lpstr>B-Tree indexes example: insert(11)</vt:lpstr>
      <vt:lpstr>B-Tree indexes on the disk? </vt:lpstr>
      <vt:lpstr>PowerPoint 演示文稿</vt:lpstr>
      <vt:lpstr>Recall: segmented log file</vt:lpstr>
      <vt:lpstr>LSM Trees: SSTables (Sorted String Table)</vt:lpstr>
      <vt:lpstr>LSM Trees: SSTables (Sorted String Table)</vt:lpstr>
      <vt:lpstr>Benefits of SSTable (compared to original log file) </vt:lpstr>
      <vt:lpstr>Benefits of SSTable (compared to original log file) </vt:lpstr>
      <vt:lpstr>Benefits of SSTable (compared to original log file) </vt:lpstr>
      <vt:lpstr>How to maintain SSTable with sequential writes? </vt:lpstr>
      <vt:lpstr>How to maintain SSTable with sequential writes? </vt:lpstr>
      <vt:lpstr>How to maintain SSTable with sequential writes? </vt:lpstr>
      <vt:lpstr>How to maintain SSTable with sequential writes? </vt:lpstr>
      <vt:lpstr>LSM Tree</vt:lpstr>
      <vt:lpstr>Example: insert/update in LSM-Tree</vt:lpstr>
      <vt:lpstr>Example: insert/update in LSM-Tree</vt:lpstr>
      <vt:lpstr>Example: insert/update in LSM-Tree</vt:lpstr>
      <vt:lpstr>Example: insert/update in LSM-Tree</vt:lpstr>
      <vt:lpstr>Reads with LSM-Tree</vt:lpstr>
      <vt:lpstr>What about crash? </vt:lpstr>
      <vt:lpstr>Other issues of using hash index &amp; segmented log file</vt:lpstr>
      <vt:lpstr>Range Query in LSM Tree</vt:lpstr>
      <vt:lpstr>LSM Tree Summary </vt:lpstr>
      <vt:lpstr>LSM Tree Summary </vt:lpstr>
      <vt:lpstr>LSM Tree Summary 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PowerPoint 演示文稿</vt:lpstr>
      <vt:lpstr>In principle, hard to prevent</vt:lpstr>
      <vt:lpstr>In principle, hard to prevent</vt:lpstr>
      <vt:lpstr>LSM Tree Summary </vt:lpstr>
      <vt:lpstr>Slow lookup for non-existent key</vt:lpstr>
      <vt:lpstr>LSM Tree is a hot research topic today</vt:lpstr>
      <vt:lpstr>PowerPoint 演示文稿</vt:lpstr>
      <vt:lpstr>Review: large-scale websites</vt:lpstr>
      <vt:lpstr>PowerPoint 演示文稿</vt:lpstr>
      <vt:lpstr>Distributed key-value storage </vt:lpstr>
      <vt:lpstr>Summary of this lecture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1562</cp:revision>
  <cp:lastPrinted>2020-03-02T13:38:09Z</cp:lastPrinted>
  <dcterms:created xsi:type="dcterms:W3CDTF">2017-11-24T09:35:45Z</dcterms:created>
  <dcterms:modified xsi:type="dcterms:W3CDTF">2021-10-14T01:42:12Z</dcterms:modified>
</cp:coreProperties>
</file>