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9"/>
  </p:notesMasterIdLst>
  <p:handoutMasterIdLst>
    <p:handoutMasterId r:id="rId90"/>
  </p:handoutMasterIdLst>
  <p:sldIdLst>
    <p:sldId id="2241" r:id="rId2"/>
    <p:sldId id="2473" r:id="rId3"/>
    <p:sldId id="2474" r:id="rId4"/>
    <p:sldId id="2475" r:id="rId5"/>
    <p:sldId id="2480" r:id="rId6"/>
    <p:sldId id="2481" r:id="rId7"/>
    <p:sldId id="2519" r:id="rId8"/>
    <p:sldId id="2429" r:id="rId9"/>
    <p:sldId id="2524" r:id="rId10"/>
    <p:sldId id="2525" r:id="rId11"/>
    <p:sldId id="2526" r:id="rId12"/>
    <p:sldId id="2527" r:id="rId13"/>
    <p:sldId id="2528" r:id="rId14"/>
    <p:sldId id="2535" r:id="rId15"/>
    <p:sldId id="2529" r:id="rId16"/>
    <p:sldId id="2531" r:id="rId17"/>
    <p:sldId id="2530" r:id="rId18"/>
    <p:sldId id="2532" r:id="rId19"/>
    <p:sldId id="2533" r:id="rId20"/>
    <p:sldId id="2534" r:id="rId21"/>
    <p:sldId id="2536" r:id="rId22"/>
    <p:sldId id="2537" r:id="rId23"/>
    <p:sldId id="2539" r:id="rId24"/>
    <p:sldId id="2540" r:id="rId25"/>
    <p:sldId id="2541" r:id="rId26"/>
    <p:sldId id="2542" r:id="rId27"/>
    <p:sldId id="2543" r:id="rId28"/>
    <p:sldId id="2547" r:id="rId29"/>
    <p:sldId id="2559" r:id="rId30"/>
    <p:sldId id="2548" r:id="rId31"/>
    <p:sldId id="463" r:id="rId32"/>
    <p:sldId id="2544" r:id="rId33"/>
    <p:sldId id="2545" r:id="rId34"/>
    <p:sldId id="2538" r:id="rId35"/>
    <p:sldId id="2551" r:id="rId36"/>
    <p:sldId id="2550" r:id="rId37"/>
    <p:sldId id="2552" r:id="rId38"/>
    <p:sldId id="2554" r:id="rId39"/>
    <p:sldId id="2555" r:id="rId40"/>
    <p:sldId id="2557" r:id="rId41"/>
    <p:sldId id="2553" r:id="rId42"/>
    <p:sldId id="340" r:id="rId43"/>
    <p:sldId id="341" r:id="rId44"/>
    <p:sldId id="342" r:id="rId45"/>
    <p:sldId id="343" r:id="rId46"/>
    <p:sldId id="344" r:id="rId47"/>
    <p:sldId id="345" r:id="rId48"/>
    <p:sldId id="2272" r:id="rId49"/>
    <p:sldId id="2273" r:id="rId50"/>
    <p:sldId id="348" r:id="rId51"/>
    <p:sldId id="2274" r:id="rId52"/>
    <p:sldId id="2275" r:id="rId53"/>
    <p:sldId id="351" r:id="rId54"/>
    <p:sldId id="352" r:id="rId55"/>
    <p:sldId id="2276" r:id="rId56"/>
    <p:sldId id="2277" r:id="rId57"/>
    <p:sldId id="355" r:id="rId58"/>
    <p:sldId id="356" r:id="rId59"/>
    <p:sldId id="2278" r:id="rId60"/>
    <p:sldId id="2279" r:id="rId61"/>
    <p:sldId id="359" r:id="rId62"/>
    <p:sldId id="360" r:id="rId63"/>
    <p:sldId id="2280" r:id="rId64"/>
    <p:sldId id="2560" r:id="rId65"/>
    <p:sldId id="2282" r:id="rId66"/>
    <p:sldId id="2283" r:id="rId67"/>
    <p:sldId id="2284" r:id="rId68"/>
    <p:sldId id="2285" r:id="rId69"/>
    <p:sldId id="2286" r:id="rId70"/>
    <p:sldId id="2287" r:id="rId71"/>
    <p:sldId id="2288" r:id="rId72"/>
    <p:sldId id="2289" r:id="rId73"/>
    <p:sldId id="372" r:id="rId74"/>
    <p:sldId id="335" r:id="rId75"/>
    <p:sldId id="336" r:id="rId76"/>
    <p:sldId id="337" r:id="rId77"/>
    <p:sldId id="338" r:id="rId78"/>
    <p:sldId id="1400" r:id="rId79"/>
    <p:sldId id="1401" r:id="rId80"/>
    <p:sldId id="1402" r:id="rId81"/>
    <p:sldId id="1403" r:id="rId82"/>
    <p:sldId id="1404" r:id="rId83"/>
    <p:sldId id="1405" r:id="rId84"/>
    <p:sldId id="2562" r:id="rId85"/>
    <p:sldId id="2563" r:id="rId86"/>
    <p:sldId id="2565" r:id="rId87"/>
    <p:sldId id="1749" r:id="rId8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B30208-7751-EF40-8B47-F0FFB5A82A20}" v="63" dt="2021-09-24T13:40:05.4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75" autoAdjust="0"/>
    <p:restoredTop sz="79305" autoAdjust="0"/>
  </p:normalViewPr>
  <p:slideViewPr>
    <p:cSldViewPr>
      <p:cViewPr varScale="1">
        <p:scale>
          <a:sx n="106" d="100"/>
          <a:sy n="106" d="100"/>
        </p:scale>
        <p:origin x="192" y="880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95" Type="http://schemas.microsoft.com/office/2016/11/relationships/changesInfo" Target="changesInfos/changesInfo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DFEBE6DE-6B2A-0747-8C14-6EDC18F0A205}"/>
    <pc:docChg chg="undo custSel addSld delSld modSld sldOrd">
      <pc:chgData name="魏 星达" userId="ca17b13798aa44f7" providerId="LiveId" clId="{DFEBE6DE-6B2A-0747-8C14-6EDC18F0A205}" dt="2021-09-25T08:05:42.643" v="2580" actId="20577"/>
      <pc:docMkLst>
        <pc:docMk/>
      </pc:docMkLst>
      <pc:sldChg chg="modSp mod">
        <pc:chgData name="魏 星达" userId="ca17b13798aa44f7" providerId="LiveId" clId="{DFEBE6DE-6B2A-0747-8C14-6EDC18F0A205}" dt="2021-09-22T00:37:23.771" v="30" actId="20577"/>
        <pc:sldMkLst>
          <pc:docMk/>
          <pc:sldMk cId="3628960693" sldId="2241"/>
        </pc:sldMkLst>
        <pc:spChg chg="mod">
          <ac:chgData name="魏 星达" userId="ca17b13798aa44f7" providerId="LiveId" clId="{DFEBE6DE-6B2A-0747-8C14-6EDC18F0A205}" dt="2021-09-22T00:37:23.771" v="30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DFEBE6DE-6B2A-0747-8C14-6EDC18F0A205}" dt="2021-09-22T00:37:53.130" v="32" actId="2696"/>
        <pc:sldMkLst>
          <pc:docMk/>
          <pc:sldMk cId="1424638512" sldId="2268"/>
        </pc:sldMkLst>
      </pc:sldChg>
      <pc:sldChg chg="delSp modSp add del mod">
        <pc:chgData name="魏 星达" userId="ca17b13798aa44f7" providerId="LiveId" clId="{DFEBE6DE-6B2A-0747-8C14-6EDC18F0A205}" dt="2021-09-23T13:04:05.336" v="2276" actId="2696"/>
        <pc:sldMkLst>
          <pc:docMk/>
          <pc:sldMk cId="3508266502" sldId="2270"/>
        </pc:sldMkLst>
        <pc:spChg chg="mod">
          <ac:chgData name="魏 星达" userId="ca17b13798aa44f7" providerId="LiveId" clId="{DFEBE6DE-6B2A-0747-8C14-6EDC18F0A205}" dt="2021-09-22T00:54:34.427" v="977" actId="14100"/>
          <ac:spMkLst>
            <pc:docMk/>
            <pc:sldMk cId="3508266502" sldId="2270"/>
            <ac:spMk id="2" creationId="{CB3D3868-E6D5-3B49-B248-ECCE367096BE}"/>
          </ac:spMkLst>
        </pc:spChg>
        <pc:spChg chg="del mod">
          <ac:chgData name="魏 星达" userId="ca17b13798aa44f7" providerId="LiveId" clId="{DFEBE6DE-6B2A-0747-8C14-6EDC18F0A205}" dt="2021-09-22T00:54:17.923" v="921" actId="478"/>
          <ac:spMkLst>
            <pc:docMk/>
            <pc:sldMk cId="3508266502" sldId="2270"/>
            <ac:spMk id="6" creationId="{398213F7-7F51-1340-B822-34908ACB4DD7}"/>
          </ac:spMkLst>
        </pc:spChg>
      </pc:sldChg>
      <pc:sldChg chg="modSp add del mod">
        <pc:chgData name="魏 星达" userId="ca17b13798aa44f7" providerId="LiveId" clId="{DFEBE6DE-6B2A-0747-8C14-6EDC18F0A205}" dt="2021-09-23T14:52:27.757" v="2393" actId="2696"/>
        <pc:sldMkLst>
          <pc:docMk/>
          <pc:sldMk cId="2312023923" sldId="2296"/>
        </pc:sldMkLst>
        <pc:spChg chg="mod">
          <ac:chgData name="魏 星达" userId="ca17b13798aa44f7" providerId="LiveId" clId="{DFEBE6DE-6B2A-0747-8C14-6EDC18F0A205}" dt="2021-09-23T14:51:53.556" v="2385" actId="1076"/>
          <ac:spMkLst>
            <pc:docMk/>
            <pc:sldMk cId="2312023923" sldId="2296"/>
            <ac:spMk id="3" creationId="{36FB56EA-0F97-0946-B167-E947463660F3}"/>
          </ac:spMkLst>
        </pc:spChg>
      </pc:sldChg>
      <pc:sldChg chg="del">
        <pc:chgData name="魏 星达" userId="ca17b13798aa44f7" providerId="LiveId" clId="{DFEBE6DE-6B2A-0747-8C14-6EDC18F0A205}" dt="2021-09-22T00:37:54.486" v="35" actId="2696"/>
        <pc:sldMkLst>
          <pc:docMk/>
          <pc:sldMk cId="2523401474" sldId="2415"/>
        </pc:sldMkLst>
      </pc:sldChg>
      <pc:sldChg chg="del">
        <pc:chgData name="魏 星达" userId="ca17b13798aa44f7" providerId="LiveId" clId="{DFEBE6DE-6B2A-0747-8C14-6EDC18F0A205}" dt="2021-09-22T00:37:53.467" v="33" actId="2696"/>
        <pc:sldMkLst>
          <pc:docMk/>
          <pc:sldMk cId="3340962588" sldId="2416"/>
        </pc:sldMkLst>
      </pc:sldChg>
      <pc:sldChg chg="del">
        <pc:chgData name="魏 星达" userId="ca17b13798aa44f7" providerId="LiveId" clId="{DFEBE6DE-6B2A-0747-8C14-6EDC18F0A205}" dt="2021-09-22T00:37:53.761" v="34" actId="2696"/>
        <pc:sldMkLst>
          <pc:docMk/>
          <pc:sldMk cId="4228182324" sldId="2417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359350416" sldId="2418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805746860" sldId="2419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702869778" sldId="2420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554427988" sldId="2421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771179759" sldId="2423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500177760" sldId="2424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467379838" sldId="2425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300463924" sldId="2426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174006126" sldId="2427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4161731523" sldId="2428"/>
        </pc:sldMkLst>
      </pc:sldChg>
      <pc:sldChg chg="modSp mod">
        <pc:chgData name="魏 星达" userId="ca17b13798aa44f7" providerId="LiveId" clId="{DFEBE6DE-6B2A-0747-8C14-6EDC18F0A205}" dt="2021-09-22T00:44:51.304" v="715" actId="20577"/>
        <pc:sldMkLst>
          <pc:docMk/>
          <pc:sldMk cId="4051604816" sldId="2429"/>
        </pc:sldMkLst>
        <pc:spChg chg="mod">
          <ac:chgData name="魏 星达" userId="ca17b13798aa44f7" providerId="LiveId" clId="{DFEBE6DE-6B2A-0747-8C14-6EDC18F0A205}" dt="2021-09-22T00:44:51.304" v="715" actId="20577"/>
          <ac:spMkLst>
            <pc:docMk/>
            <pc:sldMk cId="4051604816" sldId="2429"/>
            <ac:spMk id="5" creationId="{375403D9-9667-EA4B-986A-9CD8EA818815}"/>
          </ac:spMkLst>
        </pc:spChg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4038868299" sldId="2430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610990736" sldId="2431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390026168" sldId="2432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169950647" sldId="2433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693595013" sldId="2434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901997888" sldId="2436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701870364" sldId="2437"/>
        </pc:sldMkLst>
      </pc:sldChg>
      <pc:sldChg chg="del">
        <pc:chgData name="魏 星达" userId="ca17b13798aa44f7" providerId="LiveId" clId="{DFEBE6DE-6B2A-0747-8C14-6EDC18F0A205}" dt="2021-09-22T00:37:57.969" v="36" actId="2696"/>
        <pc:sldMkLst>
          <pc:docMk/>
          <pc:sldMk cId="169679029" sldId="2438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828680038" sldId="2439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115923556" sldId="2440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463382818" sldId="2441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089421194" sldId="2442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015312428" sldId="2443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582726604" sldId="2444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238314811" sldId="2445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005051627" sldId="2446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144768395" sldId="2450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661396273" sldId="2451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168992761" sldId="2452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150790835" sldId="2453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781540858" sldId="2454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474517309" sldId="2455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492796759" sldId="2456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484603494" sldId="2457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439756277" sldId="2458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39481344" sldId="2459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407930580" sldId="2460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242686217" sldId="2461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663830665" sldId="2462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735034572" sldId="2463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2998250725" sldId="2464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026693263" sldId="2465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055013157" sldId="2466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831765281" sldId="2467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1454199113" sldId="2468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907190001" sldId="2469"/>
        </pc:sldMkLst>
      </pc:sldChg>
      <pc:sldChg chg="del">
        <pc:chgData name="魏 星达" userId="ca17b13798aa44f7" providerId="LiveId" clId="{DFEBE6DE-6B2A-0747-8C14-6EDC18F0A205}" dt="2021-09-22T00:38:05.162" v="39" actId="2696"/>
        <pc:sldMkLst>
          <pc:docMk/>
          <pc:sldMk cId="3217003060" sldId="2470"/>
        </pc:sldMkLst>
      </pc:sldChg>
      <pc:sldChg chg="add">
        <pc:chgData name="魏 星达" userId="ca17b13798aa44f7" providerId="LiveId" clId="{DFEBE6DE-6B2A-0747-8C14-6EDC18F0A205}" dt="2021-09-22T00:37:48.643" v="31"/>
        <pc:sldMkLst>
          <pc:docMk/>
          <pc:sldMk cId="1861385566" sldId="2473"/>
        </pc:sldMkLst>
      </pc:sldChg>
      <pc:sldChg chg="modSp add mod">
        <pc:chgData name="魏 星达" userId="ca17b13798aa44f7" providerId="LiveId" clId="{DFEBE6DE-6B2A-0747-8C14-6EDC18F0A205}" dt="2021-09-22T00:38:24.074" v="65" actId="20577"/>
        <pc:sldMkLst>
          <pc:docMk/>
          <pc:sldMk cId="981726347" sldId="2474"/>
        </pc:sldMkLst>
        <pc:spChg chg="mod">
          <ac:chgData name="魏 星达" userId="ca17b13798aa44f7" providerId="LiveId" clId="{DFEBE6DE-6B2A-0747-8C14-6EDC18F0A205}" dt="2021-09-22T00:38:24.074" v="65" actId="20577"/>
          <ac:spMkLst>
            <pc:docMk/>
            <pc:sldMk cId="981726347" sldId="2474"/>
            <ac:spMk id="2" creationId="{06721AD1-0FDA-B845-AE58-7C87D4E236F9}"/>
          </ac:spMkLst>
        </pc:spChg>
      </pc:sldChg>
      <pc:sldChg chg="modSp add mod">
        <pc:chgData name="魏 星达" userId="ca17b13798aa44f7" providerId="LiveId" clId="{DFEBE6DE-6B2A-0747-8C14-6EDC18F0A205}" dt="2021-09-22T00:38:40.075" v="74" actId="20577"/>
        <pc:sldMkLst>
          <pc:docMk/>
          <pc:sldMk cId="1217933146" sldId="2475"/>
        </pc:sldMkLst>
        <pc:spChg chg="mod">
          <ac:chgData name="魏 星达" userId="ca17b13798aa44f7" providerId="LiveId" clId="{DFEBE6DE-6B2A-0747-8C14-6EDC18F0A205}" dt="2021-09-22T00:38:40.075" v="74" actId="20577"/>
          <ac:spMkLst>
            <pc:docMk/>
            <pc:sldMk cId="1217933146" sldId="2475"/>
            <ac:spMk id="2" creationId="{82006CC8-D6B4-EA41-8B7F-E17F944D0BC7}"/>
          </ac:spMkLst>
        </pc:spChg>
      </pc:sldChg>
      <pc:sldChg chg="modSp add mod">
        <pc:chgData name="魏 星达" userId="ca17b13798aa44f7" providerId="LiveId" clId="{DFEBE6DE-6B2A-0747-8C14-6EDC18F0A205}" dt="2021-09-22T00:38:53.778" v="85" actId="20577"/>
        <pc:sldMkLst>
          <pc:docMk/>
          <pc:sldMk cId="3953721930" sldId="2480"/>
        </pc:sldMkLst>
        <pc:spChg chg="mod">
          <ac:chgData name="魏 星达" userId="ca17b13798aa44f7" providerId="LiveId" clId="{DFEBE6DE-6B2A-0747-8C14-6EDC18F0A205}" dt="2021-09-22T00:38:53.778" v="85" actId="20577"/>
          <ac:spMkLst>
            <pc:docMk/>
            <pc:sldMk cId="3953721930" sldId="2480"/>
            <ac:spMk id="2" creationId="{09FBBDEA-065E-9B40-BDAC-E169F9CE6065}"/>
          </ac:spMkLst>
        </pc:spChg>
      </pc:sldChg>
      <pc:sldChg chg="modSp new mod">
        <pc:chgData name="魏 星达" userId="ca17b13798aa44f7" providerId="LiveId" clId="{DFEBE6DE-6B2A-0747-8C14-6EDC18F0A205}" dt="2021-09-25T07:57:26.560" v="2530" actId="20577"/>
        <pc:sldMkLst>
          <pc:docMk/>
          <pc:sldMk cId="2145816352" sldId="2481"/>
        </pc:sldMkLst>
        <pc:spChg chg="mod">
          <ac:chgData name="魏 星达" userId="ca17b13798aa44f7" providerId="LiveId" clId="{DFEBE6DE-6B2A-0747-8C14-6EDC18F0A205}" dt="2021-09-22T00:39:43.607" v="144" actId="20577"/>
          <ac:spMkLst>
            <pc:docMk/>
            <pc:sldMk cId="2145816352" sldId="2481"/>
            <ac:spMk id="2" creationId="{8B196B08-48C8-1149-A983-AF6872081ADC}"/>
          </ac:spMkLst>
        </pc:spChg>
        <pc:spChg chg="mod">
          <ac:chgData name="魏 星达" userId="ca17b13798aa44f7" providerId="LiveId" clId="{DFEBE6DE-6B2A-0747-8C14-6EDC18F0A205}" dt="2021-09-25T07:57:26.560" v="2530" actId="20577"/>
          <ac:spMkLst>
            <pc:docMk/>
            <pc:sldMk cId="2145816352" sldId="2481"/>
            <ac:spMk id="3" creationId="{B20D8F51-6C4C-6C4C-BEBB-3D5505FDCF34}"/>
          </ac:spMkLst>
        </pc:spChg>
      </pc:sldChg>
      <pc:sldChg chg="delSp modSp add mod">
        <pc:chgData name="魏 星达" userId="ca17b13798aa44f7" providerId="LiveId" clId="{DFEBE6DE-6B2A-0747-8C14-6EDC18F0A205}" dt="2021-09-22T00:44:26.011" v="624" actId="113"/>
        <pc:sldMkLst>
          <pc:docMk/>
          <pc:sldMk cId="3221299350" sldId="2519"/>
        </pc:sldMkLst>
        <pc:spChg chg="mod">
          <ac:chgData name="魏 星达" userId="ca17b13798aa44f7" providerId="LiveId" clId="{DFEBE6DE-6B2A-0747-8C14-6EDC18F0A205}" dt="2021-09-22T00:41:38.996" v="279" actId="20577"/>
          <ac:spMkLst>
            <pc:docMk/>
            <pc:sldMk cId="3221299350" sldId="2519"/>
            <ac:spMk id="2" creationId="{5C9D3BCC-2286-0D49-BDB1-2A18A3F18B73}"/>
          </ac:spMkLst>
        </pc:spChg>
        <pc:spChg chg="mod">
          <ac:chgData name="魏 星达" userId="ca17b13798aa44f7" providerId="LiveId" clId="{DFEBE6DE-6B2A-0747-8C14-6EDC18F0A205}" dt="2021-09-22T00:44:26.011" v="624" actId="113"/>
          <ac:spMkLst>
            <pc:docMk/>
            <pc:sldMk cId="3221299350" sldId="2519"/>
            <ac:spMk id="3" creationId="{6D72D14A-FDBC-ED4F-A66C-E7EC56E4F0D1}"/>
          </ac:spMkLst>
        </pc:spChg>
        <pc:spChg chg="mod">
          <ac:chgData name="魏 星达" userId="ca17b13798aa44f7" providerId="LiveId" clId="{DFEBE6DE-6B2A-0747-8C14-6EDC18F0A205}" dt="2021-09-22T00:44:02.275" v="576" actId="1076"/>
          <ac:spMkLst>
            <pc:docMk/>
            <pc:sldMk cId="3221299350" sldId="2519"/>
            <ac:spMk id="35" creationId="{CDD53E22-91DF-FE48-B199-7A42EA3DEBA1}"/>
          </ac:spMkLst>
        </pc:spChg>
        <pc:spChg chg="del mod">
          <ac:chgData name="魏 星达" userId="ca17b13798aa44f7" providerId="LiveId" clId="{DFEBE6DE-6B2A-0747-8C14-6EDC18F0A205}" dt="2021-09-22T00:43:58.017" v="575" actId="478"/>
          <ac:spMkLst>
            <pc:docMk/>
            <pc:sldMk cId="3221299350" sldId="2519"/>
            <ac:spMk id="48" creationId="{7E5F16EF-A35B-A849-8E50-39034FCF9AF1}"/>
          </ac:spMkLst>
        </pc:spChg>
      </pc:sldChg>
      <pc:sldChg chg="new">
        <pc:chgData name="魏 星达" userId="ca17b13798aa44f7" providerId="LiveId" clId="{DFEBE6DE-6B2A-0747-8C14-6EDC18F0A205}" dt="2021-09-22T00:44:56.509" v="716" actId="680"/>
        <pc:sldMkLst>
          <pc:docMk/>
          <pc:sldMk cId="3557802745" sldId="2520"/>
        </pc:sldMkLst>
      </pc:sldChg>
      <pc:sldChg chg="modSp add mod">
        <pc:chgData name="魏 星达" userId="ca17b13798aa44f7" providerId="LiveId" clId="{DFEBE6DE-6B2A-0747-8C14-6EDC18F0A205}" dt="2021-09-22T00:45:35.029" v="758" actId="20577"/>
        <pc:sldMkLst>
          <pc:docMk/>
          <pc:sldMk cId="3798807796" sldId="2524"/>
        </pc:sldMkLst>
        <pc:spChg chg="mod">
          <ac:chgData name="魏 星达" userId="ca17b13798aa44f7" providerId="LiveId" clId="{DFEBE6DE-6B2A-0747-8C14-6EDC18F0A205}" dt="2021-09-22T00:45:35.029" v="758" actId="20577"/>
          <ac:spMkLst>
            <pc:docMk/>
            <pc:sldMk cId="3798807796" sldId="2524"/>
            <ac:spMk id="2" creationId="{98B0614F-6D5C-AF44-95A5-2EE5FFFCF77C}"/>
          </ac:spMkLst>
        </pc:spChg>
      </pc:sldChg>
      <pc:sldChg chg="modSp add">
        <pc:chgData name="魏 星达" userId="ca17b13798aa44f7" providerId="LiveId" clId="{DFEBE6DE-6B2A-0747-8C14-6EDC18F0A205}" dt="2021-09-22T00:45:50.351" v="760"/>
        <pc:sldMkLst>
          <pc:docMk/>
          <pc:sldMk cId="4290223999" sldId="2525"/>
        </pc:sldMkLst>
        <pc:spChg chg="mod">
          <ac:chgData name="魏 星达" userId="ca17b13798aa44f7" providerId="LiveId" clId="{DFEBE6DE-6B2A-0747-8C14-6EDC18F0A205}" dt="2021-09-22T00:45:50.351" v="760"/>
          <ac:spMkLst>
            <pc:docMk/>
            <pc:sldMk cId="4290223999" sldId="2525"/>
            <ac:spMk id="2" creationId="{7662D237-E225-4B40-A075-2F12808101F2}"/>
          </ac:spMkLst>
        </pc:spChg>
      </pc:sldChg>
      <pc:sldChg chg="modSp add">
        <pc:chgData name="魏 星达" userId="ca17b13798aa44f7" providerId="LiveId" clId="{DFEBE6DE-6B2A-0747-8C14-6EDC18F0A205}" dt="2021-09-22T00:46:03.008" v="762"/>
        <pc:sldMkLst>
          <pc:docMk/>
          <pc:sldMk cId="2240257822" sldId="2526"/>
        </pc:sldMkLst>
        <pc:spChg chg="mod">
          <ac:chgData name="魏 星达" userId="ca17b13798aa44f7" providerId="LiveId" clId="{DFEBE6DE-6B2A-0747-8C14-6EDC18F0A205}" dt="2021-09-22T00:46:03.008" v="762"/>
          <ac:spMkLst>
            <pc:docMk/>
            <pc:sldMk cId="2240257822" sldId="2526"/>
            <ac:spMk id="2" creationId="{8D5FB15B-E907-2046-8AE8-6A8060E5E598}"/>
          </ac:spMkLst>
        </pc:spChg>
      </pc:sldChg>
      <pc:sldChg chg="addSp modSp add mod">
        <pc:chgData name="魏 星达" userId="ca17b13798aa44f7" providerId="LiveId" clId="{DFEBE6DE-6B2A-0747-8C14-6EDC18F0A205}" dt="2021-09-22T00:52:59.164" v="848" actId="207"/>
        <pc:sldMkLst>
          <pc:docMk/>
          <pc:sldMk cId="2986314314" sldId="2527"/>
        </pc:sldMkLst>
        <pc:spChg chg="add mod">
          <ac:chgData name="魏 星达" userId="ca17b13798aa44f7" providerId="LiveId" clId="{DFEBE6DE-6B2A-0747-8C14-6EDC18F0A205}" dt="2021-09-22T00:52:56.111" v="846" actId="14100"/>
          <ac:spMkLst>
            <pc:docMk/>
            <pc:sldMk cId="2986314314" sldId="2527"/>
            <ac:spMk id="5" creationId="{4128690D-0885-2343-83D7-8337A90AED1F}"/>
          </ac:spMkLst>
        </pc:spChg>
        <pc:spChg chg="add mod">
          <ac:chgData name="魏 星达" userId="ca17b13798aa44f7" providerId="LiveId" clId="{DFEBE6DE-6B2A-0747-8C14-6EDC18F0A205}" dt="2021-09-22T00:52:59.164" v="848" actId="207"/>
          <ac:spMkLst>
            <pc:docMk/>
            <pc:sldMk cId="2986314314" sldId="2527"/>
            <ac:spMk id="67" creationId="{DE7584A7-A42F-3844-9E78-B62FD7FF0A5E}"/>
          </ac:spMkLst>
        </pc:spChg>
        <pc:picChg chg="add mod">
          <ac:chgData name="魏 星达" userId="ca17b13798aa44f7" providerId="LiveId" clId="{DFEBE6DE-6B2A-0747-8C14-6EDC18F0A205}" dt="2021-09-22T00:49:55.410" v="767" actId="1076"/>
          <ac:picMkLst>
            <pc:docMk/>
            <pc:sldMk cId="2986314314" sldId="2527"/>
            <ac:picMk id="3" creationId="{0A8CCD52-801B-9544-AB76-1B90CB6A35EE}"/>
          </ac:picMkLst>
        </pc:picChg>
      </pc:sldChg>
      <pc:sldChg chg="modSp new del mod">
        <pc:chgData name="魏 星达" userId="ca17b13798aa44f7" providerId="LiveId" clId="{DFEBE6DE-6B2A-0747-8C14-6EDC18F0A205}" dt="2021-09-22T00:56:01.037" v="1001" actId="2696"/>
        <pc:sldMkLst>
          <pc:docMk/>
          <pc:sldMk cId="1654718532" sldId="2528"/>
        </pc:sldMkLst>
        <pc:spChg chg="mod">
          <ac:chgData name="魏 星达" userId="ca17b13798aa44f7" providerId="LiveId" clId="{DFEBE6DE-6B2A-0747-8C14-6EDC18F0A205}" dt="2021-09-22T00:55:58.349" v="1000" actId="20577"/>
          <ac:spMkLst>
            <pc:docMk/>
            <pc:sldMk cId="1654718532" sldId="2528"/>
            <ac:spMk id="2" creationId="{C9C46779-33B3-FE42-800B-FAB7F9E14C85}"/>
          </ac:spMkLst>
        </pc:spChg>
      </pc:sldChg>
      <pc:sldChg chg="add del">
        <pc:chgData name="魏 星达" userId="ca17b13798aa44f7" providerId="LiveId" clId="{DFEBE6DE-6B2A-0747-8C14-6EDC18F0A205}" dt="2021-09-22T00:56:09.721" v="1003"/>
        <pc:sldMkLst>
          <pc:docMk/>
          <pc:sldMk cId="1935880876" sldId="2528"/>
        </pc:sldMkLst>
      </pc:sldChg>
      <pc:sldChg chg="addSp modSp add mod">
        <pc:chgData name="魏 星达" userId="ca17b13798aa44f7" providerId="LiveId" clId="{DFEBE6DE-6B2A-0747-8C14-6EDC18F0A205}" dt="2021-09-22T01:03:34.442" v="1181" actId="14100"/>
        <pc:sldMkLst>
          <pc:docMk/>
          <pc:sldMk cId="2361211957" sldId="2528"/>
        </pc:sldMkLst>
        <pc:spChg chg="add mod">
          <ac:chgData name="魏 星达" userId="ca17b13798aa44f7" providerId="LiveId" clId="{DFEBE6DE-6B2A-0747-8C14-6EDC18F0A205}" dt="2021-09-22T01:03:34.442" v="1181" actId="14100"/>
          <ac:spMkLst>
            <pc:docMk/>
            <pc:sldMk cId="2361211957" sldId="2528"/>
            <ac:spMk id="75" creationId="{E4008377-9EE1-4B44-93F6-34F2AD998533}"/>
          </ac:spMkLst>
        </pc:spChg>
        <pc:spChg chg="add mod">
          <ac:chgData name="魏 星达" userId="ca17b13798aa44f7" providerId="LiveId" clId="{DFEBE6DE-6B2A-0747-8C14-6EDC18F0A205}" dt="2021-09-22T01:03:30.908" v="1180" actId="207"/>
          <ac:spMkLst>
            <pc:docMk/>
            <pc:sldMk cId="2361211957" sldId="2528"/>
            <ac:spMk id="76" creationId="{5DE6FD81-B471-0444-9CE0-DBADEC5B3A4F}"/>
          </ac:spMkLst>
        </pc:spChg>
        <pc:picChg chg="add mod">
          <ac:chgData name="魏 星达" userId="ca17b13798aa44f7" providerId="LiveId" clId="{DFEBE6DE-6B2A-0747-8C14-6EDC18F0A205}" dt="2021-09-22T00:59:34.614" v="1006" actId="1076"/>
          <ac:picMkLst>
            <pc:docMk/>
            <pc:sldMk cId="2361211957" sldId="2528"/>
            <ac:picMk id="74" creationId="{67151836-EF94-AF45-AFB6-0C12C7C8212E}"/>
          </ac:picMkLst>
        </pc:picChg>
        <pc:cxnChg chg="mod">
          <ac:chgData name="魏 星达" userId="ca17b13798aa44f7" providerId="LiveId" clId="{DFEBE6DE-6B2A-0747-8C14-6EDC18F0A205}" dt="2021-09-22T01:00:06.211" v="1020" actId="692"/>
          <ac:cxnSpMkLst>
            <pc:docMk/>
            <pc:sldMk cId="2361211957" sldId="2528"/>
            <ac:cxnSpMk id="68" creationId="{BA1D139C-154B-3747-8CDC-E2F25C2FE1CE}"/>
          </ac:cxnSpMkLst>
        </pc:cxnChg>
      </pc:sldChg>
      <pc:sldChg chg="modSp new del mod">
        <pc:chgData name="魏 星达" userId="ca17b13798aa44f7" providerId="LiveId" clId="{DFEBE6DE-6B2A-0747-8C14-6EDC18F0A205}" dt="2021-09-22T00:54:37.182" v="978" actId="2696"/>
        <pc:sldMkLst>
          <pc:docMk/>
          <pc:sldMk cId="3407263961" sldId="2528"/>
        </pc:sldMkLst>
        <pc:spChg chg="mod">
          <ac:chgData name="魏 星达" userId="ca17b13798aa44f7" providerId="LiveId" clId="{DFEBE6DE-6B2A-0747-8C14-6EDC18F0A205}" dt="2021-09-22T00:53:16.248" v="908" actId="14100"/>
          <ac:spMkLst>
            <pc:docMk/>
            <pc:sldMk cId="3407263961" sldId="2528"/>
            <ac:spMk id="2" creationId="{BC755303-9CDA-9242-8C85-481C95FC2C04}"/>
          </ac:spMkLst>
        </pc:spChg>
      </pc:sldChg>
      <pc:sldChg chg="addSp modSp new mod">
        <pc:chgData name="魏 星达" userId="ca17b13798aa44f7" providerId="LiveId" clId="{DFEBE6DE-6B2A-0747-8C14-6EDC18F0A205}" dt="2021-09-22T01:03:09.620" v="1173" actId="1076"/>
        <pc:sldMkLst>
          <pc:docMk/>
          <pc:sldMk cId="1186246654" sldId="2529"/>
        </pc:sldMkLst>
        <pc:spChg chg="mod">
          <ac:chgData name="魏 星达" userId="ca17b13798aa44f7" providerId="LiveId" clId="{DFEBE6DE-6B2A-0747-8C14-6EDC18F0A205}" dt="2021-09-22T01:02:10.202" v="1163"/>
          <ac:spMkLst>
            <pc:docMk/>
            <pc:sldMk cId="1186246654" sldId="2529"/>
            <ac:spMk id="2" creationId="{1A9D06B9-BE8C-724D-AE1A-9C4BBC708DFD}"/>
          </ac:spMkLst>
        </pc:spChg>
        <pc:spChg chg="mod">
          <ac:chgData name="魏 星达" userId="ca17b13798aa44f7" providerId="LiveId" clId="{DFEBE6DE-6B2A-0747-8C14-6EDC18F0A205}" dt="2021-09-22T01:02:23.827" v="1165" actId="14100"/>
          <ac:spMkLst>
            <pc:docMk/>
            <pc:sldMk cId="1186246654" sldId="2529"/>
            <ac:spMk id="3" creationId="{BA7516EC-34F6-9E40-8C37-4AA04FE3601B}"/>
          </ac:spMkLst>
        </pc:spChg>
        <pc:spChg chg="add mod">
          <ac:chgData name="魏 星达" userId="ca17b13798aa44f7" providerId="LiveId" clId="{DFEBE6DE-6B2A-0747-8C14-6EDC18F0A205}" dt="2021-09-22T01:02:38.688" v="1169" actId="14100"/>
          <ac:spMkLst>
            <pc:docMk/>
            <pc:sldMk cId="1186246654" sldId="2529"/>
            <ac:spMk id="5" creationId="{A6BA8787-574E-AB4C-BF82-6899648F0A49}"/>
          </ac:spMkLst>
        </pc:spChg>
        <pc:spChg chg="add mod">
          <ac:chgData name="魏 星达" userId="ca17b13798aa44f7" providerId="LiveId" clId="{DFEBE6DE-6B2A-0747-8C14-6EDC18F0A205}" dt="2021-09-22T01:03:09.620" v="1173" actId="1076"/>
          <ac:spMkLst>
            <pc:docMk/>
            <pc:sldMk cId="1186246654" sldId="2529"/>
            <ac:spMk id="7" creationId="{34DA7AB9-D636-2242-B7E8-92326A6C023A}"/>
          </ac:spMkLst>
        </pc:spChg>
        <pc:picChg chg="add mod">
          <ac:chgData name="魏 星达" userId="ca17b13798aa44f7" providerId="LiveId" clId="{DFEBE6DE-6B2A-0747-8C14-6EDC18F0A205}" dt="2021-09-22T01:02:52.655" v="1171" actId="1076"/>
          <ac:picMkLst>
            <pc:docMk/>
            <pc:sldMk cId="1186246654" sldId="2529"/>
            <ac:picMk id="6" creationId="{D2EA4E92-0E12-1849-AD9B-4786DA9CBCFE}"/>
          </ac:picMkLst>
        </pc:picChg>
      </pc:sldChg>
      <pc:sldChg chg="addSp modSp new mod modAnim">
        <pc:chgData name="魏 星达" userId="ca17b13798aa44f7" providerId="LiveId" clId="{DFEBE6DE-6B2A-0747-8C14-6EDC18F0A205}" dt="2021-09-22T06:30:41.824" v="1610" actId="20577"/>
        <pc:sldMkLst>
          <pc:docMk/>
          <pc:sldMk cId="3801134658" sldId="2530"/>
        </pc:sldMkLst>
        <pc:spChg chg="mod">
          <ac:chgData name="魏 星达" userId="ca17b13798aa44f7" providerId="LiveId" clId="{DFEBE6DE-6B2A-0747-8C14-6EDC18F0A205}" dt="2021-09-22T06:28:34.198" v="1572"/>
          <ac:spMkLst>
            <pc:docMk/>
            <pc:sldMk cId="3801134658" sldId="2530"/>
            <ac:spMk id="2" creationId="{571B08A1-3B4A-F248-87D5-7035B2F0ED67}"/>
          </ac:spMkLst>
        </pc:spChg>
        <pc:spChg chg="mod">
          <ac:chgData name="魏 星达" userId="ca17b13798aa44f7" providerId="LiveId" clId="{DFEBE6DE-6B2A-0747-8C14-6EDC18F0A205}" dt="2021-09-22T06:30:41.824" v="1610" actId="20577"/>
          <ac:spMkLst>
            <pc:docMk/>
            <pc:sldMk cId="3801134658" sldId="2530"/>
            <ac:spMk id="3" creationId="{02CA1259-C5E9-AA48-9CA5-79B6B7386517}"/>
          </ac:spMkLst>
        </pc:spChg>
        <pc:spChg chg="add mod">
          <ac:chgData name="魏 星达" userId="ca17b13798aa44f7" providerId="LiveId" clId="{DFEBE6DE-6B2A-0747-8C14-6EDC18F0A205}" dt="2021-09-22T06:29:58.489" v="1599" actId="1076"/>
          <ac:spMkLst>
            <pc:docMk/>
            <pc:sldMk cId="3801134658" sldId="2530"/>
            <ac:spMk id="7" creationId="{66BA6188-0BB6-E24D-8F7A-BBFECA9C90FE}"/>
          </ac:spMkLst>
        </pc:spChg>
        <pc:picChg chg="add mod">
          <ac:chgData name="魏 星达" userId="ca17b13798aa44f7" providerId="LiveId" clId="{DFEBE6DE-6B2A-0747-8C14-6EDC18F0A205}" dt="2021-09-22T06:29:08.763" v="1574"/>
          <ac:picMkLst>
            <pc:docMk/>
            <pc:sldMk cId="3801134658" sldId="2530"/>
            <ac:picMk id="5" creationId="{6614BD01-6BE1-1944-839D-6E86EE80F264}"/>
          </ac:picMkLst>
        </pc:picChg>
        <pc:picChg chg="add mod">
          <ac:chgData name="魏 星达" userId="ca17b13798aa44f7" providerId="LiveId" clId="{DFEBE6DE-6B2A-0747-8C14-6EDC18F0A205}" dt="2021-09-22T06:29:22.213" v="1577" actId="1076"/>
          <ac:picMkLst>
            <pc:docMk/>
            <pc:sldMk cId="3801134658" sldId="2530"/>
            <ac:picMk id="6" creationId="{0C04DD21-F00A-7D46-B1A2-7BF4C235F35F}"/>
          </ac:picMkLst>
        </pc:picChg>
      </pc:sldChg>
      <pc:sldChg chg="addSp modSp new mod">
        <pc:chgData name="魏 星达" userId="ca17b13798aa44f7" providerId="LiveId" clId="{DFEBE6DE-6B2A-0747-8C14-6EDC18F0A205}" dt="2021-09-22T06:28:19.693" v="1571"/>
        <pc:sldMkLst>
          <pc:docMk/>
          <pc:sldMk cId="3220786574" sldId="2531"/>
        </pc:sldMkLst>
        <pc:spChg chg="mod">
          <ac:chgData name="魏 星达" userId="ca17b13798aa44f7" providerId="LiveId" clId="{DFEBE6DE-6B2A-0747-8C14-6EDC18F0A205}" dt="2021-09-22T01:04:05.677" v="1183"/>
          <ac:spMkLst>
            <pc:docMk/>
            <pc:sldMk cId="3220786574" sldId="2531"/>
            <ac:spMk id="2" creationId="{8CD7F9F9-AB53-0544-A5B5-095201051253}"/>
          </ac:spMkLst>
        </pc:spChg>
        <pc:spChg chg="mod">
          <ac:chgData name="魏 星达" userId="ca17b13798aa44f7" providerId="LiveId" clId="{DFEBE6DE-6B2A-0747-8C14-6EDC18F0A205}" dt="2021-09-22T06:28:12.165" v="1570" actId="20577"/>
          <ac:spMkLst>
            <pc:docMk/>
            <pc:sldMk cId="3220786574" sldId="2531"/>
            <ac:spMk id="3" creationId="{4AFEEFAB-73BA-904A-8317-18CC7CEFD812}"/>
          </ac:spMkLst>
        </pc:spChg>
        <pc:picChg chg="add mod">
          <ac:chgData name="魏 星达" userId="ca17b13798aa44f7" providerId="LiveId" clId="{DFEBE6DE-6B2A-0747-8C14-6EDC18F0A205}" dt="2021-09-22T06:28:19.693" v="1571"/>
          <ac:picMkLst>
            <pc:docMk/>
            <pc:sldMk cId="3220786574" sldId="2531"/>
            <ac:picMk id="5" creationId="{AD9675F6-E979-B04C-9DC7-BB8FB32DF462}"/>
          </ac:picMkLst>
        </pc:picChg>
      </pc:sldChg>
      <pc:sldChg chg="modSp add mod">
        <pc:chgData name="魏 星达" userId="ca17b13798aa44f7" providerId="LiveId" clId="{DFEBE6DE-6B2A-0747-8C14-6EDC18F0A205}" dt="2021-09-22T06:33:08.809" v="1676" actId="400"/>
        <pc:sldMkLst>
          <pc:docMk/>
          <pc:sldMk cId="3884216641" sldId="2532"/>
        </pc:sldMkLst>
        <pc:spChg chg="mod">
          <ac:chgData name="魏 星达" userId="ca17b13798aa44f7" providerId="LiveId" clId="{DFEBE6DE-6B2A-0747-8C14-6EDC18F0A205}" dt="2021-09-22T06:33:08.809" v="1676" actId="400"/>
          <ac:spMkLst>
            <pc:docMk/>
            <pc:sldMk cId="3884216641" sldId="2532"/>
            <ac:spMk id="3" creationId="{02CA1259-C5E9-AA48-9CA5-79B6B7386517}"/>
          </ac:spMkLst>
        </pc:spChg>
      </pc:sldChg>
      <pc:sldChg chg="modSp add del mod">
        <pc:chgData name="魏 星达" userId="ca17b13798aa44f7" providerId="LiveId" clId="{DFEBE6DE-6B2A-0747-8C14-6EDC18F0A205}" dt="2021-09-22T06:33:05.772" v="1675" actId="2696"/>
        <pc:sldMkLst>
          <pc:docMk/>
          <pc:sldMk cId="3005891240" sldId="2533"/>
        </pc:sldMkLst>
        <pc:spChg chg="mod">
          <ac:chgData name="魏 星达" userId="ca17b13798aa44f7" providerId="LiveId" clId="{DFEBE6DE-6B2A-0747-8C14-6EDC18F0A205}" dt="2021-09-22T06:30:36.947" v="1608" actId="20577"/>
          <ac:spMkLst>
            <pc:docMk/>
            <pc:sldMk cId="3005891240" sldId="2533"/>
            <ac:spMk id="3" creationId="{02CA1259-C5E9-AA48-9CA5-79B6B7386517}"/>
          </ac:spMkLst>
        </pc:spChg>
      </pc:sldChg>
      <pc:sldChg chg="addSp modSp new mod">
        <pc:chgData name="魏 星达" userId="ca17b13798aa44f7" providerId="LiveId" clId="{DFEBE6DE-6B2A-0747-8C14-6EDC18F0A205}" dt="2021-09-22T06:34:03.800" v="1685"/>
        <pc:sldMkLst>
          <pc:docMk/>
          <pc:sldMk cId="1297956471" sldId="2534"/>
        </pc:sldMkLst>
        <pc:spChg chg="mod">
          <ac:chgData name="魏 星达" userId="ca17b13798aa44f7" providerId="LiveId" clId="{DFEBE6DE-6B2A-0747-8C14-6EDC18F0A205}" dt="2021-09-22T06:32:08.107" v="1666"/>
          <ac:spMkLst>
            <pc:docMk/>
            <pc:sldMk cId="1297956471" sldId="2534"/>
            <ac:spMk id="2" creationId="{ADFD50FA-CAB1-8C4A-9C08-6C0586E995F5}"/>
          </ac:spMkLst>
        </pc:spChg>
        <pc:spChg chg="mod">
          <ac:chgData name="魏 星达" userId="ca17b13798aa44f7" providerId="LiveId" clId="{DFEBE6DE-6B2A-0747-8C14-6EDC18F0A205}" dt="2021-09-22T06:33:48.115" v="1682" actId="400"/>
          <ac:spMkLst>
            <pc:docMk/>
            <pc:sldMk cId="1297956471" sldId="2534"/>
            <ac:spMk id="3" creationId="{440BB671-7202-E440-B4F1-278841FA32DC}"/>
          </ac:spMkLst>
        </pc:spChg>
        <pc:spChg chg="add mod">
          <ac:chgData name="魏 星达" userId="ca17b13798aa44f7" providerId="LiveId" clId="{DFEBE6DE-6B2A-0747-8C14-6EDC18F0A205}" dt="2021-09-22T06:33:52.100" v="1684" actId="1076"/>
          <ac:spMkLst>
            <pc:docMk/>
            <pc:sldMk cId="1297956471" sldId="2534"/>
            <ac:spMk id="6" creationId="{48CE47EB-C74D-4F4E-87FD-7FC5869CE067}"/>
          </ac:spMkLst>
        </pc:spChg>
        <pc:picChg chg="add mod">
          <ac:chgData name="魏 星达" userId="ca17b13798aa44f7" providerId="LiveId" clId="{DFEBE6DE-6B2A-0747-8C14-6EDC18F0A205}" dt="2021-09-22T06:33:50.368" v="1683" actId="1076"/>
          <ac:picMkLst>
            <pc:docMk/>
            <pc:sldMk cId="1297956471" sldId="2534"/>
            <ac:picMk id="5" creationId="{EA6ED65F-118B-AE40-A0D2-B63E6EAAC714}"/>
          </ac:picMkLst>
        </pc:picChg>
        <pc:picChg chg="add mod">
          <ac:chgData name="魏 星达" userId="ca17b13798aa44f7" providerId="LiveId" clId="{DFEBE6DE-6B2A-0747-8C14-6EDC18F0A205}" dt="2021-09-22T06:34:03.800" v="1685"/>
          <ac:picMkLst>
            <pc:docMk/>
            <pc:sldMk cId="1297956471" sldId="2534"/>
            <ac:picMk id="7" creationId="{5C1928EB-CC6E-2545-8EE5-C614334C27AF}"/>
          </ac:picMkLst>
        </pc:picChg>
      </pc:sldChg>
      <pc:sldChg chg="modSp add mod">
        <pc:chgData name="魏 星达" userId="ca17b13798aa44f7" providerId="LiveId" clId="{DFEBE6DE-6B2A-0747-8C14-6EDC18F0A205}" dt="2021-09-22T06:31:44.582" v="1665" actId="20577"/>
        <pc:sldMkLst>
          <pc:docMk/>
          <pc:sldMk cId="3481866004" sldId="2535"/>
        </pc:sldMkLst>
        <pc:spChg chg="mod">
          <ac:chgData name="魏 星达" userId="ca17b13798aa44f7" providerId="LiveId" clId="{DFEBE6DE-6B2A-0747-8C14-6EDC18F0A205}" dt="2021-09-22T06:31:44.582" v="1665" actId="20577"/>
          <ac:spMkLst>
            <pc:docMk/>
            <pc:sldMk cId="3481866004" sldId="2535"/>
            <ac:spMk id="5" creationId="{375403D9-9667-EA4B-986A-9CD8EA818815}"/>
          </ac:spMkLst>
        </pc:spChg>
      </pc:sldChg>
      <pc:sldChg chg="modSp new mod">
        <pc:chgData name="魏 星达" userId="ca17b13798aa44f7" providerId="LiveId" clId="{DFEBE6DE-6B2A-0747-8C14-6EDC18F0A205}" dt="2021-09-23T12:58:11.848" v="2202" actId="20577"/>
        <pc:sldMkLst>
          <pc:docMk/>
          <pc:sldMk cId="4036396395" sldId="2536"/>
        </pc:sldMkLst>
        <pc:spChg chg="mod">
          <ac:chgData name="魏 星达" userId="ca17b13798aa44f7" providerId="LiveId" clId="{DFEBE6DE-6B2A-0747-8C14-6EDC18F0A205}" dt="2021-09-23T12:58:11.848" v="2202" actId="20577"/>
          <ac:spMkLst>
            <pc:docMk/>
            <pc:sldMk cId="4036396395" sldId="2536"/>
            <ac:spMk id="2" creationId="{55A3AE6B-1C76-AC4B-B0B0-08342C3EF18F}"/>
          </ac:spMkLst>
        </pc:spChg>
        <pc:spChg chg="mod">
          <ac:chgData name="魏 星达" userId="ca17b13798aa44f7" providerId="LiveId" clId="{DFEBE6DE-6B2A-0747-8C14-6EDC18F0A205}" dt="2021-09-22T06:36:07.433" v="1711" actId="207"/>
          <ac:spMkLst>
            <pc:docMk/>
            <pc:sldMk cId="4036396395" sldId="2536"/>
            <ac:spMk id="3" creationId="{2BCE0944-7A67-8F4E-B077-97F0DFF2478A}"/>
          </ac:spMkLst>
        </pc:spChg>
      </pc:sldChg>
      <pc:sldChg chg="addSp delSp modSp new mod">
        <pc:chgData name="魏 星达" userId="ca17b13798aa44f7" providerId="LiveId" clId="{DFEBE6DE-6B2A-0747-8C14-6EDC18F0A205}" dt="2021-09-25T08:03:05.600" v="2554" actId="20577"/>
        <pc:sldMkLst>
          <pc:docMk/>
          <pc:sldMk cId="787822542" sldId="2537"/>
        </pc:sldMkLst>
        <pc:spChg chg="mod">
          <ac:chgData name="魏 星达" userId="ca17b13798aa44f7" providerId="LiveId" clId="{DFEBE6DE-6B2A-0747-8C14-6EDC18F0A205}" dt="2021-09-25T08:00:56.271" v="2533" actId="113"/>
          <ac:spMkLst>
            <pc:docMk/>
            <pc:sldMk cId="787822542" sldId="2537"/>
            <ac:spMk id="2" creationId="{6357C1B5-8F23-D249-8C71-479D71C857F1}"/>
          </ac:spMkLst>
        </pc:spChg>
        <pc:spChg chg="mod">
          <ac:chgData name="魏 星达" userId="ca17b13798aa44f7" providerId="LiveId" clId="{DFEBE6DE-6B2A-0747-8C14-6EDC18F0A205}" dt="2021-09-25T08:03:05.600" v="2554" actId="20577"/>
          <ac:spMkLst>
            <pc:docMk/>
            <pc:sldMk cId="787822542" sldId="2537"/>
            <ac:spMk id="3" creationId="{10B14A7F-50B5-B541-A75D-97903C9B1ED0}"/>
          </ac:spMkLst>
        </pc:spChg>
        <pc:spChg chg="add del mod">
          <ac:chgData name="魏 星达" userId="ca17b13798aa44f7" providerId="LiveId" clId="{DFEBE6DE-6B2A-0747-8C14-6EDC18F0A205}" dt="2021-09-22T06:37:24.534" v="1755"/>
          <ac:spMkLst>
            <pc:docMk/>
            <pc:sldMk cId="787822542" sldId="2537"/>
            <ac:spMk id="5" creationId="{60D23F91-010A-BE44-9D10-519AE83025AC}"/>
          </ac:spMkLst>
        </pc:spChg>
      </pc:sldChg>
      <pc:sldChg chg="modSp new mod">
        <pc:chgData name="魏 星达" userId="ca17b13798aa44f7" providerId="LiveId" clId="{DFEBE6DE-6B2A-0747-8C14-6EDC18F0A205}" dt="2021-09-23T12:45:59.162" v="1796" actId="113"/>
        <pc:sldMkLst>
          <pc:docMk/>
          <pc:sldMk cId="1307549202" sldId="2538"/>
        </pc:sldMkLst>
        <pc:spChg chg="mod">
          <ac:chgData name="魏 星达" userId="ca17b13798aa44f7" providerId="LiveId" clId="{DFEBE6DE-6B2A-0747-8C14-6EDC18F0A205}" dt="2021-09-23T12:45:59.162" v="1796" actId="113"/>
          <ac:spMkLst>
            <pc:docMk/>
            <pc:sldMk cId="1307549202" sldId="2538"/>
            <ac:spMk id="3" creationId="{6C866199-8ED3-AD45-BCB7-11F095945648}"/>
          </ac:spMkLst>
        </pc:spChg>
      </pc:sldChg>
      <pc:sldChg chg="modSp add mod">
        <pc:chgData name="魏 星达" userId="ca17b13798aa44f7" providerId="LiveId" clId="{DFEBE6DE-6B2A-0747-8C14-6EDC18F0A205}" dt="2021-09-23T05:59:58.343" v="1758" actId="2711"/>
        <pc:sldMkLst>
          <pc:docMk/>
          <pc:sldMk cId="3396465388" sldId="2539"/>
        </pc:sldMkLst>
        <pc:spChg chg="mod">
          <ac:chgData name="魏 星达" userId="ca17b13798aa44f7" providerId="LiveId" clId="{DFEBE6DE-6B2A-0747-8C14-6EDC18F0A205}" dt="2021-09-23T05:59:58.343" v="1758" actId="2711"/>
          <ac:spMkLst>
            <pc:docMk/>
            <pc:sldMk cId="3396465388" sldId="2539"/>
            <ac:spMk id="5" creationId="{375403D9-9667-EA4B-986A-9CD8EA818815}"/>
          </ac:spMkLst>
        </pc:spChg>
      </pc:sldChg>
      <pc:sldChg chg="modSp mod">
        <pc:chgData name="魏 星达" userId="ca17b13798aa44f7" providerId="LiveId" clId="{DFEBE6DE-6B2A-0747-8C14-6EDC18F0A205}" dt="2021-09-25T08:03:16.466" v="2556" actId="207"/>
        <pc:sldMkLst>
          <pc:docMk/>
          <pc:sldMk cId="1792842781" sldId="2540"/>
        </pc:sldMkLst>
        <pc:spChg chg="mod">
          <ac:chgData name="魏 星达" userId="ca17b13798aa44f7" providerId="LiveId" clId="{DFEBE6DE-6B2A-0747-8C14-6EDC18F0A205}" dt="2021-09-25T08:03:16.466" v="2556" actId="207"/>
          <ac:spMkLst>
            <pc:docMk/>
            <pc:sldMk cId="1792842781" sldId="2540"/>
            <ac:spMk id="3" creationId="{10B14A7F-50B5-B541-A75D-97903C9B1ED0}"/>
          </ac:spMkLst>
        </pc:spChg>
      </pc:sldChg>
      <pc:sldChg chg="ord">
        <pc:chgData name="魏 星达" userId="ca17b13798aa44f7" providerId="LiveId" clId="{DFEBE6DE-6B2A-0747-8C14-6EDC18F0A205}" dt="2021-09-23T12:51:10.891" v="1831" actId="20578"/>
        <pc:sldMkLst>
          <pc:docMk/>
          <pc:sldMk cId="865785568" sldId="2543"/>
        </pc:sldMkLst>
      </pc:sldChg>
      <pc:sldChg chg="modSp mod">
        <pc:chgData name="魏 星达" userId="ca17b13798aa44f7" providerId="LiveId" clId="{DFEBE6DE-6B2A-0747-8C14-6EDC18F0A205}" dt="2021-09-25T08:05:38.404" v="2577" actId="20577"/>
        <pc:sldMkLst>
          <pc:docMk/>
          <pc:sldMk cId="1532763515" sldId="2544"/>
        </pc:sldMkLst>
        <pc:spChg chg="mod">
          <ac:chgData name="魏 星达" userId="ca17b13798aa44f7" providerId="LiveId" clId="{DFEBE6DE-6B2A-0747-8C14-6EDC18F0A205}" dt="2021-09-25T08:05:38.404" v="2577" actId="20577"/>
          <ac:spMkLst>
            <pc:docMk/>
            <pc:sldMk cId="1532763515" sldId="2544"/>
            <ac:spMk id="3" creationId="{4BC0E6F5-0F41-254D-AC68-4F6B01138486}"/>
          </ac:spMkLst>
        </pc:spChg>
      </pc:sldChg>
      <pc:sldChg chg="modSp mod">
        <pc:chgData name="魏 星达" userId="ca17b13798aa44f7" providerId="LiveId" clId="{DFEBE6DE-6B2A-0747-8C14-6EDC18F0A205}" dt="2021-09-25T08:05:42.643" v="2580" actId="20577"/>
        <pc:sldMkLst>
          <pc:docMk/>
          <pc:sldMk cId="399971803" sldId="2545"/>
        </pc:sldMkLst>
        <pc:spChg chg="mod">
          <ac:chgData name="魏 星达" userId="ca17b13798aa44f7" providerId="LiveId" clId="{DFEBE6DE-6B2A-0747-8C14-6EDC18F0A205}" dt="2021-09-25T08:05:42.643" v="2580" actId="20577"/>
          <ac:spMkLst>
            <pc:docMk/>
            <pc:sldMk cId="399971803" sldId="2545"/>
            <ac:spMk id="3" creationId="{4BC0E6F5-0F41-254D-AC68-4F6B01138486}"/>
          </ac:spMkLst>
        </pc:spChg>
        <pc:picChg chg="mod">
          <ac:chgData name="魏 星达" userId="ca17b13798aa44f7" providerId="LiveId" clId="{DFEBE6DE-6B2A-0747-8C14-6EDC18F0A205}" dt="2021-09-23T11:29:49.516" v="1792" actId="1035"/>
          <ac:picMkLst>
            <pc:docMk/>
            <pc:sldMk cId="399971803" sldId="2545"/>
            <ac:picMk id="1026" creationId="{B382AEE8-945C-F148-B7FF-BE0D35598930}"/>
          </ac:picMkLst>
        </pc:picChg>
      </pc:sldChg>
      <pc:sldChg chg="del">
        <pc:chgData name="魏 星达" userId="ca17b13798aa44f7" providerId="LiveId" clId="{DFEBE6DE-6B2A-0747-8C14-6EDC18F0A205}" dt="2021-09-25T08:03:26.610" v="2557" actId="2696"/>
        <pc:sldMkLst>
          <pc:docMk/>
          <pc:sldMk cId="520146593" sldId="2546"/>
        </pc:sldMkLst>
      </pc:sldChg>
      <pc:sldChg chg="addSp modSp mod">
        <pc:chgData name="魏 星达" userId="ca17b13798aa44f7" providerId="LiveId" clId="{DFEBE6DE-6B2A-0747-8C14-6EDC18F0A205}" dt="2021-09-23T12:42:43.830" v="1794" actId="20577"/>
        <pc:sldMkLst>
          <pc:docMk/>
          <pc:sldMk cId="2369740244" sldId="2547"/>
        </pc:sldMkLst>
        <pc:spChg chg="mod">
          <ac:chgData name="魏 星达" userId="ca17b13798aa44f7" providerId="LiveId" clId="{DFEBE6DE-6B2A-0747-8C14-6EDC18F0A205}" dt="2021-09-23T12:42:43.830" v="1794" actId="20577"/>
          <ac:spMkLst>
            <pc:docMk/>
            <pc:sldMk cId="2369740244" sldId="2547"/>
            <ac:spMk id="3" creationId="{B82C0A54-CF04-E548-B6AA-D123E6F7E27D}"/>
          </ac:spMkLst>
        </pc:spChg>
        <pc:spChg chg="add mod">
          <ac:chgData name="魏 星达" userId="ca17b13798aa44f7" providerId="LiveId" clId="{DFEBE6DE-6B2A-0747-8C14-6EDC18F0A205}" dt="2021-09-23T11:01:47.592" v="1768" actId="1076"/>
          <ac:spMkLst>
            <pc:docMk/>
            <pc:sldMk cId="2369740244" sldId="2547"/>
            <ac:spMk id="6" creationId="{A98644E5-DA75-A645-804B-9004EF177C03}"/>
          </ac:spMkLst>
        </pc:spChg>
        <pc:spChg chg="add mod">
          <ac:chgData name="魏 星达" userId="ca17b13798aa44f7" providerId="LiveId" clId="{DFEBE6DE-6B2A-0747-8C14-6EDC18F0A205}" dt="2021-09-23T11:01:40.128" v="1765" actId="1076"/>
          <ac:spMkLst>
            <pc:docMk/>
            <pc:sldMk cId="2369740244" sldId="2547"/>
            <ac:spMk id="13" creationId="{8D24EC90-72F8-FA48-A322-6CF672F072B6}"/>
          </ac:spMkLst>
        </pc:spChg>
        <pc:spChg chg="add mod">
          <ac:chgData name="魏 星达" userId="ca17b13798aa44f7" providerId="LiveId" clId="{DFEBE6DE-6B2A-0747-8C14-6EDC18F0A205}" dt="2021-09-23T11:02:15.298" v="1790" actId="20577"/>
          <ac:spMkLst>
            <pc:docMk/>
            <pc:sldMk cId="2369740244" sldId="2547"/>
            <ac:spMk id="15" creationId="{6BF43CBC-39BC-974E-9387-D1F04E109C02}"/>
          </ac:spMkLst>
        </pc:spChg>
      </pc:sldChg>
      <pc:sldChg chg="del">
        <pc:chgData name="魏 星达" userId="ca17b13798aa44f7" providerId="LiveId" clId="{DFEBE6DE-6B2A-0747-8C14-6EDC18F0A205}" dt="2021-09-23T12:48:55.784" v="1815" actId="2696"/>
        <pc:sldMkLst>
          <pc:docMk/>
          <pc:sldMk cId="255497814" sldId="2549"/>
        </pc:sldMkLst>
      </pc:sldChg>
      <pc:sldChg chg="modSp new mod">
        <pc:chgData name="魏 星达" userId="ca17b13798aa44f7" providerId="LiveId" clId="{DFEBE6DE-6B2A-0747-8C14-6EDC18F0A205}" dt="2021-09-23T12:48:43.262" v="1814" actId="2711"/>
        <pc:sldMkLst>
          <pc:docMk/>
          <pc:sldMk cId="14013840" sldId="2551"/>
        </pc:sldMkLst>
        <pc:spChg chg="mod">
          <ac:chgData name="魏 星达" userId="ca17b13798aa44f7" providerId="LiveId" clId="{DFEBE6DE-6B2A-0747-8C14-6EDC18F0A205}" dt="2021-09-23T12:46:57.738" v="1798"/>
          <ac:spMkLst>
            <pc:docMk/>
            <pc:sldMk cId="14013840" sldId="2551"/>
            <ac:spMk id="2" creationId="{55A7E1DA-8F9F-684B-9B0B-5B6A8322B979}"/>
          </ac:spMkLst>
        </pc:spChg>
        <pc:spChg chg="mod">
          <ac:chgData name="魏 星达" userId="ca17b13798aa44f7" providerId="LiveId" clId="{DFEBE6DE-6B2A-0747-8C14-6EDC18F0A205}" dt="2021-09-23T12:48:43.262" v="1814" actId="2711"/>
          <ac:spMkLst>
            <pc:docMk/>
            <pc:sldMk cId="14013840" sldId="2551"/>
            <ac:spMk id="3" creationId="{2938886E-6809-6D43-8AD9-354BCCF01DCC}"/>
          </ac:spMkLst>
        </pc:spChg>
      </pc:sldChg>
      <pc:sldChg chg="addSp delSp modSp new mod delAnim modAnim">
        <pc:chgData name="魏 星达" userId="ca17b13798aa44f7" providerId="LiveId" clId="{DFEBE6DE-6B2A-0747-8C14-6EDC18F0A205}" dt="2021-09-23T13:02:51.080" v="2275" actId="1076"/>
        <pc:sldMkLst>
          <pc:docMk/>
          <pc:sldMk cId="2945230003" sldId="2552"/>
        </pc:sldMkLst>
        <pc:spChg chg="mod">
          <ac:chgData name="魏 星达" userId="ca17b13798aa44f7" providerId="LiveId" clId="{DFEBE6DE-6B2A-0747-8C14-6EDC18F0A205}" dt="2021-09-23T12:51:41.527" v="1865" actId="20577"/>
          <ac:spMkLst>
            <pc:docMk/>
            <pc:sldMk cId="2945230003" sldId="2552"/>
            <ac:spMk id="2" creationId="{ABA6EDBB-BDC0-7942-B5EB-225F4D63A5F0}"/>
          </ac:spMkLst>
        </pc:spChg>
        <pc:spChg chg="mod">
          <ac:chgData name="魏 星达" userId="ca17b13798aa44f7" providerId="LiveId" clId="{DFEBE6DE-6B2A-0747-8C14-6EDC18F0A205}" dt="2021-09-23T13:00:55.350" v="2255" actId="11"/>
          <ac:spMkLst>
            <pc:docMk/>
            <pc:sldMk cId="2945230003" sldId="2552"/>
            <ac:spMk id="3" creationId="{12ADDE9C-2026-F141-B91B-C8D26CF21B03}"/>
          </ac:spMkLst>
        </pc:spChg>
        <pc:spChg chg="add del mod">
          <ac:chgData name="魏 星达" userId="ca17b13798aa44f7" providerId="LiveId" clId="{DFEBE6DE-6B2A-0747-8C14-6EDC18F0A205}" dt="2021-09-23T13:02:01.010" v="2268" actId="478"/>
          <ac:spMkLst>
            <pc:docMk/>
            <pc:sldMk cId="2945230003" sldId="2552"/>
            <ac:spMk id="5" creationId="{FE81D16B-DC46-684C-A198-C3A30D4E9B62}"/>
          </ac:spMkLst>
        </pc:spChg>
        <pc:spChg chg="add mod">
          <ac:chgData name="魏 星达" userId="ca17b13798aa44f7" providerId="LiveId" clId="{DFEBE6DE-6B2A-0747-8C14-6EDC18F0A205}" dt="2021-09-23T13:01:31.681" v="2261" actId="2711"/>
          <ac:spMkLst>
            <pc:docMk/>
            <pc:sldMk cId="2945230003" sldId="2552"/>
            <ac:spMk id="6" creationId="{E7DB21A2-3BE9-8543-B14B-3A0EB510EAF5}"/>
          </ac:spMkLst>
        </pc:spChg>
        <pc:spChg chg="add del mod">
          <ac:chgData name="魏 星达" userId="ca17b13798aa44f7" providerId="LiveId" clId="{DFEBE6DE-6B2A-0747-8C14-6EDC18F0A205}" dt="2021-09-23T13:02:01.010" v="2268" actId="478"/>
          <ac:spMkLst>
            <pc:docMk/>
            <pc:sldMk cId="2945230003" sldId="2552"/>
            <ac:spMk id="7" creationId="{CC23381D-B61B-214E-B0D8-BA18A730C5EA}"/>
          </ac:spMkLst>
        </pc:spChg>
        <pc:spChg chg="add mod">
          <ac:chgData name="魏 星达" userId="ca17b13798aa44f7" providerId="LiveId" clId="{DFEBE6DE-6B2A-0747-8C14-6EDC18F0A205}" dt="2021-09-23T13:02:04.001" v="2269" actId="1076"/>
          <ac:spMkLst>
            <pc:docMk/>
            <pc:sldMk cId="2945230003" sldId="2552"/>
            <ac:spMk id="8" creationId="{D123436A-0CB0-E248-8E75-D8544B4F3953}"/>
          </ac:spMkLst>
        </pc:spChg>
        <pc:picChg chg="add mod">
          <ac:chgData name="魏 星达" userId="ca17b13798aa44f7" providerId="LiveId" clId="{DFEBE6DE-6B2A-0747-8C14-6EDC18F0A205}" dt="2021-09-23T13:02:51.080" v="2275" actId="1076"/>
          <ac:picMkLst>
            <pc:docMk/>
            <pc:sldMk cId="2945230003" sldId="2552"/>
            <ac:picMk id="12" creationId="{7FF34BB3-21C5-A948-956C-7103D398B8C8}"/>
          </ac:picMkLst>
        </pc:picChg>
        <pc:cxnChg chg="add mod">
          <ac:chgData name="魏 星达" userId="ca17b13798aa44f7" providerId="LiveId" clId="{DFEBE6DE-6B2A-0747-8C14-6EDC18F0A205}" dt="2021-09-23T13:02:20.043" v="2273" actId="692"/>
          <ac:cxnSpMkLst>
            <pc:docMk/>
            <pc:sldMk cId="2945230003" sldId="2552"/>
            <ac:cxnSpMk id="10" creationId="{E4F88E23-61F1-6449-9ED4-65BDB43A0C98}"/>
          </ac:cxnSpMkLst>
        </pc:cxnChg>
      </pc:sldChg>
      <pc:sldChg chg="modSp new del mod">
        <pc:chgData name="魏 星达" userId="ca17b13798aa44f7" providerId="LiveId" clId="{DFEBE6DE-6B2A-0747-8C14-6EDC18F0A205}" dt="2021-09-23T12:50:44.287" v="1827" actId="2696"/>
        <pc:sldMkLst>
          <pc:docMk/>
          <pc:sldMk cId="2982830739" sldId="2552"/>
        </pc:sldMkLst>
        <pc:spChg chg="mod">
          <ac:chgData name="魏 星达" userId="ca17b13798aa44f7" providerId="LiveId" clId="{DFEBE6DE-6B2A-0747-8C14-6EDC18F0A205}" dt="2021-09-23T12:50:00.164" v="1826" actId="20577"/>
          <ac:spMkLst>
            <pc:docMk/>
            <pc:sldMk cId="2982830739" sldId="2552"/>
            <ac:spMk id="2" creationId="{EB627622-9E77-E74F-86CC-84E9034DEB85}"/>
          </ac:spMkLst>
        </pc:spChg>
      </pc:sldChg>
      <pc:sldChg chg="addSp modSp new mod modAnim">
        <pc:chgData name="魏 星达" userId="ca17b13798aa44f7" providerId="LiveId" clId="{DFEBE6DE-6B2A-0747-8C14-6EDC18F0A205}" dt="2021-09-23T14:53:03.315" v="2397" actId="1076"/>
        <pc:sldMkLst>
          <pc:docMk/>
          <pc:sldMk cId="2985995492" sldId="2553"/>
        </pc:sldMkLst>
        <pc:spChg chg="mod">
          <ac:chgData name="魏 星达" userId="ca17b13798aa44f7" providerId="LiveId" clId="{DFEBE6DE-6B2A-0747-8C14-6EDC18F0A205}" dt="2021-09-23T14:52:33.228" v="2394"/>
          <ac:spMkLst>
            <pc:docMk/>
            <pc:sldMk cId="2985995492" sldId="2553"/>
            <ac:spMk id="2" creationId="{881C0D01-EA3D-D247-B9BC-0C753E3CB561}"/>
          </ac:spMkLst>
        </pc:spChg>
        <pc:spChg chg="mod">
          <ac:chgData name="魏 星达" userId="ca17b13798aa44f7" providerId="LiveId" clId="{DFEBE6DE-6B2A-0747-8C14-6EDC18F0A205}" dt="2021-09-23T12:55:06.693" v="2189" actId="15"/>
          <ac:spMkLst>
            <pc:docMk/>
            <pc:sldMk cId="2985995492" sldId="2553"/>
            <ac:spMk id="3" creationId="{356DD59D-A954-6D4B-BF89-F4AAD7944ACB}"/>
          </ac:spMkLst>
        </pc:spChg>
        <pc:spChg chg="add mod">
          <ac:chgData name="魏 星达" userId="ca17b13798aa44f7" providerId="LiveId" clId="{DFEBE6DE-6B2A-0747-8C14-6EDC18F0A205}" dt="2021-09-23T14:52:58.860" v="2396" actId="14100"/>
          <ac:spMkLst>
            <pc:docMk/>
            <pc:sldMk cId="2985995492" sldId="2553"/>
            <ac:spMk id="5" creationId="{7BEEA168-0304-9143-B472-44F358E0754F}"/>
          </ac:spMkLst>
        </pc:spChg>
        <pc:spChg chg="add mod">
          <ac:chgData name="魏 星达" userId="ca17b13798aa44f7" providerId="LiveId" clId="{DFEBE6DE-6B2A-0747-8C14-6EDC18F0A205}" dt="2021-09-23T14:53:03.315" v="2397" actId="1076"/>
          <ac:spMkLst>
            <pc:docMk/>
            <pc:sldMk cId="2985995492" sldId="2553"/>
            <ac:spMk id="6" creationId="{F8F3B364-CCB8-8E4C-ACC4-1B3852F784D9}"/>
          </ac:spMkLst>
        </pc:spChg>
      </pc:sldChg>
      <pc:sldChg chg="modSp new del mod">
        <pc:chgData name="魏 星达" userId="ca17b13798aa44f7" providerId="LiveId" clId="{DFEBE6DE-6B2A-0747-8C14-6EDC18F0A205}" dt="2021-09-23T12:59:07.630" v="2237" actId="2696"/>
        <pc:sldMkLst>
          <pc:docMk/>
          <pc:sldMk cId="1223195278" sldId="2554"/>
        </pc:sldMkLst>
        <pc:spChg chg="mod">
          <ac:chgData name="魏 星达" userId="ca17b13798aa44f7" providerId="LiveId" clId="{DFEBE6DE-6B2A-0747-8C14-6EDC18F0A205}" dt="2021-09-23T12:58:54.454" v="2236" actId="20577"/>
          <ac:spMkLst>
            <pc:docMk/>
            <pc:sldMk cId="1223195278" sldId="2554"/>
            <ac:spMk id="2" creationId="{BFC3E208-4534-D740-A053-D7656585F0E6}"/>
          </ac:spMkLst>
        </pc:spChg>
        <pc:spChg chg="mod">
          <ac:chgData name="魏 星达" userId="ca17b13798aa44f7" providerId="LiveId" clId="{DFEBE6DE-6B2A-0747-8C14-6EDC18F0A205}" dt="2021-09-23T12:58:48.341" v="2225" actId="20577"/>
          <ac:spMkLst>
            <pc:docMk/>
            <pc:sldMk cId="1223195278" sldId="2554"/>
            <ac:spMk id="3" creationId="{6BEC2A1B-BB2C-0C40-9605-E0D83014BED2}"/>
          </ac:spMkLst>
        </pc:spChg>
      </pc:sldChg>
      <pc:sldChg chg="addSp delSp modSp new mod modAnim">
        <pc:chgData name="魏 星达" userId="ca17b13798aa44f7" providerId="LiveId" clId="{DFEBE6DE-6B2A-0747-8C14-6EDC18F0A205}" dt="2021-09-23T13:05:21.622" v="2290"/>
        <pc:sldMkLst>
          <pc:docMk/>
          <pc:sldMk cId="2406757905" sldId="2554"/>
        </pc:sldMkLst>
        <pc:spChg chg="mod">
          <ac:chgData name="魏 星达" userId="ca17b13798aa44f7" providerId="LiveId" clId="{DFEBE6DE-6B2A-0747-8C14-6EDC18F0A205}" dt="2021-09-23T13:04:28.224" v="2278"/>
          <ac:spMkLst>
            <pc:docMk/>
            <pc:sldMk cId="2406757905" sldId="2554"/>
            <ac:spMk id="2" creationId="{FC642AB6-A772-5C44-A092-27C21E1F4C26}"/>
          </ac:spMkLst>
        </pc:spChg>
        <pc:spChg chg="mod">
          <ac:chgData name="魏 星达" userId="ca17b13798aa44f7" providerId="LiveId" clId="{DFEBE6DE-6B2A-0747-8C14-6EDC18F0A205}" dt="2021-09-23T13:04:32.846" v="2279"/>
          <ac:spMkLst>
            <pc:docMk/>
            <pc:sldMk cId="2406757905" sldId="2554"/>
            <ac:spMk id="3" creationId="{3AABB5BA-AD22-D741-A2A0-1939A854C19A}"/>
          </ac:spMkLst>
        </pc:spChg>
        <pc:spChg chg="add mod">
          <ac:chgData name="魏 星达" userId="ca17b13798aa44f7" providerId="LiveId" clId="{DFEBE6DE-6B2A-0747-8C14-6EDC18F0A205}" dt="2021-09-23T13:04:48.950" v="2286" actId="1038"/>
          <ac:spMkLst>
            <pc:docMk/>
            <pc:sldMk cId="2406757905" sldId="2554"/>
            <ac:spMk id="5" creationId="{934E9DF0-C946-E248-B9C0-551D068FCC8E}"/>
          </ac:spMkLst>
        </pc:spChg>
        <pc:spChg chg="add mod">
          <ac:chgData name="魏 星达" userId="ca17b13798aa44f7" providerId="LiveId" clId="{DFEBE6DE-6B2A-0747-8C14-6EDC18F0A205}" dt="2021-09-23T13:04:54.328" v="2287" actId="1076"/>
          <ac:spMkLst>
            <pc:docMk/>
            <pc:sldMk cId="2406757905" sldId="2554"/>
            <ac:spMk id="6" creationId="{B045AA8C-67F1-F240-8943-4B0070DEE578}"/>
          </ac:spMkLst>
        </pc:spChg>
        <pc:spChg chg="add mod">
          <ac:chgData name="魏 星达" userId="ca17b13798aa44f7" providerId="LiveId" clId="{DFEBE6DE-6B2A-0747-8C14-6EDC18F0A205}" dt="2021-09-23T13:05:21.622" v="2290"/>
          <ac:spMkLst>
            <pc:docMk/>
            <pc:sldMk cId="2406757905" sldId="2554"/>
            <ac:spMk id="9" creationId="{3DA2CFDA-25F2-DA4D-8563-A6F0869BAC30}"/>
          </ac:spMkLst>
        </pc:spChg>
        <pc:spChg chg="add mod">
          <ac:chgData name="魏 星达" userId="ca17b13798aa44f7" providerId="LiveId" clId="{DFEBE6DE-6B2A-0747-8C14-6EDC18F0A205}" dt="2021-09-23T13:05:21.622" v="2290"/>
          <ac:spMkLst>
            <pc:docMk/>
            <pc:sldMk cId="2406757905" sldId="2554"/>
            <ac:spMk id="11" creationId="{BB7F9BF5-FEC2-664E-B3B7-61D0C12FC086}"/>
          </ac:spMkLst>
        </pc:spChg>
        <pc:spChg chg="add mod">
          <ac:chgData name="魏 星达" userId="ca17b13798aa44f7" providerId="LiveId" clId="{DFEBE6DE-6B2A-0747-8C14-6EDC18F0A205}" dt="2021-09-23T13:05:21.622" v="2290"/>
          <ac:spMkLst>
            <pc:docMk/>
            <pc:sldMk cId="2406757905" sldId="2554"/>
            <ac:spMk id="12" creationId="{8CA93B0D-7DF5-5A40-8DB0-D6DFFA1BEC6D}"/>
          </ac:spMkLst>
        </pc:spChg>
        <pc:spChg chg="add mod">
          <ac:chgData name="魏 星达" userId="ca17b13798aa44f7" providerId="LiveId" clId="{DFEBE6DE-6B2A-0747-8C14-6EDC18F0A205}" dt="2021-09-23T13:05:21.622" v="2290"/>
          <ac:spMkLst>
            <pc:docMk/>
            <pc:sldMk cId="2406757905" sldId="2554"/>
            <ac:spMk id="15" creationId="{B182A4B4-0D8D-B541-9940-F4748809FB4B}"/>
          </ac:spMkLst>
        </pc:spChg>
        <pc:picChg chg="add del mod">
          <ac:chgData name="魏 星达" userId="ca17b13798aa44f7" providerId="LiveId" clId="{DFEBE6DE-6B2A-0747-8C14-6EDC18F0A205}" dt="2021-09-23T13:05:21.341" v="2289" actId="478"/>
          <ac:picMkLst>
            <pc:docMk/>
            <pc:sldMk cId="2406757905" sldId="2554"/>
            <ac:picMk id="7" creationId="{6F382968-53F6-734B-9388-F232ABC23C41}"/>
          </ac:picMkLst>
        </pc:picChg>
        <pc:picChg chg="add mod">
          <ac:chgData name="魏 星达" userId="ca17b13798aa44f7" providerId="LiveId" clId="{DFEBE6DE-6B2A-0747-8C14-6EDC18F0A205}" dt="2021-09-23T13:05:21.622" v="2290"/>
          <ac:picMkLst>
            <pc:docMk/>
            <pc:sldMk cId="2406757905" sldId="2554"/>
            <ac:picMk id="8" creationId="{5E5C7BA0-31E0-A54F-B76B-6CB8573E231E}"/>
          </ac:picMkLst>
        </pc:picChg>
        <pc:cxnChg chg="add mod">
          <ac:chgData name="魏 星达" userId="ca17b13798aa44f7" providerId="LiveId" clId="{DFEBE6DE-6B2A-0747-8C14-6EDC18F0A205}" dt="2021-09-23T13:05:21.622" v="2290"/>
          <ac:cxnSpMkLst>
            <pc:docMk/>
            <pc:sldMk cId="2406757905" sldId="2554"/>
            <ac:cxnSpMk id="10" creationId="{AE0E17EA-B655-F745-A19F-E4450D4FF16E}"/>
          </ac:cxnSpMkLst>
        </pc:cxnChg>
        <pc:cxnChg chg="add mod">
          <ac:chgData name="魏 星达" userId="ca17b13798aa44f7" providerId="LiveId" clId="{DFEBE6DE-6B2A-0747-8C14-6EDC18F0A205}" dt="2021-09-23T13:05:21.622" v="2290"/>
          <ac:cxnSpMkLst>
            <pc:docMk/>
            <pc:sldMk cId="2406757905" sldId="2554"/>
            <ac:cxnSpMk id="13" creationId="{39583E68-9855-6642-8848-017AE4BF0769}"/>
          </ac:cxnSpMkLst>
        </pc:cxnChg>
        <pc:cxnChg chg="add mod">
          <ac:chgData name="魏 星达" userId="ca17b13798aa44f7" providerId="LiveId" clId="{DFEBE6DE-6B2A-0747-8C14-6EDC18F0A205}" dt="2021-09-23T13:05:21.622" v="2290"/>
          <ac:cxnSpMkLst>
            <pc:docMk/>
            <pc:sldMk cId="2406757905" sldId="2554"/>
            <ac:cxnSpMk id="14" creationId="{66FDFCE0-B064-3F48-9AAF-C409817812F4}"/>
          </ac:cxnSpMkLst>
        </pc:cxnChg>
      </pc:sldChg>
      <pc:sldChg chg="addSp delSp modSp new mod modAnim">
        <pc:chgData name="魏 星达" userId="ca17b13798aa44f7" providerId="LiveId" clId="{DFEBE6DE-6B2A-0747-8C14-6EDC18F0A205}" dt="2021-09-23T14:51:47.728" v="2383"/>
        <pc:sldMkLst>
          <pc:docMk/>
          <pc:sldMk cId="2918058075" sldId="2555"/>
        </pc:sldMkLst>
        <pc:spChg chg="mod">
          <ac:chgData name="魏 星达" userId="ca17b13798aa44f7" providerId="LiveId" clId="{DFEBE6DE-6B2A-0747-8C14-6EDC18F0A205}" dt="2021-09-23T13:07:20.618" v="2292"/>
          <ac:spMkLst>
            <pc:docMk/>
            <pc:sldMk cId="2918058075" sldId="2555"/>
            <ac:spMk id="2" creationId="{05DF3F78-722E-FB4B-A3EA-4812121C5F8C}"/>
          </ac:spMkLst>
        </pc:spChg>
        <pc:spChg chg="mod">
          <ac:chgData name="魏 星达" userId="ca17b13798aa44f7" providerId="LiveId" clId="{DFEBE6DE-6B2A-0747-8C14-6EDC18F0A205}" dt="2021-09-23T13:08:30.864" v="2318" actId="207"/>
          <ac:spMkLst>
            <pc:docMk/>
            <pc:sldMk cId="2918058075" sldId="2555"/>
            <ac:spMk id="3" creationId="{D50B8BCF-11D8-FC42-9630-4C676F43A992}"/>
          </ac:spMkLst>
        </pc:spChg>
        <pc:picChg chg="add mod">
          <ac:chgData name="魏 星达" userId="ca17b13798aa44f7" providerId="LiveId" clId="{DFEBE6DE-6B2A-0747-8C14-6EDC18F0A205}" dt="2021-09-23T13:08:28.812" v="2317" actId="1076"/>
          <ac:picMkLst>
            <pc:docMk/>
            <pc:sldMk cId="2918058075" sldId="2555"/>
            <ac:picMk id="5" creationId="{D8185990-5929-A443-94C0-57C1AD795652}"/>
          </ac:picMkLst>
        </pc:picChg>
        <pc:picChg chg="add del mod">
          <ac:chgData name="魏 星达" userId="ca17b13798aa44f7" providerId="LiveId" clId="{DFEBE6DE-6B2A-0747-8C14-6EDC18F0A205}" dt="2021-09-23T14:51:47.728" v="2383"/>
          <ac:picMkLst>
            <pc:docMk/>
            <pc:sldMk cId="2918058075" sldId="2555"/>
            <ac:picMk id="6" creationId="{D213929E-C782-204D-A1FB-98C08747ECDB}"/>
          </ac:picMkLst>
        </pc:picChg>
      </pc:sldChg>
      <pc:sldChg chg="addSp delSp modSp new mod modShow">
        <pc:chgData name="魏 星达" userId="ca17b13798aa44f7" providerId="LiveId" clId="{DFEBE6DE-6B2A-0747-8C14-6EDC18F0A205}" dt="2021-09-23T14:50:48.689" v="2381" actId="729"/>
        <pc:sldMkLst>
          <pc:docMk/>
          <pc:sldMk cId="2297037489" sldId="2556"/>
        </pc:sldMkLst>
        <pc:spChg chg="mod">
          <ac:chgData name="魏 星达" userId="ca17b13798aa44f7" providerId="LiveId" clId="{DFEBE6DE-6B2A-0747-8C14-6EDC18F0A205}" dt="2021-09-23T13:08:03.956" v="2314" actId="20577"/>
          <ac:spMkLst>
            <pc:docMk/>
            <pc:sldMk cId="2297037489" sldId="2556"/>
            <ac:spMk id="2" creationId="{37D9192C-B478-C64C-8705-EB12951A309D}"/>
          </ac:spMkLst>
        </pc:spChg>
        <pc:spChg chg="del">
          <ac:chgData name="魏 星达" userId="ca17b13798aa44f7" providerId="LiveId" clId="{DFEBE6DE-6B2A-0747-8C14-6EDC18F0A205}" dt="2021-09-23T13:10:06.447" v="2319" actId="478"/>
          <ac:spMkLst>
            <pc:docMk/>
            <pc:sldMk cId="2297037489" sldId="2556"/>
            <ac:spMk id="3" creationId="{6310A1B2-37C7-E944-B1C6-4FD4A8287BAB}"/>
          </ac:spMkLst>
        </pc:spChg>
        <pc:spChg chg="add mod">
          <ac:chgData name="魏 星达" userId="ca17b13798aa44f7" providerId="LiveId" clId="{DFEBE6DE-6B2A-0747-8C14-6EDC18F0A205}" dt="2021-09-23T14:50:21.856" v="2380" actId="400"/>
          <ac:spMkLst>
            <pc:docMk/>
            <pc:sldMk cId="2297037489" sldId="2556"/>
            <ac:spMk id="5" creationId="{5BC17344-7838-9B42-A430-C5243FB3DCC4}"/>
          </ac:spMkLst>
        </pc:spChg>
        <pc:spChg chg="add mod">
          <ac:chgData name="魏 星达" userId="ca17b13798aa44f7" providerId="LiveId" clId="{DFEBE6DE-6B2A-0747-8C14-6EDC18F0A205}" dt="2021-09-23T14:49:25.994" v="2359"/>
          <ac:spMkLst>
            <pc:docMk/>
            <pc:sldMk cId="2297037489" sldId="2556"/>
            <ac:spMk id="6" creationId="{D8F0C777-D0AC-684B-A36F-CE3505F5A4A7}"/>
          </ac:spMkLst>
        </pc:spChg>
        <pc:spChg chg="add mod">
          <ac:chgData name="魏 星达" userId="ca17b13798aa44f7" providerId="LiveId" clId="{DFEBE6DE-6B2A-0747-8C14-6EDC18F0A205}" dt="2021-09-23T14:49:55.721" v="2362" actId="1076"/>
          <ac:spMkLst>
            <pc:docMk/>
            <pc:sldMk cId="2297037489" sldId="2556"/>
            <ac:spMk id="7" creationId="{4369CAC6-D52F-FD42-868A-4D892F63FC2E}"/>
          </ac:spMkLst>
        </pc:spChg>
        <pc:spChg chg="add mod">
          <ac:chgData name="魏 星达" userId="ca17b13798aa44f7" providerId="LiveId" clId="{DFEBE6DE-6B2A-0747-8C14-6EDC18F0A205}" dt="2021-09-23T14:50:11.253" v="2377" actId="1076"/>
          <ac:spMkLst>
            <pc:docMk/>
            <pc:sldMk cId="2297037489" sldId="2556"/>
            <ac:spMk id="8" creationId="{FA20989D-67CF-3845-BC6D-4229F3C331F4}"/>
          </ac:spMkLst>
        </pc:spChg>
        <pc:picChg chg="add mod">
          <ac:chgData name="魏 星达" userId="ca17b13798aa44f7" providerId="LiveId" clId="{DFEBE6DE-6B2A-0747-8C14-6EDC18F0A205}" dt="2021-09-23T14:50:19.241" v="2379" actId="1076"/>
          <ac:picMkLst>
            <pc:docMk/>
            <pc:sldMk cId="2297037489" sldId="2556"/>
            <ac:picMk id="9" creationId="{577E0203-2FC9-A64B-A297-359F3CA6613F}"/>
          </ac:picMkLst>
        </pc:picChg>
      </pc:sldChg>
      <pc:sldChg chg="modSp new mod">
        <pc:chgData name="魏 星达" userId="ca17b13798aa44f7" providerId="LiveId" clId="{DFEBE6DE-6B2A-0747-8C14-6EDC18F0A205}" dt="2021-09-23T14:52:18.083" v="2392" actId="207"/>
        <pc:sldMkLst>
          <pc:docMk/>
          <pc:sldMk cId="463457236" sldId="2557"/>
        </pc:sldMkLst>
        <pc:spChg chg="mod">
          <ac:chgData name="魏 星达" userId="ca17b13798aa44f7" providerId="LiveId" clId="{DFEBE6DE-6B2A-0747-8C14-6EDC18F0A205}" dt="2021-09-23T14:52:01.617" v="2387"/>
          <ac:spMkLst>
            <pc:docMk/>
            <pc:sldMk cId="463457236" sldId="2557"/>
            <ac:spMk id="2" creationId="{558E5146-A2A2-BF4D-B276-A7F41EA7CCED}"/>
          </ac:spMkLst>
        </pc:spChg>
        <pc:spChg chg="mod">
          <ac:chgData name="魏 星达" userId="ca17b13798aa44f7" providerId="LiveId" clId="{DFEBE6DE-6B2A-0747-8C14-6EDC18F0A205}" dt="2021-09-23T14:52:18.083" v="2392" actId="207"/>
          <ac:spMkLst>
            <pc:docMk/>
            <pc:sldMk cId="463457236" sldId="2557"/>
            <ac:spMk id="3" creationId="{678225B6-149D-6A4B-8450-F7BC7326039F}"/>
          </ac:spMkLst>
        </pc:spChg>
      </pc:sldChg>
      <pc:sldChg chg="new">
        <pc:chgData name="魏 星达" userId="ca17b13798aa44f7" providerId="LiveId" clId="{DFEBE6DE-6B2A-0747-8C14-6EDC18F0A205}" dt="2021-09-23T14:53:18.467" v="2398" actId="680"/>
        <pc:sldMkLst>
          <pc:docMk/>
          <pc:sldMk cId="1150089371" sldId="2558"/>
        </pc:sldMkLst>
      </pc:sldChg>
      <pc:sldChg chg="modSp mod">
        <pc:chgData name="魏 星达" userId="ca17b13798aa44f7" providerId="LiveId" clId="{DFEBE6DE-6B2A-0747-8C14-6EDC18F0A205}" dt="2021-09-25T08:05:10.616" v="2574" actId="2711"/>
        <pc:sldMkLst>
          <pc:docMk/>
          <pc:sldMk cId="1171412597" sldId="2559"/>
        </pc:sldMkLst>
        <pc:spChg chg="mod">
          <ac:chgData name="魏 星达" userId="ca17b13798aa44f7" providerId="LiveId" clId="{DFEBE6DE-6B2A-0747-8C14-6EDC18F0A205}" dt="2021-09-25T08:05:10.616" v="2574" actId="2711"/>
          <ac:spMkLst>
            <pc:docMk/>
            <pc:sldMk cId="1171412597" sldId="2559"/>
            <ac:spMk id="3" creationId="{B82C0A54-CF04-E548-B6AA-D123E6F7E27D}"/>
          </ac:spMkLst>
        </pc:spChg>
      </pc:sldChg>
    </pc:docChg>
  </pc:docChgLst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AB30208-7751-EF40-8B47-F0FFB5A82A20}"/>
    <pc:docChg chg="undo custSel addSld delSld modSld sldOrd">
      <pc:chgData name="魏 星达" userId="ca17b13798aa44f7" providerId="LiveId" clId="{AAB30208-7751-EF40-8B47-F0FFB5A82A20}" dt="2021-09-24T13:40:22.173" v="1367" actId="20577"/>
      <pc:docMkLst>
        <pc:docMk/>
      </pc:docMkLst>
      <pc:sldChg chg="add">
        <pc:chgData name="魏 星达" userId="ca17b13798aa44f7" providerId="LiveId" clId="{AAB30208-7751-EF40-8B47-F0FFB5A82A20}" dt="2021-09-24T09:58:55.665" v="833"/>
        <pc:sldMkLst>
          <pc:docMk/>
          <pc:sldMk cId="1341730354" sldId="335"/>
        </pc:sldMkLst>
      </pc:sldChg>
      <pc:sldChg chg="add">
        <pc:chgData name="魏 星达" userId="ca17b13798aa44f7" providerId="LiveId" clId="{AAB30208-7751-EF40-8B47-F0FFB5A82A20}" dt="2021-09-24T12:13:07.326" v="834"/>
        <pc:sldMkLst>
          <pc:docMk/>
          <pc:sldMk cId="1393761526" sldId="336"/>
        </pc:sldMkLst>
      </pc:sldChg>
      <pc:sldChg chg="add">
        <pc:chgData name="魏 星达" userId="ca17b13798aa44f7" providerId="LiveId" clId="{AAB30208-7751-EF40-8B47-F0FFB5A82A20}" dt="2021-09-24T12:13:23.014" v="835"/>
        <pc:sldMkLst>
          <pc:docMk/>
          <pc:sldMk cId="4004260118" sldId="337"/>
        </pc:sldMkLst>
      </pc:sldChg>
      <pc:sldChg chg="add del">
        <pc:chgData name="魏 星达" userId="ca17b13798aa44f7" providerId="LiveId" clId="{AAB30208-7751-EF40-8B47-F0FFB5A82A20}" dt="2021-09-24T12:20:33.906" v="848"/>
        <pc:sldMkLst>
          <pc:docMk/>
          <pc:sldMk cId="226035736" sldId="338"/>
        </pc:sldMkLst>
      </pc:sldChg>
      <pc:sldChg chg="add">
        <pc:chgData name="魏 星达" userId="ca17b13798aa44f7" providerId="LiveId" clId="{AAB30208-7751-EF40-8B47-F0FFB5A82A20}" dt="2021-09-24T09:22:31.848" v="797"/>
        <pc:sldMkLst>
          <pc:docMk/>
          <pc:sldMk cId="3512694648" sldId="340"/>
        </pc:sldMkLst>
      </pc:sldChg>
      <pc:sldChg chg="add">
        <pc:chgData name="魏 星达" userId="ca17b13798aa44f7" providerId="LiveId" clId="{AAB30208-7751-EF40-8B47-F0FFB5A82A20}" dt="2021-09-24T09:24:32.721" v="800"/>
        <pc:sldMkLst>
          <pc:docMk/>
          <pc:sldMk cId="1996761011" sldId="341"/>
        </pc:sldMkLst>
      </pc:sldChg>
      <pc:sldChg chg="add">
        <pc:chgData name="魏 星达" userId="ca17b13798aa44f7" providerId="LiveId" clId="{AAB30208-7751-EF40-8B47-F0FFB5A82A20}" dt="2021-09-24T09:24:36.069" v="801"/>
        <pc:sldMkLst>
          <pc:docMk/>
          <pc:sldMk cId="4267059655" sldId="342"/>
        </pc:sldMkLst>
      </pc:sldChg>
      <pc:sldChg chg="add">
        <pc:chgData name="魏 星达" userId="ca17b13798aa44f7" providerId="LiveId" clId="{AAB30208-7751-EF40-8B47-F0FFB5A82A20}" dt="2021-09-24T09:24:40.169" v="802"/>
        <pc:sldMkLst>
          <pc:docMk/>
          <pc:sldMk cId="1315864609" sldId="343"/>
        </pc:sldMkLst>
      </pc:sldChg>
      <pc:sldChg chg="add">
        <pc:chgData name="魏 星达" userId="ca17b13798aa44f7" providerId="LiveId" clId="{AAB30208-7751-EF40-8B47-F0FFB5A82A20}" dt="2021-09-24T09:25:17.787" v="803"/>
        <pc:sldMkLst>
          <pc:docMk/>
          <pc:sldMk cId="3521542217" sldId="344"/>
        </pc:sldMkLst>
      </pc:sldChg>
      <pc:sldChg chg="add">
        <pc:chgData name="魏 星达" userId="ca17b13798aa44f7" providerId="LiveId" clId="{AAB30208-7751-EF40-8B47-F0FFB5A82A20}" dt="2021-09-24T09:25:21.294" v="804"/>
        <pc:sldMkLst>
          <pc:docMk/>
          <pc:sldMk cId="2917161307" sldId="345"/>
        </pc:sldMkLst>
      </pc:sldChg>
      <pc:sldChg chg="add">
        <pc:chgData name="魏 星达" userId="ca17b13798aa44f7" providerId="LiveId" clId="{AAB30208-7751-EF40-8B47-F0FFB5A82A20}" dt="2021-09-24T09:26:30.885" v="807"/>
        <pc:sldMkLst>
          <pc:docMk/>
          <pc:sldMk cId="1661901440" sldId="348"/>
        </pc:sldMkLst>
      </pc:sldChg>
      <pc:sldChg chg="add">
        <pc:chgData name="魏 星达" userId="ca17b13798aa44f7" providerId="LiveId" clId="{AAB30208-7751-EF40-8B47-F0FFB5A82A20}" dt="2021-09-24T09:28:28.184" v="810"/>
        <pc:sldMkLst>
          <pc:docMk/>
          <pc:sldMk cId="3145157942" sldId="351"/>
        </pc:sldMkLst>
      </pc:sldChg>
      <pc:sldChg chg="add">
        <pc:chgData name="魏 星达" userId="ca17b13798aa44f7" providerId="LiveId" clId="{AAB30208-7751-EF40-8B47-F0FFB5A82A20}" dt="2021-09-24T09:28:31.511" v="811"/>
        <pc:sldMkLst>
          <pc:docMk/>
          <pc:sldMk cId="3460526928" sldId="352"/>
        </pc:sldMkLst>
      </pc:sldChg>
      <pc:sldChg chg="add">
        <pc:chgData name="魏 星达" userId="ca17b13798aa44f7" providerId="LiveId" clId="{AAB30208-7751-EF40-8B47-F0FFB5A82A20}" dt="2021-09-24T09:28:41.315" v="814"/>
        <pc:sldMkLst>
          <pc:docMk/>
          <pc:sldMk cId="2059691718" sldId="355"/>
        </pc:sldMkLst>
      </pc:sldChg>
      <pc:sldChg chg="add">
        <pc:chgData name="魏 星达" userId="ca17b13798aa44f7" providerId="LiveId" clId="{AAB30208-7751-EF40-8B47-F0FFB5A82A20}" dt="2021-09-24T09:28:44.589" v="815"/>
        <pc:sldMkLst>
          <pc:docMk/>
          <pc:sldMk cId="1708802692" sldId="356"/>
        </pc:sldMkLst>
      </pc:sldChg>
      <pc:sldChg chg="add">
        <pc:chgData name="魏 星达" userId="ca17b13798aa44f7" providerId="LiveId" clId="{AAB30208-7751-EF40-8B47-F0FFB5A82A20}" dt="2021-09-24T09:28:56.205" v="818"/>
        <pc:sldMkLst>
          <pc:docMk/>
          <pc:sldMk cId="306015229" sldId="359"/>
        </pc:sldMkLst>
      </pc:sldChg>
      <pc:sldChg chg="add">
        <pc:chgData name="魏 星达" userId="ca17b13798aa44f7" providerId="LiveId" clId="{AAB30208-7751-EF40-8B47-F0FFB5A82A20}" dt="2021-09-24T09:29:26.019" v="819"/>
        <pc:sldMkLst>
          <pc:docMk/>
          <pc:sldMk cId="2842805764" sldId="360"/>
        </pc:sldMkLst>
      </pc:sldChg>
      <pc:sldChg chg="add">
        <pc:chgData name="魏 星达" userId="ca17b13798aa44f7" providerId="LiveId" clId="{AAB30208-7751-EF40-8B47-F0FFB5A82A20}" dt="2021-09-24T09:58:19.445" v="832"/>
        <pc:sldMkLst>
          <pc:docMk/>
          <pc:sldMk cId="3533326009" sldId="372"/>
        </pc:sldMkLst>
      </pc:sldChg>
      <pc:sldChg chg="modSp add mod">
        <pc:chgData name="魏 星达" userId="ca17b13798aa44f7" providerId="LiveId" clId="{AAB30208-7751-EF40-8B47-F0FFB5A82A20}" dt="2021-09-22T13:30:57.901" v="590" actId="207"/>
        <pc:sldMkLst>
          <pc:docMk/>
          <pc:sldMk cId="891162753" sldId="463"/>
        </pc:sldMkLst>
        <pc:spChg chg="mod">
          <ac:chgData name="魏 星达" userId="ca17b13798aa44f7" providerId="LiveId" clId="{AAB30208-7751-EF40-8B47-F0FFB5A82A20}" dt="2021-09-22T13:29:15.318" v="579" actId="27636"/>
          <ac:spMkLst>
            <pc:docMk/>
            <pc:sldMk cId="891162753" sldId="463"/>
            <ac:spMk id="2" creationId="{E9242A54-6DB0-5546-8BA1-6D47B46E80A5}"/>
          </ac:spMkLst>
        </pc:spChg>
        <pc:spChg chg="mod">
          <ac:chgData name="魏 星达" userId="ca17b13798aa44f7" providerId="LiveId" clId="{AAB30208-7751-EF40-8B47-F0FFB5A82A20}" dt="2021-09-22T13:30:57.901" v="590" actId="207"/>
          <ac:spMkLst>
            <pc:docMk/>
            <pc:sldMk cId="891162753" sldId="463"/>
            <ac:spMk id="3" creationId="{C82207DA-0CB7-9E41-8A2F-AEAF926FA1B5}"/>
          </ac:spMkLst>
        </pc:spChg>
      </pc:sldChg>
      <pc:sldChg chg="add del">
        <pc:chgData name="魏 星达" userId="ca17b13798aa44f7" providerId="LiveId" clId="{AAB30208-7751-EF40-8B47-F0FFB5A82A20}" dt="2021-09-24T12:20:33.906" v="848"/>
        <pc:sldMkLst>
          <pc:docMk/>
          <pc:sldMk cId="1085231753" sldId="1400"/>
        </pc:sldMkLst>
      </pc:sldChg>
      <pc:sldChg chg="add del">
        <pc:chgData name="魏 星达" userId="ca17b13798aa44f7" providerId="LiveId" clId="{AAB30208-7751-EF40-8B47-F0FFB5A82A20}" dt="2021-09-24T12:20:33.906" v="848"/>
        <pc:sldMkLst>
          <pc:docMk/>
          <pc:sldMk cId="1139958374" sldId="1401"/>
        </pc:sldMkLst>
      </pc:sldChg>
      <pc:sldChg chg="add del">
        <pc:chgData name="魏 星达" userId="ca17b13798aa44f7" providerId="LiveId" clId="{AAB30208-7751-EF40-8B47-F0FFB5A82A20}" dt="2021-09-24T12:20:33.906" v="848"/>
        <pc:sldMkLst>
          <pc:docMk/>
          <pc:sldMk cId="3320255064" sldId="1402"/>
        </pc:sldMkLst>
      </pc:sldChg>
      <pc:sldChg chg="modSp add del mod">
        <pc:chgData name="魏 星达" userId="ca17b13798aa44f7" providerId="LiveId" clId="{AAB30208-7751-EF40-8B47-F0FFB5A82A20}" dt="2021-09-24T13:33:55.351" v="912" actId="1076"/>
        <pc:sldMkLst>
          <pc:docMk/>
          <pc:sldMk cId="265253880" sldId="1403"/>
        </pc:sldMkLst>
        <pc:picChg chg="mod">
          <ac:chgData name="魏 星达" userId="ca17b13798aa44f7" providerId="LiveId" clId="{AAB30208-7751-EF40-8B47-F0FFB5A82A20}" dt="2021-09-24T13:33:55.351" v="912" actId="1076"/>
          <ac:picMkLst>
            <pc:docMk/>
            <pc:sldMk cId="265253880" sldId="1403"/>
            <ac:picMk id="2" creationId="{00000000-0000-0000-0000-000000000000}"/>
          </ac:picMkLst>
        </pc:picChg>
      </pc:sldChg>
      <pc:sldChg chg="add">
        <pc:chgData name="魏 星达" userId="ca17b13798aa44f7" providerId="LiveId" clId="{AAB30208-7751-EF40-8B47-F0FFB5A82A20}" dt="2021-09-24T12:20:33.906" v="848"/>
        <pc:sldMkLst>
          <pc:docMk/>
          <pc:sldMk cId="2692944810" sldId="1404"/>
        </pc:sldMkLst>
      </pc:sldChg>
      <pc:sldChg chg="add">
        <pc:chgData name="魏 星达" userId="ca17b13798aa44f7" providerId="LiveId" clId="{AAB30208-7751-EF40-8B47-F0FFB5A82A20}" dt="2021-09-24T12:20:33.906" v="848"/>
        <pc:sldMkLst>
          <pc:docMk/>
          <pc:sldMk cId="4083419660" sldId="1405"/>
        </pc:sldMkLst>
      </pc:sldChg>
      <pc:sldChg chg="addSp delSp modSp add mod">
        <pc:chgData name="魏 星达" userId="ca17b13798aa44f7" providerId="LiveId" clId="{AAB30208-7751-EF40-8B47-F0FFB5A82A20}" dt="2021-09-24T13:40:07.032" v="1356" actId="20577"/>
        <pc:sldMkLst>
          <pc:docMk/>
          <pc:sldMk cId="3263390193" sldId="1749"/>
        </pc:sldMkLst>
        <pc:spChg chg="del">
          <ac:chgData name="魏 星达" userId="ca17b13798aa44f7" providerId="LiveId" clId="{AAB30208-7751-EF40-8B47-F0FFB5A82A20}" dt="2021-09-24T13:39:33.162" v="1342" actId="478"/>
          <ac:spMkLst>
            <pc:docMk/>
            <pc:sldMk cId="3263390193" sldId="1749"/>
            <ac:spMk id="2" creationId="{4FE91BE4-58DF-F84F-AF0C-9BA8DA15CA39}"/>
          </ac:spMkLst>
        </pc:spChg>
        <pc:spChg chg="mod">
          <ac:chgData name="魏 星达" userId="ca17b13798aa44f7" providerId="LiveId" clId="{AAB30208-7751-EF40-8B47-F0FFB5A82A20}" dt="2021-09-24T13:39:24.805" v="1341" actId="27636"/>
          <ac:spMkLst>
            <pc:docMk/>
            <pc:sldMk cId="3263390193" sldId="1749"/>
            <ac:spMk id="3" creationId="{2E899F9C-C7C2-004A-A472-34EF7FEF4B9A}"/>
          </ac:spMkLst>
        </pc:spChg>
        <pc:spChg chg="add mod">
          <ac:chgData name="魏 星达" userId="ca17b13798aa44f7" providerId="LiveId" clId="{AAB30208-7751-EF40-8B47-F0FFB5A82A20}" dt="2021-09-24T13:40:07.032" v="1356" actId="20577"/>
          <ac:spMkLst>
            <pc:docMk/>
            <pc:sldMk cId="3263390193" sldId="1749"/>
            <ac:spMk id="5" creationId="{9808B315-726D-FE47-AF0D-FC299B960293}"/>
          </ac:spMkLst>
        </pc:spChg>
      </pc:sldChg>
      <pc:sldChg chg="addSp delSp modSp mod">
        <pc:chgData name="魏 星达" userId="ca17b13798aa44f7" providerId="LiveId" clId="{AAB30208-7751-EF40-8B47-F0FFB5A82A20}" dt="2021-09-22T12:49:26.093" v="29" actId="478"/>
        <pc:sldMkLst>
          <pc:docMk/>
          <pc:sldMk cId="3628960693" sldId="2241"/>
        </pc:sldMkLst>
        <pc:spChg chg="add mod">
          <ac:chgData name="魏 星达" userId="ca17b13798aa44f7" providerId="LiveId" clId="{AAB30208-7751-EF40-8B47-F0FFB5A82A20}" dt="2021-09-22T12:49:24.442" v="28" actId="1076"/>
          <ac:spMkLst>
            <pc:docMk/>
            <pc:sldMk cId="3628960693" sldId="2241"/>
            <ac:spMk id="2" creationId="{612E1626-5B29-8F4D-A08A-367214F2B15C}"/>
          </ac:spMkLst>
        </pc:spChg>
        <pc:spChg chg="del">
          <ac:chgData name="魏 星达" userId="ca17b13798aa44f7" providerId="LiveId" clId="{AAB30208-7751-EF40-8B47-F0FFB5A82A20}" dt="2021-09-22T12:49:26.093" v="29" actId="478"/>
          <ac:spMkLst>
            <pc:docMk/>
            <pc:sldMk cId="3628960693" sldId="2241"/>
            <ac:spMk id="10" creationId="{888ED355-44B6-D14B-BD43-61B43993464E}"/>
          </ac:spMkLst>
        </pc:spChg>
      </pc:sldChg>
      <pc:sldChg chg="add">
        <pc:chgData name="魏 星达" userId="ca17b13798aa44f7" providerId="LiveId" clId="{AAB30208-7751-EF40-8B47-F0FFB5A82A20}" dt="2021-09-24T09:26:24.012" v="805"/>
        <pc:sldMkLst>
          <pc:docMk/>
          <pc:sldMk cId="1008774810" sldId="2272"/>
        </pc:sldMkLst>
      </pc:sldChg>
      <pc:sldChg chg="add">
        <pc:chgData name="魏 星达" userId="ca17b13798aa44f7" providerId="LiveId" clId="{AAB30208-7751-EF40-8B47-F0FFB5A82A20}" dt="2021-09-24T09:26:27.453" v="806"/>
        <pc:sldMkLst>
          <pc:docMk/>
          <pc:sldMk cId="1147149297" sldId="2273"/>
        </pc:sldMkLst>
      </pc:sldChg>
      <pc:sldChg chg="add">
        <pc:chgData name="魏 星达" userId="ca17b13798aa44f7" providerId="LiveId" clId="{AAB30208-7751-EF40-8B47-F0FFB5A82A20}" dt="2021-09-24T09:27:20.955" v="808"/>
        <pc:sldMkLst>
          <pc:docMk/>
          <pc:sldMk cId="3602073976" sldId="2274"/>
        </pc:sldMkLst>
      </pc:sldChg>
      <pc:sldChg chg="add">
        <pc:chgData name="魏 星达" userId="ca17b13798aa44f7" providerId="LiveId" clId="{AAB30208-7751-EF40-8B47-F0FFB5A82A20}" dt="2021-09-24T09:27:25.511" v="809"/>
        <pc:sldMkLst>
          <pc:docMk/>
          <pc:sldMk cId="3774552202" sldId="2275"/>
        </pc:sldMkLst>
      </pc:sldChg>
      <pc:sldChg chg="add">
        <pc:chgData name="魏 星达" userId="ca17b13798aa44f7" providerId="LiveId" clId="{AAB30208-7751-EF40-8B47-F0FFB5A82A20}" dt="2021-09-24T09:28:34.941" v="812"/>
        <pc:sldMkLst>
          <pc:docMk/>
          <pc:sldMk cId="2760985858" sldId="2276"/>
        </pc:sldMkLst>
      </pc:sldChg>
      <pc:sldChg chg="add">
        <pc:chgData name="魏 星达" userId="ca17b13798aa44f7" providerId="LiveId" clId="{AAB30208-7751-EF40-8B47-F0FFB5A82A20}" dt="2021-09-24T09:28:38.037" v="813"/>
        <pc:sldMkLst>
          <pc:docMk/>
          <pc:sldMk cId="672041445" sldId="2277"/>
        </pc:sldMkLst>
      </pc:sldChg>
      <pc:sldChg chg="add">
        <pc:chgData name="魏 星达" userId="ca17b13798aa44f7" providerId="LiveId" clId="{AAB30208-7751-EF40-8B47-F0FFB5A82A20}" dt="2021-09-24T09:28:49.998" v="816"/>
        <pc:sldMkLst>
          <pc:docMk/>
          <pc:sldMk cId="4253632031" sldId="2278"/>
        </pc:sldMkLst>
      </pc:sldChg>
      <pc:sldChg chg="add">
        <pc:chgData name="魏 星达" userId="ca17b13798aa44f7" providerId="LiveId" clId="{AAB30208-7751-EF40-8B47-F0FFB5A82A20}" dt="2021-09-24T09:28:53.214" v="817"/>
        <pc:sldMkLst>
          <pc:docMk/>
          <pc:sldMk cId="1493118772" sldId="2279"/>
        </pc:sldMkLst>
      </pc:sldChg>
      <pc:sldChg chg="add">
        <pc:chgData name="魏 星达" userId="ca17b13798aa44f7" providerId="LiveId" clId="{AAB30208-7751-EF40-8B47-F0FFB5A82A20}" dt="2021-09-24T09:29:29.307" v="820"/>
        <pc:sldMkLst>
          <pc:docMk/>
          <pc:sldMk cId="3921919463" sldId="2280"/>
        </pc:sldMkLst>
      </pc:sldChg>
      <pc:sldChg chg="add">
        <pc:chgData name="魏 星达" userId="ca17b13798aa44f7" providerId="LiveId" clId="{AAB30208-7751-EF40-8B47-F0FFB5A82A20}" dt="2021-09-24T09:57:30.637" v="824"/>
        <pc:sldMkLst>
          <pc:docMk/>
          <pc:sldMk cId="3950037922" sldId="2282"/>
        </pc:sldMkLst>
      </pc:sldChg>
      <pc:sldChg chg="add">
        <pc:chgData name="魏 星达" userId="ca17b13798aa44f7" providerId="LiveId" clId="{AAB30208-7751-EF40-8B47-F0FFB5A82A20}" dt="2021-09-24T09:57:34.284" v="825"/>
        <pc:sldMkLst>
          <pc:docMk/>
          <pc:sldMk cId="2476042305" sldId="2283"/>
        </pc:sldMkLst>
      </pc:sldChg>
      <pc:sldChg chg="add">
        <pc:chgData name="魏 星达" userId="ca17b13798aa44f7" providerId="LiveId" clId="{AAB30208-7751-EF40-8B47-F0FFB5A82A20}" dt="2021-09-24T09:57:37.549" v="826"/>
        <pc:sldMkLst>
          <pc:docMk/>
          <pc:sldMk cId="1524482724" sldId="2284"/>
        </pc:sldMkLst>
      </pc:sldChg>
      <pc:sldChg chg="add">
        <pc:chgData name="魏 星达" userId="ca17b13798aa44f7" providerId="LiveId" clId="{AAB30208-7751-EF40-8B47-F0FFB5A82A20}" dt="2021-09-24T09:57:41.497" v="827"/>
        <pc:sldMkLst>
          <pc:docMk/>
          <pc:sldMk cId="1876764360" sldId="2285"/>
        </pc:sldMkLst>
      </pc:sldChg>
      <pc:sldChg chg="add">
        <pc:chgData name="魏 星达" userId="ca17b13798aa44f7" providerId="LiveId" clId="{AAB30208-7751-EF40-8B47-F0FFB5A82A20}" dt="2021-09-24T09:57:45.184" v="828"/>
        <pc:sldMkLst>
          <pc:docMk/>
          <pc:sldMk cId="1055944856" sldId="2286"/>
        </pc:sldMkLst>
      </pc:sldChg>
      <pc:sldChg chg="add">
        <pc:chgData name="魏 星达" userId="ca17b13798aa44f7" providerId="LiveId" clId="{AAB30208-7751-EF40-8B47-F0FFB5A82A20}" dt="2021-09-24T09:57:49.185" v="829"/>
        <pc:sldMkLst>
          <pc:docMk/>
          <pc:sldMk cId="3965865435" sldId="2287"/>
        </pc:sldMkLst>
      </pc:sldChg>
      <pc:sldChg chg="add">
        <pc:chgData name="魏 星达" userId="ca17b13798aa44f7" providerId="LiveId" clId="{AAB30208-7751-EF40-8B47-F0FFB5A82A20}" dt="2021-09-24T09:58:05.160" v="830"/>
        <pc:sldMkLst>
          <pc:docMk/>
          <pc:sldMk cId="3233428990" sldId="2288"/>
        </pc:sldMkLst>
      </pc:sldChg>
      <pc:sldChg chg="add">
        <pc:chgData name="魏 星达" userId="ca17b13798aa44f7" providerId="LiveId" clId="{AAB30208-7751-EF40-8B47-F0FFB5A82A20}" dt="2021-09-24T09:58:08.699" v="831"/>
        <pc:sldMkLst>
          <pc:docMk/>
          <pc:sldMk cId="619422062" sldId="2289"/>
        </pc:sldMkLst>
      </pc:sldChg>
      <pc:sldChg chg="del">
        <pc:chgData name="魏 星达" userId="ca17b13798aa44f7" providerId="LiveId" clId="{AAB30208-7751-EF40-8B47-F0FFB5A82A20}" dt="2021-09-24T12:20:19.388" v="843" actId="2696"/>
        <pc:sldMkLst>
          <pc:docMk/>
          <pc:sldMk cId="3557802745" sldId="2520"/>
        </pc:sldMkLst>
      </pc:sldChg>
      <pc:sldChg chg="modSp ord">
        <pc:chgData name="魏 星达" userId="ca17b13798aa44f7" providerId="LiveId" clId="{AAB30208-7751-EF40-8B47-F0FFB5A82A20}" dt="2021-09-22T13:29:20.619" v="580" actId="20578"/>
        <pc:sldMkLst>
          <pc:docMk/>
          <pc:sldMk cId="1307549202" sldId="2538"/>
        </pc:sldMkLst>
        <pc:spChg chg="mod">
          <ac:chgData name="魏 星达" userId="ca17b13798aa44f7" providerId="LiveId" clId="{AAB30208-7751-EF40-8B47-F0FFB5A82A20}" dt="2021-09-22T13:05:29.408" v="210"/>
          <ac:spMkLst>
            <pc:docMk/>
            <pc:sldMk cId="1307549202" sldId="2538"/>
            <ac:spMk id="2" creationId="{C768E4CA-7714-6243-ABBF-A6169D4C8511}"/>
          </ac:spMkLst>
        </pc:spChg>
      </pc:sldChg>
      <pc:sldChg chg="modSp">
        <pc:chgData name="魏 星达" userId="ca17b13798aa44f7" providerId="LiveId" clId="{AAB30208-7751-EF40-8B47-F0FFB5A82A20}" dt="2021-09-22T12:50:15.539" v="31"/>
        <pc:sldMkLst>
          <pc:docMk/>
          <pc:sldMk cId="3396465388" sldId="2539"/>
        </pc:sldMkLst>
        <pc:spChg chg="mod">
          <ac:chgData name="魏 星达" userId="ca17b13798aa44f7" providerId="LiveId" clId="{AAB30208-7751-EF40-8B47-F0FFB5A82A20}" dt="2021-09-22T12:50:15.539" v="31"/>
          <ac:spMkLst>
            <pc:docMk/>
            <pc:sldMk cId="3396465388" sldId="2539"/>
            <ac:spMk id="5" creationId="{375403D9-9667-EA4B-986A-9CD8EA818815}"/>
          </ac:spMkLst>
        </pc:spChg>
      </pc:sldChg>
      <pc:sldChg chg="modSp add mod">
        <pc:chgData name="魏 星达" userId="ca17b13798aa44f7" providerId="LiveId" clId="{AAB30208-7751-EF40-8B47-F0FFB5A82A20}" dt="2021-09-22T12:53:48.648" v="87" actId="207"/>
        <pc:sldMkLst>
          <pc:docMk/>
          <pc:sldMk cId="1792842781" sldId="2540"/>
        </pc:sldMkLst>
        <pc:spChg chg="mod">
          <ac:chgData name="魏 星达" userId="ca17b13798aa44f7" providerId="LiveId" clId="{AAB30208-7751-EF40-8B47-F0FFB5A82A20}" dt="2021-09-22T12:50:45.787" v="36" actId="2711"/>
          <ac:spMkLst>
            <pc:docMk/>
            <pc:sldMk cId="1792842781" sldId="2540"/>
            <ac:spMk id="2" creationId="{6357C1B5-8F23-D249-8C71-479D71C857F1}"/>
          </ac:spMkLst>
        </pc:spChg>
        <pc:spChg chg="mod">
          <ac:chgData name="魏 星达" userId="ca17b13798aa44f7" providerId="LiveId" clId="{AAB30208-7751-EF40-8B47-F0FFB5A82A20}" dt="2021-09-22T12:53:48.648" v="87" actId="207"/>
          <ac:spMkLst>
            <pc:docMk/>
            <pc:sldMk cId="1792842781" sldId="2540"/>
            <ac:spMk id="3" creationId="{10B14A7F-50B5-B541-A75D-97903C9B1ED0}"/>
          </ac:spMkLst>
        </pc:spChg>
      </pc:sldChg>
      <pc:sldChg chg="modSp add mod">
        <pc:chgData name="魏 星达" userId="ca17b13798aa44f7" providerId="LiveId" clId="{AAB30208-7751-EF40-8B47-F0FFB5A82A20}" dt="2021-09-22T12:51:35.191" v="43" actId="14100"/>
        <pc:sldMkLst>
          <pc:docMk/>
          <pc:sldMk cId="738127777" sldId="2541"/>
        </pc:sldMkLst>
        <pc:spChg chg="mod">
          <ac:chgData name="魏 星达" userId="ca17b13798aa44f7" providerId="LiveId" clId="{AAB30208-7751-EF40-8B47-F0FFB5A82A20}" dt="2021-09-22T12:51:35.191" v="43" actId="14100"/>
          <ac:spMkLst>
            <pc:docMk/>
            <pc:sldMk cId="738127777" sldId="2541"/>
            <ac:spMk id="3" creationId="{10B14A7F-50B5-B541-A75D-97903C9B1ED0}"/>
          </ac:spMkLst>
        </pc:spChg>
      </pc:sldChg>
      <pc:sldChg chg="modSp new mod">
        <pc:chgData name="魏 星达" userId="ca17b13798aa44f7" providerId="LiveId" clId="{AAB30208-7751-EF40-8B47-F0FFB5A82A20}" dt="2021-09-22T12:52:16.656" v="71" actId="2711"/>
        <pc:sldMkLst>
          <pc:docMk/>
          <pc:sldMk cId="3724782800" sldId="2542"/>
        </pc:sldMkLst>
        <pc:spChg chg="mod">
          <ac:chgData name="魏 星达" userId="ca17b13798aa44f7" providerId="LiveId" clId="{AAB30208-7751-EF40-8B47-F0FFB5A82A20}" dt="2021-09-22T12:51:50.800" v="67" actId="20577"/>
          <ac:spMkLst>
            <pc:docMk/>
            <pc:sldMk cId="3724782800" sldId="2542"/>
            <ac:spMk id="2" creationId="{7B4680BC-2854-7D4F-B88D-E1B1BEED1D7A}"/>
          </ac:spMkLst>
        </pc:spChg>
        <pc:spChg chg="mod">
          <ac:chgData name="魏 星达" userId="ca17b13798aa44f7" providerId="LiveId" clId="{AAB30208-7751-EF40-8B47-F0FFB5A82A20}" dt="2021-09-22T12:52:16.656" v="71" actId="2711"/>
          <ac:spMkLst>
            <pc:docMk/>
            <pc:sldMk cId="3724782800" sldId="2542"/>
            <ac:spMk id="3" creationId="{890C5622-B1EF-D945-833D-177D55BA2CAB}"/>
          </ac:spMkLst>
        </pc:spChg>
      </pc:sldChg>
      <pc:sldChg chg="addSp modSp new mod modAnim">
        <pc:chgData name="魏 星达" userId="ca17b13798aa44f7" providerId="LiveId" clId="{AAB30208-7751-EF40-8B47-F0FFB5A82A20}" dt="2021-09-22T12:54:39.475" v="103" actId="1076"/>
        <pc:sldMkLst>
          <pc:docMk/>
          <pc:sldMk cId="865785568" sldId="2543"/>
        </pc:sldMkLst>
        <pc:spChg chg="mod">
          <ac:chgData name="魏 星达" userId="ca17b13798aa44f7" providerId="LiveId" clId="{AAB30208-7751-EF40-8B47-F0FFB5A82A20}" dt="2021-09-22T12:53:58.064" v="89" actId="2711"/>
          <ac:spMkLst>
            <pc:docMk/>
            <pc:sldMk cId="865785568" sldId="2543"/>
            <ac:spMk id="2" creationId="{85CDFFC9-6A19-BB45-B5E1-E80D48A89299}"/>
          </ac:spMkLst>
        </pc:spChg>
        <pc:spChg chg="mod">
          <ac:chgData name="魏 星达" userId="ca17b13798aa44f7" providerId="LiveId" clId="{AAB30208-7751-EF40-8B47-F0FFB5A82A20}" dt="2021-09-22T12:54:28.152" v="101" actId="207"/>
          <ac:spMkLst>
            <pc:docMk/>
            <pc:sldMk cId="865785568" sldId="2543"/>
            <ac:spMk id="3" creationId="{E97D5C77-2D53-3441-8277-0D5E398A5943}"/>
          </ac:spMkLst>
        </pc:spChg>
        <pc:picChg chg="add mod">
          <ac:chgData name="魏 星达" userId="ca17b13798aa44f7" providerId="LiveId" clId="{AAB30208-7751-EF40-8B47-F0FFB5A82A20}" dt="2021-09-22T12:54:39.475" v="103" actId="1076"/>
          <ac:picMkLst>
            <pc:docMk/>
            <pc:sldMk cId="865785568" sldId="2543"/>
            <ac:picMk id="5" creationId="{CB012BCB-CA69-DC48-9F8F-C74C1AEBEA58}"/>
          </ac:picMkLst>
        </pc:picChg>
      </pc:sldChg>
      <pc:sldChg chg="addSp modSp new mod ord modAnim">
        <pc:chgData name="魏 星达" userId="ca17b13798aa44f7" providerId="LiveId" clId="{AAB30208-7751-EF40-8B47-F0FFB5A82A20}" dt="2021-09-22T13:29:20.619" v="580" actId="20578"/>
        <pc:sldMkLst>
          <pc:docMk/>
          <pc:sldMk cId="1532763515" sldId="2544"/>
        </pc:sldMkLst>
        <pc:spChg chg="mod">
          <ac:chgData name="魏 星达" userId="ca17b13798aa44f7" providerId="LiveId" clId="{AAB30208-7751-EF40-8B47-F0FFB5A82A20}" dt="2021-09-22T12:59:08.781" v="111"/>
          <ac:spMkLst>
            <pc:docMk/>
            <pc:sldMk cId="1532763515" sldId="2544"/>
            <ac:spMk id="2" creationId="{76D63FE8-0809-FD44-A47D-F4A2BBD74545}"/>
          </ac:spMkLst>
        </pc:spChg>
        <pc:spChg chg="mod">
          <ac:chgData name="魏 星达" userId="ca17b13798aa44f7" providerId="LiveId" clId="{AAB30208-7751-EF40-8B47-F0FFB5A82A20}" dt="2021-09-22T12:59:33.528" v="122" actId="20577"/>
          <ac:spMkLst>
            <pc:docMk/>
            <pc:sldMk cId="1532763515" sldId="2544"/>
            <ac:spMk id="3" creationId="{4BC0E6F5-0F41-254D-AC68-4F6B01138486}"/>
          </ac:spMkLst>
        </pc:spChg>
        <pc:spChg chg="add mod">
          <ac:chgData name="魏 星达" userId="ca17b13798aa44f7" providerId="LiveId" clId="{AAB30208-7751-EF40-8B47-F0FFB5A82A20}" dt="2021-09-22T13:00:17.476" v="124" actId="1076"/>
          <ac:spMkLst>
            <pc:docMk/>
            <pc:sldMk cId="1532763515" sldId="2544"/>
            <ac:spMk id="5" creationId="{550F1961-09E1-454F-8AB4-CC37075416F2}"/>
          </ac:spMkLst>
        </pc:spChg>
        <pc:spChg chg="add mod">
          <ac:chgData name="魏 星达" userId="ca17b13798aa44f7" providerId="LiveId" clId="{AAB30208-7751-EF40-8B47-F0FFB5A82A20}" dt="2021-09-22T13:00:33.360" v="146" actId="20577"/>
          <ac:spMkLst>
            <pc:docMk/>
            <pc:sldMk cId="1532763515" sldId="2544"/>
            <ac:spMk id="6" creationId="{9462AB78-0DC0-E94F-BCE2-865AB5199C96}"/>
          </ac:spMkLst>
        </pc:spChg>
      </pc:sldChg>
      <pc:sldChg chg="addSp delSp modSp add mod ord modAnim">
        <pc:chgData name="魏 星达" userId="ca17b13798aa44f7" providerId="LiveId" clId="{AAB30208-7751-EF40-8B47-F0FFB5A82A20}" dt="2021-09-22T13:29:20.619" v="580" actId="20578"/>
        <pc:sldMkLst>
          <pc:docMk/>
          <pc:sldMk cId="399971803" sldId="2545"/>
        </pc:sldMkLst>
        <pc:spChg chg="mod">
          <ac:chgData name="魏 星达" userId="ca17b13798aa44f7" providerId="LiveId" clId="{AAB30208-7751-EF40-8B47-F0FFB5A82A20}" dt="2021-09-22T13:03:44.373" v="195" actId="14100"/>
          <ac:spMkLst>
            <pc:docMk/>
            <pc:sldMk cId="399971803" sldId="2545"/>
            <ac:spMk id="3" creationId="{4BC0E6F5-0F41-254D-AC68-4F6B01138486}"/>
          </ac:spMkLst>
        </pc:spChg>
        <pc:spChg chg="del">
          <ac:chgData name="魏 星达" userId="ca17b13798aa44f7" providerId="LiveId" clId="{AAB30208-7751-EF40-8B47-F0FFB5A82A20}" dt="2021-09-22T13:01:18.368" v="150" actId="478"/>
          <ac:spMkLst>
            <pc:docMk/>
            <pc:sldMk cId="399971803" sldId="2545"/>
            <ac:spMk id="5" creationId="{550F1961-09E1-454F-8AB4-CC37075416F2}"/>
          </ac:spMkLst>
        </pc:spChg>
        <pc:spChg chg="del">
          <ac:chgData name="魏 星达" userId="ca17b13798aa44f7" providerId="LiveId" clId="{AAB30208-7751-EF40-8B47-F0FFB5A82A20}" dt="2021-09-22T13:01:18.368" v="150" actId="478"/>
          <ac:spMkLst>
            <pc:docMk/>
            <pc:sldMk cId="399971803" sldId="2545"/>
            <ac:spMk id="6" creationId="{9462AB78-0DC0-E94F-BCE2-865AB5199C96}"/>
          </ac:spMkLst>
        </pc:spChg>
        <pc:spChg chg="add mod">
          <ac:chgData name="魏 星达" userId="ca17b13798aa44f7" providerId="LiveId" clId="{AAB30208-7751-EF40-8B47-F0FFB5A82A20}" dt="2021-09-22T13:04:59.738" v="208" actId="1076"/>
          <ac:spMkLst>
            <pc:docMk/>
            <pc:sldMk cId="399971803" sldId="2545"/>
            <ac:spMk id="8" creationId="{74C40E36-525F-744C-AB1E-4CC463390342}"/>
          </ac:spMkLst>
        </pc:spChg>
        <pc:picChg chg="add mod">
          <ac:chgData name="魏 星达" userId="ca17b13798aa44f7" providerId="LiveId" clId="{AAB30208-7751-EF40-8B47-F0FFB5A82A20}" dt="2021-09-22T13:04:16.939" v="199" actId="1076"/>
          <ac:picMkLst>
            <pc:docMk/>
            <pc:sldMk cId="399971803" sldId="2545"/>
            <ac:picMk id="1026" creationId="{B382AEE8-945C-F148-B7FF-BE0D35598930}"/>
          </ac:picMkLst>
        </pc:picChg>
      </pc:sldChg>
      <pc:sldChg chg="modSp add mod ord modNotesTx">
        <pc:chgData name="魏 星达" userId="ca17b13798aa44f7" providerId="LiveId" clId="{AAB30208-7751-EF40-8B47-F0FFB5A82A20}" dt="2021-09-22T13:26:13.906" v="500" actId="20577"/>
        <pc:sldMkLst>
          <pc:docMk/>
          <pc:sldMk cId="520146593" sldId="2546"/>
        </pc:sldMkLst>
        <pc:spChg chg="mod">
          <ac:chgData name="魏 星达" userId="ca17b13798aa44f7" providerId="LiveId" clId="{AAB30208-7751-EF40-8B47-F0FFB5A82A20}" dt="2021-09-22T13:26:13.906" v="500" actId="20577"/>
          <ac:spMkLst>
            <pc:docMk/>
            <pc:sldMk cId="520146593" sldId="2546"/>
            <ac:spMk id="5" creationId="{375403D9-9667-EA4B-986A-9CD8EA818815}"/>
          </ac:spMkLst>
        </pc:spChg>
      </pc:sldChg>
      <pc:sldChg chg="addSp modSp new mod">
        <pc:chgData name="魏 星达" userId="ca17b13798aa44f7" providerId="LiveId" clId="{AAB30208-7751-EF40-8B47-F0FFB5A82A20}" dt="2021-09-24T08:49:38.665" v="771"/>
        <pc:sldMkLst>
          <pc:docMk/>
          <pc:sldMk cId="2369740244" sldId="2547"/>
        </pc:sldMkLst>
        <pc:spChg chg="mod">
          <ac:chgData name="魏 星达" userId="ca17b13798aa44f7" providerId="LiveId" clId="{AAB30208-7751-EF40-8B47-F0FFB5A82A20}" dt="2021-09-22T13:24:19.237" v="382"/>
          <ac:spMkLst>
            <pc:docMk/>
            <pc:sldMk cId="2369740244" sldId="2547"/>
            <ac:spMk id="2" creationId="{3BBB5C69-10FB-4F4F-B383-79724D14D2E9}"/>
          </ac:spMkLst>
        </pc:spChg>
        <pc:spChg chg="mod">
          <ac:chgData name="魏 星达" userId="ca17b13798aa44f7" providerId="LiveId" clId="{AAB30208-7751-EF40-8B47-F0FFB5A82A20}" dt="2021-09-24T08:49:38.665" v="771"/>
          <ac:spMkLst>
            <pc:docMk/>
            <pc:sldMk cId="2369740244" sldId="2547"/>
            <ac:spMk id="3" creationId="{B82C0A54-CF04-E548-B6AA-D123E6F7E27D}"/>
          </ac:spMkLst>
        </pc:spChg>
        <pc:spChg chg="add mod">
          <ac:chgData name="魏 星达" userId="ca17b13798aa44f7" providerId="LiveId" clId="{AAB30208-7751-EF40-8B47-F0FFB5A82A20}" dt="2021-09-22T13:27:12.881" v="559" actId="166"/>
          <ac:spMkLst>
            <pc:docMk/>
            <pc:sldMk cId="2369740244" sldId="2547"/>
            <ac:spMk id="5" creationId="{BD77F0EF-C92D-DD4D-95A6-294A4CF44EB5}"/>
          </ac:spMkLst>
        </pc:spChg>
        <pc:spChg chg="add mod">
          <ac:chgData name="魏 星达" userId="ca17b13798aa44f7" providerId="LiveId" clId="{AAB30208-7751-EF40-8B47-F0FFB5A82A20}" dt="2021-09-22T13:27:38.117" v="566" actId="2085"/>
          <ac:spMkLst>
            <pc:docMk/>
            <pc:sldMk cId="2369740244" sldId="2547"/>
            <ac:spMk id="19" creationId="{DD4DF9D3-3CD6-1C49-8687-DA4FFD744756}"/>
          </ac:spMkLst>
        </pc:spChg>
        <pc:cxnChg chg="add mod">
          <ac:chgData name="魏 星达" userId="ca17b13798aa44f7" providerId="LiveId" clId="{AAB30208-7751-EF40-8B47-F0FFB5A82A20}" dt="2021-09-22T13:26:54.022" v="551" actId="14100"/>
          <ac:cxnSpMkLst>
            <pc:docMk/>
            <pc:sldMk cId="2369740244" sldId="2547"/>
            <ac:cxnSpMk id="7" creationId="{19D38D42-F4A2-1846-8D4A-80829CAE3542}"/>
          </ac:cxnSpMkLst>
        </pc:cxnChg>
        <pc:cxnChg chg="add mod">
          <ac:chgData name="魏 星达" userId="ca17b13798aa44f7" providerId="LiveId" clId="{AAB30208-7751-EF40-8B47-F0FFB5A82A20}" dt="2021-09-22T13:26:59.631" v="554" actId="14100"/>
          <ac:cxnSpMkLst>
            <pc:docMk/>
            <pc:sldMk cId="2369740244" sldId="2547"/>
            <ac:cxnSpMk id="9" creationId="{A41F2BEB-64A1-D541-8194-F63F0755EEAD}"/>
          </ac:cxnSpMkLst>
        </pc:cxnChg>
        <pc:cxnChg chg="add mod">
          <ac:chgData name="魏 星达" userId="ca17b13798aa44f7" providerId="LiveId" clId="{AAB30208-7751-EF40-8B47-F0FFB5A82A20}" dt="2021-09-22T13:27:03.055" v="556" actId="14100"/>
          <ac:cxnSpMkLst>
            <pc:docMk/>
            <pc:sldMk cId="2369740244" sldId="2547"/>
            <ac:cxnSpMk id="12" creationId="{0D550B0D-37E8-3641-9F50-F6E23AFC32D8}"/>
          </ac:cxnSpMkLst>
        </pc:cxnChg>
        <pc:cxnChg chg="add mod">
          <ac:chgData name="魏 星达" userId="ca17b13798aa44f7" providerId="LiveId" clId="{AAB30208-7751-EF40-8B47-F0FFB5A82A20}" dt="2021-09-22T13:27:58.124" v="569" actId="14100"/>
          <ac:cxnSpMkLst>
            <pc:docMk/>
            <pc:sldMk cId="2369740244" sldId="2547"/>
            <ac:cxnSpMk id="14" creationId="{116101AF-1C19-6B41-AB29-6B03BC11A1E8}"/>
          </ac:cxnSpMkLst>
        </pc:cxnChg>
        <pc:cxnChg chg="add mod">
          <ac:chgData name="魏 星达" userId="ca17b13798aa44f7" providerId="LiveId" clId="{AAB30208-7751-EF40-8B47-F0FFB5A82A20}" dt="2021-09-22T13:27:25.372" v="563" actId="14100"/>
          <ac:cxnSpMkLst>
            <pc:docMk/>
            <pc:sldMk cId="2369740244" sldId="2547"/>
            <ac:cxnSpMk id="16" creationId="{70B9F7B2-4F14-5441-8DA7-3153701BC8CE}"/>
          </ac:cxnSpMkLst>
        </pc:cxnChg>
      </pc:sldChg>
      <pc:sldChg chg="add del">
        <pc:chgData name="魏 星达" userId="ca17b13798aa44f7" providerId="LiveId" clId="{AAB30208-7751-EF40-8B47-F0FFB5A82A20}" dt="2021-09-22T13:25:48.494" v="490"/>
        <pc:sldMkLst>
          <pc:docMk/>
          <pc:sldMk cId="173332555" sldId="2548"/>
        </pc:sldMkLst>
      </pc:sldChg>
      <pc:sldChg chg="addSp delSp modSp new mod">
        <pc:chgData name="魏 星达" userId="ca17b13798aa44f7" providerId="LiveId" clId="{AAB30208-7751-EF40-8B47-F0FFB5A82A20}" dt="2021-09-24T08:39:04.876" v="629" actId="1076"/>
        <pc:sldMkLst>
          <pc:docMk/>
          <pc:sldMk cId="4207933973" sldId="2548"/>
        </pc:sldMkLst>
        <pc:spChg chg="mod">
          <ac:chgData name="魏 星达" userId="ca17b13798aa44f7" providerId="LiveId" clId="{AAB30208-7751-EF40-8B47-F0FFB5A82A20}" dt="2021-09-22T13:25:55.972" v="492"/>
          <ac:spMkLst>
            <pc:docMk/>
            <pc:sldMk cId="4207933973" sldId="2548"/>
            <ac:spMk id="2" creationId="{D1C6A960-9E6C-474D-803D-22F72F0D603F}"/>
          </ac:spMkLst>
        </pc:spChg>
        <pc:spChg chg="mod">
          <ac:chgData name="魏 星达" userId="ca17b13798aa44f7" providerId="LiveId" clId="{AAB30208-7751-EF40-8B47-F0FFB5A82A20}" dt="2021-09-22T13:29:00.625" v="577" actId="207"/>
          <ac:spMkLst>
            <pc:docMk/>
            <pc:sldMk cId="4207933973" sldId="2548"/>
            <ac:spMk id="3" creationId="{6C5D5F69-580F-D147-94E3-E4111F277582}"/>
          </ac:spMkLst>
        </pc:spChg>
        <pc:picChg chg="add mod">
          <ac:chgData name="魏 星达" userId="ca17b13798aa44f7" providerId="LiveId" clId="{AAB30208-7751-EF40-8B47-F0FFB5A82A20}" dt="2021-09-24T08:39:04.876" v="629" actId="1076"/>
          <ac:picMkLst>
            <pc:docMk/>
            <pc:sldMk cId="4207933973" sldId="2548"/>
            <ac:picMk id="6" creationId="{2E343F92-40EF-2644-B6CE-75B7F5033BB6}"/>
          </ac:picMkLst>
        </pc:picChg>
        <pc:picChg chg="add del mod">
          <ac:chgData name="魏 星达" userId="ca17b13798aa44f7" providerId="LiveId" clId="{AAB30208-7751-EF40-8B47-F0FFB5A82A20}" dt="2021-09-24T08:38:24.516" v="622" actId="478"/>
          <ac:picMkLst>
            <pc:docMk/>
            <pc:sldMk cId="4207933973" sldId="2548"/>
            <ac:picMk id="1026" creationId="{AEE9F5E7-0BEA-9A4D-8CD6-091C86213723}"/>
          </ac:picMkLst>
        </pc:picChg>
      </pc:sldChg>
      <pc:sldChg chg="modSp add mod">
        <pc:chgData name="魏 星达" userId="ca17b13798aa44f7" providerId="LiveId" clId="{AAB30208-7751-EF40-8B47-F0FFB5A82A20}" dt="2021-09-22T13:31:48.074" v="614" actId="113"/>
        <pc:sldMkLst>
          <pc:docMk/>
          <pc:sldMk cId="255497814" sldId="2549"/>
        </pc:sldMkLst>
        <pc:spChg chg="mod">
          <ac:chgData name="魏 星达" userId="ca17b13798aa44f7" providerId="LiveId" clId="{AAB30208-7751-EF40-8B47-F0FFB5A82A20}" dt="2021-09-22T13:31:48.074" v="614" actId="113"/>
          <ac:spMkLst>
            <pc:docMk/>
            <pc:sldMk cId="255497814" sldId="2549"/>
            <ac:spMk id="5" creationId="{375403D9-9667-EA4B-986A-9CD8EA818815}"/>
          </ac:spMkLst>
        </pc:spChg>
      </pc:sldChg>
      <pc:sldChg chg="modSp add">
        <pc:chgData name="魏 星达" userId="ca17b13798aa44f7" providerId="LiveId" clId="{AAB30208-7751-EF40-8B47-F0FFB5A82A20}" dt="2021-09-22T13:32:16.105" v="619"/>
        <pc:sldMkLst>
          <pc:docMk/>
          <pc:sldMk cId="1234999695" sldId="2550"/>
        </pc:sldMkLst>
        <pc:spChg chg="mod">
          <ac:chgData name="魏 星达" userId="ca17b13798aa44f7" providerId="LiveId" clId="{AAB30208-7751-EF40-8B47-F0FFB5A82A20}" dt="2021-09-22T13:32:16.105" v="619"/>
          <ac:spMkLst>
            <pc:docMk/>
            <pc:sldMk cId="1234999695" sldId="2550"/>
            <ac:spMk id="5" creationId="{375403D9-9667-EA4B-986A-9CD8EA818815}"/>
          </ac:spMkLst>
        </pc:spChg>
      </pc:sldChg>
      <pc:sldChg chg="new del">
        <pc:chgData name="魏 星达" userId="ca17b13798aa44f7" providerId="LiveId" clId="{AAB30208-7751-EF40-8B47-F0FFB5A82A20}" dt="2021-09-22T13:32:08.444" v="616" actId="680"/>
        <pc:sldMkLst>
          <pc:docMk/>
          <pc:sldMk cId="2241544880" sldId="2550"/>
        </pc:sldMkLst>
      </pc:sldChg>
      <pc:sldChg chg="modSp mod">
        <pc:chgData name="魏 星达" userId="ca17b13798aa44f7" providerId="LiveId" clId="{AAB30208-7751-EF40-8B47-F0FFB5A82A20}" dt="2021-09-24T08:48:02.913" v="663" actId="1076"/>
        <pc:sldMkLst>
          <pc:docMk/>
          <pc:sldMk cId="2297037489" sldId="2556"/>
        </pc:sldMkLst>
        <pc:picChg chg="mod">
          <ac:chgData name="魏 星达" userId="ca17b13798aa44f7" providerId="LiveId" clId="{AAB30208-7751-EF40-8B47-F0FFB5A82A20}" dt="2021-09-24T08:48:02.913" v="663" actId="1076"/>
          <ac:picMkLst>
            <pc:docMk/>
            <pc:sldMk cId="2297037489" sldId="2556"/>
            <ac:picMk id="9" creationId="{577E0203-2FC9-A64B-A297-359F3CA6613F}"/>
          </ac:picMkLst>
        </pc:picChg>
      </pc:sldChg>
      <pc:sldChg chg="del">
        <pc:chgData name="魏 星达" userId="ca17b13798aa44f7" providerId="LiveId" clId="{AAB30208-7751-EF40-8B47-F0FFB5A82A20}" dt="2021-09-24T12:20:19.174" v="842" actId="2696"/>
        <pc:sldMkLst>
          <pc:docMk/>
          <pc:sldMk cId="1150089371" sldId="2558"/>
        </pc:sldMkLst>
      </pc:sldChg>
      <pc:sldChg chg="addSp delSp modSp add mod">
        <pc:chgData name="魏 星达" userId="ca17b13798aa44f7" providerId="LiveId" clId="{AAB30208-7751-EF40-8B47-F0FFB5A82A20}" dt="2021-09-24T08:50:07.730" v="796" actId="20577"/>
        <pc:sldMkLst>
          <pc:docMk/>
          <pc:sldMk cId="1171412597" sldId="2559"/>
        </pc:sldMkLst>
        <pc:spChg chg="mod">
          <ac:chgData name="魏 星达" userId="ca17b13798aa44f7" providerId="LiveId" clId="{AAB30208-7751-EF40-8B47-F0FFB5A82A20}" dt="2021-09-24T08:49:29.573" v="770" actId="313"/>
          <ac:spMkLst>
            <pc:docMk/>
            <pc:sldMk cId="1171412597" sldId="2559"/>
            <ac:spMk id="3" creationId="{B82C0A54-CF04-E548-B6AA-D123E6F7E27D}"/>
          </ac:spMkLst>
        </pc:spChg>
        <pc:spChg chg="del mod">
          <ac:chgData name="魏 星达" userId="ca17b13798aa44f7" providerId="LiveId" clId="{AAB30208-7751-EF40-8B47-F0FFB5A82A20}" dt="2021-09-24T08:44:47.528" v="643" actId="478"/>
          <ac:spMkLst>
            <pc:docMk/>
            <pc:sldMk cId="1171412597" sldId="2559"/>
            <ac:spMk id="5" creationId="{BD77F0EF-C92D-DD4D-95A6-294A4CF44EB5}"/>
          </ac:spMkLst>
        </pc:spChg>
        <pc:spChg chg="del">
          <ac:chgData name="魏 星达" userId="ca17b13798aa44f7" providerId="LiveId" clId="{AAB30208-7751-EF40-8B47-F0FFB5A82A20}" dt="2021-09-24T08:44:39.460" v="635" actId="478"/>
          <ac:spMkLst>
            <pc:docMk/>
            <pc:sldMk cId="1171412597" sldId="2559"/>
            <ac:spMk id="6" creationId="{A98644E5-DA75-A645-804B-9004EF177C03}"/>
          </ac:spMkLst>
        </pc:spChg>
        <pc:spChg chg="del mod">
          <ac:chgData name="魏 星达" userId="ca17b13798aa44f7" providerId="LiveId" clId="{AAB30208-7751-EF40-8B47-F0FFB5A82A20}" dt="2021-09-24T08:44:31.305" v="632" actId="478"/>
          <ac:spMkLst>
            <pc:docMk/>
            <pc:sldMk cId="1171412597" sldId="2559"/>
            <ac:spMk id="15" creationId="{6BF43CBC-39BC-974E-9387-D1F04E109C02}"/>
          </ac:spMkLst>
        </pc:spChg>
        <pc:spChg chg="add mod">
          <ac:chgData name="魏 星达" userId="ca17b13798aa44f7" providerId="LiveId" clId="{AAB30208-7751-EF40-8B47-F0FFB5A82A20}" dt="2021-09-24T08:50:07.730" v="796" actId="20577"/>
          <ac:spMkLst>
            <pc:docMk/>
            <pc:sldMk cId="1171412597" sldId="2559"/>
            <ac:spMk id="18" creationId="{866D98F5-04E9-304A-86E0-21F29BC15EAF}"/>
          </ac:spMkLst>
        </pc:spChg>
        <pc:spChg chg="del">
          <ac:chgData name="魏 星达" userId="ca17b13798aa44f7" providerId="LiveId" clId="{AAB30208-7751-EF40-8B47-F0FFB5A82A20}" dt="2021-09-24T08:47:50.878" v="660" actId="478"/>
          <ac:spMkLst>
            <pc:docMk/>
            <pc:sldMk cId="1171412597" sldId="2559"/>
            <ac:spMk id="19" creationId="{DD4DF9D3-3CD6-1C49-8687-DA4FFD744756}"/>
          </ac:spMkLst>
        </pc:spChg>
        <pc:picChg chg="add mod">
          <ac:chgData name="魏 星达" userId="ca17b13798aa44f7" providerId="LiveId" clId="{AAB30208-7751-EF40-8B47-F0FFB5A82A20}" dt="2021-09-24T08:48:13.419" v="667" actId="1076"/>
          <ac:picMkLst>
            <pc:docMk/>
            <pc:sldMk cId="1171412597" sldId="2559"/>
            <ac:picMk id="17" creationId="{3AA6C167-AFDE-954C-A910-BC5778CCA7DA}"/>
          </ac:picMkLst>
        </pc:picChg>
        <pc:cxnChg chg="del">
          <ac:chgData name="魏 星达" userId="ca17b13798aa44f7" providerId="LiveId" clId="{AAB30208-7751-EF40-8B47-F0FFB5A82A20}" dt="2021-09-24T08:44:45.618" v="641" actId="478"/>
          <ac:cxnSpMkLst>
            <pc:docMk/>
            <pc:sldMk cId="1171412597" sldId="2559"/>
            <ac:cxnSpMk id="7" creationId="{19D38D42-F4A2-1846-8D4A-80829CAE3542}"/>
          </ac:cxnSpMkLst>
        </pc:cxnChg>
        <pc:cxnChg chg="del">
          <ac:chgData name="魏 星达" userId="ca17b13798aa44f7" providerId="LiveId" clId="{AAB30208-7751-EF40-8B47-F0FFB5A82A20}" dt="2021-09-24T08:44:45.207" v="640" actId="478"/>
          <ac:cxnSpMkLst>
            <pc:docMk/>
            <pc:sldMk cId="1171412597" sldId="2559"/>
            <ac:cxnSpMk id="9" creationId="{A41F2BEB-64A1-D541-8194-F63F0755EEAD}"/>
          </ac:cxnSpMkLst>
        </pc:cxnChg>
        <pc:cxnChg chg="del">
          <ac:chgData name="魏 星达" userId="ca17b13798aa44f7" providerId="LiveId" clId="{AAB30208-7751-EF40-8B47-F0FFB5A82A20}" dt="2021-09-24T08:44:44.286" v="639" actId="478"/>
          <ac:cxnSpMkLst>
            <pc:docMk/>
            <pc:sldMk cId="1171412597" sldId="2559"/>
            <ac:cxnSpMk id="12" creationId="{0D550B0D-37E8-3641-9F50-F6E23AFC32D8}"/>
          </ac:cxnSpMkLst>
        </pc:cxnChg>
        <pc:cxnChg chg="del">
          <ac:chgData name="魏 星达" userId="ca17b13798aa44f7" providerId="LiveId" clId="{AAB30208-7751-EF40-8B47-F0FFB5A82A20}" dt="2021-09-24T08:44:41.670" v="637" actId="478"/>
          <ac:cxnSpMkLst>
            <pc:docMk/>
            <pc:sldMk cId="1171412597" sldId="2559"/>
            <ac:cxnSpMk id="14" creationId="{116101AF-1C19-6B41-AB29-6B03BC11A1E8}"/>
          </ac:cxnSpMkLst>
        </pc:cxnChg>
        <pc:cxnChg chg="del">
          <ac:chgData name="魏 星达" userId="ca17b13798aa44f7" providerId="LiveId" clId="{AAB30208-7751-EF40-8B47-F0FFB5A82A20}" dt="2021-09-24T08:44:40.530" v="636" actId="478"/>
          <ac:cxnSpMkLst>
            <pc:docMk/>
            <pc:sldMk cId="1171412597" sldId="2559"/>
            <ac:cxnSpMk id="16" creationId="{70B9F7B2-4F14-5441-8DA7-3153701BC8CE}"/>
          </ac:cxnSpMkLst>
        </pc:cxnChg>
      </pc:sldChg>
      <pc:sldChg chg="addSp modSp add ord">
        <pc:chgData name="魏 星达" userId="ca17b13798aa44f7" providerId="LiveId" clId="{AAB30208-7751-EF40-8B47-F0FFB5A82A20}" dt="2021-09-24T09:57:26.897" v="823"/>
        <pc:sldMkLst>
          <pc:docMk/>
          <pc:sldMk cId="3698058304" sldId="2560"/>
        </pc:sldMkLst>
        <pc:spChg chg="mod">
          <ac:chgData name="魏 星达" userId="ca17b13798aa44f7" providerId="LiveId" clId="{AAB30208-7751-EF40-8B47-F0FFB5A82A20}" dt="2021-09-24T09:31:25.382" v="822"/>
          <ac:spMkLst>
            <pc:docMk/>
            <pc:sldMk cId="3698058304" sldId="2560"/>
            <ac:spMk id="5" creationId="{375403D9-9667-EA4B-986A-9CD8EA818815}"/>
          </ac:spMkLst>
        </pc:spChg>
        <pc:picChg chg="add mod">
          <ac:chgData name="魏 星达" userId="ca17b13798aa44f7" providerId="LiveId" clId="{AAB30208-7751-EF40-8B47-F0FFB5A82A20}" dt="2021-09-24T09:57:26.897" v="823"/>
          <ac:picMkLst>
            <pc:docMk/>
            <pc:sldMk cId="3698058304" sldId="2560"/>
            <ac:picMk id="7" creationId="{1562B9B4-559A-9249-A06F-39059C8D229F}"/>
          </ac:picMkLst>
        </pc:picChg>
      </pc:sldChg>
      <pc:sldChg chg="new del">
        <pc:chgData name="魏 星达" userId="ca17b13798aa44f7" providerId="LiveId" clId="{AAB30208-7751-EF40-8B47-F0FFB5A82A20}" dt="2021-09-24T13:35:16.234" v="1027" actId="2696"/>
        <pc:sldMkLst>
          <pc:docMk/>
          <pc:sldMk cId="115930684" sldId="2561"/>
        </pc:sldMkLst>
      </pc:sldChg>
      <pc:sldChg chg="modSp add mod">
        <pc:chgData name="魏 星达" userId="ca17b13798aa44f7" providerId="LiveId" clId="{AAB30208-7751-EF40-8B47-F0FFB5A82A20}" dt="2021-09-24T13:34:57.228" v="1012" actId="113"/>
        <pc:sldMkLst>
          <pc:docMk/>
          <pc:sldMk cId="3774076045" sldId="2562"/>
        </pc:sldMkLst>
        <pc:spChg chg="mod">
          <ac:chgData name="魏 星达" userId="ca17b13798aa44f7" providerId="LiveId" clId="{AAB30208-7751-EF40-8B47-F0FFB5A82A20}" dt="2021-09-24T13:34:02.745" v="924" actId="20577"/>
          <ac:spMkLst>
            <pc:docMk/>
            <pc:sldMk cId="3774076045" sldId="2562"/>
            <ac:spMk id="2" creationId="{55A7E1DA-8F9F-684B-9B0B-5B6A8322B979}"/>
          </ac:spMkLst>
        </pc:spChg>
        <pc:spChg chg="mod">
          <ac:chgData name="魏 星达" userId="ca17b13798aa44f7" providerId="LiveId" clId="{AAB30208-7751-EF40-8B47-F0FFB5A82A20}" dt="2021-09-24T13:34:57.228" v="1012" actId="113"/>
          <ac:spMkLst>
            <pc:docMk/>
            <pc:sldMk cId="3774076045" sldId="2562"/>
            <ac:spMk id="3" creationId="{2938886E-6809-6D43-8AD9-354BCCF01DCC}"/>
          </ac:spMkLst>
        </pc:spChg>
      </pc:sldChg>
      <pc:sldChg chg="modSp new mod">
        <pc:chgData name="魏 星达" userId="ca17b13798aa44f7" providerId="LiveId" clId="{AAB30208-7751-EF40-8B47-F0FFB5A82A20}" dt="2021-09-24T13:36:57.535" v="1283" actId="20577"/>
        <pc:sldMkLst>
          <pc:docMk/>
          <pc:sldMk cId="198635807" sldId="2563"/>
        </pc:sldMkLst>
        <pc:spChg chg="mod">
          <ac:chgData name="魏 星达" userId="ca17b13798aa44f7" providerId="LiveId" clId="{AAB30208-7751-EF40-8B47-F0FFB5A82A20}" dt="2021-09-24T13:35:13.449" v="1026" actId="20577"/>
          <ac:spMkLst>
            <pc:docMk/>
            <pc:sldMk cId="198635807" sldId="2563"/>
            <ac:spMk id="2" creationId="{EAE238BF-2C99-8E44-8F08-986D12A5A1B2}"/>
          </ac:spMkLst>
        </pc:spChg>
        <pc:spChg chg="mod">
          <ac:chgData name="魏 星达" userId="ca17b13798aa44f7" providerId="LiveId" clId="{AAB30208-7751-EF40-8B47-F0FFB5A82A20}" dt="2021-09-24T13:36:57.535" v="1283" actId="20577"/>
          <ac:spMkLst>
            <pc:docMk/>
            <pc:sldMk cId="198635807" sldId="2563"/>
            <ac:spMk id="3" creationId="{6915AD9B-B6C3-EA48-BB23-332FF5A2986C}"/>
          </ac:spMkLst>
        </pc:spChg>
      </pc:sldChg>
      <pc:sldChg chg="new del">
        <pc:chgData name="魏 星达" userId="ca17b13798aa44f7" providerId="LiveId" clId="{AAB30208-7751-EF40-8B47-F0FFB5A82A20}" dt="2021-09-24T13:37:48.285" v="1339" actId="2696"/>
        <pc:sldMkLst>
          <pc:docMk/>
          <pc:sldMk cId="1114835607" sldId="2564"/>
        </pc:sldMkLst>
      </pc:sldChg>
      <pc:sldChg chg="addSp delSp modSp add mod">
        <pc:chgData name="魏 星达" userId="ca17b13798aa44f7" providerId="LiveId" clId="{AAB30208-7751-EF40-8B47-F0FFB5A82A20}" dt="2021-09-24T13:40:22.173" v="1367" actId="20577"/>
        <pc:sldMkLst>
          <pc:docMk/>
          <pc:sldMk cId="318307133" sldId="2565"/>
        </pc:sldMkLst>
        <pc:spChg chg="mod">
          <ac:chgData name="魏 星达" userId="ca17b13798aa44f7" providerId="LiveId" clId="{AAB30208-7751-EF40-8B47-F0FFB5A82A20}" dt="2021-09-24T13:40:22.173" v="1367" actId="20577"/>
          <ac:spMkLst>
            <pc:docMk/>
            <pc:sldMk cId="318307133" sldId="2565"/>
            <ac:spMk id="2" creationId="{8D5FB15B-E907-2046-8AE8-6A8060E5E598}"/>
          </ac:spMkLst>
        </pc:spChg>
        <pc:spChg chg="add del mod">
          <ac:chgData name="魏 星达" userId="ca17b13798aa44f7" providerId="LiveId" clId="{AAB30208-7751-EF40-8B47-F0FFB5A82A20}" dt="2021-09-24T13:37:42.289" v="1337"/>
          <ac:spMkLst>
            <pc:docMk/>
            <pc:sldMk cId="318307133" sldId="2565"/>
            <ac:spMk id="74" creationId="{2986185B-83DA-4F49-8ECF-349C214D0D4C}"/>
          </ac:spMkLst>
        </pc:spChg>
      </pc:sldChg>
      <pc:sldChg chg="new del">
        <pc:chgData name="魏 星达" userId="ca17b13798aa44f7" providerId="LiveId" clId="{AAB30208-7751-EF40-8B47-F0FFB5A82A20}" dt="2021-09-24T13:39:35.460" v="1343" actId="2696"/>
        <pc:sldMkLst>
          <pc:docMk/>
          <pc:sldMk cId="1856637338" sldId="256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2021/10/19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579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2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4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900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697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473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95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26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437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222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800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133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957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700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666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653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473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01688" indent="-215900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66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st.github.com/jboner/2841832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Fault-tolerance: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C</a:t>
            </a:r>
            <a:r>
              <a:rPr kumimoji="1" lang="en" altLang="zh-CN" sz="3200" dirty="0">
                <a:latin typeface="+mn-lt"/>
              </a:rPr>
              <a:t>rash </a:t>
            </a:r>
            <a:r>
              <a:rPr kumimoji="1" lang="en-US" altLang="zh-CN" sz="3200" dirty="0">
                <a:latin typeface="+mn-lt"/>
              </a:rPr>
              <a:t>Consistency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storage </a:t>
            </a:r>
            <a:r>
              <a:rPr kumimoji="1" lang="en-US" altLang="zh-CN" dirty="0">
                <a:solidFill>
                  <a:schemeClr val="tx1"/>
                </a:solidFill>
              </a:rPr>
              <a:t>(lecture xx &amp; xx)  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Key-value store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006CC8-D6B4-EA41-8B7F-E17F944D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Key-value store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F01D1-9BFA-0A4B-A590-067CB989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Storage layout:</a:t>
            </a:r>
          </a:p>
          <a:p>
            <a:pPr lvl="1"/>
            <a:r>
              <a:rPr kumimoji="1" lang="en-US" altLang="zh-CN" dirty="0"/>
              <a:t>Each data (</a:t>
            </a:r>
            <a:r>
              <a:rPr kumimoji="1" lang="en-US" altLang="zh-CN" b="1" dirty="0"/>
              <a:t>V</a:t>
            </a:r>
            <a:r>
              <a:rPr kumimoji="1" lang="en-US" altLang="zh-CN" dirty="0"/>
              <a:t>alue)  is opaque to the database</a:t>
            </a:r>
          </a:p>
          <a:p>
            <a:pPr lvl="1"/>
            <a:r>
              <a:rPr kumimoji="1" lang="en-US" altLang="zh-CN" dirty="0"/>
              <a:t>Indexed by a key (</a:t>
            </a:r>
            <a:r>
              <a:rPr kumimoji="1" lang="en-US" altLang="zh-CN" b="1" dirty="0"/>
              <a:t>K</a:t>
            </a:r>
            <a:r>
              <a:rPr kumimoji="1" lang="en-US" altLang="zh-CN" dirty="0"/>
              <a:t>), which itself is also a data (e.g.,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int, string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dirty="0"/>
              <a:t>Get(K) -&gt; V, Scan(K,N)</a:t>
            </a:r>
          </a:p>
          <a:p>
            <a:pPr lvl="1"/>
            <a:r>
              <a:rPr kumimoji="1" lang="en-US" altLang="zh-CN" dirty="0"/>
              <a:t>Update(K,V), Insert(K,V), Delete(K,V)</a:t>
            </a:r>
          </a:p>
          <a:p>
            <a:pPr lvl="1"/>
            <a:r>
              <a:rPr kumimoji="1" lang="en-US" altLang="zh-CN" dirty="0"/>
              <a:t>The K and V can be arbitrary byte-sequence (e.g., JSON)</a:t>
            </a:r>
          </a:p>
          <a:p>
            <a:r>
              <a:rPr kumimoji="1" lang="en-US" altLang="zh-CN" b="0" dirty="0"/>
              <a:t>Though simple, sufficient and thus, popular nowadays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B4FA9A-DAA8-2945-A65A-42C851CA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Picture 2" descr="What is LevelDB and how does it work? - DEV Community">
            <a:extLst>
              <a:ext uri="{FF2B5EF4-FFF2-40B4-BE49-F238E27FC236}">
                <a16:creationId xmlns:a16="http://schemas.microsoft.com/office/drawing/2014/main" id="{AFCB10FC-207D-DD41-AE6F-E21AD6D2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02" y="4580209"/>
            <a:ext cx="2520280" cy="105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ocksDB with Dhruba Borthakur and Igor Canadi - Software Engineering Daily">
            <a:extLst>
              <a:ext uri="{FF2B5EF4-FFF2-40B4-BE49-F238E27FC236}">
                <a16:creationId xmlns:a16="http://schemas.microsoft.com/office/drawing/2014/main" id="{9FF7324C-863D-8E46-8ACC-84FFD989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394" y="4478238"/>
            <a:ext cx="2382173" cy="119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dis - Wikipedia">
            <a:extLst>
              <a:ext uri="{FF2B5EF4-FFF2-40B4-BE49-F238E27FC236}">
                <a16:creationId xmlns:a16="http://schemas.microsoft.com/office/drawing/2014/main" id="{0CDCADBE-4E46-D24D-A22D-3981F84C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729" y="4758891"/>
            <a:ext cx="2382173" cy="7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93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BBDEA-065E-9B40-BDAC-E169F9CE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Building Key-value Stores on File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5CDC8D-4E02-ED4A-A629-CFBB5A992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-US" altLang="zh-CN" b="0" dirty="0"/>
              <a:t>Why builds upon the file system? </a:t>
            </a:r>
          </a:p>
          <a:p>
            <a:pPr lvl="1"/>
            <a:r>
              <a:rPr kumimoji="1" lang="en-US" altLang="zh-CN" dirty="0"/>
              <a:t>We still 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 to manage disk hardware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DFCF32-7AA7-EE43-80FB-96E41463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C363E1A-350A-7344-9F06-6781DC77301F}"/>
              </a:ext>
            </a:extLst>
          </p:cNvPr>
          <p:cNvSpPr/>
          <p:nvPr/>
        </p:nvSpPr>
        <p:spPr>
          <a:xfrm>
            <a:off x="3683809" y="4828679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8678DF-CF30-D64B-B446-C47FF8B4FA3A}"/>
              </a:ext>
            </a:extLst>
          </p:cNvPr>
          <p:cNvSpPr/>
          <p:nvPr/>
        </p:nvSpPr>
        <p:spPr>
          <a:xfrm>
            <a:off x="3912027" y="4945655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1949F215-3540-DC4A-A83D-584408C57453}"/>
              </a:ext>
            </a:extLst>
          </p:cNvPr>
          <p:cNvSpPr/>
          <p:nvPr/>
        </p:nvSpPr>
        <p:spPr>
          <a:xfrm>
            <a:off x="3455591" y="3384292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774019A-5D2A-CB49-BF49-32FFE63EB999}"/>
              </a:ext>
            </a:extLst>
          </p:cNvPr>
          <p:cNvSpPr/>
          <p:nvPr/>
        </p:nvSpPr>
        <p:spPr>
          <a:xfrm>
            <a:off x="3683809" y="3501268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5A282D4-F9D5-0549-8466-26ECC01D7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809" y="4224119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3AB81E-AAB2-B144-AAC7-4D16BEEEC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791" y="4224119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F004E05-00C9-CF4C-A109-09BBF690106C}"/>
              </a:ext>
            </a:extLst>
          </p:cNvPr>
          <p:cNvSpPr/>
          <p:nvPr/>
        </p:nvSpPr>
        <p:spPr>
          <a:xfrm>
            <a:off x="1949645" y="4230357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C92B469-D6AA-CD45-91DC-E38CFBD4E3AA}"/>
              </a:ext>
            </a:extLst>
          </p:cNvPr>
          <p:cNvCxnSpPr/>
          <p:nvPr/>
        </p:nvCxnSpPr>
        <p:spPr>
          <a:xfrm>
            <a:off x="5076056" y="4148355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350CD8C-89EA-B840-B614-BB181F3E78F0}"/>
              </a:ext>
            </a:extLst>
          </p:cNvPr>
          <p:cNvSpPr/>
          <p:nvPr/>
        </p:nvSpPr>
        <p:spPr>
          <a:xfrm>
            <a:off x="1152267" y="2036512"/>
            <a:ext cx="678666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i="1" dirty="0"/>
              <a:t>“All problems in computer science can be solved by another level of indirection”  </a:t>
            </a:r>
            <a:r>
              <a:rPr lang="en-US" altLang="zh-CN" sz="2000" i="1" dirty="0"/>
              <a:t>-- </a:t>
            </a:r>
            <a:r>
              <a:rPr lang="en-US" altLang="zh-CN" dirty="0"/>
              <a:t>often attributed to Butler Lampson, who attributes it to David Wheeler </a:t>
            </a:r>
            <a:endParaRPr lang="en-US" altLang="zh-CN" sz="2000" dirty="0"/>
          </a:p>
          <a:p>
            <a:endParaRPr lang="en-US" altLang="zh-CN" sz="2000" i="1" dirty="0"/>
          </a:p>
        </p:txBody>
      </p:sp>
    </p:spTree>
    <p:extLst>
      <p:ext uri="{BB962C8B-B14F-4D97-AF65-F5344CB8AC3E}">
        <p14:creationId xmlns:p14="http://schemas.microsoft.com/office/powerpoint/2010/main" val="395372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196B08-48C8-1149-A983-AF6872081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Key Techniques for building Key-value Stores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0D8F51-6C4C-6C4C-BEBB-3D5505FDC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Log-structured file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that contains </a:t>
            </a:r>
            <a:r>
              <a:rPr kumimoji="1" lang="en-US" altLang="zh-CN" b="1" dirty="0">
                <a:solidFill>
                  <a:srgbClr val="C00000"/>
                </a:solidFill>
              </a:rPr>
              <a:t>append-only</a:t>
            </a:r>
            <a:r>
              <a:rPr kumimoji="1" lang="en-US" altLang="zh-CN" dirty="0"/>
              <a:t> records</a:t>
            </a:r>
          </a:p>
          <a:p>
            <a:pPr lvl="1"/>
            <a:r>
              <a:rPr kumimoji="1" lang="en-US" altLang="zh-CN" dirty="0"/>
              <a:t>Friendly to the underlying disk storage when writing</a:t>
            </a:r>
          </a:p>
          <a:p>
            <a:pPr lvl="1"/>
            <a:r>
              <a:rPr kumimoji="1" lang="en-US" altLang="zh-CN" dirty="0"/>
              <a:t>Not efficient when reading  </a:t>
            </a:r>
          </a:p>
          <a:p>
            <a:r>
              <a:rPr kumimoji="1" lang="en-US" altLang="zh-CN" dirty="0"/>
              <a:t>Indexing </a:t>
            </a:r>
          </a:p>
          <a:p>
            <a:pPr lvl="1"/>
            <a:r>
              <a:rPr kumimoji="1" lang="en-US" altLang="zh-CN" dirty="0"/>
              <a:t>E.g., Hashing, B-trees</a:t>
            </a:r>
          </a:p>
          <a:p>
            <a:pPr lvl="1"/>
            <a:r>
              <a:rPr kumimoji="1" lang="en-US" altLang="zh-CN" dirty="0"/>
              <a:t>Accelerate reading </a:t>
            </a:r>
          </a:p>
          <a:p>
            <a:pPr lvl="1"/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range-query</a:t>
            </a:r>
          </a:p>
          <a:p>
            <a:r>
              <a:rPr kumimoji="1" lang="en-US" altLang="zh-CN" dirty="0"/>
              <a:t>LSM Tree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479425-632B-5348-9EB4-ADAB8A82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16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LSM 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>
            <a:normAutofit lnSpcReduction="10000"/>
          </a:bodyPr>
          <a:lstStyle/>
          <a:p>
            <a:r>
              <a:rPr kumimoji="1" lang="en-US" altLang="zh-CN" b="0" dirty="0" err="1"/>
              <a:t>SSTables</a:t>
            </a:r>
            <a:endParaRPr kumimoji="1" lang="en-US" altLang="zh-CN" b="0" dirty="0"/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Fixed-sized </a:t>
            </a:r>
            <a:r>
              <a:rPr kumimoji="1" lang="en-US" altLang="zh-CN" dirty="0"/>
              <a:t>log structured file </a:t>
            </a:r>
          </a:p>
          <a:p>
            <a:pPr lvl="1"/>
            <a:r>
              <a:rPr kumimoji="1" lang="en-US" altLang="zh-CN" dirty="0"/>
              <a:t>(key, value)s are sorted in a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</a:p>
          <a:p>
            <a:r>
              <a:rPr kumimoji="1" lang="en-US" altLang="zh-CN" b="0" dirty="0" err="1"/>
              <a:t>MemTable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Temporal store </a:t>
            </a:r>
            <a:r>
              <a:rPr kumimoji="1" lang="en-US" altLang="zh-CN" dirty="0"/>
              <a:t>updates/insertions in DRAM</a:t>
            </a:r>
          </a:p>
          <a:p>
            <a:pPr lvl="2"/>
            <a:r>
              <a:rPr kumimoji="1" lang="en-US" altLang="zh-CN" dirty="0"/>
              <a:t>Simplify </a:t>
            </a:r>
            <a:r>
              <a:rPr kumimoji="1" lang="en-US" altLang="zh-CN" b="1" dirty="0">
                <a:solidFill>
                  <a:srgbClr val="C00000"/>
                </a:solidFill>
              </a:rPr>
              <a:t>order maintaining</a:t>
            </a:r>
          </a:p>
          <a:p>
            <a:pPr lvl="1"/>
            <a:endParaRPr kumimoji="1" lang="en-US" altLang="zh-CN" b="0" dirty="0"/>
          </a:p>
          <a:p>
            <a:endParaRPr kumimoji="1" lang="en-US" altLang="zh-CN" b="0" dirty="0"/>
          </a:p>
          <a:p>
            <a:endParaRPr kumimoji="1" lang="zh-CN" altLang="en-US" b="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5359968" y="2010387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1299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Challenge of previous designs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handle failures?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LSM updates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Straight Arrow Connector 83">
            <a:extLst>
              <a:ext uri="{FF2B5EF4-FFF2-40B4-BE49-F238E27FC236}">
                <a16:creationId xmlns:a16="http://schemas.microsoft.com/office/drawing/2014/main" id="{77CC24D8-8BFA-7F4A-96FE-85BC495BAD00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0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LSM updates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2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LSM updates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57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LSM updates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8CCD52-801B-9544-AB76-1B90CB6A3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047" y="2189298"/>
            <a:ext cx="685009" cy="685009"/>
          </a:xfrm>
          <a:prstGeom prst="rect">
            <a:avLst/>
          </a:prstGeom>
        </p:spPr>
      </p:pic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4128690D-0885-2343-83D7-8337A90AED1F}"/>
              </a:ext>
            </a:extLst>
          </p:cNvPr>
          <p:cNvSpPr/>
          <p:nvPr/>
        </p:nvSpPr>
        <p:spPr>
          <a:xfrm>
            <a:off x="5468095" y="2174947"/>
            <a:ext cx="3354630" cy="799327"/>
          </a:xfrm>
          <a:prstGeom prst="wedgeRoundRectCallout">
            <a:avLst>
              <a:gd name="adj1" fmla="val -63029"/>
              <a:gd name="adj2" fmla="val 6638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E7584A7-A42F-3844-9E78-B62FD7FF0A5E}"/>
              </a:ext>
            </a:extLst>
          </p:cNvPr>
          <p:cNvSpPr/>
          <p:nvPr/>
        </p:nvSpPr>
        <p:spPr>
          <a:xfrm>
            <a:off x="5585941" y="2227976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Q-1: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KVs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 </a:t>
            </a:r>
            <a:br>
              <a:rPr kumimoji="1" lang="en-US" altLang="zh-CN" dirty="0"/>
            </a:br>
            <a:r>
              <a:rPr kumimoji="1" lang="en-US" altLang="zh-CN" dirty="0"/>
              <a:t>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after </a:t>
            </a:r>
            <a:r>
              <a:rPr kumimoji="1" lang="en-US" altLang="zh-CN" b="1" dirty="0">
                <a:solidFill>
                  <a:srgbClr val="C00000"/>
                </a:solidFill>
              </a:rPr>
              <a:t>crash</a:t>
            </a:r>
            <a:r>
              <a:rPr kumimoji="1" lang="en-US" altLang="zh-CN" dirty="0"/>
              <a:t>?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631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LSM updates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50800">
            <a:solidFill>
              <a:srgbClr val="C00000"/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67151836-EF94-AF45-AFB6-0C12C7C82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268" y="2124430"/>
            <a:ext cx="685009" cy="685009"/>
          </a:xfrm>
          <a:prstGeom prst="rect">
            <a:avLst/>
          </a:prstGeom>
        </p:spPr>
      </p:pic>
      <p:sp>
        <p:nvSpPr>
          <p:cNvPr id="75" name="圆角矩形标注 74">
            <a:extLst>
              <a:ext uri="{FF2B5EF4-FFF2-40B4-BE49-F238E27FC236}">
                <a16:creationId xmlns:a16="http://schemas.microsoft.com/office/drawing/2014/main" id="{E4008377-9EE1-4B44-93F6-34F2AD998533}"/>
              </a:ext>
            </a:extLst>
          </p:cNvPr>
          <p:cNvSpPr/>
          <p:nvPr/>
        </p:nvSpPr>
        <p:spPr>
          <a:xfrm>
            <a:off x="4351021" y="3102564"/>
            <a:ext cx="4335779" cy="700003"/>
          </a:xfrm>
          <a:prstGeom prst="wedgeRoundRectCallout">
            <a:avLst>
              <a:gd name="adj1" fmla="val -61641"/>
              <a:gd name="adj2" fmla="val -51419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5DE6FD81-B471-0444-9CE0-DBADEC5B3A4F}"/>
              </a:ext>
            </a:extLst>
          </p:cNvPr>
          <p:cNvSpPr/>
          <p:nvPr/>
        </p:nvSpPr>
        <p:spPr>
          <a:xfrm>
            <a:off x="4681523" y="3134612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Q-2: what happen if a </a:t>
            </a:r>
            <a:r>
              <a:rPr kumimoji="1" lang="en-US" altLang="zh-CN" b="1" dirty="0">
                <a:solidFill>
                  <a:srgbClr val="C00000"/>
                </a:solidFill>
              </a:rPr>
              <a:t>crash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dirty="0"/>
              <a:t>occurs </a:t>
            </a:r>
            <a:br>
              <a:rPr kumimoji="1" lang="en-US" altLang="zh-CN" dirty="0"/>
            </a:br>
            <a:r>
              <a:rPr kumimoji="1" lang="en-US" altLang="zh-CN" b="1" dirty="0">
                <a:solidFill>
                  <a:srgbClr val="C00000"/>
                </a:solidFill>
              </a:rPr>
              <a:t>between</a:t>
            </a:r>
            <a:r>
              <a:rPr kumimoji="1" lang="en-US" altLang="zh-CN" dirty="0"/>
              <a:t> we </a:t>
            </a:r>
            <a:r>
              <a:rPr kumimoji="1" lang="en-US" altLang="zh-CN" b="1" dirty="0">
                <a:solidFill>
                  <a:srgbClr val="C00000"/>
                </a:solidFill>
              </a:rPr>
              <a:t>append to a file</a:t>
            </a:r>
            <a:r>
              <a:rPr kumimoji="1" lang="en-US" altLang="zh-CN" dirty="0"/>
              <a:t>?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1211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Crash consistency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Of our </a:t>
            </a:r>
            <a:r>
              <a:rPr lang="en-US" altLang="zh-CN" b="0" kern="0" dirty="0" err="1">
                <a:solidFill>
                  <a:srgbClr val="C00000"/>
                </a:solidFill>
                <a:ea typeface="+mn-ea"/>
              </a:rPr>
              <a:t>inode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-based file system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1866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9D06B9-BE8C-724D-AE1A-9C4BBC70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Appending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516EC-34F6-9E40-8C37-4AA04FE36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754760" cy="3771636"/>
          </a:xfrm>
        </p:spPr>
        <p:txBody>
          <a:bodyPr/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I[v1]:</a:t>
            </a:r>
          </a:p>
          <a:p>
            <a:pPr lvl="1"/>
            <a:r>
              <a:rPr kumimoji="1" lang="en-US" altLang="zh-CN" sz="1600" dirty="0"/>
              <a:t>owner : </a:t>
            </a:r>
            <a:r>
              <a:rPr kumimoji="1" lang="en-US" altLang="zh-CN" sz="1600" dirty="0" err="1"/>
              <a:t>yubin</a:t>
            </a:r>
            <a:endParaRPr kumimoji="1" lang="en-US" altLang="zh-CN" sz="1600" dirty="0"/>
          </a:p>
          <a:p>
            <a:pPr lvl="1"/>
            <a:r>
              <a:rPr kumimoji="1" lang="en-US" altLang="zh-CN" sz="1600" dirty="0"/>
              <a:t>permissions : read-only</a:t>
            </a:r>
          </a:p>
          <a:p>
            <a:pPr lvl="1"/>
            <a:r>
              <a:rPr kumimoji="1" lang="en-US" altLang="zh-CN" sz="1600" dirty="0"/>
              <a:t>size : 4000</a:t>
            </a:r>
          </a:p>
          <a:p>
            <a:pPr lvl="1"/>
            <a:r>
              <a:rPr kumimoji="1" lang="en-US" altLang="zh-CN" sz="1600" dirty="0"/>
              <a:t>pointer : 4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E7E06-6C41-0B43-A532-02EEC9949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6BA8787-574E-AB4C-BF82-6899648F0A49}"/>
              </a:ext>
            </a:extLst>
          </p:cNvPr>
          <p:cNvSpPr txBox="1">
            <a:spLocks/>
          </p:cNvSpPr>
          <p:nvPr/>
        </p:nvSpPr>
        <p:spPr>
          <a:xfrm>
            <a:off x="4675820" y="1135372"/>
            <a:ext cx="3754760" cy="395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Inside</a:t>
            </a:r>
            <a:r>
              <a: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I[v2]: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owner : </a:t>
            </a:r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yubin</a:t>
            </a:r>
            <a:endParaRPr kumimoji="1"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permissions : read-only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size : </a:t>
            </a: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5000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4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</a:t>
            </a: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null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null</a:t>
            </a:r>
          </a:p>
          <a:p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A4E92-0E12-1849-AD9B-4786DA9CB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59" y="4217033"/>
            <a:ext cx="6858000" cy="1177186"/>
          </a:xfrm>
          <a:prstGeom prst="rect">
            <a:avLst/>
          </a:prstGeom>
        </p:spPr>
      </p:pic>
      <p:sp>
        <p:nvSpPr>
          <p:cNvPr id="7" name="右箭头 6">
            <a:extLst>
              <a:ext uri="{FF2B5EF4-FFF2-40B4-BE49-F238E27FC236}">
                <a16:creationId xmlns:a16="http://schemas.microsoft.com/office/drawing/2014/main" id="{34DA7AB9-D636-2242-B7E8-92326A6C023A}"/>
              </a:ext>
            </a:extLst>
          </p:cNvPr>
          <p:cNvSpPr/>
          <p:nvPr/>
        </p:nvSpPr>
        <p:spPr>
          <a:xfrm>
            <a:off x="3530671" y="2384115"/>
            <a:ext cx="792088" cy="430967"/>
          </a:xfrm>
          <a:prstGeom prst="right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6246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7F9F9-AB53-0544-A5B5-095201051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Appending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FEEFAB-73BA-904A-8317-18CC7CEFD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Appending to a file uses (possible) </a:t>
            </a:r>
            <a:r>
              <a:rPr kumimoji="1" lang="en-US" altLang="zh-CN" dirty="0">
                <a:solidFill>
                  <a:srgbClr val="C00000"/>
                </a:solidFill>
              </a:rPr>
              <a:t>multiple disk writes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Assumption: one disk write never fails, i.e., no partial write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Steps</a:t>
            </a:r>
            <a:r>
              <a:rPr kumimoji="1" lang="en-US" altLang="zh-CN" b="0" dirty="0">
                <a:solidFill>
                  <a:schemeClr val="tx1"/>
                </a:solidFill>
              </a:rPr>
              <a:t> for appending a file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data block to the disk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 to the disk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 bitmap to the disk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 </a:t>
            </a:r>
          </a:p>
          <a:p>
            <a:endParaRPr kumimoji="1" lang="zh-CN" altLang="en-US" b="0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5F78A4-2BC5-804C-B2C4-C738F2800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9675F6-E979-B04C-9DC7-BB8FB32DF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59" y="4217033"/>
            <a:ext cx="6858000" cy="11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86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B08A1-3B4A-F248-87D5-7035B2F0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CA1259-C5E9-AA48-9CA5-79B6B738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Appending to a file uses (possible) </a:t>
            </a:r>
            <a:r>
              <a:rPr kumimoji="1" lang="en-US" altLang="zh-CN" dirty="0">
                <a:solidFill>
                  <a:srgbClr val="C00000"/>
                </a:solidFill>
              </a:rPr>
              <a:t>multiple disk writes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Assumption: one disk write never fails, i.e., no partial write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Steps</a:t>
            </a:r>
            <a:r>
              <a:rPr kumimoji="1" lang="en-US" altLang="zh-CN" b="0" dirty="0">
                <a:solidFill>
                  <a:schemeClr val="tx1"/>
                </a:solidFill>
              </a:rPr>
              <a:t> for appending a file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data block to the disk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</a:t>
            </a:r>
            <a:r>
              <a:rPr kumimoji="1" lang="en-US" altLang="zh-CN" b="0" strike="sngStrike" dirty="0" err="1"/>
              <a:t>inode</a:t>
            </a:r>
            <a:r>
              <a:rPr kumimoji="1" lang="en-US" altLang="zh-CN" b="0" strike="sngStrike" dirty="0"/>
              <a:t> to the disk 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bitmap to the disk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858039-108C-8E47-85E9-1D7EC486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14BD01-6BE1-1944-839D-6E86EE80F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59" y="4217033"/>
            <a:ext cx="6858000" cy="11771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C04DD21-F00A-7D46-B1A2-7BF4C235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991" y="3081803"/>
            <a:ext cx="685009" cy="685009"/>
          </a:xfrm>
          <a:prstGeom prst="rect">
            <a:avLst/>
          </a:prstGeom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66BA6188-0BB6-E24D-8F7A-BBFECA9C90FE}"/>
              </a:ext>
            </a:extLst>
          </p:cNvPr>
          <p:cNvSpPr/>
          <p:nvPr/>
        </p:nvSpPr>
        <p:spPr>
          <a:xfrm>
            <a:off x="4932040" y="2292690"/>
            <a:ext cx="295232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What will happen? </a:t>
            </a:r>
          </a:p>
        </p:txBody>
      </p:sp>
    </p:spTree>
    <p:extLst>
      <p:ext uri="{BB962C8B-B14F-4D97-AF65-F5344CB8AC3E}">
        <p14:creationId xmlns:p14="http://schemas.microsoft.com/office/powerpoint/2010/main" val="3801134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B08A1-3B4A-F248-87D5-7035B2F0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CA1259-C5E9-AA48-9CA5-79B6B738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Appending to a file uses (possible) </a:t>
            </a:r>
            <a:r>
              <a:rPr kumimoji="1" lang="en-US" altLang="zh-CN" dirty="0">
                <a:solidFill>
                  <a:srgbClr val="C00000"/>
                </a:solidFill>
              </a:rPr>
              <a:t>multiple disk writes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Assumption: one disk write never fails, i.e., no partial write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Steps</a:t>
            </a:r>
            <a:r>
              <a:rPr kumimoji="1" lang="en-US" altLang="zh-CN" b="0" dirty="0">
                <a:solidFill>
                  <a:schemeClr val="tx1"/>
                </a:solidFill>
              </a:rPr>
              <a:t> for appending a file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data block to the disk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 to the disk 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bitmap to the disk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858039-108C-8E47-85E9-1D7EC486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14BD01-6BE1-1944-839D-6E86EE80F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59" y="4217033"/>
            <a:ext cx="6858000" cy="11771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C04DD21-F00A-7D46-B1A2-7BF4C235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991" y="3081803"/>
            <a:ext cx="685009" cy="685009"/>
          </a:xfrm>
          <a:prstGeom prst="rect">
            <a:avLst/>
          </a:prstGeom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66BA6188-0BB6-E24D-8F7A-BBFECA9C90FE}"/>
              </a:ext>
            </a:extLst>
          </p:cNvPr>
          <p:cNvSpPr/>
          <p:nvPr/>
        </p:nvSpPr>
        <p:spPr>
          <a:xfrm>
            <a:off x="4932040" y="2292690"/>
            <a:ext cx="295232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What will happen? </a:t>
            </a:r>
          </a:p>
        </p:txBody>
      </p:sp>
    </p:spTree>
    <p:extLst>
      <p:ext uri="{BB962C8B-B14F-4D97-AF65-F5344CB8AC3E}">
        <p14:creationId xmlns:p14="http://schemas.microsoft.com/office/powerpoint/2010/main" val="3884216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B08A1-3B4A-F248-87D5-7035B2F0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CA1259-C5E9-AA48-9CA5-79B6B738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Appending to a file uses (possible) </a:t>
            </a:r>
            <a:r>
              <a:rPr kumimoji="1" lang="en-US" altLang="zh-CN" dirty="0">
                <a:solidFill>
                  <a:srgbClr val="C00000"/>
                </a:solidFill>
              </a:rPr>
              <a:t>multiple disk writes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Assumption: one disk write never fails, i.e., no partial write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Steps</a:t>
            </a:r>
            <a:r>
              <a:rPr kumimoji="1" lang="en-US" altLang="zh-CN" b="0" dirty="0">
                <a:solidFill>
                  <a:schemeClr val="tx1"/>
                </a:solidFill>
              </a:rPr>
              <a:t> for appending a file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data block to the disk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</a:t>
            </a:r>
            <a:r>
              <a:rPr kumimoji="1" lang="en-US" altLang="zh-CN" b="0" strike="sngStrike" dirty="0" err="1"/>
              <a:t>inode</a:t>
            </a:r>
            <a:r>
              <a:rPr kumimoji="1" lang="en-US" altLang="zh-CN" b="0" strike="sngStrike" dirty="0"/>
              <a:t> to the disk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bitmap to the disk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858039-108C-8E47-85E9-1D7EC486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14BD01-6BE1-1944-839D-6E86EE80F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59" y="4217033"/>
            <a:ext cx="6858000" cy="11771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C04DD21-F00A-7D46-B1A2-7BF4C235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991" y="3081803"/>
            <a:ext cx="685009" cy="685009"/>
          </a:xfrm>
          <a:prstGeom prst="rect">
            <a:avLst/>
          </a:prstGeom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66BA6188-0BB6-E24D-8F7A-BBFECA9C90FE}"/>
              </a:ext>
            </a:extLst>
          </p:cNvPr>
          <p:cNvSpPr/>
          <p:nvPr/>
        </p:nvSpPr>
        <p:spPr>
          <a:xfrm>
            <a:off x="4932040" y="2292690"/>
            <a:ext cx="295232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What will happen? </a:t>
            </a:r>
          </a:p>
        </p:txBody>
      </p:sp>
    </p:spTree>
    <p:extLst>
      <p:ext uri="{BB962C8B-B14F-4D97-AF65-F5344CB8AC3E}">
        <p14:creationId xmlns:p14="http://schemas.microsoft.com/office/powerpoint/2010/main" val="3005891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FD50FA-CAB1-8C4A-9C08-6C0586E9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2 Succeed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0BB671-7202-E440-B4F1-278841FA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Two writes succeed and the last one fails: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data block to the disk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Write the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 to the disk 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/>
              <a:t>Write the bitmap to the disk</a:t>
            </a:r>
          </a:p>
          <a:p>
            <a:endParaRPr kumimoji="1" lang="en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6E80CA-30E2-7241-B616-22D86F3C2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A6ED65F-118B-AE40-A0D2-B63E6EAAC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991" y="2514995"/>
            <a:ext cx="685009" cy="685009"/>
          </a:xfrm>
          <a:prstGeom prst="rect">
            <a:avLst/>
          </a:prstGeom>
        </p:spPr>
      </p:pic>
      <p:sp>
        <p:nvSpPr>
          <p:cNvPr id="6" name="Rectangle 13">
            <a:extLst>
              <a:ext uri="{FF2B5EF4-FFF2-40B4-BE49-F238E27FC236}">
                <a16:creationId xmlns:a16="http://schemas.microsoft.com/office/drawing/2014/main" id="{48CE47EB-C74D-4F4E-87FD-7FC5869CE067}"/>
              </a:ext>
            </a:extLst>
          </p:cNvPr>
          <p:cNvSpPr/>
          <p:nvPr/>
        </p:nvSpPr>
        <p:spPr>
          <a:xfrm>
            <a:off x="4932040" y="1839510"/>
            <a:ext cx="295232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What will happen?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1928EB-CC6E-2545-8EE5-C614334C2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59" y="4217033"/>
            <a:ext cx="6858000" cy="11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56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A3AE6B-1C76-AC4B-B0B0-08342C3E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Our expectation: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E0944-7A67-8F4E-B077-97F0DFF24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After rebooting &amp; running </a:t>
            </a:r>
            <a:r>
              <a:rPr kumimoji="1" lang="en" altLang="zh-CN" dirty="0">
                <a:solidFill>
                  <a:srgbClr val="C00000"/>
                </a:solidFill>
              </a:rPr>
              <a:t>recovery</a:t>
            </a:r>
            <a:r>
              <a:rPr kumimoji="1" lang="en" altLang="zh-CN" b="0" dirty="0"/>
              <a:t> code </a:t>
            </a:r>
          </a:p>
          <a:p>
            <a:r>
              <a:rPr kumimoji="1" lang="en" altLang="zh-CN" dirty="0"/>
              <a:t>1. </a:t>
            </a:r>
            <a:r>
              <a:rPr kumimoji="1" lang="en" altLang="zh-CN" b="0" dirty="0"/>
              <a:t>FS internal </a:t>
            </a:r>
            <a:r>
              <a:rPr kumimoji="1" lang="en" altLang="zh-CN" dirty="0">
                <a:solidFill>
                  <a:srgbClr val="C00000"/>
                </a:solidFill>
              </a:rPr>
              <a:t>invariants maintained </a:t>
            </a:r>
          </a:p>
          <a:p>
            <a:pPr lvl="1"/>
            <a:r>
              <a:rPr kumimoji="1" lang="en" altLang="zh-CN" dirty="0"/>
              <a:t>E.g., no block is both in free list and in a file </a:t>
            </a:r>
          </a:p>
          <a:p>
            <a:r>
              <a:rPr kumimoji="1" lang="en" altLang="zh-CN" dirty="0"/>
              <a:t>2. </a:t>
            </a:r>
            <a:r>
              <a:rPr kumimoji="1" lang="en" altLang="zh-CN" b="0" dirty="0"/>
              <a:t>All but last few operations </a:t>
            </a:r>
            <a:r>
              <a:rPr kumimoji="1" lang="en" altLang="zh-CN" dirty="0">
                <a:solidFill>
                  <a:srgbClr val="C00000"/>
                </a:solidFill>
              </a:rPr>
              <a:t>preserved</a:t>
            </a:r>
            <a:r>
              <a:rPr kumimoji="1" lang="en" altLang="zh-CN" b="0" dirty="0"/>
              <a:t> on disk </a:t>
            </a:r>
          </a:p>
          <a:p>
            <a:pPr lvl="1"/>
            <a:r>
              <a:rPr kumimoji="1" lang="en" altLang="zh-CN" dirty="0"/>
              <a:t>E.g., data I wrote yesterday are preserved </a:t>
            </a:r>
          </a:p>
          <a:p>
            <a:pPr lvl="1"/>
            <a:r>
              <a:rPr kumimoji="1" lang="en" altLang="zh-CN" dirty="0"/>
              <a:t>User might have to check last few operations </a:t>
            </a:r>
          </a:p>
          <a:p>
            <a:r>
              <a:rPr kumimoji="1" lang="en" altLang="zh-CN" dirty="0"/>
              <a:t>3. </a:t>
            </a:r>
            <a:r>
              <a:rPr kumimoji="1" lang="en" altLang="zh-CN" b="0" dirty="0"/>
              <a:t>No </a:t>
            </a:r>
            <a:r>
              <a:rPr kumimoji="1" lang="en" altLang="zh-CN" dirty="0">
                <a:solidFill>
                  <a:srgbClr val="C00000"/>
                </a:solidFill>
              </a:rPr>
              <a:t>order anomalies </a:t>
            </a:r>
          </a:p>
          <a:p>
            <a:pPr lvl="1"/>
            <a:r>
              <a:rPr kumimoji="1" lang="en" altLang="zh-CN" dirty="0"/>
              <a:t>$ echo 99 &gt; result ; echo done &gt; status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05E404-D287-F140-94B6-12BC6C8F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396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7C1B5-8F23-D249-8C71-479D71C8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Approaches</a:t>
            </a:r>
            <a:r>
              <a:rPr kumimoji="1" lang="en-US" altLang="zh-CN" dirty="0"/>
              <a:t>: Recovering FS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Crash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B14A7F-50B5-B541-A75D-97903C9B1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1. Synchronous meta-data update + </a:t>
            </a:r>
            <a:r>
              <a:rPr kumimoji="1" lang="en-US" altLang="zh-CN" dirty="0" err="1"/>
              <a:t>fsck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During check, synchronize metadata, such as file size</a:t>
            </a:r>
          </a:p>
          <a:p>
            <a:r>
              <a:rPr kumimoji="1" lang="en-US" altLang="zh-CN" dirty="0"/>
              <a:t>2. Soft update (FreeBSD fs modified on FFS)</a:t>
            </a:r>
          </a:p>
          <a:p>
            <a:pPr lvl="1"/>
            <a:r>
              <a:rPr kumimoji="1" lang="en-US" altLang="zh-CN" dirty="0"/>
              <a:t>not covered in this course</a:t>
            </a:r>
          </a:p>
          <a:p>
            <a:r>
              <a:rPr kumimoji="1" lang="en-US" altLang="zh-CN" dirty="0"/>
              <a:t>3. Logging (</a:t>
            </a:r>
            <a:r>
              <a:rPr kumimoji="1" lang="en-US" altLang="zh-CN" dirty="0" err="1"/>
              <a:t>ext</a:t>
            </a:r>
            <a:r>
              <a:rPr kumimoji="1" lang="en-US" altLang="zh-CN" dirty="0"/>
              <a:t> 3/4), and many others</a:t>
            </a:r>
          </a:p>
          <a:p>
            <a:pPr lvl="1"/>
            <a:r>
              <a:rPr kumimoji="1" lang="en-US" altLang="zh-CN" dirty="0"/>
              <a:t>Before doing actual meta-data update, log the event</a:t>
            </a:r>
          </a:p>
          <a:p>
            <a:pPr lvl="1"/>
            <a:r>
              <a:rPr kumimoji="1" lang="en-US" altLang="zh-CN" dirty="0"/>
              <a:t>After crash, recover from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964B8E-84FF-2B45-862D-C0FBFEFB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822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Sync Metadata Update + </a:t>
            </a:r>
            <a:r>
              <a:rPr lang="en-US" altLang="zh-CN" kern="0" dirty="0" err="1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fsck</a:t>
            </a:r>
            <a:endParaRPr kumimoji="0" lang="en-US" altLang="zh-CN" b="0" kern="0" dirty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6465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7C1B5-8F23-D249-8C71-479D71C8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B14A7F-50B5-B541-A75D-97903C9B1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superblock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making sure the file system 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greater than the number of blocks allocated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error,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an alternate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 of the superblock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blocks</a:t>
            </a:r>
          </a:p>
          <a:p>
            <a:pPr lvl="1"/>
            <a:r>
              <a:rPr kumimoji="1" lang="en-US" altLang="zh-CN" dirty="0"/>
              <a:t>Scans the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, indirect blocks, 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 blocks, etc.</a:t>
            </a:r>
          </a:p>
          <a:p>
            <a:pPr lvl="1"/>
            <a:r>
              <a:rPr kumimoji="1" lang="en-US" altLang="zh-CN" dirty="0"/>
              <a:t>Uses this 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produce a correct version of the allocation bitmaps</a:t>
            </a:r>
          </a:p>
          <a:p>
            <a:pPr lvl="1"/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964B8E-84FF-2B45-862D-C0FBFEFB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842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7C1B5-8F23-D249-8C71-479D71C8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B14A7F-50B5-B541-A75D-97903C9B1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245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3. Check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</a:p>
          <a:p>
            <a:pPr lvl="1"/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suspect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4.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mismatches,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lost+found</a:t>
            </a:r>
            <a:endParaRPr kumimoji="1" lang="en-US" altLang="zh-CN" dirty="0"/>
          </a:p>
          <a:p>
            <a:r>
              <a:rPr kumimoji="1" lang="en-US" altLang="zh-CN" dirty="0"/>
              <a:t>5. 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duplicates</a:t>
            </a:r>
          </a:p>
          <a:p>
            <a:pPr lvl="1"/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obviously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it;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964B8E-84FF-2B45-862D-C0FBFEFB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127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4680BC-2854-7D4F-B88D-E1B1BEED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There are more to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0C5622-B1EF-D945-833D-177D55BA2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blocks</a:t>
            </a:r>
          </a:p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E.g.,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out-of-range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</a:p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do?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remove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pointer</a:t>
            </a:r>
          </a:p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directories</a:t>
            </a:r>
          </a:p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semantic</a:t>
            </a:r>
          </a:p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Making sure that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"." and ".." are the first entries</a:t>
            </a:r>
          </a:p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dir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linked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</a:p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 same filename in one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dir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FEA8E2-FC59-C046-B33D-38BBE149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782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CDFFC9-6A19-BB45-B5E1-E80D48A89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-US" altLang="zh-CN" dirty="0"/>
              <a:t>: Too Slow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7D5C77-2D53-3441-8277-0D5E398A5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504056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How long would </a:t>
            </a:r>
            <a:r>
              <a:rPr kumimoji="1" lang="en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 take? </a:t>
            </a:r>
          </a:p>
          <a:p>
            <a:pPr lvl="1"/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an example server: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 takes </a:t>
            </a:r>
            <a:r>
              <a:rPr kumimoji="1" lang="en" altLang="zh-CN" b="1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minutes </a:t>
            </a:r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kumimoji="1" lang="en" altLang="zh-CN" b="1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70GB disk </a:t>
            </a:r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w/ 2 million </a:t>
            </a:r>
            <a:r>
              <a:rPr kumimoji="1" lang="en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inodes</a:t>
            </a:r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clearly reading many </a:t>
            </a:r>
            <a:r>
              <a:rPr kumimoji="1" lang="en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inodes</a:t>
            </a:r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 sequentially, not seeking </a:t>
            </a:r>
          </a:p>
          <a:p>
            <a:pPr lvl="1"/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still a long time, probably </a:t>
            </a:r>
            <a:r>
              <a:rPr kumimoji="1" lang="en" altLang="zh-CN" b="1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in disk size</a:t>
            </a:r>
          </a:p>
          <a:p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Consider the example before:</a:t>
            </a:r>
          </a:p>
          <a:p>
            <a:pPr lvl="1"/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Scan the disk for only three disk block writes</a:t>
            </a:r>
          </a:p>
          <a:p>
            <a:pPr lvl="1"/>
            <a:r>
              <a:rPr kumimoji="1" lang="en" altLang="zh-CN" dirty="0">
                <a:latin typeface="Arial" panose="020B0604020202020204" pitchFamily="34" charset="0"/>
                <a:cs typeface="Arial" panose="020B0604020202020204" pitchFamily="34" charset="0"/>
              </a:rPr>
              <a:t>Just like find a key by searching the entire house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A7AC4A-FC75-084D-98FE-0F2BBB24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2" descr="http://i3.cpcache.com/product/132293746/fsck_it_tshirt.jpg?height=350&amp;width=350">
            <a:extLst>
              <a:ext uri="{FF2B5EF4-FFF2-40B4-BE49-F238E27FC236}">
                <a16:creationId xmlns:a16="http://schemas.microsoft.com/office/drawing/2014/main" id="{CB012BCB-CA69-DC48-9F8F-C74C1AEBE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" b="51163"/>
          <a:stretch/>
        </p:blipFill>
        <p:spPr bwMode="auto">
          <a:xfrm>
            <a:off x="6125863" y="2529058"/>
            <a:ext cx="2988273" cy="136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78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70B9F7B2-4F14-5441-8DA7-3153701BC8CE}"/>
              </a:ext>
            </a:extLst>
          </p:cNvPr>
          <p:cNvCxnSpPr>
            <a:cxnSpLocks/>
          </p:cNvCxnSpPr>
          <p:nvPr/>
        </p:nvCxnSpPr>
        <p:spPr>
          <a:xfrm flipH="1">
            <a:off x="3059832" y="3458716"/>
            <a:ext cx="1969368" cy="838944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BBB5C69-10FB-4F4F-B383-79724D14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</a:t>
            </a:r>
            <a:r>
              <a:rPr kumimoji="1" lang="en" altLang="zh-CN" dirty="0"/>
              <a:t>hat's the right order of synchronous writes?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0CB489-C9B6-DB49-95E6-852EC515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19D38D42-F4A2-1846-8D4A-80829CAE3542}"/>
              </a:ext>
            </a:extLst>
          </p:cNvPr>
          <p:cNvCxnSpPr>
            <a:cxnSpLocks/>
          </p:cNvCxnSpPr>
          <p:nvPr/>
        </p:nvCxnSpPr>
        <p:spPr>
          <a:xfrm flipH="1" flipV="1">
            <a:off x="3707904" y="2209428"/>
            <a:ext cx="935534" cy="64807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A41F2BEB-64A1-D541-8194-F63F0755EEAD}"/>
              </a:ext>
            </a:extLst>
          </p:cNvPr>
          <p:cNvCxnSpPr>
            <a:cxnSpLocks/>
          </p:cNvCxnSpPr>
          <p:nvPr/>
        </p:nvCxnSpPr>
        <p:spPr>
          <a:xfrm flipH="1" flipV="1">
            <a:off x="3419872" y="2569468"/>
            <a:ext cx="1152128" cy="43204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0D550B0D-37E8-3641-9F50-F6E23AFC32D8}"/>
              </a:ext>
            </a:extLst>
          </p:cNvPr>
          <p:cNvCxnSpPr>
            <a:cxnSpLocks/>
          </p:cNvCxnSpPr>
          <p:nvPr/>
        </p:nvCxnSpPr>
        <p:spPr>
          <a:xfrm flipH="1">
            <a:off x="3347864" y="3153916"/>
            <a:ext cx="1376536" cy="351656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116101AF-1C19-6B41-AB29-6B03BC11A1E8}"/>
              </a:ext>
            </a:extLst>
          </p:cNvPr>
          <p:cNvCxnSpPr>
            <a:cxnSpLocks/>
          </p:cNvCxnSpPr>
          <p:nvPr/>
        </p:nvCxnSpPr>
        <p:spPr>
          <a:xfrm flipH="1">
            <a:off x="3707904" y="3306316"/>
            <a:ext cx="1168896" cy="415280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3">
            <a:extLst>
              <a:ext uri="{FF2B5EF4-FFF2-40B4-BE49-F238E27FC236}">
                <a16:creationId xmlns:a16="http://schemas.microsoft.com/office/drawing/2014/main" id="{BD77F0EF-C92D-DD4D-95A6-294A4CF44EB5}"/>
              </a:ext>
            </a:extLst>
          </p:cNvPr>
          <p:cNvSpPr/>
          <p:nvPr/>
        </p:nvSpPr>
        <p:spPr>
          <a:xfrm>
            <a:off x="4788024" y="2667260"/>
            <a:ext cx="2952328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Assumption: each write is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synchronous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D4DF9D3-3CD6-1C49-8687-DA4FFD744756}"/>
              </a:ext>
            </a:extLst>
          </p:cNvPr>
          <p:cNvSpPr/>
          <p:nvPr/>
        </p:nvSpPr>
        <p:spPr>
          <a:xfrm>
            <a:off x="3347864" y="3721596"/>
            <a:ext cx="1224136" cy="28803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2C0A54-CF04-E548-B6AA-D123E6F7E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If the order is wrong, </a:t>
            </a:r>
            <a:r>
              <a:rPr kumimoji="1" lang="en-US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-US" altLang="zh-CN" b="0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may recover unexpectedly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File creation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1. mark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as allocated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2. create directory entry </a:t>
            </a:r>
          </a:p>
          <a:p>
            <a:r>
              <a:rPr kumimoji="1" lang="en" altLang="zh-CN" dirty="0"/>
              <a:t>File deletion </a:t>
            </a:r>
          </a:p>
          <a:p>
            <a:pPr lvl="1"/>
            <a:r>
              <a:rPr kumimoji="1" lang="en" altLang="zh-CN" dirty="0"/>
              <a:t>1. erase directory entry </a:t>
            </a:r>
          </a:p>
          <a:p>
            <a:pPr lvl="1"/>
            <a:r>
              <a:rPr kumimoji="1" lang="en" altLang="zh-CN" dirty="0"/>
              <a:t>2. erase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addrs</a:t>
            </a:r>
            <a:r>
              <a:rPr kumimoji="1" lang="en" altLang="zh-CN" dirty="0"/>
              <a:t>[], mark as free </a:t>
            </a:r>
          </a:p>
          <a:p>
            <a:pPr lvl="1"/>
            <a:r>
              <a:rPr kumimoji="1" lang="en" altLang="zh-CN" dirty="0"/>
              <a:t>3. mark blocks free 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6" name="下箭头 5">
            <a:extLst>
              <a:ext uri="{FF2B5EF4-FFF2-40B4-BE49-F238E27FC236}">
                <a16:creationId xmlns:a16="http://schemas.microsoft.com/office/drawing/2014/main" id="{A98644E5-DA75-A645-804B-9004EF177C03}"/>
              </a:ext>
            </a:extLst>
          </p:cNvPr>
          <p:cNvSpPr/>
          <p:nvPr/>
        </p:nvSpPr>
        <p:spPr>
          <a:xfrm>
            <a:off x="261463" y="3355516"/>
            <a:ext cx="277688" cy="972107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下箭头 12">
            <a:extLst>
              <a:ext uri="{FF2B5EF4-FFF2-40B4-BE49-F238E27FC236}">
                <a16:creationId xmlns:a16="http://schemas.microsoft.com/office/drawing/2014/main" id="{8D24EC90-72F8-FA48-A322-6CF672F072B6}"/>
              </a:ext>
            </a:extLst>
          </p:cNvPr>
          <p:cNvSpPr/>
          <p:nvPr/>
        </p:nvSpPr>
        <p:spPr>
          <a:xfrm>
            <a:off x="261463" y="2173424"/>
            <a:ext cx="277688" cy="360040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6BF43CBC-39BC-974E-9387-D1F04E109C02}"/>
              </a:ext>
            </a:extLst>
          </p:cNvPr>
          <p:cNvSpPr/>
          <p:nvPr/>
        </p:nvSpPr>
        <p:spPr>
          <a:xfrm>
            <a:off x="261463" y="4569674"/>
            <a:ext cx="295232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Execute sequentially</a:t>
            </a:r>
          </a:p>
        </p:txBody>
      </p:sp>
    </p:spTree>
    <p:extLst>
      <p:ext uri="{BB962C8B-B14F-4D97-AF65-F5344CB8AC3E}">
        <p14:creationId xmlns:p14="http://schemas.microsoft.com/office/powerpoint/2010/main" val="2369740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2C0A54-CF04-E548-B6AA-D123E6F7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If the order is wrong, </a:t>
            </a:r>
            <a:r>
              <a:rPr kumimoji="1" lang="en-US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-US" altLang="zh-CN" b="0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may recover unexpectedly 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File creation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2. create directory entry </a:t>
            </a:r>
          </a:p>
          <a:p>
            <a:pPr lvl="1"/>
            <a:r>
              <a:rPr kumimoji="1" lang="en-US" altLang="zh-CN" strike="sngStrike" dirty="0">
                <a:solidFill>
                  <a:schemeClr val="tx1"/>
                </a:solidFill>
              </a:rPr>
              <a:t>1. mark </a:t>
            </a:r>
            <a:r>
              <a:rPr kumimoji="1" lang="en-US" altLang="zh-CN" strike="sngStrike" dirty="0" err="1">
                <a:solidFill>
                  <a:schemeClr val="tx1"/>
                </a:solidFill>
              </a:rPr>
              <a:t>inode</a:t>
            </a:r>
            <a:r>
              <a:rPr kumimoji="1" lang="en-US" altLang="zh-CN" strike="sngStrike" dirty="0">
                <a:solidFill>
                  <a:schemeClr val="tx1"/>
                </a:solidFill>
              </a:rPr>
              <a:t> as allocated </a:t>
            </a:r>
          </a:p>
          <a:p>
            <a:r>
              <a:rPr kumimoji="1" lang="en-US" altLang="zh-CN" b="0" dirty="0"/>
              <a:t>The </a:t>
            </a:r>
            <a:r>
              <a:rPr kumimoji="1" lang="en-US" altLang="zh-CN" dirty="0"/>
              <a:t>checks </a:t>
            </a:r>
            <a:r>
              <a:rPr kumimoji="1" lang="en-US" altLang="zh-CN" b="0" dirty="0"/>
              <a:t>of</a:t>
            </a:r>
            <a:r>
              <a:rPr kumimoji="1" lang="en-US" altLang="zh-CN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blocks</a:t>
            </a:r>
          </a:p>
          <a:p>
            <a:pPr lvl="1"/>
            <a:r>
              <a:rPr kumimoji="1" lang="en-US" altLang="zh-CN" dirty="0"/>
              <a:t>Scans the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, indirect blocks, 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 blocks, etc.</a:t>
            </a:r>
          </a:p>
          <a:p>
            <a:pPr lvl="1"/>
            <a:r>
              <a:rPr kumimoji="1" lang="en-US" altLang="zh-CN" dirty="0"/>
              <a:t>Uses this 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produce a correct version of the allocation bitmaps</a:t>
            </a:r>
          </a:p>
          <a:p>
            <a:pPr lvl="1"/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endParaRPr kumimoji="1" lang="zh-CN" altLang="en-US" dirty="0"/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BBB5C69-10FB-4F4F-B383-79724D14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</a:t>
            </a:r>
            <a:r>
              <a:rPr kumimoji="1" lang="en" altLang="zh-CN" dirty="0"/>
              <a:t>hat's the right order of synchronous writes?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0CB489-C9B6-DB49-95E6-852EC515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3" name="下箭头 12">
            <a:extLst>
              <a:ext uri="{FF2B5EF4-FFF2-40B4-BE49-F238E27FC236}">
                <a16:creationId xmlns:a16="http://schemas.microsoft.com/office/drawing/2014/main" id="{8D24EC90-72F8-FA48-A322-6CF672F072B6}"/>
              </a:ext>
            </a:extLst>
          </p:cNvPr>
          <p:cNvSpPr/>
          <p:nvPr/>
        </p:nvSpPr>
        <p:spPr>
          <a:xfrm>
            <a:off x="261463" y="2173424"/>
            <a:ext cx="277688" cy="360040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AA6C167-AFDE-954C-A910-BC5778CCA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353444"/>
            <a:ext cx="396977" cy="396977"/>
          </a:xfrm>
          <a:prstGeom prst="rect">
            <a:avLst/>
          </a:prstGeom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866D98F5-04E9-304A-86E0-21F29BC15EAF}"/>
              </a:ext>
            </a:extLst>
          </p:cNvPr>
          <p:cNvSpPr/>
          <p:nvPr/>
        </p:nvSpPr>
        <p:spPr>
          <a:xfrm>
            <a:off x="4872097" y="2009316"/>
            <a:ext cx="2952328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Will</a:t>
            </a:r>
            <a:r>
              <a:rPr lang="zh-CN" altLang="en-US" sz="2000" dirty="0">
                <a:latin typeface="Eras Medium ITC" pitchFamily="34" charset="0"/>
              </a:rPr>
              <a:t> </a:t>
            </a:r>
            <a:r>
              <a:rPr lang="en-US" altLang="zh-CN" sz="2000" dirty="0">
                <a:latin typeface="Eras Medium ITC" pitchFamily="34" charset="0"/>
              </a:rPr>
              <a:t>the file be recovered after </a:t>
            </a:r>
            <a:r>
              <a:rPr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lang="en-US" altLang="zh-CN" sz="2000" dirty="0">
                <a:latin typeface="Eras Medium ITC" pitchFamily="34" charset="0"/>
              </a:rPr>
              <a:t>? </a:t>
            </a:r>
            <a:endParaRPr lang="en-US" altLang="zh-CN" sz="2000" b="1" dirty="0">
              <a:solidFill>
                <a:srgbClr val="BE384B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12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C6A960-9E6C-474D-803D-22F72F0D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Issues with Synchronous Write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5D5F69-580F-D147-94E3-E4111F277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Very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slow</a:t>
            </a:r>
            <a:r>
              <a:rPr kumimoji="1" lang="en" altLang="zh-CN" b="0" dirty="0"/>
              <a:t> during normal operation </a:t>
            </a:r>
          </a:p>
          <a:p>
            <a:r>
              <a:rPr kumimoji="1" lang="en-US" altLang="zh-CN" b="0" dirty="0"/>
              <a:t>Very</a:t>
            </a:r>
            <a:r>
              <a:rPr kumimoji="1" lang="zh-CN" altLang="en-US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slow</a:t>
            </a:r>
            <a:r>
              <a:rPr kumimoji="1" lang="en" altLang="zh-CN" b="0" dirty="0"/>
              <a:t> during recovery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96D9B2-A2D1-3F42-894B-834FEF56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6" name="图片 5" descr="图片包含 室内, 人, 看着, 男人&#10;&#10;描述已自动生成">
            <a:extLst>
              <a:ext uri="{FF2B5EF4-FFF2-40B4-BE49-F238E27FC236}">
                <a16:creationId xmlns:a16="http://schemas.microsoft.com/office/drawing/2014/main" id="{2E343F92-40EF-2644-B6CE-75B7F5033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296" y="407398"/>
            <a:ext cx="2431504" cy="1839838"/>
          </a:xfrm>
          <a:prstGeom prst="roundRect">
            <a:avLst>
              <a:gd name="adj" fmla="val 5704"/>
            </a:avLst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D13A69A-C7D8-D645-8B61-9A34745CB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87" y="2480913"/>
            <a:ext cx="7557025" cy="312032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36AFA5B-07A0-8142-AEE3-0B9140815A94}"/>
              </a:ext>
            </a:extLst>
          </p:cNvPr>
          <p:cNvSpPr txBox="1"/>
          <p:nvPr/>
        </p:nvSpPr>
        <p:spPr>
          <a:xfrm>
            <a:off x="4257117" y="2407061"/>
            <a:ext cx="45921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Latency Numbers Every Programmer Should Know (github.com)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933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242A54-6DB0-5546-8BA1-6D47B46E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Ordinary perf. of sync meta-data update?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07DA-0CB7-9E41-8A2F-AEAF926F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Creating a file and writing a few bytes </a:t>
            </a:r>
          </a:p>
          <a:p>
            <a:pPr lvl="1"/>
            <a:r>
              <a:rPr kumimoji="1" lang="en" altLang="zh-CN" dirty="0"/>
              <a:t>Takes </a:t>
            </a:r>
            <a:r>
              <a:rPr kumimoji="1" lang="en" altLang="zh-CN" b="1" dirty="0">
                <a:solidFill>
                  <a:srgbClr val="BE384B"/>
                </a:solidFill>
              </a:rPr>
              <a:t>8 </a:t>
            </a:r>
            <a:r>
              <a:rPr kumimoji="1" lang="en-US" altLang="zh-CN" b="1" dirty="0">
                <a:solidFill>
                  <a:srgbClr val="BE384B"/>
                </a:solidFill>
              </a:rPr>
              <a:t>disk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writes</a:t>
            </a:r>
            <a:r>
              <a:rPr kumimoji="1" lang="en" altLang="zh-CN" dirty="0"/>
              <a:t>, probably </a:t>
            </a:r>
            <a:r>
              <a:rPr kumimoji="1" lang="en" altLang="zh-CN" b="1" dirty="0">
                <a:solidFill>
                  <a:srgbClr val="BE384B"/>
                </a:solidFill>
              </a:rPr>
              <a:t>80 </a:t>
            </a:r>
            <a:r>
              <a:rPr kumimoji="1" lang="en" altLang="zh-CN" b="1" dirty="0" err="1">
                <a:solidFill>
                  <a:srgbClr val="BE384B"/>
                </a:solidFill>
              </a:rPr>
              <a:t>ms</a:t>
            </a:r>
            <a:r>
              <a:rPr kumimoji="1" lang="en" altLang="zh-CN" b="1" dirty="0">
                <a:solidFill>
                  <a:srgbClr val="BE384B"/>
                </a:solidFill>
              </a:rPr>
              <a:t> </a:t>
            </a:r>
          </a:p>
          <a:p>
            <a:pPr lvl="1"/>
            <a:r>
              <a:rPr kumimoji="1" lang="en" altLang="zh-CN" dirty="0"/>
              <a:t>(</a:t>
            </a:r>
            <a:r>
              <a:rPr kumimoji="1" lang="en" altLang="zh-CN" dirty="0" err="1"/>
              <a:t>ialloc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init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</a:t>
            </a:r>
            <a:r>
              <a:rPr kumimoji="1" lang="en" altLang="zh-CN" dirty="0" err="1"/>
              <a:t>dirent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alloc</a:t>
            </a:r>
            <a:r>
              <a:rPr kumimoji="1" lang="en" altLang="zh-CN" dirty="0"/>
              <a:t> data block, add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data, set length in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</a:t>
            </a:r>
            <a:r>
              <a:rPr kumimoji="1" lang="en-US" altLang="zh-CN" dirty="0"/>
              <a:t>...</a:t>
            </a:r>
            <a:r>
              <a:rPr kumimoji="1" lang="en" altLang="zh-CN" dirty="0"/>
              <a:t>) </a:t>
            </a:r>
          </a:p>
          <a:p>
            <a:r>
              <a:rPr kumimoji="1" lang="en-US" altLang="zh-CN" b="0" dirty="0"/>
              <a:t>C</a:t>
            </a:r>
            <a:r>
              <a:rPr kumimoji="1" lang="en" altLang="zh-CN" b="0" dirty="0"/>
              <a:t>an create only about a dozen small files per second! </a:t>
            </a:r>
          </a:p>
          <a:p>
            <a:pPr lvl="1"/>
            <a:r>
              <a:rPr kumimoji="1" lang="en" altLang="zh-CN" dirty="0"/>
              <a:t>Think about </a:t>
            </a:r>
            <a:r>
              <a:rPr kumimoji="1" lang="en" altLang="zh-CN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un-tar </a:t>
            </a:r>
            <a:r>
              <a:rPr kumimoji="1" lang="en" altLang="zh-CN" dirty="0"/>
              <a:t>or </a:t>
            </a:r>
            <a:r>
              <a:rPr kumimoji="1" lang="en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</a:t>
            </a:r>
            <a:r>
              <a:rPr kumimoji="1" lang="en" altLang="zh-CN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1162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63FE8-0809-FD44-A47D-F4A2BBD7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get better performance?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C0E6F5-0F41-254D-AC68-4F6B01138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Reality</a:t>
            </a:r>
            <a:r>
              <a:rPr kumimoji="1" lang="en-US" altLang="zh-CN" dirty="0"/>
              <a:t>:</a:t>
            </a:r>
            <a:endParaRPr kumimoji="1" lang="en" altLang="zh-CN" dirty="0"/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RAM</a:t>
            </a:r>
            <a:r>
              <a:rPr kumimoji="1" lang="en" altLang="zh-CN" dirty="0"/>
              <a:t> is cheap </a:t>
            </a:r>
          </a:p>
          <a:p>
            <a:pPr lvl="1"/>
            <a:r>
              <a:rPr kumimoji="1" lang="en" altLang="zh-CN" dirty="0"/>
              <a:t>Disk</a:t>
            </a:r>
            <a:r>
              <a:rPr kumimoji="1" lang="zh-CN" altLang="en-US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sequential throughput </a:t>
            </a:r>
            <a:r>
              <a:rPr kumimoji="1" lang="en" altLang="zh-CN" dirty="0"/>
              <a:t>is high, e.g., 200 MB/sec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BB551F-F85E-534A-BCAA-51F13259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550F1961-09E1-454F-8AB4-CC37075416F2}"/>
              </a:ext>
            </a:extLst>
          </p:cNvPr>
          <p:cNvSpPr/>
          <p:nvPr/>
        </p:nvSpPr>
        <p:spPr>
          <a:xfrm>
            <a:off x="2483768" y="1561356"/>
            <a:ext cx="432048" cy="360040"/>
          </a:xfrm>
          <a:prstGeom prst="right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462AB78-0DC0-E94F-BCE2-865AB5199C96}"/>
              </a:ext>
            </a:extLst>
          </p:cNvPr>
          <p:cNvSpPr/>
          <p:nvPr/>
        </p:nvSpPr>
        <p:spPr>
          <a:xfrm>
            <a:off x="3095836" y="1540916"/>
            <a:ext cx="295232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Write-back cache</a:t>
            </a:r>
          </a:p>
        </p:txBody>
      </p:sp>
    </p:spTree>
    <p:extLst>
      <p:ext uri="{BB962C8B-B14F-4D97-AF65-F5344CB8AC3E}">
        <p14:creationId xmlns:p14="http://schemas.microsoft.com/office/powerpoint/2010/main" val="153276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63FE8-0809-FD44-A47D-F4A2BBD7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get better performance?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C0E6F5-0F41-254D-AC68-4F6B01138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" altLang="zh-CN" dirty="0"/>
              <a:t>Reality</a:t>
            </a:r>
            <a:r>
              <a:rPr kumimoji="1" lang="en-US" altLang="zh-CN" dirty="0"/>
              <a:t>:</a:t>
            </a:r>
            <a:endParaRPr kumimoji="1" lang="en" altLang="zh-CN" dirty="0"/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RAM</a:t>
            </a:r>
            <a:r>
              <a:rPr kumimoji="1" lang="en" altLang="zh-CN" dirty="0"/>
              <a:t> is cheap </a:t>
            </a:r>
          </a:p>
          <a:p>
            <a:pPr lvl="1"/>
            <a:r>
              <a:rPr kumimoji="1" lang="en" altLang="zh-CN" dirty="0"/>
              <a:t>Disk</a:t>
            </a:r>
            <a:r>
              <a:rPr kumimoji="1" lang="zh-CN" altLang="en-US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sequential throughput </a:t>
            </a:r>
            <a:r>
              <a:rPr kumimoji="1" lang="en" altLang="zh-CN" dirty="0"/>
              <a:t>is high, e.g., 200 MB/sec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endParaRPr kumimoji="1" lang="en" altLang="zh-CN" dirty="0"/>
          </a:p>
          <a:p>
            <a:r>
              <a:rPr kumimoji="1" lang="en-US" altLang="zh-CN" dirty="0"/>
              <a:t>Use a big </a:t>
            </a:r>
            <a:r>
              <a:rPr kumimoji="1" lang="en-US" altLang="zh-CN" dirty="0">
                <a:solidFill>
                  <a:srgbClr val="BE384B"/>
                </a:solidFill>
              </a:rPr>
              <a:t>write-back cache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N</a:t>
            </a:r>
            <a:r>
              <a:rPr kumimoji="1" lang="en" altLang="zh-CN" dirty="0"/>
              <a:t>o sync meta-data update operations </a:t>
            </a:r>
          </a:p>
          <a:p>
            <a:pPr lvl="1"/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" altLang="zh-CN" dirty="0"/>
              <a:t>modify in-memory disk cache (no disk write) </a:t>
            </a:r>
          </a:p>
          <a:p>
            <a:pPr lvl="1"/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creat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" altLang="zh-CN" dirty="0"/>
              <a:t>,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unlink()</a:t>
            </a:r>
            <a:r>
              <a:rPr kumimoji="1" lang="en" altLang="zh-CN" dirty="0"/>
              <a:t>,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write()</a:t>
            </a:r>
            <a:r>
              <a:rPr kumimoji="1" lang="en" altLang="zh-CN" dirty="0"/>
              <a:t>,etc., return almost immediately</a:t>
            </a:r>
          </a:p>
          <a:p>
            <a:pPr lvl="2"/>
            <a:r>
              <a:rPr kumimoji="1" lang="en-US" altLang="zh-CN" dirty="0"/>
              <a:t>If cache is full, write LRU dirty block </a:t>
            </a:r>
          </a:p>
          <a:p>
            <a:pPr lvl="2"/>
            <a:r>
              <a:rPr kumimoji="1" lang="en-US" altLang="zh-CN" dirty="0"/>
              <a:t>Write all dirty blocks every 30 seconds, to limit loss if crash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BB551F-F85E-534A-BCAA-51F13259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1026" name="Picture 2" descr="Ext2文件系統深度剖析｜擴展屬性分析- 每日頭條">
            <a:extLst>
              <a:ext uri="{FF2B5EF4-FFF2-40B4-BE49-F238E27FC236}">
                <a16:creationId xmlns:a16="http://schemas.microsoft.com/office/drawing/2014/main" id="{B382AEE8-945C-F148-B7FF-BE0D35598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656" y="4849904"/>
            <a:ext cx="1512168" cy="75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3">
            <a:extLst>
              <a:ext uri="{FF2B5EF4-FFF2-40B4-BE49-F238E27FC236}">
                <a16:creationId xmlns:a16="http://schemas.microsoft.com/office/drawing/2014/main" id="{74C40E36-525F-744C-AB1E-4CC463390342}"/>
              </a:ext>
            </a:extLst>
          </p:cNvPr>
          <p:cNvSpPr/>
          <p:nvPr/>
        </p:nvSpPr>
        <p:spPr>
          <a:xfrm>
            <a:off x="539552" y="4970516"/>
            <a:ext cx="538619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This is how Linux EXT2 file system worked</a:t>
            </a:r>
          </a:p>
        </p:txBody>
      </p:sp>
    </p:spTree>
    <p:extLst>
      <p:ext uri="{BB962C8B-B14F-4D97-AF65-F5344CB8AC3E}">
        <p14:creationId xmlns:p14="http://schemas.microsoft.com/office/powerpoint/2010/main" val="39997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68E4CA-7714-6243-ABBF-A6169D4C8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Write-back 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866199-8ED3-AD45-BCB7-11F095945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Would write-back cache improve performance? </a:t>
            </a:r>
          </a:p>
          <a:p>
            <a:r>
              <a:rPr kumimoji="1" lang="en-US" altLang="zh-CN" b="0" dirty="0"/>
              <a:t>Why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performance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would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improved?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After all, you have to write the disk in the end anyway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C08492-81F3-8A4D-93AD-1E95428E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49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A7E1DA-8F9F-684B-9B0B-5B6A8322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What can go wrong with write-back cache?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38886E-6809-6D43-8AD9-354BCCF01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unlink() </a:t>
            </a:r>
            <a:r>
              <a:rPr kumimoji="1" lang="en" altLang="zh-CN" b="0" dirty="0"/>
              <a:t>followed by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create() </a:t>
            </a:r>
            <a:r>
              <a:rPr kumimoji="1" lang="en" altLang="zh-CN" b="0" dirty="0"/>
              <a:t>an existing file x with some content, all safely on disk </a:t>
            </a:r>
          </a:p>
          <a:p>
            <a:r>
              <a:rPr kumimoji="1" lang="en-US" altLang="zh-CN" b="0" dirty="0"/>
              <a:t>O</a:t>
            </a:r>
            <a:r>
              <a:rPr kumimoji="1" lang="en" altLang="zh-CN" b="0" dirty="0"/>
              <a:t>ne user runs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unlink(x) </a:t>
            </a:r>
          </a:p>
          <a:p>
            <a:pPr lvl="1"/>
            <a:r>
              <a:rPr kumimoji="1" lang="en" altLang="zh-CN" sz="1600" dirty="0">
                <a:highlight>
                  <a:srgbClr val="FFFF00"/>
                </a:highlight>
              </a:rPr>
              <a:t>1. </a:t>
            </a:r>
            <a:r>
              <a:rPr kumimoji="1" lang="en" altLang="zh-CN" sz="1600" dirty="0"/>
              <a:t>delete x's directory entry </a:t>
            </a:r>
            <a:r>
              <a:rPr kumimoji="1" lang="en" altLang="zh-CN" sz="1600" dirty="0">
                <a:solidFill>
                  <a:schemeClr val="accent1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2. put blocks in free bitmap </a:t>
            </a:r>
          </a:p>
          <a:p>
            <a:pPr lvl="1"/>
            <a:r>
              <a:rPr kumimoji="1" lang="en" altLang="zh-CN" sz="1600" dirty="0"/>
              <a:t>3. mark x's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free;  another user then runs </a:t>
            </a:r>
            <a:r>
              <a:rPr kumimoji="1" lang="en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create(y)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4. allocate a free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5. initialize the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to be in-use and zero-length </a:t>
            </a:r>
          </a:p>
          <a:p>
            <a:pPr lvl="1"/>
            <a:r>
              <a:rPr kumimoji="1" lang="en" altLang="zh-CN" sz="1600" dirty="0">
                <a:highlight>
                  <a:srgbClr val="FFFF00"/>
                </a:highlight>
              </a:rPr>
              <a:t>6. </a:t>
            </a:r>
            <a:r>
              <a:rPr kumimoji="1" lang="en" altLang="zh-CN" sz="1600" dirty="0"/>
              <a:t>create y's directory entry </a:t>
            </a:r>
            <a:r>
              <a:rPr kumimoji="1" lang="en" altLang="zh-CN" sz="1600" dirty="0">
                <a:solidFill>
                  <a:schemeClr val="accent1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again, all writes initially just to disk buffer cache </a:t>
            </a:r>
          </a:p>
          <a:p>
            <a:pPr lvl="1"/>
            <a:r>
              <a:rPr kumimoji="1" lang="en" altLang="zh-CN" sz="1600" dirty="0">
                <a:solidFill>
                  <a:schemeClr val="accent1"/>
                </a:solidFill>
              </a:rPr>
              <a:t>suppose only ** writes forced to disk, then crash </a:t>
            </a:r>
          </a:p>
          <a:p>
            <a:r>
              <a:rPr kumimoji="1" lang="en-US" altLang="zh-CN" b="0" dirty="0"/>
              <a:t>W</a:t>
            </a:r>
            <a:r>
              <a:rPr kumimoji="1" lang="en" altLang="zh-CN" b="0" dirty="0"/>
              <a:t>hat is the </a:t>
            </a:r>
            <a:r>
              <a:rPr kumimoji="1" lang="en" altLang="zh-CN" dirty="0">
                <a:solidFill>
                  <a:srgbClr val="C00000"/>
                </a:solidFill>
              </a:rPr>
              <a:t>problem</a:t>
            </a:r>
            <a:r>
              <a:rPr kumimoji="1" lang="en" altLang="zh-CN" b="0" dirty="0"/>
              <a:t>? </a:t>
            </a:r>
            <a:r>
              <a:rPr kumimoji="1" lang="en-US" altLang="zh-CN" b="0" dirty="0"/>
              <a:t>C</a:t>
            </a:r>
            <a:r>
              <a:rPr kumimoji="1" lang="en" altLang="zh-CN" b="0" dirty="0"/>
              <a:t>an </a:t>
            </a:r>
            <a:r>
              <a:rPr kumimoji="1" lang="en" altLang="zh-CN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" altLang="zh-CN" b="0" dirty="0"/>
              <a:t> detect and fix this?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6BEA6C-1050-9E47-AE89-7A89015F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3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48" y="2641476"/>
            <a:ext cx="7974904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Logging / Journaling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4999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6EDBB-BDC0-7942-B5EB-225F4D63A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Journaling overview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DDE9C-2026-F141-B91B-C8D26CF21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Write-ahead Logs</a:t>
            </a:r>
          </a:p>
          <a:p>
            <a:pPr lvl="1"/>
            <a:r>
              <a:rPr kumimoji="1" lang="en-US" altLang="zh-CN" b="0" dirty="0"/>
              <a:t>A concept from database</a:t>
            </a:r>
          </a:p>
          <a:p>
            <a:r>
              <a:rPr kumimoji="1" lang="en-US" altLang="zh-CN" b="0" dirty="0"/>
              <a:t>Record before update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Record changes in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Commit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Update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C84B1-9A77-AF49-A816-13D6E543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7DB21A2-3BE9-8543-B14B-3A0EB510EAF5}"/>
              </a:ext>
            </a:extLst>
          </p:cNvPr>
          <p:cNvSpPr txBox="1"/>
          <p:nvPr/>
        </p:nvSpPr>
        <p:spPr>
          <a:xfrm>
            <a:off x="4162802" y="2897251"/>
            <a:ext cx="2813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Crash after commit: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Journal is complete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Redo changes in</a:t>
            </a:r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 journal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123436A-0CB0-E248-8E75-D8544B4F3953}"/>
              </a:ext>
            </a:extLst>
          </p:cNvPr>
          <p:cNvSpPr txBox="1"/>
          <p:nvPr/>
        </p:nvSpPr>
        <p:spPr>
          <a:xfrm>
            <a:off x="4162802" y="1776971"/>
            <a:ext cx="2390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Crash before commit:</a:t>
            </a:r>
          </a:p>
          <a:p>
            <a:r>
              <a:rPr lang="en-US" dirty="0"/>
              <a:t>- No data is changed</a:t>
            </a:r>
          </a:p>
          <a:p>
            <a:r>
              <a:rPr lang="en-US" dirty="0"/>
              <a:t>- D</a:t>
            </a:r>
            <a:r>
              <a:rPr lang="en-CN" dirty="0"/>
              <a:t>iscard journal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4F88E23-61F1-6449-9ED4-65BDB43A0C98}"/>
              </a:ext>
            </a:extLst>
          </p:cNvPr>
          <p:cNvCxnSpPr>
            <a:cxnSpLocks/>
          </p:cNvCxnSpPr>
          <p:nvPr/>
        </p:nvCxnSpPr>
        <p:spPr>
          <a:xfrm>
            <a:off x="457200" y="2785492"/>
            <a:ext cx="8003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7FF34BB3-21C5-A948-956C-7103D398B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18" y="2442987"/>
            <a:ext cx="685009" cy="6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642AB6-A772-5C44-A092-27C21E1F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Append a File via Journaling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ABB5BA-AD22-D741-A2A0-1939A854C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yubin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read-only</a:t>
            </a:r>
          </a:p>
          <a:p>
            <a:pPr lvl="1"/>
            <a:r>
              <a:rPr kumimoji="1" lang="en-US" altLang="zh-CN" dirty="0"/>
              <a:t>size : 1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null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2748C4-9EBE-E046-822B-42E2FC07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TextBox 17">
            <a:extLst>
              <a:ext uri="{FF2B5EF4-FFF2-40B4-BE49-F238E27FC236}">
                <a16:creationId xmlns:a16="http://schemas.microsoft.com/office/drawing/2014/main" id="{934E9DF0-C946-E248-B9C0-551D068FCC8E}"/>
              </a:ext>
            </a:extLst>
          </p:cNvPr>
          <p:cNvSpPr txBox="1"/>
          <p:nvPr/>
        </p:nvSpPr>
        <p:spPr>
          <a:xfrm>
            <a:off x="1651139" y="224915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=&gt; </a:t>
            </a:r>
            <a:r>
              <a:rPr kumimoji="1" lang="en-US" altLang="zh-CN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2</a:t>
            </a:r>
            <a:endParaRPr lang="en-CN" dirty="0"/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B045AA8C-67F1-F240-8943-4B0070DEE578}"/>
              </a:ext>
            </a:extLst>
          </p:cNvPr>
          <p:cNvSpPr txBox="1"/>
          <p:nvPr/>
        </p:nvSpPr>
        <p:spPr>
          <a:xfrm>
            <a:off x="2051248" y="262702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=&gt; </a:t>
            </a:r>
            <a:r>
              <a:rPr kumimoji="1" lang="en-US" altLang="zh-CN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5</a:t>
            </a:r>
            <a:endParaRPr lang="en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E5C7BA0-31E0-A54F-B76B-6CB8573E2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17674"/>
            <a:ext cx="8229600" cy="1207643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3DA2CFDA-25F2-DA4D-8563-A6F0869BAC30}"/>
              </a:ext>
            </a:extLst>
          </p:cNvPr>
          <p:cNvSpPr/>
          <p:nvPr/>
        </p:nvSpPr>
        <p:spPr>
          <a:xfrm>
            <a:off x="7956376" y="4945732"/>
            <a:ext cx="648072" cy="481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10" name="Straight Connector 6">
            <a:extLst>
              <a:ext uri="{FF2B5EF4-FFF2-40B4-BE49-F238E27FC236}">
                <a16:creationId xmlns:a16="http://schemas.microsoft.com/office/drawing/2014/main" id="{AE0E17EA-B655-F745-A19F-E4450D4FF16E}"/>
              </a:ext>
            </a:extLst>
          </p:cNvPr>
          <p:cNvCxnSpPr>
            <a:cxnSpLocks/>
          </p:cNvCxnSpPr>
          <p:nvPr/>
        </p:nvCxnSpPr>
        <p:spPr>
          <a:xfrm>
            <a:off x="7956376" y="4513684"/>
            <a:ext cx="0" cy="1080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8">
            <a:extLst>
              <a:ext uri="{FF2B5EF4-FFF2-40B4-BE49-F238E27FC236}">
                <a16:creationId xmlns:a16="http://schemas.microsoft.com/office/drawing/2014/main" id="{BB7F9BF5-FEC2-664E-B3B7-61D0C12FC086}"/>
              </a:ext>
            </a:extLst>
          </p:cNvPr>
          <p:cNvSpPr txBox="1"/>
          <p:nvPr/>
        </p:nvSpPr>
        <p:spPr>
          <a:xfrm>
            <a:off x="7974421" y="449703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Journal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8CA93B0D-7DF5-5A40-8DB0-D6DFFA1BEC6D}"/>
              </a:ext>
            </a:extLst>
          </p:cNvPr>
          <p:cNvSpPr/>
          <p:nvPr/>
        </p:nvSpPr>
        <p:spPr>
          <a:xfrm>
            <a:off x="4988678" y="1333500"/>
            <a:ext cx="3615770" cy="1854305"/>
          </a:xfrm>
          <a:prstGeom prst="roundRect">
            <a:avLst>
              <a:gd name="adj" fmla="val 3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l</a:t>
            </a:r>
            <a:r>
              <a:rPr lang="en-CN" dirty="0"/>
              <a:t>:</a:t>
            </a:r>
          </a:p>
          <a:p>
            <a:r>
              <a:rPr lang="en-US" dirty="0"/>
              <a:t>s</a:t>
            </a:r>
            <a:r>
              <a:rPr lang="en-CN" dirty="0"/>
              <a:t>ize: 1=&gt;2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pointer: null =&gt; 5</a:t>
            </a:r>
          </a:p>
          <a:p>
            <a:r>
              <a:rPr lang="en-US" dirty="0"/>
              <a:t>Db:</a:t>
            </a:r>
          </a:p>
          <a:p>
            <a:r>
              <a:rPr lang="en-US" dirty="0"/>
              <a:t>Old-data… =&gt; Appended-data…</a:t>
            </a:r>
          </a:p>
          <a:p>
            <a:r>
              <a:rPr lang="en-CN" dirty="0"/>
              <a:t>COMMITTED</a:t>
            </a: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39583E68-9855-6642-8848-017AE4BF0769}"/>
              </a:ext>
            </a:extLst>
          </p:cNvPr>
          <p:cNvCxnSpPr>
            <a:cxnSpLocks/>
          </p:cNvCxnSpPr>
          <p:nvPr/>
        </p:nvCxnSpPr>
        <p:spPr>
          <a:xfrm flipV="1">
            <a:off x="8280412" y="3219320"/>
            <a:ext cx="324036" cy="1647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2">
            <a:extLst>
              <a:ext uri="{FF2B5EF4-FFF2-40B4-BE49-F238E27FC236}">
                <a16:creationId xmlns:a16="http://schemas.microsoft.com/office/drawing/2014/main" id="{66FDFCE0-B064-3F48-9AAF-C409817812F4}"/>
              </a:ext>
            </a:extLst>
          </p:cNvPr>
          <p:cNvCxnSpPr>
            <a:cxnSpLocks/>
          </p:cNvCxnSpPr>
          <p:nvPr/>
        </p:nvCxnSpPr>
        <p:spPr>
          <a:xfrm flipH="1" flipV="1">
            <a:off x="5508105" y="3219319"/>
            <a:ext cx="2543403" cy="164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9">
            <a:extLst>
              <a:ext uri="{FF2B5EF4-FFF2-40B4-BE49-F238E27FC236}">
                <a16:creationId xmlns:a16="http://schemas.microsoft.com/office/drawing/2014/main" id="{B182A4B4-0D8D-B541-9940-F4748809FB4B}"/>
              </a:ext>
            </a:extLst>
          </p:cNvPr>
          <p:cNvSpPr/>
          <p:nvPr/>
        </p:nvSpPr>
        <p:spPr>
          <a:xfrm>
            <a:off x="6851650" y="4962525"/>
            <a:ext cx="549275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0675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F3F78-722E-FB4B-A3EA-4812121C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Journaling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B8BCF-11D8-FC42-9630-4C676F43A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N" altLang="zh-CN"/>
              <a:t>Everything is written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en-CN" altLang="zh-CN"/>
              <a:t> </a:t>
            </a:r>
            <a:r>
              <a:rPr lang="en-CN" altLang="zh-CN">
                <a:solidFill>
                  <a:srgbClr val="C00000"/>
                </a:solidFill>
              </a:rPr>
              <a:t>twice</a:t>
            </a:r>
          </a:p>
          <a:p>
            <a:pPr lvl="1"/>
            <a:r>
              <a:rPr lang="en-CN" altLang="zh-CN"/>
              <a:t>Once in the journal</a:t>
            </a:r>
          </a:p>
          <a:p>
            <a:pPr lvl="1"/>
            <a:r>
              <a:rPr lang="en-CN" altLang="zh-CN"/>
              <a:t>The other at the home location</a:t>
            </a:r>
          </a:p>
          <a:p>
            <a:r>
              <a:rPr lang="en-CN" altLang="zh-CN"/>
              <a:t>The problem: </a:t>
            </a:r>
            <a:r>
              <a:rPr lang="en-US" altLang="zh-CN" b="0" dirty="0"/>
              <a:t>files</a:t>
            </a:r>
            <a:r>
              <a:rPr lang="zh-CN" altLang="en-US" b="0" dirty="0"/>
              <a:t> </a:t>
            </a:r>
            <a:r>
              <a:rPr lang="en-US" altLang="zh-CN" b="0" dirty="0"/>
              <a:t>are</a:t>
            </a:r>
            <a:r>
              <a:rPr lang="zh-CN" altLang="en-US" b="0" dirty="0"/>
              <a:t> </a:t>
            </a:r>
            <a:r>
              <a:rPr lang="en-US" altLang="zh-CN" b="0" dirty="0"/>
              <a:t>large</a:t>
            </a:r>
            <a:endParaRPr lang="en-CN" altLang="zh-CN" b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CA0244-1E62-6544-9AE1-C8C0FD9A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85990-5929-A443-94C0-57C1AD795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096743"/>
            <a:ext cx="4667721" cy="23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E5146-A2A2-BF4D-B276-A7F41EA7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Mitigating Journaling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8225B6-149D-6A4B-8450-F7BC73260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N" altLang="zh-CN"/>
              <a:t>Observation:</a:t>
            </a:r>
          </a:p>
          <a:p>
            <a:pPr lvl="1"/>
            <a:r>
              <a:rPr lang="en-CN" altLang="zh-CN"/>
              <a:t>Not everything in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en-CN" altLang="zh-CN"/>
              <a:t> has </a:t>
            </a:r>
            <a:r>
              <a:rPr lang="en-CN" altLang="zh-CN" b="1">
                <a:solidFill>
                  <a:srgbClr val="C00000"/>
                </a:solidFill>
              </a:rPr>
              <a:t>equal importance</a:t>
            </a:r>
          </a:p>
          <a:p>
            <a:pPr lvl="1"/>
            <a:r>
              <a:rPr lang="en-US" altLang="zh-CN" dirty="0"/>
              <a:t>Usually,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solidFill>
                  <a:srgbClr val="C00000"/>
                </a:solidFill>
              </a:rPr>
              <a:t>m</a:t>
            </a:r>
            <a:r>
              <a:rPr lang="en-CN" altLang="zh-CN" b="1">
                <a:solidFill>
                  <a:srgbClr val="C00000"/>
                </a:solidFill>
              </a:rPr>
              <a:t>etadata</a:t>
            </a:r>
            <a:r>
              <a:rPr lang="en-CN" altLang="zh-CN"/>
              <a:t> is more important</a:t>
            </a:r>
          </a:p>
          <a:p>
            <a:r>
              <a:rPr lang="en-CN" altLang="zh-CN"/>
              <a:t>Mitigation:</a:t>
            </a:r>
          </a:p>
          <a:p>
            <a:pPr lvl="1"/>
            <a:r>
              <a:rPr lang="en-CN" altLang="zh-CN"/>
              <a:t>Only protect metadata via Journaling</a:t>
            </a:r>
          </a:p>
          <a:p>
            <a:pPr lvl="2"/>
            <a:r>
              <a:rPr lang="en-CN" altLang="zh-CN"/>
              <a:t>Data is written only once</a:t>
            </a:r>
          </a:p>
          <a:p>
            <a:pPr lvl="1"/>
            <a:r>
              <a:rPr lang="en-CN" altLang="zh-CN"/>
              <a:t>What if data is also important?</a:t>
            </a:r>
          </a:p>
          <a:p>
            <a:pPr lvl="2"/>
            <a:r>
              <a:rPr lang="en-CN" altLang="zh-CN"/>
              <a:t>Ext4 options: data=journal/ordered/writeback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84D39-6ABB-BE41-905E-CA55A896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4572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1C0D01-EA3D-D247-B9BC-0C753E3C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Example: Ext4 Data Journaling Mode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6DD59D-A954-6D4B-BF89-F4AAD7944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Writeback mode</a:t>
            </a:r>
          </a:p>
          <a:p>
            <a:pPr lvl="1"/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" altLang="zh-CN" dirty="0"/>
              <a:t>the metadata is journaled</a:t>
            </a:r>
          </a:p>
          <a:p>
            <a:pPr lvl="1"/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" altLang="zh-CN" dirty="0"/>
              <a:t>data is written to the file on the disk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Ordered mode</a:t>
            </a:r>
          </a:p>
          <a:p>
            <a:pPr lvl="1"/>
            <a:r>
              <a:rPr lang="en" altLang="zh-CN" dirty="0"/>
              <a:t>The data is written first before the metadata is journaled</a:t>
            </a:r>
            <a:endParaRPr kumimoji="1" lang="en-US" altLang="zh-CN" dirty="0"/>
          </a:p>
          <a:p>
            <a:r>
              <a:rPr kumimoji="1" lang="en-US" altLang="zh-CN" dirty="0"/>
              <a:t>Data mode: full journaling </a:t>
            </a:r>
          </a:p>
          <a:p>
            <a:pPr lvl="1"/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the metadata and file contents are journaled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ACAC13-85CF-C646-BF35-336AEDDD1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BEEA168-0304-9143-B472-44F358E0754F}"/>
              </a:ext>
            </a:extLst>
          </p:cNvPr>
          <p:cNvSpPr/>
          <p:nvPr/>
        </p:nvSpPr>
        <p:spPr>
          <a:xfrm>
            <a:off x="457200" y="2425452"/>
            <a:ext cx="8568952" cy="792088"/>
          </a:xfrm>
          <a:prstGeom prst="roundRect">
            <a:avLst>
              <a:gd name="adj" fmla="val 8604"/>
            </a:avLst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F3B364-CCB8-8E4C-ACC4-1B3852F784D9}"/>
              </a:ext>
            </a:extLst>
          </p:cNvPr>
          <p:cNvSpPr txBox="1"/>
          <p:nvPr/>
        </p:nvSpPr>
        <p:spPr>
          <a:xfrm>
            <a:off x="5039163" y="2421386"/>
            <a:ext cx="39869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000" dirty="0">
                <a:solidFill>
                  <a:srgbClr val="C00000"/>
                </a:solidFill>
              </a:rPr>
              <a:t>Default and most commonly used</a:t>
            </a:r>
          </a:p>
        </p:txBody>
      </p:sp>
    </p:spTree>
    <p:extLst>
      <p:ext uri="{BB962C8B-B14F-4D97-AF65-F5344CB8AC3E}">
        <p14:creationId xmlns:p14="http://schemas.microsoft.com/office/powerpoint/2010/main" val="298599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626424" cy="57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4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0"/>
            <a:ext cx="7626423" cy="57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61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596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64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422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61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74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492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014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739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522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579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26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858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41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917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026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320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187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52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05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194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48" y="2641476"/>
            <a:ext cx="7974904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Journaling without ordering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62B9B4-559A-9249-A06F-39059C8D2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583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379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42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827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643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448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1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654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289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220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260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303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615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601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57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317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583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550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38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448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196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A7E1DA-8F9F-684B-9B0B-5B6A8322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Results: </a:t>
            </a:r>
            <a:r>
              <a:rPr lang="en-US" altLang="zh-CN" b="1" dirty="0" err="1"/>
              <a:t>OptFS</a:t>
            </a:r>
            <a:r>
              <a:rPr lang="en-US" altLang="zh-CN" dirty="0"/>
              <a:t> integrates optimistic journaling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38886E-6809-6D43-8AD9-354BCCF01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Does </a:t>
            </a:r>
            <a:r>
              <a:rPr kumimoji="1" lang="en-US" altLang="zh-CN" b="0" dirty="0" err="1"/>
              <a:t>OptFS</a:t>
            </a:r>
            <a:r>
              <a:rPr kumimoji="1" lang="en-US" altLang="zh-CN" b="0" dirty="0"/>
              <a:t> preserve file-system consistency after crashes?</a:t>
            </a:r>
          </a:p>
          <a:p>
            <a:pPr lvl="1"/>
            <a:r>
              <a:rPr kumimoji="1" lang="en-US" altLang="zh-CN" dirty="0" err="1"/>
              <a:t>OptFS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consistent</a:t>
            </a:r>
            <a:r>
              <a:rPr kumimoji="1" lang="en-US" altLang="zh-CN" dirty="0"/>
              <a:t> after 400 random crashes</a:t>
            </a:r>
          </a:p>
          <a:p>
            <a:r>
              <a:rPr kumimoji="1" lang="en-US" altLang="zh-CN" b="0" dirty="0"/>
              <a:t>How </a:t>
            </a:r>
            <a:r>
              <a:rPr kumimoji="1" lang="en-US" altLang="zh-CN" dirty="0">
                <a:solidFill>
                  <a:srgbClr val="BE384B"/>
                </a:solidFill>
              </a:rPr>
              <a:t>well</a:t>
            </a:r>
            <a:r>
              <a:rPr kumimoji="1" lang="en-US" altLang="zh-CN" b="0" dirty="0"/>
              <a:t> does it </a:t>
            </a:r>
            <a:r>
              <a:rPr kumimoji="1" lang="en-US" altLang="zh-CN" dirty="0">
                <a:solidFill>
                  <a:srgbClr val="BE384B"/>
                </a:solidFill>
              </a:rPr>
              <a:t>perform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 err="1"/>
              <a:t>OptFS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4-10x </a:t>
            </a:r>
            <a:r>
              <a:rPr kumimoji="1" lang="en-US" altLang="zh-CN" dirty="0"/>
              <a:t>better than </a:t>
            </a:r>
            <a:r>
              <a:rPr kumimoji="1" lang="en-US" altLang="zh-CN" b="1" dirty="0">
                <a:solidFill>
                  <a:srgbClr val="BE384B"/>
                </a:solidFill>
              </a:rPr>
              <a:t>ext4</a:t>
            </a:r>
            <a:r>
              <a:rPr kumimoji="1" lang="en-US" altLang="zh-CN" dirty="0"/>
              <a:t> with flushes</a:t>
            </a:r>
          </a:p>
          <a:p>
            <a:r>
              <a:rPr kumimoji="1" lang="en-US" altLang="zh-CN" b="0" dirty="0"/>
              <a:t>Can meaningful application-level consistency be built on top of </a:t>
            </a:r>
            <a:r>
              <a:rPr kumimoji="1" lang="en-US" altLang="zh-CN" b="0" dirty="0" err="1"/>
              <a:t>OptFS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Studied </a:t>
            </a:r>
            <a:r>
              <a:rPr kumimoji="1" lang="en-US" altLang="zh-CN" dirty="0" err="1"/>
              <a:t>gedit</a:t>
            </a:r>
            <a:r>
              <a:rPr kumimoji="1" lang="en-US" altLang="zh-CN" dirty="0"/>
              <a:t> and SQLite on </a:t>
            </a:r>
            <a:r>
              <a:rPr kumimoji="1" lang="en-US" altLang="zh-CN" dirty="0" err="1"/>
              <a:t>OptFS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6BEA6C-1050-9E47-AE89-7A89015F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0760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E238BF-2C99-8E44-8F08-986D12A5A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15AD9B-B6C3-EA48-BB23-332FF5A29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Maintain crash consistency is non-trivial </a:t>
            </a:r>
          </a:p>
          <a:p>
            <a:r>
              <a:rPr kumimoji="1" lang="en-US" altLang="zh-CN" b="0" dirty="0"/>
              <a:t>Crash consistency of our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-based file system </a:t>
            </a:r>
          </a:p>
          <a:p>
            <a:pPr lvl="1"/>
            <a:r>
              <a:rPr kumimoji="1" lang="en-US" altLang="zh-CN" dirty="0" err="1"/>
              <a:t>Fsck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Logging/Journaling </a:t>
            </a:r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C50E2F-A619-F440-B37A-01C6C5C8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358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make </a:t>
            </a:r>
            <a:r>
              <a:rPr kumimoji="1" lang="en-US" altLang="zh-CN" dirty="0" err="1"/>
              <a:t>MemTable</a:t>
            </a:r>
            <a:r>
              <a:rPr kumimoji="1" lang="en-US" altLang="zh-CN"/>
              <a:t> crash </a:t>
            </a:r>
            <a:r>
              <a:rPr kumimoji="1" lang="en-US" altLang="zh-CN" dirty="0"/>
              <a:t>consistent?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8CCD52-801B-9544-AB76-1B90CB6A3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047" y="2189298"/>
            <a:ext cx="685009" cy="685009"/>
          </a:xfrm>
          <a:prstGeom prst="rect">
            <a:avLst/>
          </a:prstGeom>
        </p:spPr>
      </p:pic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4128690D-0885-2343-83D7-8337A90AED1F}"/>
              </a:ext>
            </a:extLst>
          </p:cNvPr>
          <p:cNvSpPr/>
          <p:nvPr/>
        </p:nvSpPr>
        <p:spPr>
          <a:xfrm>
            <a:off x="5468095" y="2174947"/>
            <a:ext cx="3236848" cy="799327"/>
          </a:xfrm>
          <a:prstGeom prst="wedgeRoundRectCallout">
            <a:avLst>
              <a:gd name="adj1" fmla="val -63029"/>
              <a:gd name="adj2" fmla="val 6638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E7584A7-A42F-3844-9E78-B62FD7FF0A5E}"/>
              </a:ext>
            </a:extLst>
          </p:cNvPr>
          <p:cNvSpPr/>
          <p:nvPr/>
        </p:nvSpPr>
        <p:spPr>
          <a:xfrm>
            <a:off x="5665882" y="2256754"/>
            <a:ext cx="3095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KVs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</a:p>
          <a:p>
            <a:r>
              <a:rPr kumimoji="1" lang="en-US" altLang="zh-CN" dirty="0"/>
              <a:t>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after </a:t>
            </a:r>
            <a:r>
              <a:rPr kumimoji="1" lang="en-US" altLang="zh-CN" b="1" dirty="0">
                <a:solidFill>
                  <a:srgbClr val="C00000"/>
                </a:solidFill>
              </a:rPr>
              <a:t>crash</a:t>
            </a:r>
            <a:r>
              <a:rPr kumimoji="1" lang="en-US" altLang="zh-CN" dirty="0"/>
              <a:t>?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071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E899F9C-C7C2-004A-A472-34EF7FEF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053015"/>
            <a:ext cx="213360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540"/>
              </a:spcAft>
            </a:pPr>
            <a:fld id="{ADE361C3-C043-4A6E-BDCE-8DA1E7D90A3B}" type="slidenum">
              <a:rPr lang="zh-CN" altLang="en-US" smtClean="0"/>
              <a:pPr>
                <a:spcAft>
                  <a:spcPts val="540"/>
                </a:spcAft>
              </a:pPr>
              <a:t>87</a:t>
            </a:fld>
            <a:endParaRPr lang="zh-CN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3AE881C-EB84-B54D-81E9-4EDCDB220F59}"/>
              </a:ext>
            </a:extLst>
          </p:cNvPr>
          <p:cNvGrpSpPr/>
          <p:nvPr/>
        </p:nvGrpSpPr>
        <p:grpSpPr>
          <a:xfrm>
            <a:off x="5738529" y="2644720"/>
            <a:ext cx="2988487" cy="1036150"/>
            <a:chOff x="7435515" y="1183740"/>
            <a:chExt cx="4427388" cy="15350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D19B4F-CB9C-414B-9F0E-05ED49B969F1}"/>
                </a:ext>
              </a:extLst>
            </p:cNvPr>
            <p:cNvGrpSpPr/>
            <p:nvPr/>
          </p:nvGrpSpPr>
          <p:grpSpPr>
            <a:xfrm>
              <a:off x="7435515" y="1183740"/>
              <a:ext cx="3423480" cy="908107"/>
              <a:chOff x="7435515" y="1183740"/>
              <a:chExt cx="3423480" cy="908107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D34281B-05E9-B944-B37B-9D2D43398E14}"/>
                  </a:ext>
                </a:extLst>
              </p:cNvPr>
              <p:cNvGrpSpPr/>
              <p:nvPr/>
            </p:nvGrpSpPr>
            <p:grpSpPr>
              <a:xfrm>
                <a:off x="7471386" y="1678487"/>
                <a:ext cx="3387609" cy="413360"/>
                <a:chOff x="7270969" y="2140710"/>
                <a:chExt cx="3387609" cy="413360"/>
              </a:xfrm>
              <a:solidFill>
                <a:schemeClr val="accent5">
                  <a:lumMod val="60000"/>
                  <a:lumOff val="40000"/>
                </a:schemeClr>
              </a:solidFill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E331377-CD50-0945-9748-002CBB44DAC0}"/>
                    </a:ext>
                  </a:extLst>
                </p:cNvPr>
                <p:cNvSpPr/>
                <p:nvPr/>
              </p:nvSpPr>
              <p:spPr>
                <a:xfrm>
                  <a:off x="7270969" y="2140711"/>
                  <a:ext cx="808319" cy="413359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15" dirty="0">
                      <a:solidFill>
                        <a:sysClr val="windowText" lastClr="000000"/>
                      </a:solidFill>
                      <a:latin typeface="Candara" panose="020E0502030303020204" pitchFamily="34" charset="0"/>
                    </a:rPr>
                    <a:t>Head</a:t>
                  </a: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0CB3B28-F609-264E-A0F3-F12850A58821}"/>
                    </a:ext>
                  </a:extLst>
                </p:cNvPr>
                <p:cNvSpPr/>
                <p:nvPr/>
              </p:nvSpPr>
              <p:spPr>
                <a:xfrm>
                  <a:off x="8079851" y="2140711"/>
                  <a:ext cx="1840763" cy="413359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9A81FAF-342E-2B44-A051-43C803FA688B}"/>
                    </a:ext>
                  </a:extLst>
                </p:cNvPr>
                <p:cNvSpPr/>
                <p:nvPr/>
              </p:nvSpPr>
              <p:spPr>
                <a:xfrm>
                  <a:off x="9920614" y="2140710"/>
                  <a:ext cx="737964" cy="413359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15" dirty="0">
                      <a:solidFill>
                        <a:sysClr val="windowText" lastClr="000000"/>
                      </a:solidFill>
                      <a:latin typeface="Candara" panose="020E0502030303020204" pitchFamily="34" charset="0"/>
                    </a:rPr>
                    <a:t>Tail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0AEE6-237C-134C-97C5-A18705189F64}"/>
                  </a:ext>
                </a:extLst>
              </p:cNvPr>
              <p:cNvSpPr txBox="1"/>
              <p:nvPr/>
            </p:nvSpPr>
            <p:spPr>
              <a:xfrm>
                <a:off x="7435515" y="1183740"/>
                <a:ext cx="679674" cy="444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b="1" dirty="0">
                    <a:latin typeface="Candara" panose="020E0502030303020204" pitchFamily="34" charset="0"/>
                  </a:rPr>
                  <a:t>Log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72AABB-9714-E644-9647-012AF3EAB4A5}"/>
                </a:ext>
              </a:extLst>
            </p:cNvPr>
            <p:cNvSpPr txBox="1"/>
            <p:nvPr/>
          </p:nvSpPr>
          <p:spPr>
            <a:xfrm>
              <a:off x="7471388" y="2274209"/>
              <a:ext cx="4391515" cy="444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Candara" panose="020E0502030303020204" pitchFamily="34" charset="0"/>
                </a:rPr>
                <a:t>On-disk log for recovering from failure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94C0AAB-5E05-9D43-8A5B-0194FE36F484}"/>
              </a:ext>
            </a:extLst>
          </p:cNvPr>
          <p:cNvSpPr txBox="1"/>
          <p:nvPr/>
        </p:nvSpPr>
        <p:spPr>
          <a:xfrm>
            <a:off x="1718569" y="1683517"/>
            <a:ext cx="10781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latin typeface="Candara" panose="020E0502030303020204" pitchFamily="34" charset="0"/>
              </a:rPr>
              <a:t>In-memory</a:t>
            </a:r>
          </a:p>
          <a:p>
            <a:r>
              <a:rPr lang="en-US" sz="1350" b="1" dirty="0">
                <a:latin typeface="Candara" panose="020E0502030303020204" pitchFamily="34" charset="0"/>
              </a:rPr>
              <a:t>skip list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8841DC-EAF4-FB49-BA93-834B97628289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08230E-0468-5049-974B-F4F60A99DF19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FC79CD5-CF9B-F049-B634-72085FE557FD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DF99C3A-330D-1642-B668-5009E1FACBFA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08EA2A-A55D-E642-B716-56319D52E719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6733E7-6D37-E64E-A264-FB2DFE965517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AEFDEA-5D01-6942-AC8C-E2EBD6931550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AF72D87-0A0C-7B4F-B642-2DBBAF73D2D8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2FACEFA-8C10-EF42-BC6C-5EE1002E514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88D14CBA-7E93-FA4D-8FCD-9019E4BF73A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D6036617-3F57-E745-98E4-B744398D6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3EC7833-032F-8C4B-A769-CE589323E189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974BB96-D30F-D844-A8DC-11C2A591DDC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2BCB5F4-3980-DB40-A543-CBA48F6DD25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2E9E079-42B1-2F44-920E-01ACEEED3B1A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A2856BC-DD70-3E4D-8E2F-D5C394BE6657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772AE92C-B69C-1E42-86EA-8487C6F768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28552DA8-352D-A547-BDF5-11DF26895C1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C05A5EA5-0DF4-D043-93A2-EE88042A7D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8A15199-4272-9C42-8313-B537B4A9B69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D51A6EB-A6E5-524C-833C-D2ADDC360FE3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20B0947-1C0B-3043-BF1E-8EC5D8F8978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34D87AFC-ED8C-044D-8F15-634C88ABC05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5EF476A4-7903-8E45-9FF5-1C79084785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B2D0093-7BEB-6547-AD39-2129DE83C832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387A3AC5-7AB8-FE45-9BD7-8E2F277A9E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9825B318-083D-CC43-880E-8A9D1A40FC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222ACC7-6ED2-5D42-AD8B-34C208020C4E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684C902D-CB59-C845-8F4E-7D11EEEE386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DECBF4A-9F71-2541-BB04-0DEFC8C274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6B49185-1677-3441-89C4-F6915756A909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1914DDD-47D1-804F-915D-F6213CB2D4A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6910B11-BF1A-014F-8129-F3E91A324E85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DF84785-3B04-9D49-B573-B69AF719FED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7F21DF44-65B4-FA46-946A-23524CEAC86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52D5E82-A89F-544D-B773-88A9377B6E45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CA55B2AD-86B1-D246-ABAC-6FCD9F92F312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24581A01-6983-B348-99FF-F0B48C5801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C64FA10E-6315-0241-BF33-1E91F85EA7B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B0FD78E-87CC-D041-AC28-EC832E30328B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1801EFD9-B159-C74B-8FF7-9CFFEA23B01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24F1DAC-5E7F-2145-B920-8B6DDDF92A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9D57E3A-17E5-0F4E-AF1B-C354FDF9F555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5B868F6C-EB96-A64B-8339-249123BFFFB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8BED2609-A772-8144-BB4D-DDF2016C77B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2E43555-AF8C-7843-945B-09D33A0977C6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AD688AC-99D0-9646-94D2-4504D60D459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DB77A6B-1CB0-C747-ACF2-148C56FD6CD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15465B3-1A22-E64A-9635-34487A51068A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1F085C3-DD24-DF47-A51B-8A0693EB4149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54EBA92-CC15-8B49-98E0-2823E495B9C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6DC59233-A73E-C74D-9EF5-20803D359F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20E53E1C-4289-9140-832C-8F337120F9A8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E10197E-6D4B-4844-88E1-56E4A7595E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E57B5A9D-9975-F74B-A51C-7C208B267D7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183F43-7529-3241-BA1E-CC5773EE214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09104B-8ABE-394F-8768-08FB496414C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53AE354-B10E-3C4E-9363-E5BB9A49BECD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E9B1D85-49A7-6742-9D56-CD01F0822C03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8F98A366-3F65-D44A-808D-5121FD39B7A6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31FED8-6167-C04E-9428-514F267CEFAE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9" name="Curved Connector 78">
            <a:extLst>
              <a:ext uri="{FF2B5EF4-FFF2-40B4-BE49-F238E27FC236}">
                <a16:creationId xmlns:a16="http://schemas.microsoft.com/office/drawing/2014/main" id="{EF11D212-9FD9-4243-AB48-661EF4F8D0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79">
            <a:extLst>
              <a:ext uri="{FF2B5EF4-FFF2-40B4-BE49-F238E27FC236}">
                <a16:creationId xmlns:a16="http://schemas.microsoft.com/office/drawing/2014/main" id="{20D3C8A4-0AFD-9F42-8D6B-38B1DB0DFE57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>
            <a:extLst>
              <a:ext uri="{FF2B5EF4-FFF2-40B4-BE49-F238E27FC236}">
                <a16:creationId xmlns:a16="http://schemas.microsoft.com/office/drawing/2014/main" id="{9DE4444D-A1B9-9D46-9B01-8C7A4D23A3C6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6CB8D61-D93F-354E-8069-3D1921B09A51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18B03F3-7731-4D49-9AF2-DAFE1DAEDB80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6849157" y="1917446"/>
            <a:ext cx="9793" cy="9499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80C5FBB-0B97-2944-9674-A7DBEA0CAFCE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9B7ECAA-3981-5D42-9757-4826617CFE6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E60BE9AB-9E7E-054D-AB6F-233C6F06B4A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C71ED60-07F8-EF47-B880-0C0AEDE4FDBD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5" name="Picture 4" descr="卡通沙漏计时GIF图片-动态图片基地">
            <a:extLst>
              <a:ext uri="{FF2B5EF4-FFF2-40B4-BE49-F238E27FC236}">
                <a16:creationId xmlns:a16="http://schemas.microsoft.com/office/drawing/2014/main" id="{D943728E-6FDC-9A4D-B109-91297FDEC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9808B315-726D-FE47-AF0D-FC299B960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Solution: </a:t>
            </a:r>
            <a:r>
              <a:rPr kumimoji="1" lang="en-US" altLang="zh-CN" dirty="0"/>
              <a:t>Write-ahead Logs!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33901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38752</TotalTime>
  <Words>2232</Words>
  <Application>Microsoft Macintosh PowerPoint</Application>
  <PresentationFormat>全屏显示(16:10)</PresentationFormat>
  <Paragraphs>519</Paragraphs>
  <Slides>87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87</vt:i4>
      </vt:variant>
    </vt:vector>
  </HeadingPairs>
  <TitlesOfParts>
    <vt:vector size="94" baseType="lpstr">
      <vt:lpstr>DengXian</vt:lpstr>
      <vt:lpstr>Arial</vt:lpstr>
      <vt:lpstr>Calibri</vt:lpstr>
      <vt:lpstr>Candara</vt:lpstr>
      <vt:lpstr>Courier New</vt:lpstr>
      <vt:lpstr>Eras Medium ITC</vt:lpstr>
      <vt:lpstr>1_Office 主题​​</vt:lpstr>
      <vt:lpstr>Fault-tolerance: Crash Consistency</vt:lpstr>
      <vt:lpstr>Review: scalable websites </vt:lpstr>
      <vt:lpstr>Review: Key-value store</vt:lpstr>
      <vt:lpstr>Review: Key-value store</vt:lpstr>
      <vt:lpstr>Review: Building Key-value Stores on File System </vt:lpstr>
      <vt:lpstr>Review: Key Techniques for building Key-value Stores</vt:lpstr>
      <vt:lpstr>Review: LSM Tree</vt:lpstr>
      <vt:lpstr>PowerPoint 演示文稿</vt:lpstr>
      <vt:lpstr>Example: LSM updates </vt:lpstr>
      <vt:lpstr>Example: LSM updates </vt:lpstr>
      <vt:lpstr>Example: LSM updates </vt:lpstr>
      <vt:lpstr>Example: LSM updates </vt:lpstr>
      <vt:lpstr>Example: LSM updates </vt:lpstr>
      <vt:lpstr>PowerPoint 演示文稿</vt:lpstr>
      <vt:lpstr>Recall the Example of Appending a File</vt:lpstr>
      <vt:lpstr>Recall the Example of Appending a File</vt:lpstr>
      <vt:lpstr>Crash Scenarios: 1 Succeeds</vt:lpstr>
      <vt:lpstr>Crash Scenarios: 1 Succeeds</vt:lpstr>
      <vt:lpstr>Crash Scenarios: 1 Succeeds</vt:lpstr>
      <vt:lpstr>Crash Scenarios: 2 Succeed</vt:lpstr>
      <vt:lpstr>Our expectation: consistency</vt:lpstr>
      <vt:lpstr>Approaches: Recovering FS Metadata from Crash </vt:lpstr>
      <vt:lpstr>PowerPoint 演示文稿</vt:lpstr>
      <vt:lpstr>What does fsck do?</vt:lpstr>
      <vt:lpstr>What does fsck do?</vt:lpstr>
      <vt:lpstr>There are more to check</vt:lpstr>
      <vt:lpstr>Problem of fsck: Too Slow</vt:lpstr>
      <vt:lpstr>What's the right order of synchronous writes?</vt:lpstr>
      <vt:lpstr>What's the right order of synchronous writes?</vt:lpstr>
      <vt:lpstr>Issues with Synchronous Write</vt:lpstr>
      <vt:lpstr>Ordinary perf. of sync meta-data update? </vt:lpstr>
      <vt:lpstr>How to get better performance?</vt:lpstr>
      <vt:lpstr>How to get better performance?</vt:lpstr>
      <vt:lpstr>Write-back Cache</vt:lpstr>
      <vt:lpstr>What can go wrong with write-back cache?</vt:lpstr>
      <vt:lpstr>PowerPoint 演示文稿</vt:lpstr>
      <vt:lpstr>Journaling overview</vt:lpstr>
      <vt:lpstr>Append a File via Journaling</vt:lpstr>
      <vt:lpstr>Journaling Drawbacks</vt:lpstr>
      <vt:lpstr>Mitigating Journaling Drawbacks</vt:lpstr>
      <vt:lpstr>Example: Ext4 Data Journaling Mode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Results: OptFS integrates optimistic journaling  </vt:lpstr>
      <vt:lpstr>Summary</vt:lpstr>
      <vt:lpstr>Question: how to make MemTable crash consistent? </vt:lpstr>
      <vt:lpstr>Solution: Write-ahead Logs!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1566</cp:revision>
  <cp:lastPrinted>2020-03-02T13:38:09Z</cp:lastPrinted>
  <dcterms:created xsi:type="dcterms:W3CDTF">2017-11-24T09:35:45Z</dcterms:created>
  <dcterms:modified xsi:type="dcterms:W3CDTF">2021-10-19T01:39:21Z</dcterms:modified>
</cp:coreProperties>
</file>