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78"/>
  </p:notesMasterIdLst>
  <p:handoutMasterIdLst>
    <p:handoutMasterId r:id="rId79"/>
  </p:handoutMasterIdLst>
  <p:sldIdLst>
    <p:sldId id="2241" r:id="rId2"/>
    <p:sldId id="2574" r:id="rId3"/>
    <p:sldId id="2635" r:id="rId4"/>
    <p:sldId id="2323" r:id="rId5"/>
    <p:sldId id="407" r:id="rId6"/>
    <p:sldId id="2636" r:id="rId7"/>
    <p:sldId id="2637" r:id="rId8"/>
    <p:sldId id="2661" r:id="rId9"/>
    <p:sldId id="2638" r:id="rId10"/>
    <p:sldId id="2539" r:id="rId11"/>
    <p:sldId id="2567" r:id="rId12"/>
    <p:sldId id="2275" r:id="rId13"/>
    <p:sldId id="2640" r:id="rId14"/>
    <p:sldId id="2639" r:id="rId15"/>
    <p:sldId id="2280" r:id="rId16"/>
    <p:sldId id="2641" r:id="rId17"/>
    <p:sldId id="2645" r:id="rId18"/>
    <p:sldId id="2643" r:id="rId19"/>
    <p:sldId id="2644" r:id="rId20"/>
    <p:sldId id="2283" r:id="rId21"/>
    <p:sldId id="2647" r:id="rId22"/>
    <p:sldId id="2649" r:id="rId23"/>
    <p:sldId id="2286" r:id="rId24"/>
    <p:sldId id="2287" r:id="rId25"/>
    <p:sldId id="2289" r:id="rId26"/>
    <p:sldId id="2290" r:id="rId27"/>
    <p:sldId id="2650" r:id="rId28"/>
    <p:sldId id="260" r:id="rId29"/>
    <p:sldId id="261" r:id="rId30"/>
    <p:sldId id="2653" r:id="rId31"/>
    <p:sldId id="2294" r:id="rId32"/>
    <p:sldId id="262" r:id="rId33"/>
    <p:sldId id="2651" r:id="rId34"/>
    <p:sldId id="2646" r:id="rId35"/>
    <p:sldId id="2652" r:id="rId36"/>
    <p:sldId id="2642" r:id="rId37"/>
    <p:sldId id="268" r:id="rId38"/>
    <p:sldId id="2654" r:id="rId39"/>
    <p:sldId id="270" r:id="rId40"/>
    <p:sldId id="271" r:id="rId41"/>
    <p:sldId id="272" r:id="rId42"/>
    <p:sldId id="273" r:id="rId43"/>
    <p:sldId id="316" r:id="rId44"/>
    <p:sldId id="274" r:id="rId45"/>
    <p:sldId id="2656" r:id="rId46"/>
    <p:sldId id="2657" r:id="rId47"/>
    <p:sldId id="2658" r:id="rId48"/>
    <p:sldId id="2660" r:id="rId49"/>
    <p:sldId id="2306" r:id="rId50"/>
    <p:sldId id="2308" r:id="rId51"/>
    <p:sldId id="2663" r:id="rId52"/>
    <p:sldId id="2309" r:id="rId53"/>
    <p:sldId id="2310" r:id="rId54"/>
    <p:sldId id="2311" r:id="rId55"/>
    <p:sldId id="2312" r:id="rId56"/>
    <p:sldId id="2313" r:id="rId57"/>
    <p:sldId id="2314" r:id="rId58"/>
    <p:sldId id="2664" r:id="rId59"/>
    <p:sldId id="2317" r:id="rId60"/>
    <p:sldId id="2315" r:id="rId61"/>
    <p:sldId id="2318" r:id="rId62"/>
    <p:sldId id="2665" r:id="rId63"/>
    <p:sldId id="2319" r:id="rId64"/>
    <p:sldId id="2321" r:id="rId65"/>
    <p:sldId id="313" r:id="rId66"/>
    <p:sldId id="2666" r:id="rId67"/>
    <p:sldId id="2667" r:id="rId68"/>
    <p:sldId id="2668" r:id="rId69"/>
    <p:sldId id="2324" r:id="rId70"/>
    <p:sldId id="2325" r:id="rId71"/>
    <p:sldId id="2326" r:id="rId72"/>
    <p:sldId id="2673" r:id="rId73"/>
    <p:sldId id="2672" r:id="rId74"/>
    <p:sldId id="2671" r:id="rId75"/>
    <p:sldId id="2669" r:id="rId76"/>
    <p:sldId id="2670" r:id="rId77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480" userDrawn="1">
          <p15:clr>
            <a:srgbClr val="A4A3A4"/>
          </p15:clr>
        </p15:guide>
        <p15:guide id="3" pos="573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00000"/>
    <a:srgbClr val="013D91"/>
    <a:srgbClr val="BE384B"/>
    <a:srgbClr val="0432FF"/>
    <a:srgbClr val="E2EAF7"/>
    <a:srgbClr val="FF5F00"/>
    <a:srgbClr val="FF7E79"/>
    <a:srgbClr val="F6F9D6"/>
    <a:srgbClr val="B0FFD3"/>
    <a:srgbClr val="00F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F81D847-E793-C24B-862F-5417D2B6637A}" v="416" dt="2021-10-05T06:20:48.621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8"/>
  </p:normalViewPr>
  <p:slideViewPr>
    <p:cSldViewPr snapToGrid="0">
      <p:cViewPr varScale="1">
        <p:scale>
          <a:sx n="138" d="100"/>
          <a:sy n="138" d="100"/>
        </p:scale>
        <p:origin x="784" y="176"/>
      </p:cViewPr>
      <p:guideLst>
        <p:guide orient="horz" pos="2480"/>
        <p:guide pos="5738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microsoft.com/office/2016/11/relationships/changesInfo" Target="changesInfos/changesInfo1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presProps" Target="presProps.xml"/><Relationship Id="rId85" Type="http://schemas.microsoft.com/office/2015/10/relationships/revisionInfo" Target="revisionInfo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61" Type="http://schemas.openxmlformats.org/officeDocument/2006/relationships/slide" Target="slides/slide60.xml"/><Relationship Id="rId82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魏 星达" userId="ca17b13798aa44f7" providerId="LiveId" clId="{5D617173-C2B9-2B49-928F-4A96AA0ADA8C}"/>
    <pc:docChg chg="undo custSel addSld delSld modSld sldOrd">
      <pc:chgData name="魏 星达" userId="ca17b13798aa44f7" providerId="LiveId" clId="{5D617173-C2B9-2B49-928F-4A96AA0ADA8C}" dt="2021-09-30T15:51:19.691" v="3233" actId="207"/>
      <pc:docMkLst>
        <pc:docMk/>
      </pc:docMkLst>
      <pc:sldChg chg="addSp delSp modSp add mod">
        <pc:chgData name="魏 星达" userId="ca17b13798aa44f7" providerId="LiveId" clId="{5D617173-C2B9-2B49-928F-4A96AA0ADA8C}" dt="2021-09-30T03:33:09.389" v="1988" actId="692"/>
        <pc:sldMkLst>
          <pc:docMk/>
          <pc:sldMk cId="1991643348" sldId="260"/>
        </pc:sldMkLst>
        <pc:spChg chg="mod">
          <ac:chgData name="魏 星达" userId="ca17b13798aa44f7" providerId="LiveId" clId="{5D617173-C2B9-2B49-928F-4A96AA0ADA8C}" dt="2021-09-30T03:32:34.019" v="1985" actId="207"/>
          <ac:spMkLst>
            <pc:docMk/>
            <pc:sldMk cId="1991643348" sldId="260"/>
            <ac:spMk id="3" creationId="{00000000-0000-0000-0000-000000000000}"/>
          </ac:spMkLst>
        </pc:spChg>
        <pc:spChg chg="mod">
          <ac:chgData name="魏 星达" userId="ca17b13798aa44f7" providerId="LiveId" clId="{5D617173-C2B9-2B49-928F-4A96AA0ADA8C}" dt="2021-09-30T03:32:52.862" v="1986" actId="1076"/>
          <ac:spMkLst>
            <pc:docMk/>
            <pc:sldMk cId="1991643348" sldId="260"/>
            <ac:spMk id="6" creationId="{00000000-0000-0000-0000-000000000000}"/>
          </ac:spMkLst>
        </pc:spChg>
        <pc:spChg chg="add mod">
          <ac:chgData name="魏 星达" userId="ca17b13798aa44f7" providerId="LiveId" clId="{5D617173-C2B9-2B49-928F-4A96AA0ADA8C}" dt="2021-09-30T03:33:09.389" v="1988" actId="692"/>
          <ac:spMkLst>
            <pc:docMk/>
            <pc:sldMk cId="1991643348" sldId="260"/>
            <ac:spMk id="7" creationId="{45B65FB3-31FF-EF4D-9BFB-4FD80190B3EB}"/>
          </ac:spMkLst>
        </pc:spChg>
        <pc:picChg chg="del mod">
          <ac:chgData name="魏 星达" userId="ca17b13798aa44f7" providerId="LiveId" clId="{5D617173-C2B9-2B49-928F-4A96AA0ADA8C}" dt="2021-09-30T03:32:29.637" v="1983" actId="478"/>
          <ac:picMkLst>
            <pc:docMk/>
            <pc:sldMk cId="1991643348" sldId="260"/>
            <ac:picMk id="9" creationId="{00000000-0000-0000-0000-000000000000}"/>
          </ac:picMkLst>
        </pc:picChg>
      </pc:sldChg>
      <pc:sldChg chg="add">
        <pc:chgData name="魏 星达" userId="ca17b13798aa44f7" providerId="LiveId" clId="{5D617173-C2B9-2B49-928F-4A96AA0ADA8C}" dt="2021-09-30T03:33:24.455" v="1989"/>
        <pc:sldMkLst>
          <pc:docMk/>
          <pc:sldMk cId="722144047" sldId="261"/>
        </pc:sldMkLst>
      </pc:sldChg>
      <pc:sldChg chg="add">
        <pc:chgData name="魏 星达" userId="ca17b13798aa44f7" providerId="LiveId" clId="{5D617173-C2B9-2B49-928F-4A96AA0ADA8C}" dt="2021-09-30T03:33:57.093" v="1990"/>
        <pc:sldMkLst>
          <pc:docMk/>
          <pc:sldMk cId="1644908732" sldId="262"/>
        </pc:sldMkLst>
      </pc:sldChg>
      <pc:sldChg chg="add">
        <pc:chgData name="魏 星达" userId="ca17b13798aa44f7" providerId="LiveId" clId="{5D617173-C2B9-2B49-928F-4A96AA0ADA8C}" dt="2021-09-30T03:54:40.371" v="2110"/>
        <pc:sldMkLst>
          <pc:docMk/>
          <pc:sldMk cId="1165419685" sldId="268"/>
        </pc:sldMkLst>
      </pc:sldChg>
      <pc:sldChg chg="add del">
        <pc:chgData name="魏 星达" userId="ca17b13798aa44f7" providerId="LiveId" clId="{5D617173-C2B9-2B49-928F-4A96AA0ADA8C}" dt="2021-09-30T03:59:30.178" v="2122" actId="2696"/>
        <pc:sldMkLst>
          <pc:docMk/>
          <pc:sldMk cId="10301508" sldId="269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1338753196" sldId="270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1238795553" sldId="271"/>
        </pc:sldMkLst>
      </pc:sldChg>
      <pc:sldChg chg="add">
        <pc:chgData name="魏 星达" userId="ca17b13798aa44f7" providerId="LiveId" clId="{5D617173-C2B9-2B49-928F-4A96AA0ADA8C}" dt="2021-09-30T03:59:41.312" v="2123"/>
        <pc:sldMkLst>
          <pc:docMk/>
          <pc:sldMk cId="582901606" sldId="272"/>
        </pc:sldMkLst>
      </pc:sldChg>
      <pc:sldChg chg="modSp add mod">
        <pc:chgData name="魏 星达" userId="ca17b13798aa44f7" providerId="LiveId" clId="{5D617173-C2B9-2B49-928F-4A96AA0ADA8C}" dt="2021-09-30T03:59:41.401" v="2124" actId="27636"/>
        <pc:sldMkLst>
          <pc:docMk/>
          <pc:sldMk cId="6894428" sldId="273"/>
        </pc:sldMkLst>
        <pc:spChg chg="mod">
          <ac:chgData name="魏 星达" userId="ca17b13798aa44f7" providerId="LiveId" clId="{5D617173-C2B9-2B49-928F-4A96AA0ADA8C}" dt="2021-09-30T03:59:41.401" v="2124" actId="27636"/>
          <ac:spMkLst>
            <pc:docMk/>
            <pc:sldMk cId="6894428" sldId="273"/>
            <ac:spMk id="6" creationId="{00000000-0000-0000-0000-000000000000}"/>
          </ac:spMkLst>
        </pc:spChg>
      </pc:sldChg>
      <pc:sldChg chg="modSp add mod">
        <pc:chgData name="魏 星达" userId="ca17b13798aa44f7" providerId="LiveId" clId="{5D617173-C2B9-2B49-928F-4A96AA0ADA8C}" dt="2021-09-30T06:01:47.805" v="2130" actId="14100"/>
        <pc:sldMkLst>
          <pc:docMk/>
          <pc:sldMk cId="1738672153" sldId="274"/>
        </pc:sldMkLst>
        <pc:spChg chg="mod">
          <ac:chgData name="魏 星达" userId="ca17b13798aa44f7" providerId="LiveId" clId="{5D617173-C2B9-2B49-928F-4A96AA0ADA8C}" dt="2021-09-30T06:01:47.805" v="2130" actId="14100"/>
          <ac:spMkLst>
            <pc:docMk/>
            <pc:sldMk cId="1738672153" sldId="274"/>
            <ac:spMk id="24" creationId="{00000000-0000-0000-0000-000000000000}"/>
          </ac:spMkLst>
        </pc:spChg>
      </pc:sldChg>
      <pc:sldChg chg="add del">
        <pc:chgData name="魏 星达" userId="ca17b13798aa44f7" providerId="LiveId" clId="{5D617173-C2B9-2B49-928F-4A96AA0ADA8C}" dt="2021-09-30T06:07:19.054" v="2153" actId="2696"/>
        <pc:sldMkLst>
          <pc:docMk/>
          <pc:sldMk cId="1052890742" sldId="275"/>
        </pc:sldMkLst>
      </pc:sldChg>
      <pc:sldChg chg="add del">
        <pc:chgData name="魏 星达" userId="ca17b13798aa44f7" providerId="LiveId" clId="{5D617173-C2B9-2B49-928F-4A96AA0ADA8C}" dt="2021-09-30T06:09:15.762" v="2186" actId="2696"/>
        <pc:sldMkLst>
          <pc:docMk/>
          <pc:sldMk cId="669449514" sldId="276"/>
        </pc:sldMkLst>
      </pc:sldChg>
      <pc:sldChg chg="add del">
        <pc:chgData name="魏 星达" userId="ca17b13798aa44f7" providerId="LiveId" clId="{5D617173-C2B9-2B49-928F-4A96AA0ADA8C}" dt="2021-09-30T15:35:18.769" v="3090" actId="2696"/>
        <pc:sldMkLst>
          <pc:docMk/>
          <pc:sldMk cId="1284630663" sldId="290"/>
        </pc:sldMkLst>
      </pc:sldChg>
      <pc:sldChg chg="modSp add del mod">
        <pc:chgData name="魏 星达" userId="ca17b13798aa44f7" providerId="LiveId" clId="{5D617173-C2B9-2B49-928F-4A96AA0ADA8C}" dt="2021-09-30T06:10:58.370" v="2308" actId="2696"/>
        <pc:sldMkLst>
          <pc:docMk/>
          <pc:sldMk cId="2053550938" sldId="312"/>
        </pc:sldMkLst>
        <pc:spChg chg="mod">
          <ac:chgData name="魏 星达" userId="ca17b13798aa44f7" providerId="LiveId" clId="{5D617173-C2B9-2B49-928F-4A96AA0ADA8C}" dt="2021-09-30T06:10:45.879" v="2304" actId="1076"/>
          <ac:spMkLst>
            <pc:docMk/>
            <pc:sldMk cId="2053550938" sldId="312"/>
            <ac:spMk id="3" creationId="{00000000-0000-0000-0000-000000000000}"/>
          </ac:spMkLst>
        </pc:spChg>
      </pc:sldChg>
      <pc:sldChg chg="modSp add mod">
        <pc:chgData name="魏 星达" userId="ca17b13798aa44f7" providerId="LiveId" clId="{5D617173-C2B9-2B49-928F-4A96AA0ADA8C}" dt="2021-09-30T15:34:02.909" v="3078" actId="207"/>
        <pc:sldMkLst>
          <pc:docMk/>
          <pc:sldMk cId="2976679885" sldId="313"/>
        </pc:sldMkLst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4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6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39.073" v="3072" actId="255"/>
          <ac:spMkLst>
            <pc:docMk/>
            <pc:sldMk cId="2976679885" sldId="313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4:02.909" v="3078" actId="207"/>
          <ac:spMkLst>
            <pc:docMk/>
            <pc:sldMk cId="2976679885" sldId="313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46.476" v="3073" actId="207"/>
          <ac:spMkLst>
            <pc:docMk/>
            <pc:sldMk cId="2976679885" sldId="313"/>
            <ac:spMk id="9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0.411" v="3074" actId="1076"/>
          <ac:spMkLst>
            <pc:docMk/>
            <pc:sldMk cId="2976679885" sldId="313"/>
            <ac:spMk id="10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2.660" v="3075" actId="1076"/>
          <ac:spMkLst>
            <pc:docMk/>
            <pc:sldMk cId="2976679885" sldId="313"/>
            <ac:spMk id="11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3:55.382" v="3076" actId="692"/>
          <ac:spMkLst>
            <pc:docMk/>
            <pc:sldMk cId="2976679885" sldId="313"/>
            <ac:spMk id="12" creationId="{00000000-0000-0000-0000-000000000000}"/>
          </ac:spMkLst>
        </pc:spChg>
        <pc:spChg chg="mod">
          <ac:chgData name="魏 星达" userId="ca17b13798aa44f7" providerId="LiveId" clId="{5D617173-C2B9-2B49-928F-4A96AA0ADA8C}" dt="2021-09-30T15:34:00.632" v="3077" actId="207"/>
          <ac:spMkLst>
            <pc:docMk/>
            <pc:sldMk cId="2976679885" sldId="313"/>
            <ac:spMk id="13" creationId="{00000000-0000-0000-0000-000000000000}"/>
          </ac:spMkLst>
        </pc:spChg>
      </pc:sldChg>
      <pc:sldChg chg="add">
        <pc:chgData name="魏 星达" userId="ca17b13798aa44f7" providerId="LiveId" clId="{5D617173-C2B9-2B49-928F-4A96AA0ADA8C}" dt="2021-09-30T04:00:03.065" v="2125"/>
        <pc:sldMkLst>
          <pc:docMk/>
          <pc:sldMk cId="3294288778" sldId="316"/>
        </pc:sldMkLst>
      </pc:sldChg>
      <pc:sldChg chg="delSp modSp mod delAnim">
        <pc:chgData name="魏 星达" userId="ca17b13798aa44f7" providerId="LiveId" clId="{5D617173-C2B9-2B49-928F-4A96AA0ADA8C}" dt="2021-09-30T12:52:44.201" v="2497" actId="478"/>
        <pc:sldMkLst>
          <pc:docMk/>
          <pc:sldMk cId="756938170" sldId="407"/>
        </pc:sldMkLst>
        <pc:spChg chg="mod">
          <ac:chgData name="魏 星达" userId="ca17b13798aa44f7" providerId="LiveId" clId="{5D617173-C2B9-2B49-928F-4A96AA0ADA8C}" dt="2021-09-30T12:52:18.206" v="2493"/>
          <ac:spMkLst>
            <pc:docMk/>
            <pc:sldMk cId="756938170" sldId="407"/>
            <ac:spMk id="3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5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6" creationId="{00000000-0000-0000-0000-000000000000}"/>
          </ac:spMkLst>
        </pc:spChg>
        <pc:spChg chg="del mod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7" creationId="{00000000-0000-0000-0000-000000000000}"/>
          </ac:spMkLst>
        </pc:spChg>
        <pc:spChg chg="del">
          <ac:chgData name="魏 星达" userId="ca17b13798aa44f7" providerId="LiveId" clId="{5D617173-C2B9-2B49-928F-4A96AA0ADA8C}" dt="2021-09-30T12:52:44.201" v="2497" actId="478"/>
          <ac:spMkLst>
            <pc:docMk/>
            <pc:sldMk cId="756938170" sldId="407"/>
            <ac:spMk id="8" creationId="{00000000-0000-0000-0000-000000000000}"/>
          </ac:spMkLst>
        </pc:spChg>
      </pc:sldChg>
      <pc:sldChg chg="delSp mod">
        <pc:chgData name="魏 星达" userId="ca17b13798aa44f7" providerId="LiveId" clId="{5D617173-C2B9-2B49-928F-4A96AA0ADA8C}" dt="2021-09-30T03:02:59.435" v="0" actId="478"/>
        <pc:sldMkLst>
          <pc:docMk/>
          <pc:sldMk cId="3628960693" sldId="2241"/>
        </pc:sldMkLst>
        <pc:spChg chg="del">
          <ac:chgData name="魏 星达" userId="ca17b13798aa44f7" providerId="LiveId" clId="{5D617173-C2B9-2B49-928F-4A96AA0ADA8C}" dt="2021-09-30T03:02:59.435" v="0" actId="478"/>
          <ac:spMkLst>
            <pc:docMk/>
            <pc:sldMk cId="3628960693" sldId="2241"/>
            <ac:spMk id="10" creationId="{ABA39C6C-2F6C-3946-AD08-09BB05996ADF}"/>
          </ac:spMkLst>
        </pc:spChg>
      </pc:sldChg>
      <pc:sldChg chg="modSp mod">
        <pc:chgData name="魏 星达" userId="ca17b13798aa44f7" providerId="LiveId" clId="{5D617173-C2B9-2B49-928F-4A96AA0ADA8C}" dt="2021-09-30T03:03:36.561" v="31" actId="20577"/>
        <pc:sldMkLst>
          <pc:docMk/>
          <pc:sldMk cId="1183511178" sldId="2275"/>
        </pc:sldMkLst>
        <pc:spChg chg="mod">
          <ac:chgData name="魏 星达" userId="ca17b13798aa44f7" providerId="LiveId" clId="{5D617173-C2B9-2B49-928F-4A96AA0ADA8C}" dt="2021-09-30T03:03:36.561" v="31" actId="20577"/>
          <ac:spMkLst>
            <pc:docMk/>
            <pc:sldMk cId="1183511178" sldId="2275"/>
            <ac:spMk id="3" creationId="{C21CD5CE-60C2-2041-9950-33C2BDAB3C14}"/>
          </ac:spMkLst>
        </pc:spChg>
      </pc:sldChg>
      <pc:sldChg chg="addSp delSp modSp add mod">
        <pc:chgData name="魏 星达" userId="ca17b13798aa44f7" providerId="LiveId" clId="{5D617173-C2B9-2B49-928F-4A96AA0ADA8C}" dt="2021-09-30T03:13:39.773" v="1028" actId="207"/>
        <pc:sldMkLst>
          <pc:docMk/>
          <pc:sldMk cId="1731731696" sldId="2283"/>
        </pc:sldMkLst>
        <pc:spChg chg="mod">
          <ac:chgData name="魏 星达" userId="ca17b13798aa44f7" providerId="LiveId" clId="{5D617173-C2B9-2B49-928F-4A96AA0ADA8C}" dt="2021-09-30T03:13:39.773" v="1028" actId="207"/>
          <ac:spMkLst>
            <pc:docMk/>
            <pc:sldMk cId="1731731696" sldId="2283"/>
            <ac:spMk id="3" creationId="{688C9F2F-261F-D74F-8A42-B0736F7FF38C}"/>
          </ac:spMkLst>
        </pc:spChg>
        <pc:spChg chg="add del mod">
          <ac:chgData name="魏 星达" userId="ca17b13798aa44f7" providerId="LiveId" clId="{5D617173-C2B9-2B49-928F-4A96AA0ADA8C}" dt="2021-09-30T03:12:20.234" v="993" actId="478"/>
          <ac:spMkLst>
            <pc:docMk/>
            <pc:sldMk cId="1731731696" sldId="2283"/>
            <ac:spMk id="5" creationId="{CFB8B2F1-704B-8148-9489-06694B4128F9}"/>
          </ac:spMkLst>
        </pc:spChg>
        <pc:spChg chg="add mod">
          <ac:chgData name="魏 星达" userId="ca17b13798aa44f7" providerId="LiveId" clId="{5D617173-C2B9-2B49-928F-4A96AA0ADA8C}" dt="2021-09-30T03:12:42.309" v="995" actId="692"/>
          <ac:spMkLst>
            <pc:docMk/>
            <pc:sldMk cId="1731731696" sldId="2283"/>
            <ac:spMk id="6" creationId="{E23A3667-5FFB-124D-9242-1B5F690BDD15}"/>
          </ac:spMkLst>
        </pc:spChg>
      </pc:sldChg>
      <pc:sldChg chg="addSp delSp modSp add mod">
        <pc:chgData name="魏 星达" userId="ca17b13798aa44f7" providerId="LiveId" clId="{5D617173-C2B9-2B49-928F-4A96AA0ADA8C}" dt="2021-09-30T03:24:50.237" v="1546" actId="2711"/>
        <pc:sldMkLst>
          <pc:docMk/>
          <pc:sldMk cId="1674092773" sldId="2286"/>
        </pc:sldMkLst>
        <pc:spChg chg="mod">
          <ac:chgData name="魏 星达" userId="ca17b13798aa44f7" providerId="LiveId" clId="{5D617173-C2B9-2B49-928F-4A96AA0ADA8C}" dt="2021-09-30T03:24:50.237" v="1546" actId="2711"/>
          <ac:spMkLst>
            <pc:docMk/>
            <pc:sldMk cId="1674092773" sldId="2286"/>
            <ac:spMk id="3" creationId="{A0DC0AD8-9D0F-5B46-92F0-7474BD211147}"/>
          </ac:spMkLst>
        </pc:spChg>
        <pc:picChg chg="add del mod">
          <ac:chgData name="魏 星达" userId="ca17b13798aa44f7" providerId="LiveId" clId="{5D617173-C2B9-2B49-928F-4A96AA0ADA8C}" dt="2021-09-30T03:23:29.935" v="1373" actId="478"/>
          <ac:picMkLst>
            <pc:docMk/>
            <pc:sldMk cId="1674092773" sldId="2286"/>
            <ac:picMk id="5" creationId="{66802DD6-8708-D041-8A54-BE4A0FB5F8B7}"/>
          </ac:picMkLst>
        </pc:picChg>
        <pc:picChg chg="add mod">
          <ac:chgData name="魏 星达" userId="ca17b13798aa44f7" providerId="LiveId" clId="{5D617173-C2B9-2B49-928F-4A96AA0ADA8C}" dt="2021-09-30T03:23:48.263" v="1378" actId="1076"/>
          <ac:picMkLst>
            <pc:docMk/>
            <pc:sldMk cId="1674092773" sldId="2286"/>
            <ac:picMk id="7" creationId="{76AE74B2-7A01-EA4C-A3B7-2746885E6F4B}"/>
          </ac:picMkLst>
        </pc:picChg>
      </pc:sldChg>
      <pc:sldChg chg="addSp modSp add mod">
        <pc:chgData name="魏 星达" userId="ca17b13798aa44f7" providerId="LiveId" clId="{5D617173-C2B9-2B49-928F-4A96AA0ADA8C}" dt="2021-09-30T03:27:26.569" v="1862" actId="15"/>
        <pc:sldMkLst>
          <pc:docMk/>
          <pc:sldMk cId="3651816523" sldId="2287"/>
        </pc:sldMkLst>
        <pc:spChg chg="mod">
          <ac:chgData name="魏 星达" userId="ca17b13798aa44f7" providerId="LiveId" clId="{5D617173-C2B9-2B49-928F-4A96AA0ADA8C}" dt="2021-09-30T03:25:53.645" v="1712" actId="20577"/>
          <ac:spMkLst>
            <pc:docMk/>
            <pc:sldMk cId="3651816523" sldId="2287"/>
            <ac:spMk id="2" creationId="{1E83C228-F435-974C-842C-829FB7B36CBA}"/>
          </ac:spMkLst>
        </pc:spChg>
        <pc:spChg chg="mod">
          <ac:chgData name="魏 星达" userId="ca17b13798aa44f7" providerId="LiveId" clId="{5D617173-C2B9-2B49-928F-4A96AA0ADA8C}" dt="2021-09-30T03:27:26.569" v="1862" actId="15"/>
          <ac:spMkLst>
            <pc:docMk/>
            <pc:sldMk cId="3651816523" sldId="2287"/>
            <ac:spMk id="3" creationId="{5CA0A36E-AEA5-2848-A3CB-D9F177A95E06}"/>
          </ac:spMkLst>
        </pc:spChg>
        <pc:spChg chg="add mod">
          <ac:chgData name="魏 星达" userId="ca17b13798aa44f7" providerId="LiveId" clId="{5D617173-C2B9-2B49-928F-4A96AA0ADA8C}" dt="2021-09-30T03:27:01.533" v="1856" actId="1076"/>
          <ac:spMkLst>
            <pc:docMk/>
            <pc:sldMk cId="3651816523" sldId="2287"/>
            <ac:spMk id="5" creationId="{2F118BE5-AFD4-2D4B-9B7B-917896F86C36}"/>
          </ac:spMkLst>
        </pc:spChg>
      </pc:sldChg>
      <pc:sldChg chg="modSp add mod">
        <pc:chgData name="魏 星达" userId="ca17b13798aa44f7" providerId="LiveId" clId="{5D617173-C2B9-2B49-928F-4A96AA0ADA8C}" dt="2021-09-30T03:28:38.051" v="1864" actId="207"/>
        <pc:sldMkLst>
          <pc:docMk/>
          <pc:sldMk cId="1466931953" sldId="2289"/>
        </pc:sldMkLst>
        <pc:spChg chg="mod">
          <ac:chgData name="魏 星达" userId="ca17b13798aa44f7" providerId="LiveId" clId="{5D617173-C2B9-2B49-928F-4A96AA0ADA8C}" dt="2021-09-30T03:28:38.051" v="1864" actId="207"/>
          <ac:spMkLst>
            <pc:docMk/>
            <pc:sldMk cId="1466931953" sldId="2289"/>
            <ac:spMk id="5" creationId="{375403D9-9667-EA4B-986A-9CD8EA818815}"/>
          </ac:spMkLst>
        </pc:spChg>
      </pc:sldChg>
      <pc:sldChg chg="modSp add mod">
        <pc:chgData name="魏 星达" userId="ca17b13798aa44f7" providerId="LiveId" clId="{5D617173-C2B9-2B49-928F-4A96AA0ADA8C}" dt="2021-09-30T03:30:22.910" v="1922" actId="20577"/>
        <pc:sldMkLst>
          <pc:docMk/>
          <pc:sldMk cId="1815629601" sldId="2290"/>
        </pc:sldMkLst>
        <pc:spChg chg="mod">
          <ac:chgData name="魏 星达" userId="ca17b13798aa44f7" providerId="LiveId" clId="{5D617173-C2B9-2B49-928F-4A96AA0ADA8C}" dt="2021-09-30T03:30:22.910" v="1922" actId="20577"/>
          <ac:spMkLst>
            <pc:docMk/>
            <pc:sldMk cId="1815629601" sldId="2290"/>
            <ac:spMk id="3" creationId="{82C833C4-8610-1F42-AB7B-8D1600B9EE92}"/>
          </ac:spMkLst>
        </pc:spChg>
      </pc:sldChg>
      <pc:sldChg chg="modSp add">
        <pc:chgData name="魏 星达" userId="ca17b13798aa44f7" providerId="LiveId" clId="{5D617173-C2B9-2B49-928F-4A96AA0ADA8C}" dt="2021-09-30T12:40:27.069" v="2315"/>
        <pc:sldMkLst>
          <pc:docMk/>
          <pc:sldMk cId="3448993059" sldId="2294"/>
        </pc:sldMkLst>
        <pc:spChg chg="mod">
          <ac:chgData name="魏 星达" userId="ca17b13798aa44f7" providerId="LiveId" clId="{5D617173-C2B9-2B49-928F-4A96AA0ADA8C}" dt="2021-09-30T12:40:27.069" v="2315"/>
          <ac:spMkLst>
            <pc:docMk/>
            <pc:sldMk cId="3448993059" sldId="2294"/>
            <ac:spMk id="2" creationId="{0DF757F8-6B80-F942-BBB2-7B2744EDF94D}"/>
          </ac:spMkLst>
        </pc:spChg>
      </pc:sldChg>
      <pc:sldChg chg="modSp add mod">
        <pc:chgData name="魏 星达" userId="ca17b13798aa44f7" providerId="LiveId" clId="{5D617173-C2B9-2B49-928F-4A96AA0ADA8C}" dt="2021-09-30T12:45:37.739" v="2376" actId="20577"/>
        <pc:sldMkLst>
          <pc:docMk/>
          <pc:sldMk cId="3968456271" sldId="2306"/>
        </pc:sldMkLst>
        <pc:spChg chg="mod">
          <ac:chgData name="魏 星达" userId="ca17b13798aa44f7" providerId="LiveId" clId="{5D617173-C2B9-2B49-928F-4A96AA0ADA8C}" dt="2021-09-30T12:45:37.739" v="2376" actId="20577"/>
          <ac:spMkLst>
            <pc:docMk/>
            <pc:sldMk cId="3968456271" sldId="2306"/>
            <ac:spMk id="3" creationId="{21F0FB83-5CC0-054A-8F6F-12EC4253BDE6}"/>
          </ac:spMkLst>
        </pc:spChg>
      </pc:sldChg>
      <pc:sldChg chg="addSp delSp modSp add mod">
        <pc:chgData name="魏 星达" userId="ca17b13798aa44f7" providerId="LiveId" clId="{5D617173-C2B9-2B49-928F-4A96AA0ADA8C}" dt="2021-09-30T15:25:57.174" v="2913" actId="1038"/>
        <pc:sldMkLst>
          <pc:docMk/>
          <pc:sldMk cId="3811068353" sldId="2308"/>
        </pc:sldMkLst>
        <pc:spChg chg="mod">
          <ac:chgData name="魏 星达" userId="ca17b13798aa44f7" providerId="LiveId" clId="{5D617173-C2B9-2B49-928F-4A96AA0ADA8C}" dt="2021-09-30T12:46:22.720" v="2382" actId="2711"/>
          <ac:spMkLst>
            <pc:docMk/>
            <pc:sldMk cId="3811068353" sldId="2308"/>
            <ac:spMk id="3" creationId="{00135525-4CE4-AD48-BCD0-9FA8A24E2F15}"/>
          </ac:spMkLst>
        </pc:spChg>
        <pc:spChg chg="mod">
          <ac:chgData name="魏 星达" userId="ca17b13798aa44f7" providerId="LiveId" clId="{5D617173-C2B9-2B49-928F-4A96AA0ADA8C}" dt="2021-09-30T12:47:15.938" v="2392" actId="692"/>
          <ac:spMkLst>
            <pc:docMk/>
            <pc:sldMk cId="3811068353" sldId="2308"/>
            <ac:spMk id="6" creationId="{1CD142F2-D6CA-B149-A448-C566A16E71AE}"/>
          </ac:spMkLst>
        </pc:spChg>
        <pc:spChg chg="del">
          <ac:chgData name="魏 星达" userId="ca17b13798aa44f7" providerId="LiveId" clId="{5D617173-C2B9-2B49-928F-4A96AA0ADA8C}" dt="2021-09-30T12:47:24.296" v="2395" actId="478"/>
          <ac:spMkLst>
            <pc:docMk/>
            <pc:sldMk cId="3811068353" sldId="2308"/>
            <ac:spMk id="7" creationId="{C2FF9B15-F228-0D4B-BA46-AC004854C268}"/>
          </ac:spMkLst>
        </pc:spChg>
        <pc:spChg chg="mod">
          <ac:chgData name="魏 星达" userId="ca17b13798aa44f7" providerId="LiveId" clId="{5D617173-C2B9-2B49-928F-4A96AA0ADA8C}" dt="2021-09-30T15:25:57.174" v="2913" actId="1038"/>
          <ac:spMkLst>
            <pc:docMk/>
            <pc:sldMk cId="3811068353" sldId="2308"/>
            <ac:spMk id="8" creationId="{17341920-3184-2449-9606-8397F1D4C93A}"/>
          </ac:spMkLst>
        </pc:spChg>
        <pc:spChg chg="mod">
          <ac:chgData name="魏 星达" userId="ca17b13798aa44f7" providerId="LiveId" clId="{5D617173-C2B9-2B49-928F-4A96AA0ADA8C}" dt="2021-09-30T15:25:57.174" v="2913" actId="1038"/>
          <ac:spMkLst>
            <pc:docMk/>
            <pc:sldMk cId="3811068353" sldId="2308"/>
            <ac:spMk id="9" creationId="{119047B1-CEFE-3D4A-AF99-67109B7960D9}"/>
          </ac:spMkLst>
        </pc:spChg>
        <pc:spChg chg="add mod">
          <ac:chgData name="魏 星达" userId="ca17b13798aa44f7" providerId="LiveId" clId="{5D617173-C2B9-2B49-928F-4A96AA0ADA8C}" dt="2021-09-30T12:46:53.550" v="2386" actId="1076"/>
          <ac:spMkLst>
            <pc:docMk/>
            <pc:sldMk cId="3811068353" sldId="2308"/>
            <ac:spMk id="10" creationId="{6340EB21-16F8-6146-BEE3-578C37390533}"/>
          </ac:spMkLst>
        </pc:spChg>
        <pc:spChg chg="add mod">
          <ac:chgData name="魏 星达" userId="ca17b13798aa44f7" providerId="LiveId" clId="{5D617173-C2B9-2B49-928F-4A96AA0ADA8C}" dt="2021-09-30T12:46:53.550" v="2386" actId="1076"/>
          <ac:spMkLst>
            <pc:docMk/>
            <pc:sldMk cId="3811068353" sldId="2308"/>
            <ac:spMk id="11" creationId="{7F71E045-0169-9C44-ADEF-CAA0AA109070}"/>
          </ac:spMkLst>
        </pc:spChg>
        <pc:spChg chg="add mod">
          <ac:chgData name="魏 星达" userId="ca17b13798aa44f7" providerId="LiveId" clId="{5D617173-C2B9-2B49-928F-4A96AA0ADA8C}" dt="2021-09-30T12:47:22.567" v="2394" actId="1076"/>
          <ac:spMkLst>
            <pc:docMk/>
            <pc:sldMk cId="3811068353" sldId="2308"/>
            <ac:spMk id="12" creationId="{9E38F0A0-6E26-8647-967C-B54E518D7454}"/>
          </ac:spMkLst>
        </pc:spChg>
        <pc:picChg chg="del">
          <ac:chgData name="魏 星达" userId="ca17b13798aa44f7" providerId="LiveId" clId="{5D617173-C2B9-2B49-928F-4A96AA0ADA8C}" dt="2021-09-30T12:46:23.829" v="2383" actId="478"/>
          <ac:picMkLst>
            <pc:docMk/>
            <pc:sldMk cId="3811068353" sldId="2308"/>
            <ac:picMk id="5" creationId="{F841BDB9-5689-0B4C-81EB-AA62F3BD1B66}"/>
          </ac:picMkLst>
        </pc:picChg>
      </pc:sldChg>
      <pc:sldChg chg="addSp delSp modSp add mod">
        <pc:chgData name="魏 星达" userId="ca17b13798aa44f7" providerId="LiveId" clId="{5D617173-C2B9-2B49-928F-4A96AA0ADA8C}" dt="2021-09-30T15:17:41.075" v="2609" actId="1076"/>
        <pc:sldMkLst>
          <pc:docMk/>
          <pc:sldMk cId="1281198926" sldId="2309"/>
        </pc:sldMkLst>
        <pc:spChg chg="mod">
          <ac:chgData name="魏 星达" userId="ca17b13798aa44f7" providerId="LiveId" clId="{5D617173-C2B9-2B49-928F-4A96AA0ADA8C}" dt="2021-09-30T15:16:50.014" v="2585" actId="207"/>
          <ac:spMkLst>
            <pc:docMk/>
            <pc:sldMk cId="1281198926" sldId="2309"/>
            <ac:spMk id="3" creationId="{0B641512-F3CC-C648-8DA6-333F63F2D9BA}"/>
          </ac:spMkLst>
        </pc:spChg>
        <pc:spChg chg="del">
          <ac:chgData name="魏 星达" userId="ca17b13798aa44f7" providerId="LiveId" clId="{5D617173-C2B9-2B49-928F-4A96AA0ADA8C}" dt="2021-09-30T12:47:48.186" v="2402" actId="478"/>
          <ac:spMkLst>
            <pc:docMk/>
            <pc:sldMk cId="1281198926" sldId="2309"/>
            <ac:spMk id="6" creationId="{825F7CDB-97B8-8542-BD11-0684463FECAD}"/>
          </ac:spMkLst>
        </pc:spChg>
        <pc:spChg chg="del">
          <ac:chgData name="魏 星达" userId="ca17b13798aa44f7" providerId="LiveId" clId="{5D617173-C2B9-2B49-928F-4A96AA0ADA8C}" dt="2021-09-30T12:47:48.186" v="2402" actId="478"/>
          <ac:spMkLst>
            <pc:docMk/>
            <pc:sldMk cId="1281198926" sldId="2309"/>
            <ac:spMk id="7" creationId="{929BFD9B-FBB6-9B42-BC55-D085F7942F74}"/>
          </ac:spMkLst>
        </pc:spChg>
        <pc:spChg chg="add del mod">
          <ac:chgData name="魏 星达" userId="ca17b13798aa44f7" providerId="LiveId" clId="{5D617173-C2B9-2B49-928F-4A96AA0ADA8C}" dt="2021-09-30T15:16:07.463" v="2576" actId="478"/>
          <ac:spMkLst>
            <pc:docMk/>
            <pc:sldMk cId="1281198926" sldId="2309"/>
            <ac:spMk id="9" creationId="{8D06AFA1-0302-2745-9DE8-982CE68EDE58}"/>
          </ac:spMkLst>
        </pc:spChg>
        <pc:spChg chg="add del mod">
          <ac:chgData name="魏 星达" userId="ca17b13798aa44f7" providerId="LiveId" clId="{5D617173-C2B9-2B49-928F-4A96AA0ADA8C}" dt="2021-09-30T15:16:07.463" v="2576" actId="478"/>
          <ac:spMkLst>
            <pc:docMk/>
            <pc:sldMk cId="1281198926" sldId="2309"/>
            <ac:spMk id="10" creationId="{5A56B3EA-F81F-6049-B679-7E4F7F5B4FBA}"/>
          </ac:spMkLst>
        </pc:spChg>
        <pc:spChg chg="add del mod">
          <ac:chgData name="魏 星达" userId="ca17b13798aa44f7" providerId="LiveId" clId="{5D617173-C2B9-2B49-928F-4A96AA0ADA8C}" dt="2021-09-30T15:16:11.651" v="2578" actId="478"/>
          <ac:spMkLst>
            <pc:docMk/>
            <pc:sldMk cId="1281198926" sldId="2309"/>
            <ac:spMk id="11" creationId="{184EC244-1AEC-CD44-AFE3-ACCD1D6072EB}"/>
          </ac:spMkLst>
        </pc:spChg>
        <pc:spChg chg="add del mod">
          <ac:chgData name="魏 星达" userId="ca17b13798aa44f7" providerId="LiveId" clId="{5D617173-C2B9-2B49-928F-4A96AA0ADA8C}" dt="2021-09-30T15:16:09.686" v="2577" actId="478"/>
          <ac:spMkLst>
            <pc:docMk/>
            <pc:sldMk cId="1281198926" sldId="2309"/>
            <ac:spMk id="12" creationId="{6DFD2BD2-A58F-1B49-9BA1-65C8B7E0F407}"/>
          </ac:spMkLst>
        </pc:spChg>
        <pc:spChg chg="add del mod">
          <ac:chgData name="魏 星达" userId="ca17b13798aa44f7" providerId="LiveId" clId="{5D617173-C2B9-2B49-928F-4A96AA0ADA8C}" dt="2021-09-30T15:16:11.651" v="2578" actId="478"/>
          <ac:spMkLst>
            <pc:docMk/>
            <pc:sldMk cId="1281198926" sldId="2309"/>
            <ac:spMk id="13" creationId="{18A4A609-E846-2B40-838D-6B91EAA4D38A}"/>
          </ac:spMkLst>
        </pc:spChg>
        <pc:spChg chg="add mod">
          <ac:chgData name="魏 星达" userId="ca17b13798aa44f7" providerId="LiveId" clId="{5D617173-C2B9-2B49-928F-4A96AA0ADA8C}" dt="2021-09-30T15:17:41.075" v="2609" actId="1076"/>
          <ac:spMkLst>
            <pc:docMk/>
            <pc:sldMk cId="1281198926" sldId="2309"/>
            <ac:spMk id="16" creationId="{CDE18E55-DF8C-3948-A521-9FCB833CC9C1}"/>
          </ac:spMkLst>
        </pc:spChg>
        <pc:spChg chg="add mod">
          <ac:chgData name="魏 星达" userId="ca17b13798aa44f7" providerId="LiveId" clId="{5D617173-C2B9-2B49-928F-4A96AA0ADA8C}" dt="2021-09-30T15:17:41.075" v="2609" actId="1076"/>
          <ac:spMkLst>
            <pc:docMk/>
            <pc:sldMk cId="1281198926" sldId="2309"/>
            <ac:spMk id="17" creationId="{DD91F74E-68FB-1947-9040-2770DAFC5E29}"/>
          </ac:spMkLst>
        </pc:spChg>
        <pc:picChg chg="del">
          <ac:chgData name="魏 星达" userId="ca17b13798aa44f7" providerId="LiveId" clId="{5D617173-C2B9-2B49-928F-4A96AA0ADA8C}" dt="2021-09-30T12:47:46.836" v="2401" actId="478"/>
          <ac:picMkLst>
            <pc:docMk/>
            <pc:sldMk cId="1281198926" sldId="2309"/>
            <ac:picMk id="5" creationId="{76322821-BBDE-3D4A-B277-D975E35207DB}"/>
          </ac:picMkLst>
        </pc:picChg>
        <pc:picChg chg="mod">
          <ac:chgData name="魏 星达" userId="ca17b13798aa44f7" providerId="LiveId" clId="{5D617173-C2B9-2B49-928F-4A96AA0ADA8C}" dt="2021-09-30T15:16:13.473" v="2579" actId="1076"/>
          <ac:picMkLst>
            <pc:docMk/>
            <pc:sldMk cId="1281198926" sldId="2309"/>
            <ac:picMk id="8" creationId="{2B9487DB-FD9F-124B-BB19-FD874D11E80A}"/>
          </ac:picMkLst>
        </pc:picChg>
        <pc:picChg chg="add mod">
          <ac:chgData name="魏 星达" userId="ca17b13798aa44f7" providerId="LiveId" clId="{5D617173-C2B9-2B49-928F-4A96AA0ADA8C}" dt="2021-09-30T15:17:17.692" v="2591" actId="1076"/>
          <ac:picMkLst>
            <pc:docMk/>
            <pc:sldMk cId="1281198926" sldId="2309"/>
            <ac:picMk id="14" creationId="{6551F049-C8EC-4244-9B38-A69BF6D053D7}"/>
          </ac:picMkLst>
        </pc:picChg>
        <pc:picChg chg="add mod">
          <ac:chgData name="魏 星达" userId="ca17b13798aa44f7" providerId="LiveId" clId="{5D617173-C2B9-2B49-928F-4A96AA0ADA8C}" dt="2021-09-30T15:17:20.068" v="2592" actId="1076"/>
          <ac:picMkLst>
            <pc:docMk/>
            <pc:sldMk cId="1281198926" sldId="2309"/>
            <ac:picMk id="15" creationId="{EDB9DAAE-1849-3D4F-9F1D-6E7801819772}"/>
          </ac:picMkLst>
        </pc:picChg>
      </pc:sldChg>
      <pc:sldChg chg="addSp delSp modSp add mod ord">
        <pc:chgData name="魏 星达" userId="ca17b13798aa44f7" providerId="LiveId" clId="{5D617173-C2B9-2B49-928F-4A96AA0ADA8C}" dt="2021-09-30T15:21:49.035" v="2755" actId="20578"/>
        <pc:sldMkLst>
          <pc:docMk/>
          <pc:sldMk cId="1194420586" sldId="2310"/>
        </pc:sldMkLst>
        <pc:spChg chg="mod">
          <ac:chgData name="魏 星达" userId="ca17b13798aa44f7" providerId="LiveId" clId="{5D617173-C2B9-2B49-928F-4A96AA0ADA8C}" dt="2021-09-30T15:18:21.173" v="2614" actId="207"/>
          <ac:spMkLst>
            <pc:docMk/>
            <pc:sldMk cId="1194420586" sldId="2310"/>
            <ac:spMk id="3" creationId="{5F36E818-A6C0-1B49-851F-65112DC53AFA}"/>
          </ac:spMkLst>
        </pc:spChg>
        <pc:spChg chg="del">
          <ac:chgData name="魏 星达" userId="ca17b13798aa44f7" providerId="LiveId" clId="{5D617173-C2B9-2B49-928F-4A96AA0ADA8C}" dt="2021-09-30T15:18:03.154" v="2611" actId="478"/>
          <ac:spMkLst>
            <pc:docMk/>
            <pc:sldMk cId="1194420586" sldId="2310"/>
            <ac:spMk id="6" creationId="{0CFBCD01-3BA2-C445-9539-B378B7B0D451}"/>
          </ac:spMkLst>
        </pc:spChg>
        <pc:spChg chg="del">
          <ac:chgData name="魏 星达" userId="ca17b13798aa44f7" providerId="LiveId" clId="{5D617173-C2B9-2B49-928F-4A96AA0ADA8C}" dt="2021-09-30T15:18:04.365" v="2612" actId="478"/>
          <ac:spMkLst>
            <pc:docMk/>
            <pc:sldMk cId="1194420586" sldId="2310"/>
            <ac:spMk id="7" creationId="{656C02A2-90C6-C74C-986A-94B8562AE574}"/>
          </ac:spMkLst>
        </pc:spChg>
        <pc:spChg chg="add mod">
          <ac:chgData name="魏 星达" userId="ca17b13798aa44f7" providerId="LiveId" clId="{5D617173-C2B9-2B49-928F-4A96AA0ADA8C}" dt="2021-09-30T15:18:12.800" v="2613"/>
          <ac:spMkLst>
            <pc:docMk/>
            <pc:sldMk cId="1194420586" sldId="2310"/>
            <ac:spMk id="14" creationId="{F0F0F7AA-DAB3-1748-A1CE-19D142ED2E09}"/>
          </ac:spMkLst>
        </pc:spChg>
        <pc:spChg chg="add mod">
          <ac:chgData name="魏 星达" userId="ca17b13798aa44f7" providerId="LiveId" clId="{5D617173-C2B9-2B49-928F-4A96AA0ADA8C}" dt="2021-09-30T15:18:12.800" v="2613"/>
          <ac:spMkLst>
            <pc:docMk/>
            <pc:sldMk cId="1194420586" sldId="2310"/>
            <ac:spMk id="15" creationId="{19BED800-86F1-E740-9BB1-B4D9A8FC95DE}"/>
          </ac:spMkLst>
        </pc:spChg>
        <pc:picChg chg="del">
          <ac:chgData name="魏 星达" userId="ca17b13798aa44f7" providerId="LiveId" clId="{5D617173-C2B9-2B49-928F-4A96AA0ADA8C}" dt="2021-09-30T15:18:03.154" v="2611" actId="478"/>
          <ac:picMkLst>
            <pc:docMk/>
            <pc:sldMk cId="1194420586" sldId="2310"/>
            <ac:picMk id="5" creationId="{6E2F1943-80B7-FB4E-93B8-3DD94909C8D9}"/>
          </ac:picMkLst>
        </pc:picChg>
        <pc:picChg chg="add mod">
          <ac:chgData name="魏 星达" userId="ca17b13798aa44f7" providerId="LiveId" clId="{5D617173-C2B9-2B49-928F-4A96AA0ADA8C}" dt="2021-09-30T15:18:12.800" v="2613"/>
          <ac:picMkLst>
            <pc:docMk/>
            <pc:sldMk cId="1194420586" sldId="2310"/>
            <ac:picMk id="12" creationId="{854F209C-DF08-B44E-8FD2-3BBEB8A2E2E1}"/>
          </ac:picMkLst>
        </pc:picChg>
        <pc:picChg chg="add mod">
          <ac:chgData name="魏 星达" userId="ca17b13798aa44f7" providerId="LiveId" clId="{5D617173-C2B9-2B49-928F-4A96AA0ADA8C}" dt="2021-09-30T15:18:12.800" v="2613"/>
          <ac:picMkLst>
            <pc:docMk/>
            <pc:sldMk cId="1194420586" sldId="2310"/>
            <ac:picMk id="13" creationId="{6D372CE3-5D38-914A-BFDB-3197DD6AF2A8}"/>
          </ac:picMkLst>
        </pc:picChg>
      </pc:sldChg>
      <pc:sldChg chg="modSp add mod">
        <pc:chgData name="魏 星达" userId="ca17b13798aa44f7" providerId="LiveId" clId="{5D617173-C2B9-2B49-928F-4A96AA0ADA8C}" dt="2021-09-30T15:22:04.746" v="2758" actId="207"/>
        <pc:sldMkLst>
          <pc:docMk/>
          <pc:sldMk cId="1678907535" sldId="2311"/>
        </pc:sldMkLst>
        <pc:spChg chg="mod">
          <ac:chgData name="魏 星达" userId="ca17b13798aa44f7" providerId="LiveId" clId="{5D617173-C2B9-2B49-928F-4A96AA0ADA8C}" dt="2021-09-30T15:22:04.746" v="2758" actId="207"/>
          <ac:spMkLst>
            <pc:docMk/>
            <pc:sldMk cId="1678907535" sldId="2311"/>
            <ac:spMk id="3" creationId="{CECE90AB-66E7-A74E-B9D2-A07BD6EFA45A}"/>
          </ac:spMkLst>
        </pc:spChg>
      </pc:sldChg>
      <pc:sldChg chg="add">
        <pc:chgData name="魏 星达" userId="ca17b13798aa44f7" providerId="LiveId" clId="{5D617173-C2B9-2B49-928F-4A96AA0ADA8C}" dt="2021-09-30T15:23:38.600" v="2759"/>
        <pc:sldMkLst>
          <pc:docMk/>
          <pc:sldMk cId="303030312" sldId="2312"/>
        </pc:sldMkLst>
      </pc:sldChg>
      <pc:sldChg chg="addSp delSp modSp add mod">
        <pc:chgData name="魏 星达" userId="ca17b13798aa44f7" providerId="LiveId" clId="{5D617173-C2B9-2B49-928F-4A96AA0ADA8C}" dt="2021-09-30T15:26:37.178" v="2917" actId="692"/>
        <pc:sldMkLst>
          <pc:docMk/>
          <pc:sldMk cId="945875823" sldId="2313"/>
        </pc:sldMkLst>
        <pc:spChg chg="mod">
          <ac:chgData name="魏 星达" userId="ca17b13798aa44f7" providerId="LiveId" clId="{5D617173-C2B9-2B49-928F-4A96AA0ADA8C}" dt="2021-09-30T15:24:55.241" v="2833" actId="20577"/>
          <ac:spMkLst>
            <pc:docMk/>
            <pc:sldMk cId="945875823" sldId="2313"/>
            <ac:spMk id="3" creationId="{D0C55176-A4B1-554B-BBB2-E3BC94821879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0" creationId="{92DB6BD9-BA1C-B348-8489-8372C82C9375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1" creationId="{1CCCEBCC-2E2E-CA40-BB8B-4E0909CFD2C2}"/>
          </ac:spMkLst>
        </pc:spChg>
        <pc:spChg chg="del">
          <ac:chgData name="魏 星达" userId="ca17b13798aa44f7" providerId="LiveId" clId="{5D617173-C2B9-2B49-928F-4A96AA0ADA8C}" dt="2021-09-30T15:24:08.441" v="2762" actId="478"/>
          <ac:spMkLst>
            <pc:docMk/>
            <pc:sldMk cId="945875823" sldId="2313"/>
            <ac:spMk id="12" creationId="{A342A9CC-36F3-864D-965B-592CCE0D3D9A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3" creationId="{7C65BA17-479E-E14B-AD54-6EE53D63DF87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4" creationId="{3832936E-65A6-DB44-86E8-3FA4677FB8BD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5" creationId="{0DB9E710-BA64-BC4D-9F1F-C0F9CDE8180E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6" creationId="{26B3DB5C-1C3D-234D-B1C7-D70FF1F8875C}"/>
          </ac:spMkLst>
        </pc:spChg>
        <pc:spChg chg="add del mod">
          <ac:chgData name="魏 星达" userId="ca17b13798aa44f7" providerId="LiveId" clId="{5D617173-C2B9-2B49-928F-4A96AA0ADA8C}" dt="2021-09-30T15:24:29.388" v="2766"/>
          <ac:spMkLst>
            <pc:docMk/>
            <pc:sldMk cId="945875823" sldId="2313"/>
            <ac:spMk id="17" creationId="{4CF15942-2DBE-D34F-9F63-4CE6A37E13E8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18" creationId="{7257F3DB-6B39-7C43-BC62-7F4B010BDBDA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19" creationId="{007F03D0-63FE-AD41-A268-947F39333E72}"/>
          </ac:spMkLst>
        </pc:spChg>
        <pc:spChg chg="add mod">
          <ac:chgData name="魏 星达" userId="ca17b13798aa44f7" providerId="LiveId" clId="{5D617173-C2B9-2B49-928F-4A96AA0ADA8C}" dt="2021-09-30T15:24:40.998" v="2768" actId="1076"/>
          <ac:spMkLst>
            <pc:docMk/>
            <pc:sldMk cId="945875823" sldId="2313"/>
            <ac:spMk id="20" creationId="{F08FA055-4926-4340-A94B-3B78BB598C5A}"/>
          </ac:spMkLst>
        </pc:spChg>
        <pc:spChg chg="add mod">
          <ac:chgData name="魏 星达" userId="ca17b13798aa44f7" providerId="LiveId" clId="{5D617173-C2B9-2B49-928F-4A96AA0ADA8C}" dt="2021-09-30T15:25:15.118" v="2867" actId="20577"/>
          <ac:spMkLst>
            <pc:docMk/>
            <pc:sldMk cId="945875823" sldId="2313"/>
            <ac:spMk id="21" creationId="{AD1B7857-BA65-F24A-BE7C-92C7EAE9376E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2" creationId="{AE225A00-7675-A443-B023-DA3E1DD61FC5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3" creationId="{5BDD86E9-383B-F541-8DA9-E8358B850779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4" creationId="{D18308C8-E5E1-994D-80D3-4E3100DF3C04}"/>
          </ac:spMkLst>
        </pc:spChg>
        <pc:spChg chg="add del mod">
          <ac:chgData name="魏 星达" userId="ca17b13798aa44f7" providerId="LiveId" clId="{5D617173-C2B9-2B49-928F-4A96AA0ADA8C}" dt="2021-09-30T15:25:37.950" v="2885"/>
          <ac:spMkLst>
            <pc:docMk/>
            <pc:sldMk cId="945875823" sldId="2313"/>
            <ac:spMk id="25" creationId="{D9C5066C-9F84-DF49-90F6-11A78C46BF86}"/>
          </ac:spMkLst>
        </pc:spChg>
        <pc:spChg chg="add mod">
          <ac:chgData name="魏 星达" userId="ca17b13798aa44f7" providerId="LiveId" clId="{5D617173-C2B9-2B49-928F-4A96AA0ADA8C}" dt="2021-09-30T15:26:33.711" v="2916" actId="1076"/>
          <ac:spMkLst>
            <pc:docMk/>
            <pc:sldMk cId="945875823" sldId="2313"/>
            <ac:spMk id="26" creationId="{B90A1142-6FFB-974F-A7D2-E38D4F0C958E}"/>
          </ac:spMkLst>
        </pc:spChg>
        <pc:spChg chg="add mod">
          <ac:chgData name="魏 星达" userId="ca17b13798aa44f7" providerId="LiveId" clId="{5D617173-C2B9-2B49-928F-4A96AA0ADA8C}" dt="2021-09-30T15:26:37.178" v="2917" actId="692"/>
          <ac:spMkLst>
            <pc:docMk/>
            <pc:sldMk cId="945875823" sldId="2313"/>
            <ac:spMk id="27" creationId="{6DB7B970-1248-9E46-BDFE-78E57C06A6FD}"/>
          </ac:spMkLst>
        </pc:spChg>
        <pc:grpChg chg="del">
          <ac:chgData name="魏 星达" userId="ca17b13798aa44f7" providerId="LiveId" clId="{5D617173-C2B9-2B49-928F-4A96AA0ADA8C}" dt="2021-09-30T15:24:06.255" v="2761" actId="478"/>
          <ac:grpSpMkLst>
            <pc:docMk/>
            <pc:sldMk cId="945875823" sldId="2313"/>
            <ac:grpSpMk id="5" creationId="{95631BB0-77ED-F84C-AA58-B2E414CBE7C1}"/>
          </ac:grpSpMkLst>
        </pc:grpChg>
      </pc:sldChg>
      <pc:sldChg chg="addSp delSp modSp add mod">
        <pc:chgData name="魏 星达" userId="ca17b13798aa44f7" providerId="LiveId" clId="{5D617173-C2B9-2B49-928F-4A96AA0ADA8C}" dt="2021-09-30T15:27:36.936" v="2928" actId="1076"/>
        <pc:sldMkLst>
          <pc:docMk/>
          <pc:sldMk cId="3596615218" sldId="2314"/>
        </pc:sldMkLst>
        <pc:spChg chg="del">
          <ac:chgData name="魏 星达" userId="ca17b13798aa44f7" providerId="LiveId" clId="{5D617173-C2B9-2B49-928F-4A96AA0ADA8C}" dt="2021-09-30T15:26:54.421" v="2919" actId="478"/>
          <ac:spMkLst>
            <pc:docMk/>
            <pc:sldMk cId="3596615218" sldId="2314"/>
            <ac:spMk id="6" creationId="{CE8610A4-722E-4642-9831-5B035CC7465F}"/>
          </ac:spMkLst>
        </pc:spChg>
        <pc:spChg chg="del mod">
          <ac:chgData name="魏 星达" userId="ca17b13798aa44f7" providerId="LiveId" clId="{5D617173-C2B9-2B49-928F-4A96AA0ADA8C}" dt="2021-09-30T15:27:00.520" v="2921" actId="478"/>
          <ac:spMkLst>
            <pc:docMk/>
            <pc:sldMk cId="3596615218" sldId="2314"/>
            <ac:spMk id="7" creationId="{2381AE2A-73ED-1540-A0D2-AEE01CFFF048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9" creationId="{C823458B-A90A-F640-BCF9-0A0BE6FFB4B0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0" creationId="{B94D88C9-9C7A-A44B-A036-B5F7650A690E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1" creationId="{F60F007E-93BF-4B42-B3BA-081B6FC99F4E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2" creationId="{B693AE57-5798-F044-9483-DC99BC8A732F}"/>
          </ac:spMkLst>
        </pc:spChg>
        <pc:spChg chg="add mod">
          <ac:chgData name="魏 星达" userId="ca17b13798aa44f7" providerId="LiveId" clId="{5D617173-C2B9-2B49-928F-4A96AA0ADA8C}" dt="2021-09-30T15:27:36.936" v="2928" actId="1076"/>
          <ac:spMkLst>
            <pc:docMk/>
            <pc:sldMk cId="3596615218" sldId="2314"/>
            <ac:spMk id="13" creationId="{7E4AF215-A0D8-8C49-BD11-EA984646F968}"/>
          </ac:spMkLst>
        </pc:spChg>
        <pc:spChg chg="add del mod">
          <ac:chgData name="魏 星达" userId="ca17b13798aa44f7" providerId="LiveId" clId="{5D617173-C2B9-2B49-928F-4A96AA0ADA8C}" dt="2021-09-30T15:27:15.643" v="2923" actId="478"/>
          <ac:spMkLst>
            <pc:docMk/>
            <pc:sldMk cId="3596615218" sldId="2314"/>
            <ac:spMk id="14" creationId="{98E6E01E-9115-8448-941E-F9417D6916C2}"/>
          </ac:spMkLst>
        </pc:spChg>
        <pc:spChg chg="add del mod">
          <ac:chgData name="魏 星达" userId="ca17b13798aa44f7" providerId="LiveId" clId="{5D617173-C2B9-2B49-928F-4A96AA0ADA8C}" dt="2021-09-30T15:27:15.643" v="2923" actId="478"/>
          <ac:spMkLst>
            <pc:docMk/>
            <pc:sldMk cId="3596615218" sldId="2314"/>
            <ac:spMk id="15" creationId="{F1317EC3-6BA0-FD47-9CFD-C8520532D773}"/>
          </ac:spMkLst>
        </pc:spChg>
        <pc:picChg chg="del">
          <ac:chgData name="魏 星达" userId="ca17b13798aa44f7" providerId="LiveId" clId="{5D617173-C2B9-2B49-928F-4A96AA0ADA8C}" dt="2021-09-30T15:26:54.421" v="2919" actId="478"/>
          <ac:picMkLst>
            <pc:docMk/>
            <pc:sldMk cId="3596615218" sldId="2314"/>
            <ac:picMk id="5" creationId="{1EEAAE68-E5E3-8E4D-B6FE-E50CFED15DFB}"/>
          </ac:picMkLst>
        </pc:picChg>
      </pc:sldChg>
      <pc:sldChg chg="add">
        <pc:chgData name="魏 星达" userId="ca17b13798aa44f7" providerId="LiveId" clId="{5D617173-C2B9-2B49-928F-4A96AA0ADA8C}" dt="2021-09-30T15:28:09.500" v="2932"/>
        <pc:sldMkLst>
          <pc:docMk/>
          <pc:sldMk cId="3006438499" sldId="2315"/>
        </pc:sldMkLst>
      </pc:sldChg>
      <pc:sldChg chg="add">
        <pc:chgData name="魏 星达" userId="ca17b13798aa44f7" providerId="LiveId" clId="{5D617173-C2B9-2B49-928F-4A96AA0ADA8C}" dt="2021-09-30T15:28:00.741" v="2931"/>
        <pc:sldMkLst>
          <pc:docMk/>
          <pc:sldMk cId="3672365816" sldId="2317"/>
        </pc:sldMkLst>
      </pc:sldChg>
      <pc:sldChg chg="addSp delSp modSp add mod">
        <pc:chgData name="魏 星达" userId="ca17b13798aa44f7" providerId="LiveId" clId="{5D617173-C2B9-2B49-928F-4A96AA0ADA8C}" dt="2021-09-30T15:32:14.440" v="3066" actId="20577"/>
        <pc:sldMkLst>
          <pc:docMk/>
          <pc:sldMk cId="2875037485" sldId="2318"/>
        </pc:sldMkLst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6" creationId="{4D06A180-E1AB-BD4B-B958-52487C7B726D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7" creationId="{5855FE65-B506-BE42-8C77-056562EBE4AA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8" creationId="{184B5902-94A0-534B-A8F8-235536B40C1B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9" creationId="{47E294AB-93AA-3943-9787-611640AF09E4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0" creationId="{035D3ADF-A8F6-6E4B-A4B8-7DC6F40FB7CD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1" creationId="{15616A58-6D42-6644-BE21-6E8D0BF6701A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2" creationId="{B89E5B84-CD01-5647-9DD5-5793B5933CAC}"/>
          </ac:spMkLst>
        </pc:spChg>
        <pc:spChg chg="del">
          <ac:chgData name="魏 星达" userId="ca17b13798aa44f7" providerId="LiveId" clId="{5D617173-C2B9-2B49-928F-4A96AA0ADA8C}" dt="2021-09-30T15:29:12.989" v="2934" actId="478"/>
          <ac:spMkLst>
            <pc:docMk/>
            <pc:sldMk cId="2875037485" sldId="2318"/>
            <ac:spMk id="13" creationId="{604A81DE-DB1B-594A-88D6-E1C4D9C32BA1}"/>
          </ac:spMkLst>
        </pc:spChg>
        <pc:spChg chg="add mod">
          <ac:chgData name="魏 星达" userId="ca17b13798aa44f7" providerId="LiveId" clId="{5D617173-C2B9-2B49-928F-4A96AA0ADA8C}" dt="2021-09-30T15:29:21.456" v="2936"/>
          <ac:spMkLst>
            <pc:docMk/>
            <pc:sldMk cId="2875037485" sldId="2318"/>
            <ac:spMk id="14" creationId="{A7549091-7281-5742-95F4-4E9A8E215C2F}"/>
          </ac:spMkLst>
        </pc:spChg>
        <pc:spChg chg="add mod">
          <ac:chgData name="魏 星达" userId="ca17b13798aa44f7" providerId="LiveId" clId="{5D617173-C2B9-2B49-928F-4A96AA0ADA8C}" dt="2021-09-30T15:29:21.456" v="2936"/>
          <ac:spMkLst>
            <pc:docMk/>
            <pc:sldMk cId="2875037485" sldId="2318"/>
            <ac:spMk id="15" creationId="{66DB2BFA-CE6A-9540-B0D3-16745676F298}"/>
          </ac:spMkLst>
        </pc:spChg>
        <pc:spChg chg="add mod">
          <ac:chgData name="魏 星达" userId="ca17b13798aa44f7" providerId="LiveId" clId="{5D617173-C2B9-2B49-928F-4A96AA0ADA8C}" dt="2021-09-30T15:32:14.440" v="3066" actId="20577"/>
          <ac:spMkLst>
            <pc:docMk/>
            <pc:sldMk cId="2875037485" sldId="2318"/>
            <ac:spMk id="16" creationId="{C96B4CC5-73CB-6E4F-A5AB-C2CD86F375FE}"/>
          </ac:spMkLst>
        </pc:spChg>
        <pc:spChg chg="add mod">
          <ac:chgData name="魏 星达" userId="ca17b13798aa44f7" providerId="LiveId" clId="{5D617173-C2B9-2B49-928F-4A96AA0ADA8C}" dt="2021-09-30T15:29:49.689" v="2965" actId="1076"/>
          <ac:spMkLst>
            <pc:docMk/>
            <pc:sldMk cId="2875037485" sldId="2318"/>
            <ac:spMk id="17" creationId="{758F3428-A8E2-6145-9ECC-3E717FB3B14D}"/>
          </ac:spMkLst>
        </pc:spChg>
        <pc:spChg chg="add mod">
          <ac:chgData name="魏 星达" userId="ca17b13798aa44f7" providerId="LiveId" clId="{5D617173-C2B9-2B49-928F-4A96AA0ADA8C}" dt="2021-09-30T15:29:52.251" v="2966" actId="1076"/>
          <ac:spMkLst>
            <pc:docMk/>
            <pc:sldMk cId="2875037485" sldId="2318"/>
            <ac:spMk id="18" creationId="{CF7A9007-8F02-DA41-846D-3BF52996C015}"/>
          </ac:spMkLst>
        </pc:spChg>
        <pc:spChg chg="add del mod">
          <ac:chgData name="魏 星达" userId="ca17b13798aa44f7" providerId="LiveId" clId="{5D617173-C2B9-2B49-928F-4A96AA0ADA8C}" dt="2021-09-30T15:30:00.359" v="2970" actId="478"/>
          <ac:spMkLst>
            <pc:docMk/>
            <pc:sldMk cId="2875037485" sldId="2318"/>
            <ac:spMk id="19" creationId="{EBF58916-9517-9946-A186-4FA08E8BAA46}"/>
          </ac:spMkLst>
        </pc:spChg>
        <pc:spChg chg="add mod">
          <ac:chgData name="魏 星达" userId="ca17b13798aa44f7" providerId="LiveId" clId="{5D617173-C2B9-2B49-928F-4A96AA0ADA8C}" dt="2021-09-30T15:30:28.683" v="2989" actId="1076"/>
          <ac:spMkLst>
            <pc:docMk/>
            <pc:sldMk cId="2875037485" sldId="2318"/>
            <ac:spMk id="20" creationId="{4BB4A986-B2F8-E34A-9BB6-F66ABB66F36E}"/>
          </ac:spMkLst>
        </pc:spChg>
        <pc:spChg chg="add mod">
          <ac:chgData name="魏 星达" userId="ca17b13798aa44f7" providerId="LiveId" clId="{5D617173-C2B9-2B49-928F-4A96AA0ADA8C}" dt="2021-09-30T15:30:26.205" v="2988" actId="1076"/>
          <ac:spMkLst>
            <pc:docMk/>
            <pc:sldMk cId="2875037485" sldId="2318"/>
            <ac:spMk id="21" creationId="{38D91F30-64E7-DA48-9BDF-E94E91D9C493}"/>
          </ac:spMkLst>
        </pc:spChg>
        <pc:spChg chg="add mod">
          <ac:chgData name="魏 星达" userId="ca17b13798aa44f7" providerId="LiveId" clId="{5D617173-C2B9-2B49-928F-4A96AA0ADA8C}" dt="2021-09-30T15:31:06.004" v="3049" actId="1076"/>
          <ac:spMkLst>
            <pc:docMk/>
            <pc:sldMk cId="2875037485" sldId="2318"/>
            <ac:spMk id="22" creationId="{E52AE1C1-37D4-5941-A65A-138C8C37ECE1}"/>
          </ac:spMkLst>
        </pc:spChg>
        <pc:spChg chg="add mod">
          <ac:chgData name="魏 星达" userId="ca17b13798aa44f7" providerId="LiveId" clId="{5D617173-C2B9-2B49-928F-4A96AA0ADA8C}" dt="2021-09-30T15:30:38.917" v="2993" actId="1076"/>
          <ac:spMkLst>
            <pc:docMk/>
            <pc:sldMk cId="2875037485" sldId="2318"/>
            <ac:spMk id="23" creationId="{27FEDA75-EA5D-0E45-B73E-A2CFB2580920}"/>
          </ac:spMkLst>
        </pc:spChg>
        <pc:picChg chg="del">
          <ac:chgData name="魏 星达" userId="ca17b13798aa44f7" providerId="LiveId" clId="{5D617173-C2B9-2B49-928F-4A96AA0ADA8C}" dt="2021-09-30T15:29:13.728" v="2935" actId="478"/>
          <ac:picMkLst>
            <pc:docMk/>
            <pc:sldMk cId="2875037485" sldId="2318"/>
            <ac:picMk id="5" creationId="{15ACA6AB-CA9F-7D41-ACA0-ECF907A0C870}"/>
          </ac:picMkLst>
        </pc:picChg>
      </pc:sldChg>
      <pc:sldChg chg="addSp delSp modSp add mod">
        <pc:chgData name="魏 星达" userId="ca17b13798aa44f7" providerId="LiveId" clId="{5D617173-C2B9-2B49-928F-4A96AA0ADA8C}" dt="2021-09-30T15:31:39.264" v="3057" actId="1076"/>
        <pc:sldMkLst>
          <pc:docMk/>
          <pc:sldMk cId="50027319" sldId="2319"/>
        </pc:sldMkLst>
        <pc:spChg chg="del">
          <ac:chgData name="魏 星达" userId="ca17b13798aa44f7" providerId="LiveId" clId="{5D617173-C2B9-2B49-928F-4A96AA0ADA8C}" dt="2021-09-30T15:31:17.336" v="3051" actId="478"/>
          <ac:spMkLst>
            <pc:docMk/>
            <pc:sldMk cId="50027319" sldId="2319"/>
            <ac:spMk id="6" creationId="{BD231E52-BD80-D045-8A04-AADF7E489562}"/>
          </ac:spMkLst>
        </pc:spChg>
        <pc:spChg chg="del mod">
          <ac:chgData name="魏 星达" userId="ca17b13798aa44f7" providerId="LiveId" clId="{5D617173-C2B9-2B49-928F-4A96AA0ADA8C}" dt="2021-09-30T15:31:19.995" v="3053" actId="478"/>
          <ac:spMkLst>
            <pc:docMk/>
            <pc:sldMk cId="50027319" sldId="2319"/>
            <ac:spMk id="7" creationId="{7F3D27CC-A7D6-D94B-8F3A-01A38040ACA4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9" creationId="{75EF0A1A-5917-DF47-9B03-ADDD2C0B3E1A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0" creationId="{62F4296E-2C3F-6C40-8A29-206F89A02C05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1" creationId="{4B5304DF-0836-4F43-BD7F-3CA319DE9BC5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2" creationId="{8BF3714E-9D8F-AA40-9CA6-9F2B2228D8DC}"/>
          </ac:spMkLst>
        </pc:spChg>
        <pc:spChg chg="add mod">
          <ac:chgData name="魏 星达" userId="ca17b13798aa44f7" providerId="LiveId" clId="{5D617173-C2B9-2B49-928F-4A96AA0ADA8C}" dt="2021-09-30T15:31:25.957" v="3054"/>
          <ac:spMkLst>
            <pc:docMk/>
            <pc:sldMk cId="50027319" sldId="2319"/>
            <ac:spMk id="13" creationId="{86944B01-116E-A245-A758-18B51EDEFEB0}"/>
          </ac:spMkLst>
        </pc:spChg>
        <pc:spChg chg="add mod">
          <ac:chgData name="魏 星达" userId="ca17b13798aa44f7" providerId="LiveId" clId="{5D617173-C2B9-2B49-928F-4A96AA0ADA8C}" dt="2021-09-30T15:31:39.264" v="3057" actId="1076"/>
          <ac:spMkLst>
            <pc:docMk/>
            <pc:sldMk cId="50027319" sldId="2319"/>
            <ac:spMk id="14" creationId="{B120C962-1591-924D-907A-31176D41BC57}"/>
          </ac:spMkLst>
        </pc:spChg>
        <pc:spChg chg="add mod">
          <ac:chgData name="魏 星达" userId="ca17b13798aa44f7" providerId="LiveId" clId="{5D617173-C2B9-2B49-928F-4A96AA0ADA8C}" dt="2021-09-30T15:31:39.264" v="3057" actId="1076"/>
          <ac:spMkLst>
            <pc:docMk/>
            <pc:sldMk cId="50027319" sldId="2319"/>
            <ac:spMk id="15" creationId="{36E65D79-0820-0B4A-B5F6-2CEF8B13C6B2}"/>
          </ac:spMkLst>
        </pc:spChg>
        <pc:picChg chg="del">
          <ac:chgData name="魏 星达" userId="ca17b13798aa44f7" providerId="LiveId" clId="{5D617173-C2B9-2B49-928F-4A96AA0ADA8C}" dt="2021-09-30T15:31:17.336" v="3051" actId="478"/>
          <ac:picMkLst>
            <pc:docMk/>
            <pc:sldMk cId="50027319" sldId="2319"/>
            <ac:picMk id="5" creationId="{A31A5964-0438-EC42-9DB7-FB2EAA07CFCA}"/>
          </ac:picMkLst>
        </pc:picChg>
      </pc:sldChg>
      <pc:sldChg chg="add">
        <pc:chgData name="魏 星达" userId="ca17b13798aa44f7" providerId="LiveId" clId="{5D617173-C2B9-2B49-928F-4A96AA0ADA8C}" dt="2021-09-30T15:31:49.297" v="3059"/>
        <pc:sldMkLst>
          <pc:docMk/>
          <pc:sldMk cId="2001857507" sldId="2321"/>
        </pc:sldMkLst>
      </pc:sldChg>
      <pc:sldChg chg="addSp delSp modSp add mod">
        <pc:chgData name="魏 星达" userId="ca17b13798aa44f7" providerId="LiveId" clId="{5D617173-C2B9-2B49-928F-4A96AA0ADA8C}" dt="2021-09-30T15:48:57.643" v="3155" actId="166"/>
        <pc:sldMkLst>
          <pc:docMk/>
          <pc:sldMk cId="1972649439" sldId="2324"/>
        </pc:sldMkLst>
        <pc:spChg chg="del">
          <ac:chgData name="魏 星达" userId="ca17b13798aa44f7" providerId="LiveId" clId="{5D617173-C2B9-2B49-928F-4A96AA0ADA8C}" dt="2021-09-30T15:48:05.338" v="3134" actId="478"/>
          <ac:spMkLst>
            <pc:docMk/>
            <pc:sldMk cId="1972649439" sldId="2324"/>
            <ac:spMk id="6" creationId="{38AC6463-2F9C-4040-9DC8-F274875009EA}"/>
          </ac:spMkLst>
        </pc:spChg>
        <pc:spChg chg="del">
          <ac:chgData name="魏 星达" userId="ca17b13798aa44f7" providerId="LiveId" clId="{5D617173-C2B9-2B49-928F-4A96AA0ADA8C}" dt="2021-09-30T15:48:05.338" v="3134" actId="478"/>
          <ac:spMkLst>
            <pc:docMk/>
            <pc:sldMk cId="1972649439" sldId="2324"/>
            <ac:spMk id="7" creationId="{8AF03783-B4BC-FC4F-B806-C7E1021C611B}"/>
          </ac:spMkLst>
        </pc:spChg>
        <pc:spChg chg="mod">
          <ac:chgData name="魏 星达" userId="ca17b13798aa44f7" providerId="LiveId" clId="{5D617173-C2B9-2B49-928F-4A96AA0ADA8C}" dt="2021-09-30T15:48:57.643" v="3155" actId="166"/>
          <ac:spMkLst>
            <pc:docMk/>
            <pc:sldMk cId="1972649439" sldId="2324"/>
            <ac:spMk id="10" creationId="{58E98A64-D082-5744-A604-DB005CEC0803}"/>
          </ac:spMkLst>
        </pc:spChg>
        <pc:spChg chg="add mod">
          <ac:chgData name="魏 星达" userId="ca17b13798aa44f7" providerId="LiveId" clId="{5D617173-C2B9-2B49-928F-4A96AA0ADA8C}" dt="2021-09-30T15:48:35.122" v="3147" actId="167"/>
          <ac:spMkLst>
            <pc:docMk/>
            <pc:sldMk cId="1972649439" sldId="2324"/>
            <ac:spMk id="12" creationId="{4FB2C088-5DA6-604E-A452-EDB9E15DBEC1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3" creationId="{6BD3BAC0-28F0-6C4C-ABC4-9CD9F5A905A4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4" creationId="{4E911513-D01B-3947-91BB-941609C28081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5" creationId="{74D3A446-7747-044E-950E-173FE0D9C90A}"/>
          </ac:spMkLst>
        </pc:spChg>
        <pc:spChg chg="add mod">
          <ac:chgData name="魏 星达" userId="ca17b13798aa44f7" providerId="LiveId" clId="{5D617173-C2B9-2B49-928F-4A96AA0ADA8C}" dt="2021-09-30T15:48:14.135" v="3135"/>
          <ac:spMkLst>
            <pc:docMk/>
            <pc:sldMk cId="1972649439" sldId="2324"/>
            <ac:spMk id="16" creationId="{6499BFB6-B03B-124A-BDC5-3A4897000FC5}"/>
          </ac:spMkLst>
        </pc:spChg>
        <pc:picChg chg="del">
          <ac:chgData name="魏 星达" userId="ca17b13798aa44f7" providerId="LiveId" clId="{5D617173-C2B9-2B49-928F-4A96AA0ADA8C}" dt="2021-09-30T15:48:05.338" v="3134" actId="478"/>
          <ac:picMkLst>
            <pc:docMk/>
            <pc:sldMk cId="1972649439" sldId="2324"/>
            <ac:picMk id="5" creationId="{AFB4BEBF-AC25-124F-9071-25580D0DB2A0}"/>
          </ac:picMkLst>
        </pc:picChg>
      </pc:sldChg>
      <pc:sldChg chg="addSp delSp modSp add mod">
        <pc:chgData name="魏 星达" userId="ca17b13798aa44f7" providerId="LiveId" clId="{5D617173-C2B9-2B49-928F-4A96AA0ADA8C}" dt="2021-09-30T15:49:55.806" v="3160"/>
        <pc:sldMkLst>
          <pc:docMk/>
          <pc:sldMk cId="3773763647" sldId="2325"/>
        </pc:sldMkLst>
        <pc:spChg chg="del">
          <ac:chgData name="魏 星达" userId="ca17b13798aa44f7" providerId="LiveId" clId="{5D617173-C2B9-2B49-928F-4A96AA0ADA8C}" dt="2021-09-30T15:49:42.232" v="3157" actId="478"/>
          <ac:spMkLst>
            <pc:docMk/>
            <pc:sldMk cId="3773763647" sldId="2325"/>
            <ac:spMk id="8" creationId="{7659CED5-1C4F-874F-A0F9-EAD29B4178F8}"/>
          </ac:spMkLst>
        </pc:spChg>
        <pc:spChg chg="del">
          <ac:chgData name="魏 星达" userId="ca17b13798aa44f7" providerId="LiveId" clId="{5D617173-C2B9-2B49-928F-4A96AA0ADA8C}" dt="2021-09-30T15:49:42.232" v="3157" actId="478"/>
          <ac:spMkLst>
            <pc:docMk/>
            <pc:sldMk cId="3773763647" sldId="2325"/>
            <ac:spMk id="9" creationId="{B9B2520E-6D76-9A4E-BDBC-42855FFBF170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0" creationId="{1F6390CB-E70F-634F-A546-B1D565C5C7A6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1" creationId="{54CBBAED-FF6C-7F4A-A3A5-BFAD5869F375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2" creationId="{FF7E4BC1-9F49-1D4E-BB23-C3000A301BFA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3" creationId="{4F778E5E-B49A-0043-A17E-80A5F9034554}"/>
          </ac:spMkLst>
        </pc:spChg>
        <pc:spChg chg="add del mod">
          <ac:chgData name="魏 星达" userId="ca17b13798aa44f7" providerId="LiveId" clId="{5D617173-C2B9-2B49-928F-4A96AA0ADA8C}" dt="2021-09-30T15:49:50.576" v="3159"/>
          <ac:spMkLst>
            <pc:docMk/>
            <pc:sldMk cId="3773763647" sldId="2325"/>
            <ac:spMk id="14" creationId="{A1131E0E-5921-CD4F-9CCB-DFB5CA151B9F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5" creationId="{B05DF05D-4023-DC4D-BCC8-32E75199C8BC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6" creationId="{9960F88F-0C66-BB4F-9F09-6FF4FF0A5EAF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7" creationId="{DB18C99A-E1F6-7545-9BC3-8B5312A81110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8" creationId="{B6366E16-FFA1-7943-B737-C53FE7CE1007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19" creationId="{BC999B21-6EA0-684C-80F6-99198FB97BBB}"/>
          </ac:spMkLst>
        </pc:spChg>
        <pc:spChg chg="add mod">
          <ac:chgData name="魏 星达" userId="ca17b13798aa44f7" providerId="LiveId" clId="{5D617173-C2B9-2B49-928F-4A96AA0ADA8C}" dt="2021-09-30T15:49:55.806" v="3160"/>
          <ac:spMkLst>
            <pc:docMk/>
            <pc:sldMk cId="3773763647" sldId="2325"/>
            <ac:spMk id="20" creationId="{AF8E8FB2-095F-3C49-9FEF-00CBE22AA06E}"/>
          </ac:spMkLst>
        </pc:spChg>
        <pc:picChg chg="del">
          <ac:chgData name="魏 星达" userId="ca17b13798aa44f7" providerId="LiveId" clId="{5D617173-C2B9-2B49-928F-4A96AA0ADA8C}" dt="2021-09-30T15:49:42.232" v="3157" actId="478"/>
          <ac:picMkLst>
            <pc:docMk/>
            <pc:sldMk cId="3773763647" sldId="2325"/>
            <ac:picMk id="7" creationId="{064F18F6-77BF-ED43-A8EA-C406BA278239}"/>
          </ac:picMkLst>
        </pc:picChg>
      </pc:sldChg>
      <pc:sldChg chg="add">
        <pc:chgData name="魏 星达" userId="ca17b13798aa44f7" providerId="LiveId" clId="{5D617173-C2B9-2B49-928F-4A96AA0ADA8C}" dt="2021-09-30T15:50:01.820" v="3161"/>
        <pc:sldMkLst>
          <pc:docMk/>
          <pc:sldMk cId="1599257209" sldId="2326"/>
        </pc:sldMkLst>
      </pc:sldChg>
      <pc:sldChg chg="addSp modSp mod">
        <pc:chgData name="魏 星达" userId="ca17b13798aa44f7" providerId="LiveId" clId="{5D617173-C2B9-2B49-928F-4A96AA0ADA8C}" dt="2021-09-30T15:21:06.472" v="2725" actId="20577"/>
        <pc:sldMkLst>
          <pc:docMk/>
          <pc:sldMk cId="1967349035" sldId="2636"/>
        </pc:sldMkLst>
        <pc:spChg chg="mod">
          <ac:chgData name="魏 星达" userId="ca17b13798aa44f7" providerId="LiveId" clId="{5D617173-C2B9-2B49-928F-4A96AA0ADA8C}" dt="2021-09-30T12:48:43.892" v="2446" actId="20577"/>
          <ac:spMkLst>
            <pc:docMk/>
            <pc:sldMk cId="1967349035" sldId="2636"/>
            <ac:spMk id="3" creationId="{00000000-0000-0000-0000-000000000000}"/>
          </ac:spMkLst>
        </pc:spChg>
        <pc:spChg chg="mod">
          <ac:chgData name="魏 星达" userId="ca17b13798aa44f7" providerId="LiveId" clId="{5D617173-C2B9-2B49-928F-4A96AA0ADA8C}" dt="2021-09-30T15:19:26.587" v="2629" actId="20577"/>
          <ac:spMkLst>
            <pc:docMk/>
            <pc:sldMk cId="1967349035" sldId="2636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2:43:45.368" v="2362" actId="255"/>
          <ac:spMkLst>
            <pc:docMk/>
            <pc:sldMk cId="1967349035" sldId="2636"/>
            <ac:spMk id="6" creationId="{00000000-0000-0000-0000-000000000000}"/>
          </ac:spMkLst>
        </pc:spChg>
        <pc:spChg chg="mod">
          <ac:chgData name="魏 星达" userId="ca17b13798aa44f7" providerId="LiveId" clId="{5D617173-C2B9-2B49-928F-4A96AA0ADA8C}" dt="2021-09-30T15:19:31.240" v="2632" actId="20577"/>
          <ac:spMkLst>
            <pc:docMk/>
            <pc:sldMk cId="1967349035" sldId="2636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06.472" v="2725" actId="20577"/>
          <ac:spMkLst>
            <pc:docMk/>
            <pc:sldMk cId="1967349035" sldId="2636"/>
            <ac:spMk id="8" creationId="{00000000-0000-0000-0000-000000000000}"/>
          </ac:spMkLst>
        </pc:spChg>
        <pc:spChg chg="add mod">
          <ac:chgData name="魏 星达" userId="ca17b13798aa44f7" providerId="LiveId" clId="{5D617173-C2B9-2B49-928F-4A96AA0ADA8C}" dt="2021-09-30T15:20:09.168" v="2697" actId="20577"/>
          <ac:spMkLst>
            <pc:docMk/>
            <pc:sldMk cId="1967349035" sldId="2636"/>
            <ac:spMk id="9" creationId="{FF08D081-E72D-9E46-AC16-35FA42A8AA6D}"/>
          </ac:spMkLst>
        </pc:spChg>
        <pc:spChg chg="add mod">
          <ac:chgData name="魏 星达" userId="ca17b13798aa44f7" providerId="LiveId" clId="{5D617173-C2B9-2B49-928F-4A96AA0ADA8C}" dt="2021-09-30T15:20:21.417" v="2707" actId="1076"/>
          <ac:spMkLst>
            <pc:docMk/>
            <pc:sldMk cId="1967349035" sldId="2636"/>
            <ac:spMk id="10" creationId="{07B6C4DB-BA64-4040-B01C-705A9CB0A515}"/>
          </ac:spMkLst>
        </pc:spChg>
      </pc:sldChg>
      <pc:sldChg chg="modSp mod">
        <pc:chgData name="魏 星达" userId="ca17b13798aa44f7" providerId="LiveId" clId="{5D617173-C2B9-2B49-928F-4A96AA0ADA8C}" dt="2021-09-30T15:21:15.702" v="2741" actId="20577"/>
        <pc:sldMkLst>
          <pc:docMk/>
          <pc:sldMk cId="1425604208" sldId="2637"/>
        </pc:sldMkLst>
        <pc:spChg chg="mod">
          <ac:chgData name="魏 星达" userId="ca17b13798aa44f7" providerId="LiveId" clId="{5D617173-C2B9-2B49-928F-4A96AA0ADA8C}" dt="2021-09-30T15:21:10.088" v="2728" actId="20577"/>
          <ac:spMkLst>
            <pc:docMk/>
            <pc:sldMk cId="1425604208" sldId="2637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2.254" v="2735" actId="20577"/>
          <ac:spMkLst>
            <pc:docMk/>
            <pc:sldMk cId="1425604208" sldId="2637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3.848" v="2738" actId="20577"/>
          <ac:spMkLst>
            <pc:docMk/>
            <pc:sldMk cId="1425604208" sldId="2637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15.702" v="2741" actId="20577"/>
          <ac:spMkLst>
            <pc:docMk/>
            <pc:sldMk cId="1425604208" sldId="2637"/>
            <ac:spMk id="17" creationId="{FF613A04-3DFA-3940-8795-EE80689BA5D6}"/>
          </ac:spMkLst>
        </pc:spChg>
      </pc:sldChg>
      <pc:sldChg chg="modSp mod">
        <pc:chgData name="魏 星达" userId="ca17b13798aa44f7" providerId="LiveId" clId="{5D617173-C2B9-2B49-928F-4A96AA0ADA8C}" dt="2021-09-30T15:21:24.943" v="2753" actId="20577"/>
        <pc:sldMkLst>
          <pc:docMk/>
          <pc:sldMk cId="3785683159" sldId="2638"/>
        </pc:sldMkLst>
        <pc:spChg chg="mod">
          <ac:chgData name="魏 星达" userId="ca17b13798aa44f7" providerId="LiveId" clId="{5D617173-C2B9-2B49-928F-4A96AA0ADA8C}" dt="2021-09-30T15:21:20.194" v="2744" actId="20577"/>
          <ac:spMkLst>
            <pc:docMk/>
            <pc:sldMk cId="3785683159" sldId="2638"/>
            <ac:spMk id="5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2.005" v="2747" actId="20577"/>
          <ac:spMkLst>
            <pc:docMk/>
            <pc:sldMk cId="3785683159" sldId="2638"/>
            <ac:spMk id="7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3.364" v="2750" actId="20577"/>
          <ac:spMkLst>
            <pc:docMk/>
            <pc:sldMk cId="3785683159" sldId="2638"/>
            <ac:spMk id="8" creationId="{00000000-0000-0000-0000-000000000000}"/>
          </ac:spMkLst>
        </pc:spChg>
        <pc:spChg chg="mod">
          <ac:chgData name="魏 星达" userId="ca17b13798aa44f7" providerId="LiveId" clId="{5D617173-C2B9-2B49-928F-4A96AA0ADA8C}" dt="2021-09-30T15:21:24.943" v="2753" actId="20577"/>
          <ac:spMkLst>
            <pc:docMk/>
            <pc:sldMk cId="3785683159" sldId="2638"/>
            <ac:spMk id="17" creationId="{FF613A04-3DFA-3940-8795-EE80689BA5D6}"/>
          </ac:spMkLst>
        </pc:spChg>
      </pc:sldChg>
      <pc:sldChg chg="modSp mod">
        <pc:chgData name="魏 星达" userId="ca17b13798aa44f7" providerId="LiveId" clId="{5D617173-C2B9-2B49-928F-4A96AA0ADA8C}" dt="2021-09-30T03:54:31.777" v="2108" actId="207"/>
        <pc:sldMkLst>
          <pc:docMk/>
          <pc:sldMk cId="387019776" sldId="2642"/>
        </pc:sldMkLst>
        <pc:spChg chg="mod">
          <ac:chgData name="魏 星达" userId="ca17b13798aa44f7" providerId="LiveId" clId="{5D617173-C2B9-2B49-928F-4A96AA0ADA8C}" dt="2021-09-30T03:53:48.156" v="2098"/>
          <ac:spMkLst>
            <pc:docMk/>
            <pc:sldMk cId="387019776" sldId="2642"/>
            <ac:spMk id="2" creationId="{3C8A4BB5-1D15-8847-B8D3-282EB91DCA9C}"/>
          </ac:spMkLst>
        </pc:spChg>
        <pc:spChg chg="mod">
          <ac:chgData name="魏 星达" userId="ca17b13798aa44f7" providerId="LiveId" clId="{5D617173-C2B9-2B49-928F-4A96AA0ADA8C}" dt="2021-09-30T03:54:31.777" v="2108" actId="207"/>
          <ac:spMkLst>
            <pc:docMk/>
            <pc:sldMk cId="387019776" sldId="2642"/>
            <ac:spMk id="3" creationId="{7DB2E24A-2F65-264D-8DFA-B095E70C1389}"/>
          </ac:spMkLst>
        </pc:spChg>
      </pc:sldChg>
      <pc:sldChg chg="modSp mod">
        <pc:chgData name="魏 星达" userId="ca17b13798aa44f7" providerId="LiveId" clId="{5D617173-C2B9-2B49-928F-4A96AA0ADA8C}" dt="2021-09-30T03:03:49.757" v="32" actId="207"/>
        <pc:sldMkLst>
          <pc:docMk/>
          <pc:sldMk cId="1866453747" sldId="2643"/>
        </pc:sldMkLst>
        <pc:spChg chg="mod">
          <ac:chgData name="魏 星达" userId="ca17b13798aa44f7" providerId="LiveId" clId="{5D617173-C2B9-2B49-928F-4A96AA0ADA8C}" dt="2021-09-30T03:03:49.757" v="32" actId="207"/>
          <ac:spMkLst>
            <pc:docMk/>
            <pc:sldMk cId="1866453747" sldId="2643"/>
            <ac:spMk id="5" creationId="{375403D9-9667-EA4B-986A-9CD8EA818815}"/>
          </ac:spMkLst>
        </pc:spChg>
      </pc:sldChg>
      <pc:sldChg chg="modSp mod">
        <pc:chgData name="魏 星达" userId="ca17b13798aa44f7" providerId="LiveId" clId="{5D617173-C2B9-2B49-928F-4A96AA0ADA8C}" dt="2021-09-30T03:09:12.812" v="844" actId="20577"/>
        <pc:sldMkLst>
          <pc:docMk/>
          <pc:sldMk cId="1346113294" sldId="2644"/>
        </pc:sldMkLst>
        <pc:spChg chg="mod">
          <ac:chgData name="魏 星达" userId="ca17b13798aa44f7" providerId="LiveId" clId="{5D617173-C2B9-2B49-928F-4A96AA0ADA8C}" dt="2021-09-30T03:09:12.812" v="844" actId="20577"/>
          <ac:spMkLst>
            <pc:docMk/>
            <pc:sldMk cId="1346113294" sldId="2644"/>
            <ac:spMk id="2" creationId="{CF61727C-F840-F74B-A96B-6075E789128D}"/>
          </ac:spMkLst>
        </pc:spChg>
      </pc:sldChg>
      <pc:sldChg chg="addSp modSp new mod">
        <pc:chgData name="魏 星达" userId="ca17b13798aa44f7" providerId="LiveId" clId="{5D617173-C2B9-2B49-928F-4A96AA0ADA8C}" dt="2021-09-30T03:08:41.731" v="839" actId="207"/>
        <pc:sldMkLst>
          <pc:docMk/>
          <pc:sldMk cId="742735489" sldId="2645"/>
        </pc:sldMkLst>
        <pc:spChg chg="mod">
          <ac:chgData name="魏 星达" userId="ca17b13798aa44f7" providerId="LiveId" clId="{5D617173-C2B9-2B49-928F-4A96AA0ADA8C}" dt="2021-09-30T03:04:03.468" v="95" actId="20577"/>
          <ac:spMkLst>
            <pc:docMk/>
            <pc:sldMk cId="742735489" sldId="2645"/>
            <ac:spMk id="2" creationId="{D1782497-10CF-BF4D-A38A-AB659DAB0730}"/>
          </ac:spMkLst>
        </pc:spChg>
        <pc:spChg chg="mod">
          <ac:chgData name="魏 星达" userId="ca17b13798aa44f7" providerId="LiveId" clId="{5D617173-C2B9-2B49-928F-4A96AA0ADA8C}" dt="2021-09-30T03:07:51.300" v="727" actId="20577"/>
          <ac:spMkLst>
            <pc:docMk/>
            <pc:sldMk cId="742735489" sldId="2645"/>
            <ac:spMk id="3" creationId="{FF7B4901-D92F-B145-94B2-0809E6F5612E}"/>
          </ac:spMkLst>
        </pc:spChg>
        <pc:spChg chg="add mod">
          <ac:chgData name="魏 星达" userId="ca17b13798aa44f7" providerId="LiveId" clId="{5D617173-C2B9-2B49-928F-4A96AA0ADA8C}" dt="2021-09-30T03:08:41.731" v="839" actId="207"/>
          <ac:spMkLst>
            <pc:docMk/>
            <pc:sldMk cId="742735489" sldId="2645"/>
            <ac:spMk id="5" creationId="{E11A4422-788D-CB4A-82DA-BC651D30089F}"/>
          </ac:spMkLst>
        </pc:spChg>
      </pc:sldChg>
      <pc:sldChg chg="addSp modSp new mod modAnim">
        <pc:chgData name="魏 星达" userId="ca17b13798aa44f7" providerId="LiveId" clId="{5D617173-C2B9-2B49-928F-4A96AA0ADA8C}" dt="2021-09-30T03:39:35.267" v="2040" actId="1035"/>
        <pc:sldMkLst>
          <pc:docMk/>
          <pc:sldMk cId="1532085111" sldId="2646"/>
        </pc:sldMkLst>
        <pc:spChg chg="mod">
          <ac:chgData name="魏 星达" userId="ca17b13798aa44f7" providerId="LiveId" clId="{5D617173-C2B9-2B49-928F-4A96AA0ADA8C}" dt="2021-09-30T03:38:38.101" v="2015"/>
          <ac:spMkLst>
            <pc:docMk/>
            <pc:sldMk cId="1532085111" sldId="2646"/>
            <ac:spMk id="2" creationId="{FA9D01A1-5A1E-A645-A5C6-DC8C422F9107}"/>
          </ac:spMkLst>
        </pc:spChg>
        <pc:spChg chg="mod">
          <ac:chgData name="魏 星达" userId="ca17b13798aa44f7" providerId="LiveId" clId="{5D617173-C2B9-2B49-928F-4A96AA0ADA8C}" dt="2021-09-30T03:38:58.922" v="2017"/>
          <ac:spMkLst>
            <pc:docMk/>
            <pc:sldMk cId="1532085111" sldId="2646"/>
            <ac:spMk id="3" creationId="{2A60B063-0678-C849-99BC-340891F73A91}"/>
          </ac:spMkLst>
        </pc:spChg>
        <pc:spChg chg="add mod">
          <ac:chgData name="魏 星达" userId="ca17b13798aa44f7" providerId="LiveId" clId="{5D617173-C2B9-2B49-928F-4A96AA0ADA8C}" dt="2021-09-30T03:39:35.267" v="2040" actId="1035"/>
          <ac:spMkLst>
            <pc:docMk/>
            <pc:sldMk cId="1532085111" sldId="2646"/>
            <ac:spMk id="5" creationId="{7BE30EBD-45B2-C442-9EB7-88DC946D12C0}"/>
          </ac:spMkLst>
        </pc:spChg>
        <pc:spChg chg="add mod">
          <ac:chgData name="魏 星达" userId="ca17b13798aa44f7" providerId="LiveId" clId="{5D617173-C2B9-2B49-928F-4A96AA0ADA8C}" dt="2021-09-30T03:39:20.347" v="2021" actId="692"/>
          <ac:spMkLst>
            <pc:docMk/>
            <pc:sldMk cId="1532085111" sldId="2646"/>
            <ac:spMk id="6" creationId="{D9FD8B9E-CEF6-8B46-9A57-4AE944CD35FA}"/>
          </ac:spMkLst>
        </pc:spChg>
      </pc:sldChg>
      <pc:sldChg chg="addSp modSp new mod">
        <pc:chgData name="魏 星达" userId="ca17b13798aa44f7" providerId="LiveId" clId="{5D617173-C2B9-2B49-928F-4A96AA0ADA8C}" dt="2021-09-30T03:21:18.579" v="1299" actId="113"/>
        <pc:sldMkLst>
          <pc:docMk/>
          <pc:sldMk cId="2484688935" sldId="2647"/>
        </pc:sldMkLst>
        <pc:spChg chg="mod">
          <ac:chgData name="魏 星达" userId="ca17b13798aa44f7" providerId="LiveId" clId="{5D617173-C2B9-2B49-928F-4A96AA0ADA8C}" dt="2021-09-30T03:15:15.654" v="1197" actId="20577"/>
          <ac:spMkLst>
            <pc:docMk/>
            <pc:sldMk cId="2484688935" sldId="2647"/>
            <ac:spMk id="2" creationId="{092F387E-8151-2642-852C-07D4E253DEE6}"/>
          </ac:spMkLst>
        </pc:spChg>
        <pc:spChg chg="mod">
          <ac:chgData name="魏 星达" userId="ca17b13798aa44f7" providerId="LiveId" clId="{5D617173-C2B9-2B49-928F-4A96AA0ADA8C}" dt="2021-09-30T03:19:40.170" v="1242" actId="1076"/>
          <ac:spMkLst>
            <pc:docMk/>
            <pc:sldMk cId="2484688935" sldId="2647"/>
            <ac:spMk id="3" creationId="{B13E73F9-48FA-1A4E-96A9-2BA0AD6AB562}"/>
          </ac:spMkLst>
        </pc:spChg>
        <pc:spChg chg="add mod">
          <ac:chgData name="魏 星达" userId="ca17b13798aa44f7" providerId="LiveId" clId="{5D617173-C2B9-2B49-928F-4A96AA0ADA8C}" dt="2021-09-30T03:20:08.604" v="1259" actId="1076"/>
          <ac:spMkLst>
            <pc:docMk/>
            <pc:sldMk cId="2484688935" sldId="2647"/>
            <ac:spMk id="6" creationId="{A93F7819-7B94-C843-BB53-0B831A73DC38}"/>
          </ac:spMkLst>
        </pc:spChg>
        <pc:spChg chg="add mod">
          <ac:chgData name="魏 星达" userId="ca17b13798aa44f7" providerId="LiveId" clId="{5D617173-C2B9-2B49-928F-4A96AA0ADA8C}" dt="2021-09-30T03:20:08.604" v="1259" actId="1076"/>
          <ac:spMkLst>
            <pc:docMk/>
            <pc:sldMk cId="2484688935" sldId="2647"/>
            <ac:spMk id="7" creationId="{65DC6C51-7793-4546-B30F-F93E7EC71B4C}"/>
          </ac:spMkLst>
        </pc:spChg>
        <pc:spChg chg="add mod">
          <ac:chgData name="魏 星达" userId="ca17b13798aa44f7" providerId="LiveId" clId="{5D617173-C2B9-2B49-928F-4A96AA0ADA8C}" dt="2021-09-30T03:20:27.121" v="1281" actId="1076"/>
          <ac:spMkLst>
            <pc:docMk/>
            <pc:sldMk cId="2484688935" sldId="2647"/>
            <ac:spMk id="8" creationId="{7C7D9F9A-B396-4E4C-BB00-01EF16A63968}"/>
          </ac:spMkLst>
        </pc:spChg>
        <pc:spChg chg="add mod">
          <ac:chgData name="魏 星达" userId="ca17b13798aa44f7" providerId="LiveId" clId="{5D617173-C2B9-2B49-928F-4A96AA0ADA8C}" dt="2021-09-30T03:20:57.035" v="1289" actId="14100"/>
          <ac:spMkLst>
            <pc:docMk/>
            <pc:sldMk cId="2484688935" sldId="2647"/>
            <ac:spMk id="9" creationId="{472DB180-E984-064C-8CBB-8CEB59E978C2}"/>
          </ac:spMkLst>
        </pc:spChg>
        <pc:spChg chg="add mod">
          <ac:chgData name="魏 星达" userId="ca17b13798aa44f7" providerId="LiveId" clId="{5D617173-C2B9-2B49-928F-4A96AA0ADA8C}" dt="2021-09-30T03:21:18.579" v="1299" actId="113"/>
          <ac:spMkLst>
            <pc:docMk/>
            <pc:sldMk cId="2484688935" sldId="2647"/>
            <ac:spMk id="10" creationId="{0FBBC415-62C9-7140-BE07-D73E0D0E83B8}"/>
          </ac:spMkLst>
        </pc:spChg>
        <pc:picChg chg="add mod">
          <ac:chgData name="魏 星达" userId="ca17b13798aa44f7" providerId="LiveId" clId="{5D617173-C2B9-2B49-928F-4A96AA0ADA8C}" dt="2021-09-30T03:15:31.837" v="1202"/>
          <ac:picMkLst>
            <pc:docMk/>
            <pc:sldMk cId="2484688935" sldId="2647"/>
            <ac:picMk id="5" creationId="{48B69CC8-D2C8-1C48-BEEB-3FF27F166DED}"/>
          </ac:picMkLst>
        </pc:picChg>
      </pc:sldChg>
      <pc:sldChg chg="modSp new del mod">
        <pc:chgData name="魏 星达" userId="ca17b13798aa44f7" providerId="LiveId" clId="{5D617173-C2B9-2B49-928F-4A96AA0ADA8C}" dt="2021-09-30T03:21:52.743" v="1321" actId="2696"/>
        <pc:sldMkLst>
          <pc:docMk/>
          <pc:sldMk cId="2884302587" sldId="2648"/>
        </pc:sldMkLst>
        <pc:spChg chg="mod">
          <ac:chgData name="魏 星达" userId="ca17b13798aa44f7" providerId="LiveId" clId="{5D617173-C2B9-2B49-928F-4A96AA0ADA8C}" dt="2021-09-30T03:21:34.737" v="1310" actId="20577"/>
          <ac:spMkLst>
            <pc:docMk/>
            <pc:sldMk cId="2884302587" sldId="2648"/>
            <ac:spMk id="2" creationId="{0CEE2E53-B4CB-1040-8335-390ED2EBC2EE}"/>
          </ac:spMkLst>
        </pc:spChg>
      </pc:sldChg>
      <pc:sldChg chg="modSp add mod">
        <pc:chgData name="魏 星达" userId="ca17b13798aa44f7" providerId="LiveId" clId="{5D617173-C2B9-2B49-928F-4A96AA0ADA8C}" dt="2021-09-30T03:21:47.232" v="1320" actId="20577"/>
        <pc:sldMkLst>
          <pc:docMk/>
          <pc:sldMk cId="563077626" sldId="2649"/>
        </pc:sldMkLst>
        <pc:spChg chg="mod">
          <ac:chgData name="魏 星达" userId="ca17b13798aa44f7" providerId="LiveId" clId="{5D617173-C2B9-2B49-928F-4A96AA0ADA8C}" dt="2021-09-30T03:21:47.232" v="1320" actId="20577"/>
          <ac:spMkLst>
            <pc:docMk/>
            <pc:sldMk cId="563077626" sldId="2649"/>
            <ac:spMk id="2" creationId="{9F2AE898-0E7D-DE42-BE31-F65E60622E2A}"/>
          </ac:spMkLst>
        </pc:spChg>
      </pc:sldChg>
      <pc:sldChg chg="modSp add mod">
        <pc:chgData name="魏 星达" userId="ca17b13798aa44f7" providerId="LiveId" clId="{5D617173-C2B9-2B49-928F-4A96AA0ADA8C}" dt="2021-09-30T03:31:30.722" v="1976" actId="313"/>
        <pc:sldMkLst>
          <pc:docMk/>
          <pc:sldMk cId="3295899581" sldId="2650"/>
        </pc:sldMkLst>
        <pc:spChg chg="mod">
          <ac:chgData name="魏 星达" userId="ca17b13798aa44f7" providerId="LiveId" clId="{5D617173-C2B9-2B49-928F-4A96AA0ADA8C}" dt="2021-09-30T03:31:30.722" v="1976" actId="313"/>
          <ac:spMkLst>
            <pc:docMk/>
            <pc:sldMk cId="3295899581" sldId="2650"/>
            <ac:spMk id="5" creationId="{375403D9-9667-EA4B-986A-9CD8EA818815}"/>
          </ac:spMkLst>
        </pc:spChg>
      </pc:sldChg>
      <pc:sldChg chg="delSp add del mod delAnim">
        <pc:chgData name="魏 星达" userId="ca17b13798aa44f7" providerId="LiveId" clId="{5D617173-C2B9-2B49-928F-4A96AA0ADA8C}" dt="2021-09-30T03:24:53.187" v="1547" actId="2696"/>
        <pc:sldMkLst>
          <pc:docMk/>
          <pc:sldMk cId="3500143994" sldId="2650"/>
        </pc:sldMkLst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5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6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7" creationId="{00000000-0000-0000-0000-000000000000}"/>
          </ac:spMkLst>
        </pc:spChg>
        <pc:spChg chg="del">
          <ac:chgData name="魏 星达" userId="ca17b13798aa44f7" providerId="LiveId" clId="{5D617173-C2B9-2B49-928F-4A96AA0ADA8C}" dt="2021-09-30T03:23:36.414" v="1374" actId="478"/>
          <ac:spMkLst>
            <pc:docMk/>
            <pc:sldMk cId="3500143994" sldId="2650"/>
            <ac:spMk id="8" creationId="{00000000-0000-0000-0000-000000000000}"/>
          </ac:spMkLst>
        </pc:spChg>
      </pc:sldChg>
      <pc:sldChg chg="addSp modSp add mod modAnim">
        <pc:chgData name="魏 星达" userId="ca17b13798aa44f7" providerId="LiveId" clId="{5D617173-C2B9-2B49-928F-4A96AA0ADA8C}" dt="2021-09-30T03:38:17.099" v="2014" actId="1076"/>
        <pc:sldMkLst>
          <pc:docMk/>
          <pc:sldMk cId="1752851330" sldId="2651"/>
        </pc:sldMkLst>
        <pc:spChg chg="add mod">
          <ac:chgData name="魏 星达" userId="ca17b13798aa44f7" providerId="LiveId" clId="{5D617173-C2B9-2B49-928F-4A96AA0ADA8C}" dt="2021-09-30T03:38:17.099" v="2014" actId="1076"/>
          <ac:spMkLst>
            <pc:docMk/>
            <pc:sldMk cId="1752851330" sldId="2651"/>
            <ac:spMk id="15" creationId="{D090E399-8F90-7240-9EC3-0C2D4CB94579}"/>
          </ac:spMkLst>
        </pc:spChg>
      </pc:sldChg>
      <pc:sldChg chg="modSp add">
        <pc:chgData name="魏 星达" userId="ca17b13798aa44f7" providerId="LiveId" clId="{5D617173-C2B9-2B49-928F-4A96AA0ADA8C}" dt="2021-09-30T03:50:23.073" v="2085"/>
        <pc:sldMkLst>
          <pc:docMk/>
          <pc:sldMk cId="1664635916" sldId="2652"/>
        </pc:sldMkLst>
        <pc:spChg chg="mod">
          <ac:chgData name="魏 星达" userId="ca17b13798aa44f7" providerId="LiveId" clId="{5D617173-C2B9-2B49-928F-4A96AA0ADA8C}" dt="2021-09-30T03:50:23.073" v="2085"/>
          <ac:spMkLst>
            <pc:docMk/>
            <pc:sldMk cId="1664635916" sldId="2652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5D617173-C2B9-2B49-928F-4A96AA0ADA8C}" dt="2021-09-30T03:49:31.253" v="2080" actId="1076"/>
        <pc:sldMkLst>
          <pc:docMk/>
          <pc:sldMk cId="2363639831" sldId="2653"/>
        </pc:sldMkLst>
        <pc:spChg chg="mod">
          <ac:chgData name="魏 星达" userId="ca17b13798aa44f7" providerId="LiveId" clId="{5D617173-C2B9-2B49-928F-4A96AA0ADA8C}" dt="2021-09-30T03:40:12.440" v="2072" actId="20577"/>
          <ac:spMkLst>
            <pc:docMk/>
            <pc:sldMk cId="2363639831" sldId="2653"/>
            <ac:spMk id="2" creationId="{E3BD60EB-56E6-834C-813F-EEF8DDB60B0A}"/>
          </ac:spMkLst>
        </pc:spChg>
        <pc:spChg chg="mod">
          <ac:chgData name="魏 星达" userId="ca17b13798aa44f7" providerId="LiveId" clId="{5D617173-C2B9-2B49-928F-4A96AA0ADA8C}" dt="2021-09-30T03:48:38.686" v="2073"/>
          <ac:spMkLst>
            <pc:docMk/>
            <pc:sldMk cId="2363639831" sldId="2653"/>
            <ac:spMk id="3" creationId="{7D25FCF7-E963-1743-9411-340D83D8EF81}"/>
          </ac:spMkLst>
        </pc:spChg>
        <pc:picChg chg="add del mod">
          <ac:chgData name="魏 星达" userId="ca17b13798aa44f7" providerId="LiveId" clId="{5D617173-C2B9-2B49-928F-4A96AA0ADA8C}" dt="2021-09-30T03:49:04.041" v="2075" actId="478"/>
          <ac:picMkLst>
            <pc:docMk/>
            <pc:sldMk cId="2363639831" sldId="2653"/>
            <ac:picMk id="5" creationId="{F82AF5AA-B229-6B40-AA4B-2A0A4F10827D}"/>
          </ac:picMkLst>
        </pc:picChg>
        <pc:picChg chg="add mod">
          <ac:chgData name="魏 星达" userId="ca17b13798aa44f7" providerId="LiveId" clId="{5D617173-C2B9-2B49-928F-4A96AA0ADA8C}" dt="2021-09-30T03:49:31.253" v="2080" actId="1076"/>
          <ac:picMkLst>
            <pc:docMk/>
            <pc:sldMk cId="2363639831" sldId="2653"/>
            <ac:picMk id="7" creationId="{D26F8E3D-9A1F-B844-B9DE-B7E857E99156}"/>
          </ac:picMkLst>
        </pc:picChg>
      </pc:sldChg>
      <pc:sldChg chg="modSp new mod">
        <pc:chgData name="魏 星达" userId="ca17b13798aa44f7" providerId="LiveId" clId="{5D617173-C2B9-2B49-928F-4A96AA0ADA8C}" dt="2021-09-30T03:55:50.924" v="2121" actId="207"/>
        <pc:sldMkLst>
          <pc:docMk/>
          <pc:sldMk cId="3312163107" sldId="2654"/>
        </pc:sldMkLst>
        <pc:spChg chg="mod">
          <ac:chgData name="魏 星达" userId="ca17b13798aa44f7" providerId="LiveId" clId="{5D617173-C2B9-2B49-928F-4A96AA0ADA8C}" dt="2021-09-30T03:55:00.992" v="2112"/>
          <ac:spMkLst>
            <pc:docMk/>
            <pc:sldMk cId="3312163107" sldId="2654"/>
            <ac:spMk id="2" creationId="{D39DBD06-679D-EB4F-8B5A-FC7A34FE0A75}"/>
          </ac:spMkLst>
        </pc:spChg>
        <pc:spChg chg="mod">
          <ac:chgData name="魏 星达" userId="ca17b13798aa44f7" providerId="LiveId" clId="{5D617173-C2B9-2B49-928F-4A96AA0ADA8C}" dt="2021-09-30T03:55:50.924" v="2121" actId="207"/>
          <ac:spMkLst>
            <pc:docMk/>
            <pc:sldMk cId="3312163107" sldId="2654"/>
            <ac:spMk id="3" creationId="{C6F94FE0-BD84-F64C-9B51-5C23332BC4FA}"/>
          </ac:spMkLst>
        </pc:spChg>
      </pc:sldChg>
      <pc:sldChg chg="new del">
        <pc:chgData name="魏 星达" userId="ca17b13798aa44f7" providerId="LiveId" clId="{5D617173-C2B9-2B49-928F-4A96AA0ADA8C}" dt="2021-09-30T03:49:48.974" v="2083" actId="2696"/>
        <pc:sldMkLst>
          <pc:docMk/>
          <pc:sldMk cId="3621457313" sldId="2654"/>
        </pc:sldMkLst>
      </pc:sldChg>
      <pc:sldChg chg="new del">
        <pc:chgData name="魏 星达" userId="ca17b13798aa44f7" providerId="LiveId" clId="{5D617173-C2B9-2B49-928F-4A96AA0ADA8C}" dt="2021-09-30T15:50:08.823" v="3163" actId="2696"/>
        <pc:sldMkLst>
          <pc:docMk/>
          <pc:sldMk cId="4132624791" sldId="2655"/>
        </pc:sldMkLst>
      </pc:sldChg>
      <pc:sldChg chg="modSp new mod">
        <pc:chgData name="魏 星达" userId="ca17b13798aa44f7" providerId="LiveId" clId="{5D617173-C2B9-2B49-928F-4A96AA0ADA8C}" dt="2021-09-30T06:03:41.508" v="2152" actId="207"/>
        <pc:sldMkLst>
          <pc:docMk/>
          <pc:sldMk cId="3393278617" sldId="2656"/>
        </pc:sldMkLst>
        <pc:spChg chg="mod">
          <ac:chgData name="魏 星达" userId="ca17b13798aa44f7" providerId="LiveId" clId="{5D617173-C2B9-2B49-928F-4A96AA0ADA8C}" dt="2021-09-30T06:02:07.414" v="2134"/>
          <ac:spMkLst>
            <pc:docMk/>
            <pc:sldMk cId="3393278617" sldId="2656"/>
            <ac:spMk id="2" creationId="{40F208BD-2A6D-454E-A5B6-068FE3EB5CFA}"/>
          </ac:spMkLst>
        </pc:spChg>
        <pc:spChg chg="mod">
          <ac:chgData name="魏 星达" userId="ca17b13798aa44f7" providerId="LiveId" clId="{5D617173-C2B9-2B49-928F-4A96AA0ADA8C}" dt="2021-09-30T06:03:41.508" v="2152" actId="207"/>
          <ac:spMkLst>
            <pc:docMk/>
            <pc:sldMk cId="3393278617" sldId="2656"/>
            <ac:spMk id="3" creationId="{4203BFCA-83A4-F54C-8052-B3485910F7F9}"/>
          </ac:spMkLst>
        </pc:spChg>
      </pc:sldChg>
      <pc:sldChg chg="addSp modSp new mod">
        <pc:chgData name="魏 星达" userId="ca17b13798aa44f7" providerId="LiveId" clId="{5D617173-C2B9-2B49-928F-4A96AA0ADA8C}" dt="2021-09-30T06:08:51.950" v="2185" actId="207"/>
        <pc:sldMkLst>
          <pc:docMk/>
          <pc:sldMk cId="2870164858" sldId="2657"/>
        </pc:sldMkLst>
        <pc:spChg chg="mod">
          <ac:chgData name="魏 星达" userId="ca17b13798aa44f7" providerId="LiveId" clId="{5D617173-C2B9-2B49-928F-4A96AA0ADA8C}" dt="2021-09-30T06:07:28.231" v="2156"/>
          <ac:spMkLst>
            <pc:docMk/>
            <pc:sldMk cId="2870164858" sldId="2657"/>
            <ac:spMk id="2" creationId="{193626AA-1AB7-9449-9630-8BCE446684EC}"/>
          </ac:spMkLst>
        </pc:spChg>
        <pc:spChg chg="mod">
          <ac:chgData name="魏 星达" userId="ca17b13798aa44f7" providerId="LiveId" clId="{5D617173-C2B9-2B49-928F-4A96AA0ADA8C}" dt="2021-09-30T06:08:25.856" v="2172" actId="14100"/>
          <ac:spMkLst>
            <pc:docMk/>
            <pc:sldMk cId="2870164858" sldId="2657"/>
            <ac:spMk id="3" creationId="{D01BC62A-D0C8-1C47-9CDB-3FC46CC5D072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5" creationId="{019FFBE8-BBB3-E348-A1AF-75358F6FE2FB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6" creationId="{96E5E11C-4851-4F43-A580-B92E9A7551CA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7" creationId="{F6BEC952-7DAB-B548-A098-8A7ED4CF0A22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8" creationId="{0A8898EF-2AC8-CD41-AF85-FDC51038FCCA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9" creationId="{C396BC68-F21F-3041-BF9E-ED49A04E0AA9}"/>
          </ac:spMkLst>
        </pc:spChg>
        <pc:spChg chg="add mod">
          <ac:chgData name="魏 星达" userId="ca17b13798aa44f7" providerId="LiveId" clId="{5D617173-C2B9-2B49-928F-4A96AA0ADA8C}" dt="2021-09-30T06:08:47.358" v="2184" actId="1035"/>
          <ac:spMkLst>
            <pc:docMk/>
            <pc:sldMk cId="2870164858" sldId="2657"/>
            <ac:spMk id="10" creationId="{F1D4D79B-07A0-384D-898C-CD6CDBEABE41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11" creationId="{4B0BF4D1-CCBB-3B48-82E3-4DA9AB3C4095}"/>
          </ac:spMkLst>
        </pc:spChg>
        <pc:spChg chg="add mod">
          <ac:chgData name="魏 星达" userId="ca17b13798aa44f7" providerId="LiveId" clId="{5D617173-C2B9-2B49-928F-4A96AA0ADA8C}" dt="2021-09-30T06:08:51.950" v="2185" actId="207"/>
          <ac:spMkLst>
            <pc:docMk/>
            <pc:sldMk cId="2870164858" sldId="2657"/>
            <ac:spMk id="12" creationId="{C9AE3689-F44E-3F4F-9EE7-79FB53BD422B}"/>
          </ac:spMkLst>
        </pc:spChg>
      </pc:sldChg>
      <pc:sldChg chg="modSp new mod">
        <pc:chgData name="魏 星达" userId="ca17b13798aa44f7" providerId="LiveId" clId="{5D617173-C2B9-2B49-928F-4A96AA0ADA8C}" dt="2021-09-30T06:10:56.647" v="2307" actId="15"/>
        <pc:sldMkLst>
          <pc:docMk/>
          <pc:sldMk cId="838539947" sldId="2658"/>
        </pc:sldMkLst>
        <pc:spChg chg="mod">
          <ac:chgData name="魏 星达" userId="ca17b13798aa44f7" providerId="LiveId" clId="{5D617173-C2B9-2B49-928F-4A96AA0ADA8C}" dt="2021-09-30T06:09:49.106" v="2189"/>
          <ac:spMkLst>
            <pc:docMk/>
            <pc:sldMk cId="838539947" sldId="2658"/>
            <ac:spMk id="2" creationId="{3EB4F055-8FE6-A046-B2CB-533773E7748C}"/>
          </ac:spMkLst>
        </pc:spChg>
        <pc:spChg chg="mod">
          <ac:chgData name="魏 星达" userId="ca17b13798aa44f7" providerId="LiveId" clId="{5D617173-C2B9-2B49-928F-4A96AA0ADA8C}" dt="2021-09-30T06:10:56.647" v="2307" actId="15"/>
          <ac:spMkLst>
            <pc:docMk/>
            <pc:sldMk cId="838539947" sldId="2658"/>
            <ac:spMk id="3" creationId="{0326EA97-D14D-C047-8405-450DB1685C18}"/>
          </ac:spMkLst>
        </pc:spChg>
      </pc:sldChg>
      <pc:sldChg chg="addSp delSp modSp new del mod">
        <pc:chgData name="魏 星达" userId="ca17b13798aa44f7" providerId="LiveId" clId="{5D617173-C2B9-2B49-928F-4A96AA0ADA8C}" dt="2021-09-30T15:50:08.027" v="3162" actId="2696"/>
        <pc:sldMkLst>
          <pc:docMk/>
          <pc:sldMk cId="3839676950" sldId="2659"/>
        </pc:sldMkLst>
        <pc:spChg chg="add del mod">
          <ac:chgData name="魏 星达" userId="ca17b13798aa44f7" providerId="LiveId" clId="{5D617173-C2B9-2B49-928F-4A96AA0ADA8C}" dt="2021-09-30T06:35:56.455" v="2314" actId="478"/>
          <ac:spMkLst>
            <pc:docMk/>
            <pc:sldMk cId="3839676950" sldId="2659"/>
            <ac:spMk id="5" creationId="{076DF57E-ECE4-8642-99D9-FE4BA77AC196}"/>
          </ac:spMkLst>
        </pc:spChg>
      </pc:sldChg>
      <pc:sldChg chg="modSp add">
        <pc:chgData name="魏 星达" userId="ca17b13798aa44f7" providerId="LiveId" clId="{5D617173-C2B9-2B49-928F-4A96AA0ADA8C}" dt="2021-09-30T06:35:52.188" v="2313"/>
        <pc:sldMkLst>
          <pc:docMk/>
          <pc:sldMk cId="3501550115" sldId="2660"/>
        </pc:sldMkLst>
        <pc:spChg chg="mod">
          <ac:chgData name="魏 星达" userId="ca17b13798aa44f7" providerId="LiveId" clId="{5D617173-C2B9-2B49-928F-4A96AA0ADA8C}" dt="2021-09-30T06:35:52.188" v="2313"/>
          <ac:spMkLst>
            <pc:docMk/>
            <pc:sldMk cId="3501550115" sldId="2660"/>
            <ac:spMk id="5" creationId="{375403D9-9667-EA4B-986A-9CD8EA818815}"/>
          </ac:spMkLst>
        </pc:spChg>
      </pc:sldChg>
      <pc:sldChg chg="addSp delSp modSp new mod">
        <pc:chgData name="魏 星达" userId="ca17b13798aa44f7" providerId="LiveId" clId="{5D617173-C2B9-2B49-928F-4A96AA0ADA8C}" dt="2021-09-30T12:52:05.323" v="2492" actId="20577"/>
        <pc:sldMkLst>
          <pc:docMk/>
          <pc:sldMk cId="3720564287" sldId="2661"/>
        </pc:sldMkLst>
        <pc:spChg chg="mod">
          <ac:chgData name="魏 星达" userId="ca17b13798aa44f7" providerId="LiveId" clId="{5D617173-C2B9-2B49-928F-4A96AA0ADA8C}" dt="2021-09-30T12:41:08.139" v="2317"/>
          <ac:spMkLst>
            <pc:docMk/>
            <pc:sldMk cId="3720564287" sldId="2661"/>
            <ac:spMk id="2" creationId="{AD252916-F975-F542-A879-A640A6AD4621}"/>
          </ac:spMkLst>
        </pc:spChg>
        <pc:spChg chg="del">
          <ac:chgData name="魏 星达" userId="ca17b13798aa44f7" providerId="LiveId" clId="{5D617173-C2B9-2B49-928F-4A96AA0ADA8C}" dt="2021-09-30T12:42:33.150" v="2320" actId="478"/>
          <ac:spMkLst>
            <pc:docMk/>
            <pc:sldMk cId="3720564287" sldId="2661"/>
            <ac:spMk id="3" creationId="{CDE7C0F0-5753-1746-8635-958C4727B33E}"/>
          </ac:spMkLst>
        </pc:spChg>
        <pc:spChg chg="add mod">
          <ac:chgData name="魏 星达" userId="ca17b13798aa44f7" providerId="LiveId" clId="{5D617173-C2B9-2B49-928F-4A96AA0ADA8C}" dt="2021-09-30T12:42:04.286" v="2318"/>
          <ac:spMkLst>
            <pc:docMk/>
            <pc:sldMk cId="3720564287" sldId="2661"/>
            <ac:spMk id="6" creationId="{CBB1E697-57E7-BA4D-B743-4C3989498C9F}"/>
          </ac:spMkLst>
        </pc:spChg>
        <pc:spChg chg="add del mod">
          <ac:chgData name="魏 星达" userId="ca17b13798aa44f7" providerId="LiveId" clId="{5D617173-C2B9-2B49-928F-4A96AA0ADA8C}" dt="2021-09-30T12:51:50.562" v="2479" actId="478"/>
          <ac:spMkLst>
            <pc:docMk/>
            <pc:sldMk cId="3720564287" sldId="2661"/>
            <ac:spMk id="7" creationId="{E5442989-B004-D54C-83C8-04F82EE3DDEA}"/>
          </ac:spMkLst>
        </pc:spChg>
        <pc:spChg chg="add mod">
          <ac:chgData name="魏 星达" userId="ca17b13798aa44f7" providerId="LiveId" clId="{5D617173-C2B9-2B49-928F-4A96AA0ADA8C}" dt="2021-09-30T12:52:05.323" v="2492" actId="20577"/>
          <ac:spMkLst>
            <pc:docMk/>
            <pc:sldMk cId="3720564287" sldId="2661"/>
            <ac:spMk id="9" creationId="{0D4832BA-5F28-BE4E-958E-1F1C09B6E5E4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0" creationId="{7C5970B5-9074-C645-8B0B-B23C53A1639D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1" creationId="{07B0C2ED-C9AE-E94F-849A-062A45D9E0EB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2" creationId="{B67FCDF0-3A4B-DD42-A7C6-F61E8134091A}"/>
          </ac:spMkLst>
        </pc:spChg>
        <pc:spChg chg="add mod">
          <ac:chgData name="魏 星达" userId="ca17b13798aa44f7" providerId="LiveId" clId="{5D617173-C2B9-2B49-928F-4A96AA0ADA8C}" dt="2021-09-30T12:51:50.854" v="2480"/>
          <ac:spMkLst>
            <pc:docMk/>
            <pc:sldMk cId="3720564287" sldId="2661"/>
            <ac:spMk id="13" creationId="{7C164727-6548-F343-8813-FB37623C82FC}"/>
          </ac:spMkLst>
        </pc:spChg>
        <pc:picChg chg="add mod">
          <ac:chgData name="魏 星达" userId="ca17b13798aa44f7" providerId="LiveId" clId="{5D617173-C2B9-2B49-928F-4A96AA0ADA8C}" dt="2021-09-30T12:42:04.286" v="2318"/>
          <ac:picMkLst>
            <pc:docMk/>
            <pc:sldMk cId="3720564287" sldId="2661"/>
            <ac:picMk id="5" creationId="{CCB07F31-242B-DF42-A2B3-5987A23F086D}"/>
          </ac:picMkLst>
        </pc:picChg>
        <pc:picChg chg="add mod">
          <ac:chgData name="魏 星达" userId="ca17b13798aa44f7" providerId="LiveId" clId="{5D617173-C2B9-2B49-928F-4A96AA0ADA8C}" dt="2021-09-30T12:43:32.055" v="2356" actId="1036"/>
          <ac:picMkLst>
            <pc:docMk/>
            <pc:sldMk cId="3720564287" sldId="2661"/>
            <ac:picMk id="8" creationId="{30596F79-5624-DD4C-A168-AF38AF6F51BA}"/>
          </ac:picMkLst>
        </pc:picChg>
      </pc:sldChg>
      <pc:sldChg chg="new del">
        <pc:chgData name="魏 星达" userId="ca17b13798aa44f7" providerId="LiveId" clId="{5D617173-C2B9-2B49-928F-4A96AA0ADA8C}" dt="2021-09-30T12:51:17.922" v="2474" actId="680"/>
        <pc:sldMkLst>
          <pc:docMk/>
          <pc:sldMk cId="725696069" sldId="2662"/>
        </pc:sldMkLst>
      </pc:sldChg>
      <pc:sldChg chg="new del">
        <pc:chgData name="魏 星达" userId="ca17b13798aa44f7" providerId="LiveId" clId="{5D617173-C2B9-2B49-928F-4A96AA0ADA8C}" dt="2021-09-30T12:53:21.549" v="2502" actId="2696"/>
        <pc:sldMkLst>
          <pc:docMk/>
          <pc:sldMk cId="1455112803" sldId="2662"/>
        </pc:sldMkLst>
      </pc:sldChg>
      <pc:sldChg chg="add del">
        <pc:chgData name="魏 星达" userId="ca17b13798aa44f7" providerId="LiveId" clId="{5D617173-C2B9-2B49-928F-4A96AA0ADA8C}" dt="2021-09-30T12:48:03.978" v="2405"/>
        <pc:sldMkLst>
          <pc:docMk/>
          <pc:sldMk cId="2883553326" sldId="2662"/>
        </pc:sldMkLst>
      </pc:sldChg>
      <pc:sldChg chg="addSp modSp add mod">
        <pc:chgData name="魏 星达" userId="ca17b13798aa44f7" providerId="LiveId" clId="{5D617173-C2B9-2B49-928F-4A96AA0ADA8C}" dt="2021-09-30T15:20:57.425" v="2722" actId="1076"/>
        <pc:sldMkLst>
          <pc:docMk/>
          <pc:sldMk cId="1287642082" sldId="2663"/>
        </pc:sldMkLst>
        <pc:spChg chg="mod">
          <ac:chgData name="魏 星达" userId="ca17b13798aa44f7" providerId="LiveId" clId="{5D617173-C2B9-2B49-928F-4A96AA0ADA8C}" dt="2021-09-30T14:09:59.213" v="2573" actId="20577"/>
          <ac:spMkLst>
            <pc:docMk/>
            <pc:sldMk cId="1287642082" sldId="2663"/>
            <ac:spMk id="2" creationId="{AD252916-F975-F542-A879-A640A6AD4621}"/>
          </ac:spMkLst>
        </pc:spChg>
        <pc:spChg chg="add mod">
          <ac:chgData name="魏 星达" userId="ca17b13798aa44f7" providerId="LiveId" clId="{5D617173-C2B9-2B49-928F-4A96AA0ADA8C}" dt="2021-09-30T15:20:57.425" v="2722" actId="1076"/>
          <ac:spMkLst>
            <pc:docMk/>
            <pc:sldMk cId="1287642082" sldId="2663"/>
            <ac:spMk id="14" creationId="{DC203CEA-DBBE-604B-B622-B389B3555E31}"/>
          </ac:spMkLst>
        </pc:spChg>
        <pc:spChg chg="add mod">
          <ac:chgData name="魏 星达" userId="ca17b13798aa44f7" providerId="LiveId" clId="{5D617173-C2B9-2B49-928F-4A96AA0ADA8C}" dt="2021-09-30T15:20:57.425" v="2722" actId="1076"/>
          <ac:spMkLst>
            <pc:docMk/>
            <pc:sldMk cId="1287642082" sldId="2663"/>
            <ac:spMk id="15" creationId="{A5A86423-D20E-BA4F-879F-B2AD394D460E}"/>
          </ac:spMkLst>
        </pc:spChg>
      </pc:sldChg>
      <pc:sldChg chg="addSp modSp add">
        <pc:chgData name="魏 星达" userId="ca17b13798aa44f7" providerId="LiveId" clId="{5D617173-C2B9-2B49-928F-4A96AA0ADA8C}" dt="2021-09-30T15:27:52.785" v="2930"/>
        <pc:sldMkLst>
          <pc:docMk/>
          <pc:sldMk cId="1584092899" sldId="2664"/>
        </pc:sldMkLst>
        <pc:spChg chg="add mod">
          <ac:chgData name="魏 星达" userId="ca17b13798aa44f7" providerId="LiveId" clId="{5D617173-C2B9-2B49-928F-4A96AA0ADA8C}" dt="2021-09-30T15:27:52.785" v="2930"/>
          <ac:spMkLst>
            <pc:docMk/>
            <pc:sldMk cId="1584092899" sldId="2664"/>
            <ac:spMk id="14" creationId="{45B9C725-EBB2-764E-AA05-57909BABDACF}"/>
          </ac:spMkLst>
        </pc:spChg>
        <pc:spChg chg="add mod">
          <ac:chgData name="魏 星达" userId="ca17b13798aa44f7" providerId="LiveId" clId="{5D617173-C2B9-2B49-928F-4A96AA0ADA8C}" dt="2021-09-30T15:27:52.785" v="2930"/>
          <ac:spMkLst>
            <pc:docMk/>
            <pc:sldMk cId="1584092899" sldId="2664"/>
            <ac:spMk id="15" creationId="{E188D2B0-24D3-164C-A04D-346C1A93A4C1}"/>
          </ac:spMkLst>
        </pc:spChg>
      </pc:sldChg>
      <pc:sldChg chg="add ord">
        <pc:chgData name="魏 星达" userId="ca17b13798aa44f7" providerId="LiveId" clId="{5D617173-C2B9-2B49-928F-4A96AA0ADA8C}" dt="2021-09-30T15:31:42.763" v="3058" actId="20578"/>
        <pc:sldMkLst>
          <pc:docMk/>
          <pc:sldMk cId="1711952702" sldId="2665"/>
        </pc:sldMkLst>
      </pc:sldChg>
      <pc:sldChg chg="modSp new mod">
        <pc:chgData name="魏 星达" userId="ca17b13798aa44f7" providerId="LiveId" clId="{5D617173-C2B9-2B49-928F-4A96AA0ADA8C}" dt="2021-09-30T15:35:14.800" v="3089" actId="15"/>
        <pc:sldMkLst>
          <pc:docMk/>
          <pc:sldMk cId="930979614" sldId="2666"/>
        </pc:sldMkLst>
        <pc:spChg chg="mod">
          <ac:chgData name="魏 星达" userId="ca17b13798aa44f7" providerId="LiveId" clId="{5D617173-C2B9-2B49-928F-4A96AA0ADA8C}" dt="2021-09-30T15:34:41.725" v="3081"/>
          <ac:spMkLst>
            <pc:docMk/>
            <pc:sldMk cId="930979614" sldId="2666"/>
            <ac:spMk id="2" creationId="{B07EFED9-83D7-7147-9719-1F4F92D49BDF}"/>
          </ac:spMkLst>
        </pc:spChg>
        <pc:spChg chg="mod">
          <ac:chgData name="魏 星达" userId="ca17b13798aa44f7" providerId="LiveId" clId="{5D617173-C2B9-2B49-928F-4A96AA0ADA8C}" dt="2021-09-30T15:35:14.800" v="3089" actId="15"/>
          <ac:spMkLst>
            <pc:docMk/>
            <pc:sldMk cId="930979614" sldId="2666"/>
            <ac:spMk id="3" creationId="{1798E668-5E6B-4041-B3D8-357DD330ABC2}"/>
          </ac:spMkLst>
        </pc:spChg>
      </pc:sldChg>
      <pc:sldChg chg="add del">
        <pc:chgData name="魏 星达" userId="ca17b13798aa44f7" providerId="LiveId" clId="{5D617173-C2B9-2B49-928F-4A96AA0ADA8C}" dt="2021-09-30T15:33:17.177" v="3068"/>
        <pc:sldMkLst>
          <pc:docMk/>
          <pc:sldMk cId="3688061273" sldId="2666"/>
        </pc:sldMkLst>
      </pc:sldChg>
      <pc:sldChg chg="modSp add mod">
        <pc:chgData name="魏 星达" userId="ca17b13798aa44f7" providerId="LiveId" clId="{5D617173-C2B9-2B49-928F-4A96AA0ADA8C}" dt="2021-09-30T15:36:02.977" v="3131" actId="20577"/>
        <pc:sldMkLst>
          <pc:docMk/>
          <pc:sldMk cId="3466285479" sldId="2667"/>
        </pc:sldMkLst>
        <pc:spChg chg="mod">
          <ac:chgData name="魏 星达" userId="ca17b13798aa44f7" providerId="LiveId" clId="{5D617173-C2B9-2B49-928F-4A96AA0ADA8C}" dt="2021-09-30T15:36:02.977" v="3131" actId="20577"/>
          <ac:spMkLst>
            <pc:docMk/>
            <pc:sldMk cId="3466285479" sldId="2667"/>
            <ac:spMk id="5" creationId="{375403D9-9667-EA4B-986A-9CD8EA818815}"/>
          </ac:spMkLst>
        </pc:spChg>
      </pc:sldChg>
      <pc:sldChg chg="add">
        <pc:chgData name="魏 星达" userId="ca17b13798aa44f7" providerId="LiveId" clId="{5D617173-C2B9-2B49-928F-4A96AA0ADA8C}" dt="2021-09-30T15:47:55.741" v="3132"/>
        <pc:sldMkLst>
          <pc:docMk/>
          <pc:sldMk cId="228832725" sldId="2668"/>
        </pc:sldMkLst>
      </pc:sldChg>
      <pc:sldChg chg="delSp modSp add mod">
        <pc:chgData name="魏 星达" userId="ca17b13798aa44f7" providerId="LiveId" clId="{5D617173-C2B9-2B49-928F-4A96AA0ADA8C}" dt="2021-09-30T15:51:19.691" v="3233" actId="207"/>
        <pc:sldMkLst>
          <pc:docMk/>
          <pc:sldMk cId="3569988064" sldId="2669"/>
        </pc:sldMkLst>
        <pc:spChg chg="mod">
          <ac:chgData name="魏 星达" userId="ca17b13798aa44f7" providerId="LiveId" clId="{5D617173-C2B9-2B49-928F-4A96AA0ADA8C}" dt="2021-09-30T15:50:41.671" v="3175" actId="20577"/>
          <ac:spMkLst>
            <pc:docMk/>
            <pc:sldMk cId="3569988064" sldId="2669"/>
            <ac:spMk id="2" creationId="{6968754C-6D49-064C-B39B-184FAC979391}"/>
          </ac:spMkLst>
        </pc:spChg>
        <pc:spChg chg="del">
          <ac:chgData name="魏 星达" userId="ca17b13798aa44f7" providerId="LiveId" clId="{5D617173-C2B9-2B49-928F-4A96AA0ADA8C}" dt="2021-09-30T15:50:51.286" v="3176" actId="478"/>
          <ac:spMkLst>
            <pc:docMk/>
            <pc:sldMk cId="3569988064" sldId="2669"/>
            <ac:spMk id="139" creationId="{7F22F1DB-B5B5-004D-AF44-F4FC88991170}"/>
          </ac:spMkLst>
        </pc:spChg>
        <pc:spChg chg="mod">
          <ac:chgData name="魏 星达" userId="ca17b13798aa44f7" providerId="LiveId" clId="{5D617173-C2B9-2B49-928F-4A96AA0ADA8C}" dt="2021-09-30T15:51:19.691" v="3233" actId="207"/>
          <ac:spMkLst>
            <pc:docMk/>
            <pc:sldMk cId="3569988064" sldId="2669"/>
            <ac:spMk id="141" creationId="{E63E5423-FBB9-F645-AB68-2BDEBE3B5AE1}"/>
          </ac:spMkLst>
        </pc:spChg>
      </pc:sldChg>
    </pc:docChg>
  </pc:docChgLst>
  <pc:docChgLst>
    <pc:chgData name="魏 星达" userId="ca17b13798aa44f7" providerId="LiveId" clId="{3F81D847-E793-C24B-862F-5417D2B6637A}"/>
    <pc:docChg chg="undo custSel addSld delSld modSld">
      <pc:chgData name="魏 星达" userId="ca17b13798aa44f7" providerId="LiveId" clId="{3F81D847-E793-C24B-862F-5417D2B6637A}" dt="2021-10-05T06:20:48.621" v="825"/>
      <pc:docMkLst>
        <pc:docMk/>
      </pc:docMkLst>
      <pc:sldChg chg="add del">
        <pc:chgData name="魏 星达" userId="ca17b13798aa44f7" providerId="LiveId" clId="{3F81D847-E793-C24B-862F-5417D2B6637A}" dt="2021-10-05T05:52:23.229" v="566" actId="2696"/>
        <pc:sldMkLst>
          <pc:docMk/>
          <pc:sldMk cId="650246737" sldId="1023"/>
        </pc:sldMkLst>
      </pc:sldChg>
      <pc:sldChg chg="modSp add del mod">
        <pc:chgData name="魏 星达" userId="ca17b13798aa44f7" providerId="LiveId" clId="{3F81D847-E793-C24B-862F-5417D2B6637A}" dt="2021-10-05T06:19:53.864" v="819" actId="2696"/>
        <pc:sldMkLst>
          <pc:docMk/>
          <pc:sldMk cId="822085914" sldId="1024"/>
        </pc:sldMkLst>
        <pc:spChg chg="mod">
          <ac:chgData name="魏 星达" userId="ca17b13798aa44f7" providerId="LiveId" clId="{3F81D847-E793-C24B-862F-5417D2B6637A}" dt="2021-10-05T06:18:21.925" v="794" actId="27636"/>
          <ac:spMkLst>
            <pc:docMk/>
            <pc:sldMk cId="822085914" sldId="1024"/>
            <ac:spMk id="3" creationId="{00000000-0000-0000-0000-000000000000}"/>
          </ac:spMkLst>
        </pc:spChg>
      </pc:sldChg>
      <pc:sldChg chg="addSp modSp mod">
        <pc:chgData name="魏 星达" userId="ca17b13798aa44f7" providerId="LiveId" clId="{3F81D847-E793-C24B-862F-5417D2B6637A}" dt="2021-10-05T03:38:31.641" v="556" actId="20577"/>
        <pc:sldMkLst>
          <pc:docMk/>
          <pc:sldMk cId="1731731696" sldId="2283"/>
        </pc:sldMkLst>
        <pc:spChg chg="add mod">
          <ac:chgData name="魏 星达" userId="ca17b13798aa44f7" providerId="LiveId" clId="{3F81D847-E793-C24B-862F-5417D2B6637A}" dt="2021-10-05T03:36:26.140" v="438" actId="166"/>
          <ac:spMkLst>
            <pc:docMk/>
            <pc:sldMk cId="1731731696" sldId="2283"/>
            <ac:spMk id="5" creationId="{1B900021-0629-A94D-A0FF-0398E6D07D26}"/>
          </ac:spMkLst>
        </pc:spChg>
        <pc:spChg chg="add mod">
          <ac:chgData name="魏 星达" userId="ca17b13798aa44f7" providerId="LiveId" clId="{3F81D847-E793-C24B-862F-5417D2B6637A}" dt="2021-10-05T03:36:59.390" v="477" actId="14100"/>
          <ac:spMkLst>
            <pc:docMk/>
            <pc:sldMk cId="1731731696" sldId="2283"/>
            <ac:spMk id="7" creationId="{6B9E5A67-2E50-334A-9936-E87F004ABF6E}"/>
          </ac:spMkLst>
        </pc:spChg>
        <pc:spChg chg="add mod">
          <ac:chgData name="魏 星达" userId="ca17b13798aa44f7" providerId="LiveId" clId="{3F81D847-E793-C24B-862F-5417D2B6637A}" dt="2021-10-05T03:37:56.710" v="530" actId="207"/>
          <ac:spMkLst>
            <pc:docMk/>
            <pc:sldMk cId="1731731696" sldId="2283"/>
            <ac:spMk id="8" creationId="{6C0F207E-A621-264E-8B69-2DE37BB3D21D}"/>
          </ac:spMkLst>
        </pc:spChg>
        <pc:spChg chg="add mod">
          <ac:chgData name="魏 星达" userId="ca17b13798aa44f7" providerId="LiveId" clId="{3F81D847-E793-C24B-862F-5417D2B6637A}" dt="2021-10-05T03:38:25.428" v="543" actId="1076"/>
          <ac:spMkLst>
            <pc:docMk/>
            <pc:sldMk cId="1731731696" sldId="2283"/>
            <ac:spMk id="9" creationId="{93E7B31E-2D52-A740-9654-0445FA8AD87D}"/>
          </ac:spMkLst>
        </pc:spChg>
        <pc:spChg chg="add mod">
          <ac:chgData name="魏 星达" userId="ca17b13798aa44f7" providerId="LiveId" clId="{3F81D847-E793-C24B-862F-5417D2B6637A}" dt="2021-10-05T03:38:31.641" v="556" actId="20577"/>
          <ac:spMkLst>
            <pc:docMk/>
            <pc:sldMk cId="1731731696" sldId="2283"/>
            <ac:spMk id="10" creationId="{AEDAAED0-5640-EB4D-9DEA-D55F89ADD648}"/>
          </ac:spMkLst>
        </pc:spChg>
      </pc:sldChg>
      <pc:sldChg chg="delSp modSp mod">
        <pc:chgData name="魏 星达" userId="ca17b13798aa44f7" providerId="LiveId" clId="{3F81D847-E793-C24B-862F-5417D2B6637A}" dt="2021-10-05T02:44:20.112" v="173" actId="478"/>
        <pc:sldMkLst>
          <pc:docMk/>
          <pc:sldMk cId="1972649439" sldId="2324"/>
        </pc:sldMkLst>
        <pc:spChg chg="mod">
          <ac:chgData name="魏 星达" userId="ca17b13798aa44f7" providerId="LiveId" clId="{3F81D847-E793-C24B-862F-5417D2B6637A}" dt="2021-10-05T02:44:15.401" v="171" actId="167"/>
          <ac:spMkLst>
            <pc:docMk/>
            <pc:sldMk cId="1972649439" sldId="2324"/>
            <ac:spMk id="3" creationId="{7B0FC5F4-CEE6-234F-AF99-8973FB70D196}"/>
          </ac:spMkLst>
        </pc:spChg>
        <pc:spChg chg="del">
          <ac:chgData name="魏 星达" userId="ca17b13798aa44f7" providerId="LiveId" clId="{3F81D847-E793-C24B-862F-5417D2B6637A}" dt="2021-10-05T02:44:20.112" v="173" actId="478"/>
          <ac:spMkLst>
            <pc:docMk/>
            <pc:sldMk cId="1972649439" sldId="2324"/>
            <ac:spMk id="10" creationId="{58E98A64-D082-5744-A604-DB005CEC0803}"/>
          </ac:spMkLst>
        </pc:spChg>
        <pc:spChg chg="mod">
          <ac:chgData name="魏 星达" userId="ca17b13798aa44f7" providerId="LiveId" clId="{3F81D847-E793-C24B-862F-5417D2B6637A}" dt="2021-10-05T02:44:17.469" v="172" actId="207"/>
          <ac:spMkLst>
            <pc:docMk/>
            <pc:sldMk cId="1972649439" sldId="2324"/>
            <ac:spMk id="12" creationId="{4FB2C088-5DA6-604E-A452-EDB9E15DBEC1}"/>
          </ac:spMkLst>
        </pc:spChg>
      </pc:sldChg>
      <pc:sldChg chg="addSp delSp modSp mod">
        <pc:chgData name="魏 星达" userId="ca17b13798aa44f7" providerId="LiveId" clId="{3F81D847-E793-C24B-862F-5417D2B6637A}" dt="2021-10-05T02:44:39.398" v="178"/>
        <pc:sldMkLst>
          <pc:docMk/>
          <pc:sldMk cId="3773763647" sldId="2325"/>
        </pc:sldMkLst>
        <pc:spChg chg="add del mod">
          <ac:chgData name="魏 星达" userId="ca17b13798aa44f7" providerId="LiveId" clId="{3F81D847-E793-C24B-862F-5417D2B6637A}" dt="2021-10-05T02:44:37.587" v="176" actId="478"/>
          <ac:spMkLst>
            <pc:docMk/>
            <pc:sldMk cId="3773763647" sldId="2325"/>
            <ac:spMk id="13" creationId="{FE01BDC4-13FB-8D45-B367-A519F8A9968B}"/>
          </ac:spMkLst>
        </pc:spChg>
        <pc:spChg chg="add mod">
          <ac:chgData name="魏 星达" userId="ca17b13798aa44f7" providerId="LiveId" clId="{3F81D847-E793-C24B-862F-5417D2B6637A}" dt="2021-10-05T02:44:39.398" v="178"/>
          <ac:spMkLst>
            <pc:docMk/>
            <pc:sldMk cId="3773763647" sldId="2325"/>
            <ac:spMk id="14" creationId="{25E1BD50-8719-4A4F-AAEF-3207207B5820}"/>
          </ac:spMkLst>
        </pc:spChg>
        <pc:spChg chg="del">
          <ac:chgData name="魏 星达" userId="ca17b13798aa44f7" providerId="LiveId" clId="{3F81D847-E793-C24B-862F-5417D2B6637A}" dt="2021-10-05T02:44:28.323" v="174" actId="478"/>
          <ac:spMkLst>
            <pc:docMk/>
            <pc:sldMk cId="3773763647" sldId="2325"/>
            <ac:spMk id="15" creationId="{B05DF05D-4023-DC4D-BCC8-32E75199C8BC}"/>
          </ac:spMkLst>
        </pc:spChg>
        <pc:spChg chg="del">
          <ac:chgData name="魏 星达" userId="ca17b13798aa44f7" providerId="LiveId" clId="{3F81D847-E793-C24B-862F-5417D2B6637A}" dt="2021-10-05T02:44:38.518" v="177" actId="478"/>
          <ac:spMkLst>
            <pc:docMk/>
            <pc:sldMk cId="3773763647" sldId="2325"/>
            <ac:spMk id="20" creationId="{AF8E8FB2-095F-3C49-9FEF-00CBE22AA06E}"/>
          </ac:spMkLst>
        </pc:spChg>
      </pc:sldChg>
      <pc:sldChg chg="modSp mod">
        <pc:chgData name="魏 星达" userId="ca17b13798aa44f7" providerId="LiveId" clId="{3F81D847-E793-C24B-862F-5417D2B6637A}" dt="2021-10-05T03:31:21.481" v="194" actId="20577"/>
        <pc:sldMkLst>
          <pc:docMk/>
          <pc:sldMk cId="1967349035" sldId="2636"/>
        </pc:sldMkLst>
        <pc:spChg chg="mod">
          <ac:chgData name="魏 星达" userId="ca17b13798aa44f7" providerId="LiveId" clId="{3F81D847-E793-C24B-862F-5417D2B6637A}" dt="2021-10-05T03:31:19.590" v="191" actId="20577"/>
          <ac:spMkLst>
            <pc:docMk/>
            <pc:sldMk cId="1967349035" sldId="2636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15.453" v="184" actId="20577"/>
          <ac:spMkLst>
            <pc:docMk/>
            <pc:sldMk cId="1967349035" sldId="2636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21.481" v="194" actId="20577"/>
          <ac:spMkLst>
            <pc:docMk/>
            <pc:sldMk cId="1967349035" sldId="2636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12.716" v="181" actId="20577"/>
          <ac:spMkLst>
            <pc:docMk/>
            <pc:sldMk cId="1967349035" sldId="2636"/>
            <ac:spMk id="9" creationId="{FF08D081-E72D-9E46-AC16-35FA42A8AA6D}"/>
          </ac:spMkLst>
        </pc:spChg>
      </pc:sldChg>
      <pc:sldChg chg="addSp delSp modSp mod">
        <pc:chgData name="魏 星达" userId="ca17b13798aa44f7" providerId="LiveId" clId="{3F81D847-E793-C24B-862F-5417D2B6637A}" dt="2021-10-05T03:31:35.759" v="209"/>
        <pc:sldMkLst>
          <pc:docMk/>
          <pc:sldMk cId="1425604208" sldId="2637"/>
        </pc:sldMkLst>
        <pc:spChg chg="add del mod">
          <ac:chgData name="魏 星达" userId="ca17b13798aa44f7" providerId="LiveId" clId="{3F81D847-E793-C24B-862F-5417D2B6637A}" dt="2021-10-05T03:31:35.759" v="209"/>
          <ac:spMkLst>
            <pc:docMk/>
            <pc:sldMk cId="1425604208" sldId="2637"/>
            <ac:spMk id="3" creationId="{D732E58C-A469-414B-BBFB-9DF1F0B45680}"/>
          </ac:spMkLst>
        </pc:spChg>
        <pc:spChg chg="mod">
          <ac:chgData name="魏 星达" userId="ca17b13798aa44f7" providerId="LiveId" clId="{3F81D847-E793-C24B-862F-5417D2B6637A}" dt="2021-10-05T03:31:24.930" v="197" actId="20577"/>
          <ac:spMkLst>
            <pc:docMk/>
            <pc:sldMk cId="1425604208" sldId="2637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28.101" v="201" actId="20577"/>
          <ac:spMkLst>
            <pc:docMk/>
            <pc:sldMk cId="1425604208" sldId="2637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30.026" v="204" actId="20577"/>
          <ac:spMkLst>
            <pc:docMk/>
            <pc:sldMk cId="1425604208" sldId="2637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32.151" v="207" actId="20577"/>
          <ac:spMkLst>
            <pc:docMk/>
            <pc:sldMk cId="1425604208" sldId="2637"/>
            <ac:spMk id="17" creationId="{FF613A04-3DFA-3940-8795-EE80689BA5D6}"/>
          </ac:spMkLst>
        </pc:spChg>
      </pc:sldChg>
      <pc:sldChg chg="modSp mod">
        <pc:chgData name="魏 星达" userId="ca17b13798aa44f7" providerId="LiveId" clId="{3F81D847-E793-C24B-862F-5417D2B6637A}" dt="2021-10-05T03:31:49.316" v="221" actId="20577"/>
        <pc:sldMkLst>
          <pc:docMk/>
          <pc:sldMk cId="3785683159" sldId="2638"/>
        </pc:sldMkLst>
        <pc:spChg chg="mod">
          <ac:chgData name="魏 星达" userId="ca17b13798aa44f7" providerId="LiveId" clId="{3F81D847-E793-C24B-862F-5417D2B6637A}" dt="2021-10-05T03:31:45.545" v="215" actId="20577"/>
          <ac:spMkLst>
            <pc:docMk/>
            <pc:sldMk cId="3785683159" sldId="2638"/>
            <ac:spMk id="5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7.301" v="218" actId="20577"/>
          <ac:spMkLst>
            <pc:docMk/>
            <pc:sldMk cId="3785683159" sldId="2638"/>
            <ac:spMk id="7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9.316" v="221" actId="20577"/>
          <ac:spMkLst>
            <pc:docMk/>
            <pc:sldMk cId="3785683159" sldId="2638"/>
            <ac:spMk id="8" creationId="{00000000-0000-0000-0000-000000000000}"/>
          </ac:spMkLst>
        </pc:spChg>
        <pc:spChg chg="mod">
          <ac:chgData name="魏 星达" userId="ca17b13798aa44f7" providerId="LiveId" clId="{3F81D847-E793-C24B-862F-5417D2B6637A}" dt="2021-10-05T03:31:43.077" v="212" actId="20577"/>
          <ac:spMkLst>
            <pc:docMk/>
            <pc:sldMk cId="3785683159" sldId="2638"/>
            <ac:spMk id="17" creationId="{FF613A04-3DFA-3940-8795-EE80689BA5D6}"/>
          </ac:spMkLst>
        </pc:spChg>
      </pc:sldChg>
      <pc:sldChg chg="modSp mod">
        <pc:chgData name="魏 星达" userId="ca17b13798aa44f7" providerId="LiveId" clId="{3F81D847-E793-C24B-862F-5417D2B6637A}" dt="2021-10-05T03:34:23.241" v="412" actId="20577"/>
        <pc:sldMkLst>
          <pc:docMk/>
          <pc:sldMk cId="1346113294" sldId="2644"/>
        </pc:sldMkLst>
        <pc:spChg chg="mod">
          <ac:chgData name="魏 星达" userId="ca17b13798aa44f7" providerId="LiveId" clId="{3F81D847-E793-C24B-862F-5417D2B6637A}" dt="2021-10-05T03:34:23.241" v="412" actId="20577"/>
          <ac:spMkLst>
            <pc:docMk/>
            <pc:sldMk cId="1346113294" sldId="2644"/>
            <ac:spMk id="3" creationId="{87AB4A09-49CE-F644-869D-4A888D1D0A21}"/>
          </ac:spMkLst>
        </pc:spChg>
      </pc:sldChg>
      <pc:sldChg chg="modSp mod">
        <pc:chgData name="魏 星达" userId="ca17b13798aa44f7" providerId="LiveId" clId="{3F81D847-E793-C24B-862F-5417D2B6637A}" dt="2021-10-05T03:32:10.411" v="224" actId="20577"/>
        <pc:sldMkLst>
          <pc:docMk/>
          <pc:sldMk cId="742735489" sldId="2645"/>
        </pc:sldMkLst>
        <pc:spChg chg="mod">
          <ac:chgData name="魏 星达" userId="ca17b13798aa44f7" providerId="LiveId" clId="{3F81D847-E793-C24B-862F-5417D2B6637A}" dt="2021-10-05T03:32:10.411" v="224" actId="20577"/>
          <ac:spMkLst>
            <pc:docMk/>
            <pc:sldMk cId="742735489" sldId="2645"/>
            <ac:spMk id="3" creationId="{FF7B4901-D92F-B145-94B2-0809E6F5612E}"/>
          </ac:spMkLst>
        </pc:spChg>
      </pc:sldChg>
      <pc:sldChg chg="addSp delSp modSp new mod">
        <pc:chgData name="魏 星达" userId="ca17b13798aa44f7" providerId="LiveId" clId="{3F81D847-E793-C24B-862F-5417D2B6637A}" dt="2021-10-05T02:32:07.558" v="138" actId="20577"/>
        <pc:sldMkLst>
          <pc:docMk/>
          <pc:sldMk cId="767503013" sldId="2670"/>
        </pc:sldMkLst>
        <pc:spChg chg="mod">
          <ac:chgData name="魏 星达" userId="ca17b13798aa44f7" providerId="LiveId" clId="{3F81D847-E793-C24B-862F-5417D2B6637A}" dt="2021-10-05T02:30:04.686" v="4"/>
          <ac:spMkLst>
            <pc:docMk/>
            <pc:sldMk cId="767503013" sldId="2670"/>
            <ac:spMk id="2" creationId="{AEDD0A69-8886-934D-AF5E-51B780BCEDB2}"/>
          </ac:spMkLst>
        </pc:spChg>
        <pc:spChg chg="del">
          <ac:chgData name="魏 星达" userId="ca17b13798aa44f7" providerId="LiveId" clId="{3F81D847-E793-C24B-862F-5417D2B6637A}" dt="2021-10-05T02:30:12.759" v="5" actId="478"/>
          <ac:spMkLst>
            <pc:docMk/>
            <pc:sldMk cId="767503013" sldId="2670"/>
            <ac:spMk id="3" creationId="{423752BD-E8F1-5D4D-B584-187EBA1333FC}"/>
          </ac:spMkLst>
        </pc:spChg>
        <pc:spChg chg="add">
          <ac:chgData name="魏 星达" userId="ca17b13798aa44f7" providerId="LiveId" clId="{3F81D847-E793-C24B-862F-5417D2B6637A}" dt="2021-10-05T02:30:23.396" v="6" actId="11529"/>
          <ac:spMkLst>
            <pc:docMk/>
            <pc:sldMk cId="767503013" sldId="2670"/>
            <ac:spMk id="6" creationId="{FEEE980E-DF60-E047-B254-75BB62A239F3}"/>
          </ac:spMkLst>
        </pc:spChg>
        <pc:spChg chg="add mod">
          <ac:chgData name="魏 星达" userId="ca17b13798aa44f7" providerId="LiveId" clId="{3F81D847-E793-C24B-862F-5417D2B6637A}" dt="2021-10-05T02:32:07.558" v="138" actId="20577"/>
          <ac:spMkLst>
            <pc:docMk/>
            <pc:sldMk cId="767503013" sldId="2670"/>
            <ac:spMk id="9" creationId="{F022D7E9-7ADF-F14D-A667-231334A8EA23}"/>
          </ac:spMkLst>
        </pc:spChg>
        <pc:picChg chg="add mod">
          <ac:chgData name="魏 星达" userId="ca17b13798aa44f7" providerId="LiveId" clId="{3F81D847-E793-C24B-862F-5417D2B6637A}" dt="2021-10-05T02:30:01.023" v="3"/>
          <ac:picMkLst>
            <pc:docMk/>
            <pc:sldMk cId="767503013" sldId="2670"/>
            <ac:picMk id="5" creationId="{749279F2-3521-2241-B150-787E37D6F128}"/>
          </ac:picMkLst>
        </pc:picChg>
        <pc:picChg chg="add mod">
          <ac:chgData name="魏 星达" userId="ca17b13798aa44f7" providerId="LiveId" clId="{3F81D847-E793-C24B-862F-5417D2B6637A}" dt="2021-10-05T02:30:50.456" v="10" actId="1076"/>
          <ac:picMkLst>
            <pc:docMk/>
            <pc:sldMk cId="767503013" sldId="2670"/>
            <ac:picMk id="7" creationId="{83D21935-C06E-6A48-8AAE-EF645845F764}"/>
          </ac:picMkLst>
        </pc:picChg>
      </pc:sldChg>
      <pc:sldChg chg="new del">
        <pc:chgData name="魏 星达" userId="ca17b13798aa44f7" providerId="LiveId" clId="{3F81D847-E793-C24B-862F-5417D2B6637A}" dt="2021-10-05T02:29:57.965" v="2" actId="680"/>
        <pc:sldMkLst>
          <pc:docMk/>
          <pc:sldMk cId="1215353617" sldId="2671"/>
        </pc:sldMkLst>
      </pc:sldChg>
      <pc:sldChg chg="addSp modSp new mod modAnim">
        <pc:chgData name="魏 星达" userId="ca17b13798aa44f7" providerId="LiveId" clId="{3F81D847-E793-C24B-862F-5417D2B6637A}" dt="2021-10-05T06:20:48.621" v="825"/>
        <pc:sldMkLst>
          <pc:docMk/>
          <pc:sldMk cId="1332655806" sldId="2671"/>
        </pc:sldMkLst>
        <pc:spChg chg="mod">
          <ac:chgData name="魏 星达" userId="ca17b13798aa44f7" providerId="LiveId" clId="{3F81D847-E793-C24B-862F-5417D2B6637A}" dt="2021-10-05T06:18:40.531" v="795"/>
          <ac:spMkLst>
            <pc:docMk/>
            <pc:sldMk cId="1332655806" sldId="2671"/>
            <ac:spMk id="2" creationId="{1592166B-CA4D-8C4F-AF07-BD19E29CA333}"/>
          </ac:spMkLst>
        </pc:spChg>
        <pc:spChg chg="mod">
          <ac:chgData name="魏 星达" userId="ca17b13798aa44f7" providerId="LiveId" clId="{3F81D847-E793-C24B-862F-5417D2B6637A}" dt="2021-10-05T06:19:59.265" v="821" actId="113"/>
          <ac:spMkLst>
            <pc:docMk/>
            <pc:sldMk cId="1332655806" sldId="2671"/>
            <ac:spMk id="3" creationId="{F0172BD4-DC0A-FA4D-970F-5CC5A3275906}"/>
          </ac:spMkLst>
        </pc:spChg>
        <pc:spChg chg="add mod">
          <ac:chgData name="魏 星达" userId="ca17b13798aa44f7" providerId="LiveId" clId="{3F81D847-E793-C24B-862F-5417D2B6637A}" dt="2021-10-05T06:20:34.064" v="824" actId="1076"/>
          <ac:spMkLst>
            <pc:docMk/>
            <pc:sldMk cId="1332655806" sldId="2671"/>
            <ac:spMk id="5" creationId="{81F5A883-376A-564F-99F2-6A6DFC044862}"/>
          </ac:spMkLst>
        </pc:spChg>
        <pc:spChg chg="add mod">
          <ac:chgData name="魏 星达" userId="ca17b13798aa44f7" providerId="LiveId" clId="{3F81D847-E793-C24B-862F-5417D2B6637A}" dt="2021-10-05T06:20:28.628" v="822" actId="1076"/>
          <ac:spMkLst>
            <pc:docMk/>
            <pc:sldMk cId="1332655806" sldId="2671"/>
            <ac:spMk id="6" creationId="{1A9F72F1-851F-714A-805A-B9409713ED79}"/>
          </ac:spMkLst>
        </pc:spChg>
        <pc:spChg chg="add mod">
          <ac:chgData name="魏 星达" userId="ca17b13798aa44f7" providerId="LiveId" clId="{3F81D847-E793-C24B-862F-5417D2B6637A}" dt="2021-10-05T06:20:28.628" v="822" actId="1076"/>
          <ac:spMkLst>
            <pc:docMk/>
            <pc:sldMk cId="1332655806" sldId="2671"/>
            <ac:spMk id="7" creationId="{EE261434-B231-9846-8E38-2AB0AD86458F}"/>
          </ac:spMkLst>
        </pc:spChg>
      </pc:sldChg>
      <pc:sldChg chg="addSp delSp modSp new mod delAnim modAnim">
        <pc:chgData name="魏 星达" userId="ca17b13798aa44f7" providerId="LiveId" clId="{3F81D847-E793-C24B-862F-5417D2B6637A}" dt="2021-10-05T06:18:03.717" v="792" actId="1076"/>
        <pc:sldMkLst>
          <pc:docMk/>
          <pc:sldMk cId="3443769626" sldId="2672"/>
        </pc:sldMkLst>
        <pc:spChg chg="mod">
          <ac:chgData name="魏 星达" userId="ca17b13798aa44f7" providerId="LiveId" clId="{3F81D847-E793-C24B-862F-5417D2B6637A}" dt="2021-10-05T05:51:47.040" v="561"/>
          <ac:spMkLst>
            <pc:docMk/>
            <pc:sldMk cId="3443769626" sldId="2672"/>
            <ac:spMk id="2" creationId="{1CD8A111-377A-1949-B155-D54E85B83742}"/>
          </ac:spMkLst>
        </pc:spChg>
        <pc:spChg chg="del">
          <ac:chgData name="魏 星达" userId="ca17b13798aa44f7" providerId="LiveId" clId="{3F81D847-E793-C24B-862F-5417D2B6637A}" dt="2021-10-05T05:51:52.500" v="563" actId="478"/>
          <ac:spMkLst>
            <pc:docMk/>
            <pc:sldMk cId="3443769626" sldId="2672"/>
            <ac:spMk id="3" creationId="{C9F3E769-6035-3545-B293-3A1C75FB2AF0}"/>
          </ac:spMkLst>
        </pc:spChg>
        <pc:spChg chg="mod">
          <ac:chgData name="魏 星达" userId="ca17b13798aa44f7" providerId="LiveId" clId="{3F81D847-E793-C24B-862F-5417D2B6637A}" dt="2021-10-05T05:53:32.558" v="569" actId="1076"/>
          <ac:spMkLst>
            <pc:docMk/>
            <pc:sldMk cId="3443769626" sldId="2672"/>
            <ac:spMk id="4" creationId="{293B0E5F-68A1-7C46-B806-9015009EC862}"/>
          </ac:spMkLst>
        </pc:spChg>
        <pc:spChg chg="add mod">
          <ac:chgData name="魏 星达" userId="ca17b13798aa44f7" providerId="LiveId" clId="{3F81D847-E793-C24B-862F-5417D2B6637A}" dt="2021-10-05T06:02:22.215" v="710" actId="1076"/>
          <ac:spMkLst>
            <pc:docMk/>
            <pc:sldMk cId="3443769626" sldId="2672"/>
            <ac:spMk id="5" creationId="{2AD76B01-8356-6742-96FE-A4B08E5D8A7F}"/>
          </ac:spMkLst>
        </pc:spChg>
        <pc:spChg chg="add mod">
          <ac:chgData name="魏 星达" userId="ca17b13798aa44f7" providerId="LiveId" clId="{3F81D847-E793-C24B-862F-5417D2B6637A}" dt="2021-10-05T06:02:25.374" v="711" actId="1076"/>
          <ac:spMkLst>
            <pc:docMk/>
            <pc:sldMk cId="3443769626" sldId="2672"/>
            <ac:spMk id="6" creationId="{81B43B7B-A7DD-9F4A-A876-76B2C094B24B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7" creationId="{756BB542-BAB4-3944-8030-D8DB9561E231}"/>
          </ac:spMkLst>
        </pc:spChg>
        <pc:spChg chg="add mod">
          <ac:chgData name="魏 星达" userId="ca17b13798aa44f7" providerId="LiveId" clId="{3F81D847-E793-C24B-862F-5417D2B6637A}" dt="2021-10-05T06:02:25.374" v="711" actId="1076"/>
          <ac:spMkLst>
            <pc:docMk/>
            <pc:sldMk cId="3443769626" sldId="2672"/>
            <ac:spMk id="8" creationId="{3592330D-9A34-B44B-B454-0F9F0A622555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9" creationId="{10F37A3E-829B-E34B-9CF5-FF204FEE4FEE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0" creationId="{03382546-7471-FD49-9039-5B6AD67F5021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1" creationId="{5E6EB2DE-9B9B-834F-BE60-896F9549AC19}"/>
          </ac:spMkLst>
        </pc:spChg>
        <pc:spChg chg="add mod">
          <ac:chgData name="魏 星达" userId="ca17b13798aa44f7" providerId="LiveId" clId="{3F81D847-E793-C24B-862F-5417D2B6637A}" dt="2021-10-05T05:51:50.806" v="562"/>
          <ac:spMkLst>
            <pc:docMk/>
            <pc:sldMk cId="3443769626" sldId="2672"/>
            <ac:spMk id="12" creationId="{81283B6B-317B-8041-A0B4-D4F95632FC13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3" creationId="{A2889A1B-7C52-2C49-B77C-5BC4A54FAA7C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4" creationId="{CB21BC1A-726D-AA46-8E8D-2818244494B1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5" creationId="{234CE84B-93DD-F349-85D9-351C59A9EF49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6" creationId="{255F2878-7497-6940-A131-DCAFC209252B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7" creationId="{A423B3C8-D5C6-1F47-B09F-61411F1958DF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8" creationId="{E755998A-38AA-D34D-8FA6-6315EA03B9A7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19" creationId="{4A28676B-2A16-3547-9ACC-8966693C49A1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20" creationId="{023A7168-CEF3-1B4F-91B8-8B7D5EF03F0D}"/>
          </ac:spMkLst>
        </pc:spChg>
        <pc:spChg chg="add del mod">
          <ac:chgData name="魏 星达" userId="ca17b13798aa44f7" providerId="LiveId" clId="{3F81D847-E793-C24B-862F-5417D2B6637A}" dt="2021-10-05T05:53:35.507" v="570" actId="478"/>
          <ac:spMkLst>
            <pc:docMk/>
            <pc:sldMk cId="3443769626" sldId="2672"/>
            <ac:spMk id="21" creationId="{9E453D07-5748-BF46-BC57-5CB5C87FFE83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2" creationId="{E71FDC3F-95C3-6B47-A068-52AEB4A0229D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3" creationId="{FE4DC2C2-64F9-6346-8418-5E574172BE72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4" creationId="{2397E1A2-EE36-7F4D-8D9B-8662BA531E43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5" creationId="{79820A1A-8804-0041-8981-AF3C9F786AFC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6" creationId="{2DF58512-6574-2640-BEBD-61F1ABA4937E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7" creationId="{0454433F-6B77-904D-BFE2-BD41EB86B5F5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8" creationId="{CBCA15A5-6D7B-A449-945D-31388CB5CA1B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29" creationId="{F758BD47-477A-B84A-887B-618D18BFAB76}"/>
          </ac:spMkLst>
        </pc:spChg>
        <pc:spChg chg="add del mod">
          <ac:chgData name="魏 星达" userId="ca17b13798aa44f7" providerId="LiveId" clId="{3F81D847-E793-C24B-862F-5417D2B6637A}" dt="2021-10-05T06:12:18.009" v="728"/>
          <ac:spMkLst>
            <pc:docMk/>
            <pc:sldMk cId="3443769626" sldId="2672"/>
            <ac:spMk id="30" creationId="{B4A30FD0-144B-864C-AD76-E27D3B624818}"/>
          </ac:spMkLst>
        </pc:spChg>
        <pc:spChg chg="add mod">
          <ac:chgData name="魏 星达" userId="ca17b13798aa44f7" providerId="LiveId" clId="{3F81D847-E793-C24B-862F-5417D2B6637A}" dt="2021-10-05T06:12:31.844" v="731" actId="1076"/>
          <ac:spMkLst>
            <pc:docMk/>
            <pc:sldMk cId="3443769626" sldId="2672"/>
            <ac:spMk id="31" creationId="{6B8C48F3-835A-D947-A84B-AA0C418F3969}"/>
          </ac:spMkLst>
        </pc:spChg>
        <pc:spChg chg="add mod">
          <ac:chgData name="魏 星达" userId="ca17b13798aa44f7" providerId="LiveId" clId="{3F81D847-E793-C24B-862F-5417D2B6637A}" dt="2021-10-05T06:18:00.367" v="789" actId="14100"/>
          <ac:spMkLst>
            <pc:docMk/>
            <pc:sldMk cId="3443769626" sldId="2672"/>
            <ac:spMk id="32" creationId="{CA418038-0FF2-3B4E-84DB-34DD7DA7A352}"/>
          </ac:spMkLst>
        </pc:spChg>
        <pc:spChg chg="add mod">
          <ac:chgData name="魏 星达" userId="ca17b13798aa44f7" providerId="LiveId" clId="{3F81D847-E793-C24B-862F-5417D2B6637A}" dt="2021-10-05T06:18:02.073" v="791" actId="1076"/>
          <ac:spMkLst>
            <pc:docMk/>
            <pc:sldMk cId="3443769626" sldId="2672"/>
            <ac:spMk id="33" creationId="{BB604A2F-9575-3842-BCB6-42672A22F95B}"/>
          </ac:spMkLst>
        </pc:spChg>
        <pc:grpChg chg="add mod">
          <ac:chgData name="魏 星达" userId="ca17b13798aa44f7" providerId="LiveId" clId="{3F81D847-E793-C24B-862F-5417D2B6637A}" dt="2021-10-05T06:18:03.717" v="792" actId="1076"/>
          <ac:grpSpMkLst>
            <pc:docMk/>
            <pc:sldMk cId="3443769626" sldId="2672"/>
            <ac:grpSpMk id="34" creationId="{BEEE7266-C1E1-EF44-B195-D2A0FB252067}"/>
          </ac:grpSpMkLst>
        </pc:grpChg>
      </pc:sldChg>
      <pc:sldChg chg="modSp add mod">
        <pc:chgData name="魏 星达" userId="ca17b13798aa44f7" providerId="LiveId" clId="{3F81D847-E793-C24B-862F-5417D2B6637A}" dt="2021-10-05T06:00:39.545" v="705" actId="20577"/>
        <pc:sldMkLst>
          <pc:docMk/>
          <pc:sldMk cId="1913864043" sldId="2673"/>
        </pc:sldMkLst>
        <pc:spChg chg="mod">
          <ac:chgData name="魏 星达" userId="ca17b13798aa44f7" providerId="LiveId" clId="{3F81D847-E793-C24B-862F-5417D2B6637A}" dt="2021-10-05T06:00:39.545" v="705" actId="20577"/>
          <ac:spMkLst>
            <pc:docMk/>
            <pc:sldMk cId="1913864043" sldId="2673"/>
            <ac:spMk id="5" creationId="{375403D9-9667-EA4B-986A-9CD8EA818815}"/>
          </ac:spMkLst>
        </pc:spChg>
      </pc:sldChg>
      <pc:sldChg chg="add del">
        <pc:chgData name="魏 星达" userId="ca17b13798aa44f7" providerId="LiveId" clId="{3F81D847-E793-C24B-862F-5417D2B6637A}" dt="2021-10-05T06:00:16.360" v="603"/>
        <pc:sldMkLst>
          <pc:docMk/>
          <pc:sldMk cId="2093858931" sldId="2673"/>
        </pc:sldMkLst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2021/10/25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2021/10/25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6677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/>
          </a:p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762165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/>
          </a:p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231122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2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Demo: stresses inconsistent behavior due to concurrency (i.e., audit)</a:t>
            </a:r>
            <a:endParaRPr lang="en-US"/>
          </a:p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12770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 sz="1200" kern="120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F5B8B3F-0F45-4AAD-B4A8-B1F7D58CB49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01572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2090062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87401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19853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404212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26276155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237127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580181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218478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1444761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84099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2324022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2pPr>
            <a:lvl3pPr marL="806450" indent="-180975">
              <a:lnSpc>
                <a:spcPct val="120000"/>
              </a:lnSpc>
              <a:tabLst/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3pPr>
            <a:lvl4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lt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tiff"/><Relationship Id="rId2" Type="http://schemas.openxmlformats.org/officeDocument/2006/relationships/image" Target="../media/image15.tif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tif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tiff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7" Type="http://schemas.openxmlformats.org/officeDocument/2006/relationships/image" Target="../media/image9.tiff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29.sv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sv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tiff"/><Relationship Id="rId5" Type="http://schemas.openxmlformats.org/officeDocument/2006/relationships/image" Target="../media/image11.svg"/><Relationship Id="rId4" Type="http://schemas.openxmlformats.org/officeDocument/2006/relationships/image" Target="../media/image10.png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sv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sv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8.sv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sv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2.svg"/><Relationship Id="rId4" Type="http://schemas.openxmlformats.org/officeDocument/2006/relationships/image" Target="../media/image41.png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tiff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tiff"/><Relationship Id="rId4" Type="http://schemas.openxmlformats.org/officeDocument/2006/relationships/image" Target="../media/image5.tiff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tiff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SE124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(2021</a:t>
            </a:r>
            <a:r>
              <a:rPr kumimoji="0" lang="zh-CN" alt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 </a:t>
            </a:r>
            <a:r>
              <a:rPr kumimoji="0" lang="en-US" altLang="zh-CN" sz="14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75000"/>
                    <a:lumOff val="25000"/>
                  </a:srgbClr>
                </a:solidFill>
                <a:effectLst/>
                <a:uLnTx/>
                <a:uFillTx/>
                <a:latin typeface="+mj-lt"/>
                <a:ea typeface="微软雅黑"/>
              </a:rPr>
              <a:t>Fall)</a:t>
            </a:r>
            <a:endParaRPr kumimoji="0" lang="zh-CN" altLang="en-US" sz="1400" b="0" i="0" u="none" strike="noStrike" kern="1200" cap="none" spc="0" normalizeH="0" baseline="0" noProof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标题 4">
            <a:extLst>
              <a:ext uri="{FF2B5EF4-FFF2-40B4-BE49-F238E27FC236}">
                <a16:creationId xmlns:a16="http://schemas.microsoft.com/office/drawing/2014/main" id="{D51976ED-F96C-D147-9D6B-274EB922C2B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57238" y="1690127"/>
            <a:ext cx="7772400" cy="1225021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Atomicity: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Before-or-After</a:t>
            </a:r>
            <a:br>
              <a:rPr kumimoji="1" lang="en-US" altLang="zh-CN" sz="3200" dirty="0">
                <a:latin typeface="+mn-lt"/>
              </a:rPr>
            </a:b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&amp;</a:t>
            </a:r>
            <a:r>
              <a:rPr kumimoji="1" lang="zh-CN" altLang="en-US" sz="3200" dirty="0">
                <a:latin typeface="+mn-lt"/>
              </a:rPr>
              <a:t> </a:t>
            </a:r>
            <a:r>
              <a:rPr kumimoji="1" lang="en-US" altLang="zh-CN" sz="3200" dirty="0">
                <a:latin typeface="+mn-lt"/>
              </a:rPr>
              <a:t>Transaction</a:t>
            </a:r>
            <a:endParaRPr kumimoji="1" lang="zh-CN" alt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Review: All-or-nothing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15587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82AE5A3-7E21-5F4A-82D8-57BBCB1052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Review: methods to support atomicity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FB33A51-0FB9-3643-971D-E109A69BE0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Shadow copy </a:t>
            </a:r>
          </a:p>
          <a:p>
            <a:r>
              <a:rPr kumimoji="1" lang="en-US" altLang="zh-CN"/>
              <a:t>Logging</a:t>
            </a:r>
          </a:p>
          <a:p>
            <a:pPr lvl="1"/>
            <a:r>
              <a:rPr kumimoji="1" lang="en-US" altLang="zh-CN"/>
              <a:t>UNDO-REDO logging</a:t>
            </a:r>
          </a:p>
          <a:p>
            <a:pPr lvl="1"/>
            <a:r>
              <a:rPr kumimoji="1" lang="en-US" altLang="zh-CN"/>
              <a:t>REDO logging</a:t>
            </a:r>
          </a:p>
          <a:p>
            <a:pPr lvl="1"/>
            <a:r>
              <a:rPr kumimoji="1" lang="en-US" altLang="zh-CN"/>
              <a:t>UNDO logging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24333FE-766B-D34F-AE00-098B5F6D5B2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75509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Logging: widely used in large-scale websites</a:t>
            </a:r>
            <a:endParaRPr kumimoji="1" lang="zh-CN" altLang="en-US" b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9" name="矩形 138">
            <a:extLst>
              <a:ext uri="{FF2B5EF4-FFF2-40B4-BE49-F238E27FC236}">
                <a16:creationId xmlns:a16="http://schemas.microsoft.com/office/drawing/2014/main" id="{7F22F1DB-B5B5-004D-AF44-F4FC88991170}"/>
              </a:ext>
            </a:extLst>
          </p:cNvPr>
          <p:cNvSpPr/>
          <p:nvPr/>
        </p:nvSpPr>
        <p:spPr>
          <a:xfrm>
            <a:off x="4326942" y="5056135"/>
            <a:ext cx="1652115" cy="522437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436511" cy="1015663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00"/>
                </a:solidFill>
              </a:rPr>
              <a:t>All can use logging to ensure</a:t>
            </a:r>
          </a:p>
          <a:p>
            <a:r>
              <a:rPr kumimoji="1" lang="en-US" altLang="zh-CN" sz="2000">
                <a:solidFill>
                  <a:srgbClr val="000000"/>
                </a:solidFill>
              </a:rPr>
              <a:t>atomicity!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20885347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+mn-ea"/>
                <a:sym typeface="+mn-lt"/>
              </a:rPr>
              <a:t>Bank Account</a:t>
            </a:r>
            <a:r>
              <a:rPr lang="en-US" altLang="zh-CN" dirty="0">
                <a:sym typeface="+mn-lt"/>
              </a:rPr>
              <a:t>:</a:t>
            </a:r>
            <a:r>
              <a:rPr lang="zh-CN" altLang="en-US" dirty="0">
                <a:sym typeface="+mn-lt"/>
              </a:rPr>
              <a:t> </a:t>
            </a:r>
            <a:r>
              <a:rPr lang="en-US" altLang="zh-CN" dirty="0">
                <a:sym typeface="+mn-lt"/>
              </a:rPr>
              <a:t>Transfer</a:t>
            </a:r>
            <a:r>
              <a:rPr lang="zh-CN" altLang="en-US" dirty="0">
                <a:sym typeface="+mn-lt"/>
              </a:rPr>
              <a:t> </a:t>
            </a:r>
            <a:r>
              <a:rPr lang="en-US" altLang="zh-CN" dirty="0">
                <a:sym typeface="+mn-lt"/>
              </a:rPr>
              <a:t>&amp;</a:t>
            </a:r>
            <a:r>
              <a:rPr lang="zh-CN" altLang="en-US" dirty="0">
                <a:sym typeface="+mn-lt"/>
              </a:rPr>
              <a:t> </a:t>
            </a:r>
            <a:r>
              <a:rPr lang="en-US" altLang="zh-CN" dirty="0">
                <a:sym typeface="+mn-lt"/>
              </a:rPr>
              <a:t>Audit</a:t>
            </a:r>
            <a:endParaRPr lang="en-US" dirty="0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701"/>
            <a:ext cx="8229600" cy="3852087"/>
          </a:xfrm>
        </p:spPr>
        <p:txBody>
          <a:bodyPr>
            <a:normAutofit fontScale="77500" lnSpcReduction="20000"/>
          </a:bodyPr>
          <a:lstStyle/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 lvl="0">
              <a:lnSpc>
                <a:spcPct val="100000"/>
              </a:lnSpc>
              <a:spcBef>
                <a:spcPts val="1368"/>
              </a:spcBef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5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693817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+mn-ea"/>
                <a:sym typeface="+mn-lt"/>
              </a:rPr>
              <a:t>Problem: What If transfer &amp; audit run </a:t>
            </a:r>
            <a:r>
              <a:rPr lang="en-US" altLang="zh-CN" b="1">
                <a:ea typeface="+mn-ea"/>
                <a:sym typeface="+mn-lt"/>
              </a:rPr>
              <a:t>concurrently</a:t>
            </a:r>
            <a:r>
              <a:rPr lang="en-US" altLang="zh-CN">
                <a:ea typeface="+mn-ea"/>
                <a:sym typeface="+mn-lt"/>
              </a:rPr>
              <a:t>? </a:t>
            </a:r>
            <a:endParaRPr lang="en-US">
              <a:ea typeface="+mn-ea"/>
              <a:sym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597701"/>
            <a:ext cx="8229600" cy="3852087"/>
          </a:xfrm>
        </p:spPr>
        <p:txBody>
          <a:bodyPr>
            <a:normAutofit fontScale="77500" lnSpcReduction="20000"/>
          </a:bodyPr>
          <a:lstStyle/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en-U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r>
              <a:rPr lang="is-IS" altLang="zh-CN" sz="270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 marL="0" lvl="0" indent="0">
              <a:lnSpc>
                <a:spcPct val="100000"/>
              </a:lnSpc>
              <a:spcBef>
                <a:spcPts val="1368"/>
              </a:spcBef>
              <a:buNone/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6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4534738" y="1470512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94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4552662" y="1886414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</a:t>
            </a:r>
            <a:r>
              <a:rPr lang="en-US" altLang="zh-CN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300</a:t>
            </a:r>
            <a:endParaRPr lang="en-US" sz="240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  <a:sym typeface="+mn-lt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4534738" y="2405959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FF08D081-E72D-9E46-AC16-35FA42A8AA6D}"/>
              </a:ext>
            </a:extLst>
          </p:cNvPr>
          <p:cNvSpPr/>
          <p:nvPr/>
        </p:nvSpPr>
        <p:spPr>
          <a:xfrm>
            <a:off x="7000380" y="1516678"/>
            <a:ext cx="1324402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=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100</a:t>
            </a:r>
          </a:p>
          <a:p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=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100</a:t>
            </a:r>
          </a:p>
          <a:p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amt = 100</a:t>
            </a:r>
            <a:endParaRPr lang="zh-CN" altLang="en-US"/>
          </a:p>
        </p:txBody>
      </p:sp>
      <p:sp>
        <p:nvSpPr>
          <p:cNvPr id="10" name="Rectangle 5">
            <a:extLst>
              <a:ext uri="{FF2B5EF4-FFF2-40B4-BE49-F238E27FC236}">
                <a16:creationId xmlns:a16="http://schemas.microsoft.com/office/drawing/2014/main" id="{07B6C4DB-BA64-4040-B01C-705A9CB0A515}"/>
              </a:ext>
            </a:extLst>
          </p:cNvPr>
          <p:cNvSpPr/>
          <p:nvPr/>
        </p:nvSpPr>
        <p:spPr>
          <a:xfrm>
            <a:off x="6951211" y="1057640"/>
            <a:ext cx="98616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Initial</a:t>
            </a:r>
          </a:p>
        </p:txBody>
      </p:sp>
    </p:spTree>
    <p:extLst>
      <p:ext uri="{BB962C8B-B14F-4D97-AF65-F5344CB8AC3E}">
        <p14:creationId xmlns:p14="http://schemas.microsoft.com/office/powerpoint/2010/main" val="19673490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+mn-ea"/>
                <a:sym typeface="+mn-lt"/>
              </a:rPr>
              <a:t>Problem: What If transfer &amp; audit run </a:t>
            </a:r>
            <a:r>
              <a:rPr lang="en-US" altLang="zh-CN" b="1">
                <a:ea typeface="+mn-ea"/>
                <a:sym typeface="+mn-lt"/>
              </a:rPr>
              <a:t>concurrently</a:t>
            </a:r>
            <a:r>
              <a:rPr lang="en-US" altLang="zh-CN">
                <a:ea typeface="+mn-ea"/>
                <a:sym typeface="+mn-lt"/>
              </a:rPr>
              <a:t>? </a:t>
            </a:r>
            <a:endParaRPr lang="en-US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7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737044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94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7596" y="2152946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sum=300</a:t>
            </a:r>
          </a:p>
        </p:txBody>
      </p:sp>
      <p:sp>
        <p:nvSpPr>
          <p:cNvPr id="8" name="Rectangle 7"/>
          <p:cNvSpPr/>
          <p:nvPr/>
        </p:nvSpPr>
        <p:spPr>
          <a:xfrm>
            <a:off x="1637595" y="2682974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pic>
        <p:nvPicPr>
          <p:cNvPr id="12" name="内容占位符 11">
            <a:extLst>
              <a:ext uri="{FF2B5EF4-FFF2-40B4-BE49-F238E27FC236}">
                <a16:creationId xmlns:a16="http://schemas.microsoft.com/office/drawing/2014/main" id="{BC090997-3C7A-A649-BA9C-ABDFA783B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07" y="1705372"/>
            <a:ext cx="504056" cy="1201979"/>
          </a:xfr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5223035B-7EB2-A74E-ABE7-5C7FB0A0A03F}"/>
              </a:ext>
            </a:extLst>
          </p:cNvPr>
          <p:cNvSpPr/>
          <p:nvPr/>
        </p:nvSpPr>
        <p:spPr>
          <a:xfrm>
            <a:off x="990103" y="1129308"/>
            <a:ext cx="2358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transfer(bank):</a:t>
            </a:r>
          </a:p>
        </p:txBody>
      </p:sp>
      <p:pic>
        <p:nvPicPr>
          <p:cNvPr id="14" name="内容占位符 11">
            <a:extLst>
              <a:ext uri="{FF2B5EF4-FFF2-40B4-BE49-F238E27FC236}">
                <a16:creationId xmlns:a16="http://schemas.microsoft.com/office/drawing/2014/main" id="{9BA0F64C-EEC2-804E-B56F-B020A532C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16660"/>
            <a:ext cx="504056" cy="1201979"/>
          </a:xfrm>
          <a:prstGeom prst="rect">
            <a:avLst/>
          </a:prstGeom>
        </p:spPr>
      </p:pic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C1D669A-9835-4141-BB0D-4F0236374CCD}"/>
              </a:ext>
            </a:extLst>
          </p:cNvPr>
          <p:cNvCxnSpPr/>
          <p:nvPr/>
        </p:nvCxnSpPr>
        <p:spPr>
          <a:xfrm>
            <a:off x="457200" y="1288472"/>
            <a:ext cx="0" cy="257714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">
            <a:extLst>
              <a:ext uri="{FF2B5EF4-FFF2-40B4-BE49-F238E27FC236}">
                <a16:creationId xmlns:a16="http://schemas.microsoft.com/office/drawing/2014/main" id="{FF613A04-3DFA-3940-8795-EE80689BA5D6}"/>
              </a:ext>
            </a:extLst>
          </p:cNvPr>
          <p:cNvSpPr/>
          <p:nvPr/>
        </p:nvSpPr>
        <p:spPr>
          <a:xfrm>
            <a:off x="5217037" y="2158172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sum=300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FBA7A3-88B7-924D-BD3F-F044C75C5955}"/>
              </a:ext>
            </a:extLst>
          </p:cNvPr>
          <p:cNvSpPr txBox="1"/>
          <p:nvPr/>
        </p:nvSpPr>
        <p:spPr>
          <a:xfrm>
            <a:off x="-252536" y="3997275"/>
            <a:ext cx="466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/>
              <a:t>Time</a:t>
            </a:r>
          </a:p>
        </p:txBody>
      </p:sp>
      <p:pic>
        <p:nvPicPr>
          <p:cNvPr id="20" name="图片 19">
            <a:extLst>
              <a:ext uri="{FF2B5EF4-FFF2-40B4-BE49-F238E27FC236}">
                <a16:creationId xmlns:a16="http://schemas.microsoft.com/office/drawing/2014/main" id="{51CE0F12-9E7B-5349-A1CE-838D5B9D8AE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6374" y="2659726"/>
            <a:ext cx="2133601" cy="1706881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</p:spTree>
    <p:extLst>
      <p:ext uri="{BB962C8B-B14F-4D97-AF65-F5344CB8AC3E}">
        <p14:creationId xmlns:p14="http://schemas.microsoft.com/office/powerpoint/2010/main" val="14256042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52916-F975-F542-A879-A640A6AD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Problem: What If transfer &amp; audit run </a:t>
            </a:r>
            <a:r>
              <a:rPr lang="en-US" altLang="zh-CN" b="1">
                <a:sym typeface="+mn-lt"/>
              </a:rPr>
              <a:t>concurrently</a:t>
            </a:r>
            <a:r>
              <a:rPr lang="en-US" altLang="zh-CN">
                <a:sym typeface="+mn-lt"/>
              </a:rPr>
              <a:t>? 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7013E6-F004-8740-85B3-A15115C01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CCB07F31-242B-DF42-A2B3-5987A23F0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6500" y="1501663"/>
            <a:ext cx="3200400" cy="418875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BB1E697-57E7-BA4D-B743-4C3989498C9F}"/>
              </a:ext>
            </a:extLst>
          </p:cNvPr>
          <p:cNvSpPr/>
          <p:nvPr/>
        </p:nvSpPr>
        <p:spPr>
          <a:xfrm>
            <a:off x="5624821" y="1030673"/>
            <a:ext cx="299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>
                <a:latin typeface="+mn-lt"/>
                <a:ea typeface="MS PGothic" charset="0"/>
              </a:rPr>
              <a:t>A concurrent execution</a:t>
            </a:r>
            <a:endParaRPr lang="zh-CN" altLang="en-US" sz="2000">
              <a:latin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0596F79-5624-DD4C-A168-AF38AF6F5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4141345"/>
            <a:ext cx="1005483" cy="804387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4832BA-5F28-BE4E-958E-1F1C09B6E5E4}"/>
              </a:ext>
            </a:extLst>
          </p:cNvPr>
          <p:cNvSpPr txBox="1">
            <a:spLocks/>
          </p:cNvSpPr>
          <p:nvPr/>
        </p:nvSpPr>
        <p:spPr>
          <a:xfrm>
            <a:off x="457200" y="170111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C5970B5-9074-C645-8B0B-B23C53A1639D}"/>
              </a:ext>
            </a:extLst>
          </p:cNvPr>
          <p:cNvSpPr/>
          <p:nvPr/>
        </p:nvSpPr>
        <p:spPr>
          <a:xfrm>
            <a:off x="457200" y="163336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7B0C2ED-C9AE-E94F-849A-062A45D9E0EB}"/>
              </a:ext>
            </a:extLst>
          </p:cNvPr>
          <p:cNvSpPr txBox="1"/>
          <p:nvPr/>
        </p:nvSpPr>
        <p:spPr>
          <a:xfrm>
            <a:off x="3970534" y="147186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7FCDF0-3A4B-DD42-A7C6-F61E8134091A}"/>
              </a:ext>
            </a:extLst>
          </p:cNvPr>
          <p:cNvSpPr/>
          <p:nvPr/>
        </p:nvSpPr>
        <p:spPr>
          <a:xfrm>
            <a:off x="457200" y="326715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164727-6548-F343-8813-FB37623C82FC}"/>
              </a:ext>
            </a:extLst>
          </p:cNvPr>
          <p:cNvSpPr txBox="1"/>
          <p:nvPr/>
        </p:nvSpPr>
        <p:spPr>
          <a:xfrm>
            <a:off x="4318099" y="308248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TX2</a:t>
            </a:r>
            <a:endParaRPr kumimoji="1" lang="zh-CN" altLang="en-US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20564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+mn-ea"/>
                <a:sym typeface="+mn-lt"/>
              </a:rPr>
              <a:t>Problem: What If transfer &amp; audit run </a:t>
            </a:r>
            <a:r>
              <a:rPr lang="en-US" altLang="zh-CN" b="1">
                <a:ea typeface="+mn-ea"/>
                <a:sym typeface="+mn-lt"/>
              </a:rPr>
              <a:t>concurrently</a:t>
            </a:r>
            <a:r>
              <a:rPr lang="en-US" altLang="zh-CN">
                <a:ea typeface="+mn-ea"/>
                <a:sym typeface="+mn-lt"/>
              </a:rPr>
              <a:t>? </a:t>
            </a:r>
            <a:endParaRPr lang="en-US">
              <a:ea typeface="+mn-ea"/>
              <a:sym typeface="+mn-lt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107FB38-4DA8-4D40-A1B7-468F17DAFC82}" type="slidenum">
              <a:rPr lang="zh-CN" altLang="en-US" smtClean="0">
                <a:latin typeface="+mn-lt"/>
                <a:ea typeface="+mn-ea"/>
                <a:cs typeface="+mn-ea"/>
                <a:sym typeface="+mn-lt"/>
              </a:rPr>
              <a:t>9</a:t>
            </a:fld>
            <a:endParaRPr lang="zh-CN" altLang="en-US">
              <a:latin typeface="+mn-lt"/>
              <a:ea typeface="+mn-ea"/>
              <a:cs typeface="+mn-ea"/>
              <a:sym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19672" y="1737044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sp>
        <p:nvSpPr>
          <p:cNvPr id="6" name="Rectangle 5"/>
          <p:cNvSpPr/>
          <p:nvPr/>
        </p:nvSpPr>
        <p:spPr>
          <a:xfrm>
            <a:off x="4578412" y="1057640"/>
            <a:ext cx="194476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audit(bank):</a:t>
            </a:r>
          </a:p>
        </p:txBody>
      </p:sp>
      <p:sp>
        <p:nvSpPr>
          <p:cNvPr id="7" name="Rectangle 6"/>
          <p:cNvSpPr/>
          <p:nvPr/>
        </p:nvSpPr>
        <p:spPr>
          <a:xfrm>
            <a:off x="1637596" y="2152946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sum=300</a:t>
            </a:r>
          </a:p>
        </p:txBody>
      </p:sp>
      <p:sp>
        <p:nvSpPr>
          <p:cNvPr id="8" name="Rectangle 7"/>
          <p:cNvSpPr/>
          <p:nvPr/>
        </p:nvSpPr>
        <p:spPr>
          <a:xfrm>
            <a:off x="1637595" y="2682974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0096FF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sum=200</a:t>
            </a:r>
          </a:p>
        </p:txBody>
      </p:sp>
      <p:pic>
        <p:nvPicPr>
          <p:cNvPr id="12" name="内容占位符 11">
            <a:extLst>
              <a:ext uri="{FF2B5EF4-FFF2-40B4-BE49-F238E27FC236}">
                <a16:creationId xmlns:a16="http://schemas.microsoft.com/office/drawing/2014/main" id="{BC090997-3C7A-A649-BA9C-ABDFA783B1A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807" y="1705372"/>
            <a:ext cx="504056" cy="1201979"/>
          </a:xfrm>
        </p:spPr>
      </p:pic>
      <p:sp>
        <p:nvSpPr>
          <p:cNvPr id="13" name="Rectangle 5">
            <a:extLst>
              <a:ext uri="{FF2B5EF4-FFF2-40B4-BE49-F238E27FC236}">
                <a16:creationId xmlns:a16="http://schemas.microsoft.com/office/drawing/2014/main" id="{5223035B-7EB2-A74E-ABE7-5C7FB0A0A03F}"/>
              </a:ext>
            </a:extLst>
          </p:cNvPr>
          <p:cNvSpPr/>
          <p:nvPr/>
        </p:nvSpPr>
        <p:spPr>
          <a:xfrm>
            <a:off x="990103" y="1129308"/>
            <a:ext cx="235833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transfer(bank):</a:t>
            </a:r>
          </a:p>
        </p:txBody>
      </p:sp>
      <p:pic>
        <p:nvPicPr>
          <p:cNvPr id="14" name="内容占位符 11">
            <a:extLst>
              <a:ext uri="{FF2B5EF4-FFF2-40B4-BE49-F238E27FC236}">
                <a16:creationId xmlns:a16="http://schemas.microsoft.com/office/drawing/2014/main" id="{9BA0F64C-EEC2-804E-B56F-B020A532CAA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0" y="1716660"/>
            <a:ext cx="504056" cy="1201979"/>
          </a:xfrm>
          <a:prstGeom prst="rect">
            <a:avLst/>
          </a:prstGeom>
        </p:spPr>
      </p:pic>
      <p:cxnSp>
        <p:nvCxnSpPr>
          <p:cNvPr id="16" name="直线箭头连接符 15">
            <a:extLst>
              <a:ext uri="{FF2B5EF4-FFF2-40B4-BE49-F238E27FC236}">
                <a16:creationId xmlns:a16="http://schemas.microsoft.com/office/drawing/2014/main" id="{4C1D669A-9835-4141-BB0D-4F0236374CCD}"/>
              </a:ext>
            </a:extLst>
          </p:cNvPr>
          <p:cNvCxnSpPr/>
          <p:nvPr/>
        </p:nvCxnSpPr>
        <p:spPr>
          <a:xfrm>
            <a:off x="457200" y="1288472"/>
            <a:ext cx="0" cy="2577140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Rectangle 6">
            <a:extLst>
              <a:ext uri="{FF2B5EF4-FFF2-40B4-BE49-F238E27FC236}">
                <a16:creationId xmlns:a16="http://schemas.microsoft.com/office/drawing/2014/main" id="{FF613A04-3DFA-3940-8795-EE80689BA5D6}"/>
              </a:ext>
            </a:extLst>
          </p:cNvPr>
          <p:cNvSpPr/>
          <p:nvPr/>
        </p:nvSpPr>
        <p:spPr>
          <a:xfrm>
            <a:off x="5217037" y="2158172"/>
            <a:ext cx="1827744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&lt;- sum=300</a:t>
            </a: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AFBA7A3-88B7-924D-BD3F-F044C75C5955}"/>
              </a:ext>
            </a:extLst>
          </p:cNvPr>
          <p:cNvSpPr txBox="1"/>
          <p:nvPr/>
        </p:nvSpPr>
        <p:spPr>
          <a:xfrm>
            <a:off x="-252536" y="3997275"/>
            <a:ext cx="466121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1"/>
            <a:r>
              <a:rPr kumimoji="1" lang="en-US" altLang="zh-CN"/>
              <a:t>Time</a:t>
            </a:r>
          </a:p>
        </p:txBody>
      </p:sp>
      <p:sp>
        <p:nvSpPr>
          <p:cNvPr id="15" name="Rectangle 4">
            <a:extLst>
              <a:ext uri="{FF2B5EF4-FFF2-40B4-BE49-F238E27FC236}">
                <a16:creationId xmlns:a16="http://schemas.microsoft.com/office/drawing/2014/main" id="{F6BF7409-65FF-E34E-87CF-76095FB1CA0B}"/>
              </a:ext>
            </a:extLst>
          </p:cNvPr>
          <p:cNvSpPr/>
          <p:nvPr/>
        </p:nvSpPr>
        <p:spPr>
          <a:xfrm>
            <a:off x="25379" y="4752694"/>
            <a:ext cx="4383296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Why</a:t>
            </a:r>
            <a:r>
              <a:rPr lang="zh-CN" altLang="en-US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we need concurrency? </a:t>
            </a:r>
          </a:p>
        </p:txBody>
      </p:sp>
      <p:pic>
        <p:nvPicPr>
          <p:cNvPr id="18" name="Picture 2" descr="近十年来，摩尔定律在哪些领域失效和延续？ - 知乎">
            <a:extLst>
              <a:ext uri="{FF2B5EF4-FFF2-40B4-BE49-F238E27FC236}">
                <a16:creationId xmlns:a16="http://schemas.microsoft.com/office/drawing/2014/main" id="{2933A75F-A925-3B45-B05B-34D98DDEB9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35327" y="3690890"/>
            <a:ext cx="3763881" cy="20241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Rectangle 4">
            <a:extLst>
              <a:ext uri="{FF2B5EF4-FFF2-40B4-BE49-F238E27FC236}">
                <a16:creationId xmlns:a16="http://schemas.microsoft.com/office/drawing/2014/main" id="{4D530C1B-C634-A54A-A07B-C9251057A590}"/>
              </a:ext>
            </a:extLst>
          </p:cNvPr>
          <p:cNvSpPr/>
          <p:nvPr/>
        </p:nvSpPr>
        <p:spPr>
          <a:xfrm>
            <a:off x="4425619" y="3354664"/>
            <a:ext cx="4383296" cy="405683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 end of </a:t>
            </a:r>
            <a:r>
              <a:rPr lang="en" altLang="zh-CN" sz="2400" b="1"/>
              <a:t>Moore’s law!</a:t>
            </a: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78568315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C00000"/>
                </a:solidFill>
                <a:ea typeface="+mn-ea"/>
              </a:rPr>
              <a:t>Race</a:t>
            </a:r>
            <a:r>
              <a:rPr lang="zh-CN" altLang="en-US" kern="0">
                <a:solidFill>
                  <a:srgbClr val="C00000"/>
                </a:solidFill>
                <a:ea typeface="+mn-ea"/>
              </a:rPr>
              <a:t> </a:t>
            </a:r>
            <a:r>
              <a:rPr lang="en-US" altLang="zh-CN" kern="0">
                <a:solidFill>
                  <a:srgbClr val="C00000"/>
                </a:solidFill>
                <a:ea typeface="+mn-ea"/>
              </a:rPr>
              <a:t>condition</a:t>
            </a:r>
            <a:endParaRPr kumimoji="0" lang="en-US" altLang="zh-CN" b="0" kern="0">
              <a:solidFill>
                <a:srgbClr val="C00000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39646538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031AB6-C447-5247-AE9C-A1198EE6B2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Race Condition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E891734E-279B-3F4C-8B6A-0478BA00046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Race condition</a:t>
            </a:r>
          </a:p>
          <a:p>
            <a:pPr lvl="1"/>
            <a:r>
              <a:rPr kumimoji="1" lang="en-US" altLang="zh-CN"/>
              <a:t>Timing dependent error involving shared state</a:t>
            </a:r>
          </a:p>
          <a:p>
            <a:pPr lvl="1"/>
            <a:r>
              <a:rPr kumimoji="1" lang="en-US" altLang="zh-CN"/>
              <a:t>Whether it happens depends on how threads scheduled</a:t>
            </a:r>
          </a:p>
          <a:p>
            <a:pPr lvl="1"/>
            <a:r>
              <a:rPr kumimoji="1" lang="en-US" altLang="zh-CN"/>
              <a:t>Considering "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++</a:t>
            </a:r>
            <a:r>
              <a:rPr kumimoji="1" lang="en-US" altLang="zh-CN"/>
              <a:t>" by 2 threads concurrently, with </a:t>
            </a:r>
            <a:r>
              <a:rPr kumimoji="1" lang="en-US" altLang="zh-CN" err="1"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en-US" altLang="zh-CN">
                <a:latin typeface="Courier New" panose="02070309020205020404" pitchFamily="49" charset="0"/>
                <a:cs typeface="Courier New" panose="02070309020205020404" pitchFamily="49" charset="0"/>
              </a:rPr>
              <a:t> = 0</a:t>
            </a:r>
            <a:r>
              <a:rPr kumimoji="1" lang="en-US" altLang="zh-CN"/>
              <a:t>: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38AB7F0-0A58-8347-AE4E-C1D6B1120A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pic>
        <p:nvPicPr>
          <p:cNvPr id="6" name="图片 5">
            <a:extLst>
              <a:ext uri="{FF2B5EF4-FFF2-40B4-BE49-F238E27FC236}">
                <a16:creationId xmlns:a16="http://schemas.microsoft.com/office/drawing/2014/main" id="{B54C540D-FD9C-184F-906B-3F58F9CF99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1520" y="3248031"/>
            <a:ext cx="4064744" cy="2273765"/>
          </a:xfrm>
          <a:prstGeom prst="rect">
            <a:avLst/>
          </a:prstGeom>
        </p:spPr>
      </p:pic>
      <p:pic>
        <p:nvPicPr>
          <p:cNvPr id="7" name="图片 6">
            <a:extLst>
              <a:ext uri="{FF2B5EF4-FFF2-40B4-BE49-F238E27FC236}">
                <a16:creationId xmlns:a16="http://schemas.microsoft.com/office/drawing/2014/main" id="{394AC85E-D383-9244-BE17-581EBAF842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00112" y="3241543"/>
            <a:ext cx="4076344" cy="22802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665231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7CEA6AB-4477-A143-94DB-0E888CEABF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Atomicity of the ++ operator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1CD5CE-60C2-2041-9950-33C2BDAB3C1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50000"/>
              </a:lnSpc>
              <a:spcBef>
                <a:spcPct val="10000"/>
              </a:spcBef>
            </a:pPr>
            <a:r>
              <a:rPr lang="en-US" altLang="zh-CN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volatile int in; </a:t>
            </a:r>
          </a:p>
          <a:p>
            <a:pPr lvl="1">
              <a:lnSpc>
                <a:spcPct val="150000"/>
              </a:lnSpc>
              <a:spcBef>
                <a:spcPct val="10000"/>
              </a:spcBef>
            </a:pPr>
            <a:r>
              <a:rPr lang="en-US" altLang="zh-CN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in++;</a:t>
            </a:r>
          </a:p>
          <a:p>
            <a:pPr>
              <a:lnSpc>
                <a:spcPct val="150000"/>
              </a:lnSpc>
              <a:spcBef>
                <a:spcPct val="10000"/>
              </a:spcBef>
            </a:pPr>
            <a:r>
              <a:rPr lang="en-US" altLang="zh-CN">
                <a:ea typeface="MS PGothic" panose="020B0600070205080204" pitchFamily="34" charset="-128"/>
              </a:rPr>
              <a:t>Works? </a:t>
            </a:r>
          </a:p>
          <a:p>
            <a:pPr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in, 	%</a:t>
            </a:r>
            <a:r>
              <a:rPr lang="en-US" altLang="zh-CN" sz="180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add    $0x1, %</a:t>
            </a:r>
            <a:r>
              <a:rPr lang="en-US" altLang="zh-CN" sz="180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 </a:t>
            </a:r>
          </a:p>
          <a:p>
            <a:pPr lvl="2">
              <a:lnSpc>
                <a:spcPct val="150000"/>
              </a:lnSpc>
              <a:spcBef>
                <a:spcPct val="10000"/>
              </a:spcBef>
              <a:buNone/>
            </a:pP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mov    %</a:t>
            </a:r>
            <a:r>
              <a:rPr lang="en-US" altLang="zh-CN" sz="1800" err="1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eax</a:t>
            </a:r>
            <a:r>
              <a:rPr lang="en-US" altLang="zh-CN" sz="1800">
                <a:latin typeface="Courier New" panose="02070309020205020404" pitchFamily="49" charset="0"/>
                <a:ea typeface="MS PGothic" panose="020B0600070205080204" pitchFamily="34" charset="-128"/>
                <a:cs typeface="Courier New" panose="02070309020205020404" pitchFamily="49" charset="0"/>
              </a:rPr>
              <a:t>, in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89830D1-4064-2A48-A342-4B706E9D0E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83511178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DC19070-8C15-1444-B6F3-E32F1F153F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charset="0"/>
              </a:rPr>
              <a:t>Race Condition </a:t>
            </a:r>
            <a:r>
              <a:rPr lang="en-US" altLang="zh-CN">
                <a:ea typeface="楷体_GB2312" charset="0"/>
              </a:rPr>
              <a:t>is</a:t>
            </a:r>
            <a:r>
              <a:rPr lang="en-US" altLang="zh-CN">
                <a:ea typeface="楷体_GB2312" charset="0"/>
                <a:cs typeface="楷体_GB2312" charset="0"/>
              </a:rPr>
              <a:t> </a:t>
            </a:r>
            <a:r>
              <a:rPr lang="en-US" altLang="zh-CN">
                <a:ea typeface="MS PGothic" charset="0"/>
              </a:rPr>
              <a:t>Hard to Control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D64A951-25A1-764D-B7AA-6D622022CB4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/>
              <a:t>Must make sure all possible schedules are safe</a:t>
            </a:r>
          </a:p>
          <a:p>
            <a:pPr lvl="1"/>
            <a:r>
              <a:rPr kumimoji="1" lang="en-US" altLang="zh-CN"/>
              <a:t>Number of possible schedules permutations is huge</a:t>
            </a:r>
          </a:p>
          <a:p>
            <a:pPr lvl="1"/>
            <a:r>
              <a:rPr kumimoji="1" lang="en-US" altLang="zh-CN"/>
              <a:t>Bad schedules that will and will not work sometimes  </a:t>
            </a:r>
          </a:p>
          <a:p>
            <a:r>
              <a:rPr kumimoji="1" lang="en-US" altLang="zh-CN"/>
              <a:t>They are intermittent </a:t>
            </a:r>
          </a:p>
          <a:p>
            <a:pPr lvl="1"/>
            <a:r>
              <a:rPr kumimoji="1" lang="en-US" altLang="zh-CN"/>
              <a:t>Small timing changes between invocations might result in different behavior which can hide bug (e.g., Therac-25)</a:t>
            </a:r>
          </a:p>
          <a:p>
            <a:pPr lvl="1"/>
            <a:r>
              <a:rPr kumimoji="1" lang="en-US" altLang="zh-CN"/>
              <a:t>Also known as </a:t>
            </a:r>
            <a:r>
              <a:rPr kumimoji="1" lang="en-US" altLang="zh-CN" b="1">
                <a:solidFill>
                  <a:srgbClr val="C00000"/>
                </a:solidFill>
              </a:rPr>
              <a:t>Heisenbugs</a:t>
            </a:r>
            <a:r>
              <a:rPr kumimoji="1" lang="en-US" altLang="zh-CN"/>
              <a:t> (Heisenberg uncertainty)</a:t>
            </a:r>
          </a:p>
          <a:p>
            <a:pPr lvl="2"/>
            <a:r>
              <a:rPr kumimoji="1" lang="en-US" altLang="zh-CN"/>
              <a:t>Solution-1: DMT (Deterministic Multi-Threading)</a:t>
            </a:r>
          </a:p>
          <a:p>
            <a:pPr lvl="2"/>
            <a:r>
              <a:rPr kumimoji="1" lang="en-US" altLang="zh-CN"/>
              <a:t>Solution-2: Record and Replay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F6699AD-ED5C-D84C-9A8A-0DE7B3454F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988810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0688C00-3482-AE46-A963-07D8238C76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Race</a:t>
            </a:r>
            <a:r>
              <a:rPr kumimoji="1" lang="zh-CN" altLang="en-US"/>
              <a:t> </a:t>
            </a:r>
            <a:r>
              <a:rPr kumimoji="1" lang="en-US" altLang="zh-CN"/>
              <a:t>Condition</a:t>
            </a:r>
            <a:r>
              <a:rPr kumimoji="1" lang="zh-CN" altLang="en-US"/>
              <a:t> </a:t>
            </a:r>
            <a:r>
              <a:rPr kumimoji="1" lang="en-US" altLang="zh-CN"/>
              <a:t>in</a:t>
            </a:r>
            <a:r>
              <a:rPr kumimoji="1" lang="zh-CN" altLang="en-US"/>
              <a:t> </a:t>
            </a:r>
            <a:r>
              <a:rPr kumimoji="1" lang="en-US" altLang="zh-CN"/>
              <a:t>Therac-25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3EA9AD9-6214-C848-9277-84CA8E59B63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C775F3C-F195-9C4E-A26F-3CC67369641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4308" b="1018"/>
          <a:stretch/>
        </p:blipFill>
        <p:spPr>
          <a:xfrm>
            <a:off x="251520" y="1429814"/>
            <a:ext cx="3662659" cy="2808312"/>
          </a:xfrm>
          <a:prstGeom prst="rect">
            <a:avLst/>
          </a:prstGeom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CF99E593-3131-F547-8E1B-7EA4D987BAA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78288" y="1320700"/>
            <a:ext cx="4696868" cy="2937810"/>
          </a:xfrm>
          <a:prstGeom prst="rect">
            <a:avLst/>
          </a:prstGeom>
        </p:spPr>
      </p:pic>
      <p:sp>
        <p:nvSpPr>
          <p:cNvPr id="7" name="矩形 6">
            <a:extLst>
              <a:ext uri="{FF2B5EF4-FFF2-40B4-BE49-F238E27FC236}">
                <a16:creationId xmlns:a16="http://schemas.microsoft.com/office/drawing/2014/main" id="{5594E404-D3C4-A845-8C22-890067D526B1}"/>
              </a:ext>
            </a:extLst>
          </p:cNvPr>
          <p:cNvSpPr/>
          <p:nvPr/>
        </p:nvSpPr>
        <p:spPr>
          <a:xfrm>
            <a:off x="251520" y="4585692"/>
            <a:ext cx="8652227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The equipment control task did not properly synchronize with the operator interface task, so that race conditions occurred if the operator changed the setup too quickly.</a:t>
            </a:r>
            <a:r>
              <a:rPr lang="zh-CN" altLang="en-US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" altLang="zh-CN">
                <a:latin typeface="Arial" panose="020B0604020202020204" pitchFamily="34" charset="0"/>
                <a:cs typeface="Arial" panose="020B0604020202020204" pitchFamily="34" charset="0"/>
              </a:rPr>
              <a:t>n three cases, the injured patients later died as a result of the overdose</a:t>
            </a:r>
            <a:r>
              <a:rPr lang="en-US" altLang="zh-CN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9533107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6F04C01-F956-2B43-A5D2-C91DA0A5A4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Race condition is bad, and is common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642CC79-21E2-ED48-90B1-90D5D487CE7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Bring </a:t>
            </a:r>
            <a:r>
              <a:rPr lang="en-US" altLang="zh-CN"/>
              <a:t>unsatisfactory</a:t>
            </a:r>
            <a:r>
              <a:rPr kumimoji="1" lang="en-US" altLang="zh-CN"/>
              <a:t> to the customers</a:t>
            </a:r>
          </a:p>
          <a:p>
            <a:pPr lvl="1"/>
            <a:r>
              <a:rPr kumimoji="1" lang="en-US" altLang="zh-CN"/>
              <a:t>E.g., the comment system in </a:t>
            </a:r>
            <a:endParaRPr lang="en-US" altLang="zh-CN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64C8A6F-F6FC-1048-B87F-BFE85BF64E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  <p:pic>
        <p:nvPicPr>
          <p:cNvPr id="5" name="Picture 2" descr="Zhihu · GitHub">
            <a:extLst>
              <a:ext uri="{FF2B5EF4-FFF2-40B4-BE49-F238E27FC236}">
                <a16:creationId xmlns:a16="http://schemas.microsoft.com/office/drawing/2014/main" id="{F3694268-4C04-0341-9510-87CCEC96A5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75044" y="1544237"/>
            <a:ext cx="468394" cy="46839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图片 5">
            <a:extLst>
              <a:ext uri="{FF2B5EF4-FFF2-40B4-BE49-F238E27FC236}">
                <a16:creationId xmlns:a16="http://schemas.microsoft.com/office/drawing/2014/main" id="{98BBA62A-3476-4B4B-AF55-FC1BF3EC44E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277" y="1477198"/>
            <a:ext cx="1930061" cy="3606167"/>
          </a:xfrm>
          <a:prstGeom prst="rect">
            <a:avLst/>
          </a:prstGeom>
        </p:spPr>
      </p:pic>
      <p:sp>
        <p:nvSpPr>
          <p:cNvPr id="7" name="圆角矩形标注 6">
            <a:extLst>
              <a:ext uri="{FF2B5EF4-FFF2-40B4-BE49-F238E27FC236}">
                <a16:creationId xmlns:a16="http://schemas.microsoft.com/office/drawing/2014/main" id="{874EA666-F41B-124A-8BF2-1308AC7B19B1}"/>
              </a:ext>
            </a:extLst>
          </p:cNvPr>
          <p:cNvSpPr/>
          <p:nvPr/>
        </p:nvSpPr>
        <p:spPr bwMode="auto">
          <a:xfrm>
            <a:off x="3158314" y="4249192"/>
            <a:ext cx="3501918" cy="658044"/>
          </a:xfrm>
          <a:prstGeom prst="wedgeRoundRectCallout">
            <a:avLst>
              <a:gd name="adj1" fmla="val 38973"/>
              <a:gd name="adj2" fmla="val -78475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F87F90E5-46DE-3448-AF6B-DC074F70FBB6}"/>
              </a:ext>
            </a:extLst>
          </p:cNvPr>
          <p:cNvSpPr/>
          <p:nvPr/>
        </p:nvSpPr>
        <p:spPr>
          <a:xfrm>
            <a:off x="3203848" y="4252368"/>
            <a:ext cx="4750018" cy="83099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+mn-lt"/>
              </a:rPr>
              <a:t>Show 5 comments;</a:t>
            </a:r>
          </a:p>
          <a:p>
            <a:r>
              <a:rPr lang="en-US" altLang="zh-CN">
                <a:latin typeface="+mn-lt"/>
              </a:rPr>
              <a:t>But only 3 presented on the app</a:t>
            </a:r>
            <a:endParaRPr lang="zh-CN" altLang="en-US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79375534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182B478-2F41-8E42-8AAE-BD0A76ECEE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Race</a:t>
            </a:r>
            <a:r>
              <a:rPr kumimoji="1" lang="zh-CN" altLang="en-US"/>
              <a:t> </a:t>
            </a:r>
            <a:r>
              <a:rPr kumimoji="1" lang="en-US" altLang="zh-CN"/>
              <a:t>in</a:t>
            </a:r>
            <a:r>
              <a:rPr kumimoji="1" lang="zh-CN" altLang="en-US"/>
              <a:t> </a:t>
            </a:r>
            <a:r>
              <a:rPr kumimoji="1" lang="en-US" altLang="zh-CN"/>
              <a:t>Kernel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CD2B695-DA59-B64E-A5E1-EC75AD3970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1DAB2FA-EC58-4446-ACF6-B54A798C98AF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b="17240"/>
          <a:stretch/>
        </p:blipFill>
        <p:spPr>
          <a:xfrm>
            <a:off x="3396456" y="532750"/>
            <a:ext cx="5715000" cy="4729708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1ACF3B40-04B7-A544-9A45-2D6092DB98E0}"/>
              </a:ext>
            </a:extLst>
          </p:cNvPr>
          <p:cNvSpPr/>
          <p:nvPr/>
        </p:nvSpPr>
        <p:spPr>
          <a:xfrm>
            <a:off x="1714500" y="5347638"/>
            <a:ext cx="571500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cs typeface="Arial" panose="020B0604020202020204" pitchFamily="34" charset="0"/>
              </a:rPr>
              <a:t>[S&amp;P'19]</a:t>
            </a:r>
            <a:r>
              <a:rPr lang="zh-CN" altLang="en-US" sz="140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" altLang="zh-CN" sz="1400">
                <a:latin typeface="Arial" panose="020B0604020202020204" pitchFamily="34" charset="0"/>
                <a:cs typeface="Arial" panose="020B0604020202020204" pitchFamily="34" charset="0"/>
              </a:rPr>
              <a:t>RAZZER: Finding Kernel Race Bugs through Fuzzing</a:t>
            </a:r>
            <a:endParaRPr lang="zh-CN" altLang="en-US" sz="1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DB62D925-8B90-C148-94FE-7E22D15CD855}"/>
              </a:ext>
            </a:extLst>
          </p:cNvPr>
          <p:cNvSpPr txBox="1">
            <a:spLocks/>
          </p:cNvSpPr>
          <p:nvPr/>
        </p:nvSpPr>
        <p:spPr>
          <a:xfrm>
            <a:off x="457200" y="1151796"/>
            <a:ext cx="3322712" cy="4195842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1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sz="2000" b="0" dirty="0"/>
              <a:t>A simplified race example on CVE-2017-2636</a:t>
            </a:r>
          </a:p>
          <a:p>
            <a:pPr>
              <a:lnSpc>
                <a:spcPct val="110000"/>
              </a:lnSpc>
            </a:pPr>
            <a:endParaRPr lang="en" altLang="zh-CN" sz="400" b="0" dirty="0"/>
          </a:p>
          <a:p>
            <a:r>
              <a:rPr lang="en" altLang="zh-CN" sz="2000" b="0" dirty="0"/>
              <a:t>As a user program executes two </a:t>
            </a:r>
            <a:r>
              <a:rPr lang="en" altLang="zh-CN" sz="2000" b="0" dirty="0" err="1"/>
              <a:t>syscalls</a:t>
            </a:r>
            <a:r>
              <a:rPr lang="en" altLang="zh-CN" sz="2000" b="0" dirty="0"/>
              <a:t> concurrently, a data race on </a:t>
            </a:r>
            <a:r>
              <a:rPr lang="en" altLang="zh-CN" sz="2000" b="0" dirty="0" err="1"/>
              <a:t>n_hdlc</a:t>
            </a:r>
            <a:r>
              <a:rPr lang="en" altLang="zh-CN" sz="2000" b="0" dirty="0"/>
              <a:t>-&gt;</a:t>
            </a:r>
            <a:r>
              <a:rPr lang="en" altLang="zh-CN" sz="2000" b="0" dirty="0" err="1"/>
              <a:t>tbuf</a:t>
            </a:r>
            <a:r>
              <a:rPr lang="en" altLang="zh-CN" sz="2000" b="0" dirty="0"/>
              <a:t> may occur depending on the execution order, which leads to a double</a:t>
            </a:r>
            <a:r>
              <a:rPr lang="en-US" altLang="zh-CN" sz="2000" b="0" dirty="0"/>
              <a:t>-</a:t>
            </a:r>
            <a:r>
              <a:rPr lang="en" altLang="zh-CN" sz="2000" b="0" dirty="0"/>
              <a:t>free issue allowing an attacker to launch privilege escalation attack</a:t>
            </a:r>
            <a:endParaRPr kumimoji="1" lang="zh-CN" alt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97952440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1782497-10CF-BF4D-A38A-AB659DAB07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In summary: data management is hard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7B4901-D92F-B145-94B2-0809E6F5612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Every system that manages data continuously </a:t>
            </a:r>
            <a:r>
              <a:rPr kumimoji="1" lang="en-US" altLang="zh-CN" dirty="0">
                <a:solidFill>
                  <a:srgbClr val="BE384B"/>
                </a:solidFill>
              </a:rPr>
              <a:t>solve the same problems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Crash consistency</a:t>
            </a:r>
            <a:r>
              <a:rPr kumimoji="1" lang="en-US" altLang="zh-CN" dirty="0"/>
              <a:t> (see lecture 09)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Atomicity</a:t>
            </a:r>
            <a:r>
              <a:rPr kumimoji="1" lang="en-US" altLang="zh-CN" dirty="0"/>
              <a:t> (see lecture 10)</a:t>
            </a:r>
          </a:p>
          <a:p>
            <a:pPr lvl="1"/>
            <a:r>
              <a:rPr kumimoji="1" lang="en-US" altLang="zh-CN" b="1" dirty="0">
                <a:solidFill>
                  <a:srgbClr val="BE384B"/>
                </a:solidFill>
              </a:rPr>
              <a:t>Race condition </a:t>
            </a:r>
            <a:r>
              <a:rPr kumimoji="1" lang="en-US" altLang="zh-CN" dirty="0"/>
              <a:t>(we should leverage multiple cores to boot performance!) </a:t>
            </a:r>
          </a:p>
          <a:p>
            <a:r>
              <a:rPr kumimoji="1" lang="en-US" altLang="zh-CN" b="0" dirty="0"/>
              <a:t>Development is challenging:  we only want to write the application logic!</a:t>
            </a:r>
          </a:p>
          <a:p>
            <a:pPr lvl="1"/>
            <a:r>
              <a:rPr kumimoji="1" lang="en-US" altLang="zh-CN" b="0" dirty="0"/>
              <a:t>E.g., </a:t>
            </a:r>
            <a:r>
              <a:rPr kumimoji="1" lang="en-US" altLang="zh-CN" dirty="0"/>
              <a:t>only write the bank transfer program</a:t>
            </a:r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84AFF50-2E6D-5F40-8314-37D7E4AD1B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E11A4422-788D-CB4A-82DA-BC651D30089F}"/>
              </a:ext>
            </a:extLst>
          </p:cNvPr>
          <p:cNvSpPr/>
          <p:nvPr/>
        </p:nvSpPr>
        <p:spPr>
          <a:xfrm>
            <a:off x="1655676" y="4117416"/>
            <a:ext cx="5832648" cy="775015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Can we provide a systematic </a:t>
            </a:r>
            <a:r>
              <a:rPr lang="en-US" altLang="zh-CN" sz="2400" b="1">
                <a:solidFill>
                  <a:srgbClr val="BE384B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abstraction</a:t>
            </a: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 to </a:t>
            </a:r>
            <a:r>
              <a:rPr lang="en-US" altLang="zh-CN" sz="2400" b="1">
                <a:solidFill>
                  <a:srgbClr val="BE384B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simplify data management</a:t>
            </a:r>
            <a:r>
              <a:rPr lang="en-US" altLang="zh-CN" sz="24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? </a:t>
            </a:r>
          </a:p>
        </p:txBody>
      </p:sp>
    </p:spTree>
    <p:extLst>
      <p:ext uri="{BB962C8B-B14F-4D97-AF65-F5344CB8AC3E}">
        <p14:creationId xmlns:p14="http://schemas.microsoft.com/office/powerpoint/2010/main" val="74273548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89584" y="2621230"/>
            <a:ext cx="7307708" cy="2053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Transactions</a:t>
            </a:r>
            <a:endParaRPr kumimoji="0" lang="en-US" altLang="zh-CN" b="0" kern="0">
              <a:solidFill>
                <a:srgbClr val="BE384B"/>
              </a:solidFill>
              <a:latin typeface="Courier New" panose="02070309020205020404" pitchFamily="49" charset="0"/>
              <a:ea typeface="+mn-ea"/>
              <a:cs typeface="Courier New" panose="02070309020205020404" pitchFamily="49" charset="0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645374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F61727C-F840-F74B-A96B-6075E78912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>
                <a:ea typeface="宋体" panose="02010600030101010101" pitchFamily="2" charset="-122"/>
              </a:rPr>
              <a:t>What is a transaction (TX)?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B4A09-49CE-F644-869D-4A888D1D0A2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>
                <a:ea typeface="宋体" panose="02010600030101010101" pitchFamily="2" charset="-122"/>
              </a:rPr>
              <a:t>An abstraction to manage the data</a:t>
            </a:r>
          </a:p>
          <a:p>
            <a:r>
              <a:rPr kumimoji="1" lang="en-US" altLang="zh-CN" dirty="0">
                <a:ea typeface="宋体" panose="02010600030101010101" pitchFamily="2" charset="-122"/>
              </a:rPr>
              <a:t>Data is also an abstract concept, can be arbitrary computing data. Concrete examples including: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Key-value store entries 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File system metadata (e.g., directory, </a:t>
            </a:r>
            <a:r>
              <a:rPr kumimoji="1" lang="en-US" altLang="zh-CN" dirty="0" err="1">
                <a:ea typeface="宋体" panose="02010600030101010101" pitchFamily="2" charset="-122"/>
              </a:rPr>
              <a:t>inode</a:t>
            </a:r>
            <a:r>
              <a:rPr kumimoji="1" lang="en-US" altLang="zh-CN" dirty="0">
                <a:ea typeface="宋体" panose="02010600030101010101" pitchFamily="2" charset="-122"/>
              </a:rPr>
              <a:t>, </a:t>
            </a:r>
            <a:r>
              <a:rPr kumimoji="1" lang="en-US" altLang="zh-CN" dirty="0" err="1">
                <a:ea typeface="宋体" panose="02010600030101010101" pitchFamily="2" charset="-122"/>
              </a:rPr>
              <a:t>etc</a:t>
            </a:r>
            <a:r>
              <a:rPr kumimoji="1" lang="en-US" altLang="zh-CN" dirty="0">
                <a:ea typeface="宋体" panose="02010600030101010101" pitchFamily="2" charset="-122"/>
              </a:rPr>
              <a:t>)</a:t>
            </a:r>
          </a:p>
          <a:p>
            <a:pPr lvl="1"/>
            <a:r>
              <a:rPr kumimoji="1" lang="en-US" altLang="zh-CN" dirty="0">
                <a:ea typeface="宋体" panose="02010600030101010101" pitchFamily="2" charset="-122"/>
              </a:rPr>
              <a:t>Processor’s metadata (e.g., child processors)</a:t>
            </a:r>
          </a:p>
          <a:p>
            <a:r>
              <a:rPr kumimoji="1" lang="en-US" altLang="zh-CN" dirty="0"/>
              <a:t>Look like similar program, with data managed by the TX system, and extra mark to denote the start/end of a TX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B9D7565-879B-C14B-A5CE-B804947EFD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4611329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33A9F09-F3FF-EE4F-B3F5-783A8B61C4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TX: an abstraction to ease data management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688C9F2F-261F-D74F-8A42-B0736F7FF38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CN"/>
              <a:t>Transactions handle </a:t>
            </a:r>
            <a:r>
              <a:rPr kumimoji="1" lang="en-US" altLang="zh-CN">
                <a:solidFill>
                  <a:srgbClr val="BE384B"/>
                </a:solidFill>
              </a:rPr>
              <a:t>failure atomicity</a:t>
            </a:r>
            <a:r>
              <a:rPr kumimoji="1" lang="en-US" altLang="zh-CN"/>
              <a:t> &amp; </a:t>
            </a:r>
            <a:r>
              <a:rPr kumimoji="1" lang="en-US" altLang="zh-CN">
                <a:solidFill>
                  <a:srgbClr val="BE384B"/>
                </a:solidFill>
              </a:rPr>
              <a:t>race conditions</a:t>
            </a:r>
          </a:p>
          <a:p>
            <a:r>
              <a:rPr kumimoji="1" lang="en-US" altLang="zh-CN"/>
              <a:t>Writing with TX is straightforward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mark when a TX starts</a:t>
            </a:r>
          </a:p>
          <a:p>
            <a:pPr lvl="1"/>
            <a:r>
              <a:rPr kumimoji="1" lang="en-US" altLang="zh-CN"/>
              <a:t>Use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kumimoji="1" lang="en-US" altLang="zh-CN"/>
              <a:t>to commit the TX</a:t>
            </a:r>
          </a:p>
          <a:p>
            <a:pPr lvl="1"/>
            <a:r>
              <a:rPr kumimoji="1" lang="en-US" altLang="zh-CN"/>
              <a:t>Rewrite the data read/write with TX’s interface</a:t>
            </a:r>
          </a:p>
          <a:p>
            <a:pPr lvl="2">
              <a:lnSpc>
                <a:spcPct val="150000"/>
              </a:lnSpc>
            </a:pPr>
            <a:r>
              <a:rPr kumimoji="1" lang="en-US" altLang="zh-CN"/>
              <a:t>E.g.,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bank[a] = bank[a] – amt </a:t>
            </a:r>
            <a:endParaRPr kumimoji="1" lang="en-US" altLang="zh-CN"/>
          </a:p>
          <a:p>
            <a:pPr marL="914400" lvl="2" indent="0">
              <a:lnSpc>
                <a:spcPct val="150000"/>
              </a:lnSpc>
              <a:buNone/>
            </a:pPr>
            <a:r>
              <a:rPr lang="en-US" altLang="zh-CN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F13563E-0304-AC41-BA25-3098BEEBA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sp>
        <p:nvSpPr>
          <p:cNvPr id="6" name="任意形状 5">
            <a:extLst>
              <a:ext uri="{FF2B5EF4-FFF2-40B4-BE49-F238E27FC236}">
                <a16:creationId xmlns:a16="http://schemas.microsoft.com/office/drawing/2014/main" id="{E23A3667-5FFB-124D-9242-1B5F690BDD15}"/>
              </a:ext>
            </a:extLst>
          </p:cNvPr>
          <p:cNvSpPr/>
          <p:nvPr/>
        </p:nvSpPr>
        <p:spPr>
          <a:xfrm>
            <a:off x="5225143" y="3396343"/>
            <a:ext cx="528525" cy="513128"/>
          </a:xfrm>
          <a:custGeom>
            <a:avLst/>
            <a:gdLst>
              <a:gd name="connsiteX0" fmla="*/ 0 w 528525"/>
              <a:gd name="connsiteY0" fmla="*/ 0 h 513128"/>
              <a:gd name="connsiteX1" fmla="*/ 381000 w 528525"/>
              <a:gd name="connsiteY1" fmla="*/ 43543 h 513128"/>
              <a:gd name="connsiteX2" fmla="*/ 511628 w 528525"/>
              <a:gd name="connsiteY2" fmla="*/ 468086 h 513128"/>
              <a:gd name="connsiteX3" fmla="*/ 32657 w 528525"/>
              <a:gd name="connsiteY3" fmla="*/ 500743 h 513128"/>
              <a:gd name="connsiteX4" fmla="*/ 32657 w 528525"/>
              <a:gd name="connsiteY4" fmla="*/ 500743 h 5131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28525" h="513128">
                <a:moveTo>
                  <a:pt x="0" y="0"/>
                </a:moveTo>
                <a:lnTo>
                  <a:pt x="381000" y="43543"/>
                </a:lnTo>
                <a:cubicBezTo>
                  <a:pt x="466271" y="121557"/>
                  <a:pt x="569685" y="391886"/>
                  <a:pt x="511628" y="468086"/>
                </a:cubicBezTo>
                <a:cubicBezTo>
                  <a:pt x="453571" y="544286"/>
                  <a:pt x="32657" y="500743"/>
                  <a:pt x="32657" y="500743"/>
                </a:cubicBezTo>
                <a:lnTo>
                  <a:pt x="32657" y="500743"/>
                </a:ln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6B9E5A67-2E50-334A-9936-E87F004ABF6E}"/>
              </a:ext>
            </a:extLst>
          </p:cNvPr>
          <p:cNvSpPr txBox="1">
            <a:spLocks/>
          </p:cNvSpPr>
          <p:nvPr/>
        </p:nvSpPr>
        <p:spPr>
          <a:xfrm>
            <a:off x="273377" y="4391384"/>
            <a:ext cx="3930977" cy="900442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6C0F207E-A621-264E-8B69-2DE37BB3D21D}"/>
              </a:ext>
            </a:extLst>
          </p:cNvPr>
          <p:cNvSpPr txBox="1">
            <a:spLocks/>
          </p:cNvSpPr>
          <p:nvPr/>
        </p:nvSpPr>
        <p:spPr>
          <a:xfrm>
            <a:off x="4812811" y="4176269"/>
            <a:ext cx="4296264" cy="1330672"/>
          </a:xfrm>
          <a:prstGeom prst="rect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txBody>
          <a:bodyPr vert="horz" lIns="91440" tIns="45720" rIns="91440" bIns="45720" rtlCol="0">
            <a:no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amt,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):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tx.begin</a:t>
            </a: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(b,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(b) + amt);        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tx.write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(a, </a:t>
            </a:r>
            <a:r>
              <a:rPr lang="en-US" altLang="zh-CN" sz="16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tx.read</a:t>
            </a:r>
            <a:r>
              <a:rPr lang="en-US" altLang="zh-CN" sz="16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(a) – amt);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    </a:t>
            </a:r>
            <a:r>
              <a:rPr lang="en-US" altLang="zh-CN" sz="1600" b="0" err="1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tx.commit</a:t>
            </a:r>
            <a:r>
              <a:rPr lang="en-US" altLang="zh-CN" sz="16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()</a:t>
            </a:r>
          </a:p>
          <a:p>
            <a:pPr>
              <a:lnSpc>
                <a:spcPct val="100000"/>
              </a:lnSpc>
              <a:spcBef>
                <a:spcPts val="0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16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5" name="右箭头 4">
            <a:extLst>
              <a:ext uri="{FF2B5EF4-FFF2-40B4-BE49-F238E27FC236}">
                <a16:creationId xmlns:a16="http://schemas.microsoft.com/office/drawing/2014/main" id="{1B900021-0629-A94D-A0FF-0398E6D07D26}"/>
              </a:ext>
            </a:extLst>
          </p:cNvPr>
          <p:cNvSpPr/>
          <p:nvPr/>
        </p:nvSpPr>
        <p:spPr>
          <a:xfrm>
            <a:off x="4128942" y="4641258"/>
            <a:ext cx="810706" cy="432638"/>
          </a:xfrm>
          <a:prstGeom prst="rightArrow">
            <a:avLst/>
          </a:prstGeom>
          <a:solidFill>
            <a:schemeClr val="bg1"/>
          </a:solidFill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9" name="Rectangle 4">
            <a:extLst>
              <a:ext uri="{FF2B5EF4-FFF2-40B4-BE49-F238E27FC236}">
                <a16:creationId xmlns:a16="http://schemas.microsoft.com/office/drawing/2014/main" id="{93E7B31E-2D52-A740-9654-0445FA8AD87D}"/>
              </a:ext>
            </a:extLst>
          </p:cNvPr>
          <p:cNvSpPr/>
          <p:nvPr/>
        </p:nvSpPr>
        <p:spPr>
          <a:xfrm>
            <a:off x="1109414" y="5193591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Program </a:t>
            </a:r>
          </a:p>
        </p:txBody>
      </p:sp>
      <p:sp>
        <p:nvSpPr>
          <p:cNvPr id="10" name="Rectangle 4">
            <a:extLst>
              <a:ext uri="{FF2B5EF4-FFF2-40B4-BE49-F238E27FC236}">
                <a16:creationId xmlns:a16="http://schemas.microsoft.com/office/drawing/2014/main" id="{AEDAAED0-5640-EB4D-9DEA-D55F89ADD648}"/>
              </a:ext>
            </a:extLst>
          </p:cNvPr>
          <p:cNvSpPr/>
          <p:nvPr/>
        </p:nvSpPr>
        <p:spPr>
          <a:xfrm>
            <a:off x="6796428" y="5240737"/>
            <a:ext cx="1888802" cy="313350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Transaction </a:t>
            </a:r>
          </a:p>
        </p:txBody>
      </p:sp>
    </p:spTree>
    <p:extLst>
      <p:ext uri="{BB962C8B-B14F-4D97-AF65-F5344CB8AC3E}">
        <p14:creationId xmlns:p14="http://schemas.microsoft.com/office/powerpoint/2010/main" val="1731731696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92F387E-8151-2642-852C-07D4E253DEE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What can a TX provide?  ACID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B13E73F9-48FA-1A4E-96A9-2BA0AD6AB56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129308"/>
            <a:ext cx="8651875" cy="3771636"/>
          </a:xfrm>
        </p:spPr>
        <p:txBody>
          <a:bodyPr/>
          <a:lstStyle/>
          <a:p>
            <a:r>
              <a:rPr kumimoji="1" lang="en-US" altLang="zh-CN" b="0"/>
              <a:t>The program btw </a:t>
            </a:r>
            <a:r>
              <a: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kumimoji="1"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() &amp; </a:t>
            </a:r>
            <a:r>
              <a:rPr kumimoji="1"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() } </a:t>
            </a:r>
            <a:r>
              <a:rPr kumimoji="1" lang="en-US" altLang="zh-CN" b="0"/>
              <a:t>has the following properties:</a:t>
            </a:r>
          </a:p>
          <a:p>
            <a:r>
              <a:rPr kumimoji="1" lang="en" altLang="zh-CN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A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>
                <a:solidFill>
                  <a:schemeClr val="tx1">
                    <a:lumMod val="95000"/>
                    <a:lumOff val="5000"/>
                  </a:schemeClr>
                </a:solidFill>
              </a:rPr>
              <a:t>Atomicity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endParaRPr kumimoji="1" lang="en" altLang="zh-CN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C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>
                <a:solidFill>
                  <a:schemeClr val="tx1">
                    <a:lumMod val="95000"/>
                    <a:lumOff val="5000"/>
                  </a:schemeClr>
                </a:solidFill>
              </a:rPr>
              <a:t>Consistency</a:t>
            </a:r>
          </a:p>
          <a:p>
            <a:r>
              <a:rPr kumimoji="1" lang="en" altLang="zh-CN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I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>
                <a:solidFill>
                  <a:schemeClr val="tx1">
                    <a:lumMod val="95000"/>
                    <a:lumOff val="5000"/>
                  </a:schemeClr>
                </a:solidFill>
              </a:rPr>
              <a:t>Isolation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    </a:t>
            </a:r>
            <a:endParaRPr kumimoji="1" lang="en" altLang="zh-CN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kumimoji="1" lang="en" altLang="zh-CN">
                <a:solidFill>
                  <a:srgbClr val="013D91"/>
                </a:solidFill>
                <a:latin typeface="Courier New" panose="02070309020205020404" pitchFamily="49" charset="0"/>
                <a:cs typeface="Courier New" panose="02070309020205020404" pitchFamily="49" charset="0"/>
              </a:rPr>
              <a:t>D</a:t>
            </a:r>
            <a:r>
              <a:rPr kumimoji="1" lang="zh-CN" altLang="en-US">
                <a:solidFill>
                  <a:schemeClr val="tx1">
                    <a:lumMod val="95000"/>
                    <a:lumOff val="5000"/>
                  </a:schemeClr>
                </a:solidFill>
              </a:rPr>
              <a:t>：</a:t>
            </a:r>
            <a:r>
              <a:rPr kumimoji="1" lang="en" altLang="zh-CN">
                <a:solidFill>
                  <a:schemeClr val="tx1">
                    <a:lumMod val="95000"/>
                    <a:lumOff val="5000"/>
                  </a:schemeClr>
                </a:solidFill>
              </a:rPr>
              <a:t>Durability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AE74FB8-CD37-AA4E-8DEA-6E35F90565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Picture 2" descr="What Is Design for Reliability (DfR)? | Ansys Blog">
            <a:extLst>
              <a:ext uri="{FF2B5EF4-FFF2-40B4-BE49-F238E27FC236}">
                <a16:creationId xmlns:a16="http://schemas.microsoft.com/office/drawing/2014/main" id="{48B69CC8-D2C8-1C48-BEEB-3FF27F166DE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60232" y="3857104"/>
            <a:ext cx="2602632" cy="17350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93F7819-7B94-C843-BB53-0B831A73DC38}"/>
              </a:ext>
            </a:extLst>
          </p:cNvPr>
          <p:cNvSpPr/>
          <p:nvPr/>
        </p:nvSpPr>
        <p:spPr>
          <a:xfrm>
            <a:off x="4278480" y="1869526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65DC6C51-7793-4546-B30F-F93E7EC71B4C}"/>
              </a:ext>
            </a:extLst>
          </p:cNvPr>
          <p:cNvSpPr/>
          <p:nvPr/>
        </p:nvSpPr>
        <p:spPr>
          <a:xfrm>
            <a:off x="4283968" y="1911538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/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7C7D9F9A-B396-4E4C-BB00-01EF16A63968}"/>
              </a:ext>
            </a:extLst>
          </p:cNvPr>
          <p:cNvSpPr/>
          <p:nvPr/>
        </p:nvSpPr>
        <p:spPr>
          <a:xfrm>
            <a:off x="4132946" y="3899078"/>
            <a:ext cx="223651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Application program</a:t>
            </a:r>
            <a:endParaRPr lang="zh-CN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472DB180-E984-064C-8CBB-8CEB59E978C2}"/>
              </a:ext>
            </a:extLst>
          </p:cNvPr>
          <p:cNvSpPr/>
          <p:nvPr/>
        </p:nvSpPr>
        <p:spPr>
          <a:xfrm>
            <a:off x="4278480" y="2209428"/>
            <a:ext cx="1800200" cy="1224136"/>
          </a:xfrm>
          <a:prstGeom prst="rect">
            <a:avLst/>
          </a:prstGeom>
          <a:noFill/>
          <a:ln w="381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0FBBC415-62C9-7140-BE07-D73E0D0E83B8}"/>
              </a:ext>
            </a:extLst>
          </p:cNvPr>
          <p:cNvSpPr/>
          <p:nvPr/>
        </p:nvSpPr>
        <p:spPr>
          <a:xfrm rot="5400000">
            <a:off x="5888884" y="2604035"/>
            <a:ext cx="7489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>
                <a:solidFill>
                  <a:srgbClr val="BE384B"/>
                </a:solidFill>
              </a:rPr>
              <a:t>ACID</a:t>
            </a:r>
            <a:endParaRPr lang="zh-CN" altLang="en-US" b="1">
              <a:solidFill>
                <a:srgbClr val="BE384B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8468893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F2AE898-0E7D-DE42-BE31-F65E60622E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sym typeface="+mn-lt"/>
              </a:rPr>
              <a:t>Atomicity: All-or-nothing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19C2C84-925A-A949-A314-13585DE3E6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pic>
        <p:nvPicPr>
          <p:cNvPr id="5" name="Picture 2">
            <a:extLst>
              <a:ext uri="{FF2B5EF4-FFF2-40B4-BE49-F238E27FC236}">
                <a16:creationId xmlns:a16="http://schemas.microsoft.com/office/drawing/2014/main" id="{2F865A71-3D1B-C949-8644-5C24E013AE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1264701"/>
            <a:ext cx="8101013" cy="3824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316E3760-0762-454A-8A41-3C87DDF79ED5}"/>
              </a:ext>
            </a:extLst>
          </p:cNvPr>
          <p:cNvSpPr/>
          <p:nvPr/>
        </p:nvSpPr>
        <p:spPr>
          <a:xfrm>
            <a:off x="2699792" y="3145532"/>
            <a:ext cx="2160240" cy="576064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30776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46ED46-DB89-0743-B1AA-AF527239F9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Consistency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0DC0AD8-9D0F-5B46-92F0-7474BD21114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Transaction must change the data from a consistent state to another</a:t>
            </a:r>
          </a:p>
          <a:p>
            <a:pPr lvl="1"/>
            <a:r>
              <a:rPr kumimoji="1" lang="en-US" altLang="zh-CN" dirty="0"/>
              <a:t>Being</a:t>
            </a:r>
            <a:r>
              <a:rPr kumimoji="1" lang="zh-CN" altLang="en-US" dirty="0"/>
              <a:t> </a:t>
            </a:r>
            <a:r>
              <a:rPr kumimoji="1" lang="en-US" altLang="zh-CN" dirty="0"/>
              <a:t>consistent is </a:t>
            </a:r>
            <a:r>
              <a:rPr kumimoji="1" lang="en-US" altLang="zh-CN" b="1" dirty="0">
                <a:solidFill>
                  <a:srgbClr val="BE384B"/>
                </a:solidFill>
              </a:rPr>
              <a:t>defined by the applications</a:t>
            </a:r>
          </a:p>
          <a:p>
            <a:pPr lvl="1">
              <a:spcAft>
                <a:spcPts val="600"/>
              </a:spcAft>
            </a:pPr>
            <a:r>
              <a:rPr kumimoji="1" lang="en-US" altLang="zh-CN" dirty="0"/>
              <a:t>E.g., transfer should leave the </a:t>
            </a:r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sum(bank[a] + bank[b]) </a:t>
            </a:r>
            <a:r>
              <a:rPr kumimoji="1" lang="en-US" altLang="zh-CN" b="1" dirty="0">
                <a:solidFill>
                  <a:srgbClr val="BE384B"/>
                </a:solidFill>
              </a:rPr>
              <a:t>unchanged</a:t>
            </a:r>
            <a:r>
              <a:rPr kumimoji="1" lang="en-US" altLang="zh-CN" dirty="0"/>
              <a:t> </a:t>
            </a:r>
          </a:p>
          <a:p>
            <a:r>
              <a:rPr kumimoji="1" lang="en-US" altLang="zh-CN" dirty="0"/>
              <a:t>Transaction alone is not sufficient for consistency </a:t>
            </a:r>
          </a:p>
          <a:p>
            <a:pPr lvl="1"/>
            <a:r>
              <a:rPr kumimoji="1" lang="en-US" altLang="zh-CN" dirty="0"/>
              <a:t>E.g., if the programmer writes the incorrect program...</a:t>
            </a:r>
          </a:p>
          <a:p>
            <a:pPr lvl="2"/>
            <a:r>
              <a:rPr kumimoji="1" lang="en-US" altLang="zh-CN" dirty="0">
                <a:latin typeface="Consolas" panose="020B0609020204030204" pitchFamily="49" charset="0"/>
                <a:cs typeface="Consolas" panose="020B0609020204030204" pitchFamily="49" charset="0"/>
              </a:rPr>
              <a:t>bank[a] = bank[a] - amt * 2</a:t>
            </a:r>
            <a:endParaRPr kumimoji="1" lang="zh-CN" alt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A6F1BF9-CB51-464A-9345-625DA7B164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76AE74B2-7A01-EA4C-A3B7-2746885E6F4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2640" y="3749106"/>
            <a:ext cx="5040560" cy="1673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7409277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E83C228-F435-974C-842C-829FB7B36C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Isolation &amp; Durability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CA0A36E-AEA5-2848-A3CB-D9F177A95E0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Isolation: Two concurrently transactions are isolated </a:t>
            </a:r>
          </a:p>
          <a:p>
            <a:pPr lvl="1"/>
            <a:r>
              <a:rPr kumimoji="1" lang="en-US" altLang="zh-CN" dirty="0"/>
              <a:t>E.g., not viewing the intermediate results of another TX</a:t>
            </a:r>
          </a:p>
          <a:p>
            <a:pPr lvl="1"/>
            <a:r>
              <a:rPr kumimoji="1" lang="en-US" altLang="zh-CN" dirty="0"/>
              <a:t>Avoid the race conditions </a:t>
            </a:r>
          </a:p>
          <a:p>
            <a:pPr marL="74250" lvl="1" indent="0">
              <a:buNone/>
            </a:pPr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Durability</a:t>
            </a:r>
          </a:p>
          <a:p>
            <a:pPr lvl="1"/>
            <a:r>
              <a:rPr kumimoji="1" lang="en-US" altLang="zh-CN" dirty="0"/>
              <a:t>Once a transaction is committed, its changes (e.g., writes) must durably stored to a persistent storage</a:t>
            </a:r>
          </a:p>
          <a:p>
            <a:endParaRPr kumimoji="1" lang="en-US" altLang="zh-CN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D86A546-0DDF-314C-87ED-78190BF14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F118BE5-AFD4-2D4B-9B7B-917896F86C36}"/>
              </a:ext>
            </a:extLst>
          </p:cNvPr>
          <p:cNvSpPr/>
          <p:nvPr/>
        </p:nvSpPr>
        <p:spPr>
          <a:xfrm>
            <a:off x="458688" y="2353444"/>
            <a:ext cx="6995120" cy="344128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72000" tIns="0" rIns="72000" bIns="36000">
            <a:spAutoFit/>
          </a:bodyPr>
          <a:lstStyle/>
          <a:p>
            <a:pPr marL="441325" lvl="0" indent="-384175" algn="ctr" fontAlgn="auto">
              <a:spcBef>
                <a:spcPct val="20000"/>
              </a:spcBef>
              <a:spcAft>
                <a:spcPts val="0"/>
              </a:spcAft>
              <a:buClr>
                <a:srgbClr val="FF0066"/>
              </a:buClr>
            </a:pPr>
            <a:r>
              <a:rPr lang="en-US" altLang="zh-CN" sz="2000">
                <a:solidFill>
                  <a:prstClr val="black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There are many isolation levels, we will talk about this later</a:t>
            </a:r>
          </a:p>
        </p:txBody>
      </p:sp>
    </p:spTree>
    <p:extLst>
      <p:ext uri="{BB962C8B-B14F-4D97-AF65-F5344CB8AC3E}">
        <p14:creationId xmlns:p14="http://schemas.microsoft.com/office/powerpoint/2010/main" val="365181652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>
                <a:solidFill>
                  <a:srgbClr val="BE384B"/>
                </a:solidFill>
                <a:ea typeface="+mn-ea"/>
              </a:rPr>
              <a:t>How to enforce ACID?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46693195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A1DEE82-8DD5-C04B-9A8B-A2D4B9B3436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Enforcing ACID properties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2C833C4-8610-1F42-AB7B-8D1600B9EE9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Enforcing A &amp; D:</a:t>
            </a:r>
          </a:p>
          <a:p>
            <a:pPr lvl="1"/>
            <a:r>
              <a:rPr kumimoji="1" lang="en-US" altLang="zh-CN" dirty="0"/>
              <a:t>Logging and recovery (see the last lecture)</a:t>
            </a:r>
          </a:p>
          <a:p>
            <a:r>
              <a:rPr kumimoji="1" lang="en-US" altLang="zh-CN" dirty="0"/>
              <a:t>Enforcing C:</a:t>
            </a:r>
          </a:p>
          <a:p>
            <a:pPr lvl="1">
              <a:buFontTx/>
              <a:buChar char="-"/>
            </a:pPr>
            <a:r>
              <a:rPr lang="en-US" altLang="zh-CN" dirty="0"/>
              <a:t>Database constraint system (not covered in this class)</a:t>
            </a:r>
          </a:p>
          <a:p>
            <a:r>
              <a:rPr kumimoji="1" lang="en-US" altLang="zh-CN" dirty="0"/>
              <a:t>Enforcing I:</a:t>
            </a:r>
          </a:p>
          <a:p>
            <a:pPr lvl="1">
              <a:buFontTx/>
              <a:buChar char="-"/>
            </a:pPr>
            <a:r>
              <a:rPr kumimoji="1" lang="en-US" altLang="zh-CN" dirty="0"/>
              <a:t>Concurrency control methods (this lecture)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CC8DA2-1FF5-5740-8C6D-412C44F78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562960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kumimoji="0" lang="en-US" altLang="zh-CN" kern="0">
                <a:solidFill>
                  <a:srgbClr val="BE384B"/>
                </a:solidFill>
                <a:ea typeface="+mn-ea"/>
              </a:rPr>
              <a:t>Ideal isolation level: serializability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295899581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charset="0"/>
              </a:rPr>
              <a:t>Serialization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b="0"/>
              <a:t>Goal: run transactions T1, T2, .., TN concurrently, and have it "</a:t>
            </a:r>
            <a:r>
              <a:rPr lang="en-US" altLang="zh-CN">
                <a:solidFill>
                  <a:srgbClr val="BE384B"/>
                </a:solidFill>
              </a:rPr>
              <a:t>appears</a:t>
            </a:r>
            <a:r>
              <a:rPr lang="en-US" altLang="zh-CN" b="0"/>
              <a:t>" as if they ran sequentially</a:t>
            </a:r>
            <a:endParaRPr lang="zh-CN" altLang="en-US" b="0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1639743" y="3217540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20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163271" y="3217540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3491880" y="1798917"/>
            <a:ext cx="36004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>
                <a:latin typeface="等线" panose="02010600030101010101" pitchFamily="2" charset="-122"/>
                <a:ea typeface="楷体"/>
                <a:cs typeface="Myriad Pro Light SemiCond"/>
              </a:rPr>
              <a:t>What does this mean?</a:t>
            </a:r>
            <a:endParaRPr lang="zh-CN" altLang="en-US" sz="2400" b="1"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  <p:sp>
        <p:nvSpPr>
          <p:cNvPr id="7" name="任意形状 6">
            <a:extLst>
              <a:ext uri="{FF2B5EF4-FFF2-40B4-BE49-F238E27FC236}">
                <a16:creationId xmlns:a16="http://schemas.microsoft.com/office/drawing/2014/main" id="{45B65FB3-31FF-EF4D-9BFB-4FD80190B3EB}"/>
              </a:ext>
            </a:extLst>
          </p:cNvPr>
          <p:cNvSpPr/>
          <p:nvPr/>
        </p:nvSpPr>
        <p:spPr>
          <a:xfrm>
            <a:off x="6226919" y="1502229"/>
            <a:ext cx="1021485" cy="326571"/>
          </a:xfrm>
          <a:custGeom>
            <a:avLst/>
            <a:gdLst>
              <a:gd name="connsiteX0" fmla="*/ 43252 w 1021485"/>
              <a:gd name="connsiteY0" fmla="*/ 326571 h 326571"/>
              <a:gd name="connsiteX1" fmla="*/ 97681 w 1021485"/>
              <a:gd name="connsiteY1" fmla="*/ 65314 h 326571"/>
              <a:gd name="connsiteX2" fmla="*/ 903224 w 1021485"/>
              <a:gd name="connsiteY2" fmla="*/ 261257 h 326571"/>
              <a:gd name="connsiteX3" fmla="*/ 1001195 w 1021485"/>
              <a:gd name="connsiteY3" fmla="*/ 0 h 3265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21485" h="326571">
                <a:moveTo>
                  <a:pt x="43252" y="326571"/>
                </a:moveTo>
                <a:cubicBezTo>
                  <a:pt x="-1198" y="201385"/>
                  <a:pt x="-45648" y="76200"/>
                  <a:pt x="97681" y="65314"/>
                </a:cubicBezTo>
                <a:cubicBezTo>
                  <a:pt x="241010" y="54428"/>
                  <a:pt x="752638" y="272143"/>
                  <a:pt x="903224" y="261257"/>
                </a:cubicBezTo>
                <a:cubicBezTo>
                  <a:pt x="1053810" y="250371"/>
                  <a:pt x="1027502" y="125185"/>
                  <a:pt x="1001195" y="0"/>
                </a:cubicBezTo>
              </a:path>
            </a:pathLst>
          </a:custGeom>
          <a:noFill/>
          <a:ln w="25400">
            <a:solidFill>
              <a:srgbClr val="BE384B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9164334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y=10</a:t>
            </a:r>
          </a:p>
        </p:txBody>
      </p:sp>
      <p:cxnSp>
        <p:nvCxnSpPr>
          <p:cNvPr id="13" name="直接连接符 12"/>
          <p:cNvCxnSpPr/>
          <p:nvPr/>
        </p:nvCxnSpPr>
        <p:spPr>
          <a:xfrm flipH="1">
            <a:off x="5148064" y="2497460"/>
            <a:ext cx="2952328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5148064" y="2497460"/>
            <a:ext cx="3034680" cy="2463661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21440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D26F8E3D-9A1F-B844-B9DE-B7E857E9915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60866" y="1699363"/>
            <a:ext cx="9144000" cy="2631526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E3BD60EB-56E6-834C-813F-EEF8DDB60B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serializability is ideal? 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25FCF7-E963-1743-9411-340D83D8EF8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Because it simplifies the programmer to enforce consistency</a:t>
            </a:r>
          </a:p>
          <a:p>
            <a:pPr lvl="1"/>
            <a:r>
              <a:rPr kumimoji="1" lang="en-US" altLang="zh-CN"/>
              <a:t>Recall: consistency depends on how the programmer writes the program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0463244-2586-7449-8CAB-70815D257A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6363983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DF757F8-6B80-F942-BBB2-7B2744EDF94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Why serializability is ideal? </a:t>
            </a:r>
            <a:endParaRPr kumimoji="1" lang="zh-CN" alt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/>
            <p:txBody>
              <a:bodyPr/>
              <a:lstStyle/>
              <a:p>
                <a:r>
                  <a:rPr kumimoji="1" lang="en-US" altLang="zh-CN"/>
                  <a:t>Assumption: programmers are pro at writing </a:t>
                </a:r>
                <a:r>
                  <a:rPr kumimoji="1" lang="en-US" altLang="zh-CN" u="sng"/>
                  <a:t>single-thread</a:t>
                </a:r>
                <a:r>
                  <a:rPr kumimoji="1" lang="en-US" altLang="zh-CN"/>
                  <a:t> programs</a:t>
                </a:r>
              </a:p>
              <a:p>
                <a:pPr lvl="1">
                  <a:spcAft>
                    <a:spcPts val="600"/>
                  </a:spcAft>
                </a:pPr>
                <a:r>
                  <a:rPr kumimoji="1" lang="en-US" altLang="zh-CN"/>
                  <a:t>Specially, </a:t>
                </a:r>
                <a:r>
                  <a:rPr kumimoji="1" lang="zh-CN" altLang="en-US"/>
                  <a:t> </a:t>
                </a:r>
                <a14:m>
                  <m:oMath xmlns:m="http://schemas.openxmlformats.org/officeDocument/2006/math"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∀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tx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zh-CN" altLang="en-US" i="1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𝐶𝑖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𝐶𝑗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, </m:t>
                    </m:r>
                  </m:oMath>
                </a14:m>
                <a:r>
                  <a:rPr kumimoji="1" lang="en-US" altLang="zh-CN"/>
                  <a:t>in a single-thread context,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/>
                  <a:t>can move data from a consistent state</a:t>
                </a:r>
                <a:r>
                  <a:rPr kumimoji="1" lang="zh-CN" altLang="en-US"/>
                  <a:t>（</a:t>
                </a:r>
                <a:r>
                  <a:rPr kumimoji="1" lang="en-US" altLang="zh-CN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m:rPr>
                        <m:sty m:val="p"/>
                      </m:rPr>
                      <a:rPr kumimoji="1" lang="en-US" altLang="zh-CN" i="1" baseline="-25000">
                        <a:latin typeface="Cambria Math" panose="02040503050406030204" pitchFamily="18" charset="0"/>
                      </a:rPr>
                      <m:t>i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/>
                  <a:t>）</a:t>
                </a:r>
                <a:r>
                  <a:rPr kumimoji="1" lang="en-US" altLang="zh-CN"/>
                  <a:t>to another consistent state</a:t>
                </a:r>
                <a:r>
                  <a:rPr kumimoji="1" lang="zh-CN" altLang="en-US"/>
                  <a:t>（</a:t>
                </a:r>
                <a:r>
                  <a:rPr kumimoji="1" lang="en-US" altLang="zh-CN"/>
                  <a:t> </a:t>
                </a:r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kumimoji="1" lang="en-US" altLang="zh-CN" i="1">
                        <a:latin typeface="Cambria Math" panose="02040503050406030204" pitchFamily="18" charset="0"/>
                      </a:rPr>
                      <m:t>C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𝑗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zh-CN" altLang="en-US"/>
                  <a:t>）</a:t>
                </a:r>
                <a:endParaRPr kumimoji="1" lang="en-US" altLang="zh-CN"/>
              </a:p>
              <a:p>
                <a:r>
                  <a:rPr kumimoji="1" lang="en-US" altLang="zh-CN"/>
                  <a:t>Then, if transactions guarantee serializability, then the final state of concurrent execution is consistent</a:t>
                </a:r>
              </a:p>
              <a:p>
                <a:pPr lvl="1"/>
                <a:r>
                  <a:rPr kumimoji="1" lang="en-US" altLang="zh-CN"/>
                  <a:t>i.e., the concurrent execution can reduce to </a:t>
                </a:r>
                <a14:m>
                  <m:oMath xmlns:m="http://schemas.openxmlformats.org/officeDocument/2006/math"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0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𝑡𝑥</m:t>
                    </m:r>
                    <m:r>
                      <a:rPr kumimoji="1" lang="en-US" altLang="zh-CN" i="1" baseline="-25000">
                        <a:latin typeface="Cambria Math" panose="02040503050406030204" pitchFamily="18" charset="0"/>
                      </a:rPr>
                      <m:t>1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 → …  →</m:t>
                    </m:r>
                    <m:r>
                      <a:rPr kumimoji="1" lang="en-US" altLang="zh-CN" i="1">
                        <a:latin typeface="Cambria Math" panose="02040503050406030204" pitchFamily="18" charset="0"/>
                      </a:rPr>
                      <m:t>𝐶𝑛</m:t>
                    </m:r>
                    <m:r>
                      <a:rPr kumimoji="1" lang="zh-CN" altLang="en-US" baseline="-25000">
                        <a:latin typeface="Cambria Math" panose="02040503050406030204" pitchFamily="18" charset="0"/>
                      </a:rPr>
                      <m:t> </m:t>
                    </m:r>
                    <m:r>
                      <a:rPr kumimoji="1" lang="en-US" altLang="zh-CN" baseline="-2500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kumimoji="1" lang="en-US" altLang="zh-CN"/>
                  <a:t> If C0 is consistent, then Cn must be consistent </a:t>
                </a:r>
                <a:endParaRPr kumimoji="1" lang="zh-CN" altLang="en-US"/>
              </a:p>
              <a:p>
                <a:endParaRPr kumimoji="1" lang="zh-CN" altLang="en-US"/>
              </a:p>
            </p:txBody>
          </p:sp>
        </mc:Choice>
        <mc:Fallback xmlns="">
          <p:sp>
            <p:nvSpPr>
              <p:cNvPr id="3" name="内容占位符 2">
                <a:extLst>
                  <a:ext uri="{FF2B5EF4-FFF2-40B4-BE49-F238E27FC236}">
                    <a16:creationId xmlns:a16="http://schemas.microsoft.com/office/drawing/2014/main" id="{6B2CE8A1-CFA1-E44B-BAAF-0F2426420035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>
                <a:blip r:embed="rId2"/>
                <a:stretch>
                  <a:fillRect l="-59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8A78D82-C023-5C42-BBB9-5F540CD26A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48993059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528392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8" name="矩形 17"/>
          <p:cNvSpPr/>
          <p:nvPr/>
        </p:nvSpPr>
        <p:spPr>
          <a:xfrm>
            <a:off x="431540" y="4832349"/>
            <a:ext cx="83169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In the second schedule,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 results are correct. But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T1 reads </a:t>
            </a: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x=0 and y=30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; those reads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re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no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 possible in a sequential schedule. </a:t>
            </a:r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</a:t>
            </a:r>
            <a:r>
              <a:rPr lang="zh-CN" altLang="en-US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 that ok?</a:t>
            </a:r>
          </a:p>
        </p:txBody>
      </p:sp>
      <p:sp>
        <p:nvSpPr>
          <p:cNvPr id="2" name="矩形 1"/>
          <p:cNvSpPr/>
          <p:nvPr/>
        </p:nvSpPr>
        <p:spPr>
          <a:xfrm>
            <a:off x="7668845" y="248816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8845" y="3508621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9087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mph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7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8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250" autoRev="1" fill="remove"/>
                                        <p:tgtEl>
                                          <p:spTgt spid="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27" presetClass="emph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250" autoRev="1" fill="remove"/>
                                        <p:tgtEl>
                                          <p:spTgt spid="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2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3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528392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spcBef>
                <a:spcPts val="2400"/>
              </a:spcBef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At end: x=20, y=40</a:t>
            </a:r>
          </a:p>
        </p:txBody>
      </p:sp>
      <p:sp>
        <p:nvSpPr>
          <p:cNvPr id="18" name="矩形 17"/>
          <p:cNvSpPr/>
          <p:nvPr/>
        </p:nvSpPr>
        <p:spPr>
          <a:xfrm>
            <a:off x="431540" y="4832349"/>
            <a:ext cx="8316924" cy="707886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</p:spPr>
        <p:txBody>
          <a:bodyPr wrap="square">
            <a:spAutoFit/>
          </a:bodyPr>
          <a:lstStyle/>
          <a:p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In the second schedule,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 results are correct. But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T1 reads </a:t>
            </a:r>
            <a:r>
              <a:rPr lang="zh-CN" altLang="en-US" sz="2000" b="1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x=0 and y=30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; those reads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a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re 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no</a:t>
            </a:r>
            <a:r>
              <a:rPr lang="zh-CN" altLang="en-US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 possible in a sequential schedule. </a:t>
            </a:r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</a:t>
            </a:r>
            <a:r>
              <a:rPr lang="zh-CN" altLang="en-US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 that ok?</a:t>
            </a:r>
          </a:p>
        </p:txBody>
      </p:sp>
      <p:sp>
        <p:nvSpPr>
          <p:cNvPr id="2" name="矩形 1"/>
          <p:cNvSpPr/>
          <p:nvPr/>
        </p:nvSpPr>
        <p:spPr>
          <a:xfrm>
            <a:off x="7668845" y="2488167"/>
            <a:ext cx="5886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x=0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7668845" y="3508621"/>
            <a:ext cx="71846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2"/>
                </a:solidFill>
                <a:latin typeface="等线" panose="02010600030101010101" pitchFamily="2" charset="-122"/>
                <a:ea typeface="MS PGothic" charset="0"/>
                <a:cs typeface="Myriad Pro Light SemiCond"/>
              </a:rPr>
              <a:t>y=30</a:t>
            </a:r>
            <a:endParaRPr lang="zh-CN" altLang="en-US" b="1">
              <a:solidFill>
                <a:schemeClr val="accent2"/>
              </a:solidFill>
            </a:endParaRPr>
          </a:p>
        </p:txBody>
      </p:sp>
      <p:sp>
        <p:nvSpPr>
          <p:cNvPr id="13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15" name="内容占位符 2">
            <a:extLst>
              <a:ext uri="{FF2B5EF4-FFF2-40B4-BE49-F238E27FC236}">
                <a16:creationId xmlns:a16="http://schemas.microsoft.com/office/drawing/2014/main" id="{D090E399-8F90-7240-9EC3-0C2D4CB945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45511"/>
            <a:ext cx="8229600" cy="2003985"/>
          </a:xfrm>
          <a:solidFill>
            <a:schemeClr val="bg1"/>
          </a:solidFill>
        </p:spPr>
        <p:txBody>
          <a:bodyPr>
            <a:normAutofit/>
          </a:bodyPr>
          <a:lstStyle/>
          <a:p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Whether</a:t>
            </a:r>
            <a:r>
              <a:rPr lang="zh-CN" altLang="en-US">
                <a:solidFill>
                  <a:schemeClr val="tx1">
                    <a:lumMod val="85000"/>
                    <a:lumOff val="15000"/>
                  </a:schemeClr>
                </a:solidFill>
              </a:rPr>
              <a:t> </a:t>
            </a:r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OK</a:t>
            </a:r>
            <a:r>
              <a:rPr lang="en-US" altLang="zh-CN" b="1">
                <a:solidFill>
                  <a:schemeClr val="tx1">
                    <a:lumMod val="85000"/>
                    <a:lumOff val="15000"/>
                  </a:schemeClr>
                </a:solidFill>
              </a:rPr>
              <a:t> depends:</a:t>
            </a:r>
          </a:p>
          <a:p>
            <a:pPr lvl="1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There are many ways for multiple transactions to "appear" to have been run in sequence; there are different notions of serializability</a:t>
            </a:r>
          </a:p>
          <a:p>
            <a:pPr lvl="1"/>
            <a:r>
              <a:rPr lang="en-US" altLang="zh-CN">
                <a:solidFill>
                  <a:schemeClr val="tx1">
                    <a:lumMod val="85000"/>
                    <a:lumOff val="15000"/>
                  </a:schemeClr>
                </a:solidFill>
              </a:rPr>
              <a:t>Chose a type of serializability depends on applications</a:t>
            </a:r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  <a:p>
            <a:endParaRPr lang="zh-CN" altLang="en-US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2851330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9D01A1-5A1E-A645-A5C6-DC8C422F910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Different Types of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A60B063-0678-C849-99BC-340891F73A9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/>
              <a:t>Final-state serializability</a:t>
            </a:r>
          </a:p>
          <a:p>
            <a:pPr lvl="1"/>
            <a:r>
              <a:rPr lang="en-US" altLang="zh-CN"/>
              <a:t>A schedule is final-state serializable if its final written state is equivalent to that of some serial schedule</a:t>
            </a:r>
          </a:p>
          <a:p>
            <a:r>
              <a:rPr lang="en-US" altLang="zh-CN"/>
              <a:t>Conflict serializability</a:t>
            </a:r>
          </a:p>
          <a:p>
            <a:r>
              <a:rPr lang="en-US" altLang="zh-CN"/>
              <a:t>View serializability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4F60221-6E44-D442-8279-B464E932172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BE30EBD-45B2-C442-9EB7-88DC946D12C0}"/>
              </a:ext>
            </a:extLst>
          </p:cNvPr>
          <p:cNvSpPr txBox="1"/>
          <p:nvPr/>
        </p:nvSpPr>
        <p:spPr>
          <a:xfrm>
            <a:off x="3546850" y="2353444"/>
            <a:ext cx="28083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Our focus</a:t>
            </a:r>
            <a:endParaRPr lang="zh-CN" altLang="en-US" sz="2000">
              <a:solidFill>
                <a:srgbClr val="C00000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右箭头 5">
            <a:extLst>
              <a:ext uri="{FF2B5EF4-FFF2-40B4-BE49-F238E27FC236}">
                <a16:creationId xmlns:a16="http://schemas.microsoft.com/office/drawing/2014/main" id="{D9FD8B9E-CEF6-8B46-9A57-4AE944CD35FA}"/>
              </a:ext>
            </a:extLst>
          </p:cNvPr>
          <p:cNvSpPr/>
          <p:nvPr/>
        </p:nvSpPr>
        <p:spPr>
          <a:xfrm rot="10800000">
            <a:off x="3049488" y="2413018"/>
            <a:ext cx="432048" cy="286253"/>
          </a:xfrm>
          <a:prstGeom prst="rightArrow">
            <a:avLst/>
          </a:prstGeom>
          <a:solidFill>
            <a:schemeClr val="bg1"/>
          </a:solidFill>
          <a:ln>
            <a:solidFill>
              <a:srgbClr val="BE384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320851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Conflict Serializability</a:t>
            </a:r>
            <a:endParaRPr kumimoji="0" lang="en-US" altLang="zh-CN" kern="0">
              <a:solidFill>
                <a:srgbClr val="BE384B"/>
              </a:solidFill>
              <a:ea typeface="+mn-ea"/>
            </a:endParaRP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66463591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C8A4BB5-1D15-8847-B8D3-282EB91DCA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DB2E24A-2F65-264D-8DFA-B095E70C13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" altLang="zh-CN"/>
              <a:t>Two operations conflict if: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operate on the same data object, and 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at least one of them is write, and</a:t>
            </a:r>
          </a:p>
          <a:p>
            <a:pPr marL="417150" lvl="1" indent="-342900">
              <a:buFont typeface="+mj-lt"/>
              <a:buAutoNum type="arabicPeriod"/>
            </a:pPr>
            <a:r>
              <a:rPr kumimoji="1" lang="en" altLang="zh-CN"/>
              <a:t>they belong to different transactions</a:t>
            </a:r>
          </a:p>
          <a:p>
            <a:r>
              <a:rPr kumimoji="1" lang="en" altLang="zh-CN"/>
              <a:t>Conflict serializability</a:t>
            </a:r>
          </a:p>
          <a:p>
            <a:pPr lvl="1"/>
            <a:r>
              <a:rPr kumimoji="1" lang="en" altLang="zh-CN"/>
              <a:t>A schedule is conflict serializable if </a:t>
            </a:r>
            <a:r>
              <a:rPr kumimoji="1" lang="en" altLang="zh-CN" b="1">
                <a:solidFill>
                  <a:srgbClr val="C00000"/>
                </a:solidFill>
              </a:rPr>
              <a:t>the order of its conflicts </a:t>
            </a:r>
            <a:r>
              <a:rPr kumimoji="1" lang="en" altLang="zh-CN"/>
              <a:t>(the order in which the conflicting operations occur) is </a:t>
            </a:r>
            <a:r>
              <a:rPr kumimoji="1" lang="en" altLang="zh-CN" b="1">
                <a:solidFill>
                  <a:srgbClr val="C00000"/>
                </a:solidFill>
              </a:rPr>
              <a:t>the same as the order of conflicts in some sequential schedule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5D442-7873-2F4B-B891-423A3BF34FA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701977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矩形 6"/>
          <p:cNvSpPr/>
          <p:nvPr/>
        </p:nvSpPr>
        <p:spPr>
          <a:xfrm>
            <a:off x="6948264" y="697260"/>
            <a:ext cx="1368152" cy="64807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44489" y="2899564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 on x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and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 on y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652120" y="141872"/>
            <a:ext cx="2232248" cy="24668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600" b="1" err="1">
                <a:latin typeface="Consolas" panose="020B0609020204030204" pitchFamily="49" charset="0"/>
                <a:ea typeface="MS PGothic" charset="0"/>
              </a:rPr>
              <a:t>Init</a:t>
            </a:r>
            <a:r>
              <a:rPr lang="en-US" altLang="zh-CN" sz="1600" b="1">
                <a:latin typeface="Consolas" panose="020B0609020204030204" pitchFamily="49" charset="0"/>
                <a:ea typeface="MS PGothic" charset="0"/>
              </a:rPr>
              <a:t>: x=0, y=0</a:t>
            </a: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0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1" name="矩形 10"/>
          <p:cNvSpPr/>
          <p:nvPr/>
        </p:nvSpPr>
        <p:spPr>
          <a:xfrm>
            <a:off x="0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0" y="1544375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>
                <a:latin typeface="Consolas" panose="020B0609020204030204" pitchFamily="49" charset="0"/>
              </a:rPr>
              <a:t> </a:t>
            </a:r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592288" y="855114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T2.1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2592288" y="1199816"/>
            <a:ext cx="94448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</a:rPr>
              <a:t> </a:t>
            </a:r>
            <a:r>
              <a:rPr lang="en-US" altLang="zh-CN">
                <a:solidFill>
                  <a:schemeClr val="accent1"/>
                </a:solidFill>
                <a:latin typeface="Consolas" panose="020B0609020204030204" pitchFamily="49" charset="0"/>
                <a:ea typeface="楷体"/>
                <a:cs typeface="Myriad Pro Light SemiCond"/>
              </a:rPr>
              <a:t>T2.2 </a:t>
            </a:r>
            <a:endParaRPr lang="zh-CN" altLang="en-US">
              <a:solidFill>
                <a:schemeClr val="accent1"/>
              </a:solidFill>
              <a:latin typeface="Consolas" panose="020B0609020204030204" pitchFamily="49" charset="0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1165419685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D39DBD06-679D-EB4F-8B5A-FC7A34FE0A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Graph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F94FE0-BD84-F64C-9B51-5C23332BC4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 dirty="0"/>
              <a:t>Conflict Graph</a:t>
            </a:r>
          </a:p>
          <a:p>
            <a:pPr lvl="1"/>
            <a:r>
              <a:rPr kumimoji="1" lang="en" altLang="zh-CN" dirty="0"/>
              <a:t>Nodes are transactions, edges are directed</a:t>
            </a:r>
          </a:p>
          <a:p>
            <a:pPr lvl="1"/>
            <a:r>
              <a:rPr kumimoji="1" lang="en" altLang="zh-CN" dirty="0"/>
              <a:t>Edge between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if and only if: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and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have a conflict between them, and</a:t>
            </a:r>
          </a:p>
          <a:p>
            <a:pPr marL="1257300" lvl="2" indent="-342900">
              <a:buFont typeface="+mj-lt"/>
              <a:buAutoNum type="arabicPeriod"/>
            </a:pPr>
            <a:r>
              <a:rPr kumimoji="1" lang="en" altLang="zh-CN" dirty="0"/>
              <a:t>the first step in the conflict occurs in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endParaRPr kumimoji="1" lang="en" altLang="zh-CN" baseline="-25000" dirty="0"/>
          </a:p>
          <a:p>
            <a:r>
              <a:rPr kumimoji="1" lang="en" altLang="zh-CN" dirty="0"/>
              <a:t>A schedule is conflict serializable if and only if:</a:t>
            </a:r>
          </a:p>
          <a:p>
            <a:pPr lvl="1"/>
            <a:r>
              <a:rPr kumimoji="1" lang="en" altLang="zh-CN" dirty="0"/>
              <a:t>It has an </a:t>
            </a:r>
            <a:r>
              <a:rPr kumimoji="1" lang="en" altLang="zh-CN" b="1" dirty="0">
                <a:solidFill>
                  <a:srgbClr val="C00000"/>
                </a:solidFill>
              </a:rPr>
              <a:t>acyclic</a:t>
            </a:r>
            <a:r>
              <a:rPr kumimoji="1" lang="en" altLang="zh-CN" dirty="0"/>
              <a:t> conflict graph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91E6597-EEB7-0F40-B679-A13A532A45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2163107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91880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sz="2000">
                <a:latin typeface="Consolas" panose="020B0609020204030204" pitchFamily="49" charset="0"/>
              </a:rPr>
              <a:t> write(x,20)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 err="1">
                <a:latin typeface="Consolas" panose="020B0609020204030204" pitchFamily="49" charset="0"/>
              </a:rPr>
              <a:t>tmp</a:t>
            </a:r>
            <a:r>
              <a:rPr lang="en-US" sz="2000">
                <a:latin typeface="Consolas" panose="020B0609020204030204" pitchFamily="49" charset="0"/>
              </a:rPr>
              <a:t> = read(y)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sz="2000">
                <a:latin typeface="Consolas" panose="020B0609020204030204" pitchFamily="49" charset="0"/>
              </a:rPr>
              <a:t> write(y, tmp+10)   -&gt; 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write(y,30)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(T1 -&gt; T2)</a:t>
            </a:r>
          </a:p>
        </p:txBody>
      </p:sp>
    </p:spTree>
    <p:extLst>
      <p:ext uri="{BB962C8B-B14F-4D97-AF65-F5344CB8AC3E}">
        <p14:creationId xmlns:p14="http://schemas.microsoft.com/office/powerpoint/2010/main" val="133875319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683568" y="265212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read(x)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>
                <a:latin typeface="Consolas" panose="020B0609020204030204" pitchFamily="49" charset="0"/>
              </a:rPr>
              <a:t>write(y, tmp+10)</a:t>
            </a:r>
          </a:p>
          <a:p>
            <a:pPr marL="0" indent="0">
              <a:lnSpc>
                <a:spcPct val="60000"/>
              </a:lnSpc>
              <a:buFont typeface="Arial" pitchFamily="34" charset="0"/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3275856" y="265212"/>
            <a:ext cx="201622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begin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write(y,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commit</a:t>
            </a:r>
          </a:p>
        </p:txBody>
      </p:sp>
      <p:sp>
        <p:nvSpPr>
          <p:cNvPr id="6" name="Content Placeholder 5"/>
          <p:cNvSpPr txBox="1">
            <a:spLocks/>
          </p:cNvSpPr>
          <p:nvPr/>
        </p:nvSpPr>
        <p:spPr>
          <a:xfrm>
            <a:off x="5652120" y="446197"/>
            <a:ext cx="3456384" cy="1187167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600" b="1">
                <a:latin typeface="Consolas" panose="020B0609020204030204" pitchFamily="49" charset="0"/>
                <a:ea typeface="MS PGothic" charset="0"/>
              </a:rPr>
              <a:t>Possible sequential schedules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T1 -&gt; T2: x=20, y=30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T2 -&gt; T1: x=20, y=40</a:t>
            </a:r>
          </a:p>
        </p:txBody>
      </p:sp>
      <p:cxnSp>
        <p:nvCxnSpPr>
          <p:cNvPr id="8" name="直接连接符 7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Content Placeholder 5"/>
          <p:cNvSpPr txBox="1">
            <a:spLocks/>
          </p:cNvSpPr>
          <p:nvPr/>
        </p:nvSpPr>
        <p:spPr>
          <a:xfrm>
            <a:off x="971600" y="2929508"/>
            <a:ext cx="7200800" cy="237626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8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4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 write(x,20)</a:t>
            </a:r>
            <a:r>
              <a:rPr lang="en-US" sz="2000">
                <a:latin typeface="Consolas" panose="020B0609020204030204" pitchFamily="49" charset="0"/>
              </a:rPr>
              <a:t>   -&gt;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sz="2000">
                <a:latin typeface="Consolas" panose="020B0609020204030204" pitchFamily="49" charset="0"/>
              </a:rPr>
              <a:t>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altLang="zh-CN" sz="2000">
                <a:latin typeface="Consolas" panose="020B0609020204030204" pitchFamily="49" charset="0"/>
              </a:rPr>
              <a:t> </a:t>
            </a:r>
            <a:r>
              <a:rPr lang="en-US" altLang="zh-CN" sz="2000" err="1">
                <a:latin typeface="Consolas" panose="020B0609020204030204" pitchFamily="49" charset="0"/>
              </a:rPr>
              <a:t>tmp</a:t>
            </a:r>
            <a:r>
              <a:rPr lang="en-US" altLang="zh-CN" sz="2000">
                <a:latin typeface="Consolas" panose="020B0609020204030204" pitchFamily="49" charset="0"/>
              </a:rPr>
              <a:t> = read(y)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altLang="zh-CN" sz="2000">
                <a:latin typeface="Consolas" panose="020B0609020204030204" pitchFamily="49" charset="0"/>
              </a:rPr>
              <a:t> write(y,30)   </a:t>
            </a:r>
            <a:r>
              <a:rPr lang="en-US" sz="2000">
                <a:latin typeface="Consolas" panose="020B0609020204030204" pitchFamily="49" charset="0"/>
              </a:rPr>
              <a:t>-&gt;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latin typeface="Consolas" panose="020B0609020204030204" pitchFamily="49" charset="0"/>
              </a:rPr>
              <a:t> write(y, tmp+10)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endParaRPr lang="en-US" sz="20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(T2 -&gt; T1)</a:t>
            </a:r>
          </a:p>
        </p:txBody>
      </p:sp>
    </p:spTree>
    <p:extLst>
      <p:ext uri="{BB962C8B-B14F-4D97-AF65-F5344CB8AC3E}">
        <p14:creationId xmlns:p14="http://schemas.microsoft.com/office/powerpoint/2010/main" val="123879555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6" name="直接连接符 5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5"/>
          <p:cNvSpPr txBox="1">
            <a:spLocks/>
          </p:cNvSpPr>
          <p:nvPr/>
        </p:nvSpPr>
        <p:spPr>
          <a:xfrm>
            <a:off x="111561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5076056" y="2569468"/>
            <a:ext cx="3106688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</p:txBody>
      </p:sp>
      <p:sp>
        <p:nvSpPr>
          <p:cNvPr id="9" name="Content Placeholder 5"/>
          <p:cNvSpPr txBox="1">
            <a:spLocks/>
          </p:cNvSpPr>
          <p:nvPr/>
        </p:nvSpPr>
        <p:spPr>
          <a:xfrm>
            <a:off x="1403648" y="4561229"/>
            <a:ext cx="2016224" cy="108781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</p:txBody>
      </p:sp>
      <p:sp>
        <p:nvSpPr>
          <p:cNvPr id="10" name="Content Placeholder 5"/>
          <p:cNvSpPr txBox="1">
            <a:spLocks/>
          </p:cNvSpPr>
          <p:nvPr/>
        </p:nvSpPr>
        <p:spPr>
          <a:xfrm>
            <a:off x="5364088" y="4565612"/>
            <a:ext cx="2267744" cy="1083431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T1.2</a:t>
            </a:r>
            <a:endParaRPr lang="en-US" altLang="zh-CN" sz="2000">
              <a:highlight>
                <a:srgbClr val="FFFF00"/>
              </a:highlight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highlight>
                  <a:srgbClr val="FFFF00"/>
                </a:highlight>
                <a:latin typeface="Consolas" panose="020B0609020204030204" pitchFamily="49" charset="0"/>
              </a:rPr>
              <a:t>T1.3</a:t>
            </a:r>
          </a:p>
        </p:txBody>
      </p:sp>
      <p:cxnSp>
        <p:nvCxnSpPr>
          <p:cNvPr id="11" name="直接连接符 10"/>
          <p:cNvCxnSpPr/>
          <p:nvPr/>
        </p:nvCxnSpPr>
        <p:spPr>
          <a:xfrm flipH="1">
            <a:off x="5364088" y="2569468"/>
            <a:ext cx="2448272" cy="1512168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>
            <a:off x="5364088" y="2569468"/>
            <a:ext cx="2520280" cy="1584176"/>
          </a:xfrm>
          <a:prstGeom prst="line">
            <a:avLst/>
          </a:prstGeom>
          <a:ln w="762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82901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5"/>
          <p:cNvSpPr txBox="1">
            <a:spLocks/>
          </p:cNvSpPr>
          <p:nvPr/>
        </p:nvSpPr>
        <p:spPr>
          <a:xfrm>
            <a:off x="111561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</a:t>
            </a:r>
            <a:r>
              <a:rPr lang="en-US" sz="1800" err="1">
                <a:latin typeface="Consolas" panose="020B0609020204030204" pitchFamily="49" charset="0"/>
              </a:rPr>
              <a:t>tmp</a:t>
            </a:r>
            <a:r>
              <a:rPr lang="en-US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  <a:p>
            <a:pPr marL="0" indent="0" algn="ctr">
              <a:lnSpc>
                <a:spcPct val="60000"/>
              </a:lnSpc>
              <a:buNone/>
            </a:pPr>
            <a:r>
              <a:rPr lang="en-US" altLang="zh-CN" sz="1800" b="1">
                <a:latin typeface="Consolas" panose="020B0609020204030204" pitchFamily="49" charset="0"/>
              </a:rPr>
              <a:t>T2 -&gt; T1</a:t>
            </a:r>
            <a:endParaRPr lang="en-US" sz="1800" b="1">
              <a:latin typeface="Consolas" panose="020B0609020204030204" pitchFamily="49" charset="0"/>
            </a:endParaRPr>
          </a:p>
        </p:txBody>
      </p:sp>
      <p:sp>
        <p:nvSpPr>
          <p:cNvPr id="5" name="Content Placeholder 5"/>
          <p:cNvSpPr txBox="1">
            <a:spLocks/>
          </p:cNvSpPr>
          <p:nvPr/>
        </p:nvSpPr>
        <p:spPr>
          <a:xfrm>
            <a:off x="5076056" y="2564202"/>
            <a:ext cx="2736304" cy="2319645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read(x)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write(x, 20)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1"/>
                </a:solidFill>
                <a:latin typeface="Consolas" panose="020B0609020204030204" pitchFamily="49" charset="0"/>
              </a:rPr>
              <a:t>T2</a:t>
            </a:r>
            <a:r>
              <a:rPr lang="en-US" sz="1800">
                <a:latin typeface="Consolas" panose="020B0609020204030204" pitchFamily="49" charset="0"/>
              </a:rPr>
              <a:t>: write(</a:t>
            </a:r>
            <a:r>
              <a:rPr lang="en-US" altLang="zh-CN" sz="1800">
                <a:latin typeface="Consolas" panose="020B0609020204030204" pitchFamily="49" charset="0"/>
              </a:rPr>
              <a:t>y, 30)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altLang="zh-CN" sz="1800">
                <a:latin typeface="Consolas" panose="020B0609020204030204" pitchFamily="49" charset="0"/>
              </a:rPr>
              <a:t>: </a:t>
            </a:r>
            <a:r>
              <a:rPr lang="en-US" altLang="zh-CN" sz="1800" err="1">
                <a:latin typeface="Consolas" panose="020B0609020204030204" pitchFamily="49" charset="0"/>
              </a:rPr>
              <a:t>tmp</a:t>
            </a:r>
            <a:r>
              <a:rPr lang="en-US" altLang="zh-CN" sz="1800">
                <a:latin typeface="Consolas" panose="020B0609020204030204" pitchFamily="49" charset="0"/>
              </a:rPr>
              <a:t> = read(y)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1800" b="1">
                <a:solidFill>
                  <a:schemeClr val="accent2"/>
                </a:solidFill>
                <a:latin typeface="Consolas" panose="020B0609020204030204" pitchFamily="49" charset="0"/>
              </a:rPr>
              <a:t>T1</a:t>
            </a:r>
            <a:r>
              <a:rPr lang="en-US" sz="1800">
                <a:latin typeface="Consolas" panose="020B0609020204030204" pitchFamily="49" charset="0"/>
              </a:rPr>
              <a:t>: write(y, tmp+10)</a:t>
            </a:r>
          </a:p>
          <a:p>
            <a:pPr marL="0" indent="0">
              <a:lnSpc>
                <a:spcPct val="60000"/>
              </a:lnSpc>
              <a:buNone/>
            </a:pPr>
            <a:endParaRPr lang="en-US" sz="1800">
              <a:latin typeface="Consolas" panose="020B0609020204030204" pitchFamily="49" charset="0"/>
            </a:endParaRPr>
          </a:p>
        </p:txBody>
      </p:sp>
      <p:sp>
        <p:nvSpPr>
          <p:cNvPr id="6" name="内容占位符 2"/>
          <p:cNvSpPr txBox="1">
            <a:spLocks/>
          </p:cNvSpPr>
          <p:nvPr/>
        </p:nvSpPr>
        <p:spPr>
          <a:xfrm>
            <a:off x="5148064" y="5084481"/>
            <a:ext cx="2592288" cy="581331"/>
          </a:xfrm>
          <a:prstGeom prst="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txBody>
          <a:bodyPr vert="horz" lIns="91440" tIns="45720" rIns="91440" bIns="45720" rtlCol="0">
            <a:normAutofit fontScale="70000" lnSpcReduction="20000"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It's final-state serializable,</a:t>
            </a:r>
          </a:p>
          <a:p>
            <a:pPr marL="0" indent="0" algn="ctr">
              <a:spcBef>
                <a:spcPts val="600"/>
              </a:spcBef>
              <a:buNone/>
            </a:pPr>
            <a:r>
              <a:rPr lang="en-US" altLang="zh-CN" sz="2000" b="1">
                <a:latin typeface="+mn-lt"/>
              </a:rPr>
              <a:t>not conflict serializable</a:t>
            </a:r>
            <a:endParaRPr lang="zh-CN" altLang="en-US" sz="2000" b="1" baseline="-25000">
              <a:latin typeface="+mn-lt"/>
            </a:endParaRPr>
          </a:p>
        </p:txBody>
      </p:sp>
      <p:sp>
        <p:nvSpPr>
          <p:cNvPr id="8" name="Content Placeholder 5"/>
          <p:cNvSpPr txBox="1">
            <a:spLocks/>
          </p:cNvSpPr>
          <p:nvPr/>
        </p:nvSpPr>
        <p:spPr>
          <a:xfrm>
            <a:off x="4962636" y="4441676"/>
            <a:ext cx="2736304" cy="1296144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sz="1800">
                <a:latin typeface="Consolas" panose="020B0609020204030204" pitchFamily="49" charset="0"/>
              </a:rPr>
              <a:t>        </a:t>
            </a:r>
            <a:r>
              <a:rPr lang="en-US" sz="1800" b="1">
                <a:latin typeface="Consolas" panose="020B0609020204030204" pitchFamily="49" charset="0"/>
              </a:rPr>
              <a:t>--&gt;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1800" b="1">
                <a:latin typeface="Consolas" panose="020B0609020204030204" pitchFamily="49" charset="0"/>
              </a:rPr>
              <a:t>        &lt;--</a:t>
            </a:r>
          </a:p>
        </p:txBody>
      </p:sp>
      <p:sp>
        <p:nvSpPr>
          <p:cNvPr id="9" name="矩形 8"/>
          <p:cNvSpPr/>
          <p:nvPr/>
        </p:nvSpPr>
        <p:spPr>
          <a:xfrm>
            <a:off x="5600836" y="4515317"/>
            <a:ext cx="134742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11" name="Content Placeholder 5"/>
          <p:cNvSpPr txBox="1">
            <a:spLocks/>
          </p:cNvSpPr>
          <p:nvPr/>
        </p:nvSpPr>
        <p:spPr>
          <a:xfrm>
            <a:off x="251520" y="409228"/>
            <a:ext cx="2952328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T2.1</a:t>
            </a:r>
            <a:r>
              <a:rPr lang="en-US" altLang="zh-CN" sz="2000">
                <a:latin typeface="Consolas" panose="020B0609020204030204" pitchFamily="49" charset="0"/>
              </a:rPr>
              <a:t>,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T2.2</a:t>
            </a:r>
            <a:r>
              <a:rPr lang="en-US" sz="2000">
                <a:latin typeface="Consolas" panose="020B0609020204030204" pitchFamily="49" charset="0"/>
              </a:rPr>
              <a:t>,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endParaRPr lang="en-US" sz="2000">
              <a:latin typeface="Consolas" panose="020B0609020204030204" pitchFamily="49" charset="0"/>
            </a:endParaRPr>
          </a:p>
        </p:txBody>
      </p:sp>
      <p:sp>
        <p:nvSpPr>
          <p:cNvPr id="12" name="Content Placeholder 5"/>
          <p:cNvSpPr txBox="1">
            <a:spLocks/>
          </p:cNvSpPr>
          <p:nvPr/>
        </p:nvSpPr>
        <p:spPr>
          <a:xfrm>
            <a:off x="2915816" y="409228"/>
            <a:ext cx="6120680" cy="158417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60000"/>
              </a:lnSpc>
              <a:buNone/>
            </a:pPr>
            <a:r>
              <a:rPr lang="en-US" altLang="zh-CN" sz="2400" b="1">
                <a:latin typeface="等线" panose="02010600030101010101" pitchFamily="2" charset="-122"/>
                <a:ea typeface="MS PGothic" charset="0"/>
              </a:rPr>
              <a:t>Conflict order for sequential schedules</a:t>
            </a:r>
            <a:endParaRPr lang="en-US" sz="2000" b="1">
              <a:latin typeface="等线" panose="02010600030101010101" pitchFamily="2" charset="-122"/>
              <a:ea typeface="MS PGothic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T2.1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T2.1</a:t>
            </a:r>
            <a:r>
              <a:rPr lang="en-US" altLang="zh-CN" sz="2000">
                <a:latin typeface="Consolas" panose="020B0609020204030204" pitchFamily="49" charset="0"/>
              </a:rPr>
              <a:t> -&gt;</a:t>
            </a:r>
            <a:r>
              <a:rPr lang="en-US" sz="2000">
                <a:latin typeface="Consolas" panose="020B0609020204030204" pitchFamily="49" charset="0"/>
              </a:rPr>
              <a:t>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T1.1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</a:t>
            </a:r>
            <a:r>
              <a:rPr lang="en-US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  or   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altLang="zh-CN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T1.2</a:t>
            </a:r>
            <a:endParaRPr lang="en-US" sz="2000">
              <a:latin typeface="Consolas" panose="020B0609020204030204" pitchFamily="49" charset="0"/>
            </a:endParaRP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   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</a:t>
            </a:r>
            <a:r>
              <a:rPr lang="en-US" altLang="zh-CN" sz="2000">
                <a:latin typeface="Consolas" panose="020B0609020204030204" pitchFamily="49" charset="0"/>
              </a:rPr>
              <a:t>-&gt;</a:t>
            </a:r>
            <a:r>
              <a:rPr lang="en-US" altLang="zh-CN" sz="2000">
                <a:solidFill>
                  <a:schemeClr val="accent1"/>
                </a:solidFill>
                <a:latin typeface="Consolas" panose="020B0609020204030204" pitchFamily="49" charset="0"/>
              </a:rPr>
              <a:t> T2.2        </a:t>
            </a:r>
            <a:r>
              <a:rPr lang="en-US" altLang="zh-CN" sz="2000" err="1">
                <a:solidFill>
                  <a:schemeClr val="accent1"/>
                </a:solidFill>
                <a:latin typeface="Consolas" panose="020B0609020204030204" pitchFamily="49" charset="0"/>
              </a:rPr>
              <a:t>T2.2</a:t>
            </a:r>
            <a:r>
              <a:rPr lang="en-US" sz="2000">
                <a:latin typeface="Consolas" panose="020B0609020204030204" pitchFamily="49" charset="0"/>
              </a:rPr>
              <a:t> -&gt; </a:t>
            </a:r>
            <a:r>
              <a:rPr lang="en-US" altLang="zh-CN" sz="2000">
                <a:solidFill>
                  <a:schemeClr val="accent2"/>
                </a:solidFill>
                <a:latin typeface="Consolas" panose="020B0609020204030204" pitchFamily="49" charset="0"/>
              </a:rPr>
              <a:t>T1.3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sz="2000">
                <a:latin typeface="Consolas" panose="020B0609020204030204" pitchFamily="49" charset="0"/>
              </a:rPr>
              <a:t>      (T1 -&gt; T2)          (T2 -&gt; T1)</a:t>
            </a:r>
          </a:p>
        </p:txBody>
      </p:sp>
      <p:cxnSp>
        <p:nvCxnSpPr>
          <p:cNvPr id="13" name="直接连接符 12"/>
          <p:cNvCxnSpPr/>
          <p:nvPr/>
        </p:nvCxnSpPr>
        <p:spPr>
          <a:xfrm>
            <a:off x="0" y="2353444"/>
            <a:ext cx="9144000" cy="0"/>
          </a:xfrm>
          <a:prstGeom prst="line">
            <a:avLst/>
          </a:prstGeom>
          <a:ln w="3810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矩形 13"/>
          <p:cNvSpPr/>
          <p:nvPr/>
        </p:nvSpPr>
        <p:spPr>
          <a:xfrm>
            <a:off x="1137714" y="5245880"/>
            <a:ext cx="3097323" cy="2585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>
                <a:latin typeface="Consolas" panose="020B0609020204030204" pitchFamily="49" charset="0"/>
              </a:rPr>
              <a:t>Both at end: x=20, y=40</a:t>
            </a:r>
          </a:p>
        </p:txBody>
      </p:sp>
      <p:cxnSp>
        <p:nvCxnSpPr>
          <p:cNvPr id="3" name="直线箭头连接符 2">
            <a:extLst>
              <a:ext uri="{FF2B5EF4-FFF2-40B4-BE49-F238E27FC236}">
                <a16:creationId xmlns:a16="http://schemas.microsoft.com/office/drawing/2014/main" id="{D20B2F68-FF9F-1D42-8EE3-94E6402317CF}"/>
              </a:ext>
            </a:extLst>
          </p:cNvPr>
          <p:cNvCxnSpPr/>
          <p:nvPr/>
        </p:nvCxnSpPr>
        <p:spPr>
          <a:xfrm>
            <a:off x="3563888" y="4297660"/>
            <a:ext cx="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线箭头连接符 14">
            <a:extLst>
              <a:ext uri="{FF2B5EF4-FFF2-40B4-BE49-F238E27FC236}">
                <a16:creationId xmlns:a16="http://schemas.microsoft.com/office/drawing/2014/main" id="{E3565767-04F4-984F-B157-9A4DBE5A5C8E}"/>
              </a:ext>
            </a:extLst>
          </p:cNvPr>
          <p:cNvCxnSpPr>
            <a:cxnSpLocks/>
          </p:cNvCxnSpPr>
          <p:nvPr/>
        </p:nvCxnSpPr>
        <p:spPr>
          <a:xfrm flipH="1">
            <a:off x="3707904" y="4297660"/>
            <a:ext cx="1440160" cy="786821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894428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Equivalence</a:t>
            </a:r>
            <a:endParaRPr lang="zh-CN" altLang="en-US"/>
          </a:p>
        </p:txBody>
      </p:sp>
      <p:pic>
        <p:nvPicPr>
          <p:cNvPr id="5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9592" y="2912897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“fish”的图片搜索结果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507150"/>
            <a:ext cx="3185912" cy="11672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“fish”的图片搜索结果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36096" y="1348527"/>
            <a:ext cx="2884556" cy="129614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2" descr="“fish bone”的图片搜索结果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38" y="2929508"/>
            <a:ext cx="2448272" cy="17994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文本框 3"/>
          <p:cNvSpPr txBox="1"/>
          <p:nvPr/>
        </p:nvSpPr>
        <p:spPr>
          <a:xfrm>
            <a:off x="3914363" y="1273324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1029904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1" name="文本框 10"/>
          <p:cNvSpPr txBox="1"/>
          <p:nvPr/>
        </p:nvSpPr>
        <p:spPr>
          <a:xfrm>
            <a:off x="1029904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A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5726246" y="2602267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Schedule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726246" y="4153644"/>
            <a:ext cx="23042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 b="1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Conflicts order B</a:t>
            </a:r>
            <a:endParaRPr lang="zh-CN" altLang="en-US" sz="2000" b="1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4" name="文本框 13"/>
          <p:cNvSpPr txBox="1"/>
          <p:nvPr/>
        </p:nvSpPr>
        <p:spPr>
          <a:xfrm>
            <a:off x="1480915" y="4776504"/>
            <a:ext cx="6128528" cy="70788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 conflicts-order-A equals to conflicts-order-B, </a:t>
            </a:r>
          </a:p>
          <a:p>
            <a:pPr algn="ctr"/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then schedule-A </a:t>
            </a:r>
            <a:r>
              <a:rPr lang="en-US" altLang="zh-CN" sz="2000">
                <a:solidFill>
                  <a:schemeClr val="accent2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conflict-equals</a:t>
            </a:r>
            <a:r>
              <a:rPr lang="en-US" altLang="zh-CN" sz="20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to schedule-B</a:t>
            </a:r>
            <a:endParaRPr lang="zh-CN" altLang="en-US" sz="20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3914363" y="3038810"/>
            <a:ext cx="127858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880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</a:t>
            </a:r>
            <a:endParaRPr lang="zh-CN" altLang="en-US" sz="880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814612" y="1497595"/>
            <a:ext cx="174919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conflict-equal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4188733" y="3273425"/>
            <a:ext cx="85151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equal </a:t>
            </a:r>
            <a:endParaRPr lang="zh-CN" altLang="en-US" b="1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683568" y="30735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T1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T2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9" name="直线连接符 8"/>
          <p:cNvCxnSpPr/>
          <p:nvPr/>
        </p:nvCxnSpPr>
        <p:spPr>
          <a:xfrm flipH="1" flipV="1">
            <a:off x="1403648" y="3329491"/>
            <a:ext cx="220614" cy="22808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文本框 21"/>
          <p:cNvSpPr txBox="1"/>
          <p:nvPr/>
        </p:nvSpPr>
        <p:spPr>
          <a:xfrm>
            <a:off x="1545369" y="3098924"/>
            <a:ext cx="94069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T4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 </a:t>
            </a:r>
            <a:r>
              <a:rPr lang="zh-CN" altLang="en-US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 </a:t>
            </a:r>
            <a:r>
              <a:rPr lang="en-US" altLang="zh-CN" sz="1400">
                <a:latin typeface="Arial" panose="020B0604020202020204" pitchFamily="34" charset="0"/>
                <a:ea typeface="MS PGothic" charset="0"/>
                <a:cs typeface="Arial" panose="020B0604020202020204" pitchFamily="34" charset="0"/>
                <a:sym typeface="Wingdings"/>
              </a:rPr>
              <a:t>T3</a:t>
            </a:r>
            <a:endParaRPr lang="zh-CN" altLang="en-US" sz="1400">
              <a:latin typeface="Arial" panose="020B0604020202020204" pitchFamily="34" charset="0"/>
              <a:ea typeface="MS PGothic" charset="0"/>
              <a:cs typeface="Arial" panose="020B0604020202020204" pitchFamily="34" charset="0"/>
            </a:endParaRPr>
          </a:p>
        </p:txBody>
      </p:sp>
      <p:cxnSp>
        <p:nvCxnSpPr>
          <p:cNvPr id="23" name="直线连接符 22"/>
          <p:cNvCxnSpPr>
            <a:endCxn id="22" idx="2"/>
          </p:cNvCxnSpPr>
          <p:nvPr/>
        </p:nvCxnSpPr>
        <p:spPr>
          <a:xfrm flipV="1">
            <a:off x="1735380" y="3406701"/>
            <a:ext cx="280336" cy="13340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矩形 2"/>
          <p:cNvSpPr/>
          <p:nvPr/>
        </p:nvSpPr>
        <p:spPr>
          <a:xfrm>
            <a:off x="4439603" y="2653086"/>
            <a:ext cx="32573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chemeClr val="accent1"/>
                </a:solidFill>
                <a:latin typeface="Arial" panose="020B0604020202020204" pitchFamily="34" charset="0"/>
                <a:ea typeface="MS PGothic" charset="0"/>
                <a:cs typeface="Arial" panose="020B0604020202020204" pitchFamily="34" charset="0"/>
              </a:rPr>
              <a:t>if</a:t>
            </a:r>
            <a:endParaRPr lang="zh-CN" alt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94288778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lang="zh-CN" altLang="en-US"/>
          </a:p>
        </p:txBody>
      </p:sp>
      <p:sp>
        <p:nvSpPr>
          <p:cNvPr id="4" name="Content Placeholder 5"/>
          <p:cNvSpPr txBox="1">
            <a:spLocks/>
          </p:cNvSpPr>
          <p:nvPr/>
        </p:nvSpPr>
        <p:spPr>
          <a:xfrm>
            <a:off x="539552" y="1345332"/>
            <a:ext cx="4104456" cy="194421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342900" indent="-342900" algn="l" defTabSz="914400" rtl="0" eaLnBrk="1" latinLnBrk="0" hangingPunct="1">
              <a:spcBef>
                <a:spcPts val="1368"/>
              </a:spcBef>
              <a:buFont typeface="Arial" pitchFamily="34" charset="0"/>
              <a:buChar char="•"/>
              <a:defRPr sz="32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b="0" i="0" kern="1200">
                <a:solidFill>
                  <a:schemeClr val="tx1"/>
                </a:solidFill>
                <a:latin typeface="Myriad Pro Light SemiCond"/>
                <a:ea typeface="楷体"/>
                <a:cs typeface="Myriad Pro Light SemiCond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T1        T2        T3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read(x) 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write(x)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write(x)           </a:t>
            </a:r>
          </a:p>
          <a:p>
            <a:pPr marL="0" indent="0">
              <a:lnSpc>
                <a:spcPct val="60000"/>
              </a:lnSpc>
              <a:buNone/>
            </a:pPr>
            <a:r>
              <a:rPr lang="en-US" altLang="zh-CN" sz="2000">
                <a:latin typeface="Consolas" panose="020B0609020204030204" pitchFamily="49" charset="0"/>
              </a:rPr>
              <a:t>                    write(x)</a:t>
            </a:r>
          </a:p>
        </p:txBody>
      </p:sp>
      <p:sp>
        <p:nvSpPr>
          <p:cNvPr id="5" name="矩形 4"/>
          <p:cNvSpPr/>
          <p:nvPr/>
        </p:nvSpPr>
        <p:spPr>
          <a:xfrm>
            <a:off x="6372200" y="1921396"/>
            <a:ext cx="1347428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altLang="zh-CN" b="1">
                <a:latin typeface="Consolas" panose="020B0609020204030204" pitchFamily="49" charset="0"/>
              </a:rPr>
              <a:t>T3</a:t>
            </a: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endParaRPr lang="en-US" altLang="zh-CN" b="1">
              <a:latin typeface="Consolas" panose="020B0609020204030204" pitchFamily="49" charset="0"/>
            </a:endParaRPr>
          </a:p>
          <a:p>
            <a:pPr algn="ctr"/>
            <a:r>
              <a:rPr lang="en-US" altLang="zh-CN" b="1">
                <a:latin typeface="Consolas" panose="020B0609020204030204" pitchFamily="49" charset="0"/>
              </a:rPr>
              <a:t>T2     T1</a:t>
            </a:r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6067120" y="1477344"/>
            <a:ext cx="1957587" cy="27635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60000"/>
              </a:lnSpc>
              <a:spcBef>
                <a:spcPts val="2400"/>
              </a:spcBef>
            </a:pPr>
            <a:r>
              <a:rPr lang="en-US" altLang="zh-CN" b="1">
                <a:latin typeface="Consolas" panose="020B0609020204030204" pitchFamily="49" charset="0"/>
              </a:rPr>
              <a:t>Conflict graph</a:t>
            </a:r>
          </a:p>
        </p:txBody>
      </p:sp>
      <p:cxnSp>
        <p:nvCxnSpPr>
          <p:cNvPr id="8" name="直接箭头连接符 7"/>
          <p:cNvCxnSpPr/>
          <p:nvPr/>
        </p:nvCxnSpPr>
        <p:spPr>
          <a:xfrm flipV="1">
            <a:off x="6588224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直接箭头连接符 8"/>
          <p:cNvCxnSpPr/>
          <p:nvPr/>
        </p:nvCxnSpPr>
        <p:spPr>
          <a:xfrm flipH="1" flipV="1">
            <a:off x="7164288" y="2281436"/>
            <a:ext cx="360040" cy="504056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箭头连接符 11"/>
          <p:cNvCxnSpPr/>
          <p:nvPr/>
        </p:nvCxnSpPr>
        <p:spPr>
          <a:xfrm>
            <a:off x="6847891" y="2857500"/>
            <a:ext cx="396044" cy="0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箭头连接符 14"/>
          <p:cNvCxnSpPr/>
          <p:nvPr/>
        </p:nvCxnSpPr>
        <p:spPr>
          <a:xfrm flipH="1">
            <a:off x="6847891" y="3001515"/>
            <a:ext cx="396044" cy="1"/>
          </a:xfrm>
          <a:prstGeom prst="straightConnector1">
            <a:avLst/>
          </a:prstGeom>
          <a:ln w="19050">
            <a:headEnd w="lg" len="lg"/>
            <a:tailEnd type="stealth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内容占位符 2"/>
          <p:cNvSpPr>
            <a:spLocks noGrp="1"/>
          </p:cNvSpPr>
          <p:nvPr>
            <p:ph idx="1"/>
          </p:nvPr>
        </p:nvSpPr>
        <p:spPr>
          <a:xfrm>
            <a:off x="457200" y="3361556"/>
            <a:ext cx="8435280" cy="2353443"/>
          </a:xfrm>
        </p:spPr>
        <p:txBody>
          <a:bodyPr>
            <a:noAutofit/>
          </a:bodyPr>
          <a:lstStyle/>
          <a:p>
            <a:r>
              <a:rPr lang="en-US" altLang="zh-CN"/>
              <a:t>Cyclic -&gt; Not </a:t>
            </a:r>
            <a:r>
              <a:rPr lang="en-US" altLang="zh-CN" b="1">
                <a:solidFill>
                  <a:srgbClr val="C00000"/>
                </a:solidFill>
              </a:rPr>
              <a:t>conflict serializable</a:t>
            </a:r>
          </a:p>
          <a:p>
            <a:r>
              <a:rPr lang="en-US" altLang="zh-CN"/>
              <a:t>But compare it to running </a:t>
            </a:r>
            <a:r>
              <a:rPr lang="en-US" altLang="zh-CN" b="1">
                <a:solidFill>
                  <a:schemeClr val="accent1"/>
                </a:solidFill>
              </a:rPr>
              <a:t>T1 then T2 then T3 </a:t>
            </a:r>
            <a:r>
              <a:rPr lang="en-US" altLang="zh-CN"/>
              <a:t>(serially)</a:t>
            </a:r>
          </a:p>
          <a:p>
            <a:pPr lvl="1"/>
            <a:r>
              <a:rPr lang="en-US" altLang="zh-CN"/>
              <a:t>Final-state is fine</a:t>
            </a:r>
          </a:p>
          <a:p>
            <a:pPr lvl="1"/>
            <a:r>
              <a:rPr lang="en-US" altLang="zh-CN"/>
              <a:t>Intermediate reads are fine</a:t>
            </a:r>
          </a:p>
          <a:p>
            <a:r>
              <a:rPr lang="en-US" altLang="zh-CN" b="1"/>
              <a:t>Question</a:t>
            </a:r>
            <a:r>
              <a:rPr lang="en-US" altLang="zh-CN"/>
              <a:t>: why shouldn't we allow this schedule?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38672153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F208BD-2A6D-454E-A5B6-068FE3EB5C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203BFCA-83A4-F54C-8052-B3485910F7F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507288" cy="4471925"/>
          </a:xfrm>
        </p:spPr>
        <p:txBody>
          <a:bodyPr/>
          <a:lstStyle/>
          <a:p>
            <a:r>
              <a:rPr lang="en-US" altLang="zh-CN" sz="2000" dirty="0"/>
              <a:t>Informal definition</a:t>
            </a:r>
          </a:p>
          <a:p>
            <a:pPr lvl="1"/>
            <a:r>
              <a:rPr lang="en-US" altLang="zh-CN" i="1" dirty="0">
                <a:solidFill>
                  <a:schemeClr val="tx1"/>
                </a:solidFill>
              </a:rPr>
              <a:t>A schedule is view serializable if the final written state as well as intermediate reads are the same as in some serial schedule</a:t>
            </a:r>
          </a:p>
          <a:p>
            <a:r>
              <a:rPr lang="en-US" altLang="zh-CN" dirty="0"/>
              <a:t>Formally, for those interested</a:t>
            </a:r>
          </a:p>
          <a:p>
            <a:pPr lvl="1"/>
            <a:r>
              <a:rPr lang="en-US" altLang="zh-CN" dirty="0"/>
              <a:t>Two schedules </a:t>
            </a:r>
            <a:r>
              <a:rPr lang="en-US" altLang="zh-CN" b="1" dirty="0"/>
              <a:t>S</a:t>
            </a:r>
            <a:r>
              <a:rPr lang="en-US" altLang="zh-CN" dirty="0"/>
              <a:t> and </a:t>
            </a:r>
            <a:r>
              <a:rPr lang="en-US" altLang="zh-CN" b="1" dirty="0"/>
              <a:t>S'</a:t>
            </a:r>
            <a:r>
              <a:rPr lang="en-US" altLang="zh-CN" dirty="0"/>
              <a:t> are </a:t>
            </a:r>
            <a:r>
              <a:rPr lang="en-US" altLang="zh-CN" b="1" dirty="0">
                <a:solidFill>
                  <a:srgbClr val="BE384B"/>
                </a:solidFill>
              </a:rPr>
              <a:t>view equivalent </a:t>
            </a:r>
            <a:r>
              <a:rPr lang="en-US" altLang="zh-CN" dirty="0"/>
              <a:t>if: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an initial value for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reads the value written by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j</a:t>
            </a:r>
            <a:r>
              <a:rPr kumimoji="1" lang="en" altLang="zh-CN" dirty="0"/>
              <a:t> in S for some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lvl="2"/>
            <a:r>
              <a:rPr kumimoji="1" lang="en" altLang="zh-CN" dirty="0"/>
              <a:t>If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 does the final write to X, so does </a:t>
            </a:r>
            <a:r>
              <a:rPr kumimoji="1" lang="en" altLang="zh-CN" dirty="0" err="1"/>
              <a:t>T</a:t>
            </a:r>
            <a:r>
              <a:rPr kumimoji="1" lang="en" altLang="zh-CN" baseline="-25000" dirty="0" err="1"/>
              <a:t>i</a:t>
            </a:r>
            <a:r>
              <a:rPr kumimoji="1" lang="en" altLang="zh-CN" dirty="0"/>
              <a:t> in S'</a:t>
            </a:r>
          </a:p>
          <a:p>
            <a:pPr marL="74250" lvl="1" indent="0">
              <a:buNone/>
            </a:pPr>
            <a:r>
              <a:rPr lang="en-US" altLang="zh-CN" dirty="0"/>
              <a:t>A schedule is </a:t>
            </a:r>
            <a:r>
              <a:rPr lang="en-US" altLang="zh-CN" b="1" dirty="0"/>
              <a:t>view serializable </a:t>
            </a:r>
            <a:r>
              <a:rPr lang="en-US" altLang="zh-CN" dirty="0"/>
              <a:t>if it is </a:t>
            </a:r>
            <a:r>
              <a:rPr lang="en-US" altLang="zh-CN" b="1" dirty="0">
                <a:solidFill>
                  <a:srgbClr val="BE384B"/>
                </a:solidFill>
              </a:rPr>
              <a:t>view equivalent</a:t>
            </a:r>
            <a:r>
              <a:rPr lang="en-US" altLang="zh-CN" dirty="0">
                <a:solidFill>
                  <a:srgbClr val="BE384B"/>
                </a:solidFill>
              </a:rPr>
              <a:t> </a:t>
            </a:r>
            <a:r>
              <a:rPr lang="en-US" altLang="zh-CN" dirty="0"/>
              <a:t>to some serial schedule</a:t>
            </a:r>
          </a:p>
          <a:p>
            <a:pPr marL="74250" lvl="1" indent="0">
              <a:buNone/>
            </a:pP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83C819A-BB83-2748-8BB2-EE77DA491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3278617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93626AA-1AB7-9449-9630-8BCE446684E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Question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1BC62A-D0C8-1C47-9CDB-3FC46CC5D07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1587182"/>
          </a:xfrm>
        </p:spPr>
        <p:txBody>
          <a:bodyPr/>
          <a:lstStyle/>
          <a:p>
            <a:r>
              <a:rPr kumimoji="1" lang="en" altLang="zh-CN" b="0"/>
              <a:t>Why conflict serializability when it seems </a:t>
            </a:r>
            <a:r>
              <a:rPr kumimoji="1" lang="en" altLang="zh-CN">
                <a:solidFill>
                  <a:srgbClr val="BE384B"/>
                </a:solidFill>
              </a:rPr>
              <a:t>too strict</a:t>
            </a:r>
            <a:r>
              <a:rPr kumimoji="1" lang="en" altLang="zh-CN" b="0"/>
              <a:t>?</a:t>
            </a:r>
          </a:p>
          <a:p>
            <a:r>
              <a:rPr kumimoji="1" lang="en" altLang="zh-CN" b="0"/>
              <a:t>Why not focus on view serializability?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2E23F6-6CEB-7E4A-AB60-61D0506342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46</a:t>
            </a:fld>
            <a:endParaRPr lang="zh-CN" altLang="en-US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019FFBE8-BBB3-E348-A1AF-75358F6FE2FB}"/>
              </a:ext>
            </a:extLst>
          </p:cNvPr>
          <p:cNvSpPr txBox="1"/>
          <p:nvPr/>
        </p:nvSpPr>
        <p:spPr>
          <a:xfrm>
            <a:off x="3419872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View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96E5E11C-4851-4F43-A580-B92E9A7551CA}"/>
              </a:ext>
            </a:extLst>
          </p:cNvPr>
          <p:cNvSpPr txBox="1"/>
          <p:nvPr/>
        </p:nvSpPr>
        <p:spPr>
          <a:xfrm>
            <a:off x="864277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Final-state 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F6BEC952-7DAB-B548-A098-8A7ED4CF0A22}"/>
              </a:ext>
            </a:extLst>
          </p:cNvPr>
          <p:cNvSpPr txBox="1"/>
          <p:nvPr/>
        </p:nvSpPr>
        <p:spPr>
          <a:xfrm>
            <a:off x="5940152" y="2425452"/>
            <a:ext cx="252028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</a:p>
          <a:p>
            <a:r>
              <a:rPr lang="en-US" altLang="zh-CN" sz="2000" b="1">
                <a:solidFill>
                  <a:srgbClr val="BE384B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Serializability</a:t>
            </a:r>
            <a:endParaRPr lang="zh-CN" altLang="en-US" sz="2000" b="1">
              <a:solidFill>
                <a:srgbClr val="BE384B"/>
              </a:solidFill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0A8898EF-2AC8-CD41-AF85-FDC51038FCCA}"/>
              </a:ext>
            </a:extLst>
          </p:cNvPr>
          <p:cNvSpPr txBox="1"/>
          <p:nvPr/>
        </p:nvSpPr>
        <p:spPr>
          <a:xfrm>
            <a:off x="864277" y="3256449"/>
            <a:ext cx="212354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</a:t>
            </a:r>
            <a:r>
              <a:rPr lang="zh-CN" altLang="en-US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only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C396BC68-F21F-3041-BF9E-ED49A04E0AA9}"/>
              </a:ext>
            </a:extLst>
          </p:cNvPr>
          <p:cNvSpPr txBox="1"/>
          <p:nvPr/>
        </p:nvSpPr>
        <p:spPr>
          <a:xfrm>
            <a:off x="3384557" y="3256449"/>
            <a:ext cx="219555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intermediate read</a:t>
            </a:r>
            <a:endParaRPr lang="zh-CN" altLang="en-US" sz="20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F1D4D79B-07A0-384D-898C-CD6CDBEABE41}"/>
              </a:ext>
            </a:extLst>
          </p:cNvPr>
          <p:cNvSpPr txBox="1"/>
          <p:nvPr/>
        </p:nvSpPr>
        <p:spPr>
          <a:xfrm>
            <a:off x="5963489" y="3256449"/>
            <a:ext cx="228091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Care the final state as well as all the </a:t>
            </a:r>
            <a:r>
              <a:rPr lang="en-US" altLang="zh-CN" sz="20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data dependency</a:t>
            </a:r>
            <a:endParaRPr lang="zh-CN" altLang="en-US" sz="2000" b="1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0BF4D1-CCBB-3B48-82E3-4DA9AB3C4095}"/>
              </a:ext>
            </a:extLst>
          </p:cNvPr>
          <p:cNvSpPr txBox="1"/>
          <p:nvPr/>
        </p:nvSpPr>
        <p:spPr>
          <a:xfrm>
            <a:off x="2915816" y="259560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C9AE3689-F44E-3F4F-9EE7-79FB53BD422B}"/>
              </a:ext>
            </a:extLst>
          </p:cNvPr>
          <p:cNvSpPr txBox="1"/>
          <p:nvPr/>
        </p:nvSpPr>
        <p:spPr>
          <a:xfrm>
            <a:off x="5402905" y="2595606"/>
            <a:ext cx="64807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>
                <a:solidFill>
                  <a:srgbClr val="BE384B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⊃</a:t>
            </a:r>
            <a:endParaRPr lang="zh-CN" altLang="en-US" sz="3200">
              <a:solidFill>
                <a:srgbClr val="BE384B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7016485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B4F055-8FE6-A046-B2CB-533773E774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Conflict Serializability VS. View Serializability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326EA97-D14D-C047-8405-450DB1685C1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" altLang="zh-CN"/>
              <a:t>Conflict serializability is easy to test</a:t>
            </a:r>
          </a:p>
          <a:p>
            <a:pPr lvl="1"/>
            <a:r>
              <a:rPr kumimoji="1" lang="en" altLang="zh-CN"/>
              <a:t>i.e., check whether a graph is acyclic</a:t>
            </a:r>
          </a:p>
          <a:p>
            <a:pPr lvl="1"/>
            <a:r>
              <a:rPr kumimoji="1" lang="en" altLang="zh-CN"/>
              <a:t>View serializability is hard to test (likely NP-hard)</a:t>
            </a:r>
          </a:p>
          <a:p>
            <a:r>
              <a:rPr kumimoji="1" lang="en" altLang="zh-CN"/>
              <a:t>Conflict serializable schedules are easy to generate</a:t>
            </a:r>
          </a:p>
          <a:p>
            <a:pPr lvl="1"/>
            <a:r>
              <a:rPr kumimoji="1" lang="en" altLang="zh-CN"/>
              <a:t>Using concurrency control protocols. E.g., 2PL (</a:t>
            </a:r>
            <a:r>
              <a:rPr kumimoji="1" lang="en" altLang="zh-CN" b="1">
                <a:solidFill>
                  <a:srgbClr val="BE384B"/>
                </a:solidFill>
              </a:rPr>
              <a:t>two-phase-locking</a:t>
            </a:r>
            <a:r>
              <a:rPr kumimoji="1" lang="en" altLang="zh-CN"/>
              <a:t>)</a:t>
            </a:r>
          </a:p>
          <a:p>
            <a:r>
              <a:rPr kumimoji="1" lang="en" altLang="zh-CN"/>
              <a:t>Conflict serializable schedules are also view serializable</a:t>
            </a:r>
          </a:p>
          <a:p>
            <a:pPr lvl="1"/>
            <a:r>
              <a:rPr kumimoji="1" lang="en" altLang="zh-CN"/>
              <a:t>No easy way to generate view schedules that allows for ones like the previous example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ADB9E29-3715-3249-BBBF-2F84D2CE04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38539947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Generate Conflict-Serializable Schedules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01550115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EA2E1FD-4F6F-1A45-B3C3-2DA87ED6D9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Basic idea: use locks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1F0FB83-5CC0-054A-8F6F-12EC4253BDE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Lock: a synchronization primitive</a:t>
            </a:r>
          </a:p>
          <a:p>
            <a:pPr lvl="1"/>
            <a:r>
              <a:rPr kumimoji="1" lang="en-US" altLang="zh-CN" dirty="0"/>
              <a:t>Once acquired, no concurrent threads/machine can acquire the same lock !</a:t>
            </a:r>
          </a:p>
          <a:p>
            <a:pPr lvl="1"/>
            <a:r>
              <a:rPr kumimoji="1" lang="en-US" altLang="zh-CN" dirty="0"/>
              <a:t>Concrete example:  </a:t>
            </a:r>
            <a:r>
              <a:rPr kumimoji="1" lang="en-US" altLang="zh-CN" dirty="0" err="1">
                <a:latin typeface="Courier New" panose="02070309020205020404" pitchFamily="49" charset="0"/>
                <a:cs typeface="Courier New" panose="02070309020205020404" pitchFamily="49" charset="0"/>
              </a:rPr>
              <a:t>pthread_mutex</a:t>
            </a:r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pPr lvl="1"/>
            <a:endParaRPr kumimoji="1" lang="en-US" altLang="zh-CN" dirty="0">
              <a:latin typeface="Courier New" panose="02070309020205020404" pitchFamily="49" charset="0"/>
              <a:cs typeface="Courier New" panose="02070309020205020404" pitchFamily="49" charset="0"/>
            </a:endParaRPr>
          </a:p>
          <a:p>
            <a:r>
              <a:rPr kumimoji="1" lang="en-US" altLang="zh-CN" dirty="0"/>
              <a:t>In this lecture, we will assume the lock is off the shelf</a:t>
            </a:r>
          </a:p>
          <a:p>
            <a:pPr lvl="1"/>
            <a:r>
              <a:rPr kumimoji="1" lang="en-US" altLang="zh-CN" dirty="0"/>
              <a:t>Efficiently implement the lock is non-trivial! </a:t>
            </a:r>
          </a:p>
          <a:p>
            <a:pPr lvl="1"/>
            <a:r>
              <a:rPr kumimoji="1" lang="en-US" altLang="zh-CN" dirty="0"/>
              <a:t>E.g., acquiring the lock has overhead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F140AB8-613E-2744-8E09-130B39E272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49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F3ECBAB5-30B0-2B49-B340-7FAA6E3AE81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35896" y="298087"/>
            <a:ext cx="762000" cy="76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456271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2C410B-7A46-5142-97B5-270A459BBF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Solution#1: Global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0135525-4CE4-AD48-BCD0-9FA8A24E2F1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All TX must acquire the global lock before executing, and release it after it commits</a:t>
            </a:r>
          </a:p>
          <a:p>
            <a:pPr lvl="1"/>
            <a:r>
              <a:rPr kumimoji="1" lang="en-US" altLang="zh-CN"/>
              <a:t>How to implement? Recall TX should call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kumimoji="1" lang="en-US" altLang="zh-CN"/>
              <a:t>and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kumimoji="1" lang="en-US" altLang="zh-CN"/>
              <a:t>before &amp; after execution</a:t>
            </a:r>
          </a:p>
          <a:p>
            <a:pPr lvl="1"/>
            <a:r>
              <a:rPr kumimoji="1" lang="en-US" altLang="zh-CN"/>
              <a:t>Acquire lock in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(), </a:t>
            </a:r>
            <a:r>
              <a:rPr kumimoji="1" lang="en-US" altLang="zh-CN"/>
              <a:t>release lock in </a:t>
            </a:r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endParaRPr kumimoji="1" lang="en-US" altLang="zh-CN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0F96E92-3143-CD44-9E7D-B106B9B05A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50</a:t>
            </a:fld>
            <a:endParaRPr lang="zh-CN" altLang="en-US"/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1CD142F2-D6CA-B149-A448-C566A16E71AE}"/>
              </a:ext>
            </a:extLst>
          </p:cNvPr>
          <p:cNvSpPr/>
          <p:nvPr/>
        </p:nvSpPr>
        <p:spPr bwMode="auto">
          <a:xfrm>
            <a:off x="4006508" y="3577580"/>
            <a:ext cx="1933644" cy="279551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BE384B"/>
              </a:solidFill>
              <a:effectLst/>
              <a:latin typeface="Times New Roman" pitchFamily="18" charset="0"/>
            </a:endParaRP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17341920-3184-2449-9606-8397F1D4C93A}"/>
              </a:ext>
            </a:extLst>
          </p:cNvPr>
          <p:cNvSpPr/>
          <p:nvPr/>
        </p:nvSpPr>
        <p:spPr>
          <a:xfrm>
            <a:off x="2197776" y="3544985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Acquire lock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119047B1-CEFE-3D4A-AF99-67109B7960D9}"/>
              </a:ext>
            </a:extLst>
          </p:cNvPr>
          <p:cNvSpPr/>
          <p:nvPr/>
        </p:nvSpPr>
        <p:spPr>
          <a:xfrm>
            <a:off x="2219615" y="4388241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R</a:t>
            </a:r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elease lock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340EB21-16F8-6146-BEE3-578C37390533}"/>
              </a:ext>
            </a:extLst>
          </p:cNvPr>
          <p:cNvSpPr/>
          <p:nvPr/>
        </p:nvSpPr>
        <p:spPr>
          <a:xfrm>
            <a:off x="4062456" y="3194237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7F71E045-0169-9C44-ADEF-CAA0AA109070}"/>
              </a:ext>
            </a:extLst>
          </p:cNvPr>
          <p:cNvSpPr/>
          <p:nvPr/>
        </p:nvSpPr>
        <p:spPr>
          <a:xfrm>
            <a:off x="4067944" y="3236249"/>
            <a:ext cx="1704313" cy="175432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/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9E38F0A0-6E26-8647-967C-B54E518D7454}"/>
              </a:ext>
            </a:extLst>
          </p:cNvPr>
          <p:cNvSpPr/>
          <p:nvPr/>
        </p:nvSpPr>
        <p:spPr bwMode="auto">
          <a:xfrm>
            <a:off x="4006508" y="4434025"/>
            <a:ext cx="1933644" cy="279551"/>
          </a:xfrm>
          <a:prstGeom prst="rect">
            <a:avLst/>
          </a:prstGeom>
          <a:noFill/>
          <a:ln w="222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BE384B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11068353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D252916-F975-F542-A879-A640A6AD46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2000" dirty="0">
                <a:sym typeface="+mn-lt"/>
              </a:rPr>
              <a:t>Recall: w/o locking, concurrent execution results in error </a:t>
            </a:r>
            <a:endParaRPr kumimoji="1" lang="zh-CN" altLang="en-US" sz="20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47013E6-F004-8740-85B3-A15115C01A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51</a:t>
            </a:fld>
            <a:endParaRPr lang="zh-CN" altLang="en-US"/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CCB07F31-242B-DF42-A2B3-5987A23F086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656500" y="1501663"/>
            <a:ext cx="3200400" cy="4188759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BB1E697-57E7-BA4D-B743-4C3989498C9F}"/>
              </a:ext>
            </a:extLst>
          </p:cNvPr>
          <p:cNvSpPr/>
          <p:nvPr/>
        </p:nvSpPr>
        <p:spPr>
          <a:xfrm>
            <a:off x="5624821" y="1030673"/>
            <a:ext cx="2994731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000">
                <a:latin typeface="+mn-lt"/>
                <a:ea typeface="MS PGothic" charset="0"/>
              </a:rPr>
              <a:t>A concurrent execution</a:t>
            </a:r>
            <a:endParaRPr lang="zh-CN" altLang="en-US" sz="2000">
              <a:latin typeface="+mn-lt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30596F79-5624-DD4C-A168-AF38AF6F51B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56" y="4141345"/>
            <a:ext cx="1005483" cy="804387"/>
          </a:xfrm>
          <a:prstGeom prst="rect">
            <a:avLst/>
          </a:prstGeom>
          <a:scene3d>
            <a:camera prst="orthographicFront">
              <a:rot lat="0" lon="0" rev="0"/>
            </a:camera>
            <a:lightRig rig="threePt" dir="t"/>
          </a:scene3d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0D4832BA-5F28-BE4E-958E-1F1C09B6E5E4}"/>
              </a:ext>
            </a:extLst>
          </p:cNvPr>
          <p:cNvSpPr txBox="1">
            <a:spLocks/>
          </p:cNvSpPr>
          <p:nvPr/>
        </p:nvSpPr>
        <p:spPr>
          <a:xfrm>
            <a:off x="457200" y="170111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7C5970B5-9074-C645-8B0B-B23C53A1639D}"/>
              </a:ext>
            </a:extLst>
          </p:cNvPr>
          <p:cNvSpPr/>
          <p:nvPr/>
        </p:nvSpPr>
        <p:spPr>
          <a:xfrm>
            <a:off x="457200" y="163336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07B0C2ED-C9AE-E94F-849A-062A45D9E0EB}"/>
              </a:ext>
            </a:extLst>
          </p:cNvPr>
          <p:cNvSpPr txBox="1"/>
          <p:nvPr/>
        </p:nvSpPr>
        <p:spPr>
          <a:xfrm>
            <a:off x="3970534" y="147186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7FCDF0-3A4B-DD42-A7C6-F61E8134091A}"/>
              </a:ext>
            </a:extLst>
          </p:cNvPr>
          <p:cNvSpPr/>
          <p:nvPr/>
        </p:nvSpPr>
        <p:spPr>
          <a:xfrm>
            <a:off x="457200" y="326715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C164727-6548-F343-8813-FB37623C82FC}"/>
              </a:ext>
            </a:extLst>
          </p:cNvPr>
          <p:cNvSpPr txBox="1"/>
          <p:nvPr/>
        </p:nvSpPr>
        <p:spPr>
          <a:xfrm>
            <a:off x="4318099" y="308248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DC203CEA-DBBE-604B-B622-B389B3555E31}"/>
              </a:ext>
            </a:extLst>
          </p:cNvPr>
          <p:cNvSpPr/>
          <p:nvPr/>
        </p:nvSpPr>
        <p:spPr>
          <a:xfrm>
            <a:off x="1185650" y="1083625"/>
            <a:ext cx="3826768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=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100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B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=</a:t>
            </a:r>
            <a:r>
              <a:rPr lang="zh-CN" altLang="en-US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 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</a:rPr>
              <a:t>200 amt = 100</a:t>
            </a:r>
            <a:endParaRPr lang="zh-CN" altLang="en-US"/>
          </a:p>
        </p:txBody>
      </p:sp>
      <p:sp>
        <p:nvSpPr>
          <p:cNvPr id="15" name="Rectangle 5">
            <a:extLst>
              <a:ext uri="{FF2B5EF4-FFF2-40B4-BE49-F238E27FC236}">
                <a16:creationId xmlns:a16="http://schemas.microsoft.com/office/drawing/2014/main" id="{A5A86423-D20E-BA4F-879F-B2AD394D460E}"/>
              </a:ext>
            </a:extLst>
          </p:cNvPr>
          <p:cNvSpPr/>
          <p:nvPr/>
        </p:nvSpPr>
        <p:spPr>
          <a:xfrm>
            <a:off x="364191" y="1070279"/>
            <a:ext cx="851515" cy="4001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000" b="1"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Initial</a:t>
            </a:r>
          </a:p>
        </p:txBody>
      </p:sp>
    </p:spTree>
    <p:extLst>
      <p:ext uri="{BB962C8B-B14F-4D97-AF65-F5344CB8AC3E}">
        <p14:creationId xmlns:p14="http://schemas.microsoft.com/office/powerpoint/2010/main" val="128764208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B0C0D22-49BD-544E-8413-A085630026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Solution#1: Global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B641512-F3CC-C648-8DA6-333F63F2D9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b="0" dirty="0"/>
              <a:t>Can the previous non-serializable execution </a:t>
            </a:r>
            <a:r>
              <a:rPr kumimoji="1" lang="en-US" altLang="zh-CN" dirty="0">
                <a:solidFill>
                  <a:srgbClr val="C00000"/>
                </a:solidFill>
              </a:rPr>
              <a:t>happen</a:t>
            </a:r>
            <a:r>
              <a:rPr kumimoji="1" lang="en-US" altLang="zh-CN" b="0" dirty="0"/>
              <a:t>? 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B016EEE-4CD8-ED41-A22E-BC206A5D29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52</a:t>
            </a:fld>
            <a:endParaRPr lang="zh-CN" alt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2B9487DB-FD9F-124B-BB19-FD874D11E80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796136" y="1906062"/>
            <a:ext cx="2590800" cy="3390900"/>
          </a:xfrm>
          <a:prstGeom prst="rect">
            <a:avLst/>
          </a:prstGeom>
        </p:spPr>
      </p:pic>
      <p:pic>
        <p:nvPicPr>
          <p:cNvPr id="14" name="图形 13">
            <a:extLst>
              <a:ext uri="{FF2B5EF4-FFF2-40B4-BE49-F238E27FC236}">
                <a16:creationId xmlns:a16="http://schemas.microsoft.com/office/drawing/2014/main" id="{6551F049-C8EC-4244-9B38-A69BF6D053D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906083" y="1906062"/>
            <a:ext cx="2806824" cy="3673637"/>
          </a:xfrm>
          <a:prstGeom prst="rect">
            <a:avLst/>
          </a:prstGeom>
        </p:spPr>
      </p:pic>
      <p:pic>
        <p:nvPicPr>
          <p:cNvPr id="15" name="图片 14">
            <a:extLst>
              <a:ext uri="{FF2B5EF4-FFF2-40B4-BE49-F238E27FC236}">
                <a16:creationId xmlns:a16="http://schemas.microsoft.com/office/drawing/2014/main" id="{EDB9DAAE-1849-3D4F-9F1D-6E780181977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691680" y="4294566"/>
            <a:ext cx="1005483" cy="80438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6" name="右箭头 15">
            <a:extLst>
              <a:ext uri="{FF2B5EF4-FFF2-40B4-BE49-F238E27FC236}">
                <a16:creationId xmlns:a16="http://schemas.microsoft.com/office/drawing/2014/main" id="{CDE18E55-DF8C-3948-A521-9FCB833CC9C1}"/>
              </a:ext>
            </a:extLst>
          </p:cNvPr>
          <p:cNvSpPr/>
          <p:nvPr/>
        </p:nvSpPr>
        <p:spPr>
          <a:xfrm>
            <a:off x="3866989" y="2737416"/>
            <a:ext cx="1643482" cy="864096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矩形 16">
            <a:extLst>
              <a:ext uri="{FF2B5EF4-FFF2-40B4-BE49-F238E27FC236}">
                <a16:creationId xmlns:a16="http://schemas.microsoft.com/office/drawing/2014/main" id="{DD91F74E-68FB-1947-9040-2770DAFC5E29}"/>
              </a:ext>
            </a:extLst>
          </p:cNvPr>
          <p:cNvSpPr/>
          <p:nvPr/>
        </p:nvSpPr>
        <p:spPr>
          <a:xfrm>
            <a:off x="3881519" y="2984798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+global lock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811989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图形 8">
            <a:extLst>
              <a:ext uri="{FF2B5EF4-FFF2-40B4-BE49-F238E27FC236}">
                <a16:creationId xmlns:a16="http://schemas.microsoft.com/office/drawing/2014/main" id="{14C74897-61C9-6146-A6B8-6FACBFE942D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89212" y="1843870"/>
            <a:ext cx="2260600" cy="3390900"/>
          </a:xfrm>
          <a:prstGeom prst="rect">
            <a:avLst/>
          </a:prstGeom>
        </p:spPr>
      </p:pic>
      <p:sp>
        <p:nvSpPr>
          <p:cNvPr id="2" name="标题 1">
            <a:extLst>
              <a:ext uri="{FF2B5EF4-FFF2-40B4-BE49-F238E27FC236}">
                <a16:creationId xmlns:a16="http://schemas.microsoft.com/office/drawing/2014/main" id="{1DE9A172-BE03-F74C-BBE6-9DE05CDA70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Solution#1: Global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F36E818-A6C0-1B49-851F-65112DC53AF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No.</a:t>
            </a:r>
            <a:r>
              <a:rPr kumimoji="1" lang="zh-CN" altLang="en-US" dirty="0"/>
              <a:t> </a:t>
            </a:r>
            <a:r>
              <a:rPr kumimoji="1" lang="en-US" altLang="zh-CN" b="0" dirty="0"/>
              <a:t>The global lock prevents TX2 from execution when TX1 has not finished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361262C-452D-D548-81BA-375DD3903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53</a:t>
            </a:fld>
            <a:endParaRPr lang="zh-CN" altLang="en-US"/>
          </a:p>
        </p:txBody>
      </p:sp>
      <p:sp>
        <p:nvSpPr>
          <p:cNvPr id="10" name="圆角矩形标注 9">
            <a:extLst>
              <a:ext uri="{FF2B5EF4-FFF2-40B4-BE49-F238E27FC236}">
                <a16:creationId xmlns:a16="http://schemas.microsoft.com/office/drawing/2014/main" id="{B521FD41-0CC3-D244-B7A6-2FCA4EBA61F4}"/>
              </a:ext>
            </a:extLst>
          </p:cNvPr>
          <p:cNvSpPr/>
          <p:nvPr/>
        </p:nvSpPr>
        <p:spPr bwMode="auto">
          <a:xfrm>
            <a:off x="5589541" y="4802343"/>
            <a:ext cx="2260600" cy="424487"/>
          </a:xfrm>
          <a:prstGeom prst="wedgeRoundRectCallout">
            <a:avLst>
              <a:gd name="adj1" fmla="val 38329"/>
              <a:gd name="adj2" fmla="val -12745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945F0EE6-2215-EC49-A4D7-EAFCC738DDC7}"/>
              </a:ext>
            </a:extLst>
          </p:cNvPr>
          <p:cNvSpPr/>
          <p:nvPr/>
        </p:nvSpPr>
        <p:spPr>
          <a:xfrm>
            <a:off x="5609898" y="4829894"/>
            <a:ext cx="286969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+mn-lt"/>
              </a:rPr>
              <a:t>Suspend execution</a:t>
            </a:r>
            <a:endParaRPr lang="zh-CN" altLang="en-US">
              <a:latin typeface="+mn-lt"/>
            </a:endParaRPr>
          </a:p>
        </p:txBody>
      </p:sp>
      <p:pic>
        <p:nvPicPr>
          <p:cNvPr id="12" name="图形 11">
            <a:extLst>
              <a:ext uri="{FF2B5EF4-FFF2-40B4-BE49-F238E27FC236}">
                <a16:creationId xmlns:a16="http://schemas.microsoft.com/office/drawing/2014/main" id="{854F209C-DF08-B44E-8FD2-3BBEB8A2E2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06083" y="1906062"/>
            <a:ext cx="2806824" cy="3673637"/>
          </a:xfrm>
          <a:prstGeom prst="rect">
            <a:avLst/>
          </a:prstGeom>
        </p:spPr>
      </p:pic>
      <p:pic>
        <p:nvPicPr>
          <p:cNvPr id="13" name="图片 12">
            <a:extLst>
              <a:ext uri="{FF2B5EF4-FFF2-40B4-BE49-F238E27FC236}">
                <a16:creationId xmlns:a16="http://schemas.microsoft.com/office/drawing/2014/main" id="{6D372CE3-5D38-914A-BFDB-3197DD6AF2A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691680" y="4294566"/>
            <a:ext cx="1005483" cy="804387"/>
          </a:xfrm>
          <a:prstGeom prst="rect">
            <a:avLst/>
          </a:prstGeom>
          <a:scene3d>
            <a:camera prst="orthographicFront">
              <a:rot lat="0" lon="10800000" rev="0"/>
            </a:camera>
            <a:lightRig rig="threePt" dir="t"/>
          </a:scene3d>
        </p:spPr>
      </p:pic>
      <p:sp>
        <p:nvSpPr>
          <p:cNvPr id="14" name="右箭头 13">
            <a:extLst>
              <a:ext uri="{FF2B5EF4-FFF2-40B4-BE49-F238E27FC236}">
                <a16:creationId xmlns:a16="http://schemas.microsoft.com/office/drawing/2014/main" id="{F0F0F7AA-DAB3-1748-A1CE-19D142ED2E09}"/>
              </a:ext>
            </a:extLst>
          </p:cNvPr>
          <p:cNvSpPr/>
          <p:nvPr/>
        </p:nvSpPr>
        <p:spPr>
          <a:xfrm>
            <a:off x="3866989" y="2737416"/>
            <a:ext cx="1643482" cy="864096"/>
          </a:xfrm>
          <a:prstGeom prst="rightArrow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19BED800-86F1-E740-9BB1-B4D9A8FC95DE}"/>
              </a:ext>
            </a:extLst>
          </p:cNvPr>
          <p:cNvSpPr/>
          <p:nvPr/>
        </p:nvSpPr>
        <p:spPr>
          <a:xfrm>
            <a:off x="3881519" y="2984798"/>
            <a:ext cx="14093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/>
              <a:t>+global lock</a:t>
            </a:r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9442058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712C36E-0D2F-F74E-85BE-A5E6A79B24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Solution#1: Global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ECE90AB-66E7-A74E-B9D2-A07BD6EFA45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 b="0" dirty="0"/>
              <a:t>All TX must acquire the global lock before executing, and release it after it commits</a:t>
            </a:r>
          </a:p>
          <a:p>
            <a:pPr>
              <a:spcAft>
                <a:spcPts val="600"/>
              </a:spcAft>
            </a:pPr>
            <a:r>
              <a:rPr kumimoji="1" lang="en-US" altLang="zh-CN" b="0" dirty="0"/>
              <a:t>Can trivially implement serializability</a:t>
            </a:r>
          </a:p>
          <a:p>
            <a:r>
              <a:rPr kumimoji="1" lang="en-US" altLang="zh-CN" dirty="0">
                <a:solidFill>
                  <a:srgbClr val="C00000"/>
                </a:solidFill>
              </a:rPr>
              <a:t>Drawback</a:t>
            </a:r>
            <a:r>
              <a:rPr kumimoji="1" lang="en-US" altLang="zh-CN" dirty="0"/>
              <a:t>:</a:t>
            </a:r>
          </a:p>
          <a:p>
            <a:pPr lvl="1"/>
            <a:r>
              <a:rPr lang="en-US" altLang="zh-CN" dirty="0">
                <a:ea typeface="MS PGothic" charset="0"/>
              </a:rPr>
              <a:t>Allow only one transaction to run at a time</a:t>
            </a:r>
          </a:p>
          <a:p>
            <a:pPr lvl="1"/>
            <a:r>
              <a:rPr kumimoji="1" lang="en-US" altLang="zh-CN" dirty="0"/>
              <a:t>No concurrency at all!</a:t>
            </a:r>
            <a:r>
              <a:rPr kumimoji="1" lang="zh-CN" altLang="en-US" dirty="0"/>
              <a:t> </a:t>
            </a:r>
            <a:r>
              <a:rPr kumimoji="1" lang="en-US" altLang="zh-CN" dirty="0"/>
              <a:t>(Then</a:t>
            </a:r>
            <a:r>
              <a:rPr kumimoji="1" lang="zh-CN" altLang="en-US" dirty="0"/>
              <a:t> </a:t>
            </a:r>
            <a:r>
              <a:rPr kumimoji="1" lang="en-US" altLang="zh-CN" dirty="0"/>
              <a:t>why</a:t>
            </a:r>
            <a:r>
              <a:rPr kumimoji="1" lang="zh-CN" altLang="en-US" dirty="0"/>
              <a:t> </a:t>
            </a:r>
            <a:r>
              <a:rPr kumimoji="1" lang="en-US" altLang="zh-CN" dirty="0"/>
              <a:t>transaction?)</a:t>
            </a:r>
            <a:endParaRPr kumimoji="1" lang="zh-CN" altLang="en-US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D1C5B52-759A-2442-8BCB-D1306D923D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78907535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6EDF98D-9FBB-2647-A916-DAFB76DFF5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Solution#2: Simple fine-grained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CD68209-3218-E94D-9E11-848CE8B25C7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Fine-grained lock </a:t>
            </a:r>
          </a:p>
          <a:p>
            <a:pPr lvl="1"/>
            <a:r>
              <a:rPr kumimoji="1" lang="en-US" altLang="zh-CN"/>
              <a:t>Each data record has one lock</a:t>
            </a:r>
          </a:p>
          <a:p>
            <a:pPr>
              <a:spcAft>
                <a:spcPts val="600"/>
              </a:spcAft>
            </a:pPr>
            <a:r>
              <a:rPr kumimoji="1" lang="en-US" altLang="zh-CN"/>
              <a:t>Only acquire the data lock before accessing</a:t>
            </a:r>
          </a:p>
          <a:p>
            <a:r>
              <a:rPr kumimoji="1" lang="en-US" altLang="zh-CN"/>
              <a:t>Release the lock after accessing it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A5FD28A-42A1-8246-9B8F-3FA6BDCA27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303031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3F0AF98-0A08-F543-A62E-D4B78D45F0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Solution#2: Simple fine-grained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D0C55176-A4B1-554B-BBB2-E3BC948218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/>
              <a:t>Only acquire the data lock before accessing</a:t>
            </a:r>
          </a:p>
          <a:p>
            <a:r>
              <a:rPr kumimoji="1" lang="en-US" altLang="zh-CN"/>
              <a:t>Release the lock after accessing it</a:t>
            </a:r>
            <a:endParaRPr kumimoji="1" lang="zh-CN" altLang="en-US"/>
          </a:p>
          <a:p>
            <a:r>
              <a:rPr kumimoji="1" lang="en-US" altLang="zh-CN"/>
              <a:t>How to implement? </a:t>
            </a:r>
          </a:p>
          <a:p>
            <a:pPr lvl="1"/>
            <a:r>
              <a:rPr kumimoji="1" lang="en-US" altLang="zh-CN"/>
              <a:t>Recall that TX must call TX’s read/write interfaces to read/write data</a:t>
            </a:r>
          </a:p>
          <a:p>
            <a:pPr lvl="1"/>
            <a:r>
              <a:rPr kumimoji="1" lang="en-US" altLang="zh-CN"/>
              <a:t>Intercept these call to add locks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07DCB2C5-0E80-C44C-94E1-3618D6D398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56</a:t>
            </a:fld>
            <a:endParaRPr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7257F3DB-6B39-7C43-BC62-7F4B010BDBDA}"/>
              </a:ext>
            </a:extLst>
          </p:cNvPr>
          <p:cNvSpPr/>
          <p:nvPr/>
        </p:nvSpPr>
        <p:spPr>
          <a:xfrm>
            <a:off x="6175530" y="3992449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Acquire lock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007F03D0-63FE-AD41-A268-947F39333E72}"/>
              </a:ext>
            </a:extLst>
          </p:cNvPr>
          <p:cNvSpPr/>
          <p:nvPr/>
        </p:nvSpPr>
        <p:spPr>
          <a:xfrm>
            <a:off x="6175530" y="4705119"/>
            <a:ext cx="170431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Release lock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F08FA055-4926-4340-A94B-3B78BB598C5A}"/>
              </a:ext>
            </a:extLst>
          </p:cNvPr>
          <p:cNvSpPr/>
          <p:nvPr/>
        </p:nvSpPr>
        <p:spPr>
          <a:xfrm>
            <a:off x="4283968" y="3476717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1" name="矩形 20">
            <a:extLst>
              <a:ext uri="{FF2B5EF4-FFF2-40B4-BE49-F238E27FC236}">
                <a16:creationId xmlns:a16="http://schemas.microsoft.com/office/drawing/2014/main" id="{AD1B7857-BA65-F24A-BE7C-92C7EAE9376E}"/>
              </a:ext>
            </a:extLst>
          </p:cNvPr>
          <p:cNvSpPr/>
          <p:nvPr/>
        </p:nvSpPr>
        <p:spPr>
          <a:xfrm>
            <a:off x="4289456" y="3518729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/>
          </a:p>
        </p:txBody>
      </p:sp>
      <p:sp>
        <p:nvSpPr>
          <p:cNvPr id="26" name="矩形 25">
            <a:extLst>
              <a:ext uri="{FF2B5EF4-FFF2-40B4-BE49-F238E27FC236}">
                <a16:creationId xmlns:a16="http://schemas.microsoft.com/office/drawing/2014/main" id="{B90A1142-6FFB-974F-A7D2-E38D4F0C958E}"/>
              </a:ext>
            </a:extLst>
          </p:cNvPr>
          <p:cNvSpPr/>
          <p:nvPr/>
        </p:nvSpPr>
        <p:spPr>
          <a:xfrm>
            <a:off x="6175530" y="4318801"/>
            <a:ext cx="107112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Read(A)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7" name="左大括号 26">
            <a:extLst>
              <a:ext uri="{FF2B5EF4-FFF2-40B4-BE49-F238E27FC236}">
                <a16:creationId xmlns:a16="http://schemas.microsoft.com/office/drawing/2014/main" id="{6DB7B970-1248-9E46-BDFE-78E57C06A6FD}"/>
              </a:ext>
            </a:extLst>
          </p:cNvPr>
          <p:cNvSpPr/>
          <p:nvPr/>
        </p:nvSpPr>
        <p:spPr>
          <a:xfrm>
            <a:off x="5872950" y="3994331"/>
            <a:ext cx="295095" cy="1080120"/>
          </a:xfrm>
          <a:prstGeom prst="leftBrace">
            <a:avLst>
              <a:gd name="adj1" fmla="val 42538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45875823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9ED36-FFA1-B84E-A9C6-E94F6B1C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Solution#2: Simple fine-grained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B6BF1E-0EC8-A546-BF68-04EDF4F05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Can the previous non-serializable execution happen?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711FF7-4EF1-3040-8030-75ABC608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57</a:t>
            </a:fld>
            <a:endParaRPr lang="zh-CN" alt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BDEB174F-4C57-5D44-9B72-EDD6538AE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0152" y="1825685"/>
            <a:ext cx="2482698" cy="364993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23458B-A90A-F640-BCF9-0A0BE6FFB4B0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94D88C9-9C7A-A44B-A036-B5F7650A690E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60F007E-93BF-4B42-B3BA-081B6FC99F4E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93AE57-5798-F044-9483-DC99BC8A732F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4AF215-A0D8-8C49-BD11-EA984646F968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6615218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849ED36-FFA1-B84E-A9C6-E94F6B1C9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Solution#2: Simple fine-grained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B6BF1E-0EC8-A546-BF68-04EDF4F052E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Can the previous non-serializable execution happen?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1711FF7-4EF1-3040-8030-75ABC608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58</a:t>
            </a:fld>
            <a:endParaRPr lang="zh-CN" alt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BDEB174F-4C57-5D44-9B72-EDD6538AE3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940152" y="1825685"/>
            <a:ext cx="2482698" cy="3649937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C823458B-A90A-F640-BCF9-0A0BE6FFB4B0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94D88C9-9C7A-A44B-A036-B5F7650A690E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F60F007E-93BF-4B42-B3BA-081B6FC99F4E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B693AE57-5798-F044-9483-DC99BC8A732F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7E4AF215-A0D8-8C49-BD11-EA984646F968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4" name="圆角矩形标注 13">
            <a:extLst>
              <a:ext uri="{FF2B5EF4-FFF2-40B4-BE49-F238E27FC236}">
                <a16:creationId xmlns:a16="http://schemas.microsoft.com/office/drawing/2014/main" id="{45B9C725-EBB2-764E-AA05-57909BABDACF}"/>
              </a:ext>
            </a:extLst>
          </p:cNvPr>
          <p:cNvSpPr/>
          <p:nvPr/>
        </p:nvSpPr>
        <p:spPr bwMode="auto">
          <a:xfrm>
            <a:off x="3779912" y="4258504"/>
            <a:ext cx="2640785" cy="773851"/>
          </a:xfrm>
          <a:prstGeom prst="wedgeRoundRectCallout">
            <a:avLst>
              <a:gd name="adj1" fmla="val 38329"/>
              <a:gd name="adj2" fmla="val -12745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E188D2B0-24D3-164C-A04D-346C1A93A4C1}"/>
              </a:ext>
            </a:extLst>
          </p:cNvPr>
          <p:cNvSpPr/>
          <p:nvPr/>
        </p:nvSpPr>
        <p:spPr>
          <a:xfrm>
            <a:off x="3800269" y="4286056"/>
            <a:ext cx="274947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solidFill>
                  <a:srgbClr val="C00000"/>
                </a:solidFill>
                <a:latin typeface="+mn-lt"/>
              </a:rPr>
              <a:t>Problem: cannot release </a:t>
            </a:r>
          </a:p>
          <a:p>
            <a:r>
              <a:rPr lang="en-US" altLang="zh-CN">
                <a:solidFill>
                  <a:srgbClr val="C00000"/>
                </a:solidFill>
              </a:rPr>
              <a:t>t</a:t>
            </a:r>
            <a:r>
              <a:rPr lang="en-US" altLang="zh-CN">
                <a:solidFill>
                  <a:srgbClr val="C00000"/>
                </a:solidFill>
                <a:latin typeface="+mn-lt"/>
              </a:rPr>
              <a:t>he lock too early!</a:t>
            </a:r>
            <a:endParaRPr lang="zh-CN" altLang="en-US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8409289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FFF2F5-1D77-A147-A748-ECDE15A59A0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Solution#2: Simple fine-grained 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A6BEE04-8638-0941-A0B3-0D4B4E19127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Fine-grained lock </a:t>
            </a:r>
          </a:p>
          <a:p>
            <a:pPr lvl="1"/>
            <a:r>
              <a:rPr kumimoji="1" lang="en-US" altLang="zh-CN"/>
              <a:t>Each data record has one lock</a:t>
            </a:r>
          </a:p>
          <a:p>
            <a:pPr>
              <a:spcAft>
                <a:spcPts val="600"/>
              </a:spcAft>
            </a:pPr>
            <a:r>
              <a:rPr kumimoji="1" lang="en-US" altLang="zh-CN"/>
              <a:t>Only acquire the data lock before accessing</a:t>
            </a:r>
          </a:p>
          <a:p>
            <a:r>
              <a:rPr kumimoji="1" lang="en-US" altLang="zh-CN" strike="sngStrike"/>
              <a:t>Release the lock after accessing it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35E194D6-58C4-F24B-88F8-FBD32F435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72365816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3BE7113-086D-C549-9BC9-CA34CB51029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Solution#3: Two-phase locking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51EDD363-83A6-4141-A9BA-DD415165B1A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Fine-grained lock </a:t>
            </a:r>
          </a:p>
          <a:p>
            <a:pPr lvl="1"/>
            <a:r>
              <a:rPr kumimoji="1" lang="en-US" altLang="zh-CN" dirty="0"/>
              <a:t>Each data record has one lock</a:t>
            </a:r>
          </a:p>
          <a:p>
            <a:pPr>
              <a:spcAft>
                <a:spcPts val="600"/>
              </a:spcAft>
            </a:pPr>
            <a:r>
              <a:rPr kumimoji="1" lang="en-US" altLang="zh-CN" dirty="0"/>
              <a:t>Only acquire the data lock before accessing</a:t>
            </a:r>
          </a:p>
          <a:p>
            <a:r>
              <a:rPr kumimoji="1" lang="en-US" altLang="zh-CN" strike="sngStrike" dirty="0"/>
              <a:t>Release the lock after accessing it</a:t>
            </a:r>
          </a:p>
          <a:p>
            <a:r>
              <a:rPr kumimoji="1" lang="en-US" altLang="zh-CN" dirty="0">
                <a:solidFill>
                  <a:schemeClr val="accent1"/>
                </a:solidFill>
              </a:rPr>
              <a:t>Release the lock after the TX commits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D4CA13C-C99D-1A42-A771-17BD74F794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06438499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C8F3E0E-BFC6-824C-937C-EEE5C488A6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Solution#3: Two-phase locking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261CC797-10EB-754D-87E7-754BCA76BE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/>
              <a:t>Only acquire the data lock before accessing</a:t>
            </a:r>
          </a:p>
          <a:p>
            <a:r>
              <a:rPr kumimoji="1" lang="en-US" altLang="zh-CN"/>
              <a:t>Release the lock after the TX commits</a:t>
            </a:r>
          </a:p>
          <a:p>
            <a:r>
              <a:rPr kumimoji="1" lang="en-US" altLang="zh-CN"/>
              <a:t>How to implement? </a:t>
            </a:r>
          </a:p>
          <a:p>
            <a:pPr lvl="1"/>
            <a:r>
              <a:rPr kumimoji="1" lang="en-US" altLang="zh-CN"/>
              <a:t>Recall that TX must call TX’s read/write interfaces to read/write data</a:t>
            </a:r>
          </a:p>
          <a:p>
            <a:pPr lvl="1"/>
            <a:r>
              <a:rPr kumimoji="1" lang="en-US" altLang="zh-CN"/>
              <a:t>Co-locate the lock in the TX’s read/write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2A6E90A-4F87-0147-BDF3-C6BB590C29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61</a:t>
            </a:fld>
            <a:endParaRPr lang="zh-CN" altLang="en-US"/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A7549091-7281-5742-95F4-4E9A8E215C2F}"/>
              </a:ext>
            </a:extLst>
          </p:cNvPr>
          <p:cNvSpPr/>
          <p:nvPr/>
        </p:nvSpPr>
        <p:spPr>
          <a:xfrm>
            <a:off x="4283968" y="3476717"/>
            <a:ext cx="1800200" cy="2015604"/>
          </a:xfrm>
          <a:prstGeom prst="rect">
            <a:avLst/>
          </a:pr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66DB2BFA-CE6A-9540-B0D3-16745676F298}"/>
              </a:ext>
            </a:extLst>
          </p:cNvPr>
          <p:cNvSpPr/>
          <p:nvPr/>
        </p:nvSpPr>
        <p:spPr>
          <a:xfrm>
            <a:off x="4289456" y="3518729"/>
            <a:ext cx="1704313" cy="20313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tx.begin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tx.read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</a:p>
          <a:p>
            <a:r>
              <a:rPr kumimoji="1"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tx.commit</a:t>
            </a:r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kumimoji="1"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C96B4CC5-73CB-6E4F-A5AB-C2CD86F375FE}"/>
              </a:ext>
            </a:extLst>
          </p:cNvPr>
          <p:cNvSpPr/>
          <p:nvPr/>
        </p:nvSpPr>
        <p:spPr>
          <a:xfrm>
            <a:off x="6331969" y="4107043"/>
            <a:ext cx="145103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Acquire(A)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7" name="左大括号 16">
            <a:extLst>
              <a:ext uri="{FF2B5EF4-FFF2-40B4-BE49-F238E27FC236}">
                <a16:creationId xmlns:a16="http://schemas.microsoft.com/office/drawing/2014/main" id="{758F3428-A8E2-6145-9ECC-3E717FB3B14D}"/>
              </a:ext>
            </a:extLst>
          </p:cNvPr>
          <p:cNvSpPr/>
          <p:nvPr/>
        </p:nvSpPr>
        <p:spPr>
          <a:xfrm>
            <a:off x="6094363" y="4148283"/>
            <a:ext cx="221709" cy="752661"/>
          </a:xfrm>
          <a:prstGeom prst="leftBrace">
            <a:avLst>
              <a:gd name="adj1" fmla="val 40400"/>
              <a:gd name="adj2" fmla="val 50000"/>
            </a:avLst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CF7A9007-8F02-DA41-846D-3BF52996C015}"/>
              </a:ext>
            </a:extLst>
          </p:cNvPr>
          <p:cNvSpPr/>
          <p:nvPr/>
        </p:nvSpPr>
        <p:spPr>
          <a:xfrm>
            <a:off x="6333195" y="4464104"/>
            <a:ext cx="208422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Lock_set.add</a:t>
            </a:r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(A)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4BB4A986-B2F8-E34A-9BB6-F66ABB66F36E}"/>
              </a:ext>
            </a:extLst>
          </p:cNvPr>
          <p:cNvSpPr/>
          <p:nvPr/>
        </p:nvSpPr>
        <p:spPr>
          <a:xfrm>
            <a:off x="2265669" y="3778951"/>
            <a:ext cx="183095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0" err="1">
                <a:latin typeface="Consolas" panose="020B0609020204030204" pitchFamily="49" charset="0"/>
                <a:cs typeface="Consolas" panose="020B0609020204030204" pitchFamily="49" charset="0"/>
              </a:rPr>
              <a:t>Lock_set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 = {}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21" name="左大括号 20">
            <a:extLst>
              <a:ext uri="{FF2B5EF4-FFF2-40B4-BE49-F238E27FC236}">
                <a16:creationId xmlns:a16="http://schemas.microsoft.com/office/drawing/2014/main" id="{38D91F30-64E7-DA48-9BDF-E94E91D9C493}"/>
              </a:ext>
            </a:extLst>
          </p:cNvPr>
          <p:cNvSpPr/>
          <p:nvPr/>
        </p:nvSpPr>
        <p:spPr>
          <a:xfrm>
            <a:off x="4046115" y="3745282"/>
            <a:ext cx="221709" cy="527104"/>
          </a:xfrm>
          <a:prstGeom prst="leftBrace">
            <a:avLst>
              <a:gd name="adj1" fmla="val 30500"/>
              <a:gd name="adj2" fmla="val 50000"/>
            </a:avLst>
          </a:prstGeom>
          <a:ln w="19050"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22" name="矩形 21">
            <a:extLst>
              <a:ext uri="{FF2B5EF4-FFF2-40B4-BE49-F238E27FC236}">
                <a16:creationId xmlns:a16="http://schemas.microsoft.com/office/drawing/2014/main" id="{E52AE1C1-37D4-5941-A65A-138C8C37ECE1}"/>
              </a:ext>
            </a:extLst>
          </p:cNvPr>
          <p:cNvSpPr/>
          <p:nvPr/>
        </p:nvSpPr>
        <p:spPr>
          <a:xfrm>
            <a:off x="1692833" y="4817766"/>
            <a:ext cx="246413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for r in </a:t>
            </a:r>
            <a:r>
              <a:rPr lang="en-US" altLang="zh-CN" err="1">
                <a:latin typeface="Consolas" panose="020B0609020204030204" pitchFamily="49" charset="0"/>
                <a:cs typeface="Consolas" panose="020B0609020204030204" pitchFamily="49" charset="0"/>
              </a:rPr>
              <a:t>Lock_set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:</a:t>
            </a:r>
          </a:p>
          <a:p>
            <a:r>
              <a:rPr lang="en-US" altLang="zh-CN" b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zh-CN">
                <a:latin typeface="Consolas" panose="020B0609020204030204" pitchFamily="49" charset="0"/>
                <a:cs typeface="Consolas" panose="020B0609020204030204" pitchFamily="49" charset="0"/>
              </a:rPr>
              <a:t>Release(r)</a:t>
            </a:r>
            <a:endParaRPr lang="zh-CN" altLang="en-US" b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19" name="左大括号 18">
            <a:extLst>
              <a:ext uri="{FF2B5EF4-FFF2-40B4-BE49-F238E27FC236}">
                <a16:creationId xmlns:a16="http://schemas.microsoft.com/office/drawing/2014/main" id="{2F4E03DE-1EF6-EE42-970F-09C1B7498DB5}"/>
              </a:ext>
            </a:extLst>
          </p:cNvPr>
          <p:cNvSpPr/>
          <p:nvPr/>
        </p:nvSpPr>
        <p:spPr>
          <a:xfrm>
            <a:off x="4047570" y="4848770"/>
            <a:ext cx="221709" cy="527104"/>
          </a:xfrm>
          <a:prstGeom prst="leftBrace">
            <a:avLst>
              <a:gd name="adj1" fmla="val 30500"/>
              <a:gd name="adj2" fmla="val 50000"/>
            </a:avLst>
          </a:prstGeom>
          <a:ln w="19050"/>
          <a:scene3d>
            <a:camera prst="orthographicFront">
              <a:rot lat="0" lon="10800000" rev="0"/>
            </a:camera>
            <a:lightRig rig="threePt" dir="t"/>
          </a:scene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2875037485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92CD8-5B63-6F4F-9ECC-7A404CD1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Solution#3: Two-phase locking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F18F42-F4E9-3548-94E8-8295D03C2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Can the previous non-serializable execution happen?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A66707-61CE-A548-BBE5-E4FA87D8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62</a:t>
            </a:fld>
            <a:endParaRPr lang="zh-CN" alt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3A02E7FD-E1E0-734C-9481-E37A7B73A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0112" y="1098510"/>
            <a:ext cx="3326498" cy="444787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EF0A1A-5917-DF47-9B03-ADDD2C0B3E1A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2F4296E-2C3F-6C40-8A29-206F89A02C05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5304DF-0836-4F43-BD7F-3CA319DE9BC5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BF3714E-9D8F-AA40-9CA6-9F2B2228D8DC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944B01-116E-A245-A758-18B51EDEFEB0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11952702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D892CD8-5B63-6F4F-9ECC-7A404CD1C4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Solution#3: Two-phase locking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EF18F42-F4E9-3548-94E8-8295D03C222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Can the previous non-serializable execution happen? 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3A66707-61CE-A548-BBE5-E4FA87D82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63</a:t>
            </a:fld>
            <a:endParaRPr lang="zh-CN" altLang="en-US"/>
          </a:p>
        </p:txBody>
      </p:sp>
      <p:pic>
        <p:nvPicPr>
          <p:cNvPr id="8" name="图形 7">
            <a:extLst>
              <a:ext uri="{FF2B5EF4-FFF2-40B4-BE49-F238E27FC236}">
                <a16:creationId xmlns:a16="http://schemas.microsoft.com/office/drawing/2014/main" id="{3A02E7FD-E1E0-734C-9481-E37A7B73ADE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80112" y="1098510"/>
            <a:ext cx="3326498" cy="4447874"/>
          </a:xfrm>
          <a:prstGeom prst="rect">
            <a:avLst/>
          </a:prstGeom>
        </p:spPr>
      </p:pic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75EF0A1A-5917-DF47-9B03-ADDD2C0B3E1A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62F4296E-2C3F-6C40-8A29-206F89A02C05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5304DF-0836-4F43-BD7F-3CA319DE9BC5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8BF3714E-9D8F-AA40-9CA6-9F2B2228D8DC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86944B01-116E-A245-A758-18B51EDEFEB0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4" name="圆角矩形标注 13">
            <a:extLst>
              <a:ext uri="{FF2B5EF4-FFF2-40B4-BE49-F238E27FC236}">
                <a16:creationId xmlns:a16="http://schemas.microsoft.com/office/drawing/2014/main" id="{B120C962-1591-924D-907A-31176D41BC57}"/>
              </a:ext>
            </a:extLst>
          </p:cNvPr>
          <p:cNvSpPr/>
          <p:nvPr/>
        </p:nvSpPr>
        <p:spPr bwMode="auto">
          <a:xfrm>
            <a:off x="5444630" y="3115307"/>
            <a:ext cx="3352075" cy="704169"/>
          </a:xfrm>
          <a:prstGeom prst="wedgeRoundRectCallout">
            <a:avLst>
              <a:gd name="adj1" fmla="val 38329"/>
              <a:gd name="adj2" fmla="val -127450"/>
              <a:gd name="adj3" fmla="val 16667"/>
            </a:avLst>
          </a:prstGeom>
          <a:solidFill>
            <a:schemeClr val="bg1"/>
          </a:solidFill>
          <a:ln w="9525" cap="flat" cmpd="sng" algn="ctr">
            <a:solidFill>
              <a:srgbClr val="C00000"/>
            </a:solidFill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36E65D79-0820-0B4A-B5F6-2CEF8B13C6B2}"/>
              </a:ext>
            </a:extLst>
          </p:cNvPr>
          <p:cNvSpPr/>
          <p:nvPr/>
        </p:nvSpPr>
        <p:spPr>
          <a:xfrm>
            <a:off x="5552579" y="3146105"/>
            <a:ext cx="299203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altLang="zh-CN" dirty="0">
                <a:solidFill>
                  <a:srgbClr val="C00000"/>
                </a:solidFill>
                <a:latin typeface="+mn-lt"/>
              </a:rPr>
              <a:t>TX2 cannot read the </a:t>
            </a:r>
          </a:p>
          <a:p>
            <a:r>
              <a:rPr lang="en-US" altLang="zh-CN" dirty="0">
                <a:solidFill>
                  <a:srgbClr val="C00000"/>
                </a:solidFill>
                <a:latin typeface="+mn-lt"/>
              </a:rPr>
              <a:t>intermediate results of TX1</a:t>
            </a:r>
            <a:endParaRPr lang="zh-CN" altLang="en-US" dirty="0">
              <a:solidFill>
                <a:srgbClr val="C00000"/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50027319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46008F-D6E3-0F4B-83E6-87DD9F7E1A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Solution#3: Two-phase locking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220EB0A-4D7B-2446-8B46-3AAA16CD25C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spcAft>
                <a:spcPts val="600"/>
              </a:spcAft>
            </a:pPr>
            <a:r>
              <a:rPr kumimoji="1" lang="en-US" altLang="zh-CN" b="0" dirty="0"/>
              <a:t>We can </a:t>
            </a:r>
            <a:r>
              <a:rPr kumimoji="1" lang="en-US" altLang="zh-CN" dirty="0"/>
              <a:t>proof</a:t>
            </a:r>
            <a:r>
              <a:rPr kumimoji="1" lang="en-US" altLang="zh-CN" b="0" dirty="0"/>
              <a:t> that two-phase locking can guarantee serializability</a:t>
            </a:r>
          </a:p>
          <a:p>
            <a:r>
              <a:rPr kumimoji="1" lang="en-US" altLang="zh-CN" b="0" dirty="0"/>
              <a:t>Why the name? </a:t>
            </a:r>
            <a:r>
              <a:rPr kumimoji="1" lang="en-US" altLang="zh-CN" b="0" dirty="0">
                <a:highlight>
                  <a:srgbClr val="FFFF00"/>
                </a:highlight>
              </a:rPr>
              <a:t>Lock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phase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→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lock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point</a:t>
            </a:r>
            <a:r>
              <a:rPr kumimoji="1" lang="zh-CN" altLang="en-US" b="0" dirty="0"/>
              <a:t> </a:t>
            </a:r>
            <a:r>
              <a:rPr kumimoji="1" lang="en-US" altLang="zh-CN" b="0" dirty="0"/>
              <a:t>→</a:t>
            </a:r>
            <a:r>
              <a:rPr kumimoji="1" lang="zh-CN" altLang="en-US" b="0" dirty="0"/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unlock</a:t>
            </a:r>
            <a:r>
              <a:rPr kumimoji="1" lang="zh-CN" altLang="en-US" b="0" dirty="0">
                <a:highlight>
                  <a:srgbClr val="FFFF00"/>
                </a:highlight>
              </a:rPr>
              <a:t> </a:t>
            </a:r>
            <a:r>
              <a:rPr kumimoji="1" lang="en-US" altLang="zh-CN" b="0" dirty="0">
                <a:highlight>
                  <a:srgbClr val="FFFF00"/>
                </a:highlight>
              </a:rPr>
              <a:t>phase</a:t>
            </a:r>
            <a:endParaRPr kumimoji="1" lang="zh-CN" altLang="en-US" b="0" dirty="0">
              <a:highlight>
                <a:srgbClr val="FFFF00"/>
              </a:highlight>
            </a:endParaRP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EB8FAB5E-1532-354D-B142-E96A1E77B3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884676FD-9E1B-AA4D-820B-950BF60B05A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75656" y="2139364"/>
            <a:ext cx="6464052" cy="3157597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6271D30A-48AE-9447-95D5-B9CA57004305}"/>
              </a:ext>
            </a:extLst>
          </p:cNvPr>
          <p:cNvSpPr/>
          <p:nvPr/>
        </p:nvSpPr>
        <p:spPr bwMode="auto">
          <a:xfrm>
            <a:off x="700708" y="5187100"/>
            <a:ext cx="150495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0E3575-8949-FD45-B756-2683911045C6}"/>
              </a:ext>
            </a:extLst>
          </p:cNvPr>
          <p:cNvSpPr/>
          <p:nvPr/>
        </p:nvSpPr>
        <p:spPr bwMode="auto">
          <a:xfrm>
            <a:off x="6434758" y="4920400"/>
            <a:ext cx="150495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triangl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342900" marR="0" indent="-34290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1" lang="zh-CN" altLang="en-US" sz="2400" b="1" i="0" u="none" strike="noStrike" cap="none" normalizeH="0" baseline="0">
              <a:ln>
                <a:noFill/>
              </a:ln>
              <a:solidFill>
                <a:srgbClr val="000000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1857507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Proof of 2PL</a:t>
            </a:r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365830" y="613218"/>
            <a:ext cx="4320970" cy="954107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and T2 conflict on x1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and T3 conflict on x2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and T1 conflict on </a:t>
            </a:r>
            <a:r>
              <a:rPr lang="en-US" altLang="zh-CN" sz="1400" err="1">
                <a:latin typeface="Consolas" panose="020B0609020204030204" pitchFamily="49" charset="0"/>
              </a:rPr>
              <a:t>x_k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4365830" y="2000950"/>
            <a:ext cx="432097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T3 acquires x2.lock and x3.lock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371637" y="3952136"/>
            <a:ext cx="4320480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T2 acquires x1.lock and x2.lock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 err="1">
                <a:latin typeface="Consolas" panose="020B0609020204030204" pitchFamily="49" charset="0"/>
              </a:rPr>
              <a:t>Tk</a:t>
            </a:r>
            <a:r>
              <a:rPr lang="en-US" altLang="zh-CN" sz="1400">
                <a:latin typeface="Consolas" panose="020B0609020204030204" pitchFamily="49" charset="0"/>
              </a:rPr>
              <a:t> acquires x_{k-1}.lock and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72380" y="3952136"/>
            <a:ext cx="3135524" cy="1384995"/>
          </a:xfrm>
          <a:prstGeom prst="rect">
            <a:avLst/>
          </a:prstGeom>
          <a:ln>
            <a:solidFill>
              <a:schemeClr val="accent2"/>
            </a:solidFill>
          </a:ln>
        </p:spPr>
        <p:txBody>
          <a:bodyPr wrap="square">
            <a:spAutoFit/>
          </a:bodyPr>
          <a:lstStyle/>
          <a:p>
            <a:r>
              <a:rPr lang="en-US" altLang="zh-CN" sz="1400">
                <a:latin typeface="Consolas" panose="020B0609020204030204" pitchFamily="49" charset="0"/>
              </a:rPr>
              <a:t>T1 acquires x1.lock</a:t>
            </a:r>
          </a:p>
          <a:p>
            <a:r>
              <a:rPr lang="en-US" altLang="zh-CN" sz="1400">
                <a:solidFill>
                  <a:srgbClr val="FF0000"/>
                </a:solidFill>
                <a:latin typeface="Consolas" panose="020B0609020204030204" pitchFamily="49" charset="0"/>
              </a:rPr>
              <a:t>T1 releases x1.lock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...</a:t>
            </a:r>
          </a:p>
          <a:p>
            <a:r>
              <a:rPr lang="en-US" altLang="zh-CN" sz="1400">
                <a:latin typeface="Consolas" panose="020B0609020204030204" pitchFamily="49" charset="0"/>
              </a:rPr>
              <a:t>T1 acquires </a:t>
            </a:r>
            <a:r>
              <a:rPr lang="en-US" altLang="zh-CN" sz="1400" err="1">
                <a:latin typeface="Consolas" panose="020B0609020204030204" pitchFamily="49" charset="0"/>
              </a:rPr>
              <a:t>x_k.lock</a:t>
            </a:r>
            <a:endParaRPr lang="en-US" altLang="zh-CN" sz="1400">
              <a:latin typeface="Consolas" panose="020B0609020204030204" pitchFamily="49" charset="0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484167" y="1090271"/>
            <a:ext cx="3583777" cy="275460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2PL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does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 b="1">
                <a:solidFill>
                  <a:srgbClr val="C0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not</a:t>
            </a:r>
            <a:r>
              <a:rPr lang="zh-CN" altLang="en-US" sz="1600">
                <a:solidFill>
                  <a:srgbClr val="FF0000"/>
                </a:solidFill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generate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conflict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serializable</a:t>
            </a:r>
            <a:r>
              <a:rPr lang="zh-CN" altLang="en-US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schedule</a:t>
            </a:r>
          </a:p>
          <a:p>
            <a:pPr algn="just"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Suppose the conflict graph produced by an execution of 2PL has a cycle, which without loss of generality, is:</a:t>
            </a:r>
          </a:p>
          <a:p>
            <a:pPr algn="just">
              <a:spcBef>
                <a:spcPts val="600"/>
              </a:spcBef>
            </a:pP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T1 --&gt; T2 --&gt; ... --&gt; </a:t>
            </a:r>
            <a:r>
              <a:rPr lang="en-US" altLang="zh-CN" sz="14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Tk</a:t>
            </a:r>
            <a:r>
              <a:rPr lang="en-US" altLang="zh-CN" sz="14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--&gt; T1</a:t>
            </a: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  <a:p>
            <a:pPr>
              <a:spcBef>
                <a:spcPts val="600"/>
              </a:spcBef>
            </a:pP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Let the shared variable (the one that causes the conflict) between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 and </a:t>
            </a:r>
            <a:r>
              <a:rPr lang="en-US" altLang="zh-CN" sz="1600" b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T_{i+1} 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be represented by </a:t>
            </a:r>
            <a:r>
              <a:rPr lang="en-US" altLang="zh-CN" sz="1600" b="1" err="1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x_i</a:t>
            </a:r>
            <a:r>
              <a:rPr lang="en-US" altLang="zh-CN" sz="1600">
                <a:latin typeface="Arial" panose="020B0604020202020204" pitchFamily="34" charset="0"/>
                <a:ea typeface="楷体"/>
                <a:cs typeface="Arial" panose="020B0604020202020204" pitchFamily="34" charset="0"/>
              </a:rPr>
              <a:t>.</a:t>
            </a:r>
          </a:p>
          <a:p>
            <a:pPr algn="just">
              <a:spcBef>
                <a:spcPts val="600"/>
              </a:spcBef>
            </a:pPr>
            <a:endParaRPr lang="en-US" altLang="zh-CN" sz="1100">
              <a:latin typeface="Arial" panose="020B0604020202020204" pitchFamily="34" charset="0"/>
              <a:ea typeface="楷体"/>
              <a:cs typeface="Arial" panose="020B0604020202020204" pitchFamily="34" charset="0"/>
            </a:endParaRPr>
          </a:p>
        </p:txBody>
      </p:sp>
      <p:sp>
        <p:nvSpPr>
          <p:cNvPr id="9" name="下箭头 8"/>
          <p:cNvSpPr/>
          <p:nvPr/>
        </p:nvSpPr>
        <p:spPr>
          <a:xfrm>
            <a:off x="6166275" y="1690436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下箭头 9"/>
          <p:cNvSpPr/>
          <p:nvPr/>
        </p:nvSpPr>
        <p:spPr>
          <a:xfrm>
            <a:off x="6166275" y="3586344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下箭头 10"/>
          <p:cNvSpPr/>
          <p:nvPr/>
        </p:nvSpPr>
        <p:spPr>
          <a:xfrm rot="5400000">
            <a:off x="3745906" y="4469472"/>
            <a:ext cx="360040" cy="310514"/>
          </a:xfrm>
          <a:prstGeom prst="downArrow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爆炸形 1 11"/>
          <p:cNvSpPr/>
          <p:nvPr/>
        </p:nvSpPr>
        <p:spPr>
          <a:xfrm>
            <a:off x="2942284" y="3930833"/>
            <a:ext cx="802432" cy="604810"/>
          </a:xfrm>
          <a:prstGeom prst="irregularSeal1">
            <a:avLst/>
          </a:prstGeom>
          <a:solidFill>
            <a:schemeClr val="bg1"/>
          </a:solidFill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矩形 12"/>
          <p:cNvSpPr/>
          <p:nvPr/>
        </p:nvSpPr>
        <p:spPr>
          <a:xfrm>
            <a:off x="2218647" y="3640296"/>
            <a:ext cx="181652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b="1">
                <a:solidFill>
                  <a:srgbClr val="C00000"/>
                </a:solidFill>
                <a:latin typeface="等线" panose="02010600030101010101" pitchFamily="2" charset="-122"/>
                <a:ea typeface="楷体"/>
                <a:cs typeface="Myriad Pro Light SemiCond"/>
              </a:rPr>
              <a:t>T1 violates 2PL!</a:t>
            </a:r>
            <a:endParaRPr lang="zh-CN" altLang="en-US" b="1">
              <a:solidFill>
                <a:srgbClr val="C00000"/>
              </a:solidFill>
              <a:latin typeface="等线" panose="02010600030101010101" pitchFamily="2" charset="-122"/>
              <a:ea typeface="楷体"/>
              <a:cs typeface="Myriad Pro Light SemiCond"/>
            </a:endParaRPr>
          </a:p>
        </p:txBody>
      </p:sp>
    </p:spTree>
    <p:extLst>
      <p:ext uri="{BB962C8B-B14F-4D97-AF65-F5344CB8AC3E}">
        <p14:creationId xmlns:p14="http://schemas.microsoft.com/office/powerpoint/2010/main" val="2976679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9" grpId="0" animBg="1"/>
      <p:bldP spid="10" grpId="0" animBg="1"/>
      <p:bldP spid="11" grpId="0" animBg="1"/>
      <p:bldP spid="12" grpId="0" animBg="1"/>
      <p:bldP spid="13" grpId="0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07EFED9-83D7-7147-9719-1F4F92D49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>
                <a:ea typeface="MS PGothic" charset="0"/>
              </a:rPr>
              <a:t>Optimizations: Read-write Locks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798E668-5E6B-4041-B3D8-357DD330ABC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charset="0"/>
              </a:rPr>
              <a:t>Lock compatibility modes</a:t>
            </a:r>
          </a:p>
          <a:p>
            <a:pPr lvl="1"/>
            <a:r>
              <a:rPr lang="en-US" altLang="zh-CN" dirty="0">
                <a:ea typeface="MS PGothic" charset="0"/>
              </a:rPr>
              <a:t>Multiple-reader, single-writer protocol</a:t>
            </a:r>
          </a:p>
          <a:p>
            <a:pPr lvl="2"/>
            <a:r>
              <a:rPr kumimoji="1" lang="en" altLang="zh-CN" dirty="0"/>
              <a:t>Any number of readers is safe</a:t>
            </a:r>
          </a:p>
          <a:p>
            <a:pPr lvl="2"/>
            <a:r>
              <a:rPr kumimoji="1" lang="en" altLang="zh-CN" dirty="0"/>
              <a:t>Only one writer, waits for all reader to finish</a:t>
            </a:r>
          </a:p>
          <a:p>
            <a:pPr lvl="2"/>
            <a:r>
              <a:rPr kumimoji="1" lang="en" altLang="zh-CN" dirty="0"/>
              <a:t>Suitable for applications with a lot of reading</a:t>
            </a:r>
          </a:p>
          <a:p>
            <a:pPr lvl="2"/>
            <a:r>
              <a:rPr kumimoji="1" lang="en" altLang="zh-CN" dirty="0"/>
              <a:t>A writer may be delayed indefinitely</a:t>
            </a:r>
          </a:p>
          <a:p>
            <a:pPr lvl="2"/>
            <a:r>
              <a:rPr kumimoji="1" lang="en" altLang="zh-CN" dirty="0">
                <a:solidFill>
                  <a:schemeClr val="accent1"/>
                </a:solidFill>
              </a:rPr>
              <a:t>Can release reader-locks after lock point (may before commit)</a:t>
            </a:r>
          </a:p>
          <a:p>
            <a:pPr lvl="1"/>
            <a:r>
              <a:rPr kumimoji="1" lang="en" altLang="zh-CN" dirty="0"/>
              <a:t>More specific, more complex</a:t>
            </a:r>
          </a:p>
          <a:p>
            <a:pPr lvl="2"/>
            <a:r>
              <a:rPr kumimoji="1" lang="en" altLang="zh-CN" i="1" dirty="0"/>
              <a:t>The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implementation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will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be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introduced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in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OS</a:t>
            </a:r>
            <a:r>
              <a:rPr kumimoji="1" lang="zh-CN" altLang="en-US" i="1" dirty="0"/>
              <a:t> </a:t>
            </a:r>
            <a:r>
              <a:rPr kumimoji="1" lang="en-US" altLang="zh-CN" i="1" dirty="0"/>
              <a:t>course</a:t>
            </a:r>
            <a:endParaRPr kumimoji="1" lang="en" altLang="zh-CN" i="1" dirty="0"/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93C6C4C7-0415-1F43-BC8C-F947D5AC53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30979614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Is two-phase-locking sufficient?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66285479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513456F-06E1-E645-A584-EB4D95DAD5C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</a:t>
            </a:r>
            <a:r>
              <a:rPr kumimoji="1" lang="zh-CN" altLang="en-US"/>
              <a:t> </a:t>
            </a:r>
            <a:r>
              <a:rPr kumimoji="1" lang="en-US" altLang="zh-CN"/>
              <a:t>of 2PL: deadlock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57A5093-E990-234B-AD2D-A58A4905815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Two-phase lock is </a:t>
            </a:r>
            <a:r>
              <a:rPr kumimoji="1" lang="en-US" altLang="zh-CN">
                <a:ea typeface="MS PGothic" charset="0"/>
              </a:rPr>
              <a:t>p</a:t>
            </a:r>
            <a:r>
              <a:rPr lang="en-US" altLang="zh-CN">
                <a:ea typeface="MS PGothic" charset="0"/>
              </a:rPr>
              <a:t>essimistic:</a:t>
            </a:r>
          </a:p>
          <a:p>
            <a:pPr lvl="1"/>
            <a:r>
              <a:rPr kumimoji="1" lang="en-US" altLang="zh-CN">
                <a:ea typeface="MS PGothic" charset="0"/>
              </a:rPr>
              <a:t>Before proceed, each TX must wait for conflicting TX to release the lock</a:t>
            </a:r>
          </a:p>
          <a:p>
            <a:pPr lvl="1"/>
            <a:r>
              <a:rPr kumimoji="1" lang="en-US" altLang="zh-CN">
                <a:ea typeface="MS PGothic" charset="0"/>
              </a:rPr>
              <a:t>What can happen if two TX are waiting for each other? 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E5B17FE-57FD-D940-ADC9-F6989909E1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832725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B0FC5F4-CEE6-234F-AF99-8973FB70D1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Suppose we change TX2 from first reading B instead of A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4FB2C088-5DA6-604E-A452-EDB9E15DBEC1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 </a:t>
            </a:r>
            <a:r>
              <a:rPr lang="en-US" altLang="zh-CN" sz="21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reversely</a:t>
            </a: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  <p:sp>
        <p:nvSpPr>
          <p:cNvPr id="2" name="标题 1">
            <a:extLst>
              <a:ext uri="{FF2B5EF4-FFF2-40B4-BE49-F238E27FC236}">
                <a16:creationId xmlns:a16="http://schemas.microsoft.com/office/drawing/2014/main" id="{1986F212-B38C-474D-920D-43E496C376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</a:t>
            </a:r>
            <a:r>
              <a:rPr kumimoji="1" lang="zh-CN" altLang="en-US"/>
              <a:t> </a:t>
            </a:r>
            <a:r>
              <a:rPr kumimoji="1" lang="en-US" altLang="zh-CN"/>
              <a:t>of 2PL: deadlock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4234220-DB56-FC4F-8949-50B42DFCA9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69</a:t>
            </a:fld>
            <a:endParaRPr lang="zh-CN" altLang="en-US"/>
          </a:p>
        </p:txBody>
      </p:sp>
      <p:pic>
        <p:nvPicPr>
          <p:cNvPr id="11" name="图形 10">
            <a:extLst>
              <a:ext uri="{FF2B5EF4-FFF2-40B4-BE49-F238E27FC236}">
                <a16:creationId xmlns:a16="http://schemas.microsoft.com/office/drawing/2014/main" id="{E6891BFB-2C31-244D-9974-89417DCAB28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84168" y="1518664"/>
            <a:ext cx="2445397" cy="4082569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id="{6BD3BAC0-28F0-6C4C-ABC4-9CD9F5A905A4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911513-D01B-3947-91BB-941609C28081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74D3A446-7747-044E-950E-173FE0D9C90A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6499BFB6-B03B-124A-BDC5-3A4897000FC5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72649439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33DA28-9B7B-3348-8F8A-730EEDDBC25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Problem</a:t>
            </a:r>
            <a:r>
              <a:rPr kumimoji="1" lang="zh-CN" altLang="en-US"/>
              <a:t> </a:t>
            </a:r>
            <a:r>
              <a:rPr kumimoji="1" lang="en-US" altLang="zh-CN"/>
              <a:t>of 2PL: deadlock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37FBFAAA-6A45-E248-BC00-CCD8BEF0F4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/>
              <a:t>Suppose we change TX2 from first reading B instead of A</a:t>
            </a:r>
            <a:endParaRPr kumimoji="1" lang="zh-CN" altLang="en-US"/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A75ABEE4-DC14-C54E-B5D1-DA1D7871C7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70</a:t>
            </a:fld>
            <a:endParaRPr lang="zh-CN" altLang="en-US"/>
          </a:p>
        </p:txBody>
      </p:sp>
      <p:pic>
        <p:nvPicPr>
          <p:cNvPr id="5" name="图形 4">
            <a:extLst>
              <a:ext uri="{FF2B5EF4-FFF2-40B4-BE49-F238E27FC236}">
                <a16:creationId xmlns:a16="http://schemas.microsoft.com/office/drawing/2014/main" id="{9B5E3C57-1E09-8947-B3F3-1D28413AC5B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372200" y="1420040"/>
            <a:ext cx="2659431" cy="4082400"/>
          </a:xfrm>
          <a:prstGeom prst="rect">
            <a:avLst/>
          </a:prstGeom>
        </p:spPr>
      </p:pic>
      <p:pic>
        <p:nvPicPr>
          <p:cNvPr id="6" name="图形 5">
            <a:extLst>
              <a:ext uri="{FF2B5EF4-FFF2-40B4-BE49-F238E27FC236}">
                <a16:creationId xmlns:a16="http://schemas.microsoft.com/office/drawing/2014/main" id="{89CFA856-14F8-9348-9BDF-93B55475D4D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300979" y="4259354"/>
            <a:ext cx="1828027" cy="992808"/>
          </a:xfrm>
          <a:prstGeom prst="rect">
            <a:avLst/>
          </a:prstGeom>
        </p:spPr>
      </p:pic>
      <p:sp>
        <p:nvSpPr>
          <p:cNvPr id="16" name="矩形 15">
            <a:extLst>
              <a:ext uri="{FF2B5EF4-FFF2-40B4-BE49-F238E27FC236}">
                <a16:creationId xmlns:a16="http://schemas.microsoft.com/office/drawing/2014/main" id="{9960F88F-0C66-BB4F-9F09-6FF4FF0A5EAF}"/>
              </a:ext>
            </a:extLst>
          </p:cNvPr>
          <p:cNvSpPr/>
          <p:nvPr/>
        </p:nvSpPr>
        <p:spPr>
          <a:xfrm>
            <a:off x="971600" y="1825685"/>
            <a:ext cx="3826768" cy="1381762"/>
          </a:xfrm>
          <a:prstGeom prst="rect">
            <a:avLst/>
          </a:prstGeom>
          <a:noFill/>
          <a:ln w="12700">
            <a:solidFill>
              <a:srgbClr val="013D9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DB18C99A-E1F6-7545-9BC3-8B5312A81110}"/>
              </a:ext>
            </a:extLst>
          </p:cNvPr>
          <p:cNvSpPr txBox="1"/>
          <p:nvPr/>
        </p:nvSpPr>
        <p:spPr>
          <a:xfrm>
            <a:off x="4484934" y="1664182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013D91"/>
                </a:solidFill>
              </a:rPr>
              <a:t>TX1</a:t>
            </a:r>
            <a:endParaRPr kumimoji="1" lang="zh-CN" altLang="en-US">
              <a:solidFill>
                <a:srgbClr val="013D91"/>
              </a:solidFill>
            </a:endParaRPr>
          </a:p>
        </p:txBody>
      </p:sp>
      <p:sp>
        <p:nvSpPr>
          <p:cNvPr id="18" name="矩形 17">
            <a:extLst>
              <a:ext uri="{FF2B5EF4-FFF2-40B4-BE49-F238E27FC236}">
                <a16:creationId xmlns:a16="http://schemas.microsoft.com/office/drawing/2014/main" id="{B6366E16-FFA1-7943-B737-C53FE7CE1007}"/>
              </a:ext>
            </a:extLst>
          </p:cNvPr>
          <p:cNvSpPr/>
          <p:nvPr/>
        </p:nvSpPr>
        <p:spPr>
          <a:xfrm>
            <a:off x="971600" y="3459473"/>
            <a:ext cx="4233414" cy="2137847"/>
          </a:xfrm>
          <a:prstGeom prst="rect">
            <a:avLst/>
          </a:prstGeom>
          <a:noFill/>
          <a:ln w="127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BC999B21-6EA0-684C-80F6-99198FB97BBB}"/>
              </a:ext>
            </a:extLst>
          </p:cNvPr>
          <p:cNvSpPr txBox="1"/>
          <p:nvPr/>
        </p:nvSpPr>
        <p:spPr>
          <a:xfrm>
            <a:off x="4832499" y="3274807"/>
            <a:ext cx="720080" cy="369332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kumimoji="1" lang="en-US" altLang="zh-CN">
                <a:solidFill>
                  <a:srgbClr val="C00000"/>
                </a:solidFill>
              </a:rPr>
              <a:t>TX1</a:t>
            </a:r>
            <a:endParaRPr kumimoji="1" lang="zh-CN" altLang="en-US">
              <a:solidFill>
                <a:srgbClr val="C00000"/>
              </a:solidFill>
            </a:endParaRP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5E1BD50-8719-4A4F-AAEF-3207207B5820}"/>
              </a:ext>
            </a:extLst>
          </p:cNvPr>
          <p:cNvSpPr txBox="1">
            <a:spLocks/>
          </p:cNvSpPr>
          <p:nvPr/>
        </p:nvSpPr>
        <p:spPr>
          <a:xfrm>
            <a:off x="971600" y="1893433"/>
            <a:ext cx="4618856" cy="3852087"/>
          </a:xfrm>
          <a:prstGeom prst="rect">
            <a:avLst/>
          </a:prstGeom>
        </p:spPr>
        <p:txBody>
          <a:bodyPr vert="horz" lIns="91440" tIns="45720" rIns="91440" bIns="45720" rtlCol="0">
            <a:normAutofit fontScale="92500" lnSpcReduction="20000"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transfer(bank, a, b, amt):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bank[a] = bank[a] - amt 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 bank[b] = bank[b] + amt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100" b="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audit(bank):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sum = 0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for acct in bank </a:t>
            </a:r>
            <a:r>
              <a:rPr lang="en-US" altLang="zh-CN" sz="2100" b="0">
                <a:solidFill>
                  <a:srgbClr val="C00000"/>
                </a:solidFill>
                <a:latin typeface="Consolas" panose="020B0609020204030204" pitchFamily="49" charset="0"/>
                <a:ea typeface="楷体"/>
                <a:cs typeface="Courier"/>
              </a:rPr>
              <a:t>reversely</a:t>
            </a:r>
            <a:r>
              <a:rPr lang="en-U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        sum = sum + bank[acct]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is-IS" altLang="zh-CN" sz="21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 print(sum)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endParaRPr lang="en-US" altLang="zh-CN" sz="2700">
              <a:solidFill>
                <a:prstClr val="black"/>
              </a:solidFill>
              <a:latin typeface="Consolas" panose="020B0609020204030204" pitchFamily="49" charset="0"/>
              <a:ea typeface="楷体"/>
              <a:cs typeface="Courier"/>
            </a:endParaRPr>
          </a:p>
        </p:txBody>
      </p:sp>
    </p:spTree>
    <p:extLst>
      <p:ext uri="{BB962C8B-B14F-4D97-AF65-F5344CB8AC3E}">
        <p14:creationId xmlns:p14="http://schemas.microsoft.com/office/powerpoint/2010/main" val="3773763647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510E7F23-0809-074C-91B0-9E895B3713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Resolving deadlock</a:t>
            </a:r>
            <a:endParaRPr kumimoji="1" lang="zh-CN" altLang="en-US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642AEA1-07D9-AB40-B8FA-248B308196F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r>
              <a:rPr kumimoji="1" lang="en-US" altLang="zh-CN"/>
              <a:t>1. Acquire locks in a pre-defined order</a:t>
            </a:r>
          </a:p>
          <a:p>
            <a:pPr lvl="1">
              <a:spcAft>
                <a:spcPts val="1000"/>
              </a:spcAft>
            </a:pPr>
            <a:r>
              <a:rPr kumimoji="1" lang="en-US" altLang="zh-CN"/>
              <a:t> Not support general TX: TX must know the read/write sets before execution</a:t>
            </a:r>
          </a:p>
          <a:p>
            <a:r>
              <a:rPr kumimoji="1" lang="en-US" altLang="zh-CN"/>
              <a:t>2. Detect deadlock by calculating the conflict graph</a:t>
            </a:r>
          </a:p>
          <a:p>
            <a:pPr lvl="1"/>
            <a:r>
              <a:rPr kumimoji="1" lang="en-US" altLang="zh-CN"/>
              <a:t>If there is a cycle, then there must be a deadlock</a:t>
            </a:r>
          </a:p>
          <a:p>
            <a:pPr lvl="1"/>
            <a:r>
              <a:rPr kumimoji="1" lang="en-US" altLang="zh-CN"/>
              <a:t>Abort one TX to break the cycle</a:t>
            </a:r>
          </a:p>
          <a:p>
            <a:pPr lvl="1">
              <a:spcAft>
                <a:spcPts val="1000"/>
              </a:spcAft>
            </a:pPr>
            <a:r>
              <a:rPr kumimoji="1" lang="en-US" altLang="zh-CN"/>
              <a:t>High cost for detection</a:t>
            </a:r>
          </a:p>
          <a:p>
            <a:r>
              <a:rPr kumimoji="1" lang="en-US" altLang="zh-CN"/>
              <a:t>3. Using heuristics (e.g., timestamp) to pre-abort the TXs</a:t>
            </a:r>
          </a:p>
          <a:p>
            <a:pPr lvl="1"/>
            <a:r>
              <a:rPr kumimoji="1" lang="en-US" altLang="zh-CN"/>
              <a:t>May have false positive, or live locks</a:t>
            </a:r>
          </a:p>
          <a:p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FD33BBD4-BB0F-1446-A8C7-E2425B0ACC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99257209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/>
            <a:r>
              <a:rPr lang="en-US" altLang="zh-CN" kern="0">
                <a:solidFill>
                  <a:srgbClr val="BE384B"/>
                </a:solidFill>
                <a:ea typeface="+mn-ea"/>
              </a:rPr>
              <a:t>Can two-phase locking discussed above truly satisfy serializability? 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91386404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CD8A111-377A-1949-B155-D54E85B8374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293B0E5F-68A1-7C46-B806-9015009EC8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73</a:t>
            </a:fld>
            <a:endParaRPr lang="zh-CN" altLang="en-US"/>
          </a:p>
        </p:txBody>
      </p:sp>
      <p:sp>
        <p:nvSpPr>
          <p:cNvPr id="5" name="Text Box 16">
            <a:extLst>
              <a:ext uri="{FF2B5EF4-FFF2-40B4-BE49-F238E27FC236}">
                <a16:creationId xmlns:a16="http://schemas.microsoft.com/office/drawing/2014/main" id="{2AD76B01-8356-6742-96FE-A4B08E5D8A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977501" y="2587500"/>
            <a:ext cx="2159999" cy="1265981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>
                <a:effectLst/>
                <a:latin typeface="Eras Medium ITC" pitchFamily="34" charset="0"/>
              </a:rPr>
              <a:t>Update Binyu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Haibo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Sandy</a:t>
            </a:r>
          </a:p>
          <a:p>
            <a:r>
              <a:rPr lang="en-US" altLang="zh-CN" sz="1500" i="0">
                <a:effectLst/>
                <a:latin typeface="Eras Medium ITC" pitchFamily="34" charset="0"/>
              </a:rPr>
              <a:t>Update </a:t>
            </a:r>
            <a:r>
              <a:rPr lang="en-US" altLang="zh-CN" sz="1500" i="0" err="1">
                <a:effectLst/>
                <a:latin typeface="Eras Medium ITC" pitchFamily="34" charset="0"/>
              </a:rPr>
              <a:t>Yubin</a:t>
            </a:r>
            <a:endParaRPr lang="en-US" altLang="zh-CN" sz="1500" i="0">
              <a:effectLst/>
              <a:latin typeface="Eras Medium ITC" pitchFamily="34" charset="0"/>
            </a:endParaRPr>
          </a:p>
          <a:p>
            <a:r>
              <a:rPr lang="en-US" altLang="zh-CN" sz="1833" i="0">
                <a:effectLst/>
                <a:latin typeface="Eras Medium ITC" pitchFamily="34" charset="0"/>
              </a:rPr>
              <a:t>Commit</a:t>
            </a:r>
          </a:p>
        </p:txBody>
      </p:sp>
      <p:sp>
        <p:nvSpPr>
          <p:cNvPr id="6" name="Text Box 16">
            <a:extLst>
              <a:ext uri="{FF2B5EF4-FFF2-40B4-BE49-F238E27FC236}">
                <a16:creationId xmlns:a16="http://schemas.microsoft.com/office/drawing/2014/main" id="{81B43B7B-A7DD-9F4A-A876-76B2C094B2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2984" y="3102741"/>
            <a:ext cx="2970000" cy="753083"/>
          </a:xfrm>
          <a:prstGeom prst="rect">
            <a:avLst/>
          </a:prstGeom>
          <a:solidFill>
            <a:srgbClr val="FFE7FF"/>
          </a:solidFill>
          <a:ln>
            <a:solidFill>
              <a:srgbClr val="7030A0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90000" tIns="30000" rIns="90000" bIns="30000">
            <a:spAutoFit/>
          </a:bodyPr>
          <a:lstStyle>
            <a:defPPr>
              <a:defRPr lang="en-US"/>
            </a:defPPr>
            <a:lvl1pPr>
              <a:defRPr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andara" pitchFamily="34" charset="0"/>
              </a:defRPr>
            </a:lvl1pPr>
          </a:lstStyle>
          <a:p>
            <a:r>
              <a:rPr lang="en-US" altLang="zh-CN" sz="1500" i="0">
                <a:effectLst/>
                <a:latin typeface="Eras Medium ITC" pitchFamily="34" charset="0"/>
              </a:rPr>
              <a:t>Move </a:t>
            </a:r>
            <a:r>
              <a:rPr lang="en-US" altLang="zh-CN" sz="1500" i="0" err="1">
                <a:effectLst/>
                <a:latin typeface="Eras Medium ITC" pitchFamily="34" charset="0"/>
              </a:rPr>
              <a:t>Rong</a:t>
            </a:r>
            <a:endParaRPr lang="en-US" altLang="zh-CN" sz="1500" i="0">
              <a:effectLst/>
              <a:latin typeface="Eras Medium ITC" pitchFamily="34" charset="0"/>
            </a:endParaRPr>
          </a:p>
          <a:p>
            <a:r>
              <a:rPr lang="en-US" altLang="zh-CN" sz="1500" i="0">
                <a:effectLst/>
                <a:latin typeface="Eras Medium ITC" pitchFamily="34" charset="0"/>
              </a:rPr>
              <a:t>Move </a:t>
            </a:r>
            <a:r>
              <a:rPr lang="en-US" altLang="zh-CN" sz="1500" i="0" err="1">
                <a:effectLst/>
                <a:latin typeface="Eras Medium ITC" pitchFamily="34" charset="0"/>
              </a:rPr>
              <a:t>Xujia</a:t>
            </a:r>
            <a:endParaRPr lang="en-US" altLang="zh-CN" sz="1500" i="0">
              <a:effectLst/>
              <a:latin typeface="Eras Medium ITC" pitchFamily="34" charset="0"/>
            </a:endParaRPr>
          </a:p>
          <a:p>
            <a:r>
              <a:rPr lang="en-US" altLang="zh-CN" sz="1500" i="0">
                <a:effectLst/>
                <a:latin typeface="Eras Medium ITC" pitchFamily="34" charset="0"/>
              </a:rPr>
              <a:t>Commit (</a:t>
            </a:r>
            <a:r>
              <a:rPr lang="en-US" altLang="zh-CN" sz="1500" i="0">
                <a:solidFill>
                  <a:srgbClr val="FF0066"/>
                </a:solidFill>
                <a:effectLst/>
                <a:latin typeface="Eras Medium ITC" pitchFamily="34" charset="0"/>
              </a:rPr>
              <a:t>release all locks</a:t>
            </a:r>
            <a:r>
              <a:rPr lang="en-US" altLang="zh-CN" sz="1500" i="0">
                <a:effectLst/>
                <a:latin typeface="Eras Medium ITC" pitchFamily="34" charset="0"/>
              </a:rPr>
              <a:t>)</a:t>
            </a:r>
          </a:p>
        </p:txBody>
      </p:sp>
      <p:sp>
        <p:nvSpPr>
          <p:cNvPr id="7" name="Right Triangle 3">
            <a:extLst>
              <a:ext uri="{FF2B5EF4-FFF2-40B4-BE49-F238E27FC236}">
                <a16:creationId xmlns:a16="http://schemas.microsoft.com/office/drawing/2014/main" id="{756BB542-BAB4-3944-8030-D8DB9561E231}"/>
              </a:ext>
            </a:extLst>
          </p:cNvPr>
          <p:cNvSpPr/>
          <p:nvPr/>
        </p:nvSpPr>
        <p:spPr>
          <a:xfrm rot="10800000">
            <a:off x="3867500" y="2587500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8" name="Right Triangle 39">
            <a:extLst>
              <a:ext uri="{FF2B5EF4-FFF2-40B4-BE49-F238E27FC236}">
                <a16:creationId xmlns:a16="http://schemas.microsoft.com/office/drawing/2014/main" id="{3592330D-9A34-B44B-B454-0F9F0A622555}"/>
              </a:ext>
            </a:extLst>
          </p:cNvPr>
          <p:cNvSpPr/>
          <p:nvPr/>
        </p:nvSpPr>
        <p:spPr>
          <a:xfrm rot="10800000">
            <a:off x="7082984" y="3102741"/>
            <a:ext cx="270000" cy="270000"/>
          </a:xfrm>
          <a:prstGeom prst="rtTriangle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endParaRPr lang="zh-CN" altLang="en-US" sz="1667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9" name="Rectangle 26">
            <a:extLst>
              <a:ext uri="{FF2B5EF4-FFF2-40B4-BE49-F238E27FC236}">
                <a16:creationId xmlns:a16="http://schemas.microsoft.com/office/drawing/2014/main" id="{10F37A3E-829B-E34B-9CF5-FF204FEE4FEE}"/>
              </a:ext>
            </a:extLst>
          </p:cNvPr>
          <p:cNvSpPr/>
          <p:nvPr/>
        </p:nvSpPr>
        <p:spPr>
          <a:xfrm>
            <a:off x="1587500" y="1402897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0000" bIns="30000" rtlCol="0" anchor="ctr"/>
          <a:lstStyle/>
          <a:p>
            <a:pPr algn="ctr"/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T1</a:t>
            </a:r>
          </a:p>
        </p:txBody>
      </p:sp>
      <p:sp>
        <p:nvSpPr>
          <p:cNvPr id="10" name="Rectangle 17">
            <a:extLst>
              <a:ext uri="{FF2B5EF4-FFF2-40B4-BE49-F238E27FC236}">
                <a16:creationId xmlns:a16="http://schemas.microsoft.com/office/drawing/2014/main" id="{03382546-7471-FD49-9039-5B6AD67F5021}"/>
              </a:ext>
            </a:extLst>
          </p:cNvPr>
          <p:cNvSpPr/>
          <p:nvPr/>
        </p:nvSpPr>
        <p:spPr>
          <a:xfrm>
            <a:off x="1977500" y="1402897"/>
            <a:ext cx="2160000" cy="850967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Update </a:t>
            </a: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>
                <a:latin typeface="Eras Medium ITC" pitchFamily="34" charset="0"/>
              </a:rPr>
              <a:t>(set salary=1.1*salary) where </a:t>
            </a:r>
            <a:r>
              <a:rPr lang="en-US" altLang="zh-CN" sz="1500" err="1">
                <a:latin typeface="Eras Medium ITC" pitchFamily="34" charset="0"/>
              </a:rPr>
              <a:t>dept</a:t>
            </a:r>
            <a:r>
              <a:rPr lang="en-US" altLang="zh-CN" sz="1500">
                <a:latin typeface="Eras Medium ITC" pitchFamily="34" charset="0"/>
              </a:rPr>
              <a:t>=‘SS’ </a:t>
            </a:r>
          </a:p>
        </p:txBody>
      </p:sp>
      <p:sp>
        <p:nvSpPr>
          <p:cNvPr id="11" name="Rectangle 18">
            <a:extLst>
              <a:ext uri="{FF2B5EF4-FFF2-40B4-BE49-F238E27FC236}">
                <a16:creationId xmlns:a16="http://schemas.microsoft.com/office/drawing/2014/main" id="{5E6EB2DE-9B9B-834F-BE60-896F9549AC19}"/>
              </a:ext>
            </a:extLst>
          </p:cNvPr>
          <p:cNvSpPr/>
          <p:nvPr/>
        </p:nvSpPr>
        <p:spPr>
          <a:xfrm>
            <a:off x="4817483" y="1381000"/>
            <a:ext cx="390000" cy="330000"/>
          </a:xfrm>
          <a:prstGeom prst="rect">
            <a:avLst/>
          </a:prstGeom>
          <a:ln w="9525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76200" tIns="30000" rIns="7620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1500">
                <a:latin typeface="Eras Medium ITC" pitchFamily="34" charset="0"/>
                <a:ea typeface="Verdana" pitchFamily="34" charset="0"/>
                <a:cs typeface="Verdana" pitchFamily="34" charset="0"/>
              </a:rPr>
              <a:t>T2</a:t>
            </a:r>
          </a:p>
        </p:txBody>
      </p:sp>
      <p:sp>
        <p:nvSpPr>
          <p:cNvPr id="12" name="Rectangle 19">
            <a:extLst>
              <a:ext uri="{FF2B5EF4-FFF2-40B4-BE49-F238E27FC236}">
                <a16:creationId xmlns:a16="http://schemas.microsoft.com/office/drawing/2014/main" id="{81283B6B-317B-8041-A0B4-D4F95632FC13}"/>
              </a:ext>
            </a:extLst>
          </p:cNvPr>
          <p:cNvSpPr/>
          <p:nvPr/>
        </p:nvSpPr>
        <p:spPr>
          <a:xfrm>
            <a:off x="5207482" y="1381000"/>
            <a:ext cx="2145502" cy="1081799"/>
          </a:xfrm>
          <a:prstGeom prst="rect">
            <a:avLst/>
          </a:prstGeom>
          <a:solidFill>
            <a:srgbClr val="F5FED6"/>
          </a:solidFill>
          <a:ln>
            <a:solidFill>
              <a:schemeClr val="tx1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 sz="2333">
                <a:latin typeface="Eras Medium ITC" pitchFamily="34" charset="0"/>
              </a:rPr>
              <a:t>Update </a:t>
            </a:r>
            <a:r>
              <a:rPr lang="en-US" altLang="zh-CN" sz="1500" b="1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emp</a:t>
            </a:r>
            <a:r>
              <a:rPr lang="en-US" altLang="zh-CN" sz="150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Eras Medium ITC" pitchFamily="34" charset="0"/>
              </a:rPr>
              <a:t> </a:t>
            </a:r>
            <a:r>
              <a:rPr lang="en-US" altLang="zh-CN" sz="1500">
                <a:latin typeface="Eras Medium ITC" pitchFamily="34" charset="0"/>
              </a:rPr>
              <a:t>(set </a:t>
            </a:r>
            <a:r>
              <a:rPr lang="en-US" altLang="zh-CN" sz="1500" err="1">
                <a:latin typeface="Eras Medium ITC" pitchFamily="34" charset="0"/>
              </a:rPr>
              <a:t>dept</a:t>
            </a:r>
            <a:r>
              <a:rPr lang="en-US" altLang="zh-CN" sz="1500">
                <a:latin typeface="Eras Medium ITC" pitchFamily="34" charset="0"/>
              </a:rPr>
              <a:t>=‘SS’) where emp.name=‘Rong’ or “</a:t>
            </a:r>
            <a:r>
              <a:rPr lang="en-US" altLang="zh-CN" sz="1500" err="1">
                <a:latin typeface="Eras Medium ITC" pitchFamily="34" charset="0"/>
              </a:rPr>
              <a:t>Xujia</a:t>
            </a:r>
            <a:r>
              <a:rPr lang="en-US" altLang="zh-CN" sz="1500">
                <a:latin typeface="Eras Medium ITC" pitchFamily="34" charset="0"/>
              </a:rPr>
              <a:t>” </a:t>
            </a:r>
          </a:p>
        </p:txBody>
      </p:sp>
      <p:sp>
        <p:nvSpPr>
          <p:cNvPr id="22" name="Rectangle 10">
            <a:extLst>
              <a:ext uri="{FF2B5EF4-FFF2-40B4-BE49-F238E27FC236}">
                <a16:creationId xmlns:a16="http://schemas.microsoft.com/office/drawing/2014/main" id="{E71FDC3F-95C3-6B47-A068-52AEB4A0229D}"/>
              </a:ext>
            </a:extLst>
          </p:cNvPr>
          <p:cNvSpPr/>
          <p:nvPr/>
        </p:nvSpPr>
        <p:spPr>
          <a:xfrm>
            <a:off x="457200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R1(B)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3" name="Rectangle 10">
            <a:extLst>
              <a:ext uri="{FF2B5EF4-FFF2-40B4-BE49-F238E27FC236}">
                <a16:creationId xmlns:a16="http://schemas.microsoft.com/office/drawing/2014/main" id="{FE4DC2C2-64F9-6346-8418-5E574172BE72}"/>
              </a:ext>
            </a:extLst>
          </p:cNvPr>
          <p:cNvSpPr/>
          <p:nvPr/>
        </p:nvSpPr>
        <p:spPr>
          <a:xfrm>
            <a:off x="1299469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R1(H)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4" name="Rectangle 13">
            <a:extLst>
              <a:ext uri="{FF2B5EF4-FFF2-40B4-BE49-F238E27FC236}">
                <a16:creationId xmlns:a16="http://schemas.microsoft.com/office/drawing/2014/main" id="{2397E1A2-EE36-7F4D-8D9B-8662BA531E43}"/>
              </a:ext>
            </a:extLst>
          </p:cNvPr>
          <p:cNvSpPr/>
          <p:nvPr/>
        </p:nvSpPr>
        <p:spPr>
          <a:xfrm>
            <a:off x="2219739" y="4619722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W2(R)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5" name="Rectangle 13">
            <a:extLst>
              <a:ext uri="{FF2B5EF4-FFF2-40B4-BE49-F238E27FC236}">
                <a16:creationId xmlns:a16="http://schemas.microsoft.com/office/drawing/2014/main" id="{79820A1A-8804-0041-8981-AF3C9F786AFC}"/>
              </a:ext>
            </a:extLst>
          </p:cNvPr>
          <p:cNvSpPr/>
          <p:nvPr/>
        </p:nvSpPr>
        <p:spPr>
          <a:xfrm>
            <a:off x="3350008" y="4619722"/>
            <a:ext cx="100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W2(X)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6" name="Rectangle 16">
            <a:extLst>
              <a:ext uri="{FF2B5EF4-FFF2-40B4-BE49-F238E27FC236}">
                <a16:creationId xmlns:a16="http://schemas.microsoft.com/office/drawing/2014/main" id="{2DF58512-6574-2640-BEBD-61F1ABA4937E}"/>
              </a:ext>
            </a:extLst>
          </p:cNvPr>
          <p:cNvSpPr/>
          <p:nvPr/>
        </p:nvSpPr>
        <p:spPr>
          <a:xfrm>
            <a:off x="4486696" y="4619722"/>
            <a:ext cx="46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ot="0" spcFirstLastPara="0" vertOverflow="overflow" horzOverflow="overflow" vert="horz" wrap="none" lIns="91440" tIns="36000" rIns="91440" bIns="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lnSpc>
                <a:spcPct val="80000"/>
              </a:lnSpc>
            </a:pP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C2</a:t>
            </a:r>
            <a:endParaRPr lang="zh-CN" altLang="en-US" sz="2000">
              <a:latin typeface="Eras Medium ITC" pitchFamily="34" charset="0"/>
              <a:ea typeface="Verdana" pitchFamily="34" charset="0"/>
              <a:cs typeface="Verdana" pitchFamily="34" charset="0"/>
            </a:endParaRPr>
          </a:p>
        </p:txBody>
      </p:sp>
      <p:sp>
        <p:nvSpPr>
          <p:cNvPr id="27" name="Rectangle 10">
            <a:extLst>
              <a:ext uri="{FF2B5EF4-FFF2-40B4-BE49-F238E27FC236}">
                <a16:creationId xmlns:a16="http://schemas.microsoft.com/office/drawing/2014/main" id="{0454433F-6B77-904D-BFE2-BD41EB86B5F5}"/>
              </a:ext>
            </a:extLst>
          </p:cNvPr>
          <p:cNvSpPr/>
          <p:nvPr/>
        </p:nvSpPr>
        <p:spPr>
          <a:xfrm>
            <a:off x="5136668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</a:t>
            </a:r>
            <a:r>
              <a:rPr lang="en-US" altLang="zh-CN" sz="2000" b="1">
                <a:solidFill>
                  <a:srgbClr val="C00000"/>
                </a:solidFill>
                <a:latin typeface="Eras Medium ITC" pitchFamily="34" charset="0"/>
                <a:ea typeface="Verdana" pitchFamily="34" charset="0"/>
                <a:cs typeface="Verdana" pitchFamily="34" charset="0"/>
              </a:rPr>
              <a:t>R</a:t>
            </a:r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8" name="Rectangle 10">
            <a:extLst>
              <a:ext uri="{FF2B5EF4-FFF2-40B4-BE49-F238E27FC236}">
                <a16:creationId xmlns:a16="http://schemas.microsoft.com/office/drawing/2014/main" id="{CBCA15A5-6D7B-A449-945D-31388CB5CA1B}"/>
              </a:ext>
            </a:extLst>
          </p:cNvPr>
          <p:cNvSpPr/>
          <p:nvPr/>
        </p:nvSpPr>
        <p:spPr>
          <a:xfrm>
            <a:off x="6032197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R1(S)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29" name="Rectangle 10">
            <a:extLst>
              <a:ext uri="{FF2B5EF4-FFF2-40B4-BE49-F238E27FC236}">
                <a16:creationId xmlns:a16="http://schemas.microsoft.com/office/drawing/2014/main" id="{F758BD47-477A-B84A-887B-618D18BFAB76}"/>
              </a:ext>
            </a:extLst>
          </p:cNvPr>
          <p:cNvSpPr/>
          <p:nvPr/>
        </p:nvSpPr>
        <p:spPr>
          <a:xfrm>
            <a:off x="6927726" y="4619722"/>
            <a:ext cx="720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R1(Y)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sp>
        <p:nvSpPr>
          <p:cNvPr id="31" name="Rectangle 14">
            <a:extLst>
              <a:ext uri="{FF2B5EF4-FFF2-40B4-BE49-F238E27FC236}">
                <a16:creationId xmlns:a16="http://schemas.microsoft.com/office/drawing/2014/main" id="{6B8C48F3-835A-D947-A84B-AA0C418F3969}"/>
              </a:ext>
            </a:extLst>
          </p:cNvPr>
          <p:cNvSpPr/>
          <p:nvPr/>
        </p:nvSpPr>
        <p:spPr>
          <a:xfrm>
            <a:off x="7791226" y="4619722"/>
            <a:ext cx="468000" cy="324000"/>
          </a:xfrm>
          <a:prstGeom prst="rect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tIns="36000" bIns="36000" rtlCol="0" anchor="ctr"/>
          <a:lstStyle/>
          <a:p>
            <a:pPr algn="ctr"/>
            <a:r>
              <a:rPr lang="en-US" altLang="zh-CN" sz="2000">
                <a:latin typeface="Eras Medium ITC" pitchFamily="34" charset="0"/>
                <a:ea typeface="Verdana" pitchFamily="34" charset="0"/>
                <a:cs typeface="Verdana" pitchFamily="34" charset="0"/>
              </a:rPr>
              <a:t>C1</a:t>
            </a:r>
            <a:endParaRPr lang="zh-CN" altLang="en-US" sz="2000">
              <a:latin typeface="Eras Medium ITC" pitchFamily="34" charset="0"/>
              <a:cs typeface="Verdana" pitchFamily="34" charset="0"/>
            </a:endParaRPr>
          </a:p>
        </p:txBody>
      </p:sp>
      <p:grpSp>
        <p:nvGrpSpPr>
          <p:cNvPr id="34" name="组合 33">
            <a:extLst>
              <a:ext uri="{FF2B5EF4-FFF2-40B4-BE49-F238E27FC236}">
                <a16:creationId xmlns:a16="http://schemas.microsoft.com/office/drawing/2014/main" id="{BEEE7266-C1E1-EF44-B195-D2A0FB252067}"/>
              </a:ext>
            </a:extLst>
          </p:cNvPr>
          <p:cNvGrpSpPr/>
          <p:nvPr/>
        </p:nvGrpSpPr>
        <p:grpSpPr>
          <a:xfrm>
            <a:off x="5544477" y="3937000"/>
            <a:ext cx="2293405" cy="441040"/>
            <a:chOff x="5637208" y="3767961"/>
            <a:chExt cx="2293405" cy="441040"/>
          </a:xfrm>
        </p:grpSpPr>
        <p:sp>
          <p:nvSpPr>
            <p:cNvPr id="32" name="圆角矩形标注 31">
              <a:extLst>
                <a:ext uri="{FF2B5EF4-FFF2-40B4-BE49-F238E27FC236}">
                  <a16:creationId xmlns:a16="http://schemas.microsoft.com/office/drawing/2014/main" id="{CA418038-0FF2-3B4E-84DB-34DD7DA7A352}"/>
                </a:ext>
              </a:extLst>
            </p:cNvPr>
            <p:cNvSpPr/>
            <p:nvPr/>
          </p:nvSpPr>
          <p:spPr>
            <a:xfrm>
              <a:off x="5637208" y="3767961"/>
              <a:ext cx="2154018" cy="441040"/>
            </a:xfrm>
            <a:prstGeom prst="wedgeRoundRectCallout">
              <a:avLst>
                <a:gd name="adj1" fmla="val -37979"/>
                <a:gd name="adj2" fmla="val 111492"/>
                <a:gd name="adj3" fmla="val 16667"/>
              </a:avLst>
            </a:prstGeom>
            <a:solidFill>
              <a:schemeClr val="bg1"/>
            </a:solidFill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BB604A2F-9575-3842-BCB6-42672A22F95B}"/>
                </a:ext>
              </a:extLst>
            </p:cNvPr>
            <p:cNvSpPr txBox="1"/>
            <p:nvPr/>
          </p:nvSpPr>
          <p:spPr>
            <a:xfrm>
              <a:off x="5637208" y="3767961"/>
              <a:ext cx="2293405" cy="369332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1" lang="en-US" altLang="zh-CN"/>
                <a:t>Only </a:t>
              </a:r>
              <a:r>
                <a:rPr kumimoji="1" lang="en-US" altLang="zh-CN" err="1"/>
                <a:t>rong</a:t>
              </a:r>
              <a:r>
                <a:rPr kumimoji="1" lang="en-US" altLang="zh-CN"/>
                <a:t> no </a:t>
              </a:r>
              <a:r>
                <a:rPr kumimoji="1" lang="en-US" altLang="zh-CN" err="1"/>
                <a:t>xujia</a:t>
              </a:r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34437696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1" grpId="0" animBg="1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1592166B-CA4D-8C4F-AF07-BD19E29CA3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Phantom Problem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0172BD4-DC0A-FA4D-970F-5CC5A327590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93482"/>
          </a:xfrm>
        </p:spPr>
        <p:txBody>
          <a:bodyPr>
            <a:normAutofit/>
          </a:bodyPr>
          <a:lstStyle/>
          <a:p>
            <a:r>
              <a:rPr kumimoji="1" lang="en-US" altLang="zh-CN" dirty="0">
                <a:solidFill>
                  <a:srgbClr val="C00000"/>
                </a:solidFill>
              </a:rPr>
              <a:t>Issue</a:t>
            </a:r>
            <a:r>
              <a:rPr kumimoji="1" lang="en-US" altLang="zh-CN" dirty="0"/>
              <a:t>:</a:t>
            </a:r>
            <a:endParaRPr kumimoji="1" lang="en-US" altLang="zh-CN" b="0" dirty="0"/>
          </a:p>
          <a:p>
            <a:pPr lvl="1"/>
            <a:r>
              <a:rPr kumimoji="1" lang="en-US" altLang="zh-CN" dirty="0"/>
              <a:t>Only lock the</a:t>
            </a:r>
            <a:r>
              <a:rPr kumimoji="1" lang="zh-CN" altLang="en-US" dirty="0"/>
              <a:t> </a:t>
            </a:r>
            <a:r>
              <a:rPr kumimoji="1" lang="en-US" altLang="zh-CN" dirty="0"/>
              <a:t>things you touch,</a:t>
            </a:r>
          </a:p>
          <a:p>
            <a:pPr lvl="1"/>
            <a:r>
              <a:rPr kumimoji="1" lang="en-US" altLang="zh-CN" dirty="0"/>
              <a:t>but must guarantee non-existence of any new ones!</a:t>
            </a:r>
          </a:p>
          <a:p>
            <a:endParaRPr kumimoji="1" lang="en-US" altLang="zh-CN" dirty="0"/>
          </a:p>
          <a:p>
            <a:endParaRPr kumimoji="1" lang="en-US" altLang="zh-CN" dirty="0"/>
          </a:p>
          <a:p>
            <a:r>
              <a:rPr kumimoji="1" lang="en-US" altLang="zh-CN" dirty="0"/>
              <a:t>Solutions</a:t>
            </a:r>
          </a:p>
          <a:p>
            <a:pPr lvl="1"/>
            <a:r>
              <a:rPr kumimoji="1" lang="en-US" altLang="zh-CN" dirty="0"/>
              <a:t>Predicate locking</a:t>
            </a:r>
          </a:p>
          <a:p>
            <a:pPr lvl="1"/>
            <a:r>
              <a:rPr kumimoji="1" lang="en-US" altLang="zh-CN" dirty="0"/>
              <a:t>Range locks in a B-tree index (e.g., assumes an index on </a:t>
            </a:r>
            <a:r>
              <a:rPr kumimoji="1" lang="en-US" altLang="zh-CN" b="1" dirty="0">
                <a:solidFill>
                  <a:srgbClr val="C00000"/>
                </a:solidFill>
              </a:rPr>
              <a:t>dept</a:t>
            </a:r>
            <a:r>
              <a:rPr kumimoji="1" lang="en-US" altLang="zh-CN" dirty="0"/>
              <a:t>), </a:t>
            </a:r>
            <a:br>
              <a:rPr kumimoji="1" lang="en-US" altLang="zh-CN" dirty="0"/>
            </a:br>
            <a:r>
              <a:rPr kumimoji="1" lang="en-US" altLang="zh-CN" dirty="0"/>
              <a:t>or lock entire table</a:t>
            </a:r>
          </a:p>
          <a:p>
            <a:pPr lvl="1"/>
            <a:r>
              <a:rPr kumimoji="1" lang="en-US" altLang="zh-CN" dirty="0"/>
              <a:t>Often ignore in practice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D7D1B58-5A41-4F4C-9FB0-99DE91791F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74</a:t>
            </a:fld>
            <a:endParaRPr lang="zh-CN" altLang="en-US"/>
          </a:p>
        </p:txBody>
      </p:sp>
      <p:sp>
        <p:nvSpPr>
          <p:cNvPr id="5" name="Rectangle 3">
            <a:extLst>
              <a:ext uri="{FF2B5EF4-FFF2-40B4-BE49-F238E27FC236}">
                <a16:creationId xmlns:a16="http://schemas.microsoft.com/office/drawing/2014/main" id="{81F5A883-376A-564F-99F2-6A6DFC044862}"/>
              </a:ext>
            </a:extLst>
          </p:cNvPr>
          <p:cNvSpPr/>
          <p:nvPr/>
        </p:nvSpPr>
        <p:spPr>
          <a:xfrm>
            <a:off x="2075104" y="2444387"/>
            <a:ext cx="5201221" cy="584291"/>
          </a:xfrm>
          <a:prstGeom prst="rect">
            <a:avLst/>
          </a:prstGeom>
          <a:solidFill>
            <a:srgbClr val="F5FED6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lIns="60000" tIns="0" rIns="60000" bIns="30000">
            <a:spAutoFit/>
          </a:bodyPr>
          <a:lstStyle/>
          <a:p>
            <a:r>
              <a:rPr lang="en-US" altLang="zh-CN">
                <a:latin typeface="Eras Medium ITC" pitchFamily="34" charset="0"/>
              </a:rPr>
              <a:t>Two operations conflict </a:t>
            </a:r>
            <a:r>
              <a:rPr lang="en-US" altLang="zh-CN">
                <a:latin typeface="Eras Medium ITC" pitchFamily="34" charset="0"/>
                <a:sym typeface="Wingdings" pitchFamily="2" charset="2"/>
              </a:rPr>
              <a:t> </a:t>
            </a:r>
            <a:r>
              <a:rPr lang="en-US" altLang="zh-CN">
                <a:latin typeface="Eras Medium ITC" pitchFamily="34" charset="0"/>
              </a:rPr>
              <a:t>they access the same </a:t>
            </a:r>
            <a:r>
              <a:rPr lang="en-US" altLang="zh-CN" b="1">
                <a:solidFill>
                  <a:srgbClr val="FF0066"/>
                </a:solidFill>
                <a:latin typeface="Eras Medium ITC" pitchFamily="34" charset="0"/>
              </a:rPr>
              <a:t>data item </a:t>
            </a:r>
            <a:r>
              <a:rPr lang="en-US" altLang="zh-CN">
                <a:latin typeface="Eras Medium ITC" pitchFamily="34" charset="0"/>
              </a:rPr>
              <a:t>and at least one is a write</a:t>
            </a:r>
          </a:p>
        </p:txBody>
      </p:sp>
      <p:sp>
        <p:nvSpPr>
          <p:cNvPr id="6" name="Freeform 4">
            <a:extLst>
              <a:ext uri="{FF2B5EF4-FFF2-40B4-BE49-F238E27FC236}">
                <a16:creationId xmlns:a16="http://schemas.microsoft.com/office/drawing/2014/main" id="{1A9F72F1-851F-714A-805A-B9409713ED79}"/>
              </a:ext>
            </a:extLst>
          </p:cNvPr>
          <p:cNvSpPr/>
          <p:nvPr/>
        </p:nvSpPr>
        <p:spPr>
          <a:xfrm>
            <a:off x="2391630" y="3028678"/>
            <a:ext cx="433552" cy="467594"/>
          </a:xfrm>
          <a:custGeom>
            <a:avLst/>
            <a:gdLst>
              <a:gd name="connsiteX0" fmla="*/ 0 w 520262"/>
              <a:gd name="connsiteY0" fmla="*/ 0 h 561113"/>
              <a:gd name="connsiteX1" fmla="*/ 141889 w 520262"/>
              <a:gd name="connsiteY1" fmla="*/ 551793 h 561113"/>
              <a:gd name="connsiteX2" fmla="*/ 315310 w 520262"/>
              <a:gd name="connsiteY2" fmla="*/ 346841 h 561113"/>
              <a:gd name="connsiteX3" fmla="*/ 520262 w 520262"/>
              <a:gd name="connsiteY3" fmla="*/ 346841 h 56111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520262" h="561113">
                <a:moveTo>
                  <a:pt x="0" y="0"/>
                </a:moveTo>
                <a:cubicBezTo>
                  <a:pt x="44668" y="246993"/>
                  <a:pt x="89337" y="493986"/>
                  <a:pt x="141889" y="551793"/>
                </a:cubicBezTo>
                <a:cubicBezTo>
                  <a:pt x="194441" y="609600"/>
                  <a:pt x="252248" y="381000"/>
                  <a:pt x="315310" y="346841"/>
                </a:cubicBezTo>
                <a:cubicBezTo>
                  <a:pt x="378372" y="312682"/>
                  <a:pt x="449317" y="329761"/>
                  <a:pt x="520262" y="346841"/>
                </a:cubicBezTo>
              </a:path>
            </a:pathLst>
          </a:custGeom>
          <a:ln>
            <a:solidFill>
              <a:schemeClr val="tx1"/>
            </a:solidFill>
            <a:prstDash val="sysDot"/>
            <a:headEnd type="none" w="med" len="med"/>
            <a:tailEnd type="arrow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1500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E261434-B231-9846-8E38-2AB0AD86458F}"/>
              </a:ext>
            </a:extLst>
          </p:cNvPr>
          <p:cNvSpPr/>
          <p:nvPr/>
        </p:nvSpPr>
        <p:spPr>
          <a:xfrm>
            <a:off x="2772630" y="3111552"/>
            <a:ext cx="3137397" cy="3231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500">
                <a:latin typeface="Eras Medium ITC" pitchFamily="34" charset="0"/>
              </a:rPr>
              <a:t>e.g., object, row, list, entire table, ...</a:t>
            </a:r>
            <a:endParaRPr lang="zh-CN" altLang="en-US" sz="1500"/>
          </a:p>
        </p:txBody>
      </p:sp>
    </p:spTree>
    <p:extLst>
      <p:ext uri="{BB962C8B-B14F-4D97-AF65-F5344CB8AC3E}">
        <p14:creationId xmlns:p14="http://schemas.microsoft.com/office/powerpoint/2010/main" val="1332655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968754C-6D49-064C-B39B-184FAC9793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Transaction: widely used in large-scale websites</a:t>
            </a:r>
            <a:endParaRPr kumimoji="1" lang="zh-CN" altLang="en-US" b="0"/>
          </a:p>
        </p:txBody>
      </p:sp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File server</a:t>
                  </a:r>
                  <a:endParaRPr lang="zh-CN" altLang="en-US" sz="1200"/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File:</a:t>
                  </a:r>
                </a:p>
                <a:p>
                  <a:pPr algn="ctr"/>
                  <a:r>
                    <a:rPr kumimoji="1" lang="en-US" altLang="zh-CN" sz="1200"/>
                    <a:t>image</a:t>
                  </a:r>
                  <a:endParaRPr kumimoji="1" lang="zh-CN" altLang="en-US" sz="1200"/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file system</a:t>
              </a:r>
              <a:endParaRPr lang="zh-CN" altLang="en-US" sz="1600"/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>
                    <a:solidFill>
                      <a:srgbClr val="000000"/>
                    </a:solidFill>
                  </a:rPr>
                  <a:t>Database server</a:t>
                </a:r>
                <a:endParaRPr lang="zh-CN" altLang="en-US" sz="120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Database</a:t>
                  </a:r>
                </a:p>
                <a:p>
                  <a:pPr algn="ctr"/>
                  <a:r>
                    <a:rPr kumimoji="1" lang="en-US" altLang="zh-CN" sz="1200"/>
                    <a:t>user, price</a:t>
                  </a:r>
                  <a:endParaRPr kumimoji="1" lang="zh-CN" altLang="en-US" sz="120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>
                  <a:solidFill>
                    <a:srgbClr val="000000"/>
                  </a:solidFill>
                </a:rPr>
                <a:t>…</a:t>
              </a:r>
              <a:endParaRPr lang="zh-CN" altLang="en-US" sz="240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database</a:t>
              </a:r>
              <a:endParaRPr lang="zh-CN" altLang="en-US" sz="160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/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/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>
                      <a:solidFill>
                        <a:srgbClr val="000000"/>
                      </a:solidFill>
                    </a:rPr>
                    <a:t>Caching server</a:t>
                  </a:r>
                  <a:endParaRPr lang="zh-CN" altLang="en-US" sz="1200"/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>
                    <a:solidFill>
                      <a:srgbClr val="000000"/>
                    </a:solidFill>
                  </a:rPr>
                  <a:t>…</a:t>
                </a:r>
                <a:endParaRPr lang="zh-CN" altLang="en-US" sz="2400"/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>
                  <a:solidFill>
                    <a:srgbClr val="000000"/>
                  </a:solidFill>
                </a:rPr>
                <a:t>Distributed caching</a:t>
              </a:r>
              <a:endParaRPr lang="zh-CN" altLang="en-US" sz="1600"/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>
                  <a:solidFill>
                    <a:srgbClr val="000000"/>
                  </a:solidFill>
                </a:rPr>
                <a:t>Balance</a:t>
              </a:r>
              <a:endParaRPr lang="zh-CN" altLang="en-US" sz="120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/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>
                  <a:solidFill>
                    <a:schemeClr val="tx1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>
                  <a:solidFill>
                    <a:schemeClr val="tx1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>
                  <a:solidFill>
                    <a:srgbClr val="000000"/>
                  </a:solidFill>
                </a:rPr>
                <a:t>Application server</a:t>
              </a:r>
              <a:endParaRPr lang="zh-CN" altLang="en-US" sz="1200"/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Internet</a:t>
              </a:r>
              <a:endParaRPr lang="zh-CN" altLang="en-US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>
                <a:solidFill>
                  <a:srgbClr val="000000"/>
                </a:solidFill>
              </a:rPr>
              <a:t>…</a:t>
            </a:r>
            <a:endParaRPr lang="zh-CN" altLang="en-US" sz="240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/>
              <a:t>Users</a:t>
            </a:r>
            <a:endParaRPr lang="zh-CN" altLang="en-US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>
                  <a:solidFill>
                    <a:srgbClr val="000000"/>
                  </a:solidFill>
                </a:rPr>
                <a:t>CDN</a:t>
              </a:r>
              <a:endParaRPr lang="zh-CN" altLang="en-US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11DDAF95-21A8-144E-8212-01C6DBDA4F11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2484D309-9744-E347-AB72-D1DCAB88BC91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2D2C67A8-E9FA-E346-8F10-B83628C70EF5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>
                  <a:solidFill>
                    <a:srgbClr val="000000"/>
                  </a:solidFill>
                </a:rPr>
                <a:t>Message queue</a:t>
              </a:r>
              <a:endParaRPr lang="zh-CN" altLang="en-US" sz="1200"/>
            </a:p>
          </p:txBody>
        </p:sp>
      </p:grpSp>
      <p:sp>
        <p:nvSpPr>
          <p:cNvPr id="132" name="任意形状 131">
            <a:extLst>
              <a:ext uri="{FF2B5EF4-FFF2-40B4-BE49-F238E27FC236}">
                <a16:creationId xmlns:a16="http://schemas.microsoft.com/office/drawing/2014/main" id="{55DFB909-8F93-7F42-9A36-ED4DFBC442C0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133" name="图片 132">
            <a:extLst>
              <a:ext uri="{FF2B5EF4-FFF2-40B4-BE49-F238E27FC236}">
                <a16:creationId xmlns:a16="http://schemas.microsoft.com/office/drawing/2014/main" id="{F05ABAE6-ADA1-554F-96E3-CBDD5162516A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id="{D5FF6BEF-2854-254B-9897-02E41887CED9}"/>
              </a:ext>
            </a:extLst>
          </p:cNvPr>
          <p:cNvSpPr/>
          <p:nvPr/>
        </p:nvSpPr>
        <p:spPr>
          <a:xfrm>
            <a:off x="5436635" y="122116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4" name="矩形 133">
            <a:extLst>
              <a:ext uri="{FF2B5EF4-FFF2-40B4-BE49-F238E27FC236}">
                <a16:creationId xmlns:a16="http://schemas.microsoft.com/office/drawing/2014/main" id="{C958EAC8-2BE4-5B45-B03D-03FCED50D1BF}"/>
              </a:ext>
            </a:extLst>
          </p:cNvPr>
          <p:cNvSpPr/>
          <p:nvPr/>
        </p:nvSpPr>
        <p:spPr>
          <a:xfrm>
            <a:off x="5858859" y="2827756"/>
            <a:ext cx="1080623" cy="628368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37" name="矩形 136">
            <a:extLst>
              <a:ext uri="{FF2B5EF4-FFF2-40B4-BE49-F238E27FC236}">
                <a16:creationId xmlns:a16="http://schemas.microsoft.com/office/drawing/2014/main" id="{B278B5DB-2464-304E-9FCD-58BAB7405918}"/>
              </a:ext>
            </a:extLst>
          </p:cNvPr>
          <p:cNvSpPr/>
          <p:nvPr/>
        </p:nvSpPr>
        <p:spPr>
          <a:xfrm>
            <a:off x="5851445" y="4298712"/>
            <a:ext cx="867548" cy="978939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0" name="矩形 139">
            <a:extLst>
              <a:ext uri="{FF2B5EF4-FFF2-40B4-BE49-F238E27FC236}">
                <a16:creationId xmlns:a16="http://schemas.microsoft.com/office/drawing/2014/main" id="{FDE474FA-AFA9-AF41-A13C-9C8D6B5C8960}"/>
              </a:ext>
            </a:extLst>
          </p:cNvPr>
          <p:cNvSpPr/>
          <p:nvPr/>
        </p:nvSpPr>
        <p:spPr>
          <a:xfrm>
            <a:off x="2621771" y="1186391"/>
            <a:ext cx="626769" cy="228296"/>
          </a:xfrm>
          <a:prstGeom prst="rect">
            <a:avLst/>
          </a:prstGeom>
          <a:noFill/>
          <a:ln w="25400">
            <a:solidFill>
              <a:srgbClr val="C00000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141" name="矩形 140">
            <a:extLst>
              <a:ext uri="{FF2B5EF4-FFF2-40B4-BE49-F238E27FC236}">
                <a16:creationId xmlns:a16="http://schemas.microsoft.com/office/drawing/2014/main" id="{E63E5423-FBB9-F645-AB68-2BDEBE3B5AE1}"/>
              </a:ext>
            </a:extLst>
          </p:cNvPr>
          <p:cNvSpPr/>
          <p:nvPr/>
        </p:nvSpPr>
        <p:spPr>
          <a:xfrm>
            <a:off x="2557520" y="1437927"/>
            <a:ext cx="287210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1" lang="en-US" altLang="zh-CN" sz="2000">
                <a:solidFill>
                  <a:srgbClr val="000000"/>
                </a:solidFill>
              </a:rPr>
              <a:t>All can use TX to manager data!</a:t>
            </a:r>
          </a:p>
          <a:p>
            <a:pPr lvl="1"/>
            <a:r>
              <a:rPr kumimoji="1" lang="en-US" altLang="zh-CN" sz="2000">
                <a:solidFill>
                  <a:srgbClr val="000000"/>
                </a:solidFill>
              </a:rPr>
              <a:t>e.g., FS meta data</a:t>
            </a:r>
            <a:endParaRPr lang="zh-CN" altLang="en-US" sz="2000"/>
          </a:p>
        </p:txBody>
      </p:sp>
    </p:spTree>
    <p:extLst>
      <p:ext uri="{BB962C8B-B14F-4D97-AF65-F5344CB8AC3E}">
        <p14:creationId xmlns:p14="http://schemas.microsoft.com/office/powerpoint/2010/main" val="3569988064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EDD0A69-8886-934D-AF5E-51B780BCED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/>
              <a:t>Transaction: widely used in large-scale websites</a:t>
            </a:r>
            <a:endParaRPr kumimoji="1"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A1FE6CE-2146-A548-ABDC-E613EA9FDF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49279F2-3521-2241-B150-787E37D6F128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56019" y="1209408"/>
            <a:ext cx="1817874" cy="1188930"/>
          </a:xfrm>
          <a:prstGeom prst="rect">
            <a:avLst/>
          </a:prstGeom>
          <a:ln>
            <a:solidFill>
              <a:schemeClr val="bg1">
                <a:lumMod val="9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任意形状 5">
            <a:extLst>
              <a:ext uri="{FF2B5EF4-FFF2-40B4-BE49-F238E27FC236}">
                <a16:creationId xmlns:a16="http://schemas.microsoft.com/office/drawing/2014/main" id="{FEEE980E-DF60-E047-B254-75BB62A239F3}"/>
              </a:ext>
            </a:extLst>
          </p:cNvPr>
          <p:cNvSpPr/>
          <p:nvPr/>
        </p:nvSpPr>
        <p:spPr>
          <a:xfrm>
            <a:off x="2136808" y="2348564"/>
            <a:ext cx="1212784" cy="866052"/>
          </a:xfrm>
          <a:custGeom>
            <a:avLst/>
            <a:gdLst>
              <a:gd name="connsiteX0" fmla="*/ 0 w 1212784"/>
              <a:gd name="connsiteY0" fmla="*/ 0 h 866052"/>
              <a:gd name="connsiteX1" fmla="*/ 616017 w 1212784"/>
              <a:gd name="connsiteY1" fmla="*/ 231007 h 866052"/>
              <a:gd name="connsiteX2" fmla="*/ 481264 w 1212784"/>
              <a:gd name="connsiteY2" fmla="*/ 789272 h 866052"/>
              <a:gd name="connsiteX3" fmla="*/ 1212784 w 1212784"/>
              <a:gd name="connsiteY3" fmla="*/ 847023 h 8660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2784" h="866052">
                <a:moveTo>
                  <a:pt x="0" y="0"/>
                </a:moveTo>
                <a:cubicBezTo>
                  <a:pt x="267903" y="49731"/>
                  <a:pt x="535806" y="99462"/>
                  <a:pt x="616017" y="231007"/>
                </a:cubicBezTo>
                <a:cubicBezTo>
                  <a:pt x="696228" y="362552"/>
                  <a:pt x="381803" y="686603"/>
                  <a:pt x="481264" y="789272"/>
                </a:cubicBezTo>
                <a:cubicBezTo>
                  <a:pt x="580725" y="891941"/>
                  <a:pt x="896754" y="869482"/>
                  <a:pt x="1212784" y="847023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pic>
        <p:nvPicPr>
          <p:cNvPr id="7" name="图片 6">
            <a:extLst>
              <a:ext uri="{FF2B5EF4-FFF2-40B4-BE49-F238E27FC236}">
                <a16:creationId xmlns:a16="http://schemas.microsoft.com/office/drawing/2014/main" id="{83D21935-C06E-6A48-8AAE-EF645845F7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9657" y="2401810"/>
            <a:ext cx="394301" cy="394301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022D7E9-7ADF-F14D-A667-231334A8EA23}"/>
              </a:ext>
            </a:extLst>
          </p:cNvPr>
          <p:cNvSpPr txBox="1"/>
          <p:nvPr/>
        </p:nvSpPr>
        <p:spPr>
          <a:xfrm>
            <a:off x="3462690" y="3001516"/>
            <a:ext cx="4663440" cy="128240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if </a:t>
            </a:r>
            <a:r>
              <a:rPr lang="en-US" altLang="zh-CN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item.count</a:t>
            </a: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&gt; 0: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</a:t>
            </a:r>
            <a:r>
              <a:rPr lang="en-US" altLang="zh-CN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i</a:t>
            </a:r>
            <a:r>
              <a:rPr lang="en-US" altLang="zh-CN" sz="18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tem.count</a:t>
            </a:r>
            <a:r>
              <a:rPr lang="en-US" altLang="zh-CN" sz="18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-= 1</a:t>
            </a:r>
          </a:p>
          <a:p>
            <a:pPr>
              <a:lnSpc>
                <a:spcPct val="100000"/>
              </a:lnSpc>
              <a:spcBef>
                <a:spcPts val="1368"/>
              </a:spcBef>
            </a:pPr>
            <a:r>
              <a:rPr lang="en-US" altLang="zh-CN" sz="18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   Cart</a:t>
            </a:r>
            <a:r>
              <a:rPr lang="en-US" altLang="zh-CN" sz="1800" b="0" err="1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.add</a:t>
            </a:r>
            <a:r>
              <a:rPr lang="en-US" altLang="zh-CN" sz="1800" b="0">
                <a:solidFill>
                  <a:prstClr val="black"/>
                </a:solidFill>
                <a:latin typeface="Consolas" panose="020B0609020204030204" pitchFamily="49" charset="0"/>
                <a:ea typeface="楷体"/>
                <a:cs typeface="Courier"/>
              </a:rPr>
              <a:t>(item)</a:t>
            </a:r>
          </a:p>
        </p:txBody>
      </p:sp>
    </p:spTree>
    <p:extLst>
      <p:ext uri="{BB962C8B-B14F-4D97-AF65-F5344CB8AC3E}">
        <p14:creationId xmlns:p14="http://schemas.microsoft.com/office/powerpoint/2010/main" val="767503013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25400">
          <a:solidFill>
            <a:schemeClr val="tx1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54</TotalTime>
  <Words>5161</Words>
  <Application>Microsoft Macintosh PowerPoint</Application>
  <PresentationFormat>全屏显示(16:10)</PresentationFormat>
  <Paragraphs>937</Paragraphs>
  <Slides>76</Slides>
  <Notes>17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6" baseType="lpstr">
      <vt:lpstr>等线</vt:lpstr>
      <vt:lpstr>等线</vt:lpstr>
      <vt:lpstr>Arial</vt:lpstr>
      <vt:lpstr>Calibri</vt:lpstr>
      <vt:lpstr>Cambria Math</vt:lpstr>
      <vt:lpstr>Consolas</vt:lpstr>
      <vt:lpstr>Courier New</vt:lpstr>
      <vt:lpstr>Eras Medium ITC</vt:lpstr>
      <vt:lpstr>Times New Roman</vt:lpstr>
      <vt:lpstr>1_Office 主题​​</vt:lpstr>
      <vt:lpstr>Atomicity: Before-or-After  &amp; Transaction</vt:lpstr>
      <vt:lpstr>Review: All-or-nothing</vt:lpstr>
      <vt:lpstr>Review: methods to support atomicity </vt:lpstr>
      <vt:lpstr>Logging: widely used in large-scale websites</vt:lpstr>
      <vt:lpstr>Bank Account: Transfer &amp; Audit</vt:lpstr>
      <vt:lpstr>Problem: What If transfer &amp; audit run concurrently? </vt:lpstr>
      <vt:lpstr>Problem: What If transfer &amp; audit run concurrently? </vt:lpstr>
      <vt:lpstr>Problem: What If transfer &amp; audit run concurrently? </vt:lpstr>
      <vt:lpstr>Problem: What If transfer &amp; audit run concurrently? </vt:lpstr>
      <vt:lpstr>PowerPoint 演示文稿</vt:lpstr>
      <vt:lpstr>Race Condition</vt:lpstr>
      <vt:lpstr>Atomicity of the ++ operator</vt:lpstr>
      <vt:lpstr>Race Condition is Hard to Control</vt:lpstr>
      <vt:lpstr>Race Condition in Therac-25</vt:lpstr>
      <vt:lpstr>Race condition is bad, and is common</vt:lpstr>
      <vt:lpstr>Race in Kernel</vt:lpstr>
      <vt:lpstr>In summary: data management is hard </vt:lpstr>
      <vt:lpstr>PowerPoint 演示文稿</vt:lpstr>
      <vt:lpstr>What is a transaction (TX)?</vt:lpstr>
      <vt:lpstr>TX: an abstraction to ease data management</vt:lpstr>
      <vt:lpstr>What can a TX provide?  ACID </vt:lpstr>
      <vt:lpstr>Atomicity: All-or-nothing</vt:lpstr>
      <vt:lpstr>Consistency</vt:lpstr>
      <vt:lpstr>Isolation &amp; Durability </vt:lpstr>
      <vt:lpstr>PowerPoint 演示文稿</vt:lpstr>
      <vt:lpstr>Enforcing ACID properties</vt:lpstr>
      <vt:lpstr>PowerPoint 演示文稿</vt:lpstr>
      <vt:lpstr>Serialization</vt:lpstr>
      <vt:lpstr>PowerPoint 演示文稿</vt:lpstr>
      <vt:lpstr>Why serializability is ideal? </vt:lpstr>
      <vt:lpstr>Why serializability is ideal? </vt:lpstr>
      <vt:lpstr>PowerPoint 演示文稿</vt:lpstr>
      <vt:lpstr>PowerPoint 演示文稿</vt:lpstr>
      <vt:lpstr>Different Types of Serializability</vt:lpstr>
      <vt:lpstr>PowerPoint 演示文稿</vt:lpstr>
      <vt:lpstr>Conflict Serializability</vt:lpstr>
      <vt:lpstr>PowerPoint 演示文稿</vt:lpstr>
      <vt:lpstr>Conflict Graph</vt:lpstr>
      <vt:lpstr>PowerPoint 演示文稿</vt:lpstr>
      <vt:lpstr>PowerPoint 演示文稿</vt:lpstr>
      <vt:lpstr>PowerPoint 演示文稿</vt:lpstr>
      <vt:lpstr>PowerPoint 演示文稿</vt:lpstr>
      <vt:lpstr>Conflict Equivalence</vt:lpstr>
      <vt:lpstr>View Serializability</vt:lpstr>
      <vt:lpstr>View Serializability</vt:lpstr>
      <vt:lpstr>Question</vt:lpstr>
      <vt:lpstr>Conflict Serializability VS. View Serializability</vt:lpstr>
      <vt:lpstr>PowerPoint 演示文稿</vt:lpstr>
      <vt:lpstr>Basic idea: use locks</vt:lpstr>
      <vt:lpstr>Solution#1: Global lock</vt:lpstr>
      <vt:lpstr>Recall: w/o locking, concurrent execution results in error </vt:lpstr>
      <vt:lpstr>Solution#1: Global lock</vt:lpstr>
      <vt:lpstr>Solution#1: Global lock</vt:lpstr>
      <vt:lpstr>Solution#1: Global lock</vt:lpstr>
      <vt:lpstr>Solution#2: Simple fine-grained lock</vt:lpstr>
      <vt:lpstr>Solution#2: Simple fine-grained lock</vt:lpstr>
      <vt:lpstr>Solution#2: Simple fine-grained lock</vt:lpstr>
      <vt:lpstr>Solution#2: Simple fine-grained lock</vt:lpstr>
      <vt:lpstr>Solution#2: Simple fine-grained lock</vt:lpstr>
      <vt:lpstr>Solution#3: Two-phase locking</vt:lpstr>
      <vt:lpstr>Solution#3: Two-phase locking</vt:lpstr>
      <vt:lpstr>Solution#3: Two-phase locking</vt:lpstr>
      <vt:lpstr>Solution#3: Two-phase locking</vt:lpstr>
      <vt:lpstr>Solution#3: Two-phase locking</vt:lpstr>
      <vt:lpstr>Proof of 2PL</vt:lpstr>
      <vt:lpstr>Optimizations: Read-write Locks</vt:lpstr>
      <vt:lpstr>PowerPoint 演示文稿</vt:lpstr>
      <vt:lpstr>Problem of 2PL: deadlock</vt:lpstr>
      <vt:lpstr>Problem of 2PL: deadlock</vt:lpstr>
      <vt:lpstr>Problem of 2PL: deadlock</vt:lpstr>
      <vt:lpstr>Resolving deadlock</vt:lpstr>
      <vt:lpstr>PowerPoint 演示文稿</vt:lpstr>
      <vt:lpstr>Phantom Problem</vt:lpstr>
      <vt:lpstr>Phantom Problem</vt:lpstr>
      <vt:lpstr>Transaction: widely used in large-scale websites</vt:lpstr>
      <vt:lpstr>Transaction: widely used in large-scale websites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Yubin Xia</cp:lastModifiedBy>
  <cp:revision>7</cp:revision>
  <cp:lastPrinted>2020-03-02T13:38:09Z</cp:lastPrinted>
  <dcterms:created xsi:type="dcterms:W3CDTF">2017-11-24T09:35:45Z</dcterms:created>
  <dcterms:modified xsi:type="dcterms:W3CDTF">2021-10-26T01:04:33Z</dcterms:modified>
</cp:coreProperties>
</file>