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1"/>
  </p:notesMasterIdLst>
  <p:handoutMasterIdLst>
    <p:handoutMasterId r:id="rId72"/>
  </p:handoutMasterIdLst>
  <p:sldIdLst>
    <p:sldId id="2241" r:id="rId2"/>
    <p:sldId id="2671" r:id="rId3"/>
    <p:sldId id="2672" r:id="rId4"/>
    <p:sldId id="2644" r:id="rId5"/>
    <p:sldId id="2283" r:id="rId6"/>
    <p:sldId id="2647" r:id="rId7"/>
    <p:sldId id="2649" r:id="rId8"/>
    <p:sldId id="2286" r:id="rId9"/>
    <p:sldId id="2287" r:id="rId10"/>
    <p:sldId id="2290" r:id="rId11"/>
    <p:sldId id="260" r:id="rId12"/>
    <p:sldId id="2653" r:id="rId13"/>
    <p:sldId id="2294" r:id="rId14"/>
    <p:sldId id="2676" r:id="rId15"/>
    <p:sldId id="2724" r:id="rId16"/>
    <p:sldId id="2725" r:id="rId17"/>
    <p:sldId id="2667" r:id="rId18"/>
    <p:sldId id="2668" r:id="rId19"/>
    <p:sldId id="2326" r:id="rId20"/>
    <p:sldId id="2679" r:id="rId21"/>
    <p:sldId id="2680" r:id="rId22"/>
    <p:sldId id="2682" r:id="rId23"/>
    <p:sldId id="2685" r:id="rId24"/>
    <p:sldId id="2686" r:id="rId25"/>
    <p:sldId id="2688" r:id="rId26"/>
    <p:sldId id="2687" r:id="rId27"/>
    <p:sldId id="2689" r:id="rId28"/>
    <p:sldId id="2690" r:id="rId29"/>
    <p:sldId id="2691" r:id="rId30"/>
    <p:sldId id="2692" r:id="rId31"/>
    <p:sldId id="2693" r:id="rId32"/>
    <p:sldId id="2696" r:id="rId33"/>
    <p:sldId id="2697" r:id="rId34"/>
    <p:sldId id="294" r:id="rId35"/>
    <p:sldId id="2684" r:id="rId36"/>
    <p:sldId id="2694" r:id="rId37"/>
    <p:sldId id="2695" r:id="rId38"/>
    <p:sldId id="2698" r:id="rId39"/>
    <p:sldId id="2699" r:id="rId40"/>
    <p:sldId id="2710" r:id="rId41"/>
    <p:sldId id="2384" r:id="rId42"/>
    <p:sldId id="2702" r:id="rId43"/>
    <p:sldId id="2348" r:id="rId44"/>
    <p:sldId id="2349" r:id="rId45"/>
    <p:sldId id="2705" r:id="rId46"/>
    <p:sldId id="2704" r:id="rId47"/>
    <p:sldId id="2707" r:id="rId48"/>
    <p:sldId id="2709" r:id="rId49"/>
    <p:sldId id="2706" r:id="rId50"/>
    <p:sldId id="2703" r:id="rId51"/>
    <p:sldId id="2711" r:id="rId52"/>
    <p:sldId id="2712" r:id="rId53"/>
    <p:sldId id="2701" r:id="rId54"/>
    <p:sldId id="2713" r:id="rId55"/>
    <p:sldId id="2360" r:id="rId56"/>
    <p:sldId id="2700" r:id="rId57"/>
    <p:sldId id="2714" r:id="rId58"/>
    <p:sldId id="2715" r:id="rId59"/>
    <p:sldId id="2683" r:id="rId60"/>
    <p:sldId id="2716" r:id="rId61"/>
    <p:sldId id="2681" r:id="rId62"/>
    <p:sldId id="2717" r:id="rId63"/>
    <p:sldId id="2723" r:id="rId64"/>
    <p:sldId id="2718" r:id="rId65"/>
    <p:sldId id="2719" r:id="rId66"/>
    <p:sldId id="2677" r:id="rId67"/>
    <p:sldId id="2721" r:id="rId68"/>
    <p:sldId id="2722" r:id="rId69"/>
    <p:sldId id="2720" r:id="rId7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479F8-01FD-8E49-8450-18FA3393C052}" v="372" dt="2021-10-06T13:09:59.4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932" autoAdjust="0"/>
    <p:restoredTop sz="86313" autoAdjust="0"/>
  </p:normalViewPr>
  <p:slideViewPr>
    <p:cSldViewPr>
      <p:cViewPr>
        <p:scale>
          <a:sx n="98" d="100"/>
          <a:sy n="98" d="100"/>
        </p:scale>
        <p:origin x="144" y="1280"/>
      </p:cViewPr>
      <p:guideLst>
        <p:guide orient="horz" pos="2480"/>
        <p:guide pos="5738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78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7A479F8-01FD-8E49-8450-18FA3393C052}"/>
    <pc:docChg chg="undo custSel addSld delSld modSld sldOrd">
      <pc:chgData name="魏 星达" userId="ca17b13798aa44f7" providerId="LiveId" clId="{B7A479F8-01FD-8E49-8450-18FA3393C052}" dt="2021-10-06T13:09:59.402" v="5573"/>
      <pc:docMkLst>
        <pc:docMk/>
      </pc:docMkLst>
      <pc:sldChg chg="modSp add del mod">
        <pc:chgData name="魏 星达" userId="ca17b13798aa44f7" providerId="LiveId" clId="{B7A479F8-01FD-8E49-8450-18FA3393C052}" dt="2021-10-05T03:23:17.252" v="582" actId="2696"/>
        <pc:sldMkLst>
          <pc:docMk/>
          <pc:sldMk cId="38083797" sldId="293"/>
        </pc:sldMkLst>
        <pc:spChg chg="mod">
          <ac:chgData name="魏 星达" userId="ca17b13798aa44f7" providerId="LiveId" clId="{B7A479F8-01FD-8E49-8450-18FA3393C052}" dt="2021-10-05T03:22:07.501" v="539" actId="27636"/>
          <ac:spMkLst>
            <pc:docMk/>
            <pc:sldMk cId="38083797" sldId="293"/>
            <ac:spMk id="2" creationId="{00000000-0000-0000-0000-000000000000}"/>
          </ac:spMkLst>
        </pc:spChg>
        <pc:spChg chg="mod">
          <ac:chgData name="魏 星达" userId="ca17b13798aa44f7" providerId="LiveId" clId="{B7A479F8-01FD-8E49-8450-18FA3393C052}" dt="2021-10-05T03:22:07.500" v="538" actId="27636"/>
          <ac:spMkLst>
            <pc:docMk/>
            <pc:sldMk cId="38083797" sldId="293"/>
            <ac:spMk id="3" creationId="{00000000-0000-0000-0000-000000000000}"/>
          </ac:spMkLst>
        </pc:spChg>
      </pc:sldChg>
      <pc:sldChg chg="modSp add mod">
        <pc:chgData name="魏 星达" userId="ca17b13798aa44f7" providerId="LiveId" clId="{B7A479F8-01FD-8E49-8450-18FA3393C052}" dt="2021-10-05T05:00:11.368" v="1975" actId="14100"/>
        <pc:sldMkLst>
          <pc:docMk/>
          <pc:sldMk cId="124249373" sldId="294"/>
        </pc:sldMkLst>
        <pc:spChg chg="mod">
          <ac:chgData name="魏 星达" userId="ca17b13798aa44f7" providerId="LiveId" clId="{B7A479F8-01FD-8E49-8450-18FA3393C052}" dt="2021-10-05T03:41:45.858" v="607" actId="14100"/>
          <ac:spMkLst>
            <pc:docMk/>
            <pc:sldMk cId="124249373" sldId="294"/>
            <ac:spMk id="36" creationId="{00000000-0000-0000-0000-000000000000}"/>
          </ac:spMkLst>
        </pc:spChg>
        <pc:spChg chg="mod">
          <ac:chgData name="魏 星达" userId="ca17b13798aa44f7" providerId="LiveId" clId="{B7A479F8-01FD-8E49-8450-18FA3393C052}" dt="2021-10-05T05:00:11.368" v="1975" actId="14100"/>
          <ac:spMkLst>
            <pc:docMk/>
            <pc:sldMk cId="124249373" sldId="294"/>
            <ac:spMk id="60" creationId="{00000000-0000-0000-0000-000000000000}"/>
          </ac:spMkLst>
        </pc:spChg>
      </pc:sldChg>
      <pc:sldChg chg="modSp add del mod">
        <pc:chgData name="魏 星达" userId="ca17b13798aa44f7" providerId="LiveId" clId="{B7A479F8-01FD-8E49-8450-18FA3393C052}" dt="2021-10-05T05:00:46.085" v="1979"/>
        <pc:sldMkLst>
          <pc:docMk/>
          <pc:sldMk cId="1508811788" sldId="295"/>
        </pc:sldMkLst>
        <pc:spChg chg="mod">
          <ac:chgData name="魏 星达" userId="ca17b13798aa44f7" providerId="LiveId" clId="{B7A479F8-01FD-8E49-8450-18FA3393C052}" dt="2021-10-05T05:00:46.085" v="1979"/>
          <ac:spMkLst>
            <pc:docMk/>
            <pc:sldMk cId="1508811788" sldId="295"/>
            <ac:spMk id="6" creationId="{00000000-0000-0000-0000-000000000000}"/>
          </ac:spMkLst>
        </pc:spChg>
      </pc:sldChg>
      <pc:sldChg chg="add del">
        <pc:chgData name="魏 星达" userId="ca17b13798aa44f7" providerId="LiveId" clId="{B7A479F8-01FD-8E49-8450-18FA3393C052}" dt="2021-10-05T05:28:11.761" v="2959" actId="2696"/>
        <pc:sldMkLst>
          <pc:docMk/>
          <pc:sldMk cId="1318244429" sldId="298"/>
        </pc:sldMkLst>
      </pc:sldChg>
      <pc:sldChg chg="add del">
        <pc:chgData name="魏 星达" userId="ca17b13798aa44f7" providerId="LiveId" clId="{B7A479F8-01FD-8E49-8450-18FA3393C052}" dt="2021-10-05T13:53:33.614" v="3823" actId="2696"/>
        <pc:sldMkLst>
          <pc:docMk/>
          <pc:sldMk cId="299768067" sldId="397"/>
        </pc:sldMkLst>
      </pc:sldChg>
      <pc:sldChg chg="modSp add del mod">
        <pc:chgData name="魏 星达" userId="ca17b13798aa44f7" providerId="LiveId" clId="{B7A479F8-01FD-8E49-8450-18FA3393C052}" dt="2021-10-06T13:06:55.041" v="5420" actId="2696"/>
        <pc:sldMkLst>
          <pc:docMk/>
          <pc:sldMk cId="2472073326" sldId="1026"/>
        </pc:sldMkLst>
        <pc:spChg chg="mod">
          <ac:chgData name="魏 星达" userId="ca17b13798aa44f7" providerId="LiveId" clId="{B7A479F8-01FD-8E49-8450-18FA3393C052}" dt="2021-10-06T13:00:33.731" v="5228" actId="27636"/>
          <ac:spMkLst>
            <pc:docMk/>
            <pc:sldMk cId="2472073326" sldId="1026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B7A479F8-01FD-8E49-8450-18FA3393C052}" dt="2021-10-05T03:39:05.781" v="605" actId="20577"/>
        <pc:sldMkLst>
          <pc:docMk/>
          <pc:sldMk cId="1731731696" sldId="2283"/>
        </pc:sldMkLst>
        <pc:spChg chg="mod">
          <ac:chgData name="魏 星达" userId="ca17b13798aa44f7" providerId="LiveId" clId="{B7A479F8-01FD-8E49-8450-18FA3393C052}" dt="2021-10-05T03:39:05.781" v="605" actId="20577"/>
          <ac:spMkLst>
            <pc:docMk/>
            <pc:sldMk cId="1731731696" sldId="2283"/>
            <ac:spMk id="2" creationId="{F33A9F09-F3FF-EE4F-B3F5-783A8B61C465}"/>
          </ac:spMkLst>
        </pc:spChg>
      </pc:sldChg>
      <pc:sldChg chg="addSp delSp modSp add mod delAnim modAnim">
        <pc:chgData name="魏 星达" userId="ca17b13798aa44f7" providerId="LiveId" clId="{B7A479F8-01FD-8E49-8450-18FA3393C052}" dt="2021-10-05T03:06:50.788" v="158" actId="478"/>
        <pc:sldMkLst>
          <pc:docMk/>
          <pc:sldMk cId="1599257209" sldId="2326"/>
        </pc:sldMkLst>
        <pc:spChg chg="mod">
          <ac:chgData name="魏 星达" userId="ca17b13798aa44f7" providerId="LiveId" clId="{B7A479F8-01FD-8E49-8450-18FA3393C052}" dt="2021-10-05T03:03:33.429" v="87" actId="20577"/>
          <ac:spMkLst>
            <pc:docMk/>
            <pc:sldMk cId="1599257209" sldId="2326"/>
            <ac:spMk id="2" creationId="{510E7F23-0809-074C-91B0-9E895B37133B}"/>
          </ac:spMkLst>
        </pc:spChg>
        <pc:spChg chg="add mod">
          <ac:chgData name="魏 星达" userId="ca17b13798aa44f7" providerId="LiveId" clId="{B7A479F8-01FD-8E49-8450-18FA3393C052}" dt="2021-10-05T03:06:17.731" v="142" actId="1076"/>
          <ac:spMkLst>
            <pc:docMk/>
            <pc:sldMk cId="1599257209" sldId="2326"/>
            <ac:spMk id="5" creationId="{F14598F4-2DF8-8C42-B838-8DBE043883C0}"/>
          </ac:spMkLst>
        </pc:spChg>
        <pc:spChg chg="add mod">
          <ac:chgData name="魏 星达" userId="ca17b13798aa44f7" providerId="LiveId" clId="{B7A479F8-01FD-8E49-8450-18FA3393C052}" dt="2021-10-05T03:06:29.896" v="154" actId="20577"/>
          <ac:spMkLst>
            <pc:docMk/>
            <pc:sldMk cId="1599257209" sldId="2326"/>
            <ac:spMk id="6" creationId="{4B0BC340-D3BB-4341-A684-EF812021F3E9}"/>
          </ac:spMkLst>
        </pc:spChg>
        <pc:spChg chg="add del mod">
          <ac:chgData name="魏 星达" userId="ca17b13798aa44f7" providerId="LiveId" clId="{B7A479F8-01FD-8E49-8450-18FA3393C052}" dt="2021-10-05T03:06:50.788" v="158" actId="478"/>
          <ac:spMkLst>
            <pc:docMk/>
            <pc:sldMk cId="1599257209" sldId="2326"/>
            <ac:spMk id="7" creationId="{8D27FA1A-AD27-7E4D-A073-EF6886B312A3}"/>
          </ac:spMkLst>
        </pc:spChg>
      </pc:sldChg>
      <pc:sldChg chg="modSp add mod">
        <pc:chgData name="魏 星达" userId="ca17b13798aa44f7" providerId="LiveId" clId="{B7A479F8-01FD-8E49-8450-18FA3393C052}" dt="2021-10-05T13:43:29.590" v="3541" actId="20577"/>
        <pc:sldMkLst>
          <pc:docMk/>
          <pc:sldMk cId="496625065" sldId="2348"/>
        </pc:sldMkLst>
        <pc:spChg chg="mod">
          <ac:chgData name="魏 星达" userId="ca17b13798aa44f7" providerId="LiveId" clId="{B7A479F8-01FD-8E49-8450-18FA3393C052}" dt="2021-10-05T13:43:29.590" v="3541" actId="20577"/>
          <ac:spMkLst>
            <pc:docMk/>
            <pc:sldMk cId="496625065" sldId="2348"/>
            <ac:spMk id="3" creationId="{D7BB13C5-A348-F940-AB99-7AFFAD10E2FD}"/>
          </ac:spMkLst>
        </pc:spChg>
      </pc:sldChg>
      <pc:sldChg chg="modSp add mod">
        <pc:chgData name="魏 星达" userId="ca17b13798aa44f7" providerId="LiveId" clId="{B7A479F8-01FD-8E49-8450-18FA3393C052}" dt="2021-10-05T13:45:32.098" v="3583" actId="207"/>
        <pc:sldMkLst>
          <pc:docMk/>
          <pc:sldMk cId="3963684166" sldId="2349"/>
        </pc:sldMkLst>
        <pc:spChg chg="mod">
          <ac:chgData name="魏 星达" userId="ca17b13798aa44f7" providerId="LiveId" clId="{B7A479F8-01FD-8E49-8450-18FA3393C052}" dt="2021-10-05T13:45:32.098" v="3583" actId="207"/>
          <ac:spMkLst>
            <pc:docMk/>
            <pc:sldMk cId="3963684166" sldId="2349"/>
            <ac:spMk id="3" creationId="{C8805D17-01C8-624B-85C9-27DB9336E4AE}"/>
          </ac:spMkLst>
        </pc:spChg>
        <pc:picChg chg="mod">
          <ac:chgData name="魏 星达" userId="ca17b13798aa44f7" providerId="LiveId" clId="{B7A479F8-01FD-8E49-8450-18FA3393C052}" dt="2021-10-05T13:45:17.191" v="3546" actId="1076"/>
          <ac:picMkLst>
            <pc:docMk/>
            <pc:sldMk cId="3963684166" sldId="2349"/>
            <ac:picMk id="6" creationId="{C64802C5-0598-F145-9B35-82EA376F0933}"/>
          </ac:picMkLst>
        </pc:picChg>
      </pc:sldChg>
      <pc:sldChg chg="modSp add mod">
        <pc:chgData name="魏 星达" userId="ca17b13798aa44f7" providerId="LiveId" clId="{B7A479F8-01FD-8E49-8450-18FA3393C052}" dt="2021-10-06T12:54:37.380" v="5158" actId="2711"/>
        <pc:sldMkLst>
          <pc:docMk/>
          <pc:sldMk cId="1997231944" sldId="2360"/>
        </pc:sldMkLst>
        <pc:spChg chg="mod">
          <ac:chgData name="魏 星达" userId="ca17b13798aa44f7" providerId="LiveId" clId="{B7A479F8-01FD-8E49-8450-18FA3393C052}" dt="2021-10-06T12:54:37.380" v="5158" actId="2711"/>
          <ac:spMkLst>
            <pc:docMk/>
            <pc:sldMk cId="1997231944" sldId="2360"/>
            <ac:spMk id="3" creationId="{303069E4-41B0-0041-B0C7-1B2774DD32BC}"/>
          </ac:spMkLst>
        </pc:spChg>
      </pc:sldChg>
      <pc:sldChg chg="add">
        <pc:chgData name="魏 星达" userId="ca17b13798aa44f7" providerId="LiveId" clId="{B7A479F8-01FD-8E49-8450-18FA3393C052}" dt="2021-10-05T13:45:04.172" v="3543"/>
        <pc:sldMkLst>
          <pc:docMk/>
          <pc:sldMk cId="971368428" sldId="2384"/>
        </pc:sldMkLst>
      </pc:sldChg>
      <pc:sldChg chg="modSp add mod">
        <pc:chgData name="魏 星达" userId="ca17b13798aa44f7" providerId="LiveId" clId="{B7A479F8-01FD-8E49-8450-18FA3393C052}" dt="2021-10-05T03:38:57.651" v="595" actId="20577"/>
        <pc:sldMkLst>
          <pc:docMk/>
          <pc:sldMk cId="1346113294" sldId="2644"/>
        </pc:sldMkLst>
        <pc:spChg chg="mod">
          <ac:chgData name="魏 星达" userId="ca17b13798aa44f7" providerId="LiveId" clId="{B7A479F8-01FD-8E49-8450-18FA3393C052}" dt="2021-10-05T03:38:57.651" v="595" actId="20577"/>
          <ac:spMkLst>
            <pc:docMk/>
            <pc:sldMk cId="1346113294" sldId="2644"/>
            <ac:spMk id="2" creationId="{CF61727C-F840-F74B-A96B-6075E789128D}"/>
          </ac:spMkLst>
        </pc:spChg>
      </pc:sldChg>
      <pc:sldChg chg="ord">
        <pc:chgData name="魏 星达" userId="ca17b13798aa44f7" providerId="LiveId" clId="{B7A479F8-01FD-8E49-8450-18FA3393C052}" dt="2021-10-05T03:38:53.783" v="587" actId="20578"/>
        <pc:sldMkLst>
          <pc:docMk/>
          <pc:sldMk cId="2484688935" sldId="2647"/>
        </pc:sldMkLst>
      </pc:sldChg>
      <pc:sldChg chg="del">
        <pc:chgData name="魏 星达" userId="ca17b13798aa44f7" providerId="LiveId" clId="{B7A479F8-01FD-8E49-8450-18FA3393C052}" dt="2021-10-05T03:38:49.365" v="585" actId="2696"/>
        <pc:sldMkLst>
          <pc:docMk/>
          <pc:sldMk cId="212556821" sldId="2673"/>
        </pc:sldMkLst>
      </pc:sldChg>
      <pc:sldChg chg="new">
        <pc:chgData name="魏 星达" userId="ca17b13798aa44f7" providerId="LiveId" clId="{B7A479F8-01FD-8E49-8450-18FA3393C052}" dt="2021-10-05T03:02:25.938" v="0" actId="680"/>
        <pc:sldMkLst>
          <pc:docMk/>
          <pc:sldMk cId="2891281184" sldId="2678"/>
        </pc:sldMkLst>
      </pc:sldChg>
      <pc:sldChg chg="modSp add mod">
        <pc:chgData name="魏 星达" userId="ca17b13798aa44f7" providerId="LiveId" clId="{B7A479F8-01FD-8E49-8450-18FA3393C052}" dt="2021-10-05T03:04:15.761" v="128" actId="20577"/>
        <pc:sldMkLst>
          <pc:docMk/>
          <pc:sldMk cId="4068384755" sldId="2679"/>
        </pc:sldMkLst>
        <pc:spChg chg="mod">
          <ac:chgData name="魏 星达" userId="ca17b13798aa44f7" providerId="LiveId" clId="{B7A479F8-01FD-8E49-8450-18FA3393C052}" dt="2021-10-05T03:04:15.761" v="128" actId="20577"/>
          <ac:spMkLst>
            <pc:docMk/>
            <pc:sldMk cId="4068384755" sldId="2679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B7A479F8-01FD-8E49-8450-18FA3393C052}" dt="2021-10-05T03:14:36.566" v="535" actId="1076"/>
        <pc:sldMkLst>
          <pc:docMk/>
          <pc:sldMk cId="1819540073" sldId="2680"/>
        </pc:sldMkLst>
        <pc:spChg chg="mod">
          <ac:chgData name="魏 星达" userId="ca17b13798aa44f7" providerId="LiveId" clId="{B7A479F8-01FD-8E49-8450-18FA3393C052}" dt="2021-10-05T03:08:12.033" v="189" actId="20577"/>
          <ac:spMkLst>
            <pc:docMk/>
            <pc:sldMk cId="1819540073" sldId="2680"/>
            <ac:spMk id="2" creationId="{7AD21CA2-35EB-9D4C-95F7-EE531741C4F5}"/>
          </ac:spMkLst>
        </pc:spChg>
        <pc:spChg chg="mod">
          <ac:chgData name="魏 星达" userId="ca17b13798aa44f7" providerId="LiveId" clId="{B7A479F8-01FD-8E49-8450-18FA3393C052}" dt="2021-10-05T03:14:00.355" v="524" actId="1076"/>
          <ac:spMkLst>
            <pc:docMk/>
            <pc:sldMk cId="1819540073" sldId="2680"/>
            <ac:spMk id="3" creationId="{BF71D780-4D41-724B-924B-9ECC9FBA627D}"/>
          </ac:spMkLst>
        </pc:spChg>
        <pc:spChg chg="add del">
          <ac:chgData name="魏 星达" userId="ca17b13798aa44f7" providerId="LiveId" clId="{B7A479F8-01FD-8E49-8450-18FA3393C052}" dt="2021-10-05T03:12:57.506" v="462"/>
          <ac:spMkLst>
            <pc:docMk/>
            <pc:sldMk cId="1819540073" sldId="2680"/>
            <ac:spMk id="5" creationId="{619E2D4E-79D4-8E43-8C4A-50E05DCD30D5}"/>
          </ac:spMkLst>
        </pc:spChg>
        <pc:picChg chg="add del">
          <ac:chgData name="魏 星达" userId="ca17b13798aa44f7" providerId="LiveId" clId="{B7A479F8-01FD-8E49-8450-18FA3393C052}" dt="2021-10-05T03:12:57.506" v="462"/>
          <ac:picMkLst>
            <pc:docMk/>
            <pc:sldMk cId="1819540073" sldId="2680"/>
            <ac:picMk id="1026" creationId="{E505AB95-AB0B-B244-AAAE-CA78BF28F0E2}"/>
          </ac:picMkLst>
        </pc:picChg>
        <pc:picChg chg="add mod">
          <ac:chgData name="魏 星达" userId="ca17b13798aa44f7" providerId="LiveId" clId="{B7A479F8-01FD-8E49-8450-18FA3393C052}" dt="2021-10-05T03:14:04.508" v="527" actId="1076"/>
          <ac:picMkLst>
            <pc:docMk/>
            <pc:sldMk cId="1819540073" sldId="2680"/>
            <ac:picMk id="1028" creationId="{2C53634A-B3B9-F249-A135-4FCBDECCEF3E}"/>
          </ac:picMkLst>
        </pc:picChg>
        <pc:picChg chg="add mod">
          <ac:chgData name="魏 星达" userId="ca17b13798aa44f7" providerId="LiveId" clId="{B7A479F8-01FD-8E49-8450-18FA3393C052}" dt="2021-10-05T03:14:16.499" v="531" actId="1076"/>
          <ac:picMkLst>
            <pc:docMk/>
            <pc:sldMk cId="1819540073" sldId="2680"/>
            <ac:picMk id="1030" creationId="{EE27319C-9C67-5C4F-9F1F-52F4B3D6FAC7}"/>
          </ac:picMkLst>
        </pc:picChg>
        <pc:picChg chg="add mod">
          <ac:chgData name="魏 星达" userId="ca17b13798aa44f7" providerId="LiveId" clId="{B7A479F8-01FD-8E49-8450-18FA3393C052}" dt="2021-10-05T03:14:36.566" v="535" actId="1076"/>
          <ac:picMkLst>
            <pc:docMk/>
            <pc:sldMk cId="1819540073" sldId="2680"/>
            <ac:picMk id="1032" creationId="{DFC54291-6DF7-EA43-879A-355B0DCB44AD}"/>
          </ac:picMkLst>
        </pc:picChg>
      </pc:sldChg>
      <pc:sldChg chg="new">
        <pc:chgData name="魏 星达" userId="ca17b13798aa44f7" providerId="LiveId" clId="{B7A479F8-01FD-8E49-8450-18FA3393C052}" dt="2021-10-05T03:14:40.478" v="536" actId="680"/>
        <pc:sldMkLst>
          <pc:docMk/>
          <pc:sldMk cId="2980346085" sldId="2681"/>
        </pc:sldMkLst>
      </pc:sldChg>
      <pc:sldChg chg="modSp new mod modAnim">
        <pc:chgData name="魏 星达" userId="ca17b13798aa44f7" providerId="LiveId" clId="{B7A479F8-01FD-8E49-8450-18FA3393C052}" dt="2021-10-05T03:23:11.988" v="581"/>
        <pc:sldMkLst>
          <pc:docMk/>
          <pc:sldMk cId="570232309" sldId="2682"/>
        </pc:sldMkLst>
        <pc:spChg chg="mod">
          <ac:chgData name="魏 星达" userId="ca17b13798aa44f7" providerId="LiveId" clId="{B7A479F8-01FD-8E49-8450-18FA3393C052}" dt="2021-10-05T03:22:13.134" v="541"/>
          <ac:spMkLst>
            <pc:docMk/>
            <pc:sldMk cId="570232309" sldId="2682"/>
            <ac:spMk id="2" creationId="{2A991771-1BB3-5142-A9C9-B2C7607914D2}"/>
          </ac:spMkLst>
        </pc:spChg>
        <pc:spChg chg="mod">
          <ac:chgData name="魏 星达" userId="ca17b13798aa44f7" providerId="LiveId" clId="{B7A479F8-01FD-8E49-8450-18FA3393C052}" dt="2021-10-05T03:23:04.404" v="580" actId="20577"/>
          <ac:spMkLst>
            <pc:docMk/>
            <pc:sldMk cId="570232309" sldId="2682"/>
            <ac:spMk id="3" creationId="{D5B2C5AA-9593-A44D-9325-BBC6911C4AE3}"/>
          </ac:spMkLst>
        </pc:spChg>
      </pc:sldChg>
      <pc:sldChg chg="new">
        <pc:chgData name="魏 星达" userId="ca17b13798aa44f7" providerId="LiveId" clId="{B7A479F8-01FD-8E49-8450-18FA3393C052}" dt="2021-10-05T03:23:19.540" v="583" actId="680"/>
        <pc:sldMkLst>
          <pc:docMk/>
          <pc:sldMk cId="1300370290" sldId="2683"/>
        </pc:sldMkLst>
      </pc:sldChg>
      <pc:sldChg chg="addSp delSp modSp new mod delAnim modAnim">
        <pc:chgData name="魏 星达" userId="ca17b13798aa44f7" providerId="LiveId" clId="{B7A479F8-01FD-8E49-8450-18FA3393C052}" dt="2021-10-05T05:01:48.630" v="1993" actId="478"/>
        <pc:sldMkLst>
          <pc:docMk/>
          <pc:sldMk cId="811652313" sldId="2684"/>
        </pc:sldMkLst>
        <pc:spChg chg="mod">
          <ac:chgData name="魏 星达" userId="ca17b13798aa44f7" providerId="LiveId" clId="{B7A479F8-01FD-8E49-8450-18FA3393C052}" dt="2021-10-05T05:01:00.480" v="1984"/>
          <ac:spMkLst>
            <pc:docMk/>
            <pc:sldMk cId="811652313" sldId="2684"/>
            <ac:spMk id="2" creationId="{6DA44F70-A49D-B240-808C-4BE0ABAD2542}"/>
          </ac:spMkLst>
        </pc:spChg>
        <pc:spChg chg="mod">
          <ac:chgData name="魏 星达" userId="ca17b13798aa44f7" providerId="LiveId" clId="{B7A479F8-01FD-8E49-8450-18FA3393C052}" dt="2021-10-05T05:01:17.687" v="1989" actId="207"/>
          <ac:spMkLst>
            <pc:docMk/>
            <pc:sldMk cId="811652313" sldId="2684"/>
            <ac:spMk id="3" creationId="{706BEAB7-B763-884A-BF80-9A3BBD97368F}"/>
          </ac:spMkLst>
        </pc:spChg>
        <pc:spChg chg="add del mod">
          <ac:chgData name="魏 星达" userId="ca17b13798aa44f7" providerId="LiveId" clId="{B7A479F8-01FD-8E49-8450-18FA3393C052}" dt="2021-10-05T05:01:48.630" v="1993" actId="478"/>
          <ac:spMkLst>
            <pc:docMk/>
            <pc:sldMk cId="811652313" sldId="2684"/>
            <ac:spMk id="5" creationId="{E4EB73AA-5875-954C-BDB1-7907DFA2B94C}"/>
          </ac:spMkLst>
        </pc:spChg>
      </pc:sldChg>
      <pc:sldChg chg="addSp delSp modSp new mod">
        <pc:chgData name="魏 星达" userId="ca17b13798aa44f7" providerId="LiveId" clId="{B7A479F8-01FD-8E49-8450-18FA3393C052}" dt="2021-10-05T03:44:28.008" v="785" actId="20577"/>
        <pc:sldMkLst>
          <pc:docMk/>
          <pc:sldMk cId="1126253147" sldId="2685"/>
        </pc:sldMkLst>
        <pc:spChg chg="mod">
          <ac:chgData name="魏 星达" userId="ca17b13798aa44f7" providerId="LiveId" clId="{B7A479F8-01FD-8E49-8450-18FA3393C052}" dt="2021-10-05T03:41:59.147" v="609"/>
          <ac:spMkLst>
            <pc:docMk/>
            <pc:sldMk cId="1126253147" sldId="2685"/>
            <ac:spMk id="2" creationId="{D34B07E8-F71F-644F-BA92-B829DBBE47BD}"/>
          </ac:spMkLst>
        </pc:spChg>
        <pc:spChg chg="mod">
          <ac:chgData name="魏 星达" userId="ca17b13798aa44f7" providerId="LiveId" clId="{B7A479F8-01FD-8E49-8450-18FA3393C052}" dt="2021-10-05T03:44:28.008" v="785" actId="20577"/>
          <ac:spMkLst>
            <pc:docMk/>
            <pc:sldMk cId="1126253147" sldId="2685"/>
            <ac:spMk id="3" creationId="{CD98940F-A079-9B4F-9D18-352B28EA760D}"/>
          </ac:spMkLst>
        </pc:spChg>
        <pc:spChg chg="add mod">
          <ac:chgData name="魏 星达" userId="ca17b13798aa44f7" providerId="LiveId" clId="{B7A479F8-01FD-8E49-8450-18FA3393C052}" dt="2021-10-05T03:43:51.429" v="675" actId="1076"/>
          <ac:spMkLst>
            <pc:docMk/>
            <pc:sldMk cId="1126253147" sldId="2685"/>
            <ac:spMk id="5" creationId="{12FC65B4-1FF5-6C41-AC59-29BDB6BFA043}"/>
          </ac:spMkLst>
        </pc:spChg>
        <pc:spChg chg="add del mod">
          <ac:chgData name="魏 星达" userId="ca17b13798aa44f7" providerId="LiveId" clId="{B7A479F8-01FD-8E49-8450-18FA3393C052}" dt="2021-10-05T03:43:09.852" v="613" actId="478"/>
          <ac:spMkLst>
            <pc:docMk/>
            <pc:sldMk cId="1126253147" sldId="2685"/>
            <ac:spMk id="6" creationId="{BB04A271-203D-FB42-A6EE-9AB6A44A7899}"/>
          </ac:spMkLst>
        </pc:spChg>
        <pc:spChg chg="add mod">
          <ac:chgData name="魏 星达" userId="ca17b13798aa44f7" providerId="LiveId" clId="{B7A479F8-01FD-8E49-8450-18FA3393C052}" dt="2021-10-05T03:43:04.391" v="611" actId="1076"/>
          <ac:spMkLst>
            <pc:docMk/>
            <pc:sldMk cId="1126253147" sldId="2685"/>
            <ac:spMk id="7" creationId="{B98A66D0-4D7A-3A4E-BE90-82BC69EEA913}"/>
          </ac:spMkLst>
        </pc:spChg>
        <pc:spChg chg="add mod">
          <ac:chgData name="魏 星达" userId="ca17b13798aa44f7" providerId="LiveId" clId="{B7A479F8-01FD-8E49-8450-18FA3393C052}" dt="2021-10-05T03:43:35.998" v="619" actId="207"/>
          <ac:spMkLst>
            <pc:docMk/>
            <pc:sldMk cId="1126253147" sldId="2685"/>
            <ac:spMk id="8" creationId="{0BE775ED-5D60-C549-82E9-35351523E98A}"/>
          </ac:spMkLst>
        </pc:spChg>
        <pc:spChg chg="add del mod">
          <ac:chgData name="魏 星达" userId="ca17b13798aa44f7" providerId="LiveId" clId="{B7A479F8-01FD-8E49-8450-18FA3393C052}" dt="2021-10-05T03:43:09.852" v="613" actId="478"/>
          <ac:spMkLst>
            <pc:docMk/>
            <pc:sldMk cId="1126253147" sldId="2685"/>
            <ac:spMk id="9" creationId="{9821940A-3C24-4546-9F52-F448509144E0}"/>
          </ac:spMkLst>
        </pc:spChg>
        <pc:spChg chg="add mod">
          <ac:chgData name="魏 星达" userId="ca17b13798aa44f7" providerId="LiveId" clId="{B7A479F8-01FD-8E49-8450-18FA3393C052}" dt="2021-10-05T03:43:15.574" v="616" actId="1076"/>
          <ac:spMkLst>
            <pc:docMk/>
            <pc:sldMk cId="1126253147" sldId="2685"/>
            <ac:spMk id="10" creationId="{C75FBD60-3344-8941-A3B2-3FF375226C48}"/>
          </ac:spMkLst>
        </pc:spChg>
      </pc:sldChg>
      <pc:sldChg chg="addSp modSp add mod modAnim">
        <pc:chgData name="魏 星达" userId="ca17b13798aa44f7" providerId="LiveId" clId="{B7A479F8-01FD-8E49-8450-18FA3393C052}" dt="2021-10-05T03:47:04.644" v="958"/>
        <pc:sldMkLst>
          <pc:docMk/>
          <pc:sldMk cId="3597660186" sldId="2686"/>
        </pc:sldMkLst>
        <pc:spChg chg="mod">
          <ac:chgData name="魏 星达" userId="ca17b13798aa44f7" providerId="LiveId" clId="{B7A479F8-01FD-8E49-8450-18FA3393C052}" dt="2021-10-05T03:44:51.174" v="802" actId="207"/>
          <ac:spMkLst>
            <pc:docMk/>
            <pc:sldMk cId="3597660186" sldId="2686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45:52.035" v="912" actId="1076"/>
          <ac:spMkLst>
            <pc:docMk/>
            <pc:sldMk cId="3597660186" sldId="2686"/>
            <ac:spMk id="5" creationId="{12FC65B4-1FF5-6C41-AC59-29BDB6BFA043}"/>
          </ac:spMkLst>
        </pc:spChg>
        <pc:spChg chg="add mod">
          <ac:chgData name="魏 星达" userId="ca17b13798aa44f7" providerId="LiveId" clId="{B7A479F8-01FD-8E49-8450-18FA3393C052}" dt="2021-10-05T03:47:00.639" v="957" actId="164"/>
          <ac:spMkLst>
            <pc:docMk/>
            <pc:sldMk cId="3597660186" sldId="2686"/>
            <ac:spMk id="6" creationId="{4A8FF246-A02C-8549-B8ED-2D11726957CA}"/>
          </ac:spMkLst>
        </pc:spChg>
        <pc:spChg chg="mod">
          <ac:chgData name="魏 星达" userId="ca17b13798aa44f7" providerId="LiveId" clId="{B7A479F8-01FD-8E49-8450-18FA3393C052}" dt="2021-10-05T03:45:01.641" v="806" actId="207"/>
          <ac:spMkLst>
            <pc:docMk/>
            <pc:sldMk cId="3597660186" sldId="2686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45:52.035" v="912" actId="1076"/>
          <ac:spMkLst>
            <pc:docMk/>
            <pc:sldMk cId="3597660186" sldId="2686"/>
            <ac:spMk id="10" creationId="{C75FBD60-3344-8941-A3B2-3FF375226C48}"/>
          </ac:spMkLst>
        </pc:spChg>
        <pc:spChg chg="add mod">
          <ac:chgData name="魏 星达" userId="ca17b13798aa44f7" providerId="LiveId" clId="{B7A479F8-01FD-8E49-8450-18FA3393C052}" dt="2021-10-05T03:47:00.639" v="957" actId="164"/>
          <ac:spMkLst>
            <pc:docMk/>
            <pc:sldMk cId="3597660186" sldId="2686"/>
            <ac:spMk id="11" creationId="{D8F0E430-C329-DC4B-84AE-0FF8D1F882B4}"/>
          </ac:spMkLst>
        </pc:spChg>
        <pc:grpChg chg="add mod">
          <ac:chgData name="魏 星达" userId="ca17b13798aa44f7" providerId="LiveId" clId="{B7A479F8-01FD-8E49-8450-18FA3393C052}" dt="2021-10-05T03:47:00.639" v="957" actId="164"/>
          <ac:grpSpMkLst>
            <pc:docMk/>
            <pc:sldMk cId="3597660186" sldId="2686"/>
            <ac:grpSpMk id="12" creationId="{396BEE09-A91E-7A42-BD93-0A604FD296E1}"/>
          </ac:grpSpMkLst>
        </pc:grpChg>
      </pc:sldChg>
      <pc:sldChg chg="delSp modSp add mod delAnim modNotesTx">
        <pc:chgData name="魏 星达" userId="ca17b13798aa44f7" providerId="LiveId" clId="{B7A479F8-01FD-8E49-8450-18FA3393C052}" dt="2021-10-05T03:51:56.815" v="1308" actId="207"/>
        <pc:sldMkLst>
          <pc:docMk/>
          <pc:sldMk cId="1674540750" sldId="2687"/>
        </pc:sldMkLst>
        <pc:spChg chg="mod">
          <ac:chgData name="魏 星达" userId="ca17b13798aa44f7" providerId="LiveId" clId="{B7A479F8-01FD-8E49-8450-18FA3393C052}" dt="2021-10-05T03:47:17.410" v="961" actId="207"/>
          <ac:spMkLst>
            <pc:docMk/>
            <pc:sldMk cId="1674540750" sldId="2687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51:56.815" v="1308" actId="207"/>
          <ac:spMkLst>
            <pc:docMk/>
            <pc:sldMk cId="1674540750" sldId="2687"/>
            <ac:spMk id="5" creationId="{12FC65B4-1FF5-6C41-AC59-29BDB6BFA043}"/>
          </ac:spMkLst>
        </pc:spChg>
        <pc:spChg chg="mod">
          <ac:chgData name="魏 星达" userId="ca17b13798aa44f7" providerId="LiveId" clId="{B7A479F8-01FD-8E49-8450-18FA3393C052}" dt="2021-10-05T03:47:33.319" v="984" actId="207"/>
          <ac:spMkLst>
            <pc:docMk/>
            <pc:sldMk cId="1674540750" sldId="2687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47:39.274" v="985" actId="1076"/>
          <ac:spMkLst>
            <pc:docMk/>
            <pc:sldMk cId="1674540750" sldId="2687"/>
            <ac:spMk id="10" creationId="{C75FBD60-3344-8941-A3B2-3FF375226C48}"/>
          </ac:spMkLst>
        </pc:spChg>
        <pc:grpChg chg="del">
          <ac:chgData name="魏 星达" userId="ca17b13798aa44f7" providerId="LiveId" clId="{B7A479F8-01FD-8E49-8450-18FA3393C052}" dt="2021-10-05T03:47:11.120" v="960" actId="478"/>
          <ac:grpSpMkLst>
            <pc:docMk/>
            <pc:sldMk cId="1674540750" sldId="2687"/>
            <ac:grpSpMk id="12" creationId="{396BEE09-A91E-7A42-BD93-0A604FD296E1}"/>
          </ac:grpSpMkLst>
        </pc:grpChg>
      </pc:sldChg>
      <pc:sldChg chg="delSp modSp add mod delAnim">
        <pc:chgData name="魏 星达" userId="ca17b13798aa44f7" providerId="LiveId" clId="{B7A479F8-01FD-8E49-8450-18FA3393C052}" dt="2021-10-05T03:50:58.877" v="1276" actId="20577"/>
        <pc:sldMkLst>
          <pc:docMk/>
          <pc:sldMk cId="1183231080" sldId="2688"/>
        </pc:sldMkLst>
        <pc:spChg chg="mod">
          <ac:chgData name="魏 星达" userId="ca17b13798aa44f7" providerId="LiveId" clId="{B7A479F8-01FD-8E49-8450-18FA3393C052}" dt="2021-10-05T03:50:58.877" v="1276" actId="20577"/>
          <ac:spMkLst>
            <pc:docMk/>
            <pc:sldMk cId="1183231080" sldId="2688"/>
            <ac:spMk id="3" creationId="{CD98940F-A079-9B4F-9D18-352B28EA760D}"/>
          </ac:spMkLst>
        </pc:spChg>
        <pc:spChg chg="mod">
          <ac:chgData name="魏 星达" userId="ca17b13798aa44f7" providerId="LiveId" clId="{B7A479F8-01FD-8E49-8450-18FA3393C052}" dt="2021-10-05T03:50:46.318" v="1213" actId="1076"/>
          <ac:spMkLst>
            <pc:docMk/>
            <pc:sldMk cId="1183231080" sldId="2688"/>
            <ac:spMk id="5" creationId="{12FC65B4-1FF5-6C41-AC59-29BDB6BFA043}"/>
          </ac:spMkLst>
        </pc:spChg>
        <pc:spChg chg="mod">
          <ac:chgData name="魏 星达" userId="ca17b13798aa44f7" providerId="LiveId" clId="{B7A479F8-01FD-8E49-8450-18FA3393C052}" dt="2021-10-05T03:50:01.519" v="1151"/>
          <ac:spMkLst>
            <pc:docMk/>
            <pc:sldMk cId="1183231080" sldId="2688"/>
            <ac:spMk id="8" creationId="{0BE775ED-5D60-C549-82E9-35351523E98A}"/>
          </ac:spMkLst>
        </pc:spChg>
        <pc:spChg chg="mod">
          <ac:chgData name="魏 星达" userId="ca17b13798aa44f7" providerId="LiveId" clId="{B7A479F8-01FD-8E49-8450-18FA3393C052}" dt="2021-10-05T03:50:43.337" v="1212" actId="1037"/>
          <ac:spMkLst>
            <pc:docMk/>
            <pc:sldMk cId="1183231080" sldId="2688"/>
            <ac:spMk id="10" creationId="{C75FBD60-3344-8941-A3B2-3FF375226C48}"/>
          </ac:spMkLst>
        </pc:spChg>
        <pc:grpChg chg="del">
          <ac:chgData name="魏 星达" userId="ca17b13798aa44f7" providerId="LiveId" clId="{B7A479F8-01FD-8E49-8450-18FA3393C052}" dt="2021-10-05T03:49:37.658" v="1094" actId="478"/>
          <ac:grpSpMkLst>
            <pc:docMk/>
            <pc:sldMk cId="1183231080" sldId="2688"/>
            <ac:grpSpMk id="12" creationId="{396BEE09-A91E-7A42-BD93-0A604FD296E1}"/>
          </ac:grpSpMkLst>
        </pc:grpChg>
      </pc:sldChg>
      <pc:sldChg chg="addSp modSp new mod">
        <pc:chgData name="魏 星达" userId="ca17b13798aa44f7" providerId="LiveId" clId="{B7A479F8-01FD-8E49-8450-18FA3393C052}" dt="2021-10-05T03:54:41.715" v="1420" actId="20577"/>
        <pc:sldMkLst>
          <pc:docMk/>
          <pc:sldMk cId="3316112754" sldId="2689"/>
        </pc:sldMkLst>
        <pc:spChg chg="mod">
          <ac:chgData name="魏 星达" userId="ca17b13798aa44f7" providerId="LiveId" clId="{B7A479F8-01FD-8E49-8450-18FA3393C052}" dt="2021-10-05T03:52:14.883" v="1310"/>
          <ac:spMkLst>
            <pc:docMk/>
            <pc:sldMk cId="3316112754" sldId="2689"/>
            <ac:spMk id="2" creationId="{91084312-CD67-2046-B379-F636569AF848}"/>
          </ac:spMkLst>
        </pc:spChg>
        <pc:spChg chg="mod">
          <ac:chgData name="魏 星达" userId="ca17b13798aa44f7" providerId="LiveId" clId="{B7A479F8-01FD-8E49-8450-18FA3393C052}" dt="2021-10-05T03:52:39.749" v="1317" actId="14100"/>
          <ac:spMkLst>
            <pc:docMk/>
            <pc:sldMk cId="3316112754" sldId="2689"/>
            <ac:spMk id="3" creationId="{BC2DA691-7334-C740-B004-10412AFE23F2}"/>
          </ac:spMkLst>
        </pc:spChg>
        <pc:spChg chg="add mod">
          <ac:chgData name="魏 星达" userId="ca17b13798aa44f7" providerId="LiveId" clId="{B7A479F8-01FD-8E49-8450-18FA3393C052}" dt="2021-10-05T03:54:41.715" v="1420" actId="20577"/>
          <ac:spMkLst>
            <pc:docMk/>
            <pc:sldMk cId="3316112754" sldId="2689"/>
            <ac:spMk id="5" creationId="{9931FF54-AAC2-C047-8602-76743878066C}"/>
          </ac:spMkLst>
        </pc:spChg>
        <pc:spChg chg="add mod">
          <ac:chgData name="魏 星达" userId="ca17b13798aa44f7" providerId="LiveId" clId="{B7A479F8-01FD-8E49-8450-18FA3393C052}" dt="2021-10-05T03:53:14.396" v="1322" actId="1076"/>
          <ac:spMkLst>
            <pc:docMk/>
            <pc:sldMk cId="3316112754" sldId="2689"/>
            <ac:spMk id="6" creationId="{D0A6D720-0049-BD4B-B851-D118E3ECC09D}"/>
          </ac:spMkLst>
        </pc:spChg>
        <pc:spChg chg="add mod">
          <ac:chgData name="魏 星达" userId="ca17b13798aa44f7" providerId="LiveId" clId="{B7A479F8-01FD-8E49-8450-18FA3393C052}" dt="2021-10-05T03:53:14.396" v="1322" actId="1076"/>
          <ac:spMkLst>
            <pc:docMk/>
            <pc:sldMk cId="3316112754" sldId="2689"/>
            <ac:spMk id="7" creationId="{7AF3499F-9977-FD49-A00D-16A7259D921B}"/>
          </ac:spMkLst>
        </pc:spChg>
        <pc:spChg chg="add mod">
          <ac:chgData name="魏 星达" userId="ca17b13798aa44f7" providerId="LiveId" clId="{B7A479F8-01FD-8E49-8450-18FA3393C052}" dt="2021-10-05T03:53:53.419" v="1403" actId="1076"/>
          <ac:spMkLst>
            <pc:docMk/>
            <pc:sldMk cId="3316112754" sldId="2689"/>
            <ac:spMk id="8" creationId="{D66C66CF-FB5E-D442-98F4-C64141014AD9}"/>
          </ac:spMkLst>
        </pc:spChg>
      </pc:sldChg>
      <pc:sldChg chg="modSp add mod">
        <pc:chgData name="魏 星达" userId="ca17b13798aa44f7" providerId="LiveId" clId="{B7A479F8-01FD-8E49-8450-18FA3393C052}" dt="2021-10-05T03:55:02.418" v="1450" actId="14100"/>
        <pc:sldMkLst>
          <pc:docMk/>
          <pc:sldMk cId="2402455138" sldId="2690"/>
        </pc:sldMkLst>
        <pc:spChg chg="mod">
          <ac:chgData name="魏 星达" userId="ca17b13798aa44f7" providerId="LiveId" clId="{B7A479F8-01FD-8E49-8450-18FA3393C052}" dt="2021-10-05T03:54:23.452" v="1408"/>
          <ac:spMkLst>
            <pc:docMk/>
            <pc:sldMk cId="2402455138" sldId="2690"/>
            <ac:spMk id="3" creationId="{BC2DA691-7334-C740-B004-10412AFE23F2}"/>
          </ac:spMkLst>
        </pc:spChg>
        <pc:spChg chg="mod">
          <ac:chgData name="魏 星达" userId="ca17b13798aa44f7" providerId="LiveId" clId="{B7A479F8-01FD-8E49-8450-18FA3393C052}" dt="2021-10-05T03:54:51.856" v="1449" actId="20577"/>
          <ac:spMkLst>
            <pc:docMk/>
            <pc:sldMk cId="2402455138" sldId="2690"/>
            <ac:spMk id="5" creationId="{9931FF54-AAC2-C047-8602-76743878066C}"/>
          </ac:spMkLst>
        </pc:spChg>
        <pc:spChg chg="mod">
          <ac:chgData name="魏 星达" userId="ca17b13798aa44f7" providerId="LiveId" clId="{B7A479F8-01FD-8E49-8450-18FA3393C052}" dt="2021-10-05T03:55:02.418" v="1450" actId="14100"/>
          <ac:spMkLst>
            <pc:docMk/>
            <pc:sldMk cId="2402455138" sldId="2690"/>
            <ac:spMk id="8" creationId="{D66C66CF-FB5E-D442-98F4-C64141014AD9}"/>
          </ac:spMkLst>
        </pc:spChg>
      </pc:sldChg>
      <pc:sldChg chg="addSp modSp add mod modAnim">
        <pc:chgData name="魏 星达" userId="ca17b13798aa44f7" providerId="LiveId" clId="{B7A479F8-01FD-8E49-8450-18FA3393C052}" dt="2021-10-05T03:56:33.796" v="1633"/>
        <pc:sldMkLst>
          <pc:docMk/>
          <pc:sldMk cId="1550785217" sldId="2691"/>
        </pc:sldMkLst>
        <pc:spChg chg="mod">
          <ac:chgData name="魏 星达" userId="ca17b13798aa44f7" providerId="LiveId" clId="{B7A479F8-01FD-8E49-8450-18FA3393C052}" dt="2021-10-05T03:55:45.913" v="1602" actId="14100"/>
          <ac:spMkLst>
            <pc:docMk/>
            <pc:sldMk cId="1550785217" sldId="2691"/>
            <ac:spMk id="3" creationId="{BC2DA691-7334-C740-B004-10412AFE23F2}"/>
          </ac:spMkLst>
        </pc:spChg>
        <pc:spChg chg="mod">
          <ac:chgData name="魏 星达" userId="ca17b13798aa44f7" providerId="LiveId" clId="{B7A479F8-01FD-8E49-8450-18FA3393C052}" dt="2021-10-05T03:56:04.122" v="1606" actId="692"/>
          <ac:spMkLst>
            <pc:docMk/>
            <pc:sldMk cId="1550785217" sldId="2691"/>
            <ac:spMk id="5" creationId="{9931FF54-AAC2-C047-8602-76743878066C}"/>
          </ac:spMkLst>
        </pc:spChg>
        <pc:spChg chg="add mod">
          <ac:chgData name="魏 星达" userId="ca17b13798aa44f7" providerId="LiveId" clId="{B7A479F8-01FD-8E49-8450-18FA3393C052}" dt="2021-10-05T03:56:20.697" v="1632" actId="20577"/>
          <ac:spMkLst>
            <pc:docMk/>
            <pc:sldMk cId="1550785217" sldId="2691"/>
            <ac:spMk id="9" creationId="{3AAF8707-1076-BB4E-9DC1-82B96E195CC8}"/>
          </ac:spMkLst>
        </pc:spChg>
      </pc:sldChg>
      <pc:sldChg chg="new del">
        <pc:chgData name="魏 星达" userId="ca17b13798aa44f7" providerId="LiveId" clId="{B7A479F8-01FD-8E49-8450-18FA3393C052}" dt="2021-10-05T04:45:05.631" v="1635" actId="680"/>
        <pc:sldMkLst>
          <pc:docMk/>
          <pc:sldMk cId="1344696824" sldId="2692"/>
        </pc:sldMkLst>
      </pc:sldChg>
      <pc:sldChg chg="addSp delSp modSp new mod modAnim">
        <pc:chgData name="魏 星达" userId="ca17b13798aa44f7" providerId="LiveId" clId="{B7A479F8-01FD-8E49-8450-18FA3393C052}" dt="2021-10-05T04:59:44.906" v="1974"/>
        <pc:sldMkLst>
          <pc:docMk/>
          <pc:sldMk cId="1665570858" sldId="2692"/>
        </pc:sldMkLst>
        <pc:spChg chg="mod">
          <ac:chgData name="魏 星达" userId="ca17b13798aa44f7" providerId="LiveId" clId="{B7A479F8-01FD-8E49-8450-18FA3393C052}" dt="2021-10-05T04:45:25.398" v="1705" actId="20577"/>
          <ac:spMkLst>
            <pc:docMk/>
            <pc:sldMk cId="1665570858" sldId="2692"/>
            <ac:spMk id="2" creationId="{39394FF1-4D09-D14D-AD13-2E4298F59DC9}"/>
          </ac:spMkLst>
        </pc:spChg>
        <pc:spChg chg="mod">
          <ac:chgData name="魏 星达" userId="ca17b13798aa44f7" providerId="LiveId" clId="{B7A479F8-01FD-8E49-8450-18FA3393C052}" dt="2021-10-05T04:49:56.159" v="1722" actId="14100"/>
          <ac:spMkLst>
            <pc:docMk/>
            <pc:sldMk cId="1665570858" sldId="2692"/>
            <ac:spMk id="3" creationId="{CC2D808D-DB78-884D-BDC9-895425A45453}"/>
          </ac:spMkLst>
        </pc:spChg>
        <pc:spChg chg="add mod">
          <ac:chgData name="魏 星达" userId="ca17b13798aa44f7" providerId="LiveId" clId="{B7A479F8-01FD-8E49-8450-18FA3393C052}" dt="2021-10-05T04:49:52.255" v="1721" actId="14100"/>
          <ac:spMkLst>
            <pc:docMk/>
            <pc:sldMk cId="1665570858" sldId="2692"/>
            <ac:spMk id="5" creationId="{BE1BD2B6-D69C-7F4E-BB64-98BC24F211A0}"/>
          </ac:spMkLst>
        </pc:spChg>
        <pc:spChg chg="add mod">
          <ac:chgData name="魏 星达" userId="ca17b13798aa44f7" providerId="LiveId" clId="{B7A479F8-01FD-8E49-8450-18FA3393C052}" dt="2021-10-05T04:50:08.442" v="1729" actId="20577"/>
          <ac:spMkLst>
            <pc:docMk/>
            <pc:sldMk cId="1665570858" sldId="2692"/>
            <ac:spMk id="8" creationId="{9DD5D4B8-2C88-8D4B-9BC5-023E0E8676A2}"/>
          </ac:spMkLst>
        </pc:spChg>
        <pc:spChg chg="add mod">
          <ac:chgData name="魏 星达" userId="ca17b13798aa44f7" providerId="LiveId" clId="{B7A479F8-01FD-8E49-8450-18FA3393C052}" dt="2021-10-05T04:50:25.701" v="1741" actId="1076"/>
          <ac:spMkLst>
            <pc:docMk/>
            <pc:sldMk cId="1665570858" sldId="2692"/>
            <ac:spMk id="9" creationId="{68435585-AF4B-994F-B591-3C2925D2CCE8}"/>
          </ac:spMkLst>
        </pc:spChg>
        <pc:spChg chg="add mod">
          <ac:chgData name="魏 星达" userId="ca17b13798aa44f7" providerId="LiveId" clId="{B7A479F8-01FD-8E49-8450-18FA3393C052}" dt="2021-10-05T04:51:07.226" v="1779" actId="1076"/>
          <ac:spMkLst>
            <pc:docMk/>
            <pc:sldMk cId="1665570858" sldId="2692"/>
            <ac:spMk id="10" creationId="{3E9A94C9-364D-9B4B-8E6E-FD1DDAE4A9B3}"/>
          </ac:spMkLst>
        </pc:spChg>
        <pc:spChg chg="add del mod">
          <ac:chgData name="魏 星达" userId="ca17b13798aa44f7" providerId="LiveId" clId="{B7A479F8-01FD-8E49-8450-18FA3393C052}" dt="2021-10-05T04:51:03.404" v="1776"/>
          <ac:spMkLst>
            <pc:docMk/>
            <pc:sldMk cId="1665570858" sldId="2692"/>
            <ac:spMk id="11" creationId="{AB9DA810-A970-1A42-AAC0-47A66C950A0F}"/>
          </ac:spMkLst>
        </pc:spChg>
        <pc:spChg chg="add mod">
          <ac:chgData name="魏 星达" userId="ca17b13798aa44f7" providerId="LiveId" clId="{B7A479F8-01FD-8E49-8450-18FA3393C052}" dt="2021-10-05T04:52:14.556" v="1837" actId="1076"/>
          <ac:spMkLst>
            <pc:docMk/>
            <pc:sldMk cId="1665570858" sldId="2692"/>
            <ac:spMk id="12" creationId="{FEBD11EB-3C14-074B-A13E-D9DE338C8105}"/>
          </ac:spMkLst>
        </pc:spChg>
        <pc:spChg chg="add mod">
          <ac:chgData name="魏 星达" userId="ca17b13798aa44f7" providerId="LiveId" clId="{B7A479F8-01FD-8E49-8450-18FA3393C052}" dt="2021-10-05T04:51:18.142" v="1783" actId="20577"/>
          <ac:spMkLst>
            <pc:docMk/>
            <pc:sldMk cId="1665570858" sldId="2692"/>
            <ac:spMk id="13" creationId="{6328B4BB-125F-B74B-BB4E-7ACED0E5BB9F}"/>
          </ac:spMkLst>
        </pc:spChg>
        <pc:spChg chg="add mod">
          <ac:chgData name="魏 星达" userId="ca17b13798aa44f7" providerId="LiveId" clId="{B7A479F8-01FD-8E49-8450-18FA3393C052}" dt="2021-10-05T04:52:14.556" v="1837" actId="1076"/>
          <ac:spMkLst>
            <pc:docMk/>
            <pc:sldMk cId="1665570858" sldId="2692"/>
            <ac:spMk id="14" creationId="{E36713F8-9042-A54E-8B1F-E71153318704}"/>
          </ac:spMkLst>
        </pc:spChg>
        <pc:spChg chg="add mod">
          <ac:chgData name="魏 星达" userId="ca17b13798aa44f7" providerId="LiveId" clId="{B7A479F8-01FD-8E49-8450-18FA3393C052}" dt="2021-10-05T04:52:10.619" v="1836" actId="1076"/>
          <ac:spMkLst>
            <pc:docMk/>
            <pc:sldMk cId="1665570858" sldId="2692"/>
            <ac:spMk id="15" creationId="{EA611335-B4DD-B64A-8268-3EDC0792883C}"/>
          </ac:spMkLst>
        </pc:spChg>
        <pc:spChg chg="add mod">
          <ac:chgData name="魏 星达" userId="ca17b13798aa44f7" providerId="LiveId" clId="{B7A479F8-01FD-8E49-8450-18FA3393C052}" dt="2021-10-05T04:52:10.619" v="1836" actId="1076"/>
          <ac:spMkLst>
            <pc:docMk/>
            <pc:sldMk cId="1665570858" sldId="2692"/>
            <ac:spMk id="16" creationId="{5192116D-1041-F04A-8910-DBD64482C2E4}"/>
          </ac:spMkLst>
        </pc:spChg>
        <pc:spChg chg="add mod">
          <ac:chgData name="魏 星达" userId="ca17b13798aa44f7" providerId="LiveId" clId="{B7A479F8-01FD-8E49-8450-18FA3393C052}" dt="2021-10-05T04:52:20.890" v="1840" actId="20577"/>
          <ac:spMkLst>
            <pc:docMk/>
            <pc:sldMk cId="1665570858" sldId="2692"/>
            <ac:spMk id="17" creationId="{4DB95153-F4B1-B849-8D5B-42D6D61E2631}"/>
          </ac:spMkLst>
        </pc:spChg>
        <pc:spChg chg="add del mod">
          <ac:chgData name="魏 星达" userId="ca17b13798aa44f7" providerId="LiveId" clId="{B7A479F8-01FD-8E49-8450-18FA3393C052}" dt="2021-10-05T04:52:37.878" v="1863" actId="478"/>
          <ac:spMkLst>
            <pc:docMk/>
            <pc:sldMk cId="1665570858" sldId="2692"/>
            <ac:spMk id="18" creationId="{EF70EAB4-1106-D843-8309-2A8F422D313C}"/>
          </ac:spMkLst>
        </pc:spChg>
        <pc:spChg chg="add mod">
          <ac:chgData name="魏 星达" userId="ca17b13798aa44f7" providerId="LiveId" clId="{B7A479F8-01FD-8E49-8450-18FA3393C052}" dt="2021-10-05T04:56:36.093" v="1876" actId="27636"/>
          <ac:spMkLst>
            <pc:docMk/>
            <pc:sldMk cId="1665570858" sldId="2692"/>
            <ac:spMk id="19" creationId="{B3B20825-E7A3-2444-9794-BDD819A2C40E}"/>
          </ac:spMkLst>
        </pc:spChg>
        <pc:spChg chg="add del mod">
          <ac:chgData name="魏 星达" userId="ca17b13798aa44f7" providerId="LiveId" clId="{B7A479F8-01FD-8E49-8450-18FA3393C052}" dt="2021-10-05T04:56:38.401" v="1877" actId="478"/>
          <ac:spMkLst>
            <pc:docMk/>
            <pc:sldMk cId="1665570858" sldId="2692"/>
            <ac:spMk id="20" creationId="{88FB9749-2019-EC42-B735-A2636F6C6DE9}"/>
          </ac:spMkLst>
        </pc:spChg>
        <pc:spChg chg="add mod">
          <ac:chgData name="魏 星达" userId="ca17b13798aa44f7" providerId="LiveId" clId="{B7A479F8-01FD-8E49-8450-18FA3393C052}" dt="2021-10-05T04:56:44.778" v="1881" actId="20577"/>
          <ac:spMkLst>
            <pc:docMk/>
            <pc:sldMk cId="1665570858" sldId="2692"/>
            <ac:spMk id="21" creationId="{475249EB-1058-F147-BDB9-6DF04310F7CE}"/>
          </ac:spMkLst>
        </pc:spChg>
        <pc:spChg chg="add mod">
          <ac:chgData name="魏 星达" userId="ca17b13798aa44f7" providerId="LiveId" clId="{B7A479F8-01FD-8E49-8450-18FA3393C052}" dt="2021-10-05T04:56:51.909" v="1883" actId="1076"/>
          <ac:spMkLst>
            <pc:docMk/>
            <pc:sldMk cId="1665570858" sldId="2692"/>
            <ac:spMk id="22" creationId="{826E5887-263F-CC41-B276-FF3E48040C00}"/>
          </ac:spMkLst>
        </pc:spChg>
        <pc:spChg chg="add mod">
          <ac:chgData name="魏 星达" userId="ca17b13798aa44f7" providerId="LiveId" clId="{B7A479F8-01FD-8E49-8450-18FA3393C052}" dt="2021-10-05T04:56:51.909" v="1883" actId="1076"/>
          <ac:spMkLst>
            <pc:docMk/>
            <pc:sldMk cId="1665570858" sldId="2692"/>
            <ac:spMk id="23" creationId="{BE2E0AC9-34F6-5047-A811-05FD9AD98120}"/>
          </ac:spMkLst>
        </pc:spChg>
        <pc:spChg chg="add del mod">
          <ac:chgData name="魏 星达" userId="ca17b13798aa44f7" providerId="LiveId" clId="{B7A479F8-01FD-8E49-8450-18FA3393C052}" dt="2021-10-05T04:57:25.042" v="1888" actId="478"/>
          <ac:spMkLst>
            <pc:docMk/>
            <pc:sldMk cId="1665570858" sldId="2692"/>
            <ac:spMk id="24" creationId="{010EC269-5427-644E-A457-55103BF3E53C}"/>
          </ac:spMkLst>
        </pc:spChg>
        <pc:cxnChg chg="add mod">
          <ac:chgData name="魏 星达" userId="ca17b13798aa44f7" providerId="LiveId" clId="{B7A479F8-01FD-8E49-8450-18FA3393C052}" dt="2021-10-05T04:49:41.720" v="1720" actId="692"/>
          <ac:cxnSpMkLst>
            <pc:docMk/>
            <pc:sldMk cId="1665570858" sldId="2692"/>
            <ac:cxnSpMk id="7" creationId="{30E124E4-CA8E-9F47-BD4F-786FA158604A}"/>
          </ac:cxnSpMkLst>
        </pc:cxnChg>
      </pc:sldChg>
      <pc:sldChg chg="addSp modSp add mod">
        <pc:chgData name="魏 星达" userId="ca17b13798aa44f7" providerId="LiveId" clId="{B7A479F8-01FD-8E49-8450-18FA3393C052}" dt="2021-10-05T04:59:14.889" v="1970" actId="1076"/>
        <pc:sldMkLst>
          <pc:docMk/>
          <pc:sldMk cId="2745305930" sldId="2693"/>
        </pc:sldMkLst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0" creationId="{3E9A94C9-364D-9B4B-8E6E-FD1DDAE4A9B3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2" creationId="{FEBD11EB-3C14-074B-A13E-D9DE338C8105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3" creationId="{6328B4BB-125F-B74B-BB4E-7ACED0E5BB9F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4" creationId="{E36713F8-9042-A54E-8B1F-E71153318704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19" creationId="{B3B20825-E7A3-2444-9794-BDD819A2C40E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1" creationId="{475249EB-1058-F147-BDB9-6DF04310F7CE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2" creationId="{826E5887-263F-CC41-B276-FF3E48040C00}"/>
          </ac:spMkLst>
        </pc:spChg>
        <pc:spChg chg="mod">
          <ac:chgData name="魏 星达" userId="ca17b13798aa44f7" providerId="LiveId" clId="{B7A479F8-01FD-8E49-8450-18FA3393C052}" dt="2021-10-05T04:58:27.663" v="1943" actId="207"/>
          <ac:spMkLst>
            <pc:docMk/>
            <pc:sldMk cId="2745305930" sldId="2693"/>
            <ac:spMk id="23" creationId="{BE2E0AC9-34F6-5047-A811-05FD9AD98120}"/>
          </ac:spMkLst>
        </pc:spChg>
        <pc:spChg chg="add mod">
          <ac:chgData name="魏 星达" userId="ca17b13798aa44f7" providerId="LiveId" clId="{B7A479F8-01FD-8E49-8450-18FA3393C052}" dt="2021-10-05T04:58:07.178" v="1940" actId="14100"/>
          <ac:spMkLst>
            <pc:docMk/>
            <pc:sldMk cId="2745305930" sldId="2693"/>
            <ac:spMk id="25" creationId="{E45B4275-7A69-BB4E-9C45-E778A3043760}"/>
          </ac:spMkLst>
        </pc:spChg>
        <pc:spChg chg="add mod">
          <ac:chgData name="魏 星达" userId="ca17b13798aa44f7" providerId="LiveId" clId="{B7A479F8-01FD-8E49-8450-18FA3393C052}" dt="2021-10-05T04:58:04.191" v="1939" actId="14100"/>
          <ac:spMkLst>
            <pc:docMk/>
            <pc:sldMk cId="2745305930" sldId="2693"/>
            <ac:spMk id="26" creationId="{0E67E793-132E-3044-98D0-3535A9B41982}"/>
          </ac:spMkLst>
        </pc:spChg>
        <pc:spChg chg="add mod">
          <ac:chgData name="魏 星达" userId="ca17b13798aa44f7" providerId="LiveId" clId="{B7A479F8-01FD-8E49-8450-18FA3393C052}" dt="2021-10-05T04:59:07.547" v="1968" actId="20577"/>
          <ac:spMkLst>
            <pc:docMk/>
            <pc:sldMk cId="2745305930" sldId="2693"/>
            <ac:spMk id="27" creationId="{F6A30509-B632-E748-BE67-66C0029B16A2}"/>
          </ac:spMkLst>
        </pc:spChg>
        <pc:spChg chg="add mod">
          <ac:chgData name="魏 星达" userId="ca17b13798aa44f7" providerId="LiveId" clId="{B7A479F8-01FD-8E49-8450-18FA3393C052}" dt="2021-10-05T04:59:14.889" v="1970" actId="1076"/>
          <ac:spMkLst>
            <pc:docMk/>
            <pc:sldMk cId="2745305930" sldId="2693"/>
            <ac:spMk id="28" creationId="{FA509FD8-4307-F74C-B643-A21CB30E3593}"/>
          </ac:spMkLst>
        </pc:spChg>
      </pc:sldChg>
      <pc:sldChg chg="addSp delSp modSp new mod modAnim">
        <pc:chgData name="魏 星达" userId="ca17b13798aa44f7" providerId="LiveId" clId="{B7A479F8-01FD-8E49-8450-18FA3393C052}" dt="2021-10-05T05:05:01.353" v="2020" actId="1076"/>
        <pc:sldMkLst>
          <pc:docMk/>
          <pc:sldMk cId="1226658478" sldId="2694"/>
        </pc:sldMkLst>
        <pc:spChg chg="mod">
          <ac:chgData name="魏 星达" userId="ca17b13798aa44f7" providerId="LiveId" clId="{B7A479F8-01FD-8E49-8450-18FA3393C052}" dt="2021-10-05T05:04:40.626" v="2015" actId="20577"/>
          <ac:spMkLst>
            <pc:docMk/>
            <pc:sldMk cId="1226658478" sldId="2694"/>
            <ac:spMk id="2" creationId="{6F874660-3F00-0943-B0CB-FCBAA9236018}"/>
          </ac:spMkLst>
        </pc:spChg>
        <pc:spChg chg="del">
          <ac:chgData name="魏 星达" userId="ca17b13798aa44f7" providerId="LiveId" clId="{B7A479F8-01FD-8E49-8450-18FA3393C052}" dt="2021-10-05T05:01:57.087" v="2010" actId="478"/>
          <ac:spMkLst>
            <pc:docMk/>
            <pc:sldMk cId="1226658478" sldId="2694"/>
            <ac:spMk id="3" creationId="{92FA8CAB-3722-3541-9B5E-75536A4A67F3}"/>
          </ac:spMkLst>
        </pc:spChg>
        <pc:spChg chg="add mod">
          <ac:chgData name="魏 星达" userId="ca17b13798aa44f7" providerId="LiveId" clId="{B7A479F8-01FD-8E49-8450-18FA3393C052}" dt="2021-10-05T05:04:32.148" v="2013" actId="207"/>
          <ac:spMkLst>
            <pc:docMk/>
            <pc:sldMk cId="1226658478" sldId="2694"/>
            <ac:spMk id="5" creationId="{9709B163-5FFB-B545-A15A-AE9395564B35}"/>
          </ac:spMkLst>
        </pc:spChg>
        <pc:spChg chg="add mod">
          <ac:chgData name="魏 星达" userId="ca17b13798aa44f7" providerId="LiveId" clId="{B7A479F8-01FD-8E49-8450-18FA3393C052}" dt="2021-10-05T05:05:01.353" v="2020" actId="1076"/>
          <ac:spMkLst>
            <pc:docMk/>
            <pc:sldMk cId="1226658478" sldId="2694"/>
            <ac:spMk id="6" creationId="{EF998401-F428-2547-B8B0-DE862C65A651}"/>
          </ac:spMkLst>
        </pc:spChg>
      </pc:sldChg>
      <pc:sldChg chg="addSp delSp modSp add mod">
        <pc:chgData name="魏 星达" userId="ca17b13798aa44f7" providerId="LiveId" clId="{B7A479F8-01FD-8E49-8450-18FA3393C052}" dt="2021-10-05T05:05:41.005" v="2031"/>
        <pc:sldMkLst>
          <pc:docMk/>
          <pc:sldMk cId="3467783338" sldId="2695"/>
        </pc:sldMkLst>
        <pc:spChg chg="mod">
          <ac:chgData name="魏 星达" userId="ca17b13798aa44f7" providerId="LiveId" clId="{B7A479F8-01FD-8E49-8450-18FA3393C052}" dt="2021-10-05T05:05:30.172" v="2028" actId="207"/>
          <ac:spMkLst>
            <pc:docMk/>
            <pc:sldMk cId="3467783338" sldId="2695"/>
            <ac:spMk id="5" creationId="{9709B163-5FFB-B545-A15A-AE9395564B35}"/>
          </ac:spMkLst>
        </pc:spChg>
        <pc:spChg chg="del">
          <ac:chgData name="魏 星达" userId="ca17b13798aa44f7" providerId="LiveId" clId="{B7A479F8-01FD-8E49-8450-18FA3393C052}" dt="2021-10-05T05:05:04.651" v="2022" actId="478"/>
          <ac:spMkLst>
            <pc:docMk/>
            <pc:sldMk cId="3467783338" sldId="2695"/>
            <ac:spMk id="6" creationId="{EF998401-F428-2547-B8B0-DE862C65A651}"/>
          </ac:spMkLst>
        </pc:spChg>
        <pc:spChg chg="add mod">
          <ac:chgData name="魏 星达" userId="ca17b13798aa44f7" providerId="LiveId" clId="{B7A479F8-01FD-8E49-8450-18FA3393C052}" dt="2021-10-05T05:05:41.005" v="2031"/>
          <ac:spMkLst>
            <pc:docMk/>
            <pc:sldMk cId="3467783338" sldId="2695"/>
            <ac:spMk id="7" creationId="{D66E1376-99BC-9349-81FC-2E444E296E6D}"/>
          </ac:spMkLst>
        </pc:spChg>
      </pc:sldChg>
      <pc:sldChg chg="modSp new mod ord">
        <pc:chgData name="魏 星达" userId="ca17b13798aa44f7" providerId="LiveId" clId="{B7A479F8-01FD-8E49-8450-18FA3393C052}" dt="2021-10-05T05:08:22.683" v="2451" actId="20577"/>
        <pc:sldMkLst>
          <pc:docMk/>
          <pc:sldMk cId="4049095223" sldId="2696"/>
        </pc:sldMkLst>
        <pc:spChg chg="mod">
          <ac:chgData name="魏 星达" userId="ca17b13798aa44f7" providerId="LiveId" clId="{B7A479F8-01FD-8E49-8450-18FA3393C052}" dt="2021-10-05T05:06:13.140" v="2105" actId="20577"/>
          <ac:spMkLst>
            <pc:docMk/>
            <pc:sldMk cId="4049095223" sldId="2696"/>
            <ac:spMk id="2" creationId="{4AFC37C0-AB40-A94B-9377-7E004BDA3C84}"/>
          </ac:spMkLst>
        </pc:spChg>
        <pc:spChg chg="mod">
          <ac:chgData name="魏 星达" userId="ca17b13798aa44f7" providerId="LiveId" clId="{B7A479F8-01FD-8E49-8450-18FA3393C052}" dt="2021-10-05T05:08:22.683" v="2451" actId="20577"/>
          <ac:spMkLst>
            <pc:docMk/>
            <pc:sldMk cId="4049095223" sldId="2696"/>
            <ac:spMk id="3" creationId="{7B59F67D-E1A3-2444-B709-93A44A2BD516}"/>
          </ac:spMkLst>
        </pc:spChg>
      </pc:sldChg>
      <pc:sldChg chg="modSp add mod modAnim">
        <pc:chgData name="魏 星达" userId="ca17b13798aa44f7" providerId="LiveId" clId="{B7A479F8-01FD-8E49-8450-18FA3393C052}" dt="2021-10-05T05:11:34.699" v="2953"/>
        <pc:sldMkLst>
          <pc:docMk/>
          <pc:sldMk cId="341666954" sldId="2697"/>
        </pc:sldMkLst>
        <pc:spChg chg="mod">
          <ac:chgData name="魏 星达" userId="ca17b13798aa44f7" providerId="LiveId" clId="{B7A479F8-01FD-8E49-8450-18FA3393C052}" dt="2021-10-05T05:11:05.078" v="2951" actId="20577"/>
          <ac:spMkLst>
            <pc:docMk/>
            <pc:sldMk cId="341666954" sldId="2697"/>
            <ac:spMk id="3" creationId="{7B59F67D-E1A3-2444-B709-93A44A2BD516}"/>
          </ac:spMkLst>
        </pc:spChg>
      </pc:sldChg>
      <pc:sldChg chg="addSp modSp new modAnim">
        <pc:chgData name="魏 星达" userId="ca17b13798aa44f7" providerId="LiveId" clId="{B7A479F8-01FD-8E49-8450-18FA3393C052}" dt="2021-10-05T05:28:08.587" v="2958"/>
        <pc:sldMkLst>
          <pc:docMk/>
          <pc:sldMk cId="219731835" sldId="2698"/>
        </pc:sldMkLst>
        <pc:spChg chg="mod">
          <ac:chgData name="魏 星达" userId="ca17b13798aa44f7" providerId="LiveId" clId="{B7A479F8-01FD-8E49-8450-18FA3393C052}" dt="2021-10-05T05:27:53.135" v="2956"/>
          <ac:spMkLst>
            <pc:docMk/>
            <pc:sldMk cId="219731835" sldId="2698"/>
            <ac:spMk id="2" creationId="{3E919FF8-903B-9A4F-B6B0-ADC1C72661C9}"/>
          </ac:spMkLst>
        </pc:spChg>
        <pc:spChg chg="mod">
          <ac:chgData name="魏 星达" userId="ca17b13798aa44f7" providerId="LiveId" clId="{B7A479F8-01FD-8E49-8450-18FA3393C052}" dt="2021-10-05T05:27:59.823" v="2957"/>
          <ac:spMkLst>
            <pc:docMk/>
            <pc:sldMk cId="219731835" sldId="2698"/>
            <ac:spMk id="3" creationId="{36E19DFB-A90C-F243-8420-5C9F4D3D41B6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6" creationId="{5B000AF4-504C-9043-A458-0292DB145C7F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9" creationId="{5D547A37-0D34-7249-BAF0-7A0818D94D52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0" creationId="{04E80775-EBDC-3B41-AC8A-CD85045079CE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1" creationId="{40F87F29-B68C-C742-B221-03DE40383FCC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2" creationId="{DB4258E3-E2B3-1E44-A573-F825EE3668F1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3" creationId="{BFC4895A-EC43-2543-BFEE-F89BE3777A86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4" creationId="{645F0F66-45AB-9D48-AA8A-9EF43813D8E3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5" creationId="{FA367D06-3E58-2B41-9DBF-5C99FA57A263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6" creationId="{842EF850-14DE-0642-A9FE-0EF9EB7E3ADD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7" creationId="{31D0B3AC-11A9-2A40-A9DB-F41AD373A6D2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8" creationId="{6674B952-F9E1-0442-BCF7-AA2DFB0DC2DE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19" creationId="{026558AF-184C-924C-906E-6C9A0A89D977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0" creationId="{5B7043C0-B32B-0D4D-B136-12020D982821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1" creationId="{6559E1F4-66D1-8848-B191-9241ED63234C}"/>
          </ac:spMkLst>
        </pc:spChg>
        <pc:spChg chg="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2" creationId="{329D6E2B-0FCB-8C47-A8B6-9EC388C0796D}"/>
          </ac:spMkLst>
        </pc:spChg>
        <pc:spChg chg="add 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4" creationId="{F474895B-CAC0-AB4C-93B7-EDFFDE77E495}"/>
          </ac:spMkLst>
        </pc:spChg>
        <pc:spChg chg="add mod">
          <ac:chgData name="魏 星达" userId="ca17b13798aa44f7" providerId="LiveId" clId="{B7A479F8-01FD-8E49-8450-18FA3393C052}" dt="2021-10-05T05:28:08.587" v="2958"/>
          <ac:spMkLst>
            <pc:docMk/>
            <pc:sldMk cId="219731835" sldId="2698"/>
            <ac:spMk id="25" creationId="{06BF7E60-9A96-E544-817B-E5F0359B0B91}"/>
          </ac:spMkLst>
        </pc:spChg>
        <pc:grpChg chg="add 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5" creationId="{2C4842BC-A41E-6144-A962-2F45A5BA96EB}"/>
          </ac:grpSpMkLst>
        </pc:grpChg>
        <pc:grpChg chg="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7" creationId="{C0A8B666-03F8-DE49-A45B-3406D2DFD2A6}"/>
          </ac:grpSpMkLst>
        </pc:grpChg>
        <pc:grpChg chg="mod">
          <ac:chgData name="魏 星达" userId="ca17b13798aa44f7" providerId="LiveId" clId="{B7A479F8-01FD-8E49-8450-18FA3393C052}" dt="2021-10-05T05:28:08.587" v="2958"/>
          <ac:grpSpMkLst>
            <pc:docMk/>
            <pc:sldMk cId="219731835" sldId="2698"/>
            <ac:grpSpMk id="8" creationId="{B83FF484-11FF-A04C-9B62-26CD9E98FFC2}"/>
          </ac:grpSpMkLst>
        </pc:grpChg>
        <pc:cxnChg chg="add mod">
          <ac:chgData name="魏 星达" userId="ca17b13798aa44f7" providerId="LiveId" clId="{B7A479F8-01FD-8E49-8450-18FA3393C052}" dt="2021-10-05T05:28:08.587" v="2958"/>
          <ac:cxnSpMkLst>
            <pc:docMk/>
            <pc:sldMk cId="219731835" sldId="2698"/>
            <ac:cxnSpMk id="23" creationId="{D456EAEF-7E56-C848-91A6-3CE48088D934}"/>
          </ac:cxnSpMkLst>
        </pc:cxnChg>
      </pc:sldChg>
      <pc:sldChg chg="addSp delSp modSp new mod modNotesTx">
        <pc:chgData name="魏 星达" userId="ca17b13798aa44f7" providerId="LiveId" clId="{B7A479F8-01FD-8E49-8450-18FA3393C052}" dt="2021-10-05T13:39:29.258" v="3380" actId="22"/>
        <pc:sldMkLst>
          <pc:docMk/>
          <pc:sldMk cId="1340294331" sldId="2699"/>
        </pc:sldMkLst>
        <pc:spChg chg="mod">
          <ac:chgData name="魏 星达" userId="ca17b13798aa44f7" providerId="LiveId" clId="{B7A479F8-01FD-8E49-8450-18FA3393C052}" dt="2021-10-05T05:28:47.979" v="2961"/>
          <ac:spMkLst>
            <pc:docMk/>
            <pc:sldMk cId="1340294331" sldId="2699"/>
            <ac:spMk id="2" creationId="{5AE7BC4D-1E6C-864D-83D5-4E64E0F87644}"/>
          </ac:spMkLst>
        </pc:spChg>
        <pc:spChg chg="mod">
          <ac:chgData name="魏 星达" userId="ca17b13798aa44f7" providerId="LiveId" clId="{B7A479F8-01FD-8E49-8450-18FA3393C052}" dt="2021-10-05T05:29:42.782" v="3174" actId="20577"/>
          <ac:spMkLst>
            <pc:docMk/>
            <pc:sldMk cId="1340294331" sldId="2699"/>
            <ac:spMk id="3" creationId="{52E0C4A4-8BFE-9C4A-8697-14DAB93ADA9E}"/>
          </ac:spMkLst>
        </pc:spChg>
        <pc:spChg chg="add del">
          <ac:chgData name="魏 星达" userId="ca17b13798aa44f7" providerId="LiveId" clId="{B7A479F8-01FD-8E49-8450-18FA3393C052}" dt="2021-10-05T13:39:27.973" v="3378" actId="22"/>
          <ac:spMkLst>
            <pc:docMk/>
            <pc:sldMk cId="1340294331" sldId="2699"/>
            <ac:spMk id="6" creationId="{6E819E5E-CC61-C942-A873-434DB15BBD8B}"/>
          </ac:spMkLst>
        </pc:spChg>
        <pc:spChg chg="add del">
          <ac:chgData name="魏 星达" userId="ca17b13798aa44f7" providerId="LiveId" clId="{B7A479F8-01FD-8E49-8450-18FA3393C052}" dt="2021-10-05T13:39:29.258" v="3380" actId="22"/>
          <ac:spMkLst>
            <pc:docMk/>
            <pc:sldMk cId="1340294331" sldId="2699"/>
            <ac:spMk id="8" creationId="{CD15A3F2-AAD6-294C-AC2E-D21E5CC9E370}"/>
          </ac:spMkLst>
        </pc:spChg>
      </pc:sldChg>
      <pc:sldChg chg="addSp modSp add mod">
        <pc:chgData name="魏 星达" userId="ca17b13798aa44f7" providerId="LiveId" clId="{B7A479F8-01FD-8E49-8450-18FA3393C052}" dt="2021-10-06T12:59:36.505" v="5211" actId="1076"/>
        <pc:sldMkLst>
          <pc:docMk/>
          <pc:sldMk cId="4088944309" sldId="2700"/>
        </pc:sldMkLst>
        <pc:spChg chg="mod">
          <ac:chgData name="魏 星达" userId="ca17b13798aa44f7" providerId="LiveId" clId="{B7A479F8-01FD-8E49-8450-18FA3393C052}" dt="2021-10-06T12:58:16.514" v="5159" actId="1076"/>
          <ac:spMkLst>
            <pc:docMk/>
            <pc:sldMk cId="4088944309" sldId="2700"/>
            <ac:spMk id="5" creationId="{375403D9-9667-EA4B-986A-9CD8EA818815}"/>
          </ac:spMkLst>
        </pc:spChg>
        <pc:spChg chg="add mod">
          <ac:chgData name="魏 星达" userId="ca17b13798aa44f7" providerId="LiveId" clId="{B7A479F8-01FD-8E49-8450-18FA3393C052}" dt="2021-10-06T12:59:36.505" v="5211" actId="1076"/>
          <ac:spMkLst>
            <pc:docMk/>
            <pc:sldMk cId="4088944309" sldId="2700"/>
            <ac:spMk id="7" creationId="{81F28913-3642-CC4F-99FA-8AA16B964C9F}"/>
          </ac:spMkLst>
        </pc:spChg>
      </pc:sldChg>
      <pc:sldChg chg="addSp modSp new mod">
        <pc:chgData name="魏 星达" userId="ca17b13798aa44f7" providerId="LiveId" clId="{B7A479F8-01FD-8E49-8450-18FA3393C052}" dt="2021-10-06T12:50:15.166" v="4921" actId="1076"/>
        <pc:sldMkLst>
          <pc:docMk/>
          <pc:sldMk cId="2882780162" sldId="2701"/>
        </pc:sldMkLst>
        <pc:spChg chg="mod">
          <ac:chgData name="魏 星达" userId="ca17b13798aa44f7" providerId="LiveId" clId="{B7A479F8-01FD-8E49-8450-18FA3393C052}" dt="2021-10-06T12:47:30.022" v="4872" actId="20577"/>
          <ac:spMkLst>
            <pc:docMk/>
            <pc:sldMk cId="2882780162" sldId="2701"/>
            <ac:spMk id="2" creationId="{D844E9DE-9EF6-A840-AA59-DB83D6BA71AC}"/>
          </ac:spMkLst>
        </pc:spChg>
        <pc:spChg chg="mod">
          <ac:chgData name="魏 星达" userId="ca17b13798aa44f7" providerId="LiveId" clId="{B7A479F8-01FD-8E49-8450-18FA3393C052}" dt="2021-10-06T12:50:07.600" v="4919"/>
          <ac:spMkLst>
            <pc:docMk/>
            <pc:sldMk cId="2882780162" sldId="2701"/>
            <ac:spMk id="3" creationId="{726ECE1C-DE3C-734C-B320-E0F3F7FF3074}"/>
          </ac:spMkLst>
        </pc:spChg>
        <pc:picChg chg="add mod">
          <ac:chgData name="魏 星达" userId="ca17b13798aa44f7" providerId="LiveId" clId="{B7A479F8-01FD-8E49-8450-18FA3393C052}" dt="2021-10-06T12:50:15.166" v="4921" actId="1076"/>
          <ac:picMkLst>
            <pc:docMk/>
            <pc:sldMk cId="2882780162" sldId="2701"/>
            <ac:picMk id="5" creationId="{6CB58CED-F791-4C45-9166-539AC8A14F9F}"/>
          </ac:picMkLst>
        </pc:picChg>
      </pc:sldChg>
      <pc:sldChg chg="modSp add mod">
        <pc:chgData name="魏 星达" userId="ca17b13798aa44f7" providerId="LiveId" clId="{B7A479F8-01FD-8E49-8450-18FA3393C052}" dt="2021-10-05T13:39:42.931" v="3422" actId="1076"/>
        <pc:sldMkLst>
          <pc:docMk/>
          <pc:sldMk cId="4266129283" sldId="2702"/>
        </pc:sldMkLst>
        <pc:spChg chg="mod">
          <ac:chgData name="魏 星达" userId="ca17b13798aa44f7" providerId="LiveId" clId="{B7A479F8-01FD-8E49-8450-18FA3393C052}" dt="2021-10-05T13:39:42.931" v="3422" actId="1076"/>
          <ac:spMkLst>
            <pc:docMk/>
            <pc:sldMk cId="4266129283" sldId="2702"/>
            <ac:spMk id="5" creationId="{375403D9-9667-EA4B-986A-9CD8EA818815}"/>
          </ac:spMkLst>
        </pc:spChg>
      </pc:sldChg>
      <pc:sldChg chg="addSp modSp new mod">
        <pc:chgData name="魏 星达" userId="ca17b13798aa44f7" providerId="LiveId" clId="{B7A479F8-01FD-8E49-8450-18FA3393C052}" dt="2021-10-06T12:27:11.225" v="4166" actId="20577"/>
        <pc:sldMkLst>
          <pc:docMk/>
          <pc:sldMk cId="1993683750" sldId="2703"/>
        </pc:sldMkLst>
        <pc:spChg chg="mod">
          <ac:chgData name="魏 星达" userId="ca17b13798aa44f7" providerId="LiveId" clId="{B7A479F8-01FD-8E49-8450-18FA3393C052}" dt="2021-10-06T12:26:16.181" v="4077" actId="20577"/>
          <ac:spMkLst>
            <pc:docMk/>
            <pc:sldMk cId="1993683750" sldId="2703"/>
            <ac:spMk id="2" creationId="{7D5CCFBE-B4C2-7C41-A513-6197C9C03A04}"/>
          </ac:spMkLst>
        </pc:spChg>
        <pc:spChg chg="mod">
          <ac:chgData name="魏 星达" userId="ca17b13798aa44f7" providerId="LiveId" clId="{B7A479F8-01FD-8E49-8450-18FA3393C052}" dt="2021-10-06T12:27:11.225" v="4166" actId="20577"/>
          <ac:spMkLst>
            <pc:docMk/>
            <pc:sldMk cId="1993683750" sldId="2703"/>
            <ac:spMk id="3" creationId="{C0F2F227-21B0-C94C-BE0B-EFCA8FC35771}"/>
          </ac:spMkLst>
        </pc:spChg>
        <pc:picChg chg="add mod">
          <ac:chgData name="魏 星达" userId="ca17b13798aa44f7" providerId="LiveId" clId="{B7A479F8-01FD-8E49-8450-18FA3393C052}" dt="2021-10-06T12:26:59.285" v="4109" actId="1076"/>
          <ac:picMkLst>
            <pc:docMk/>
            <pc:sldMk cId="1993683750" sldId="2703"/>
            <ac:picMk id="5" creationId="{3490F598-9653-BF4A-B5C3-8CF168D06FAF}"/>
          </ac:picMkLst>
        </pc:picChg>
      </pc:sldChg>
      <pc:sldChg chg="addSp modSp new mod">
        <pc:chgData name="魏 星达" userId="ca17b13798aa44f7" providerId="LiveId" clId="{B7A479F8-01FD-8E49-8450-18FA3393C052}" dt="2021-10-05T13:53:31.532" v="3822"/>
        <pc:sldMkLst>
          <pc:docMk/>
          <pc:sldMk cId="2074395829" sldId="2704"/>
        </pc:sldMkLst>
        <pc:spChg chg="mod">
          <ac:chgData name="魏 星达" userId="ca17b13798aa44f7" providerId="LiveId" clId="{B7A479F8-01FD-8E49-8450-18FA3393C052}" dt="2021-10-05T13:47:49.398" v="3586"/>
          <ac:spMkLst>
            <pc:docMk/>
            <pc:sldMk cId="2074395829" sldId="2704"/>
            <ac:spMk id="2" creationId="{B5D321F8-C312-CC42-BFE6-5FB3C63D85A5}"/>
          </ac:spMkLst>
        </pc:spChg>
        <pc:spChg chg="mod">
          <ac:chgData name="魏 星达" userId="ca17b13798aa44f7" providerId="LiveId" clId="{B7A479F8-01FD-8E49-8450-18FA3393C052}" dt="2021-10-05T13:53:24.375" v="3821" actId="207"/>
          <ac:spMkLst>
            <pc:docMk/>
            <pc:sldMk cId="2074395829" sldId="2704"/>
            <ac:spMk id="3" creationId="{96C6062B-1621-1543-9967-4EA57F621155}"/>
          </ac:spMkLst>
        </pc:spChg>
        <pc:spChg chg="mod">
          <ac:chgData name="魏 星达" userId="ca17b13798aa44f7" providerId="LiveId" clId="{B7A479F8-01FD-8E49-8450-18FA3393C052}" dt="2021-10-05T13:53:31.532" v="3822"/>
          <ac:spMkLst>
            <pc:docMk/>
            <pc:sldMk cId="2074395829" sldId="2704"/>
            <ac:spMk id="6" creationId="{CC268FB5-114B-684B-897E-42A05AAD3D65}"/>
          </ac:spMkLst>
        </pc:spChg>
        <pc:spChg chg="mod">
          <ac:chgData name="魏 星达" userId="ca17b13798aa44f7" providerId="LiveId" clId="{B7A479F8-01FD-8E49-8450-18FA3393C052}" dt="2021-10-05T13:53:31.532" v="3822"/>
          <ac:spMkLst>
            <pc:docMk/>
            <pc:sldMk cId="2074395829" sldId="2704"/>
            <ac:spMk id="7" creationId="{1701E89B-6A87-864A-92AA-E33DAEEE683C}"/>
          </ac:spMkLst>
        </pc:spChg>
        <pc:grpChg chg="add mod">
          <ac:chgData name="魏 星达" userId="ca17b13798aa44f7" providerId="LiveId" clId="{B7A479F8-01FD-8E49-8450-18FA3393C052}" dt="2021-10-05T13:53:31.532" v="3822"/>
          <ac:grpSpMkLst>
            <pc:docMk/>
            <pc:sldMk cId="2074395829" sldId="2704"/>
            <ac:grpSpMk id="5" creationId="{9E0EE53B-E0BF-C247-87D9-AD4E2D39E1F1}"/>
          </ac:grpSpMkLst>
        </pc:grpChg>
      </pc:sldChg>
      <pc:sldChg chg="new del">
        <pc:chgData name="魏 星达" userId="ca17b13798aa44f7" providerId="LiveId" clId="{B7A479F8-01FD-8E49-8450-18FA3393C052}" dt="2021-10-05T13:48:09.351" v="3592" actId="680"/>
        <pc:sldMkLst>
          <pc:docMk/>
          <pc:sldMk cId="2971610081" sldId="2705"/>
        </pc:sldMkLst>
      </pc:sldChg>
      <pc:sldChg chg="modSp new mod">
        <pc:chgData name="魏 星达" userId="ca17b13798aa44f7" providerId="LiveId" clId="{B7A479F8-01FD-8E49-8450-18FA3393C052}" dt="2021-10-05T13:52:53.011" v="3818" actId="2711"/>
        <pc:sldMkLst>
          <pc:docMk/>
          <pc:sldMk cId="3977279016" sldId="2705"/>
        </pc:sldMkLst>
        <pc:spChg chg="mod">
          <ac:chgData name="魏 星达" userId="ca17b13798aa44f7" providerId="LiveId" clId="{B7A479F8-01FD-8E49-8450-18FA3393C052}" dt="2021-10-05T13:48:19.800" v="3621" actId="20577"/>
          <ac:spMkLst>
            <pc:docMk/>
            <pc:sldMk cId="3977279016" sldId="2705"/>
            <ac:spMk id="2" creationId="{2D4F62C1-3079-E946-AE19-6C60955C5920}"/>
          </ac:spMkLst>
        </pc:spChg>
        <pc:spChg chg="mod">
          <ac:chgData name="魏 星达" userId="ca17b13798aa44f7" providerId="LiveId" clId="{B7A479F8-01FD-8E49-8450-18FA3393C052}" dt="2021-10-05T13:52:53.011" v="3818" actId="2711"/>
          <ac:spMkLst>
            <pc:docMk/>
            <pc:sldMk cId="3977279016" sldId="2705"/>
            <ac:spMk id="3" creationId="{FEE76493-A38E-8A4F-9BB1-A3589FFBFF80}"/>
          </ac:spMkLst>
        </pc:spChg>
      </pc:sldChg>
      <pc:sldChg chg="addSp modSp new mod">
        <pc:chgData name="魏 星达" userId="ca17b13798aa44f7" providerId="LiveId" clId="{B7A479F8-01FD-8E49-8450-18FA3393C052}" dt="2021-10-06T12:26:01.144" v="4063" actId="1076"/>
        <pc:sldMkLst>
          <pc:docMk/>
          <pc:sldMk cId="1250044837" sldId="2706"/>
        </pc:sldMkLst>
        <pc:spChg chg="mod">
          <ac:chgData name="魏 星达" userId="ca17b13798aa44f7" providerId="LiveId" clId="{B7A479F8-01FD-8E49-8450-18FA3393C052}" dt="2021-10-06T12:24:31.807" v="4044" actId="20577"/>
          <ac:spMkLst>
            <pc:docMk/>
            <pc:sldMk cId="1250044837" sldId="2706"/>
            <ac:spMk id="2" creationId="{D261C913-93B0-5E41-AEE0-B330981EC8CD}"/>
          </ac:spMkLst>
        </pc:spChg>
        <pc:spChg chg="mod">
          <ac:chgData name="魏 星达" userId="ca17b13798aa44f7" providerId="LiveId" clId="{B7A479F8-01FD-8E49-8450-18FA3393C052}" dt="2021-10-06T12:25:21.673" v="4059" actId="20577"/>
          <ac:spMkLst>
            <pc:docMk/>
            <pc:sldMk cId="1250044837" sldId="2706"/>
            <ac:spMk id="3" creationId="{B8A34A40-8270-CE4B-A377-AAC654922440}"/>
          </ac:spMkLst>
        </pc:spChg>
        <pc:picChg chg="add mod">
          <ac:chgData name="魏 星达" userId="ca17b13798aa44f7" providerId="LiveId" clId="{B7A479F8-01FD-8E49-8450-18FA3393C052}" dt="2021-10-06T12:26:01.144" v="4063" actId="1076"/>
          <ac:picMkLst>
            <pc:docMk/>
            <pc:sldMk cId="1250044837" sldId="2706"/>
            <ac:picMk id="5" creationId="{7BF9EC20-6A1E-EF4A-8936-A7B603011893}"/>
          </ac:picMkLst>
        </pc:picChg>
      </pc:sldChg>
      <pc:sldChg chg="addSp delSp modSp add mod">
        <pc:chgData name="魏 星达" userId="ca17b13798aa44f7" providerId="LiveId" clId="{B7A479F8-01FD-8E49-8450-18FA3393C052}" dt="2021-10-05T13:55:51.216" v="3830"/>
        <pc:sldMkLst>
          <pc:docMk/>
          <pc:sldMk cId="983897311" sldId="2707"/>
        </pc:sldMkLst>
        <pc:spChg chg="mod">
          <ac:chgData name="魏 星达" userId="ca17b13798aa44f7" providerId="LiveId" clId="{B7A479F8-01FD-8E49-8450-18FA3393C052}" dt="2021-10-05T13:55:44.991" v="3829" actId="115"/>
          <ac:spMkLst>
            <pc:docMk/>
            <pc:sldMk cId="983897311" sldId="2707"/>
            <ac:spMk id="3" creationId="{96C6062B-1621-1543-9967-4EA57F621155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9" creationId="{0A952C65-17A9-0844-A585-2F018B750DCF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0" creationId="{ACDB3E19-5D79-894D-8DCD-16BCBDAC7CA2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2" creationId="{727CB16B-24F5-6346-8A42-19189301C4EB}"/>
          </ac:spMkLst>
        </pc:spChg>
        <pc:spChg chg="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3" creationId="{7448840A-65A9-4C4E-9A58-C9BE7699B217}"/>
          </ac:spMkLst>
        </pc:spChg>
        <pc:spChg chg="add mod">
          <ac:chgData name="魏 星达" userId="ca17b13798aa44f7" providerId="LiveId" clId="{B7A479F8-01FD-8E49-8450-18FA3393C052}" dt="2021-10-05T13:55:51.216" v="3830"/>
          <ac:spMkLst>
            <pc:docMk/>
            <pc:sldMk cId="983897311" sldId="2707"/>
            <ac:spMk id="14" creationId="{EE4671BD-82DC-0447-BF1E-71FE397D6A63}"/>
          </ac:spMkLst>
        </pc:spChg>
        <pc:grpChg chg="del">
          <ac:chgData name="魏 星达" userId="ca17b13798aa44f7" providerId="LiveId" clId="{B7A479F8-01FD-8E49-8450-18FA3393C052}" dt="2021-10-05T13:55:31.168" v="3826" actId="478"/>
          <ac:grpSpMkLst>
            <pc:docMk/>
            <pc:sldMk cId="983897311" sldId="2707"/>
            <ac:grpSpMk id="5" creationId="{9E0EE53B-E0BF-C247-87D9-AD4E2D39E1F1}"/>
          </ac:grpSpMkLst>
        </pc:grpChg>
        <pc:grpChg chg="add mod">
          <ac:chgData name="魏 星达" userId="ca17b13798aa44f7" providerId="LiveId" clId="{B7A479F8-01FD-8E49-8450-18FA3393C052}" dt="2021-10-05T13:55:51.216" v="3830"/>
          <ac:grpSpMkLst>
            <pc:docMk/>
            <pc:sldMk cId="983897311" sldId="2707"/>
            <ac:grpSpMk id="8" creationId="{9667628C-853D-7544-90B9-494D8266EB67}"/>
          </ac:grpSpMkLst>
        </pc:grpChg>
        <pc:grpChg chg="add mod">
          <ac:chgData name="魏 星达" userId="ca17b13798aa44f7" providerId="LiveId" clId="{B7A479F8-01FD-8E49-8450-18FA3393C052}" dt="2021-10-05T13:55:51.216" v="3830"/>
          <ac:grpSpMkLst>
            <pc:docMk/>
            <pc:sldMk cId="983897311" sldId="2707"/>
            <ac:grpSpMk id="11" creationId="{8CA49B4D-0EF2-884F-B8D7-404C9235DF4E}"/>
          </ac:grpSpMkLst>
        </pc:grpChg>
      </pc:sldChg>
      <pc:sldChg chg="new del">
        <pc:chgData name="魏 星达" userId="ca17b13798aa44f7" providerId="LiveId" clId="{B7A479F8-01FD-8E49-8450-18FA3393C052}" dt="2021-10-06T12:22:16.652" v="4021" actId="2696"/>
        <pc:sldMkLst>
          <pc:docMk/>
          <pc:sldMk cId="3755292301" sldId="2708"/>
        </pc:sldMkLst>
      </pc:sldChg>
      <pc:sldChg chg="addSp delSp modSp add mod">
        <pc:chgData name="魏 星达" userId="ca17b13798aa44f7" providerId="LiveId" clId="{B7A479F8-01FD-8E49-8450-18FA3393C052}" dt="2021-10-05T13:56:09.670" v="3835"/>
        <pc:sldMkLst>
          <pc:docMk/>
          <pc:sldMk cId="3506561718" sldId="2709"/>
        </pc:sldMkLst>
        <pc:spChg chg="mod">
          <ac:chgData name="魏 星达" userId="ca17b13798aa44f7" providerId="LiveId" clId="{B7A479F8-01FD-8E49-8450-18FA3393C052}" dt="2021-10-05T13:56:05.392" v="3834" actId="207"/>
          <ac:spMkLst>
            <pc:docMk/>
            <pc:sldMk cId="3506561718" sldId="2709"/>
            <ac:spMk id="3" creationId="{96C6062B-1621-1543-9967-4EA57F621155}"/>
          </ac:spMkLst>
        </pc:spChg>
        <pc:spChg chg="del">
          <ac:chgData name="魏 星达" userId="ca17b13798aa44f7" providerId="LiveId" clId="{B7A479F8-01FD-8E49-8450-18FA3393C052}" dt="2021-10-05T13:56:01.877" v="3833" actId="478"/>
          <ac:spMkLst>
            <pc:docMk/>
            <pc:sldMk cId="3506561718" sldId="2709"/>
            <ac:spMk id="14" creationId="{EE4671BD-82DC-0447-BF1E-71FE397D6A63}"/>
          </ac:spMkLst>
        </pc:spChg>
        <pc:spChg chg="mod">
          <ac:chgData name="魏 星达" userId="ca17b13798aa44f7" providerId="LiveId" clId="{B7A479F8-01FD-8E49-8450-18FA3393C052}" dt="2021-10-05T13:56:09.670" v="3835"/>
          <ac:spMkLst>
            <pc:docMk/>
            <pc:sldMk cId="3506561718" sldId="2709"/>
            <ac:spMk id="16" creationId="{26511048-44E7-AA4D-AA7E-9D3A2E6B9592}"/>
          </ac:spMkLst>
        </pc:spChg>
        <pc:spChg chg="mod">
          <ac:chgData name="魏 星达" userId="ca17b13798aa44f7" providerId="LiveId" clId="{B7A479F8-01FD-8E49-8450-18FA3393C052}" dt="2021-10-05T13:56:09.670" v="3835"/>
          <ac:spMkLst>
            <pc:docMk/>
            <pc:sldMk cId="3506561718" sldId="2709"/>
            <ac:spMk id="17" creationId="{3F157BBB-1FF1-994F-947D-4455D6694F69}"/>
          </ac:spMkLst>
        </pc:spChg>
        <pc:grpChg chg="del">
          <ac:chgData name="魏 星达" userId="ca17b13798aa44f7" providerId="LiveId" clId="{B7A479F8-01FD-8E49-8450-18FA3393C052}" dt="2021-10-05T13:56:01.877" v="3833" actId="478"/>
          <ac:grpSpMkLst>
            <pc:docMk/>
            <pc:sldMk cId="3506561718" sldId="2709"/>
            <ac:grpSpMk id="8" creationId="{9667628C-853D-7544-90B9-494D8266EB67}"/>
          </ac:grpSpMkLst>
        </pc:grpChg>
        <pc:grpChg chg="del">
          <ac:chgData name="魏 星达" userId="ca17b13798aa44f7" providerId="LiveId" clId="{B7A479F8-01FD-8E49-8450-18FA3393C052}" dt="2021-10-05T13:56:01.877" v="3833" actId="478"/>
          <ac:grpSpMkLst>
            <pc:docMk/>
            <pc:sldMk cId="3506561718" sldId="2709"/>
            <ac:grpSpMk id="11" creationId="{8CA49B4D-0EF2-884F-B8D7-404C9235DF4E}"/>
          </ac:grpSpMkLst>
        </pc:grpChg>
        <pc:grpChg chg="add mod">
          <ac:chgData name="魏 星达" userId="ca17b13798aa44f7" providerId="LiveId" clId="{B7A479F8-01FD-8E49-8450-18FA3393C052}" dt="2021-10-05T13:56:09.670" v="3835"/>
          <ac:grpSpMkLst>
            <pc:docMk/>
            <pc:sldMk cId="3506561718" sldId="2709"/>
            <ac:grpSpMk id="15" creationId="{DF050D26-14C7-2C47-B22C-5B756E1B89C3}"/>
          </ac:grpSpMkLst>
        </pc:grpChg>
      </pc:sldChg>
      <pc:sldChg chg="modSp new mod">
        <pc:chgData name="魏 星达" userId="ca17b13798aa44f7" providerId="LiveId" clId="{B7A479F8-01FD-8E49-8450-18FA3393C052}" dt="2021-10-05T13:59:29.144" v="4020" actId="20577"/>
        <pc:sldMkLst>
          <pc:docMk/>
          <pc:sldMk cId="514506532" sldId="2710"/>
        </pc:sldMkLst>
        <pc:spChg chg="mod">
          <ac:chgData name="魏 星达" userId="ca17b13798aa44f7" providerId="LiveId" clId="{B7A479F8-01FD-8E49-8450-18FA3393C052}" dt="2021-10-05T13:58:30.625" v="3861" actId="20577"/>
          <ac:spMkLst>
            <pc:docMk/>
            <pc:sldMk cId="514506532" sldId="2710"/>
            <ac:spMk id="2" creationId="{7C30EA94-1763-0D45-A876-29AE509A4837}"/>
          </ac:spMkLst>
        </pc:spChg>
        <pc:spChg chg="mod">
          <ac:chgData name="魏 星达" userId="ca17b13798aa44f7" providerId="LiveId" clId="{B7A479F8-01FD-8E49-8450-18FA3393C052}" dt="2021-10-05T13:59:29.144" v="4020" actId="20577"/>
          <ac:spMkLst>
            <pc:docMk/>
            <pc:sldMk cId="514506532" sldId="2710"/>
            <ac:spMk id="3" creationId="{7C9D04BC-1C13-7345-BA59-4DBBC1BBEAC8}"/>
          </ac:spMkLst>
        </pc:spChg>
      </pc:sldChg>
      <pc:sldChg chg="addSp modSp new mod">
        <pc:chgData name="魏 星达" userId="ca17b13798aa44f7" providerId="LiveId" clId="{B7A479F8-01FD-8E49-8450-18FA3393C052}" dt="2021-10-06T12:32:52.778" v="4390" actId="1076"/>
        <pc:sldMkLst>
          <pc:docMk/>
          <pc:sldMk cId="3099463356" sldId="2711"/>
        </pc:sldMkLst>
        <pc:spChg chg="mod">
          <ac:chgData name="魏 星达" userId="ca17b13798aa44f7" providerId="LiveId" clId="{B7A479F8-01FD-8E49-8450-18FA3393C052}" dt="2021-10-06T12:30:54.223" v="4225" actId="20577"/>
          <ac:spMkLst>
            <pc:docMk/>
            <pc:sldMk cId="3099463356" sldId="2711"/>
            <ac:spMk id="2" creationId="{14017012-BD7A-6940-A162-D0EA5F336B18}"/>
          </ac:spMkLst>
        </pc:spChg>
        <pc:spChg chg="mod">
          <ac:chgData name="魏 星达" userId="ca17b13798aa44f7" providerId="LiveId" clId="{B7A479F8-01FD-8E49-8450-18FA3393C052}" dt="2021-10-06T12:32:24.240" v="4368" actId="20577"/>
          <ac:spMkLst>
            <pc:docMk/>
            <pc:sldMk cId="3099463356" sldId="2711"/>
            <ac:spMk id="3" creationId="{56513CD2-FBDB-F246-BA0B-612292A22883}"/>
          </ac:spMkLst>
        </pc:spChg>
        <pc:spChg chg="add mod">
          <ac:chgData name="魏 星达" userId="ca17b13798aa44f7" providerId="LiveId" clId="{B7A479F8-01FD-8E49-8450-18FA3393C052}" dt="2021-10-06T12:32:52.778" v="4390" actId="1076"/>
          <ac:spMkLst>
            <pc:docMk/>
            <pc:sldMk cId="3099463356" sldId="2711"/>
            <ac:spMk id="5" creationId="{7206D7CC-2403-8F45-87B7-D58A9C50AF31}"/>
          </ac:spMkLst>
        </pc:spChg>
      </pc:sldChg>
      <pc:sldChg chg="addSp delSp modSp add mod">
        <pc:chgData name="魏 星达" userId="ca17b13798aa44f7" providerId="LiveId" clId="{B7A479F8-01FD-8E49-8450-18FA3393C052}" dt="2021-10-06T12:45:17.468" v="4724" actId="20577"/>
        <pc:sldMkLst>
          <pc:docMk/>
          <pc:sldMk cId="2460249500" sldId="2712"/>
        </pc:sldMkLst>
        <pc:spChg chg="mod">
          <ac:chgData name="魏 星达" userId="ca17b13798aa44f7" providerId="LiveId" clId="{B7A479F8-01FD-8E49-8450-18FA3393C052}" dt="2021-10-06T12:45:17.468" v="4724" actId="20577"/>
          <ac:spMkLst>
            <pc:docMk/>
            <pc:sldMk cId="2460249500" sldId="2712"/>
            <ac:spMk id="3" creationId="{56513CD2-FBDB-F246-BA0B-612292A22883}"/>
          </ac:spMkLst>
        </pc:spChg>
        <pc:spChg chg="del">
          <ac:chgData name="魏 星达" userId="ca17b13798aa44f7" providerId="LiveId" clId="{B7A479F8-01FD-8E49-8450-18FA3393C052}" dt="2021-10-06T12:43:41.812" v="4622" actId="478"/>
          <ac:spMkLst>
            <pc:docMk/>
            <pc:sldMk cId="2460249500" sldId="2712"/>
            <ac:spMk id="5" creationId="{7206D7CC-2403-8F45-87B7-D58A9C50AF31}"/>
          </ac:spMkLst>
        </pc:spChg>
        <pc:spChg chg="add del mod">
          <ac:chgData name="魏 星达" userId="ca17b13798aa44f7" providerId="LiveId" clId="{B7A479F8-01FD-8E49-8450-18FA3393C052}" dt="2021-10-06T12:43:29.747" v="4620" actId="22"/>
          <ac:spMkLst>
            <pc:docMk/>
            <pc:sldMk cId="2460249500" sldId="2712"/>
            <ac:spMk id="8" creationId="{2AFFEA53-43F1-6148-A085-31DC65DFC8F7}"/>
          </ac:spMkLst>
        </pc:spChg>
        <pc:picChg chg="add mod">
          <ac:chgData name="魏 星达" userId="ca17b13798aa44f7" providerId="LiveId" clId="{B7A479F8-01FD-8E49-8450-18FA3393C052}" dt="2021-10-06T12:43:39.791" v="4621" actId="1076"/>
          <ac:picMkLst>
            <pc:docMk/>
            <pc:sldMk cId="2460249500" sldId="2712"/>
            <ac:picMk id="1026" creationId="{169CEA29-DF03-044B-A3D1-A6323FA5F349}"/>
          </ac:picMkLst>
        </pc:picChg>
      </pc:sldChg>
      <pc:sldChg chg="add del">
        <pc:chgData name="魏 星达" userId="ca17b13798aa44f7" providerId="LiveId" clId="{B7A479F8-01FD-8E49-8450-18FA3393C052}" dt="2021-10-06T12:34:59.177" v="4519"/>
        <pc:sldMkLst>
          <pc:docMk/>
          <pc:sldMk cId="543259158" sldId="2713"/>
        </pc:sldMkLst>
      </pc:sldChg>
      <pc:sldChg chg="addSp modSp new mod">
        <pc:chgData name="魏 星达" userId="ca17b13798aa44f7" providerId="LiveId" clId="{B7A479F8-01FD-8E49-8450-18FA3393C052}" dt="2021-10-06T12:54:16.608" v="5156" actId="1076"/>
        <pc:sldMkLst>
          <pc:docMk/>
          <pc:sldMk cId="593570509" sldId="2713"/>
        </pc:sldMkLst>
        <pc:spChg chg="mod">
          <ac:chgData name="魏 星达" userId="ca17b13798aa44f7" providerId="LiveId" clId="{B7A479F8-01FD-8E49-8450-18FA3393C052}" dt="2021-10-06T12:52:04.116" v="4971" actId="20577"/>
          <ac:spMkLst>
            <pc:docMk/>
            <pc:sldMk cId="593570509" sldId="2713"/>
            <ac:spMk id="2" creationId="{CB840F94-E57C-E043-B98F-BB80099FD75E}"/>
          </ac:spMkLst>
        </pc:spChg>
        <pc:spChg chg="mod">
          <ac:chgData name="魏 星达" userId="ca17b13798aa44f7" providerId="LiveId" clId="{B7A479F8-01FD-8E49-8450-18FA3393C052}" dt="2021-10-06T12:54:10.168" v="5154" actId="20577"/>
          <ac:spMkLst>
            <pc:docMk/>
            <pc:sldMk cId="593570509" sldId="2713"/>
            <ac:spMk id="3" creationId="{7F062BE6-6086-7148-BD1C-1BA41949C389}"/>
          </ac:spMkLst>
        </pc:spChg>
        <pc:picChg chg="add mod">
          <ac:chgData name="魏 星达" userId="ca17b13798aa44f7" providerId="LiveId" clId="{B7A479F8-01FD-8E49-8450-18FA3393C052}" dt="2021-10-06T12:54:16.608" v="5156" actId="1076"/>
          <ac:picMkLst>
            <pc:docMk/>
            <pc:sldMk cId="593570509" sldId="2713"/>
            <ac:picMk id="5" creationId="{EE5AFDC8-33BA-A24D-B0EC-0A74315B89E0}"/>
          </ac:picMkLst>
        </pc:picChg>
      </pc:sldChg>
      <pc:sldChg chg="addSp delSp modSp new mod modAnim">
        <pc:chgData name="魏 星达" userId="ca17b13798aa44f7" providerId="LiveId" clId="{B7A479F8-01FD-8E49-8450-18FA3393C052}" dt="2021-10-06T13:09:59.402" v="5573"/>
        <pc:sldMkLst>
          <pc:docMk/>
          <pc:sldMk cId="432641864" sldId="2714"/>
        </pc:sldMkLst>
        <pc:spChg chg="mod">
          <ac:chgData name="魏 星达" userId="ca17b13798aa44f7" providerId="LiveId" clId="{B7A479F8-01FD-8E49-8450-18FA3393C052}" dt="2021-10-06T13:00:06.280" v="5220" actId="113"/>
          <ac:spMkLst>
            <pc:docMk/>
            <pc:sldMk cId="432641864" sldId="2714"/>
            <ac:spMk id="2" creationId="{0B5A56ED-0913-C247-B28F-F3EF1DC18194}"/>
          </ac:spMkLst>
        </pc:spChg>
        <pc:spChg chg="mod">
          <ac:chgData name="魏 星达" userId="ca17b13798aa44f7" providerId="LiveId" clId="{B7A479F8-01FD-8E49-8450-18FA3393C052}" dt="2021-10-06T13:04:08.614" v="5243" actId="14100"/>
          <ac:spMkLst>
            <pc:docMk/>
            <pc:sldMk cId="432641864" sldId="2714"/>
            <ac:spMk id="3" creationId="{C3BA1943-A98F-B34F-8327-6DAC2CBF3905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5" creationId="{4A79A8C3-4DC2-0344-8C60-7ADC32BEBCE8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6" creationId="{00AB4E4C-E82C-7844-8F9E-3118D4E15E84}"/>
          </ac:spMkLst>
        </pc:spChg>
        <pc:spChg chg="add del mod">
          <ac:chgData name="魏 星达" userId="ca17b13798aa44f7" providerId="LiveId" clId="{B7A479F8-01FD-8E49-8450-18FA3393C052}" dt="2021-10-06T13:00:29.422" v="5226"/>
          <ac:spMkLst>
            <pc:docMk/>
            <pc:sldMk cId="432641864" sldId="2714"/>
            <ac:spMk id="7" creationId="{42DEE7C5-5A2E-7F43-ADEC-A4D368D2C936}"/>
          </ac:spMkLst>
        </pc:spChg>
        <pc:spChg chg="add mod">
          <ac:chgData name="魏 星达" userId="ca17b13798aa44f7" providerId="LiveId" clId="{B7A479F8-01FD-8E49-8450-18FA3393C052}" dt="2021-10-06T13:00:51.199" v="5232" actId="1076"/>
          <ac:spMkLst>
            <pc:docMk/>
            <pc:sldMk cId="432641864" sldId="2714"/>
            <ac:spMk id="8" creationId="{4BEB0A51-3DD0-AD4D-A9B9-DF59F66F103B}"/>
          </ac:spMkLst>
        </pc:spChg>
        <pc:spChg chg="add mod">
          <ac:chgData name="魏 星达" userId="ca17b13798aa44f7" providerId="LiveId" clId="{B7A479F8-01FD-8E49-8450-18FA3393C052}" dt="2021-10-06T13:03:42.485" v="5235" actId="2711"/>
          <ac:spMkLst>
            <pc:docMk/>
            <pc:sldMk cId="432641864" sldId="2714"/>
            <ac:spMk id="9" creationId="{51A6B9F5-B3CC-A24E-BBC4-A91E938CE958}"/>
          </ac:spMkLst>
        </pc:spChg>
        <pc:spChg chg="add mod">
          <ac:chgData name="魏 星达" userId="ca17b13798aa44f7" providerId="LiveId" clId="{B7A479F8-01FD-8E49-8450-18FA3393C052}" dt="2021-10-06T13:04:00.322" v="5242" actId="206"/>
          <ac:spMkLst>
            <pc:docMk/>
            <pc:sldMk cId="432641864" sldId="2714"/>
            <ac:spMk id="10" creationId="{80DB7A13-7226-144B-8F33-0708FB7253A9}"/>
          </ac:spMkLst>
        </pc:spChg>
        <pc:spChg chg="add mod">
          <ac:chgData name="魏 星达" userId="ca17b13798aa44f7" providerId="LiveId" clId="{B7A479F8-01FD-8E49-8450-18FA3393C052}" dt="2021-10-06T13:08:37.877" v="5492" actId="20577"/>
          <ac:spMkLst>
            <pc:docMk/>
            <pc:sldMk cId="432641864" sldId="2714"/>
            <ac:spMk id="11" creationId="{E737F2AD-93EE-0A44-959E-E7BA495C77C2}"/>
          </ac:spMkLst>
        </pc:spChg>
        <pc:picChg chg="add mod">
          <ac:chgData name="魏 星达" userId="ca17b13798aa44f7" providerId="LiveId" clId="{B7A479F8-01FD-8E49-8450-18FA3393C052}" dt="2021-10-06T13:09:52.827" v="5571" actId="1076"/>
          <ac:picMkLst>
            <pc:docMk/>
            <pc:sldMk cId="432641864" sldId="2714"/>
            <ac:picMk id="12" creationId="{21A38039-5896-AC41-8519-0D21419F6D81}"/>
          </ac:picMkLst>
        </pc:picChg>
      </pc:sldChg>
      <pc:sldChg chg="modSp add modAnim">
        <pc:chgData name="魏 星达" userId="ca17b13798aa44f7" providerId="LiveId" clId="{B7A479F8-01FD-8E49-8450-18FA3393C052}" dt="2021-10-06T13:09:03.821" v="5562" actId="20577"/>
        <pc:sldMkLst>
          <pc:docMk/>
          <pc:sldMk cId="3907222803" sldId="2715"/>
        </pc:sldMkLst>
        <pc:spChg chg="mod">
          <ac:chgData name="魏 星达" userId="ca17b13798aa44f7" providerId="LiveId" clId="{B7A479F8-01FD-8E49-8450-18FA3393C052}" dt="2021-10-06T13:09:03.821" v="5562" actId="20577"/>
          <ac:spMkLst>
            <pc:docMk/>
            <pc:sldMk cId="3907222803" sldId="2715"/>
            <ac:spMk id="11" creationId="{E737F2AD-93EE-0A44-959E-E7BA495C77C2}"/>
          </ac:spMkLst>
        </pc:spChg>
      </pc:sldChg>
    </pc:docChg>
  </pc:docChgLst>
  <pc:docChgLst>
    <pc:chgData name="魏 星达" userId="ca17b13798aa44f7" providerId="LiveId" clId="{0A74979C-66C2-6247-94E1-CC3EAB695963}"/>
    <pc:docChg chg="undo custSel addSld delSld modSld">
      <pc:chgData name="魏 星达" userId="ca17b13798aa44f7" providerId="LiveId" clId="{0A74979C-66C2-6247-94E1-CC3EAB695963}" dt="2021-10-07T05:30:58.983" v="2244" actId="20577"/>
      <pc:docMkLst>
        <pc:docMk/>
      </pc:docMkLst>
      <pc:sldChg chg="add del">
        <pc:chgData name="魏 星达" userId="ca17b13798aa44f7" providerId="LiveId" clId="{0A74979C-66C2-6247-94E1-CC3EAB695963}" dt="2021-10-07T03:08:18.882" v="1168" actId="2696"/>
        <pc:sldMkLst>
          <pc:docMk/>
          <pc:sldMk cId="1018985767" sldId="1029"/>
        </pc:sldMkLst>
      </pc:sldChg>
      <pc:sldChg chg="add del">
        <pc:chgData name="魏 星达" userId="ca17b13798aa44f7" providerId="LiveId" clId="{0A74979C-66C2-6247-94E1-CC3EAB695963}" dt="2021-10-07T03:09:25.159" v="1203" actId="2696"/>
        <pc:sldMkLst>
          <pc:docMk/>
          <pc:sldMk cId="3321591051" sldId="1030"/>
        </pc:sldMkLst>
      </pc:sldChg>
      <pc:sldChg chg="add del">
        <pc:chgData name="魏 星达" userId="ca17b13798aa44f7" providerId="LiveId" clId="{0A74979C-66C2-6247-94E1-CC3EAB695963}" dt="2021-10-07T03:12:10.913" v="1223" actId="2696"/>
        <pc:sldMkLst>
          <pc:docMk/>
          <pc:sldMk cId="2566608081" sldId="1032"/>
        </pc:sldMkLst>
      </pc:sldChg>
      <pc:sldChg chg="add del">
        <pc:chgData name="魏 星达" userId="ca17b13798aa44f7" providerId="LiveId" clId="{0A74979C-66C2-6247-94E1-CC3EAB695963}" dt="2021-10-07T05:21:25.221" v="1259" actId="2696"/>
        <pc:sldMkLst>
          <pc:docMk/>
          <pc:sldMk cId="3567510124" sldId="1033"/>
        </pc:sldMkLst>
      </pc:sldChg>
      <pc:sldChg chg="modSp add del">
        <pc:chgData name="魏 星达" userId="ca17b13798aa44f7" providerId="LiveId" clId="{0A74979C-66C2-6247-94E1-CC3EAB695963}" dt="2021-10-07T05:22:09.042" v="1267" actId="2696"/>
        <pc:sldMkLst>
          <pc:docMk/>
          <pc:sldMk cId="1333301368" sldId="1034"/>
        </pc:sldMkLst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3" creationId="{00000000-0000-0000-0000-000000000000}"/>
          </ac:spMkLst>
        </pc:spChg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4" creationId="{00000000-0000-0000-0000-000000000000}"/>
          </ac:spMkLst>
        </pc:spChg>
        <pc:spChg chg="mod">
          <ac:chgData name="魏 星达" userId="ca17b13798aa44f7" providerId="LiveId" clId="{0A74979C-66C2-6247-94E1-CC3EAB695963}" dt="2021-10-07T05:21:50.454" v="1262" actId="255"/>
          <ac:spMkLst>
            <pc:docMk/>
            <pc:sldMk cId="1333301368" sldId="1034"/>
            <ac:spMk id="5" creationId="{00000000-0000-0000-0000-000000000000}"/>
          </ac:spMkLst>
        </pc:spChg>
      </pc:sldChg>
      <pc:sldChg chg="add del">
        <pc:chgData name="魏 星达" userId="ca17b13798aa44f7" providerId="LiveId" clId="{0A74979C-66C2-6247-94E1-CC3EAB695963}" dt="2021-10-07T05:26:28.721" v="1563" actId="2696"/>
        <pc:sldMkLst>
          <pc:docMk/>
          <pc:sldMk cId="2802638521" sldId="1035"/>
        </pc:sldMkLst>
      </pc:sldChg>
      <pc:sldChg chg="addSp delSp modSp mod modAnim">
        <pc:chgData name="魏 星达" userId="ca17b13798aa44f7" providerId="LiveId" clId="{0A74979C-66C2-6247-94E1-CC3EAB695963}" dt="2021-10-07T05:20:30.852" v="1258" actId="206"/>
        <pc:sldMkLst>
          <pc:docMk/>
          <pc:sldMk cId="1956486354" sldId="2677"/>
        </pc:sldMkLst>
        <pc:spChg chg="mod">
          <ac:chgData name="魏 星达" userId="ca17b13798aa44f7" providerId="LiveId" clId="{0A74979C-66C2-6247-94E1-CC3EAB695963}" dt="2021-10-07T03:13:26.469" v="1238" actId="20577"/>
          <ac:spMkLst>
            <pc:docMk/>
            <pc:sldMk cId="1956486354" sldId="2677"/>
            <ac:spMk id="2" creationId="{B94A9191-EFAF-264A-9C3C-E4D9EE0E5F39}"/>
          </ac:spMkLst>
        </pc:spChg>
        <pc:spChg chg="del">
          <ac:chgData name="魏 星达" userId="ca17b13798aa44f7" providerId="LiveId" clId="{0A74979C-66C2-6247-94E1-CC3EAB695963}" dt="2021-10-07T05:19:19.424" v="1241" actId="478"/>
          <ac:spMkLst>
            <pc:docMk/>
            <pc:sldMk cId="1956486354" sldId="2677"/>
            <ac:spMk id="3" creationId="{5DE82809-769A-E841-B876-8E89D0BA21E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2" creationId="{B7172797-DEDC-6140-8B73-9666D05DF02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3" creationId="{98C3F668-D8D0-644A-B4CF-C4472EB8E35E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4" creationId="{BAE103C4-2EAD-264F-9D10-2626EA4D0C7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5" creationId="{97545444-EDDE-5E4F-A795-6DB48B964E86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7" creationId="{2DD603D9-9A0B-914D-B3C3-06CAB34C3DF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8" creationId="{A99E7A62-6E27-EC4C-9ACD-385028493FB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19" creationId="{6E3E2B5E-88D7-5C49-8B9F-276B8C5DBFF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1" creationId="{F2284160-01A9-A742-9298-E458AD66F1C5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2" creationId="{28C7457E-A60F-8F4E-9F78-3C4C03F2DB8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3" creationId="{53005657-10DA-3646-A627-D9F59D88118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4" creationId="{D79EEFE1-229C-F848-99AD-02F943F3EBBC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5" creationId="{2C113422-821E-C343-8181-EC2E1CA4275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6" creationId="{5E66653E-48FA-284B-BF77-CBC83C06C14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8" creationId="{AB4165E0-42D5-154D-BBEC-52B67165AA15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29" creationId="{E47097EB-BA0D-254D-A545-3D68A5DE6F01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0" creationId="{74C84BD0-152E-A646-9B07-313B34C707F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1" creationId="{1F17688C-F9C6-814C-9EC8-82B4E0871E8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2" creationId="{A9219519-2457-1A43-9B1F-5228D31A5BE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3" creationId="{3E6BF154-72AB-1A44-BE39-6C47AFBD9A6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4" creationId="{FD5D8CFF-6971-6F4E-94D9-4E8F8409B40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5" creationId="{B7EEB6A4-5C52-9247-957A-325A67988DF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6" creationId="{A8C6C917-E389-F645-96A0-FE6FAACA748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7" creationId="{F628A545-35DD-AB41-83BE-09DFD30FCA1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8" creationId="{DBAB0C16-04DC-D444-A963-8A21DA11872A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39" creationId="{47BACAC1-CEA9-6346-87EA-34A6167A51C3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0" creationId="{BE27EA23-8D55-1D4C-B160-7273A66BAD2B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1" creationId="{408DF56F-DB5D-B549-833A-BFBE645EA8EB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2" creationId="{A46AC0DF-71AE-2C46-9369-F7BFD6F8D2F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3" creationId="{00836998-C610-1B4A-B29A-AA9B3270D19A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4" creationId="{4CE4FD28-DEE2-FE48-9159-16466E0FA457}"/>
          </ac:spMkLst>
        </pc:spChg>
        <pc:spChg chg="add mod">
          <ac:chgData name="魏 星达" userId="ca17b13798aa44f7" providerId="LiveId" clId="{0A74979C-66C2-6247-94E1-CC3EAB695963}" dt="2021-10-07T05:19:44.762" v="1248" actId="1076"/>
          <ac:spMkLst>
            <pc:docMk/>
            <pc:sldMk cId="1956486354" sldId="2677"/>
            <ac:spMk id="45" creationId="{2C27874C-C548-5741-A307-97B9C7C66F8F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6" creationId="{BA579822-0FBE-8A44-B3DE-F7D024B05A0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47" creationId="{71BA0F05-9D48-6349-B532-C07114DCDE32}"/>
          </ac:spMkLst>
        </pc:spChg>
        <pc:spChg chg="add mod">
          <ac:chgData name="魏 星达" userId="ca17b13798aa44f7" providerId="LiveId" clId="{0A74979C-66C2-6247-94E1-CC3EAB695963}" dt="2021-10-07T05:19:24.237" v="1242" actId="1076"/>
          <ac:spMkLst>
            <pc:docMk/>
            <pc:sldMk cId="1956486354" sldId="2677"/>
            <ac:spMk id="48" creationId="{D075E3C4-5253-8D4A-9832-3B37195DD70E}"/>
          </ac:spMkLst>
        </pc:spChg>
        <pc:spChg chg="add mod">
          <ac:chgData name="魏 星达" userId="ca17b13798aa44f7" providerId="LiveId" clId="{0A74979C-66C2-6247-94E1-CC3EAB695963}" dt="2021-10-07T05:19:28.166" v="1243" actId="1076"/>
          <ac:spMkLst>
            <pc:docMk/>
            <pc:sldMk cId="1956486354" sldId="2677"/>
            <ac:spMk id="49" creationId="{BE1E93AF-523A-7641-B778-47B0E2A2F6D3}"/>
          </ac:spMkLst>
        </pc:spChg>
        <pc:spChg chg="add mod">
          <ac:chgData name="魏 星达" userId="ca17b13798aa44f7" providerId="LiveId" clId="{0A74979C-66C2-6247-94E1-CC3EAB695963}" dt="2021-10-07T05:19:38.681" v="1245" actId="1076"/>
          <ac:spMkLst>
            <pc:docMk/>
            <pc:sldMk cId="1956486354" sldId="2677"/>
            <ac:spMk id="50" creationId="{5E45C3CB-BEE6-A644-9B49-62E5292F6769}"/>
          </ac:spMkLst>
        </pc:spChg>
        <pc:spChg chg="add mod">
          <ac:chgData name="魏 星达" userId="ca17b13798aa44f7" providerId="LiveId" clId="{0A74979C-66C2-6247-94E1-CC3EAB695963}" dt="2021-10-07T05:19:46.522" v="1249" actId="1035"/>
          <ac:spMkLst>
            <pc:docMk/>
            <pc:sldMk cId="1956486354" sldId="2677"/>
            <ac:spMk id="51" creationId="{B026E738-0470-3C49-B711-9C0F19634B20}"/>
          </ac:spMkLst>
        </pc:spChg>
        <pc:spChg chg="add mod">
          <ac:chgData name="魏 星达" userId="ca17b13798aa44f7" providerId="LiveId" clId="{0A74979C-66C2-6247-94E1-CC3EAB695963}" dt="2021-10-07T05:19:34.183" v="1244" actId="1076"/>
          <ac:spMkLst>
            <pc:docMk/>
            <pc:sldMk cId="1956486354" sldId="2677"/>
            <ac:spMk id="52" creationId="{17997DCD-F55D-5041-A6A0-B7B094CDF52D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3" creationId="{FC43614B-B08E-2446-A842-FA7DFAD88476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4" creationId="{C2321F40-781B-FB47-B1AB-A0F28994F298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5" creationId="{1037C359-2699-E648-875B-7D2E20F14F53}"/>
          </ac:spMkLst>
        </pc:spChg>
        <pc:spChg chg="add mod">
          <ac:chgData name="魏 星达" userId="ca17b13798aa44f7" providerId="LiveId" clId="{0A74979C-66C2-6247-94E1-CC3EAB695963}" dt="2021-10-07T05:19:54.216" v="1250" actId="1076"/>
          <ac:spMkLst>
            <pc:docMk/>
            <pc:sldMk cId="1956486354" sldId="2677"/>
            <ac:spMk id="56" creationId="{31C0900F-FAAC-4245-84F5-4B46C1220AAA}"/>
          </ac:spMkLst>
        </pc:spChg>
        <pc:spChg chg="add mod">
          <ac:chgData name="魏 星达" userId="ca17b13798aa44f7" providerId="LiveId" clId="{0A74979C-66C2-6247-94E1-CC3EAB695963}" dt="2021-10-07T05:19:58.064" v="1251" actId="1076"/>
          <ac:spMkLst>
            <pc:docMk/>
            <pc:sldMk cId="1956486354" sldId="2677"/>
            <ac:spMk id="57" creationId="{310A0016-5440-EB49-B71B-2943DC09A73D}"/>
          </ac:spMkLst>
        </pc:spChg>
        <pc:spChg chg="add mod">
          <ac:chgData name="魏 星达" userId="ca17b13798aa44f7" providerId="LiveId" clId="{0A74979C-66C2-6247-94E1-CC3EAB695963}" dt="2021-10-07T05:20:01.941" v="1252" actId="1076"/>
          <ac:spMkLst>
            <pc:docMk/>
            <pc:sldMk cId="1956486354" sldId="2677"/>
            <ac:spMk id="58" creationId="{8ADA08BD-BD1D-6F4B-B3BB-56D696CD1054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59" creationId="{84DADC55-85C5-894A-9C4F-8B78B6885447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0" creationId="{C6CF0331-BCB3-E542-AB19-FB9DCFF5D85F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1" creationId="{A6058A5D-7B3C-F341-9C99-AEAF22896A49}"/>
          </ac:spMkLst>
        </pc:spChg>
        <pc:spChg chg="add mod">
          <ac:chgData name="魏 星达" userId="ca17b13798aa44f7" providerId="LiveId" clId="{0A74979C-66C2-6247-94E1-CC3EAB695963}" dt="2021-10-07T05:20:06.861" v="1253" actId="1076"/>
          <ac:spMkLst>
            <pc:docMk/>
            <pc:sldMk cId="1956486354" sldId="2677"/>
            <ac:spMk id="62" creationId="{AEA072AA-F152-F742-94A9-D266A3F42F95}"/>
          </ac:spMkLst>
        </pc:spChg>
        <pc:spChg chg="add mod">
          <ac:chgData name="魏 星达" userId="ca17b13798aa44f7" providerId="LiveId" clId="{0A74979C-66C2-6247-94E1-CC3EAB695963}" dt="2021-10-07T05:20:14.016" v="1255" actId="1076"/>
          <ac:spMkLst>
            <pc:docMk/>
            <pc:sldMk cId="1956486354" sldId="2677"/>
            <ac:spMk id="63" creationId="{FA893510-FD99-1249-9D2F-A1166448D47E}"/>
          </ac:spMkLst>
        </pc:spChg>
        <pc:spChg chg="add mod">
          <ac:chgData name="魏 星达" userId="ca17b13798aa44f7" providerId="LiveId" clId="{0A74979C-66C2-6247-94E1-CC3EAB695963}" dt="2021-10-07T05:20:17.508" v="1256" actId="1076"/>
          <ac:spMkLst>
            <pc:docMk/>
            <pc:sldMk cId="1956486354" sldId="2677"/>
            <ac:spMk id="64" creationId="{DE3DBFA5-D0B4-1C4A-B145-4BBDA369E892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5" creationId="{7C39F455-317A-1A47-AA9B-E8BE3EF6AD59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6" creationId="{A2B7A0DE-D6F3-374B-9957-09713C51862B}"/>
          </ac:spMkLst>
        </pc:spChg>
        <pc:spChg chg="add mod">
          <ac:chgData name="魏 星达" userId="ca17b13798aa44f7" providerId="LiveId" clId="{0A74979C-66C2-6247-94E1-CC3EAB695963}" dt="2021-10-07T05:20:21.230" v="1257" actId="1076"/>
          <ac:spMkLst>
            <pc:docMk/>
            <pc:sldMk cId="1956486354" sldId="2677"/>
            <ac:spMk id="67" creationId="{B3C90766-E579-0543-84EF-C66B7303AF83}"/>
          </ac:spMkLst>
        </pc:spChg>
        <pc:spChg chg="add mod">
          <ac:chgData name="魏 星达" userId="ca17b13798aa44f7" providerId="LiveId" clId="{0A74979C-66C2-6247-94E1-CC3EAB695963}" dt="2021-10-07T05:19:17.014" v="1240"/>
          <ac:spMkLst>
            <pc:docMk/>
            <pc:sldMk cId="1956486354" sldId="2677"/>
            <ac:spMk id="68" creationId="{669A384D-163E-CF46-AB08-E3E3854D5673}"/>
          </ac:spMkLst>
        </pc:spChg>
        <pc:spChg chg="add mod">
          <ac:chgData name="魏 星达" userId="ca17b13798aa44f7" providerId="LiveId" clId="{0A74979C-66C2-6247-94E1-CC3EAB695963}" dt="2021-10-07T05:20:30.852" v="1258" actId="206"/>
          <ac:spMkLst>
            <pc:docMk/>
            <pc:sldMk cId="1956486354" sldId="2677"/>
            <ac:spMk id="69" creationId="{266558EB-ABC7-8E49-996D-2E2F07CA90AE}"/>
          </ac:spMkLst>
        </pc:sp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5" creationId="{5EE15420-8CD8-3D49-B8B4-BC16808A7228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6" creationId="{6E352E54-CB60-4149-B9C8-F62A1BC1249D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7" creationId="{1DD0DB6B-F76C-4749-A1DF-E1E2F9937ED4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8" creationId="{3B6A88BF-F209-3340-99DA-F94597A123A2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9" creationId="{8A192B10-85EB-1A49-B590-0E68E32F0BA7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0" creationId="{73447F40-4001-0E4D-A6C5-DB813CD31FC1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1" creationId="{F290D568-36CD-8645-B550-F0647B934786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16" creationId="{0D8C7708-D5EB-8B4E-AFAD-90D5F269EC40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20" creationId="{EBC86AF8-27FF-2A40-9273-D74D90A36B1C}"/>
          </ac:cxnSpMkLst>
        </pc:cxnChg>
        <pc:cxnChg chg="add mod">
          <ac:chgData name="魏 星达" userId="ca17b13798aa44f7" providerId="LiveId" clId="{0A74979C-66C2-6247-94E1-CC3EAB695963}" dt="2021-10-07T05:19:17.014" v="1240"/>
          <ac:cxnSpMkLst>
            <pc:docMk/>
            <pc:sldMk cId="1956486354" sldId="2677"/>
            <ac:cxnSpMk id="27" creationId="{8F5D4487-F3F1-7E40-A64B-ED72D3EC9BEE}"/>
          </ac:cxnSpMkLst>
        </pc:cxnChg>
      </pc:sldChg>
      <pc:sldChg chg="del">
        <pc:chgData name="魏 星达" userId="ca17b13798aa44f7" providerId="LiveId" clId="{0A74979C-66C2-6247-94E1-CC3EAB695963}" dt="2021-10-07T03:11:23.064" v="1211" actId="2696"/>
        <pc:sldMkLst>
          <pc:docMk/>
          <pc:sldMk cId="2891281184" sldId="2678"/>
        </pc:sldMkLst>
      </pc:sldChg>
      <pc:sldChg chg="modSp mod">
        <pc:chgData name="魏 星达" userId="ca17b13798aa44f7" providerId="LiveId" clId="{0A74979C-66C2-6247-94E1-CC3EAB695963}" dt="2021-10-07T02:57:46.599" v="900" actId="20577"/>
        <pc:sldMkLst>
          <pc:docMk/>
          <pc:sldMk cId="2980346085" sldId="2681"/>
        </pc:sldMkLst>
        <pc:spChg chg="mod">
          <ac:chgData name="魏 星达" userId="ca17b13798aa44f7" providerId="LiveId" clId="{0A74979C-66C2-6247-94E1-CC3EAB695963}" dt="2021-10-07T02:54:56.885" v="817"/>
          <ac:spMkLst>
            <pc:docMk/>
            <pc:sldMk cId="2980346085" sldId="2681"/>
            <ac:spMk id="2" creationId="{C264BF27-BEF4-714F-87E2-64A47546D9B5}"/>
          </ac:spMkLst>
        </pc:spChg>
        <pc:spChg chg="mod">
          <ac:chgData name="魏 星达" userId="ca17b13798aa44f7" providerId="LiveId" clId="{0A74979C-66C2-6247-94E1-CC3EAB695963}" dt="2021-10-07T02:57:46.599" v="900" actId="20577"/>
          <ac:spMkLst>
            <pc:docMk/>
            <pc:sldMk cId="2980346085" sldId="2681"/>
            <ac:spMk id="3" creationId="{0B602D63-58A8-8A43-B305-49716EC815D5}"/>
          </ac:spMkLst>
        </pc:spChg>
      </pc:sldChg>
      <pc:sldChg chg="addSp modSp mod">
        <pc:chgData name="魏 星达" userId="ca17b13798aa44f7" providerId="LiveId" clId="{0A74979C-66C2-6247-94E1-CC3EAB695963}" dt="2021-10-07T02:22:41.021" v="364" actId="20577"/>
        <pc:sldMkLst>
          <pc:docMk/>
          <pc:sldMk cId="1300370290" sldId="2683"/>
        </pc:sldMkLst>
        <pc:spChg chg="mod">
          <ac:chgData name="魏 星达" userId="ca17b13798aa44f7" providerId="LiveId" clId="{0A74979C-66C2-6247-94E1-CC3EAB695963}" dt="2021-10-07T02:21:10.603" v="87" actId="20577"/>
          <ac:spMkLst>
            <pc:docMk/>
            <pc:sldMk cId="1300370290" sldId="2683"/>
            <ac:spMk id="2" creationId="{AAD7E2DA-8210-9B48-9578-8525E58253A4}"/>
          </ac:spMkLst>
        </pc:spChg>
        <pc:spChg chg="mod">
          <ac:chgData name="魏 星达" userId="ca17b13798aa44f7" providerId="LiveId" clId="{0A74979C-66C2-6247-94E1-CC3EAB695963}" dt="2021-10-07T02:22:24.327" v="326" actId="20577"/>
          <ac:spMkLst>
            <pc:docMk/>
            <pc:sldMk cId="1300370290" sldId="2683"/>
            <ac:spMk id="3" creationId="{463A68BC-B1F2-2640-A5A1-3A5B2E7502BD}"/>
          </ac:spMkLst>
        </pc:spChg>
        <pc:spChg chg="add mod">
          <ac:chgData name="魏 星达" userId="ca17b13798aa44f7" providerId="LiveId" clId="{0A74979C-66C2-6247-94E1-CC3EAB695963}" dt="2021-10-07T02:22:41.021" v="364" actId="20577"/>
          <ac:spMkLst>
            <pc:docMk/>
            <pc:sldMk cId="1300370290" sldId="2683"/>
            <ac:spMk id="5" creationId="{34D7FF14-99A5-A645-A85F-9643AD258594}"/>
          </ac:spMkLst>
        </pc:spChg>
      </pc:sldChg>
      <pc:sldChg chg="addSp delSp modSp new mod modAnim">
        <pc:chgData name="魏 星达" userId="ca17b13798aa44f7" providerId="LiveId" clId="{0A74979C-66C2-6247-94E1-CC3EAB695963}" dt="2021-10-07T03:07:43.546" v="1134" actId="1076"/>
        <pc:sldMkLst>
          <pc:docMk/>
          <pc:sldMk cId="2894444020" sldId="2716"/>
        </pc:sldMkLst>
        <pc:spChg chg="mod">
          <ac:chgData name="魏 星达" userId="ca17b13798aa44f7" providerId="LiveId" clId="{0A74979C-66C2-6247-94E1-CC3EAB695963}" dt="2021-10-07T02:22:53.108" v="367"/>
          <ac:spMkLst>
            <pc:docMk/>
            <pc:sldMk cId="2894444020" sldId="2716"/>
            <ac:spMk id="2" creationId="{54B96D88-B61C-1A4C-A264-F7C8DE472647}"/>
          </ac:spMkLst>
        </pc:spChg>
        <pc:spChg chg="mod">
          <ac:chgData name="魏 星达" userId="ca17b13798aa44f7" providerId="LiveId" clId="{0A74979C-66C2-6247-94E1-CC3EAB695963}" dt="2021-10-07T03:02:52.576" v="972" actId="20577"/>
          <ac:spMkLst>
            <pc:docMk/>
            <pc:sldMk cId="2894444020" sldId="2716"/>
            <ac:spMk id="3" creationId="{2552027E-57E3-5645-818B-47B73917D80D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6" creationId="{4B0AA41D-2FA8-0D49-BE65-7B493C202624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7" creationId="{8C814425-215D-A141-A8B6-0512062BE479}"/>
          </ac:spMkLst>
        </pc:spChg>
        <pc:spChg chg="add del mod">
          <ac:chgData name="魏 星达" userId="ca17b13798aa44f7" providerId="LiveId" clId="{0A74979C-66C2-6247-94E1-CC3EAB695963}" dt="2021-10-07T03:01:02.270" v="916"/>
          <ac:spMkLst>
            <pc:docMk/>
            <pc:sldMk cId="2894444020" sldId="2716"/>
            <ac:spMk id="8" creationId="{FB85BDFE-59D2-C644-BE5C-832AA57AACF3}"/>
          </ac:spMkLst>
        </pc:spChg>
        <pc:spChg chg="add mod">
          <ac:chgData name="魏 星达" userId="ca17b13798aa44f7" providerId="LiveId" clId="{0A74979C-66C2-6247-94E1-CC3EAB695963}" dt="2021-10-07T03:03:40.472" v="1001" actId="1035"/>
          <ac:spMkLst>
            <pc:docMk/>
            <pc:sldMk cId="2894444020" sldId="2716"/>
            <ac:spMk id="9" creationId="{13D4321A-0455-1B4A-9DD8-D089A60806D4}"/>
          </ac:spMkLst>
        </pc:spChg>
        <pc:spChg chg="add mod">
          <ac:chgData name="魏 星达" userId="ca17b13798aa44f7" providerId="LiveId" clId="{0A74979C-66C2-6247-94E1-CC3EAB695963}" dt="2021-10-07T03:02:59.071" v="982" actId="1038"/>
          <ac:spMkLst>
            <pc:docMk/>
            <pc:sldMk cId="2894444020" sldId="2716"/>
            <ac:spMk id="15" creationId="{17859308-9779-9046-9E8C-8DCE6B5A0A03}"/>
          </ac:spMkLst>
        </pc:spChg>
        <pc:spChg chg="add mod">
          <ac:chgData name="魏 星达" userId="ca17b13798aa44f7" providerId="LiveId" clId="{0A74979C-66C2-6247-94E1-CC3EAB695963}" dt="2021-10-07T03:05:20.764" v="1079" actId="14100"/>
          <ac:spMkLst>
            <pc:docMk/>
            <pc:sldMk cId="2894444020" sldId="2716"/>
            <ac:spMk id="17" creationId="{B514FE5B-8007-244D-B088-C6F5D57FF358}"/>
          </ac:spMkLst>
        </pc:spChg>
        <pc:spChg chg="add mod">
          <ac:chgData name="魏 星达" userId="ca17b13798aa44f7" providerId="LiveId" clId="{0A74979C-66C2-6247-94E1-CC3EAB695963}" dt="2021-10-07T03:04:49.899" v="1068" actId="1076"/>
          <ac:spMkLst>
            <pc:docMk/>
            <pc:sldMk cId="2894444020" sldId="2716"/>
            <ac:spMk id="18" creationId="{00A2DC09-D720-8948-8B5D-30C36584C440}"/>
          </ac:spMkLst>
        </pc:spChg>
        <pc:spChg chg="add del mod">
          <ac:chgData name="魏 星达" userId="ca17b13798aa44f7" providerId="LiveId" clId="{0A74979C-66C2-6247-94E1-CC3EAB695963}" dt="2021-10-07T03:03:29.914" v="994"/>
          <ac:spMkLst>
            <pc:docMk/>
            <pc:sldMk cId="2894444020" sldId="2716"/>
            <ac:spMk id="19" creationId="{FE708B1B-8779-7E45-BB50-7C6639E96355}"/>
          </ac:spMkLst>
        </pc:spChg>
        <pc:spChg chg="add mod">
          <ac:chgData name="魏 星达" userId="ca17b13798aa44f7" providerId="LiveId" clId="{0A74979C-66C2-6247-94E1-CC3EAB695963}" dt="2021-10-07T03:04:30.320" v="1057" actId="14100"/>
          <ac:spMkLst>
            <pc:docMk/>
            <pc:sldMk cId="2894444020" sldId="2716"/>
            <ac:spMk id="20" creationId="{E6868706-3FB5-6244-B785-A1E05A1C4A91}"/>
          </ac:spMkLst>
        </pc:spChg>
        <pc:spChg chg="add del mod">
          <ac:chgData name="魏 星达" userId="ca17b13798aa44f7" providerId="LiveId" clId="{0A74979C-66C2-6247-94E1-CC3EAB695963}" dt="2021-10-07T03:04:32.093" v="1059"/>
          <ac:spMkLst>
            <pc:docMk/>
            <pc:sldMk cId="2894444020" sldId="2716"/>
            <ac:spMk id="21" creationId="{B4953B30-3F21-BA40-B05C-E6C5B9886E59}"/>
          </ac:spMkLst>
        </pc:spChg>
        <pc:spChg chg="add del mod">
          <ac:chgData name="魏 星达" userId="ca17b13798aa44f7" providerId="LiveId" clId="{0A74979C-66C2-6247-94E1-CC3EAB695963}" dt="2021-10-07T03:04:32.093" v="1059"/>
          <ac:spMkLst>
            <pc:docMk/>
            <pc:sldMk cId="2894444020" sldId="2716"/>
            <ac:spMk id="22" creationId="{7784724D-D54E-EC4E-9F2E-75D3D9EAEF47}"/>
          </ac:spMkLst>
        </pc:spChg>
        <pc:spChg chg="add del mod">
          <ac:chgData name="魏 星达" userId="ca17b13798aa44f7" providerId="LiveId" clId="{0A74979C-66C2-6247-94E1-CC3EAB695963}" dt="2021-10-07T03:04:41.076" v="1064"/>
          <ac:spMkLst>
            <pc:docMk/>
            <pc:sldMk cId="2894444020" sldId="2716"/>
            <ac:spMk id="23" creationId="{9A6BDEB9-BB00-7748-B1A8-677490E81CEE}"/>
          </ac:spMkLst>
        </pc:spChg>
        <pc:spChg chg="add mod">
          <ac:chgData name="魏 星达" userId="ca17b13798aa44f7" providerId="LiveId" clId="{0A74979C-66C2-6247-94E1-CC3EAB695963}" dt="2021-10-07T03:06:51.445" v="1107" actId="20577"/>
          <ac:spMkLst>
            <pc:docMk/>
            <pc:sldMk cId="2894444020" sldId="2716"/>
            <ac:spMk id="24" creationId="{C256D7CF-8B10-CA40-8994-72DCED7032C6}"/>
          </ac:spMkLst>
        </pc:spChg>
        <pc:spChg chg="add mod">
          <ac:chgData name="魏 星达" userId="ca17b13798aa44f7" providerId="LiveId" clId="{0A74979C-66C2-6247-94E1-CC3EAB695963}" dt="2021-10-07T03:04:45.084" v="1067" actId="1076"/>
          <ac:spMkLst>
            <pc:docMk/>
            <pc:sldMk cId="2894444020" sldId="2716"/>
            <ac:spMk id="25" creationId="{FCD4A0DA-D315-EE40-9748-8802B51EB203}"/>
          </ac:spMkLst>
        </pc:spChg>
        <pc:spChg chg="add mod">
          <ac:chgData name="魏 星达" userId="ca17b13798aa44f7" providerId="LiveId" clId="{0A74979C-66C2-6247-94E1-CC3EAB695963}" dt="2021-10-07T03:05:27.502" v="1082" actId="1076"/>
          <ac:spMkLst>
            <pc:docMk/>
            <pc:sldMk cId="2894444020" sldId="2716"/>
            <ac:spMk id="27" creationId="{3247E0A9-CD62-2748-BDDE-AF358CE8978B}"/>
          </ac:spMkLst>
        </pc:spChg>
        <pc:spChg chg="add mod">
          <ac:chgData name="魏 星达" userId="ca17b13798aa44f7" providerId="LiveId" clId="{0A74979C-66C2-6247-94E1-CC3EAB695963}" dt="2021-10-07T03:06:55.511" v="1108" actId="692"/>
          <ac:spMkLst>
            <pc:docMk/>
            <pc:sldMk cId="2894444020" sldId="2716"/>
            <ac:spMk id="40" creationId="{DA03CC44-158C-ED4C-B305-13A1CD2B6F79}"/>
          </ac:spMkLst>
        </pc:spChg>
        <pc:spChg chg="add mod">
          <ac:chgData name="魏 星达" userId="ca17b13798aa44f7" providerId="LiveId" clId="{0A74979C-66C2-6247-94E1-CC3EAB695963}" dt="2021-10-07T03:07:10.806" v="1123" actId="20577"/>
          <ac:spMkLst>
            <pc:docMk/>
            <pc:sldMk cId="2894444020" sldId="2716"/>
            <ac:spMk id="41" creationId="{71185890-D7C0-1A44-8F21-CF8C1242D3D7}"/>
          </ac:spMkLst>
        </pc:spChg>
        <pc:grpChg chg="add mod">
          <ac:chgData name="魏 星达" userId="ca17b13798aa44f7" providerId="LiveId" clId="{0A74979C-66C2-6247-94E1-CC3EAB695963}" dt="2021-10-07T03:06:19.476" v="1100" actId="1076"/>
          <ac:grpSpMkLst>
            <pc:docMk/>
            <pc:sldMk cId="2894444020" sldId="2716"/>
            <ac:grpSpMk id="26" creationId="{1D19AE5E-6556-1749-8BC1-1F1FD2793A4F}"/>
          </ac:grpSpMkLst>
        </pc:grpChg>
        <pc:picChg chg="add mod">
          <ac:chgData name="魏 星达" userId="ca17b13798aa44f7" providerId="LiveId" clId="{0A74979C-66C2-6247-94E1-CC3EAB695963}" dt="2021-10-07T03:02:59.071" v="982" actId="1038"/>
          <ac:picMkLst>
            <pc:docMk/>
            <pc:sldMk cId="2894444020" sldId="2716"/>
            <ac:picMk id="5" creationId="{966E83C3-FA01-3746-8852-53891D0AF3A1}"/>
          </ac:picMkLst>
        </pc:picChg>
        <pc:picChg chg="add mod">
          <ac:chgData name="魏 星达" userId="ca17b13798aa44f7" providerId="LiveId" clId="{0A74979C-66C2-6247-94E1-CC3EAB695963}" dt="2021-10-07T03:03:21.702" v="990" actId="1037"/>
          <ac:picMkLst>
            <pc:docMk/>
            <pc:sldMk cId="2894444020" sldId="2716"/>
            <ac:picMk id="16" creationId="{5F01DEE3-ABE3-144E-A876-D904F7753F25}"/>
          </ac:picMkLst>
        </pc:picChg>
        <pc:cxnChg chg="add mod">
          <ac:chgData name="魏 星达" userId="ca17b13798aa44f7" providerId="LiveId" clId="{0A74979C-66C2-6247-94E1-CC3EAB695963}" dt="2021-10-07T03:02:59.071" v="982" actId="1038"/>
          <ac:cxnSpMkLst>
            <pc:docMk/>
            <pc:sldMk cId="2894444020" sldId="2716"/>
            <ac:cxnSpMk id="11" creationId="{8CB824ED-CDC6-4744-AE82-B2246BE69154}"/>
          </ac:cxnSpMkLst>
        </pc:cxnChg>
        <pc:cxnChg chg="add mod">
          <ac:chgData name="魏 星达" userId="ca17b13798aa44f7" providerId="LiveId" clId="{0A74979C-66C2-6247-94E1-CC3EAB695963}" dt="2021-10-07T03:02:59.071" v="982" actId="1038"/>
          <ac:cxnSpMkLst>
            <pc:docMk/>
            <pc:sldMk cId="2894444020" sldId="2716"/>
            <ac:cxnSpMk id="12" creationId="{24F73D24-98A6-D441-A4DB-22A3C7BFE545}"/>
          </ac:cxnSpMkLst>
        </pc:cxnChg>
        <pc:cxnChg chg="add del mod">
          <ac:chgData name="魏 星达" userId="ca17b13798aa44f7" providerId="LiveId" clId="{0A74979C-66C2-6247-94E1-CC3EAB695963}" dt="2021-10-07T03:05:37.996" v="1084"/>
          <ac:cxnSpMkLst>
            <pc:docMk/>
            <pc:sldMk cId="2894444020" sldId="2716"/>
            <ac:cxnSpMk id="28" creationId="{19030BD1-1072-FE48-8343-753C3188F261}"/>
          </ac:cxnSpMkLst>
        </pc:cxnChg>
        <pc:cxnChg chg="add mod">
          <ac:chgData name="魏 星达" userId="ca17b13798aa44f7" providerId="LiveId" clId="{0A74979C-66C2-6247-94E1-CC3EAB695963}" dt="2021-10-07T03:05:55.392" v="1089" actId="14100"/>
          <ac:cxnSpMkLst>
            <pc:docMk/>
            <pc:sldMk cId="2894444020" sldId="2716"/>
            <ac:cxnSpMk id="29" creationId="{1C6B3CFD-A216-A444-A90B-176334AD7324}"/>
          </ac:cxnSpMkLst>
        </pc:cxnChg>
        <pc:cxnChg chg="add mod">
          <ac:chgData name="魏 星达" userId="ca17b13798aa44f7" providerId="LiveId" clId="{0A74979C-66C2-6247-94E1-CC3EAB695963}" dt="2021-10-07T03:06:02.541" v="1092" actId="14100"/>
          <ac:cxnSpMkLst>
            <pc:docMk/>
            <pc:sldMk cId="2894444020" sldId="2716"/>
            <ac:cxnSpMk id="32" creationId="{79DAC71B-F836-D443-82F9-EA73873703D9}"/>
          </ac:cxnSpMkLst>
        </pc:cxnChg>
        <pc:cxnChg chg="add mod">
          <ac:chgData name="魏 星达" userId="ca17b13798aa44f7" providerId="LiveId" clId="{0A74979C-66C2-6247-94E1-CC3EAB695963}" dt="2021-10-07T03:06:12.148" v="1096" actId="1076"/>
          <ac:cxnSpMkLst>
            <pc:docMk/>
            <pc:sldMk cId="2894444020" sldId="2716"/>
            <ac:cxnSpMk id="35" creationId="{AA161BC5-5274-DC42-B787-3A1A45BAA4E5}"/>
          </ac:cxnSpMkLst>
        </pc:cxnChg>
        <pc:cxnChg chg="add mod">
          <ac:chgData name="魏 星达" userId="ca17b13798aa44f7" providerId="LiveId" clId="{0A74979C-66C2-6247-94E1-CC3EAB695963}" dt="2021-10-07T03:06:21.910" v="1101" actId="14100"/>
          <ac:cxnSpMkLst>
            <pc:docMk/>
            <pc:sldMk cId="2894444020" sldId="2716"/>
            <ac:cxnSpMk id="38" creationId="{AD4510AA-A731-9F40-AB38-AD7224B54B03}"/>
          </ac:cxnSpMkLst>
        </pc:cxnChg>
        <pc:cxnChg chg="add del mod">
          <ac:chgData name="魏 星达" userId="ca17b13798aa44f7" providerId="LiveId" clId="{0A74979C-66C2-6247-94E1-CC3EAB695963}" dt="2021-10-07T03:07:20.699" v="1125" actId="478"/>
          <ac:cxnSpMkLst>
            <pc:docMk/>
            <pc:sldMk cId="2894444020" sldId="2716"/>
            <ac:cxnSpMk id="43" creationId="{AFD59150-2F81-6648-AA55-719D1F0AA70D}"/>
          </ac:cxnSpMkLst>
        </pc:cxnChg>
        <pc:cxnChg chg="add mod">
          <ac:chgData name="魏 星达" userId="ca17b13798aa44f7" providerId="LiveId" clId="{0A74979C-66C2-6247-94E1-CC3EAB695963}" dt="2021-10-07T03:07:43.546" v="1134" actId="1076"/>
          <ac:cxnSpMkLst>
            <pc:docMk/>
            <pc:sldMk cId="2894444020" sldId="2716"/>
            <ac:cxnSpMk id="45" creationId="{4EF339C6-D01A-1A40-9DFA-DBE9DC6AD98D}"/>
          </ac:cxnSpMkLst>
        </pc:cxnChg>
      </pc:sldChg>
      <pc:sldChg chg="addSp delSp modSp new mod modAnim">
        <pc:chgData name="魏 星达" userId="ca17b13798aa44f7" providerId="LiveId" clId="{0A74979C-66C2-6247-94E1-CC3EAB695963}" dt="2021-10-07T03:08:17.810" v="1167" actId="478"/>
        <pc:sldMkLst>
          <pc:docMk/>
          <pc:sldMk cId="3655564982" sldId="2717"/>
        </pc:sldMkLst>
        <pc:spChg chg="mod">
          <ac:chgData name="魏 星达" userId="ca17b13798aa44f7" providerId="LiveId" clId="{0A74979C-66C2-6247-94E1-CC3EAB695963}" dt="2021-10-07T03:08:11.362" v="1165" actId="20577"/>
          <ac:spMkLst>
            <pc:docMk/>
            <pc:sldMk cId="3655564982" sldId="2717"/>
            <ac:spMk id="2" creationId="{351D4921-1C7C-8140-880C-4C0C76BFBDB3}"/>
          </ac:spMkLst>
        </pc:spChg>
        <pc:spChg chg="del">
          <ac:chgData name="魏 星达" userId="ca17b13798aa44f7" providerId="LiveId" clId="{0A74979C-66C2-6247-94E1-CC3EAB695963}" dt="2021-10-07T03:08:17.810" v="1167" actId="478"/>
          <ac:spMkLst>
            <pc:docMk/>
            <pc:sldMk cId="3655564982" sldId="2717"/>
            <ac:spMk id="3" creationId="{49104A69-1F94-0B46-885D-D97AD7A5E156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6" creationId="{9C0CD16A-71FD-474A-BF57-3CB0CDC2C784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8" creationId="{00B7DC87-749C-B440-A078-A3A921211ED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9" creationId="{9F4BB4EE-1C63-6B4F-8156-88677AF3A84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0" creationId="{22D43D36-47D1-9A44-A2A0-8D35C6968D0F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1" creationId="{2E009950-C491-964C-B6B8-FDD6B1C627E2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2" creationId="{79AD319C-44B7-3843-9AEC-E1E8D0B4712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3" creationId="{39DE0716-E50C-964B-AA5C-E3C66B18D9B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4" creationId="{C39B2AAF-4AE0-7F46-96B8-3537A9285714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5" creationId="{AD0CE2E9-A9FF-CE4D-967E-DD56733E0C13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6" creationId="{D3EF3B01-A805-224A-8166-C55475AE67B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7" creationId="{D1413DA6-7443-B74E-8807-14E410230149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8" creationId="{EAED3743-B190-2541-BA6F-9496D6766E8D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19" creationId="{BEF7861E-7FB4-AB4F-8962-AF58D562C537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0" creationId="{18A06E75-7A15-6544-B3F0-B51343ACF47B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1" creationId="{BCCFB4A7-D35C-B246-9FAD-E2DF75CC13CA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2" creationId="{0D37FF5B-0FB4-E34B-994B-F1EB9335CFD2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3" creationId="{64E3EC31-63C4-464B-BA17-59900825ECDC}"/>
          </ac:spMkLst>
        </pc:spChg>
        <pc:spChg chg="add mod">
          <ac:chgData name="魏 星达" userId="ca17b13798aa44f7" providerId="LiveId" clId="{0A74979C-66C2-6247-94E1-CC3EAB695963}" dt="2021-10-07T03:08:15.898" v="1166"/>
          <ac:spMkLst>
            <pc:docMk/>
            <pc:sldMk cId="3655564982" sldId="2717"/>
            <ac:spMk id="24" creationId="{52C1890E-C450-504C-B40F-FC4C054CA175}"/>
          </ac:spMkLst>
        </pc:spChg>
        <pc:cxnChg chg="add mod">
          <ac:chgData name="魏 星达" userId="ca17b13798aa44f7" providerId="LiveId" clId="{0A74979C-66C2-6247-94E1-CC3EAB695963}" dt="2021-10-07T03:08:15.898" v="1166"/>
          <ac:cxnSpMkLst>
            <pc:docMk/>
            <pc:sldMk cId="3655564982" sldId="2717"/>
            <ac:cxnSpMk id="5" creationId="{282478C2-5F96-F840-B53E-F7BCE16BAF65}"/>
          </ac:cxnSpMkLst>
        </pc:cxnChg>
        <pc:cxnChg chg="add mod">
          <ac:chgData name="魏 星达" userId="ca17b13798aa44f7" providerId="LiveId" clId="{0A74979C-66C2-6247-94E1-CC3EAB695963}" dt="2021-10-07T03:08:15.898" v="1166"/>
          <ac:cxnSpMkLst>
            <pc:docMk/>
            <pc:sldMk cId="3655564982" sldId="2717"/>
            <ac:cxnSpMk id="7" creationId="{D481E6F4-F17F-254B-BAD2-341F28FE192F}"/>
          </ac:cxnSpMkLst>
        </pc:cxnChg>
      </pc:sldChg>
      <pc:sldChg chg="addSp delSp modSp new mod modAnim">
        <pc:chgData name="魏 星达" userId="ca17b13798aa44f7" providerId="LiveId" clId="{0A74979C-66C2-6247-94E1-CC3EAB695963}" dt="2021-10-07T03:11:27.867" v="1216" actId="20577"/>
        <pc:sldMkLst>
          <pc:docMk/>
          <pc:sldMk cId="3739293468" sldId="2718"/>
        </pc:sldMkLst>
        <pc:spChg chg="mod">
          <ac:chgData name="魏 星达" userId="ca17b13798aa44f7" providerId="LiveId" clId="{0A74979C-66C2-6247-94E1-CC3EAB695963}" dt="2021-10-07T03:11:27.867" v="1216" actId="20577"/>
          <ac:spMkLst>
            <pc:docMk/>
            <pc:sldMk cId="3739293468" sldId="2718"/>
            <ac:spMk id="2" creationId="{79F230B3-E5CC-7A42-9B1F-7FEFF9242D6F}"/>
          </ac:spMkLst>
        </pc:spChg>
        <pc:spChg chg="del">
          <ac:chgData name="魏 星达" userId="ca17b13798aa44f7" providerId="LiveId" clId="{0A74979C-66C2-6247-94E1-CC3EAB695963}" dt="2021-10-07T03:09:28.744" v="1204" actId="478"/>
          <ac:spMkLst>
            <pc:docMk/>
            <pc:sldMk cId="3739293468" sldId="2718"/>
            <ac:spMk id="3" creationId="{A201AA12-208C-BF4A-BC2B-5DEACFEFB6A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2" creationId="{93A9D768-9795-3940-9E71-7252A74B6E4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3" creationId="{FA576588-0D16-EB4B-A77B-4C958FC61C7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4" creationId="{87BB21B2-660E-D94E-B33A-09739ACD4F7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5" creationId="{1822F980-EDE9-AD4F-AEC8-FA06A7BCB05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7" creationId="{1E0E36AA-8978-0647-AC08-E52344954D64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8" creationId="{3DCFEBBA-EDA8-874D-91BB-AE792403B53F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19" creationId="{0F5B104E-4A18-304A-AA99-A24A58101C3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1" creationId="{44CA438A-F8A0-734A-9AC7-C4AC5F54BD3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2" creationId="{8F67A052-5205-234A-B4F8-90E13C7DE99D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3" creationId="{C5B81B1B-B90B-144C-B72B-A291E020065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4" creationId="{2A626FE6-C43B-C04A-82DA-FF05DD67790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5" creationId="{B8FF01F5-830C-5A42-82A4-22EC2296EEE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6" creationId="{95359505-E636-7146-A6C9-9D067F79D5A5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8" creationId="{E13140DF-9387-A94C-8F95-74D41364CFE0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29" creationId="{0A068FB7-E21F-7445-9438-E021CC94CD6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0" creationId="{A15CA9D5-6AB2-064E-AAC9-5A9533466E46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1" creationId="{A899C7EC-B7B7-FA4A-BA40-E528F74CD8F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2" creationId="{975A5E5F-0B56-1D4D-8E3D-1A1BFB7945F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3" creationId="{5FAE87C0-1D17-2C47-AEE8-038FC42360F0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4" creationId="{1DC43C6C-A855-EF4C-BC8B-AD59E031280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5" creationId="{0CA55CC8-24E8-AC47-987C-96039EDCFDF2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6" creationId="{F1D8F31B-EED4-9443-9482-1AC9857B275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7" creationId="{E79781DB-2DC4-7B40-B914-43C6CD93A01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8" creationId="{BD9DD352-96BD-2F40-9D22-18B91CF2EBB8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39" creationId="{933F43AC-2112-BD47-95FC-28EFB526231C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0" creationId="{C44D8C98-F9A2-6741-A667-60EA79B8520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1" creationId="{758BC9A8-7741-1741-9BFA-A029D501BDC1}"/>
          </ac:spMkLst>
        </pc:spChg>
        <pc:spChg chg="add mod">
          <ac:chgData name="魏 星达" userId="ca17b13798aa44f7" providerId="LiveId" clId="{0A74979C-66C2-6247-94E1-CC3EAB695963}" dt="2021-10-07T03:09:33.006" v="1205" actId="1076"/>
          <ac:spMkLst>
            <pc:docMk/>
            <pc:sldMk cId="3739293468" sldId="2718"/>
            <ac:spMk id="42" creationId="{3566D358-8A47-5D41-AD7E-BD6CBE08E423}"/>
          </ac:spMkLst>
        </pc:spChg>
        <pc:spChg chg="add mod">
          <ac:chgData name="魏 星达" userId="ca17b13798aa44f7" providerId="LiveId" clId="{0A74979C-66C2-6247-94E1-CC3EAB695963}" dt="2021-10-07T03:09:36.263" v="1206" actId="1076"/>
          <ac:spMkLst>
            <pc:docMk/>
            <pc:sldMk cId="3739293468" sldId="2718"/>
            <ac:spMk id="43" creationId="{E65BC0CE-0DC0-D94F-9138-612B5BFF7C80}"/>
          </ac:spMkLst>
        </pc:spChg>
        <pc:spChg chg="add mod">
          <ac:chgData name="魏 星达" userId="ca17b13798aa44f7" providerId="LiveId" clId="{0A74979C-66C2-6247-94E1-CC3EAB695963}" dt="2021-10-07T03:09:45.521" v="1208" actId="1076"/>
          <ac:spMkLst>
            <pc:docMk/>
            <pc:sldMk cId="3739293468" sldId="2718"/>
            <ac:spMk id="44" creationId="{3F721C5E-790A-9D4B-B230-8F93A4374C71}"/>
          </ac:spMkLst>
        </pc:spChg>
        <pc:spChg chg="add mod">
          <ac:chgData name="魏 星达" userId="ca17b13798aa44f7" providerId="LiveId" clId="{0A74979C-66C2-6247-94E1-CC3EAB695963}" dt="2021-10-07T03:09:49.641" v="1209" actId="1076"/>
          <ac:spMkLst>
            <pc:docMk/>
            <pc:sldMk cId="3739293468" sldId="2718"/>
            <ac:spMk id="45" creationId="{F0B7E706-6E41-F94E-81FD-7D4BBD6B947F}"/>
          </ac:spMkLst>
        </pc:spChg>
        <pc:spChg chg="add mod">
          <ac:chgData name="魏 星达" userId="ca17b13798aa44f7" providerId="LiveId" clId="{0A74979C-66C2-6247-94E1-CC3EAB695963}" dt="2021-10-07T03:09:40.627" v="1207" actId="1076"/>
          <ac:spMkLst>
            <pc:docMk/>
            <pc:sldMk cId="3739293468" sldId="2718"/>
            <ac:spMk id="46" creationId="{DDD9F830-15D9-8547-A0DC-ABDD36BA7743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7" creationId="{B7D13602-6612-D44E-A804-E93A4FCC2C3E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8" creationId="{AC595966-9B26-0443-B3F0-2F653FF5409A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49" creationId="{550BA94B-B41E-B949-B19C-B46EC182A4DB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0" creationId="{6B231EE8-9B01-A142-A4AF-48E79EB0F975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1" creationId="{3DCB5E88-666D-2D4F-A77C-E75929F129D1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2" creationId="{2DD359BA-EA70-744A-8638-3303264B0FB9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3" creationId="{FFCD81BE-2E20-1A4E-BD2A-30A6519FA342}"/>
          </ac:spMkLst>
        </pc:spChg>
        <pc:spChg chg="add mod">
          <ac:chgData name="魏 星达" userId="ca17b13798aa44f7" providerId="LiveId" clId="{0A74979C-66C2-6247-94E1-CC3EAB695963}" dt="2021-10-07T03:09:23.192" v="1202"/>
          <ac:spMkLst>
            <pc:docMk/>
            <pc:sldMk cId="3739293468" sldId="2718"/>
            <ac:spMk id="54" creationId="{266596B3-FAEF-534E-BFCF-B9D3A9ACF07D}"/>
          </ac:spMkLst>
        </pc:sp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5" creationId="{672973D9-C235-6447-829F-77770DC31392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6" creationId="{2904B6C3-4C68-744E-9035-72B2E1A1998C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7" creationId="{DA37CE50-D740-864F-B37F-EA4C4063F33F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8" creationId="{CE825BC9-EFE1-ED4A-96D2-F707362F54DB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9" creationId="{C20B42C3-AF5B-B341-B51D-C2560AC5182F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0" creationId="{9FFE519B-7F54-0141-9DEA-34460B0048E4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1" creationId="{3BB69244-DE4E-DC4D-A923-323F545D9033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16" creationId="{B3E519F2-0ADC-C143-8A38-B1B04AC22779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20" creationId="{28639564-3712-6B44-ADEC-2B984623B853}"/>
          </ac:cxnSpMkLst>
        </pc:cxnChg>
        <pc:cxnChg chg="add mod">
          <ac:chgData name="魏 星达" userId="ca17b13798aa44f7" providerId="LiveId" clId="{0A74979C-66C2-6247-94E1-CC3EAB695963}" dt="2021-10-07T03:09:23.192" v="1202"/>
          <ac:cxnSpMkLst>
            <pc:docMk/>
            <pc:sldMk cId="3739293468" sldId="2718"/>
            <ac:cxnSpMk id="27" creationId="{B6245DF2-936B-0D42-9466-12260D88C681}"/>
          </ac:cxnSpMkLst>
        </pc:cxnChg>
      </pc:sldChg>
      <pc:sldChg chg="addSp delSp modSp new mod modAnim">
        <pc:chgData name="魏 星达" userId="ca17b13798aa44f7" providerId="LiveId" clId="{0A74979C-66C2-6247-94E1-CC3EAB695963}" dt="2021-10-07T03:12:58.085" v="1235" actId="1076"/>
        <pc:sldMkLst>
          <pc:docMk/>
          <pc:sldMk cId="1913404193" sldId="2719"/>
        </pc:sldMkLst>
        <pc:spChg chg="mod">
          <ac:chgData name="魏 星达" userId="ca17b13798aa44f7" providerId="LiveId" clId="{0A74979C-66C2-6247-94E1-CC3EAB695963}" dt="2021-10-07T03:11:37.887" v="1220" actId="20577"/>
          <ac:spMkLst>
            <pc:docMk/>
            <pc:sldMk cId="1913404193" sldId="2719"/>
            <ac:spMk id="2" creationId="{12FDB4A3-7A55-B548-A25F-DEA1B725E68C}"/>
          </ac:spMkLst>
        </pc:spChg>
        <pc:spChg chg="del">
          <ac:chgData name="魏 星达" userId="ca17b13798aa44f7" providerId="LiveId" clId="{0A74979C-66C2-6247-94E1-CC3EAB695963}" dt="2021-10-07T03:11:57.262" v="1222" actId="478"/>
          <ac:spMkLst>
            <pc:docMk/>
            <pc:sldMk cId="1913404193" sldId="2719"/>
            <ac:spMk id="3" creationId="{68A2BC69-A48D-154D-AF5A-09A001BB26B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2" creationId="{267C399F-F3EA-3F46-A7CC-10FA35137D3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3" creationId="{1B1674A2-C1F3-F045-A98E-EA4A46E3187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4" creationId="{1FCC8A10-46C5-A445-9024-F4D12D56A91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5" creationId="{E9463154-3D7F-E445-A892-067FECB3281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7" creationId="{3098D2DE-0296-6C4C-B220-67FBD6ECABA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8" creationId="{7AE6B196-BF89-0D41-992D-D9DC40F86E8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19" creationId="{BBBE4EB3-07D3-9048-BCC0-FF92FBF045FC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1" creationId="{D4061E33-0C2D-5540-B96C-91F49103E00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2" creationId="{9328C766-CE4B-964D-BDCD-C5AB524DFBC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3" creationId="{51DF03F0-5C55-2048-985B-B9262D4104C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4" creationId="{88037CCD-E882-E341-9915-40F7938C3581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5" creationId="{2F8CD0FA-91EF-5243-AF3F-C94DB3FFD1D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6" creationId="{C5DC3567-C218-E94E-BA82-52E79867954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8" creationId="{D7880DEC-0ED4-B741-8740-38291844673E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29" creationId="{E748DF62-58E9-C241-8D9D-F36D532A6A6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0" creationId="{A9FF7881-C2D9-3F4A-BF70-FA132D5CC3B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1" creationId="{88FAE838-610E-DD43-A4CD-A0AEFB50C454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2" creationId="{61F7DD4B-5F9E-D84E-B7A0-561101CCE4E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3" creationId="{E5D99E0D-FE42-E04C-B4A0-65C7710AA0B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4" creationId="{EC19237C-06A3-C74D-B858-D1C6689DEAE7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5" creationId="{B9B1B5BD-33EB-464A-A8E9-390A1552AA7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6" creationId="{D489B369-7CD1-4D4D-BDBB-891C7BE2C8ED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7" creationId="{94352BB6-F047-2C4A-B30E-9428EDEEF51E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8" creationId="{B4176E71-6E95-A642-89D4-D5F6DBD4B30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39" creationId="{F3E4D4CA-A3C4-6C49-B024-5D7C7140D965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0" creationId="{A3A2C358-C952-E844-9201-AD531C40DA9B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1" creationId="{6F825E2D-B4BD-0945-85E9-E04F65733FD3}"/>
          </ac:spMkLst>
        </pc:spChg>
        <pc:spChg chg="add mod">
          <ac:chgData name="魏 星达" userId="ca17b13798aa44f7" providerId="LiveId" clId="{0A74979C-66C2-6247-94E1-CC3EAB695963}" dt="2021-10-07T03:12:18.345" v="1224" actId="1076"/>
          <ac:spMkLst>
            <pc:docMk/>
            <pc:sldMk cId="1913404193" sldId="2719"/>
            <ac:spMk id="42" creationId="{50431D97-4EFB-2243-BDD5-5AB8D6EEE9B5}"/>
          </ac:spMkLst>
        </pc:spChg>
        <pc:spChg chg="add mod">
          <ac:chgData name="魏 星达" userId="ca17b13798aa44f7" providerId="LiveId" clId="{0A74979C-66C2-6247-94E1-CC3EAB695963}" dt="2021-10-07T03:12:21.609" v="1225" actId="1076"/>
          <ac:spMkLst>
            <pc:docMk/>
            <pc:sldMk cId="1913404193" sldId="2719"/>
            <ac:spMk id="43" creationId="{027153A2-C3CD-BB45-8BF7-DB51B6ACA2BE}"/>
          </ac:spMkLst>
        </pc:spChg>
        <pc:spChg chg="add mod">
          <ac:chgData name="魏 星达" userId="ca17b13798aa44f7" providerId="LiveId" clId="{0A74979C-66C2-6247-94E1-CC3EAB695963}" dt="2021-10-07T03:12:29.504" v="1227" actId="1076"/>
          <ac:spMkLst>
            <pc:docMk/>
            <pc:sldMk cId="1913404193" sldId="2719"/>
            <ac:spMk id="44" creationId="{9B06FB5D-7133-A841-BC55-CC378C2E73FE}"/>
          </ac:spMkLst>
        </pc:spChg>
        <pc:spChg chg="add mod">
          <ac:chgData name="魏 星达" userId="ca17b13798aa44f7" providerId="LiveId" clId="{0A74979C-66C2-6247-94E1-CC3EAB695963}" dt="2021-10-07T03:12:33.374" v="1228" actId="1076"/>
          <ac:spMkLst>
            <pc:docMk/>
            <pc:sldMk cId="1913404193" sldId="2719"/>
            <ac:spMk id="45" creationId="{F96AF2E0-7A4B-E743-BE7D-F01DDB3ECE91}"/>
          </ac:spMkLst>
        </pc:spChg>
        <pc:spChg chg="add mod">
          <ac:chgData name="魏 星达" userId="ca17b13798aa44f7" providerId="LiveId" clId="{0A74979C-66C2-6247-94E1-CC3EAB695963}" dt="2021-10-07T03:12:26.284" v="1226" actId="1076"/>
          <ac:spMkLst>
            <pc:docMk/>
            <pc:sldMk cId="1913404193" sldId="2719"/>
            <ac:spMk id="46" creationId="{43E5CA65-C40C-9C49-B762-6D3B6F64F241}"/>
          </ac:spMkLst>
        </pc:spChg>
        <pc:spChg chg="add mod">
          <ac:chgData name="魏 星达" userId="ca17b13798aa44f7" providerId="LiveId" clId="{0A74979C-66C2-6247-94E1-CC3EAB695963}" dt="2021-10-07T03:12:36.656" v="1230" actId="1076"/>
          <ac:spMkLst>
            <pc:docMk/>
            <pc:sldMk cId="1913404193" sldId="2719"/>
            <ac:spMk id="47" creationId="{F5BD1DF9-C075-F74B-9F35-219BBD78BD83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8" creationId="{33283B32-1CF4-D848-8B0B-303711990506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49" creationId="{999AB340-78DC-5241-BF56-9519D627C40F}"/>
          </ac:spMkLst>
        </pc:spChg>
        <pc:spChg chg="add mod">
          <ac:chgData name="魏 星达" userId="ca17b13798aa44f7" providerId="LiveId" clId="{0A74979C-66C2-6247-94E1-CC3EAB695963}" dt="2021-10-07T03:12:40.037" v="1231" actId="1076"/>
          <ac:spMkLst>
            <pc:docMk/>
            <pc:sldMk cId="1913404193" sldId="2719"/>
            <ac:spMk id="50" creationId="{077ADC7A-27DD-2848-B5B9-117669D8F194}"/>
          </ac:spMkLst>
        </pc:spChg>
        <pc:spChg chg="add mod">
          <ac:chgData name="魏 星达" userId="ca17b13798aa44f7" providerId="LiveId" clId="{0A74979C-66C2-6247-94E1-CC3EAB695963}" dt="2021-10-07T03:12:53.262" v="1234" actId="1076"/>
          <ac:spMkLst>
            <pc:docMk/>
            <pc:sldMk cId="1913404193" sldId="2719"/>
            <ac:spMk id="51" creationId="{DD6DFAFD-A6A8-1D47-B065-9DEC3692B313}"/>
          </ac:spMkLst>
        </pc:spChg>
        <pc:spChg chg="add mod">
          <ac:chgData name="魏 星达" userId="ca17b13798aa44f7" providerId="LiveId" clId="{0A74979C-66C2-6247-94E1-CC3EAB695963}" dt="2021-10-07T03:12:58.085" v="1235" actId="1076"/>
          <ac:spMkLst>
            <pc:docMk/>
            <pc:sldMk cId="1913404193" sldId="2719"/>
            <ac:spMk id="52" creationId="{4DAB368D-11D7-9348-B6C4-2FBBD379E4C3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3" creationId="{97FB19AB-FC99-B34D-B10C-9F22D0BE05AB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4" creationId="{D6F9716E-B5BC-D345-9ADD-DED80EC01C69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5" creationId="{093FCD63-3F8B-9945-992F-343F82AAA95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6" creationId="{394013CE-416F-CE48-9692-623A4CF93290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7" creationId="{2CCA2877-1B08-9D4F-89EC-1CECA3E6C17A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8" creationId="{72F86349-9923-8D47-8206-CD7B995F683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59" creationId="{EDB0E368-9075-C74A-9FD6-73491F8B7DDF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60" creationId="{6CA729B8-357A-7540-924D-CA78344A8C82}"/>
          </ac:spMkLst>
        </pc:spChg>
        <pc:spChg chg="add mod">
          <ac:chgData name="魏 星达" userId="ca17b13798aa44f7" providerId="LiveId" clId="{0A74979C-66C2-6247-94E1-CC3EAB695963}" dt="2021-10-07T03:11:53.706" v="1221"/>
          <ac:spMkLst>
            <pc:docMk/>
            <pc:sldMk cId="1913404193" sldId="2719"/>
            <ac:spMk id="61" creationId="{03901FCB-576B-FA48-BE50-E639EE4425E5}"/>
          </ac:spMkLst>
        </pc:spChg>
        <pc:spChg chg="add mod">
          <ac:chgData name="魏 星达" userId="ca17b13798aa44f7" providerId="LiveId" clId="{0A74979C-66C2-6247-94E1-CC3EAB695963}" dt="2021-10-07T03:12:45.786" v="1232" actId="1076"/>
          <ac:spMkLst>
            <pc:docMk/>
            <pc:sldMk cId="1913404193" sldId="2719"/>
            <ac:spMk id="62" creationId="{EED721AF-AEE1-0F47-BD4E-2F456EA9A046}"/>
          </ac:spMkLst>
        </pc:spChg>
        <pc:spChg chg="add mod">
          <ac:chgData name="魏 星达" userId="ca17b13798aa44f7" providerId="LiveId" clId="{0A74979C-66C2-6247-94E1-CC3EAB695963}" dt="2021-10-07T03:12:50.110" v="1233" actId="14100"/>
          <ac:spMkLst>
            <pc:docMk/>
            <pc:sldMk cId="1913404193" sldId="2719"/>
            <ac:spMk id="63" creationId="{52D8DCA8-02E4-5E4A-A47B-484A88FBF84F}"/>
          </ac:spMkLst>
        </pc:sp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5" creationId="{251BDD7D-2CEA-6F4B-8A3D-39F305099132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6" creationId="{7A1A9B22-FDDD-D74E-BF02-121AE33AF907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7" creationId="{C9E8F7F6-9416-FF42-8805-AFF5E94B3F5F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8" creationId="{4E44A47E-18E2-814E-8845-46C67EEAE883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9" creationId="{14AB9FBA-B26D-A141-B512-044D8E090986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0" creationId="{66C1D206-6561-A947-80AE-2959AB82246F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1" creationId="{43B5AB71-1717-9F42-8F98-662FFFFC818B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16" creationId="{E8F4E75E-58BE-0D43-8BB3-8BADCC3B68C4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20" creationId="{CA130E88-08A9-9147-B8BF-A3B191B852C7}"/>
          </ac:cxnSpMkLst>
        </pc:cxnChg>
        <pc:cxnChg chg="add mod">
          <ac:chgData name="魏 星达" userId="ca17b13798aa44f7" providerId="LiveId" clId="{0A74979C-66C2-6247-94E1-CC3EAB695963}" dt="2021-10-07T03:11:53.706" v="1221"/>
          <ac:cxnSpMkLst>
            <pc:docMk/>
            <pc:sldMk cId="1913404193" sldId="2719"/>
            <ac:cxnSpMk id="27" creationId="{642CE5A1-DB65-E141-9B6F-F574068FB4AE}"/>
          </ac:cxnSpMkLst>
        </pc:cxnChg>
      </pc:sldChg>
      <pc:sldChg chg="modSp new mod">
        <pc:chgData name="魏 星达" userId="ca17b13798aa44f7" providerId="LiveId" clId="{0A74979C-66C2-6247-94E1-CC3EAB695963}" dt="2021-10-07T05:30:58.983" v="2244" actId="20577"/>
        <pc:sldMkLst>
          <pc:docMk/>
          <pc:sldMk cId="2798648399" sldId="2720"/>
        </pc:sldMkLst>
        <pc:spChg chg="mod">
          <ac:chgData name="魏 星达" userId="ca17b13798aa44f7" providerId="LiveId" clId="{0A74979C-66C2-6247-94E1-CC3EAB695963}" dt="2021-10-07T05:28:27.237" v="1652" actId="20577"/>
          <ac:spMkLst>
            <pc:docMk/>
            <pc:sldMk cId="2798648399" sldId="2720"/>
            <ac:spMk id="2" creationId="{083E1F0B-220E-1247-825E-7C57EAA1F739}"/>
          </ac:spMkLst>
        </pc:spChg>
        <pc:spChg chg="mod">
          <ac:chgData name="魏 星达" userId="ca17b13798aa44f7" providerId="LiveId" clId="{0A74979C-66C2-6247-94E1-CC3EAB695963}" dt="2021-10-07T05:30:58.983" v="2244" actId="20577"/>
          <ac:spMkLst>
            <pc:docMk/>
            <pc:sldMk cId="2798648399" sldId="2720"/>
            <ac:spMk id="3" creationId="{0AFEB44D-4BF4-8F4C-8E21-E7E9DA2B2BB2}"/>
          </ac:spMkLst>
        </pc:spChg>
      </pc:sldChg>
      <pc:sldChg chg="addSp delSp modSp new mod modAnim">
        <pc:chgData name="魏 星达" userId="ca17b13798aa44f7" providerId="LiveId" clId="{0A74979C-66C2-6247-94E1-CC3EAB695963}" dt="2021-10-07T05:22:07.121" v="1266"/>
        <pc:sldMkLst>
          <pc:docMk/>
          <pc:sldMk cId="1578730822" sldId="2721"/>
        </pc:sldMkLst>
        <pc:spChg chg="mod">
          <ac:chgData name="魏 星达" userId="ca17b13798aa44f7" providerId="LiveId" clId="{0A74979C-66C2-6247-94E1-CC3EAB695963}" dt="2021-10-07T05:21:59.899" v="1264"/>
          <ac:spMkLst>
            <pc:docMk/>
            <pc:sldMk cId="1578730822" sldId="2721"/>
            <ac:spMk id="2" creationId="{502CA857-73DD-BF42-8DDF-E932667194FF}"/>
          </ac:spMkLst>
        </pc:spChg>
        <pc:spChg chg="del">
          <ac:chgData name="魏 星达" userId="ca17b13798aa44f7" providerId="LiveId" clId="{0A74979C-66C2-6247-94E1-CC3EAB695963}" dt="2021-10-07T05:22:06.680" v="1265" actId="478"/>
          <ac:spMkLst>
            <pc:docMk/>
            <pc:sldMk cId="1578730822" sldId="2721"/>
            <ac:spMk id="3" creationId="{425505E9-EAB5-9B45-B27B-D63C0396FA7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2" creationId="{860CD58B-3776-ED4B-87D5-6410D790B83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3" creationId="{19D06873-37EA-C940-AB22-9B49F3BE892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4" creationId="{2003B1F0-BC88-DA4A-9379-21A3914D2BA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5" creationId="{607A576A-9899-9C4B-9D24-C502D69AE1A3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7" creationId="{1CF573E8-04D3-BD44-B180-E537C9C63B3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8" creationId="{EF114821-BF47-DC45-8BAB-2DF91FEDBC21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19" creationId="{96988454-355C-BC4B-9156-750053B87808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1" creationId="{50DAEEF1-7ED7-2640-8D60-04501C71919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2" creationId="{9B198CC6-3D9C-0F4E-AC23-84CA9BF3B9C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3" creationId="{387F5DB9-A0D0-524B-AA4E-B264D42503AD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4" creationId="{934C01E9-0AE6-CE4A-B417-AD847F034B0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5" creationId="{F85453E4-D3C4-B640-BCC1-4C0B2D880D5E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6" creationId="{2CF697E4-193C-AA48-ABA1-4C2DB2968405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8" creationId="{279BB8D8-0503-2D47-AE6A-260EDEFD430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29" creationId="{696CEAFF-6DCA-8148-8373-085A7CA4104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0" creationId="{45088EFE-42B6-C94C-A600-3229BFA8362D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1" creationId="{8C211831-145C-2244-80F9-3229E92A9A7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2" creationId="{BDA7861E-1BDD-E84D-AF58-5D0267D90436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3" creationId="{5B8FC156-14A0-6D47-9247-EE78C0E45917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4" creationId="{2F963185-DECA-2F4F-8F90-DF0979ED64E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5" creationId="{1D5F45B5-C917-1F42-9F35-5121E317992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6" creationId="{E1390660-CE77-7743-AE25-9D342A2585D9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7" creationId="{A431C909-32AE-5B4A-B95D-D29892DF91A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8" creationId="{EB4C9EBC-918C-784B-8372-F8BACDB4329A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39" creationId="{AD95678E-51D5-E644-AFD0-3B51B9799B2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0" creationId="{BD6BBD0F-E2D1-B24F-95BE-625F5DD5641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1" creationId="{510EC9E3-7434-AE44-B3BC-1EA0B97E0C3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2" creationId="{BB8551B1-5D76-5E4E-B40B-EEFA5E2B57C3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3" creationId="{A51D1834-D05C-F640-B070-B16BD34345EC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4" creationId="{C36E897E-6D47-0B44-ABC4-54C6541F4160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5" creationId="{1E805CC0-5DBD-9C4B-A514-98703ABAD4A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6" creationId="{F47C1DBB-5926-F14D-93B9-CEC2FB97B011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7" creationId="{17A74889-4E26-B348-A419-7B2E8A1F5AE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8" creationId="{4D193CEE-036D-7843-A209-2507AA9652A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49" creationId="{B27F8B3A-5AC0-0248-8134-A91E9577CBD2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0" creationId="{7E929C97-52E9-7A4A-B3FA-A0617FA19F64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1" creationId="{F0DA21B4-A6EC-D94F-B929-8C261F16A33F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2" creationId="{C1C2A6AA-8164-EC41-992E-7A6481BEA1BB}"/>
          </ac:spMkLst>
        </pc:spChg>
        <pc:spChg chg="add mod">
          <ac:chgData name="魏 星达" userId="ca17b13798aa44f7" providerId="LiveId" clId="{0A74979C-66C2-6247-94E1-CC3EAB695963}" dt="2021-10-07T05:22:07.121" v="1266"/>
          <ac:spMkLst>
            <pc:docMk/>
            <pc:sldMk cId="1578730822" sldId="2721"/>
            <ac:spMk id="57" creationId="{ADF9A79E-EDA2-BB4F-951E-EE9044E40898}"/>
          </ac:spMkLst>
        </pc:sp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" creationId="{2E7061C3-7104-AC4A-ACD6-C744702F60F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6" creationId="{1A52F69C-680F-D745-93FF-FEF64849977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7" creationId="{A394C24E-D7C5-E546-8E21-DA6B4D1F38C6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8" creationId="{4F733FCA-7B6A-1845-8F65-99AB87512C48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9" creationId="{49062F05-22DC-9F47-856A-A6BC2722AE6E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0" creationId="{BBD6FC1D-D730-B345-BDD9-4C31CA6AC82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1" creationId="{D5C65EB4-C247-2D47-A268-0E925B838441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16" creationId="{BDB6EC7E-C0AB-7A4A-B231-D9E4121B97D2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20" creationId="{3B7463A1-2ED6-6147-A661-70442004AD3A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27" creationId="{F1692983-5BDF-1C49-86A3-C4B7ED781FA4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3" creationId="{9E0BDE1A-07E8-E04A-BCB2-89BE4490E243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4" creationId="{ED4BE0A8-6334-914B-897A-DC5B449EC99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5" creationId="{4FE43706-AE1B-304E-AE40-C01C04E7B4E9}"/>
          </ac:cxnSpMkLst>
        </pc:cxnChg>
        <pc:cxnChg chg="add mod">
          <ac:chgData name="魏 星达" userId="ca17b13798aa44f7" providerId="LiveId" clId="{0A74979C-66C2-6247-94E1-CC3EAB695963}" dt="2021-10-07T05:22:07.121" v="1266"/>
          <ac:cxnSpMkLst>
            <pc:docMk/>
            <pc:sldMk cId="1578730822" sldId="2721"/>
            <ac:cxnSpMk id="56" creationId="{137F3FB7-C91B-3341-A496-9E0D8D880D5A}"/>
          </ac:cxnSpMkLst>
        </pc:cxnChg>
      </pc:sldChg>
      <pc:sldChg chg="addSp delSp modSp new mod modAnim">
        <pc:chgData name="魏 星达" userId="ca17b13798aa44f7" providerId="LiveId" clId="{0A74979C-66C2-6247-94E1-CC3EAB695963}" dt="2021-10-07T05:27:50.412" v="1641" actId="206"/>
        <pc:sldMkLst>
          <pc:docMk/>
          <pc:sldMk cId="3622452023" sldId="2722"/>
        </pc:sldMkLst>
        <pc:spChg chg="mod">
          <ac:chgData name="魏 星达" userId="ca17b13798aa44f7" providerId="LiveId" clId="{0A74979C-66C2-6247-94E1-CC3EAB695963}" dt="2021-10-07T05:26:44.992" v="1629" actId="20577"/>
          <ac:spMkLst>
            <pc:docMk/>
            <pc:sldMk cId="3622452023" sldId="2722"/>
            <ac:spMk id="2" creationId="{F45024FE-779E-2A4E-8EAC-C4FD13881614}"/>
          </ac:spMkLst>
        </pc:spChg>
        <pc:spChg chg="del">
          <ac:chgData name="魏 星达" userId="ca17b13798aa44f7" providerId="LiveId" clId="{0A74979C-66C2-6247-94E1-CC3EAB695963}" dt="2021-10-07T05:22:59.351" v="1271" actId="478"/>
          <ac:spMkLst>
            <pc:docMk/>
            <pc:sldMk cId="3622452023" sldId="2722"/>
            <ac:spMk id="3" creationId="{70297B32-AFAD-2041-B5F9-4F49380C8323}"/>
          </ac:spMkLst>
        </pc:spChg>
        <pc:spChg chg="add mod">
          <ac:chgData name="魏 星达" userId="ca17b13798aa44f7" providerId="LiveId" clId="{0A74979C-66C2-6247-94E1-CC3EAB695963}" dt="2021-10-07T05:25:59.376" v="1562" actId="255"/>
          <ac:spMkLst>
            <pc:docMk/>
            <pc:sldMk cId="3622452023" sldId="2722"/>
            <ac:spMk id="5" creationId="{CEC6511B-7ACB-434E-99DA-E0227CF99CB2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7" creationId="{731B3ACD-49A0-C141-8CD0-37737DA77CF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8" creationId="{C9008D1D-A3E6-A641-AEAE-C97297B256C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9" creationId="{85F51168-E12F-1E4B-A6E5-99CD2C34CE6F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0" creationId="{351C141E-3E82-3046-AC5D-8F8CB43FABA7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1" creationId="{F7C29C80-6216-9C42-987F-27F59CA0520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2" creationId="{D414A14D-676D-9C48-989C-F78471072A1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4" creationId="{D70BF740-4ED2-BC44-92CE-405C4DA6991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5" creationId="{FA1540F3-348A-0442-B69F-DC7E479A1E9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6" creationId="{C22FD856-1BEE-DE46-BFC0-1C3FAAB925FC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7" creationId="{06A61EF0-DAB8-CD47-91D1-71F0CF2EB84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8" creationId="{666B9A01-E946-CD4D-9E2A-A484B7108D2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19" creationId="{0A7C3380-EE1E-F643-8116-45A1841E8D05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0" creationId="{92363959-8648-9F43-BAD1-C806E752A849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1" creationId="{FB328B5E-9E45-4B4E-8905-A3012FEABDA0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2" creationId="{C92B1614-4C8A-9B4B-A179-24ED229790C3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3" creationId="{16105D09-A886-2D43-B98A-8FF8B4E068D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4" creationId="{FEBCA1A2-87A1-124D-B0C4-B2D0B35B7B5D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5" creationId="{6ABA4F8A-B5FC-7643-8817-9686AC59A405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6" creationId="{D5C1B2E8-7947-4641-B1FD-0EECCDFB670B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7" creationId="{6A37C7D6-FB82-7B44-AAD9-F83837DC088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29" creationId="{90849C99-57E7-BC46-A901-38D3B736CBEB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30" creationId="{6C4BFB43-EE8E-E540-B4E9-E39FA925B0AD}"/>
          </ac:spMkLst>
        </pc:spChg>
        <pc:spChg chg="add mod">
          <ac:chgData name="魏 星达" userId="ca17b13798aa44f7" providerId="LiveId" clId="{0A74979C-66C2-6247-94E1-CC3EAB695963}" dt="2021-10-07T05:27:08.626" v="1633" actId="1076"/>
          <ac:spMkLst>
            <pc:docMk/>
            <pc:sldMk cId="3622452023" sldId="2722"/>
            <ac:spMk id="32" creationId="{5ED3D045-2016-034A-B1BD-AB6281E1E2C9}"/>
          </ac:spMkLst>
        </pc:spChg>
        <pc:spChg chg="add mod">
          <ac:chgData name="魏 星达" userId="ca17b13798aa44f7" providerId="LiveId" clId="{0A74979C-66C2-6247-94E1-CC3EAB695963}" dt="2021-10-07T05:27:50.412" v="1641" actId="206"/>
          <ac:spMkLst>
            <pc:docMk/>
            <pc:sldMk cId="3622452023" sldId="2722"/>
            <ac:spMk id="33" creationId="{63D3AD99-FFEB-874E-84F6-EEE077110EBA}"/>
          </ac:spMkLst>
        </pc:spChg>
        <pc:spChg chg="add mod">
          <ac:chgData name="魏 星达" userId="ca17b13798aa44f7" providerId="LiveId" clId="{0A74979C-66C2-6247-94E1-CC3EAB695963}" dt="2021-10-07T05:26:57.546" v="1631" actId="1076"/>
          <ac:spMkLst>
            <pc:docMk/>
            <pc:sldMk cId="3622452023" sldId="2722"/>
            <ac:spMk id="34" creationId="{D66AB79D-914D-5847-B14C-7F3DD9A02309}"/>
          </ac:spMkLst>
        </pc:spChg>
        <pc:spChg chg="add mod">
          <ac:chgData name="魏 星达" userId="ca17b13798aa44f7" providerId="LiveId" clId="{0A74979C-66C2-6247-94E1-CC3EAB695963}" dt="2021-10-07T05:27:04.149" v="1632" actId="206"/>
          <ac:spMkLst>
            <pc:docMk/>
            <pc:sldMk cId="3622452023" sldId="2722"/>
            <ac:spMk id="35" creationId="{D43E66B7-F3CE-9C46-9BFA-3C8E6D7DC20E}"/>
          </ac:spMkLst>
        </pc:spChg>
        <pc:spChg chg="add mod">
          <ac:chgData name="魏 星达" userId="ca17b13798aa44f7" providerId="LiveId" clId="{0A74979C-66C2-6247-94E1-CC3EAB695963}" dt="2021-10-07T05:22:59.640" v="1272"/>
          <ac:spMkLst>
            <pc:docMk/>
            <pc:sldMk cId="3622452023" sldId="2722"/>
            <ac:spMk id="36" creationId="{A9D89413-1BD6-9B44-8B03-62BFF1C4E868}"/>
          </ac:spMkLst>
        </pc:sp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6" creationId="{3361F09D-D258-EF4C-AE46-671AC83052C7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13" creationId="{898CB545-11A9-7243-8DA6-DB123088118D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28" creationId="{6C8F4356-6192-8840-9BF4-012FE8DF4643}"/>
          </ac:cxnSpMkLst>
        </pc:cxnChg>
        <pc:cxnChg chg="add mod">
          <ac:chgData name="魏 星达" userId="ca17b13798aa44f7" providerId="LiveId" clId="{0A74979C-66C2-6247-94E1-CC3EAB695963}" dt="2021-10-07T05:22:59.640" v="1272"/>
          <ac:cxnSpMkLst>
            <pc:docMk/>
            <pc:sldMk cId="3622452023" sldId="2722"/>
            <ac:cxnSpMk id="31" creationId="{2C9C77D0-1E17-B04F-9464-98978785EB8D}"/>
          </ac:cxnSpMkLst>
        </pc:cxnChg>
      </pc:sldChg>
      <pc:sldChg chg="addSp delSp modSp new mod modAnim">
        <pc:chgData name="魏 星达" userId="ca17b13798aa44f7" providerId="LiveId" clId="{0A74979C-66C2-6247-94E1-CC3EAB695963}" dt="2021-10-07T05:25:50.105" v="1561" actId="20577"/>
        <pc:sldMkLst>
          <pc:docMk/>
          <pc:sldMk cId="1580987659" sldId="2723"/>
        </pc:sldMkLst>
        <pc:spChg chg="mod">
          <ac:chgData name="魏 星达" userId="ca17b13798aa44f7" providerId="LiveId" clId="{0A74979C-66C2-6247-94E1-CC3EAB695963}" dt="2021-10-07T05:23:27.599" v="1293"/>
          <ac:spMkLst>
            <pc:docMk/>
            <pc:sldMk cId="1580987659" sldId="2723"/>
            <ac:spMk id="2" creationId="{59A45301-E928-7B4D-9CFA-B0C56649D3AB}"/>
          </ac:spMkLst>
        </pc:spChg>
        <pc:spChg chg="mod">
          <ac:chgData name="魏 星达" userId="ca17b13798aa44f7" providerId="LiveId" clId="{0A74979C-66C2-6247-94E1-CC3EAB695963}" dt="2021-10-07T05:25:50.105" v="1561" actId="20577"/>
          <ac:spMkLst>
            <pc:docMk/>
            <pc:sldMk cId="1580987659" sldId="2723"/>
            <ac:spMk id="3" creationId="{102E057F-F180-DD42-BFF9-5ECEB1EA1FA3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6" creationId="{96DDC5CF-3883-FA48-A8D4-35A7A4D808B0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7" creationId="{8F6FF8D8-DF9D-7247-8DCE-54B013400E30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8" creationId="{8FB630CD-BD2F-1F4D-BD19-1BAEDDAB6D65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9" creationId="{7066D3BA-F325-EB46-A670-47D18AF96094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10" creationId="{A9FB07CD-9A5D-604F-95AD-FB492CDA5219}"/>
          </ac:spMkLst>
        </pc:spChg>
        <pc:spChg chg="add del mod">
          <ac:chgData name="魏 星达" userId="ca17b13798aa44f7" providerId="LiveId" clId="{0A74979C-66C2-6247-94E1-CC3EAB695963}" dt="2021-10-07T05:23:43.761" v="1297"/>
          <ac:spMkLst>
            <pc:docMk/>
            <pc:sldMk cId="1580987659" sldId="2723"/>
            <ac:spMk id="11" creationId="{E9FBFA93-131E-1346-9BFB-7282958E135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3" creationId="{D66CA4EA-7ECE-A841-9C94-353362F6C626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4" creationId="{EA4B9FCF-CCB1-3345-8033-E2C5BBAE3D05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5" creationId="{D8E8E40A-BE69-5A40-BB36-495BD85375AF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6" creationId="{C8629194-DCBA-8D42-B567-C287FDEE4B0A}"/>
          </ac:spMkLst>
        </pc:spChg>
        <pc:spChg chg="add mod">
          <ac:chgData name="魏 星达" userId="ca17b13798aa44f7" providerId="LiveId" clId="{0A74979C-66C2-6247-94E1-CC3EAB695963}" dt="2021-10-07T05:24:46.085" v="1310" actId="207"/>
          <ac:spMkLst>
            <pc:docMk/>
            <pc:sldMk cId="1580987659" sldId="2723"/>
            <ac:spMk id="17" creationId="{5DE38C60-B406-9940-8F08-848ED2B4FEED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8" creationId="{63CFB24F-CA56-754A-B55D-4F1D509753C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19" creationId="{BED2D773-2E79-8B45-B68D-751392D6B8C8}"/>
          </ac:spMkLst>
        </pc:spChg>
        <pc:spChg chg="add mod">
          <ac:chgData name="魏 星达" userId="ca17b13798aa44f7" providerId="LiveId" clId="{0A74979C-66C2-6247-94E1-CC3EAB695963}" dt="2021-10-07T05:24:40.510" v="1308" actId="207"/>
          <ac:spMkLst>
            <pc:docMk/>
            <pc:sldMk cId="1580987659" sldId="2723"/>
            <ac:spMk id="20" creationId="{E69F3B26-03DE-7948-99C0-25156C51AF44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21" creationId="{CCB08A23-CDF3-884C-88BD-95D39F6EE88B}"/>
          </ac:spMkLst>
        </pc:spChg>
        <pc:spChg chg="add mod">
          <ac:chgData name="魏 星达" userId="ca17b13798aa44f7" providerId="LiveId" clId="{0A74979C-66C2-6247-94E1-CC3EAB695963}" dt="2021-10-07T05:23:59.979" v="1299" actId="1076"/>
          <ac:spMkLst>
            <pc:docMk/>
            <pc:sldMk cId="1580987659" sldId="2723"/>
            <ac:spMk id="22" creationId="{141CF32D-E3F2-8E4F-93A7-A68CA3075B82}"/>
          </ac:spMkLst>
        </pc:spChg>
        <pc:cxnChg chg="add del mod">
          <ac:chgData name="魏 星达" userId="ca17b13798aa44f7" providerId="LiveId" clId="{0A74979C-66C2-6247-94E1-CC3EAB695963}" dt="2021-10-07T05:23:43.761" v="1297"/>
          <ac:cxnSpMkLst>
            <pc:docMk/>
            <pc:sldMk cId="1580987659" sldId="2723"/>
            <ac:cxnSpMk id="5" creationId="{D26C2036-8BE9-AD47-99FD-50627148BF21}"/>
          </ac:cxnSpMkLst>
        </pc:cxnChg>
        <pc:cxnChg chg="add mod">
          <ac:chgData name="魏 星达" userId="ca17b13798aa44f7" providerId="LiveId" clId="{0A74979C-66C2-6247-94E1-CC3EAB695963}" dt="2021-10-07T05:23:59.979" v="1299" actId="1076"/>
          <ac:cxnSpMkLst>
            <pc:docMk/>
            <pc:sldMk cId="1580987659" sldId="2723"/>
            <ac:cxnSpMk id="12" creationId="{9269FB7D-D2B9-1146-9EA3-58B6EE7E6F71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2021/10/27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17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76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371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假设</a:t>
            </a:r>
            <a:r>
              <a:rPr kumimoji="1" lang="en-US" altLang="zh-CN" dirty="0"/>
              <a:t>A</a:t>
            </a:r>
            <a:r>
              <a:rPr kumimoji="1" lang="zh-CN" altLang="en-US" dirty="0"/>
              <a:t>之前没有被</a:t>
            </a:r>
            <a:r>
              <a:rPr kumimoji="1" lang="en-US" altLang="zh-CN" dirty="0"/>
              <a:t>TX</a:t>
            </a:r>
            <a:r>
              <a:rPr kumimoji="1" lang="zh-CN" altLang="en-US" dirty="0"/>
              <a:t>写过，即</a:t>
            </a:r>
            <a:r>
              <a:rPr kumimoji="1" lang="en-US" altLang="zh-CN" dirty="0"/>
              <a:t>A</a:t>
            </a:r>
            <a:r>
              <a:rPr kumimoji="1" lang="zh-CN" altLang="en-US" dirty="0"/>
              <a:t>只写一次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5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254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96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dirty="0"/>
              <a:t>Only the write-set is enough. Equivalent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read)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release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2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46287-A3D6-864A-8D46-815BA6A2B95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07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answer: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yes.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180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Transaction: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OCC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4043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D0A69-8886-934D-AF5E-51B780BC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FE6CE-2146-A548-ABDC-E613EA9F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22D7E9-7ADF-F14D-A667-231334A8EA23}"/>
              </a:ext>
            </a:extLst>
          </p:cNvPr>
          <p:cNvSpPr txBox="1"/>
          <p:nvPr/>
        </p:nvSpPr>
        <p:spPr>
          <a:xfrm>
            <a:off x="5188805" y="4124966"/>
            <a:ext cx="46634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if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item.count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&gt; 0: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tem.count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-= 1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Cart.add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(item)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DDD9AE-C33B-8343-B96E-304352C2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38033"/>
            <a:ext cx="4215560" cy="2554885"/>
          </a:xfrm>
          <a:prstGeom prst="rect">
            <a:avLst/>
          </a:prstGeom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7438229F-973B-6741-AB49-C736BB9EDFEA}"/>
              </a:ext>
            </a:extLst>
          </p:cNvPr>
          <p:cNvSpPr/>
          <p:nvPr/>
        </p:nvSpPr>
        <p:spPr>
          <a:xfrm>
            <a:off x="3976021" y="3429628"/>
            <a:ext cx="1212784" cy="866052"/>
          </a:xfrm>
          <a:custGeom>
            <a:avLst/>
            <a:gdLst>
              <a:gd name="connsiteX0" fmla="*/ 0 w 1212784"/>
              <a:gd name="connsiteY0" fmla="*/ 0 h 866052"/>
              <a:gd name="connsiteX1" fmla="*/ 616017 w 1212784"/>
              <a:gd name="connsiteY1" fmla="*/ 231007 h 866052"/>
              <a:gd name="connsiteX2" fmla="*/ 481264 w 1212784"/>
              <a:gd name="connsiteY2" fmla="*/ 789272 h 866052"/>
              <a:gd name="connsiteX3" fmla="*/ 1212784 w 1212784"/>
              <a:gd name="connsiteY3" fmla="*/ 847023 h 86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784" h="866052">
                <a:moveTo>
                  <a:pt x="0" y="0"/>
                </a:moveTo>
                <a:cubicBezTo>
                  <a:pt x="267903" y="49731"/>
                  <a:pt x="535806" y="99462"/>
                  <a:pt x="616017" y="231007"/>
                </a:cubicBezTo>
                <a:cubicBezTo>
                  <a:pt x="696228" y="362552"/>
                  <a:pt x="381803" y="686603"/>
                  <a:pt x="481264" y="789272"/>
                </a:cubicBezTo>
                <a:cubicBezTo>
                  <a:pt x="580725" y="891941"/>
                  <a:pt x="896754" y="869482"/>
                  <a:pt x="1212784" y="84702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FDF135-4809-104F-88F1-51F010DBF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870" y="3482874"/>
            <a:ext cx="394301" cy="3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73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Review: 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113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(all-or-nothing)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(before-or-after)</a:t>
            </a:r>
          </a:p>
          <a:p>
            <a:r>
              <a:rPr kumimoji="1" lang="en-US" altLang="zh-CN" dirty="0"/>
              <a:t>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1731731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can a TX provide?  ACID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Review: Atomicity: All-or-nothing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7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What is consistent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Transaction alone is not sufficient for consistency </a:t>
            </a:r>
          </a:p>
          <a:p>
            <a:pPr lvl="1"/>
            <a:r>
              <a:rPr kumimoji="1" lang="en-US" altLang="zh-CN" dirty="0"/>
              <a:t>E.g., If the programmer writes the incorrect program. 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40" y="3749106"/>
            <a:ext cx="5040560" cy="16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92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Isolation &amp; Durability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Isolation: Two concurrently transactions are isolated 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18BE5-AFD4-2D4B-9B7B-917896F86C36}"/>
              </a:ext>
            </a:extLst>
          </p:cNvPr>
          <p:cNvSpPr/>
          <p:nvPr/>
        </p:nvSpPr>
        <p:spPr>
          <a:xfrm>
            <a:off x="458688" y="2353444"/>
            <a:ext cx="699512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There are many isolation levels, we will talk about this later</a:t>
            </a:r>
          </a:p>
        </p:txBody>
      </p:sp>
    </p:spTree>
    <p:extLst>
      <p:ext uri="{BB962C8B-B14F-4D97-AF65-F5344CB8AC3E}">
        <p14:creationId xmlns:p14="http://schemas.microsoft.com/office/powerpoint/2010/main" val="3651816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Enforcing ACID properties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(see the last last lecture)</a:t>
            </a:r>
          </a:p>
          <a:p>
            <a:pPr>
              <a:buFontTx/>
              <a:buChar char="-"/>
            </a:pPr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Concurrency control methods (last &amp; </a:t>
            </a:r>
            <a:r>
              <a:rPr kumimoji="1" lang="en-US" altLang="zh-CN" b="1" dirty="0">
                <a:solidFill>
                  <a:srgbClr val="C00000"/>
                </a:solidFill>
              </a:rPr>
              <a:t>this lecture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29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 Serialization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/>
              <a:t>Goal: run transactions T1, T2, .., TN concurrently, and have it "</a:t>
            </a:r>
            <a:r>
              <a:rPr lang="en-US" altLang="zh-CN">
                <a:solidFill>
                  <a:srgbClr val="BE384B"/>
                </a:solidFill>
              </a:rPr>
              <a:t>appears</a:t>
            </a:r>
            <a:r>
              <a:rPr lang="en-US" altLang="zh-CN" b="0"/>
              <a:t>" as if they ran sequentially</a:t>
            </a:r>
            <a:endParaRPr lang="zh-CN" altLang="en-US" b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624536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148064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commit</a:t>
            </a:r>
          </a:p>
        </p:txBody>
      </p:sp>
    </p:spTree>
    <p:extLst>
      <p:ext uri="{BB962C8B-B14F-4D97-AF65-F5344CB8AC3E}">
        <p14:creationId xmlns:p14="http://schemas.microsoft.com/office/powerpoint/2010/main" val="1991643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6F8E3D-9A1F-B844-B9DE-B7E857E9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053242"/>
            <a:ext cx="9144000" cy="263152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3BD60EB-56E6-834C-813F-EEF8DDB6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serializability is ideal?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5FCF7-E963-1743-9411-340D83D8E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Because it simplifies the programmer to enforce consistency</a:t>
            </a:r>
          </a:p>
          <a:p>
            <a:pPr lvl="1"/>
            <a:r>
              <a:rPr kumimoji="1" lang="en-US" altLang="zh-CN" dirty="0"/>
              <a:t>Recall: consistency depends on how the programmer writes the program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63244-2586-7449-8CAB-70815D257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639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serializability is ideal? 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transactions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</a:t>
                </a:r>
                <a:r>
                  <a:rPr kumimoji="1" lang="en-US" altLang="zh-CN" baseline="-25000" dirty="0"/>
                  <a:t>0</a:t>
                </a:r>
                <a:r>
                  <a:rPr kumimoji="1" lang="en-US" altLang="zh-CN" dirty="0"/>
                  <a:t> is consistent, then C</a:t>
                </a:r>
                <a:r>
                  <a:rPr kumimoji="1" lang="en-US" altLang="zh-CN" baseline="-25000" dirty="0"/>
                  <a:t>n</a:t>
                </a:r>
                <a:r>
                  <a:rPr kumimoji="1" lang="en-US" altLang="zh-CN" dirty="0"/>
                  <a:t> must be consistent </a:t>
                </a: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93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8F3E0E-BFC6-824C-937C-EEE5C488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two-phase locking to achieve serializability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CC797-10EB-754D-87E7-754BCA76B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/>
              <a:t>Only acquire the data lock before accessing</a:t>
            </a:r>
          </a:p>
          <a:p>
            <a:r>
              <a:rPr kumimoji="1" lang="en-US" altLang="zh-CN"/>
              <a:t>Release the lock after the TX commits</a:t>
            </a:r>
          </a:p>
          <a:p>
            <a:r>
              <a:rPr kumimoji="1" lang="en-US" altLang="zh-CN"/>
              <a:t>How to implement? </a:t>
            </a:r>
          </a:p>
          <a:p>
            <a:pPr lvl="1"/>
            <a:r>
              <a:rPr kumimoji="1" lang="en-US" altLang="zh-CN"/>
              <a:t>Recall that TX must call TX’s read/write interfaces to read/write data</a:t>
            </a:r>
          </a:p>
          <a:p>
            <a:pPr lvl="1"/>
            <a:r>
              <a:rPr kumimoji="1" lang="en-US" altLang="zh-CN"/>
              <a:t>Co-locate the lock in the TX’s read/write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A6E90A-4F87-0147-BDF3-C6BB590C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7549091-7281-5742-95F4-4E9A8E215C2F}"/>
              </a:ext>
            </a:extLst>
          </p:cNvPr>
          <p:cNvSpPr/>
          <p:nvPr/>
        </p:nvSpPr>
        <p:spPr>
          <a:xfrm>
            <a:off x="4283968" y="3476717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DB2BFA-CE6A-9540-B0D3-16745676F298}"/>
              </a:ext>
            </a:extLst>
          </p:cNvPr>
          <p:cNvSpPr/>
          <p:nvPr/>
        </p:nvSpPr>
        <p:spPr>
          <a:xfrm>
            <a:off x="4289456" y="3518729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96B4CC5-73CB-6E4F-A5AB-C2CD86F375FE}"/>
              </a:ext>
            </a:extLst>
          </p:cNvPr>
          <p:cNvSpPr/>
          <p:nvPr/>
        </p:nvSpPr>
        <p:spPr>
          <a:xfrm>
            <a:off x="6165721" y="4107043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Acquire(A)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758F3428-A8E2-6145-9ECC-3E717FB3B14D}"/>
              </a:ext>
            </a:extLst>
          </p:cNvPr>
          <p:cNvSpPr/>
          <p:nvPr/>
        </p:nvSpPr>
        <p:spPr>
          <a:xfrm>
            <a:off x="5822945" y="4148283"/>
            <a:ext cx="432048" cy="752661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7A9007-8F02-DA41-846D-3BF52996C015}"/>
              </a:ext>
            </a:extLst>
          </p:cNvPr>
          <p:cNvSpPr/>
          <p:nvPr/>
        </p:nvSpPr>
        <p:spPr>
          <a:xfrm>
            <a:off x="6166947" y="4464104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Lock_set.add</a:t>
            </a:r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BB4A986-B2F8-E34A-9BB6-F66ABB66F36E}"/>
              </a:ext>
            </a:extLst>
          </p:cNvPr>
          <p:cNvSpPr/>
          <p:nvPr/>
        </p:nvSpPr>
        <p:spPr>
          <a:xfrm>
            <a:off x="2265669" y="3778951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Lock_set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= {}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38D91F30-64E7-DA48-9BDF-E94E91D9C493}"/>
              </a:ext>
            </a:extLst>
          </p:cNvPr>
          <p:cNvSpPr/>
          <p:nvPr/>
        </p:nvSpPr>
        <p:spPr>
          <a:xfrm>
            <a:off x="3940945" y="3745282"/>
            <a:ext cx="432048" cy="527104"/>
          </a:xfrm>
          <a:prstGeom prst="leftBrace">
            <a:avLst/>
          </a:prstGeom>
          <a:ln w="19050"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2AE1C1-37D4-5941-A65A-138C8C37ECE1}"/>
              </a:ext>
            </a:extLst>
          </p:cNvPr>
          <p:cNvSpPr/>
          <p:nvPr/>
        </p:nvSpPr>
        <p:spPr>
          <a:xfrm>
            <a:off x="1692833" y="4817766"/>
            <a:ext cx="2464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for r in </a:t>
            </a:r>
            <a:r>
              <a:rPr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Lock_set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Release(r)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左大括号 22">
            <a:extLst>
              <a:ext uri="{FF2B5EF4-FFF2-40B4-BE49-F238E27FC236}">
                <a16:creationId xmlns:a16="http://schemas.microsoft.com/office/drawing/2014/main" id="{27FEDA75-EA5D-0E45-B73E-A2CFB2580920}"/>
              </a:ext>
            </a:extLst>
          </p:cNvPr>
          <p:cNvSpPr/>
          <p:nvPr/>
        </p:nvSpPr>
        <p:spPr>
          <a:xfrm>
            <a:off x="3940945" y="4848507"/>
            <a:ext cx="432048" cy="527104"/>
          </a:xfrm>
          <a:prstGeom prst="leftBrace">
            <a:avLst/>
          </a:prstGeom>
          <a:ln w="19050"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1993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D8A111-377A-1949-B155-D54E85B83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3B0E5F-68A1-7C46-B806-9015009EC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2AD76B01-8356-6742-96FE-A4B08E5D8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7501" y="2587500"/>
            <a:ext cx="2159999" cy="126598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>
                <a:effectLst/>
                <a:latin typeface="Eras Medium ITC" pitchFamily="34" charset="0"/>
              </a:rPr>
              <a:t>Update Binyu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Haibo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Sandy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</a:t>
            </a:r>
            <a:r>
              <a:rPr lang="en-US" altLang="zh-CN" sz="1500" i="0" err="1">
                <a:effectLst/>
                <a:latin typeface="Eras Medium ITC" pitchFamily="34" charset="0"/>
              </a:rPr>
              <a:t>Yubin</a:t>
            </a:r>
            <a:endParaRPr lang="en-US" altLang="zh-CN" sz="1500" i="0">
              <a:effectLst/>
              <a:latin typeface="Eras Medium ITC" pitchFamily="34" charset="0"/>
            </a:endParaRPr>
          </a:p>
          <a:p>
            <a:r>
              <a:rPr lang="en-US" altLang="zh-CN" sz="1833" i="0">
                <a:effectLst/>
                <a:latin typeface="Eras Medium ITC" pitchFamily="34" charset="0"/>
              </a:rPr>
              <a:t>Commit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81B43B7B-A7DD-9F4A-A876-76B2C094B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984" y="3102741"/>
            <a:ext cx="2970000" cy="75308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 dirty="0">
                <a:effectLst/>
                <a:latin typeface="Eras Medium ITC" pitchFamily="34" charset="0"/>
              </a:rPr>
              <a:t>Update</a:t>
            </a:r>
            <a:r>
              <a:rPr lang="zh-CN" altLang="en-US" sz="1500" i="0" dirty="0"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Rong</a:t>
            </a:r>
            <a:r>
              <a:rPr lang="zh-CN" altLang="en-US" sz="1500" i="0" dirty="0"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to</a:t>
            </a:r>
            <a:r>
              <a:rPr lang="zh-CN" altLang="en-US" sz="1500" i="0" dirty="0"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SS</a:t>
            </a:r>
          </a:p>
          <a:p>
            <a:r>
              <a:rPr lang="en-US" altLang="zh-CN" sz="1500" i="0" dirty="0">
                <a:effectLst/>
                <a:latin typeface="Eras Medium ITC" pitchFamily="34" charset="0"/>
              </a:rPr>
              <a:t>Update </a:t>
            </a:r>
            <a:r>
              <a:rPr lang="en-US" altLang="zh-CN" sz="1500" i="0" dirty="0" err="1">
                <a:effectLst/>
                <a:latin typeface="Eras Medium ITC" pitchFamily="34" charset="0"/>
              </a:rPr>
              <a:t>Xujia</a:t>
            </a:r>
            <a:r>
              <a:rPr lang="zh-CN" altLang="en-US" sz="1500" i="0" dirty="0"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to</a:t>
            </a:r>
            <a:r>
              <a:rPr lang="zh-CN" altLang="en-US" sz="1500" i="0" dirty="0"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SS</a:t>
            </a:r>
          </a:p>
          <a:p>
            <a:r>
              <a:rPr lang="en-US" altLang="zh-CN" sz="1500" i="0" dirty="0">
                <a:effectLst/>
                <a:latin typeface="Eras Medium ITC" pitchFamily="34" charset="0"/>
              </a:rPr>
              <a:t>Commit (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release all locks</a:t>
            </a:r>
            <a:r>
              <a:rPr lang="en-US" altLang="zh-CN" sz="1500" i="0" dirty="0">
                <a:effectLst/>
                <a:latin typeface="Eras Medium ITC" pitchFamily="34" charset="0"/>
              </a:rPr>
              <a:t>)</a:t>
            </a:r>
          </a:p>
        </p:txBody>
      </p:sp>
      <p:sp>
        <p:nvSpPr>
          <p:cNvPr id="7" name="Right Triangle 3">
            <a:extLst>
              <a:ext uri="{FF2B5EF4-FFF2-40B4-BE49-F238E27FC236}">
                <a16:creationId xmlns:a16="http://schemas.microsoft.com/office/drawing/2014/main" id="{756BB542-BAB4-3944-8030-D8DB9561E231}"/>
              </a:ext>
            </a:extLst>
          </p:cNvPr>
          <p:cNvSpPr/>
          <p:nvPr/>
        </p:nvSpPr>
        <p:spPr>
          <a:xfrm rot="10800000">
            <a:off x="3867500" y="25875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ight Triangle 39">
            <a:extLst>
              <a:ext uri="{FF2B5EF4-FFF2-40B4-BE49-F238E27FC236}">
                <a16:creationId xmlns:a16="http://schemas.microsoft.com/office/drawing/2014/main" id="{3592330D-9A34-B44B-B454-0F9F0A622555}"/>
              </a:ext>
            </a:extLst>
          </p:cNvPr>
          <p:cNvSpPr/>
          <p:nvPr/>
        </p:nvSpPr>
        <p:spPr>
          <a:xfrm rot="10800000">
            <a:off x="7082984" y="3102741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10F37A3E-829B-E34B-9CF5-FF204FEE4FEE}"/>
              </a:ext>
            </a:extLst>
          </p:cNvPr>
          <p:cNvSpPr/>
          <p:nvPr/>
        </p:nvSpPr>
        <p:spPr>
          <a:xfrm>
            <a:off x="1587500" y="1402897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03382546-7471-FD49-9039-5B6AD67F5021}"/>
              </a:ext>
            </a:extLst>
          </p:cNvPr>
          <p:cNvSpPr/>
          <p:nvPr/>
        </p:nvSpPr>
        <p:spPr>
          <a:xfrm>
            <a:off x="1977500" y="1402897"/>
            <a:ext cx="2160000" cy="850967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Update </a:t>
            </a: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>
                <a:latin typeface="Eras Medium ITC" pitchFamily="34" charset="0"/>
              </a:rPr>
              <a:t>(set salary=1.1*salary) where </a:t>
            </a:r>
            <a:r>
              <a:rPr lang="en-US" altLang="zh-CN" sz="1500" err="1">
                <a:latin typeface="Eras Medium ITC" pitchFamily="34" charset="0"/>
              </a:rPr>
              <a:t>dept</a:t>
            </a:r>
            <a:r>
              <a:rPr lang="en-US" altLang="zh-CN" sz="1500">
                <a:latin typeface="Eras Medium ITC" pitchFamily="34" charset="0"/>
              </a:rPr>
              <a:t>=‘SS’ 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5E6EB2DE-9B9B-834F-BE60-896F9549AC19}"/>
              </a:ext>
            </a:extLst>
          </p:cNvPr>
          <p:cNvSpPr/>
          <p:nvPr/>
        </p:nvSpPr>
        <p:spPr>
          <a:xfrm>
            <a:off x="4817483" y="1381000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81283B6B-317B-8041-A0B4-D4F95632FC13}"/>
              </a:ext>
            </a:extLst>
          </p:cNvPr>
          <p:cNvSpPr/>
          <p:nvPr/>
        </p:nvSpPr>
        <p:spPr>
          <a:xfrm>
            <a:off x="5207482" y="1381000"/>
            <a:ext cx="2145502" cy="1081799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 dirty="0">
                <a:latin typeface="Eras Medium ITC" pitchFamily="34" charset="0"/>
              </a:rPr>
              <a:t>Update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latin typeface="Eras Medium ITC" pitchFamily="34" charset="0"/>
              </a:rPr>
              <a:t>(set dept=‘SS’) where </a:t>
            </a:r>
            <a:r>
              <a:rPr lang="en-US" altLang="zh-CN" sz="1500" dirty="0" err="1">
                <a:latin typeface="Eras Medium ITC" pitchFamily="34" charset="0"/>
              </a:rPr>
              <a:t>emp.name</a:t>
            </a:r>
            <a:r>
              <a:rPr lang="en-US" altLang="zh-CN" sz="1500" dirty="0">
                <a:latin typeface="Eras Medium ITC" pitchFamily="34" charset="0"/>
              </a:rPr>
              <a:t>=‘Rong’ or “</a:t>
            </a:r>
            <a:r>
              <a:rPr lang="en-US" altLang="zh-CN" sz="1500" dirty="0" err="1">
                <a:latin typeface="Eras Medium ITC" pitchFamily="34" charset="0"/>
              </a:rPr>
              <a:t>Xujia</a:t>
            </a:r>
            <a:r>
              <a:rPr lang="en-US" altLang="zh-CN" sz="1500" dirty="0">
                <a:latin typeface="Eras Medium ITC" pitchFamily="34" charset="0"/>
              </a:rPr>
              <a:t>” 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E71FDC3F-95C3-6B47-A068-52AEB4A0229D}"/>
              </a:ext>
            </a:extLst>
          </p:cNvPr>
          <p:cNvSpPr/>
          <p:nvPr/>
        </p:nvSpPr>
        <p:spPr>
          <a:xfrm>
            <a:off x="457200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R1(B)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FE4DC2C2-64F9-6346-8418-5E574172BE72}"/>
              </a:ext>
            </a:extLst>
          </p:cNvPr>
          <p:cNvSpPr/>
          <p:nvPr/>
        </p:nvSpPr>
        <p:spPr>
          <a:xfrm>
            <a:off x="1299469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R1(H)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2397E1A2-EE36-7F4D-8D9B-8662BA531E43}"/>
              </a:ext>
            </a:extLst>
          </p:cNvPr>
          <p:cNvSpPr/>
          <p:nvPr/>
        </p:nvSpPr>
        <p:spPr>
          <a:xfrm>
            <a:off x="2219739" y="4619722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W2(R)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9820A1A-8804-0041-8981-AF3C9F786AFC}"/>
              </a:ext>
            </a:extLst>
          </p:cNvPr>
          <p:cNvSpPr/>
          <p:nvPr/>
        </p:nvSpPr>
        <p:spPr>
          <a:xfrm>
            <a:off x="3350008" y="4619722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W2(X)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2DF58512-6574-2640-BEBD-61F1ABA4937E}"/>
              </a:ext>
            </a:extLst>
          </p:cNvPr>
          <p:cNvSpPr/>
          <p:nvPr/>
        </p:nvSpPr>
        <p:spPr>
          <a:xfrm>
            <a:off x="4486696" y="4619722"/>
            <a:ext cx="46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C2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0454433F-6B77-904D-BFE2-BD41EB86B5F5}"/>
              </a:ext>
            </a:extLst>
          </p:cNvPr>
          <p:cNvSpPr/>
          <p:nvPr/>
        </p:nvSpPr>
        <p:spPr>
          <a:xfrm>
            <a:off x="5136668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</a:t>
            </a:r>
            <a:r>
              <a:rPr lang="en-US" altLang="zh-CN" sz="2000" b="1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CBCA15A5-6D7B-A449-945D-31388CB5CA1B}"/>
              </a:ext>
            </a:extLst>
          </p:cNvPr>
          <p:cNvSpPr/>
          <p:nvPr/>
        </p:nvSpPr>
        <p:spPr>
          <a:xfrm>
            <a:off x="6032197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R1(S)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F758BD47-477A-B84A-887B-618D18BFAB76}"/>
              </a:ext>
            </a:extLst>
          </p:cNvPr>
          <p:cNvSpPr/>
          <p:nvPr/>
        </p:nvSpPr>
        <p:spPr>
          <a:xfrm>
            <a:off x="6927726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R1(Y)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6B8C48F3-835A-D947-A84B-AA0C418F3969}"/>
              </a:ext>
            </a:extLst>
          </p:cNvPr>
          <p:cNvSpPr/>
          <p:nvPr/>
        </p:nvSpPr>
        <p:spPr>
          <a:xfrm>
            <a:off x="7791226" y="4619722"/>
            <a:ext cx="46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C1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EEE7266-C1E1-EF44-B195-D2A0FB252067}"/>
              </a:ext>
            </a:extLst>
          </p:cNvPr>
          <p:cNvGrpSpPr/>
          <p:nvPr/>
        </p:nvGrpSpPr>
        <p:grpSpPr>
          <a:xfrm>
            <a:off x="5544477" y="3937000"/>
            <a:ext cx="2293405" cy="441040"/>
            <a:chOff x="5637208" y="3767961"/>
            <a:chExt cx="2293405" cy="441040"/>
          </a:xfrm>
        </p:grpSpPr>
        <p:sp>
          <p:nvSpPr>
            <p:cNvPr id="32" name="圆角矩形标注 31">
              <a:extLst>
                <a:ext uri="{FF2B5EF4-FFF2-40B4-BE49-F238E27FC236}">
                  <a16:creationId xmlns:a16="http://schemas.microsoft.com/office/drawing/2014/main" id="{CA418038-0FF2-3B4E-84DB-34DD7DA7A352}"/>
                </a:ext>
              </a:extLst>
            </p:cNvPr>
            <p:cNvSpPr/>
            <p:nvPr/>
          </p:nvSpPr>
          <p:spPr>
            <a:xfrm>
              <a:off x="5637208" y="3767961"/>
              <a:ext cx="2154018" cy="441040"/>
            </a:xfrm>
            <a:prstGeom prst="wedgeRoundRectCallout">
              <a:avLst>
                <a:gd name="adj1" fmla="val -37979"/>
                <a:gd name="adj2" fmla="val 111492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B604A2F-9575-3842-BCB6-42672A22F95B}"/>
                </a:ext>
              </a:extLst>
            </p:cNvPr>
            <p:cNvSpPr txBox="1"/>
            <p:nvPr/>
          </p:nvSpPr>
          <p:spPr>
            <a:xfrm>
              <a:off x="5637208" y="3767961"/>
              <a:ext cx="22934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Only </a:t>
              </a:r>
              <a:r>
                <a:rPr kumimoji="1" lang="en-US" altLang="zh-CN" err="1"/>
                <a:t>rong</a:t>
              </a:r>
              <a:r>
                <a:rPr kumimoji="1" lang="en-US" altLang="zh-CN"/>
                <a:t> no </a:t>
              </a:r>
              <a:r>
                <a:rPr kumimoji="1" lang="en-US" altLang="zh-CN" err="1"/>
                <a:t>xujia</a:t>
              </a:r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E475A708-5FB8-3A49-B9ED-A2F69901BDF8}"/>
              </a:ext>
            </a:extLst>
          </p:cNvPr>
          <p:cNvSpPr txBox="1"/>
          <p:nvPr/>
        </p:nvSpPr>
        <p:spPr>
          <a:xfrm>
            <a:off x="895327" y="5116802"/>
            <a:ext cx="6827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dirty="0">
                <a:latin typeface="Eras Medium ITC" pitchFamily="34" charset="0"/>
              </a:rPr>
              <a:t>Note: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 err="1">
                <a:latin typeface="Eras Medium ITC" pitchFamily="34" charset="0"/>
              </a:rPr>
              <a:t>emp.name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is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not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locked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for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better</a:t>
            </a:r>
            <a:r>
              <a:rPr lang="zh-CN" altLang="en-US" sz="1800" dirty="0">
                <a:latin typeface="Eras Medium ITC" pitchFamily="34" charset="0"/>
              </a:rPr>
              <a:t> </a:t>
            </a:r>
            <a:r>
              <a:rPr lang="en-US" altLang="zh-CN" sz="1800" dirty="0">
                <a:latin typeface="Eras Medium ITC" pitchFamily="34" charset="0"/>
              </a:rPr>
              <a:t>concurrency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376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92166B-CA4D-8C4F-AF07-BD19E29C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172BD4-DC0A-FA4D-970F-5CC5A3275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9348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Issue</a:t>
            </a:r>
            <a:r>
              <a:rPr kumimoji="1" lang="en-US" altLang="zh-CN" dirty="0"/>
              <a:t>: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Only lock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things you touch,</a:t>
            </a:r>
          </a:p>
          <a:p>
            <a:pPr lvl="1"/>
            <a:r>
              <a:rPr kumimoji="1" lang="en-US" altLang="zh-CN" dirty="0"/>
              <a:t>but must guarantee non-existence of any new ones!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Solutions</a:t>
            </a:r>
          </a:p>
          <a:p>
            <a:pPr lvl="1"/>
            <a:r>
              <a:rPr kumimoji="1" lang="en-US" altLang="zh-CN" dirty="0"/>
              <a:t>Predicate locking</a:t>
            </a:r>
          </a:p>
          <a:p>
            <a:pPr lvl="1"/>
            <a:r>
              <a:rPr kumimoji="1" lang="en-US" altLang="zh-CN" dirty="0"/>
              <a:t>Range locks in a B-tree index (e.g., assumes an index on </a:t>
            </a:r>
            <a:r>
              <a:rPr kumimoji="1" lang="en-US" altLang="zh-CN" b="1" dirty="0">
                <a:solidFill>
                  <a:srgbClr val="C00000"/>
                </a:solidFill>
              </a:rPr>
              <a:t>dept</a:t>
            </a:r>
            <a:r>
              <a:rPr kumimoji="1" lang="en-US" altLang="zh-CN" dirty="0"/>
              <a:t>), </a:t>
            </a:r>
            <a:br>
              <a:rPr kumimoji="1" lang="en-US" altLang="zh-CN" dirty="0"/>
            </a:br>
            <a:r>
              <a:rPr kumimoji="1" lang="en-US" altLang="zh-CN" dirty="0"/>
              <a:t>or lock entire table</a:t>
            </a:r>
          </a:p>
          <a:p>
            <a:pPr lvl="1"/>
            <a:r>
              <a:rPr kumimoji="1" lang="en-US" altLang="zh-CN" dirty="0"/>
              <a:t>Often ignore in practice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7D1B58-5A41-4F4C-9FB0-99DE9179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1F5A883-376A-564F-99F2-6A6DFC044862}"/>
              </a:ext>
            </a:extLst>
          </p:cNvPr>
          <p:cNvSpPr/>
          <p:nvPr/>
        </p:nvSpPr>
        <p:spPr>
          <a:xfrm>
            <a:off x="2075104" y="2444387"/>
            <a:ext cx="5201221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>
                <a:latin typeface="Eras Medium ITC" pitchFamily="34" charset="0"/>
              </a:rPr>
              <a:t>Two operations conflict </a:t>
            </a:r>
            <a:r>
              <a:rPr lang="en-US" altLang="zh-CN">
                <a:latin typeface="Eras Medium ITC" pitchFamily="34" charset="0"/>
                <a:sym typeface="Wingdings" pitchFamily="2" charset="2"/>
              </a:rPr>
              <a:t> </a:t>
            </a:r>
            <a:r>
              <a:rPr lang="en-US" altLang="zh-CN">
                <a:latin typeface="Eras Medium ITC" pitchFamily="34" charset="0"/>
              </a:rPr>
              <a:t>they access the same </a:t>
            </a:r>
            <a:r>
              <a:rPr lang="en-US" altLang="zh-CN" b="1">
                <a:solidFill>
                  <a:srgbClr val="FF0066"/>
                </a:solidFill>
                <a:latin typeface="Eras Medium ITC" pitchFamily="34" charset="0"/>
              </a:rPr>
              <a:t>data item </a:t>
            </a:r>
            <a:r>
              <a:rPr lang="en-US" altLang="zh-CN">
                <a:latin typeface="Eras Medium ITC" pitchFamily="34" charset="0"/>
              </a:rPr>
              <a:t>and at least one is a write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1A9F72F1-851F-714A-805A-B9409713ED79}"/>
              </a:ext>
            </a:extLst>
          </p:cNvPr>
          <p:cNvSpPr/>
          <p:nvPr/>
        </p:nvSpPr>
        <p:spPr>
          <a:xfrm>
            <a:off x="2391630" y="3028678"/>
            <a:ext cx="433552" cy="467594"/>
          </a:xfrm>
          <a:custGeom>
            <a:avLst/>
            <a:gdLst>
              <a:gd name="connsiteX0" fmla="*/ 0 w 520262"/>
              <a:gd name="connsiteY0" fmla="*/ 0 h 561113"/>
              <a:gd name="connsiteX1" fmla="*/ 141889 w 520262"/>
              <a:gd name="connsiteY1" fmla="*/ 551793 h 561113"/>
              <a:gd name="connsiteX2" fmla="*/ 315310 w 520262"/>
              <a:gd name="connsiteY2" fmla="*/ 346841 h 561113"/>
              <a:gd name="connsiteX3" fmla="*/ 520262 w 520262"/>
              <a:gd name="connsiteY3" fmla="*/ 346841 h 5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561113">
                <a:moveTo>
                  <a:pt x="0" y="0"/>
                </a:moveTo>
                <a:cubicBezTo>
                  <a:pt x="44668" y="246993"/>
                  <a:pt x="89337" y="493986"/>
                  <a:pt x="141889" y="551793"/>
                </a:cubicBezTo>
                <a:cubicBezTo>
                  <a:pt x="194441" y="609600"/>
                  <a:pt x="252248" y="381000"/>
                  <a:pt x="315310" y="346841"/>
                </a:cubicBezTo>
                <a:cubicBezTo>
                  <a:pt x="378372" y="312682"/>
                  <a:pt x="449317" y="329761"/>
                  <a:pt x="520262" y="34684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261434-B231-9846-8E38-2AB0AD86458F}"/>
              </a:ext>
            </a:extLst>
          </p:cNvPr>
          <p:cNvSpPr/>
          <p:nvPr/>
        </p:nvSpPr>
        <p:spPr>
          <a:xfrm>
            <a:off x="2772630" y="3111552"/>
            <a:ext cx="313739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Eras Medium ITC" pitchFamily="34" charset="0"/>
              </a:rPr>
              <a:t>e.g., object, row, list, entire table, ...</a:t>
            </a:r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33265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Is two-phase-locking sufficient?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6285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3456F-06E1-E645-A584-EB4D95DAD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2PL: 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A5093-E990-234B-AD2D-A58A4905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 is </a:t>
            </a:r>
            <a:r>
              <a:rPr kumimoji="1" lang="en-US" altLang="zh-CN" dirty="0">
                <a:solidFill>
                  <a:srgbClr val="C00000"/>
                </a:solidFill>
                <a:ea typeface="MS PGothic" charset="0"/>
              </a:rPr>
              <a:t>p</a:t>
            </a:r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essimistic</a:t>
            </a:r>
            <a:r>
              <a:rPr lang="en-US" altLang="zh-CN" dirty="0">
                <a:ea typeface="MS PGothic" charset="0"/>
              </a:rPr>
              <a:t>: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What can happen if two TX are waiting for each other?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7FE-57FD-D940-ADC9-F6989909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F6B5181-85F1-8146-8855-B1BAE0D6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091" y="2455202"/>
            <a:ext cx="5569818" cy="296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2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Methods for resolving the deadlock is not ideal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 Not support general TX: TX must know the read/write sets before execution</a:t>
            </a:r>
          </a:p>
          <a:p>
            <a:r>
              <a:rPr kumimoji="1" lang="en-US" altLang="zh-CN" dirty="0"/>
              <a:t>2. Detect deadlock by calculating the conflict graph</a:t>
            </a:r>
          </a:p>
          <a:p>
            <a:pPr lvl="1"/>
            <a:r>
              <a:rPr kumimoji="1" lang="en-US" altLang="zh-CN" dirty="0"/>
              <a:t>If there is a cycle, then there must be a deadlock</a:t>
            </a:r>
          </a:p>
          <a:p>
            <a:pPr lvl="1"/>
            <a:r>
              <a:rPr kumimoji="1" lang="en-US" altLang="zh-CN" dirty="0"/>
              <a:t>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High cost for detection</a:t>
            </a:r>
          </a:p>
          <a:p>
            <a:r>
              <a:rPr kumimoji="1" lang="en-US" altLang="zh-CN" dirty="0"/>
              <a:t>3. Using heuristics (e.g., timestamp) to pre-abort the TXs</a:t>
            </a:r>
          </a:p>
          <a:p>
            <a:pPr lvl="1"/>
            <a:r>
              <a:rPr kumimoji="1" lang="en-US" altLang="zh-CN" dirty="0"/>
              <a:t>May have false positive, or live locks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4598F4-2DF8-8C42-B838-8DBE043883C0}"/>
              </a:ext>
            </a:extLst>
          </p:cNvPr>
          <p:cNvSpPr/>
          <p:nvPr/>
        </p:nvSpPr>
        <p:spPr>
          <a:xfrm>
            <a:off x="5364088" y="1129308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Prevention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B0BC340-D3BB-4341-A684-EF812021F3E9}"/>
              </a:ext>
            </a:extLst>
          </p:cNvPr>
          <p:cNvSpPr/>
          <p:nvPr/>
        </p:nvSpPr>
        <p:spPr>
          <a:xfrm>
            <a:off x="6547756" y="2201814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Detection</a:t>
            </a:r>
          </a:p>
        </p:txBody>
      </p:sp>
    </p:spTree>
    <p:extLst>
      <p:ext uri="{BB962C8B-B14F-4D97-AF65-F5344CB8AC3E}">
        <p14:creationId xmlns:p14="http://schemas.microsoft.com/office/powerpoint/2010/main" val="159925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Can we run transaction optimistically?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8384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21CA2-35EB-9D4C-95F7-EE531741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71D780-4D41-724B-924B-9ECC9FBA6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Executing TXs optimistically </a:t>
            </a:r>
            <a:r>
              <a:rPr kumimoji="1" lang="en-US" altLang="zh-CN" dirty="0">
                <a:solidFill>
                  <a:srgbClr val="C00000"/>
                </a:solidFill>
              </a:rPr>
              <a:t>w/o acquiring the lock</a:t>
            </a:r>
          </a:p>
          <a:p>
            <a:r>
              <a:rPr kumimoji="1" lang="en-US" altLang="zh-CN" dirty="0"/>
              <a:t>Checks the results of TX before it commits </a:t>
            </a:r>
          </a:p>
          <a:p>
            <a:pPr lvl="1"/>
            <a:r>
              <a:rPr kumimoji="1" lang="en-US" altLang="zh-CN" dirty="0"/>
              <a:t>If violate serializability, then </a:t>
            </a:r>
            <a:r>
              <a:rPr kumimoji="1" lang="en-US" altLang="zh-CN" b="1" dirty="0">
                <a:solidFill>
                  <a:srgbClr val="C00000"/>
                </a:solidFill>
              </a:rPr>
              <a:t>aborts &amp; retries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First proposed in 1981, widely used today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DC1A07-4A29-244B-B9FE-F30C2596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1028" name="Picture 4" descr="Hekaton &amp; SQL Server 2014 - Tim Heath Solutions &amp; Web Design">
            <a:extLst>
              <a:ext uri="{FF2B5EF4-FFF2-40B4-BE49-F238E27FC236}">
                <a16:creationId xmlns:a16="http://schemas.microsoft.com/office/drawing/2014/main" id="{2C53634A-B3B9-F249-A135-4FCBDECCE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56150"/>
            <a:ext cx="1264195" cy="14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ck-end with Google App Engine and Java | by Ajeet Meena | Medium">
            <a:extLst>
              <a:ext uri="{FF2B5EF4-FFF2-40B4-BE49-F238E27FC236}">
                <a16:creationId xmlns:a16="http://schemas.microsoft.com/office/drawing/2014/main" id="{EE27319C-9C67-5C4F-9F1F-52F4B3D6F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39" y="3633007"/>
            <a:ext cx="2379646" cy="12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ache, couchdb, logo Free Icon of Vector Logo">
            <a:extLst>
              <a:ext uri="{FF2B5EF4-FFF2-40B4-BE49-F238E27FC236}">
                <a16:creationId xmlns:a16="http://schemas.microsoft.com/office/drawing/2014/main" id="{DFC54291-6DF7-EA43-879A-355B0DCB4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92605"/>
            <a:ext cx="273630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540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Before phase one, TX needs to allocate the execution context </a:t>
            </a:r>
          </a:p>
          <a:p>
            <a:pPr lvl="1"/>
            <a:r>
              <a:rPr kumimoji="1" lang="en-US" altLang="zh-CN" dirty="0"/>
              <a:t>Read-set &amp; write set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729213" y="1801185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read-set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write-set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428538" y="1740471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6253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16258" y="2353444"/>
            <a:ext cx="2590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read(A)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read-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set.add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15583" y="2292730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6BEE09-A91E-7A42-BD93-0A604FD296E1}"/>
              </a:ext>
            </a:extLst>
          </p:cNvPr>
          <p:cNvGrpSpPr/>
          <p:nvPr/>
        </p:nvGrpSpPr>
        <p:grpSpPr>
          <a:xfrm>
            <a:off x="6937321" y="1277844"/>
            <a:ext cx="1930267" cy="711040"/>
            <a:chOff x="6937321" y="1277844"/>
            <a:chExt cx="1930267" cy="711040"/>
          </a:xfrm>
        </p:grpSpPr>
        <p:sp>
          <p:nvSpPr>
            <p:cNvPr id="6" name="圆角矩形标注 5">
              <a:extLst>
                <a:ext uri="{FF2B5EF4-FFF2-40B4-BE49-F238E27FC236}">
                  <a16:creationId xmlns:a16="http://schemas.microsoft.com/office/drawing/2014/main" id="{4A8FF246-A02C-8549-B8ED-2D11726957CA}"/>
                </a:ext>
              </a:extLst>
            </p:cNvPr>
            <p:cNvSpPr/>
            <p:nvPr/>
          </p:nvSpPr>
          <p:spPr>
            <a:xfrm>
              <a:off x="6937321" y="1277844"/>
              <a:ext cx="1930267" cy="711040"/>
            </a:xfrm>
            <a:prstGeom prst="wedgeRoundRectCallout">
              <a:avLst>
                <a:gd name="adj1" fmla="val -37979"/>
                <a:gd name="adj2" fmla="val 111492"/>
                <a:gd name="adj3" fmla="val 16667"/>
              </a:avLst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8F0E430-C329-DC4B-84AE-0FF8D1F882B4}"/>
                </a:ext>
              </a:extLst>
            </p:cNvPr>
            <p:cNvSpPr txBox="1"/>
            <p:nvPr/>
          </p:nvSpPr>
          <p:spPr>
            <a:xfrm>
              <a:off x="6952294" y="1309069"/>
              <a:ext cx="19152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This step should be atomic!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76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r>
              <a:rPr kumimoji="1" lang="en-US" altLang="zh-CN" dirty="0"/>
              <a:t>What about a second read? </a:t>
            </a:r>
          </a:p>
          <a:p>
            <a:pPr lvl="1"/>
            <a:r>
              <a:rPr kumimoji="1" lang="en-US" altLang="zh-CN" dirty="0"/>
              <a:t>Read from the read-set!</a:t>
            </a:r>
          </a:p>
          <a:p>
            <a:pPr lvl="1"/>
            <a:r>
              <a:rPr kumimoji="1" lang="en-US" altLang="zh-CN" dirty="0"/>
              <a:t>Why? Need to provided repeated read!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084168" y="2570532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366457" y="2641166"/>
            <a:ext cx="2844048" cy="64633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 A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return read-set[A]</a:t>
            </a:r>
          </a:p>
        </p:txBody>
      </p:sp>
    </p:spTree>
    <p:extLst>
      <p:ext uri="{BB962C8B-B14F-4D97-AF65-F5344CB8AC3E}">
        <p14:creationId xmlns:p14="http://schemas.microsoft.com/office/powerpoint/2010/main" val="1183231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52551" y="2570532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53200" y="2758013"/>
            <a:ext cx="233749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Write-set[A] = ..</a:t>
            </a:r>
          </a:p>
        </p:txBody>
      </p:sp>
    </p:spTree>
    <p:extLst>
      <p:ext uri="{BB962C8B-B14F-4D97-AF65-F5344CB8AC3E}">
        <p14:creationId xmlns:p14="http://schemas.microsoft.com/office/powerpoint/2010/main" val="16745407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2: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3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6112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2455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r>
              <a:rPr kumimoji="1" lang="en-US" altLang="zh-CN" dirty="0"/>
              <a:t>Phase 2 &amp; 3 should execute in a critical section</a:t>
            </a:r>
          </a:p>
          <a:p>
            <a:pPr lvl="1"/>
            <a:r>
              <a:rPr kumimoji="1" lang="en-US" altLang="zh-CN" dirty="0"/>
              <a:t>Otherwise, what if a value has changed during validation?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821330"/>
            <a:ext cx="2717411" cy="1477328"/>
          </a:xfrm>
          <a:prstGeom prst="rect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AAF8707-1076-BB4E-9DC1-82B96E195CC8}"/>
              </a:ext>
            </a:extLst>
          </p:cNvPr>
          <p:cNvSpPr/>
          <p:nvPr/>
        </p:nvSpPr>
        <p:spPr>
          <a:xfrm>
            <a:off x="6322574" y="2542840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1550785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66557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9" grpId="0"/>
      <p:bldP spid="21" grpId="0"/>
      <p:bldP spid="22" grpId="0"/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010EC269-5427-644E-A457-55103BF3E53C}"/>
              </a:ext>
            </a:extLst>
          </p:cNvPr>
          <p:cNvSpPr/>
          <p:nvPr/>
        </p:nvSpPr>
        <p:spPr>
          <a:xfrm>
            <a:off x="500503" y="4777009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#3</a:t>
            </a:r>
          </a:p>
        </p:txBody>
      </p:sp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E45B4275-7A69-BB4E-9C45-E778A3043760}"/>
              </a:ext>
            </a:extLst>
          </p:cNvPr>
          <p:cNvSpPr/>
          <p:nvPr/>
        </p:nvSpPr>
        <p:spPr>
          <a:xfrm>
            <a:off x="1543542" y="3653513"/>
            <a:ext cx="2154018" cy="711040"/>
          </a:xfrm>
          <a:prstGeom prst="wedgeRoundRectCallout">
            <a:avLst>
              <a:gd name="adj1" fmla="val -37979"/>
              <a:gd name="adj2" fmla="val 111492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E67E793-132E-3044-98D0-3535A9B41982}"/>
              </a:ext>
            </a:extLst>
          </p:cNvPr>
          <p:cNvSpPr txBox="1"/>
          <p:nvPr/>
        </p:nvSpPr>
        <p:spPr>
          <a:xfrm>
            <a:off x="1558514" y="3684738"/>
            <a:ext cx="2293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happen we execute phase #3? </a:t>
            </a:r>
            <a:endParaRPr lang="zh-CN" alt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F6A30509-B632-E748-BE67-66C0029B16A2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FA509FD8-4307-F74C-B643-A21CB30E3593}"/>
              </a:ext>
            </a:extLst>
          </p:cNvPr>
          <p:cNvSpPr txBox="1">
            <a:spLocks/>
          </p:cNvSpPr>
          <p:nvPr/>
        </p:nvSpPr>
        <p:spPr>
          <a:xfrm>
            <a:off x="5503126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 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7453059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37C0-AB40-A94B-9377-7E004BDA3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9F67D-E1A3-2444-B709-93A44A2B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Global lock may satisfy </a:t>
            </a:r>
          </a:p>
          <a:p>
            <a:pPr lvl="1"/>
            <a:r>
              <a:rPr kumimoji="1" lang="en-US" altLang="zh-CN" dirty="0"/>
              <a:t>The phase 2 &amp; 3 are typically short</a:t>
            </a:r>
          </a:p>
          <a:p>
            <a:pPr lvl="2"/>
            <a:r>
              <a:rPr kumimoji="1" lang="en-US" altLang="zh-CN" dirty="0"/>
              <a:t>No TX logic is executed, only the validation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BCB764-86F9-8D40-8558-6C5D1D9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095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37C0-AB40-A94B-9377-7E004BDA3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9F67D-E1A3-2444-B709-93A44A2BD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Global lock</a:t>
            </a:r>
            <a:r>
              <a:rPr kumimoji="1" lang="en-US" altLang="zh-CN" dirty="0"/>
              <a:t> may satisfy </a:t>
            </a:r>
          </a:p>
          <a:p>
            <a:pPr lvl="1"/>
            <a:r>
              <a:rPr kumimoji="1" lang="en-US" altLang="zh-CN" dirty="0"/>
              <a:t>The phase 2 &amp; 3 are typically short</a:t>
            </a:r>
          </a:p>
          <a:p>
            <a:pPr lvl="2"/>
            <a:r>
              <a:rPr kumimoji="1" lang="en-US" altLang="zh-CN" dirty="0"/>
              <a:t>No TX logic is executed, only the validation</a:t>
            </a:r>
          </a:p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concurrency: TXs access different records don’t compete with each other </a:t>
            </a:r>
          </a:p>
          <a:p>
            <a:pPr lvl="1"/>
            <a:r>
              <a:rPr kumimoji="1" lang="en-US" altLang="zh-CN" b="1" dirty="0"/>
              <a:t>Question#1</a:t>
            </a:r>
            <a:r>
              <a:rPr kumimoji="1" lang="en-US" altLang="zh-CN" dirty="0"/>
              <a:t>: how to lock? Read-set or write-set? </a:t>
            </a:r>
          </a:p>
          <a:p>
            <a:pPr lvl="2"/>
            <a:r>
              <a:rPr kumimoji="1" lang="en-US" altLang="zh-CN" dirty="0"/>
              <a:t>Only the write-set is enough. Why? </a:t>
            </a:r>
          </a:p>
          <a:p>
            <a:pPr lvl="1"/>
            <a:r>
              <a:rPr kumimoji="1" lang="en-US" altLang="zh-CN" b="1" dirty="0"/>
              <a:t>Question#2</a:t>
            </a:r>
            <a:r>
              <a:rPr kumimoji="1" lang="en-US" altLang="zh-CN" dirty="0"/>
              <a:t>: does two-phase locking have deadlock issue here? </a:t>
            </a:r>
          </a:p>
          <a:p>
            <a:pPr lvl="2"/>
            <a:r>
              <a:rPr kumimoji="1" lang="en-US" altLang="zh-CN" dirty="0"/>
              <a:t>No. Because all the read/write data is known!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known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</a:t>
            </a:r>
            <a:r>
              <a:rPr kumimoji="1" lang="zh-CN" altLang="en-US" dirty="0"/>
              <a:t> </a:t>
            </a:r>
            <a:r>
              <a:rPr kumimoji="1" lang="en-US" altLang="zh-CN" dirty="0"/>
              <a:t>ID)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BCB764-86F9-8D40-8558-6C5D1D9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6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3339784" y="3722188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68268" y="3358820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4484" y="2669714"/>
            <a:ext cx="12376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read set: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343981"/>
            <a:ext cx="9144000" cy="1807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4528054" y="1313052"/>
            <a:ext cx="19943" cy="2859488"/>
          </a:xfrm>
          <a:prstGeom prst="straightConnector1">
            <a:avLst/>
          </a:prstGeom>
          <a:ln w="31750">
            <a:headEnd w="med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038451" y="4101274"/>
            <a:ext cx="10472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Time</a:t>
            </a:r>
            <a:endParaRPr lang="en-US" sz="1350" b="1" dirty="0"/>
          </a:p>
        </p:txBody>
      </p:sp>
      <p:sp>
        <p:nvSpPr>
          <p:cNvPr id="54" name="Rounded Rectangular Callout 53"/>
          <p:cNvSpPr/>
          <p:nvPr/>
        </p:nvSpPr>
        <p:spPr>
          <a:xfrm>
            <a:off x="7346125" y="1766011"/>
            <a:ext cx="1706103" cy="635682"/>
          </a:xfrm>
          <a:prstGeom prst="wedgeRoundRectCallout">
            <a:avLst>
              <a:gd name="adj1" fmla="val -17135"/>
              <a:gd name="adj2" fmla="val 91299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T2's read set remains unchanged, thus T2 is allowed to commit</a:t>
            </a:r>
          </a:p>
        </p:txBody>
      </p:sp>
      <p:sp>
        <p:nvSpPr>
          <p:cNvPr id="55" name="Rounded Rectangular Callout 54"/>
          <p:cNvSpPr/>
          <p:nvPr/>
        </p:nvSpPr>
        <p:spPr>
          <a:xfrm>
            <a:off x="114484" y="1387565"/>
            <a:ext cx="1941356" cy="804345"/>
          </a:xfrm>
          <a:prstGeom prst="wedgeRoundRectCallout">
            <a:avLst>
              <a:gd name="adj1" fmla="val 31809"/>
              <a:gd name="adj2" fmla="val 10932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Tuple </a:t>
            </a:r>
            <a:r>
              <a:rPr lang="en-US" sz="1200" dirty="0">
                <a:solidFill>
                  <a:srgbClr val="FF0000"/>
                </a:solidFill>
              </a:rPr>
              <a:t>A</a:t>
            </a:r>
            <a:r>
              <a:rPr lang="en-US" sz="1200" dirty="0">
                <a:solidFill>
                  <a:schemeClr val="tx1"/>
                </a:solidFill>
              </a:rPr>
              <a:t> in T1's read set has been changed by T2, thus T1 must be </a:t>
            </a:r>
            <a:r>
              <a:rPr lang="en-US" sz="1200" dirty="0">
                <a:solidFill>
                  <a:srgbClr val="FF0000"/>
                </a:solidFill>
              </a:rPr>
              <a:t>aborted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036839" y="1721237"/>
            <a:ext cx="1222344" cy="269695"/>
            <a:chOff x="2657906" y="2001271"/>
            <a:chExt cx="1629792" cy="359593"/>
          </a:xfrm>
        </p:grpSpPr>
        <p:sp>
          <p:nvSpPr>
            <p:cNvPr id="36" name="TextBox 35"/>
            <p:cNvSpPr txBox="1"/>
            <p:nvPr/>
          </p:nvSpPr>
          <p:spPr>
            <a:xfrm>
              <a:off x="3065954" y="2001271"/>
              <a:ext cx="1221744" cy="34881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B = A + B;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57906" y="2012050"/>
              <a:ext cx="638952" cy="348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T1: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911765" y="1726598"/>
            <a:ext cx="1349648" cy="278914"/>
            <a:chOff x="24801" y="3096195"/>
            <a:chExt cx="1685355" cy="289499"/>
          </a:xfrm>
        </p:grpSpPr>
        <p:sp>
          <p:nvSpPr>
            <p:cNvPr id="50" name="TextBox 49"/>
            <p:cNvSpPr txBox="1"/>
            <p:nvPr/>
          </p:nvSpPr>
          <p:spPr>
            <a:xfrm>
              <a:off x="456479" y="3096195"/>
              <a:ext cx="1253677" cy="2875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= A * 1.1;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4801" y="3098183"/>
              <a:ext cx="574828" cy="287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T2: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114485" y="3158340"/>
            <a:ext cx="12972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write set: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80321" y="2721829"/>
            <a:ext cx="1184603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read set: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597140" y="3197632"/>
            <a:ext cx="1503251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write set: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329140" y="272598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R(A);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961544" y="2714005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/>
              <a:t>R(A);</a:t>
            </a:r>
            <a:endParaRPr lang="en-US" sz="1350" dirty="0"/>
          </a:p>
        </p:txBody>
      </p:sp>
      <p:sp>
        <p:nvSpPr>
          <p:cNvPr id="65" name="TextBox 64"/>
          <p:cNvSpPr txBox="1"/>
          <p:nvPr/>
        </p:nvSpPr>
        <p:spPr>
          <a:xfrm>
            <a:off x="3333058" y="3034581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R(B);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3497" y="2665447"/>
            <a:ext cx="680448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11650" y="2669230"/>
            <a:ext cx="692474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 (100)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259632" y="3137256"/>
            <a:ext cx="684312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B (200)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739520" y="2669230"/>
            <a:ext cx="7381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327028" y="241192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957600" y="2411553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4020578" y="4490912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5" name="Rectangle 84"/>
          <p:cNvSpPr/>
          <p:nvPr/>
        </p:nvSpPr>
        <p:spPr>
          <a:xfrm>
            <a:off x="3335517" y="3718874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Abort</a:t>
            </a:r>
          </a:p>
        </p:txBody>
      </p:sp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4016959" y="4483768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110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Rectangle 76"/>
          <p:cNvSpPr/>
          <p:nvPr/>
        </p:nvSpPr>
        <p:spPr>
          <a:xfrm>
            <a:off x="7741963" y="3144728"/>
            <a:ext cx="7346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(110)</a:t>
            </a:r>
          </a:p>
        </p:txBody>
      </p:sp>
      <p:sp>
        <p:nvSpPr>
          <p:cNvPr id="16" name="Oval 15"/>
          <p:cNvSpPr/>
          <p:nvPr/>
        </p:nvSpPr>
        <p:spPr>
          <a:xfrm>
            <a:off x="3259184" y="1471080"/>
            <a:ext cx="1030149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Thread1</a:t>
            </a:r>
            <a:endParaRPr lang="en-US" sz="1350" dirty="0"/>
          </a:p>
        </p:txBody>
      </p:sp>
      <p:sp>
        <p:nvSpPr>
          <p:cNvPr id="63" name="Oval 62"/>
          <p:cNvSpPr/>
          <p:nvPr/>
        </p:nvSpPr>
        <p:spPr>
          <a:xfrm>
            <a:off x="4893688" y="1478862"/>
            <a:ext cx="1018076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Thread2</a:t>
            </a:r>
            <a:endParaRPr lang="en-US" sz="1350" dirty="0"/>
          </a:p>
        </p:txBody>
      </p:sp>
      <p:sp>
        <p:nvSpPr>
          <p:cNvPr id="66" name="TextBox 65"/>
          <p:cNvSpPr txBox="1"/>
          <p:nvPr/>
        </p:nvSpPr>
        <p:spPr>
          <a:xfrm>
            <a:off x="3339783" y="3350587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W(B);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968269" y="3030007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W(A);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682419" y="4415929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Database </a:t>
            </a:r>
          </a:p>
          <a:p>
            <a:pPr algn="ctr"/>
            <a:r>
              <a:rPr lang="en-US" altLang="zh-CN" sz="1350" b="1" dirty="0"/>
              <a:t>storage</a:t>
            </a:r>
            <a:endParaRPr lang="en-US" sz="1350" b="1" dirty="0"/>
          </a:p>
        </p:txBody>
      </p:sp>
      <p:sp>
        <p:nvSpPr>
          <p:cNvPr id="79" name="Rectangle 78"/>
          <p:cNvSpPr/>
          <p:nvPr/>
        </p:nvSpPr>
        <p:spPr>
          <a:xfrm>
            <a:off x="4968269" y="3356421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4484" y="2377503"/>
            <a:ext cx="264029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TextBox 83"/>
          <p:cNvSpPr txBox="1"/>
          <p:nvPr/>
        </p:nvSpPr>
        <p:spPr>
          <a:xfrm>
            <a:off x="774738" y="3667255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8" name="TextBox 87"/>
          <p:cNvSpPr txBox="1"/>
          <p:nvPr/>
        </p:nvSpPr>
        <p:spPr>
          <a:xfrm>
            <a:off x="7072192" y="3742933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9" name="Rounded Rectangle 88"/>
          <p:cNvSpPr/>
          <p:nvPr/>
        </p:nvSpPr>
        <p:spPr>
          <a:xfrm>
            <a:off x="6497648" y="2424370"/>
            <a:ext cx="255458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OCC: An 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24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6 4.81481E-6 L -0.33763 0.30578 " pathEditMode="fixed" rAng="0" ptsTypes="AA"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3" y="1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31" grpId="0"/>
      <p:bldP spid="44" grpId="0"/>
      <p:bldP spid="54" grpId="0" animBg="1"/>
      <p:bldP spid="54" grpId="1" animBg="1"/>
      <p:bldP spid="55" grpId="0" animBg="1"/>
      <p:bldP spid="55" grpId="1" animBg="1"/>
      <p:bldP spid="58" grpId="0"/>
      <p:bldP spid="59" grpId="0"/>
      <p:bldP spid="60" grpId="0"/>
      <p:bldP spid="62" grpId="0" animBg="1"/>
      <p:bldP spid="64" grpId="0" animBg="1"/>
      <p:bldP spid="65" grpId="0" animBg="1"/>
      <p:bldP spid="5" grpId="0" animBg="1"/>
      <p:bldP spid="5" grpId="1" animBg="1"/>
      <p:bldP spid="73" grpId="0" animBg="1"/>
      <p:bldP spid="74" grpId="0" animBg="1"/>
      <p:bldP spid="76" grpId="0" animBg="1"/>
      <p:bldP spid="80" grpId="0" animBg="1"/>
      <p:bldP spid="81" grpId="0" animBg="1"/>
      <p:bldP spid="85" grpId="0" animBg="1"/>
      <p:bldP spid="77" grpId="0" animBg="1"/>
      <p:bldP spid="77" grpId="1" animBg="1"/>
      <p:bldP spid="66" grpId="0" animBg="1"/>
      <p:bldP spid="72" grpId="0" animBg="1"/>
      <p:bldP spid="79" grpId="0" animBg="1"/>
      <p:bldP spid="30" grpId="0" animBg="1"/>
      <p:bldP spid="84" grpId="0"/>
      <p:bldP spid="84" grpId="1"/>
      <p:bldP spid="88" grpId="0"/>
      <p:bldP spid="88" grpId="1"/>
      <p:bldP spid="8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A44F70-A49D-B240-808C-4BE0ABAD2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</a:t>
            </a:r>
            <a:r>
              <a:rPr lang="en-US" altLang="zh-CN" dirty="0"/>
              <a:t>Advantages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6BEAB7-B763-884A-BF80-9A3BBD9736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Simple validation</a:t>
            </a:r>
            <a:r>
              <a:rPr kumimoji="1" lang="en-US" altLang="zh-CN" dirty="0"/>
              <a:t>, 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achieve high throughput and scalability</a:t>
            </a:r>
            <a:r>
              <a:rPr kumimoji="1" lang="en-US" altLang="zh-CN" dirty="0">
                <a:solidFill>
                  <a:srgbClr val="C00000"/>
                </a:solidFill>
              </a:rPr>
              <a:t> at low contention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D351A-15DF-4644-B666-3888D1276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652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2:  Validation in critical section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3: 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998401-F428-2547-B8B0-DE862C65A651}"/>
              </a:ext>
            </a:extLst>
          </p:cNvPr>
          <p:cNvSpPr/>
          <p:nvPr/>
        </p:nvSpPr>
        <p:spPr>
          <a:xfrm>
            <a:off x="5004048" y="1345332"/>
            <a:ext cx="3747862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Operates in private workspace; rare inter-thread synchronization (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66584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Phase 1: Concurrent local processing 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6E1376-99BC-9349-81FC-2E444E296E6D}"/>
              </a:ext>
            </a:extLst>
          </p:cNvPr>
          <p:cNvSpPr/>
          <p:nvPr/>
        </p:nvSpPr>
        <p:spPr>
          <a:xfrm>
            <a:off x="5436096" y="1777380"/>
            <a:ext cx="3466728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Needs synchronization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(e.g.,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lock), but usually very short at low contention</a:t>
            </a:r>
          </a:p>
        </p:txBody>
      </p:sp>
    </p:spTree>
    <p:extLst>
      <p:ext uri="{BB962C8B-B14F-4D97-AF65-F5344CB8AC3E}">
        <p14:creationId xmlns:p14="http://schemas.microsoft.com/office/powerpoint/2010/main" val="3467783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19FF8-903B-9A4F-B6B0-ADC1C7266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E19DFB-A90C-F243-8420-5C9F4D3D4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B5523D-B579-D548-8802-2323F7FE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2C4842BC-A41E-6144-A962-2F45A5BA96EB}"/>
              </a:ext>
            </a:extLst>
          </p:cNvPr>
          <p:cNvGrpSpPr/>
          <p:nvPr/>
        </p:nvGrpSpPr>
        <p:grpSpPr>
          <a:xfrm>
            <a:off x="2267744" y="2632071"/>
            <a:ext cx="5295106" cy="2415436"/>
            <a:chOff x="2621742" y="1753375"/>
            <a:chExt cx="7060141" cy="3220581"/>
          </a:xfrm>
        </p:grpSpPr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5B000AF4-504C-9043-A458-0292DB145C7F}"/>
                </a:ext>
              </a:extLst>
            </p:cNvPr>
            <p:cNvSpPr/>
            <p:nvPr/>
          </p:nvSpPr>
          <p:spPr>
            <a:xfrm>
              <a:off x="4453044" y="4594584"/>
              <a:ext cx="1189239" cy="37937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Abort</a:t>
              </a:r>
            </a:p>
          </p:txBody>
        </p:sp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id="{C0A8B666-03F8-DE49-A45B-3406D2DFD2A6}"/>
                </a:ext>
              </a:extLst>
            </p:cNvPr>
            <p:cNvGrpSpPr/>
            <p:nvPr/>
          </p:nvGrpSpPr>
          <p:grpSpPr>
            <a:xfrm>
              <a:off x="2621742" y="1924759"/>
              <a:ext cx="1690277" cy="400109"/>
              <a:chOff x="2563863" y="2012050"/>
              <a:chExt cx="1690277" cy="400109"/>
            </a:xfrm>
          </p:grpSpPr>
          <p:sp>
            <p:nvSpPr>
              <p:cNvPr id="21" name="TextBox 42">
                <a:extLst>
                  <a:ext uri="{FF2B5EF4-FFF2-40B4-BE49-F238E27FC236}">
                    <a16:creationId xmlns:a16="http://schemas.microsoft.com/office/drawing/2014/main" id="{6559E1F4-66D1-8848-B191-9241ED63234C}"/>
                  </a:ext>
                </a:extLst>
              </p:cNvPr>
              <p:cNvSpPr txBox="1"/>
              <p:nvPr/>
            </p:nvSpPr>
            <p:spPr>
              <a:xfrm>
                <a:off x="3032395" y="2031920"/>
                <a:ext cx="1221745" cy="36933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 = A + B;</a:t>
                </a:r>
              </a:p>
            </p:txBody>
          </p:sp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329D6E2B-0FCB-8C47-A8B6-9EC388C0796D}"/>
                  </a:ext>
                </a:extLst>
              </p:cNvPr>
              <p:cNvSpPr txBox="1"/>
              <p:nvPr/>
            </p:nvSpPr>
            <p:spPr>
              <a:xfrm>
                <a:off x="2563863" y="2012050"/>
                <a:ext cx="638952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T1:</a:t>
                </a:r>
              </a:p>
            </p:txBody>
          </p:sp>
        </p:grpSp>
        <p:grpSp>
          <p:nvGrpSpPr>
            <p:cNvPr id="8" name="Group 29">
              <a:extLst>
                <a:ext uri="{FF2B5EF4-FFF2-40B4-BE49-F238E27FC236}">
                  <a16:creationId xmlns:a16="http://schemas.microsoft.com/office/drawing/2014/main" id="{B83FF484-11FF-A04C-9B62-26CD9E98FFC2}"/>
                </a:ext>
              </a:extLst>
            </p:cNvPr>
            <p:cNvGrpSpPr/>
            <p:nvPr/>
          </p:nvGrpSpPr>
          <p:grpSpPr>
            <a:xfrm>
              <a:off x="7882353" y="1921128"/>
              <a:ext cx="1799530" cy="402663"/>
              <a:chOff x="24801" y="3096195"/>
              <a:chExt cx="1685355" cy="313458"/>
            </a:xfrm>
          </p:grpSpPr>
          <p:sp>
            <p:nvSpPr>
              <p:cNvPr id="19" name="TextBox 40">
                <a:extLst>
                  <a:ext uri="{FF2B5EF4-FFF2-40B4-BE49-F238E27FC236}">
                    <a16:creationId xmlns:a16="http://schemas.microsoft.com/office/drawing/2014/main" id="{026558AF-184C-924C-906E-6C9A0A89D977}"/>
                  </a:ext>
                </a:extLst>
              </p:cNvPr>
              <p:cNvSpPr txBox="1"/>
              <p:nvPr/>
            </p:nvSpPr>
            <p:spPr>
              <a:xfrm>
                <a:off x="456479" y="3096195"/>
                <a:ext cx="1253677" cy="2875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 = A * 1.1;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5B7043C0-B32B-0D4D-B136-12020D982821}"/>
                  </a:ext>
                </a:extLst>
              </p:cNvPr>
              <p:cNvSpPr txBox="1"/>
              <p:nvPr/>
            </p:nvSpPr>
            <p:spPr>
              <a:xfrm>
                <a:off x="24801" y="3098183"/>
                <a:ext cx="574828" cy="31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T2:</a:t>
                </a:r>
              </a:p>
            </p:txBody>
          </p:sp>
        </p:grpSp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5D547A37-0D34-7249-BAF0-7A0818D94D52}"/>
                </a:ext>
              </a:extLst>
            </p:cNvPr>
            <p:cNvSpPr txBox="1"/>
            <p:nvPr/>
          </p:nvSpPr>
          <p:spPr>
            <a:xfrm>
              <a:off x="4438853" y="3253642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04E80775-EBDC-3B41-AC8A-CD85045079CE}"/>
                </a:ext>
              </a:extLst>
            </p:cNvPr>
            <p:cNvSpPr txBox="1"/>
            <p:nvPr/>
          </p:nvSpPr>
          <p:spPr>
            <a:xfrm>
              <a:off x="6615391" y="323767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40F87F29-B68C-C742-B221-03DE40383FCC}"/>
                </a:ext>
              </a:extLst>
            </p:cNvPr>
            <p:cNvSpPr txBox="1"/>
            <p:nvPr/>
          </p:nvSpPr>
          <p:spPr>
            <a:xfrm>
              <a:off x="4444078" y="3665108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R(B);</a:t>
              </a:r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DB4258E3-E2B3-1E44-A573-F825EE3668F1}"/>
                </a:ext>
              </a:extLst>
            </p:cNvPr>
            <p:cNvSpPr txBox="1"/>
            <p:nvPr/>
          </p:nvSpPr>
          <p:spPr>
            <a:xfrm>
              <a:off x="4436036" y="2850938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3" name="TextBox 34">
              <a:extLst>
                <a:ext uri="{FF2B5EF4-FFF2-40B4-BE49-F238E27FC236}">
                  <a16:creationId xmlns:a16="http://schemas.microsoft.com/office/drawing/2014/main" id="{BFC4895A-EC43-2543-BFEE-F89BE3777A86}"/>
                </a:ext>
              </a:extLst>
            </p:cNvPr>
            <p:cNvSpPr txBox="1"/>
            <p:nvPr/>
          </p:nvSpPr>
          <p:spPr>
            <a:xfrm>
              <a:off x="6610133" y="283440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4" name="Oval 35">
              <a:extLst>
                <a:ext uri="{FF2B5EF4-FFF2-40B4-BE49-F238E27FC236}">
                  <a16:creationId xmlns:a16="http://schemas.microsoft.com/office/drawing/2014/main" id="{645F0F66-45AB-9D48-AA8A-9EF43813D8E3}"/>
                </a:ext>
              </a:extLst>
            </p:cNvPr>
            <p:cNvSpPr/>
            <p:nvPr/>
          </p:nvSpPr>
          <p:spPr>
            <a:xfrm>
              <a:off x="4345579" y="1763319"/>
              <a:ext cx="1373532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Thread1</a:t>
              </a:r>
            </a:p>
          </p:txBody>
        </p:sp>
        <p:sp>
          <p:nvSpPr>
            <p:cNvPr id="15" name="Oval 36">
              <a:extLst>
                <a:ext uri="{FF2B5EF4-FFF2-40B4-BE49-F238E27FC236}">
                  <a16:creationId xmlns:a16="http://schemas.microsoft.com/office/drawing/2014/main" id="{FA367D06-3E58-2B41-9DBF-5C99FA57A263}"/>
                </a:ext>
              </a:extLst>
            </p:cNvPr>
            <p:cNvSpPr/>
            <p:nvPr/>
          </p:nvSpPr>
          <p:spPr>
            <a:xfrm>
              <a:off x="6524917" y="1753375"/>
              <a:ext cx="1357435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Thread2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42EF850-14DE-0642-A9FE-0EF9EB7E3ADD}"/>
                </a:ext>
              </a:extLst>
            </p:cNvPr>
            <p:cNvSpPr txBox="1"/>
            <p:nvPr/>
          </p:nvSpPr>
          <p:spPr>
            <a:xfrm>
              <a:off x="4453044" y="4086449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W(B);</a:t>
              </a: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31D0B3AC-11A9-2A40-A9DB-F41AD373A6D2}"/>
                </a:ext>
              </a:extLst>
            </p:cNvPr>
            <p:cNvSpPr txBox="1"/>
            <p:nvPr/>
          </p:nvSpPr>
          <p:spPr>
            <a:xfrm>
              <a:off x="6624358" y="3659009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W(A);</a:t>
              </a:r>
            </a:p>
          </p:txBody>
        </p:sp>
        <p:sp>
          <p:nvSpPr>
            <p:cNvPr id="18" name="Rectangle 39">
              <a:extLst>
                <a:ext uri="{FF2B5EF4-FFF2-40B4-BE49-F238E27FC236}">
                  <a16:creationId xmlns:a16="http://schemas.microsoft.com/office/drawing/2014/main" id="{6674B952-F9E1-0442-BCF7-AA2DFB0DC2DE}"/>
                </a:ext>
              </a:extLst>
            </p:cNvPr>
            <p:cNvSpPr/>
            <p:nvPr/>
          </p:nvSpPr>
          <p:spPr>
            <a:xfrm>
              <a:off x="6624358" y="4121017"/>
              <a:ext cx="1231450" cy="34899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Commit</a:t>
              </a:r>
            </a:p>
          </p:txBody>
        </p:sp>
      </p:grpSp>
      <p:cxnSp>
        <p:nvCxnSpPr>
          <p:cNvPr id="23" name="Straight Arrow Connector 46">
            <a:extLst>
              <a:ext uri="{FF2B5EF4-FFF2-40B4-BE49-F238E27FC236}">
                <a16:creationId xmlns:a16="http://schemas.microsoft.com/office/drawing/2014/main" id="{D456EAEF-7E56-C848-91A6-3CE48088D934}"/>
              </a:ext>
            </a:extLst>
          </p:cNvPr>
          <p:cNvCxnSpPr>
            <a:stCxn id="9" idx="3"/>
            <a:endCxn id="17" idx="1"/>
          </p:cNvCxnSpPr>
          <p:nvPr/>
        </p:nvCxnSpPr>
        <p:spPr>
          <a:xfrm>
            <a:off x="4535263" y="3895770"/>
            <a:ext cx="734444" cy="30402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>
            <a:extLst>
              <a:ext uri="{FF2B5EF4-FFF2-40B4-BE49-F238E27FC236}">
                <a16:creationId xmlns:a16="http://schemas.microsoft.com/office/drawing/2014/main" id="{F474895B-CAC0-AB4C-93B7-EDFFDE77E495}"/>
              </a:ext>
            </a:extLst>
          </p:cNvPr>
          <p:cNvSpPr txBox="1"/>
          <p:nvPr/>
        </p:nvSpPr>
        <p:spPr>
          <a:xfrm>
            <a:off x="101601" y="3525664"/>
            <a:ext cx="3030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cycle is formed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 only allows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T2, T1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is not able to recognize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T1, T2.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is falsely aborted</a:t>
            </a:r>
          </a:p>
        </p:txBody>
      </p:sp>
      <p:sp>
        <p:nvSpPr>
          <p:cNvPr id="25" name="TextBox 48">
            <a:extLst>
              <a:ext uri="{FF2B5EF4-FFF2-40B4-BE49-F238E27FC236}">
                <a16:creationId xmlns:a16="http://schemas.microsoft.com/office/drawing/2014/main" id="{06BF7E60-9A96-E544-817B-E5F0359B0B91}"/>
              </a:ext>
            </a:extLst>
          </p:cNvPr>
          <p:cNvSpPr txBox="1"/>
          <p:nvPr/>
        </p:nvSpPr>
        <p:spPr>
          <a:xfrm>
            <a:off x="4741676" y="3725318"/>
            <a:ext cx="514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r>
              <a:rPr kumimoji="1" lang="en-US" altLang="zh-CN" dirty="0"/>
              <a:t>Especially for TXs with a lot of reads</a:t>
            </a:r>
          </a:p>
          <a:p>
            <a:pPr lvl="1"/>
            <a:r>
              <a:rPr kumimoji="1" lang="en-US" altLang="zh-CN" dirty="0"/>
              <a:t>E.g., read a lot of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abort</a:t>
            </a:r>
          </a:p>
          <a:p>
            <a:pPr lvl="1"/>
            <a:r>
              <a:rPr kumimoji="1" lang="en-US" altLang="zh-CN" dirty="0"/>
              <a:t>May abort </a:t>
            </a:r>
            <a:r>
              <a:rPr kumimoji="1" lang="en-US" altLang="zh-CN" i="1" dirty="0"/>
              <a:t>even under low-contention </a:t>
            </a:r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94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0EA94-1763-0D45-A876-29AE509A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OCC’s problem: </a:t>
            </a:r>
            <a:r>
              <a:rPr kumimoji="1" lang="en-US" altLang="zh-CN" dirty="0" err="1"/>
              <a:t>livelock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D04BC-1C13-7345-BA59-4DBBC1BBE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Under high contention, OCC may continuously abort 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Transaction is executing, but no progress!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F20C2-0941-384D-A0BC-DEDEA311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5065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2DAD5D-2DAC-274F-9C7C-6CBA894A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Serializability is costly under contention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398E3-7839-8848-A8D1-0AD22492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25BEFB97-657B-D743-BC11-11C767FF0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87277"/>
            <a:ext cx="6021260" cy="35116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00C0DB-111D-1A4D-880D-6ABA83AEB08B}"/>
              </a:ext>
            </a:extLst>
          </p:cNvPr>
          <p:cNvSpPr txBox="1"/>
          <p:nvPr/>
        </p:nvSpPr>
        <p:spPr>
          <a:xfrm>
            <a:off x="259081" y="5280958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from:</a:t>
            </a:r>
            <a:r>
              <a:rPr kumimoji="1" lang="zh-CN" altLang="en-US" dirty="0"/>
              <a:t> </a:t>
            </a:r>
            <a:r>
              <a:rPr kumimoji="1" lang="en-US" altLang="zh-CN" dirty="0"/>
              <a:t>Rococo</a:t>
            </a:r>
            <a:r>
              <a:rPr kumimoji="1" lang="zh-CN" altLang="en-US" dirty="0"/>
              <a:t> </a:t>
            </a:r>
            <a:r>
              <a:rPr kumimoji="1" lang="en-US" altLang="zh-CN" dirty="0"/>
              <a:t>[OSDI'14]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1368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353444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OCC and hardware transactional memory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6129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8C73C-D695-AE4D-AE8F-276AD3D4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kern="0" dirty="0"/>
              <a:t>Hardware Transactional 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BB13C5-A348-F940-AB99-7AFFAD10E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 new CPU feature, inspired by the ACID properties of transactions</a:t>
            </a:r>
          </a:p>
          <a:p>
            <a:pPr>
              <a:spcAft>
                <a:spcPts val="1200"/>
              </a:spcAft>
            </a:pPr>
            <a:r>
              <a:rPr kumimoji="1" lang="en-US" altLang="zh-CN" dirty="0"/>
              <a:t>CPU guarantees the ACI properties of memory accesses </a:t>
            </a:r>
          </a:p>
          <a:p>
            <a:pPr lvl="1">
              <a:spcAft>
                <a:spcPts val="1200"/>
              </a:spcAft>
            </a:pPr>
            <a:r>
              <a:rPr kumimoji="1" lang="en-US" altLang="zh-CN" dirty="0"/>
              <a:t>i.e., no race conditions &amp; no locks</a:t>
            </a:r>
          </a:p>
          <a:p>
            <a:r>
              <a:rPr kumimoji="1" lang="en-US" altLang="zh-CN" dirty="0"/>
              <a:t>Intel supports HTM named as RTM</a:t>
            </a:r>
          </a:p>
          <a:p>
            <a:pPr lvl="1"/>
            <a:r>
              <a:rPr kumimoji="1" lang="en-US" altLang="zh-CN" dirty="0"/>
              <a:t>Restricted Transactional Memory</a:t>
            </a:r>
          </a:p>
          <a:p>
            <a:pPr lvl="1"/>
            <a:r>
              <a:rPr kumimoji="1" lang="en-US" altLang="zh-CN" dirty="0"/>
              <a:t>In Haswell processor</a:t>
            </a:r>
          </a:p>
          <a:p>
            <a:r>
              <a:rPr lang="en-US" altLang="zh-CN" dirty="0">
                <a:latin typeface="Candara"/>
                <a:cs typeface="Candara"/>
              </a:rPr>
              <a:t>Semantic of both </a:t>
            </a:r>
            <a:r>
              <a:rPr lang="en-US" altLang="zh-CN" u="sng" dirty="0">
                <a:latin typeface="Candara"/>
                <a:cs typeface="Candara"/>
              </a:rPr>
              <a:t>all-or-nothing</a:t>
            </a:r>
            <a:r>
              <a:rPr lang="en-US" altLang="zh-CN" dirty="0">
                <a:latin typeface="Candara"/>
                <a:cs typeface="Candara"/>
              </a:rPr>
              <a:t> and </a:t>
            </a:r>
            <a:r>
              <a:rPr lang="en-US" altLang="zh-CN" u="sng" dirty="0">
                <a:latin typeface="Candara"/>
                <a:cs typeface="Candara"/>
              </a:rPr>
              <a:t>before-or-after</a:t>
            </a:r>
            <a:endParaRPr lang="en-US" altLang="zh-CN" sz="1600" dirty="0">
              <a:latin typeface="Candara"/>
              <a:cs typeface="Candara"/>
            </a:endParaRPr>
          </a:p>
          <a:p>
            <a:pPr lvl="1"/>
            <a:r>
              <a:rPr kumimoji="1" lang="en-US" altLang="zh-CN" dirty="0"/>
              <a:t>Not handles failure since it is memory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204AB0-8011-DB4E-9EEE-FE218BF0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图片 4" descr="蓝色的卡通人物&#10;&#10;中度可信度描述已自动生成">
            <a:extLst>
              <a:ext uri="{FF2B5EF4-FFF2-40B4-BE49-F238E27FC236}">
                <a16:creationId xmlns:a16="http://schemas.microsoft.com/office/drawing/2014/main" id="{E7B758BE-45A2-1845-B4B8-6CB5D7D1A3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641476"/>
            <a:ext cx="933450" cy="187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25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901D9-38DE-BC49-819F-C9CBDBBAD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Does RTM</a:t>
            </a:r>
            <a:r>
              <a:rPr kumimoji="1" lang="en-US" altLang="zh-CN" baseline="30000" dirty="0"/>
              <a:t>[*]</a:t>
            </a:r>
            <a:r>
              <a:rPr kumimoji="1" lang="en-US" altLang="zh-CN" dirty="0"/>
              <a:t> solve all the problem?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805D17-01C8-624B-85C9-27DB9336E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Restricted </a:t>
            </a:r>
            <a:r>
              <a:rPr kumimoji="1" lang="en-US" altLang="zh-CN" dirty="0">
                <a:solidFill>
                  <a:srgbClr val="C00000"/>
                </a:solidFill>
              </a:rPr>
              <a:t>transactional memory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EA1265-1DA1-9940-81E9-453AFE90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04307B7-893F-4A41-AC09-37CF70F207A7}"/>
              </a:ext>
            </a:extLst>
          </p:cNvPr>
          <p:cNvSpPr/>
          <p:nvPr/>
        </p:nvSpPr>
        <p:spPr>
          <a:xfrm>
            <a:off x="0" y="5438001"/>
            <a:ext cx="60179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0" dirty="0">
                <a:latin typeface="+mj-lt"/>
              </a:rPr>
              <a:t>* Since we focus on RTM in this course, we will use RTM and HTM </a:t>
            </a:r>
            <a:r>
              <a:rPr lang="en-US" altLang="zh-CN" sz="1200" b="0" dirty="0" err="1">
                <a:latin typeface="+mj-lt"/>
              </a:rPr>
              <a:t>interchangeablely</a:t>
            </a:r>
            <a:r>
              <a:rPr lang="en-US" altLang="zh-CN" sz="1200" b="0" dirty="0">
                <a:latin typeface="+mj-lt"/>
              </a:rPr>
              <a:t>. </a:t>
            </a:r>
            <a:endParaRPr lang="zh-CN" altLang="en-US" sz="1200" b="0" dirty="0">
              <a:latin typeface="+mj-lt"/>
            </a:endParaRPr>
          </a:p>
        </p:txBody>
      </p:sp>
      <p:pic>
        <p:nvPicPr>
          <p:cNvPr id="6" name="内容占位符 9" descr="图形用户界面&#10;&#10;中度可信度描述已自动生成">
            <a:extLst>
              <a:ext uri="{FF2B5EF4-FFF2-40B4-BE49-F238E27FC236}">
                <a16:creationId xmlns:a16="http://schemas.microsoft.com/office/drawing/2014/main" id="{C64802C5-0598-F145-9B35-82EA376F0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285542"/>
            <a:ext cx="4284546" cy="297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6841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F62C1-3079-E946-AE19-6C60955C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little introduction to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76493-A38E-8A4F-9BB1-A3589FFB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ISA support for transactional memory </a:t>
            </a:r>
          </a:p>
          <a:p>
            <a:r>
              <a:rPr kumimoji="1" lang="en-US" altLang="zh-CN" dirty="0"/>
              <a:t>Recall: 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r>
              <a:rPr kumimoji="1" lang="en-US" altLang="zh-CN" dirty="0"/>
              <a:t>In RTM, the concept is similar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(using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instructions)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/>
              <a:t> to mark an RTM execution start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xend</a:t>
            </a:r>
            <a:r>
              <a:rPr kumimoji="1" lang="en-US" altLang="zh-CN" dirty="0"/>
              <a:t> to mark an RTM end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630DFC-ABE1-184A-9283-B45D2434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2790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If abort, system rollback to </a:t>
            </a:r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accent6"/>
                </a:solidFill>
              </a:rPr>
              <a:t>, return an abort code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9E0EE53B-E0BF-C247-87D9-AD4E2D39E1F1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C268FB5-114B-684B-897E-42A05AAD3D65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701E89B-6A87-864A-92AA-E33DAEEE683C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D9D9D9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667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667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3958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9667628C-853D-7544-90B9-494D8266EB67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952C65-17A9-0844-A585-2F018B750DCF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DB3E19-5D79-894D-8DCD-16BCBDAC7CA2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en-US" altLang="zh-CN" sz="1667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667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 (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access x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)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8CA49B4D-0EF2-884F-B8D7-404C9235DF4E}"/>
              </a:ext>
            </a:extLst>
          </p:cNvPr>
          <p:cNvGrpSpPr/>
          <p:nvPr/>
        </p:nvGrpSpPr>
        <p:grpSpPr>
          <a:xfrm>
            <a:off x="6406444" y="3949916"/>
            <a:ext cx="1312189" cy="1634144"/>
            <a:chOff x="1327250" y="1671428"/>
            <a:chExt cx="4338472" cy="2494081"/>
          </a:xfrm>
        </p:grpSpPr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727CB16B-24F5-6346-8A42-19189301C4EB}"/>
                </a:ext>
              </a:extLst>
            </p:cNvPr>
            <p:cNvSpPr/>
            <p:nvPr/>
          </p:nvSpPr>
          <p:spPr>
            <a:xfrm>
              <a:off x="1327250" y="1671428"/>
              <a:ext cx="4338472" cy="2494081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7448840A-65A9-4C4E-9A58-C9BE7699B217}"/>
                </a:ext>
              </a:extLst>
            </p:cNvPr>
            <p:cNvSpPr/>
            <p:nvPr/>
          </p:nvSpPr>
          <p:spPr>
            <a:xfrm>
              <a:off x="1475914" y="1804424"/>
              <a:ext cx="4092121" cy="610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>
                  <a:latin typeface="Candara"/>
                  <a:cs typeface="Candara"/>
                </a:rPr>
                <a:t>x = 1</a:t>
              </a:r>
              <a:endParaRPr lang="en-US" altLang="zh-CN" sz="1667">
                <a:latin typeface="Candara"/>
                <a:cs typeface="Candara"/>
              </a:endParaRPr>
            </a:p>
          </p:txBody>
        </p:sp>
      </p:grpSp>
      <p:sp>
        <p:nvSpPr>
          <p:cNvPr id="14" name="Rectangle 19">
            <a:extLst>
              <a:ext uri="{FF2B5EF4-FFF2-40B4-BE49-F238E27FC236}">
                <a16:creationId xmlns:a16="http://schemas.microsoft.com/office/drawing/2014/main" id="{EE4671BD-82DC-0447-BF1E-71FE397D6A63}"/>
              </a:ext>
            </a:extLst>
          </p:cNvPr>
          <p:cNvSpPr/>
          <p:nvPr/>
        </p:nvSpPr>
        <p:spPr>
          <a:xfrm>
            <a:off x="6265333" y="3555832"/>
            <a:ext cx="174742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>
                <a:latin typeface="Candara"/>
                <a:cs typeface="Candara"/>
              </a:rPr>
              <a:t>Another process</a:t>
            </a:r>
            <a:endParaRPr lang="en-US" altLang="zh-CN" sz="150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83897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Programming with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/>
          <a:lstStyle/>
          <a:p>
            <a:r>
              <a:rPr kumimoji="1" lang="en-US" altLang="zh-CN" dirty="0"/>
              <a:t>If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grpSp>
        <p:nvGrpSpPr>
          <p:cNvPr id="15" name="Group 6">
            <a:extLst>
              <a:ext uri="{FF2B5EF4-FFF2-40B4-BE49-F238E27FC236}">
                <a16:creationId xmlns:a16="http://schemas.microsoft.com/office/drawing/2014/main" id="{DF050D26-14C7-2C47-B22C-5B756E1B89C3}"/>
              </a:ext>
            </a:extLst>
          </p:cNvPr>
          <p:cNvGrpSpPr/>
          <p:nvPr/>
        </p:nvGrpSpPr>
        <p:grpSpPr>
          <a:xfrm>
            <a:off x="2388753" y="3508011"/>
            <a:ext cx="3615393" cy="2229809"/>
            <a:chOff x="1327250" y="1671427"/>
            <a:chExt cx="4338472" cy="2675771"/>
          </a:xfrm>
        </p:grpSpPr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26511048-44E7-AA4D-AA7E-9D3A2E6B9592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 sz="2000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3F157BBB-1FF1-994F-947D-4455D6694F69}"/>
                </a:ext>
              </a:extLst>
            </p:cNvPr>
            <p:cNvSpPr/>
            <p:nvPr/>
          </p:nvSpPr>
          <p:spPr>
            <a:xfrm>
              <a:off x="1475914" y="1804424"/>
              <a:ext cx="4092122" cy="2542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67" b="1" dirty="0">
                  <a:latin typeface="Candara"/>
                  <a:cs typeface="Candara"/>
                </a:rPr>
                <a:t>if</a:t>
              </a:r>
              <a:r>
                <a:rPr lang="en-US" altLang="zh-CN" sz="1667" dirty="0"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667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667" dirty="0">
                  <a:solidFill>
                    <a:srgbClr val="000000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667" b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b="1" i="1" dirty="0">
                  <a:solidFill>
                    <a:srgbClr val="000000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FF0000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667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667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667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667" i="1" dirty="0">
                  <a:latin typeface="Candara"/>
                  <a:cs typeface="Candara"/>
                </a:rPr>
                <a:t> </a:t>
              </a:r>
              <a:r>
                <a:rPr lang="zh-CN" altLang="en-US" sz="1667" i="1" dirty="0">
                  <a:latin typeface="Candara"/>
                  <a:cs typeface="Candara"/>
                </a:rPr>
                <a:t> 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667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667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667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500" dirty="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65617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1C913-93B0-5E41-AEE0-B330981E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handle aborts? Can we use simple retry?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34A40-8270-CE4B-A377-AAC654922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RTM provides new instruction set</a:t>
            </a:r>
          </a:p>
          <a:p>
            <a:pPr lvl="1"/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xabort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kumimoji="1" lang="en-US" altLang="zh-CN" dirty="0"/>
              <a:t>Problem: RTM cannot guarantee success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4EC213-67F2-DA41-BC22-627066D3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F9EC20-6A1E-EF4A-8936-A7B603011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857500"/>
            <a:ext cx="5472608" cy="254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48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5CCFBE-B4C2-7C41-A513-6197C9C0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simple retry?  No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F2F227-21B0-C94C-BE0B-EFCA8FC35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Problem: RTM cannot guarantee success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kern="0" dirty="0"/>
              <a:t>what if there is a page fault during critical work? </a:t>
            </a:r>
          </a:p>
          <a:p>
            <a:r>
              <a:rPr lang="en-US" altLang="zh-CN" kern="0" dirty="0"/>
              <a:t>Must</a:t>
            </a:r>
            <a:r>
              <a:rPr lang="zh-CN" altLang="en-US" kern="0" dirty="0"/>
              <a:t> </a:t>
            </a:r>
            <a:r>
              <a:rPr lang="en-US" altLang="zh-CN" kern="0" dirty="0"/>
              <a:t>switch to </a:t>
            </a:r>
            <a:r>
              <a:rPr lang="en-US" altLang="zh-CN" kern="0" dirty="0">
                <a:solidFill>
                  <a:srgbClr val="C00000"/>
                </a:solidFill>
              </a:rPr>
              <a:t>a fallback path </a:t>
            </a:r>
            <a:r>
              <a:rPr lang="en-US" altLang="zh-CN" kern="0" dirty="0"/>
              <a:t>after </a:t>
            </a:r>
            <a:r>
              <a:rPr lang="en-US" altLang="zh-CN" i="1" kern="0" dirty="0"/>
              <a:t>some</a:t>
            </a:r>
            <a:r>
              <a:rPr lang="en-US" altLang="zh-CN" kern="0" dirty="0"/>
              <a:t> reties</a:t>
            </a:r>
            <a:r>
              <a:rPr lang="zh-CN" altLang="en-US" kern="0" dirty="0"/>
              <a:t> </a:t>
            </a:r>
            <a:r>
              <a:rPr lang="en-US" altLang="zh-CN" kern="0" dirty="0"/>
              <a:t>(e.g.,</a:t>
            </a:r>
            <a:r>
              <a:rPr lang="zh-CN" altLang="en-US" kern="0" dirty="0"/>
              <a:t> </a:t>
            </a:r>
            <a:r>
              <a:rPr lang="en-US" altLang="zh-CN" kern="0" dirty="0"/>
              <a:t>using</a:t>
            </a:r>
            <a:r>
              <a:rPr lang="zh-CN" altLang="en-US" kern="0" dirty="0"/>
              <a:t> </a:t>
            </a:r>
            <a:r>
              <a:rPr lang="en-US" altLang="zh-CN" kern="0" dirty="0"/>
              <a:t>a</a:t>
            </a:r>
            <a:r>
              <a:rPr lang="zh-CN" altLang="en-US" kern="0" dirty="0"/>
              <a:t> </a:t>
            </a:r>
            <a:r>
              <a:rPr lang="en-US" altLang="zh-CN" kern="0" dirty="0"/>
              <a:t>counter)</a:t>
            </a:r>
          </a:p>
          <a:p>
            <a:pPr lvl="1"/>
            <a:r>
              <a:rPr kumimoji="1" lang="en-US" altLang="zh-CN" kern="0" dirty="0"/>
              <a:t>E.g., degrade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to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use lock in the fallback path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(since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it's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not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in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a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transaction)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599D7-9873-594E-94C7-85027BF2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3490F598-9653-BF4A-B5C3-8CF168D0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700" y="3102148"/>
            <a:ext cx="5400600" cy="23469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EB25023-C564-1547-BDC1-2A649288A7DE}"/>
              </a:ext>
            </a:extLst>
          </p:cNvPr>
          <p:cNvSpPr txBox="1"/>
          <p:nvPr/>
        </p:nvSpPr>
        <p:spPr>
          <a:xfrm>
            <a:off x="5220072" y="3433564"/>
            <a:ext cx="38164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kern="0" dirty="0">
                <a:solidFill>
                  <a:schemeClr val="accent1"/>
                </a:solidFill>
              </a:rPr>
              <a:t>check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lock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status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to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avoid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conflict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with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fallback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handlers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on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other</a:t>
            </a:r>
            <a:r>
              <a:rPr kumimoji="1" lang="zh-CN" altLang="en-US" sz="1600" kern="0" dirty="0">
                <a:solidFill>
                  <a:schemeClr val="accent1"/>
                </a:solidFill>
              </a:rPr>
              <a:t> </a:t>
            </a:r>
            <a:r>
              <a:rPr kumimoji="1" lang="en-US" altLang="zh-CN" sz="1600" kern="0" dirty="0">
                <a:solidFill>
                  <a:schemeClr val="accent1"/>
                </a:solidFill>
              </a:rPr>
              <a:t>CPU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8375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Fun facts about the implementation of RTM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benefits of RTM</a:t>
            </a:r>
          </a:p>
          <a:p>
            <a:pPr lvl="1"/>
            <a:r>
              <a:rPr kumimoji="1" lang="en-US" altLang="zh-CN" dirty="0"/>
              <a:t>Memory operations between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cs typeface="Courier New" panose="02070309020205020404" pitchFamily="49" charset="0"/>
              </a:rPr>
              <a:t>satisfy ACI properties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Drawbacks</a:t>
            </a:r>
          </a:p>
          <a:p>
            <a:pPr lvl="1"/>
            <a:r>
              <a:rPr kumimoji="1" lang="en-US" altLang="zh-CN" dirty="0"/>
              <a:t>Cannot guarantee success</a:t>
            </a:r>
            <a:endParaRPr kumimoji="1" lang="en-US" altLang="zh-CN" dirty="0"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6D7CC-2403-8F45-87B7-D58A9C50AF31}"/>
              </a:ext>
            </a:extLst>
          </p:cNvPr>
          <p:cNvSpPr/>
          <p:nvPr/>
        </p:nvSpPr>
        <p:spPr>
          <a:xfrm>
            <a:off x="3995936" y="2425452"/>
            <a:ext cx="288032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Sounds familiar? </a:t>
            </a:r>
          </a:p>
        </p:txBody>
      </p:sp>
    </p:spTree>
    <p:extLst>
      <p:ext uri="{BB962C8B-B14F-4D97-AF65-F5344CB8AC3E}">
        <p14:creationId xmlns:p14="http://schemas.microsoft.com/office/powerpoint/2010/main" val="30994633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Fun facts about the implementation of RTM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benefits of RTM</a:t>
            </a:r>
          </a:p>
          <a:p>
            <a:pPr lvl="1"/>
            <a:r>
              <a:rPr kumimoji="1" lang="en-US" altLang="zh-CN" dirty="0"/>
              <a:t>Memory operations between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cs typeface="Courier New" panose="02070309020205020404" pitchFamily="49" charset="0"/>
              </a:rPr>
              <a:t>satisfy ACI properties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Drawbacks</a:t>
            </a:r>
          </a:p>
          <a:p>
            <a:pPr lvl="1"/>
            <a:r>
              <a:rPr kumimoji="1" lang="en-US" altLang="zh-CN" dirty="0"/>
              <a:t>Cannot guarantee success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Intel implements RTM using OCC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Use CPU cache to track the </a:t>
            </a:r>
            <a:r>
              <a:rPr kumimoji="1" lang="en-US" altLang="zh-CN" b="1" dirty="0">
                <a:solidFill>
                  <a:schemeClr val="accent1"/>
                </a:solidFill>
                <a:cs typeface="Courier New" panose="02070309020205020404" pitchFamily="49" charset="0"/>
              </a:rPr>
              <a:t>read/write sets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How to detect conflicts? Cache coherence </a:t>
            </a:r>
          </a:p>
          <a:p>
            <a:pPr lvl="1"/>
            <a:r>
              <a:rPr kumimoji="1" lang="en-US" altLang="zh-CN" b="1" dirty="0">
                <a:cs typeface="Courier New" panose="02070309020205020404" pitchFamily="49" charset="0"/>
              </a:rPr>
              <a:t>Questions</a:t>
            </a:r>
            <a:r>
              <a:rPr kumimoji="1" lang="en-US" altLang="zh-CN" dirty="0">
                <a:cs typeface="Courier New" panose="02070309020205020404" pitchFamily="49" charset="0"/>
              </a:rPr>
              <a:t>: what are the other limits of using CPU cache to tack read/write sets?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1026" name="Picture 2" descr="GT Explains: What is a CPU Cache, What Does it Do">
            <a:extLst>
              <a:ext uri="{FF2B5EF4-FFF2-40B4-BE49-F238E27FC236}">
                <a16:creationId xmlns:a16="http://schemas.microsoft.com/office/drawing/2014/main" id="{169CEA29-DF03-044B-A3D1-A6323FA5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559" y="1991576"/>
            <a:ext cx="2232248" cy="155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24950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4E9DE-9EF6-A840-AA59-DB83D6BA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 drawback of RTM: limited working set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ECE1C-DE3C-734C-B320-E0F3F7FF3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Reason: CPU has limited cache size</a:t>
            </a:r>
          </a:p>
          <a:p>
            <a:r>
              <a:rPr kumimoji="1" lang="en-US" altLang="zh-CN" dirty="0"/>
              <a:t>How big is the RTM </a:t>
            </a:r>
            <a:r>
              <a:rPr kumimoji="1" lang="en-US" altLang="zh-CN" dirty="0">
                <a:solidFill>
                  <a:schemeClr val="accent1"/>
                </a:solidFill>
              </a:rPr>
              <a:t>read/write sets</a:t>
            </a:r>
            <a:r>
              <a:rPr kumimoji="1" lang="en-US" altLang="zh-CN" dirty="0"/>
              <a:t>? </a:t>
            </a:r>
          </a:p>
          <a:p>
            <a:pPr lvl="1"/>
            <a:r>
              <a:rPr kumimoji="1" lang="en-US" altLang="zh-CN" dirty="0"/>
              <a:t>Depends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 various factors</a:t>
            </a:r>
          </a:p>
          <a:p>
            <a:pPr lvl="2"/>
            <a:r>
              <a:rPr kumimoji="1" lang="en-US" altLang="zh-CN" dirty="0"/>
              <a:t>Hardware setup (e.g., CPU cache size)</a:t>
            </a:r>
          </a:p>
          <a:p>
            <a:pPr lvl="2"/>
            <a:r>
              <a:rPr kumimoji="1" lang="en-US" altLang="zh-CN" dirty="0"/>
              <a:t>Access pattern: read or write</a:t>
            </a:r>
          </a:p>
          <a:p>
            <a:pPr lvl="2"/>
            <a:r>
              <a:rPr kumimoji="1" lang="en-US" altLang="zh-CN" dirty="0"/>
              <a:t>L1 cache tracks 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writes</a:t>
            </a:r>
          </a:p>
          <a:p>
            <a:pPr lvl="2"/>
            <a:r>
              <a:rPr kumimoji="1" lang="en-US" altLang="zh-CN" dirty="0"/>
              <a:t>L2, or L3 to tracks 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reads</a:t>
            </a:r>
          </a:p>
          <a:p>
            <a:pPr lvl="2"/>
            <a:r>
              <a:rPr kumimoji="1" lang="en-US" altLang="zh-CN" dirty="0"/>
              <a:t>Why read 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bigger? 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1AB19-2416-DB40-90F2-958EAE4B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B58CED-F791-4C45-9166-539AC8A1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712049"/>
            <a:ext cx="3471333" cy="24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01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840F94-E57C-E043-B98F-BB80099F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long can an RTM program execute?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062BE6-6086-7148-BD1C-1BA41949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Not very long</a:t>
            </a:r>
          </a:p>
          <a:p>
            <a:pPr lvl="1"/>
            <a:r>
              <a:rPr kumimoji="1" lang="en-US" altLang="zh-CN" dirty="0"/>
              <a:t>The longer the execution, the higher the </a:t>
            </a:r>
            <a:r>
              <a:rPr lang="en-US" altLang="zh-CN" dirty="0"/>
              <a:t>probability a TX aborts </a:t>
            </a:r>
          </a:p>
          <a:p>
            <a:pPr lvl="1"/>
            <a:r>
              <a:rPr lang="en-US" altLang="zh-CN" dirty="0"/>
              <a:t>Affected by other facts, e.g., CPU interrupts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E7B786-A71F-E543-BEDE-1536067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5AFDC8-33BA-A24D-B0EC-0A74315B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857500"/>
            <a:ext cx="3562621" cy="241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05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D86E-A62B-C541-ACB0-06165A76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RTM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069E4-41B0-0041-B0C7-1B2774DD3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Hardware support for transactional memory</a:t>
            </a:r>
          </a:p>
          <a:p>
            <a:pPr lvl="1"/>
            <a:r>
              <a:rPr kumimoji="1" lang="en-US" altLang="zh-CN" dirty="0"/>
              <a:t>Easy programming model for the programmer</a:t>
            </a:r>
          </a:p>
          <a:p>
            <a:pPr lvl="1"/>
            <a:r>
              <a:rPr kumimoji="1" lang="en-US" altLang="zh-CN" dirty="0"/>
              <a:t>Good performance if using properly</a:t>
            </a:r>
          </a:p>
          <a:p>
            <a:pPr lvl="1"/>
            <a:r>
              <a:rPr kumimoji="1" lang="en-US" altLang="zh-CN" dirty="0"/>
              <a:t>However, the programmer should handle its pitfalls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9A1A0-299A-F84D-BE61-203E585E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319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993404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Can we avoid locking/validation for reads?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F28913-3642-CC4F-99FA-8AA16B964C9F}"/>
              </a:ext>
            </a:extLst>
          </p:cNvPr>
          <p:cNvSpPr/>
          <p:nvPr/>
        </p:nvSpPr>
        <p:spPr>
          <a:xfrm>
            <a:off x="2339752" y="3592872"/>
            <a:ext cx="417646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Maybe use weaker isolation level? </a:t>
            </a:r>
          </a:p>
        </p:txBody>
      </p:sp>
    </p:spTree>
    <p:extLst>
      <p:ext uri="{BB962C8B-B14F-4D97-AF65-F5344CB8AC3E}">
        <p14:creationId xmlns:p14="http://schemas.microsoft.com/office/powerpoint/2010/main" val="40889443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A56ED-0913-C247-B28F-F3EF1DC18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Maybe</a:t>
            </a:r>
            <a:r>
              <a:rPr kumimoji="1" lang="zh-CN" altLang="en-US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less</a:t>
            </a:r>
            <a:r>
              <a:rPr kumimoji="1" lang="en-US" altLang="zh-CN" dirty="0"/>
              <a:t> than Serializability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concurrency)?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BA1943-A98F-B34F-8327-6DAC2CBF3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Long-duration locks on all READ/WRITE </a:t>
            </a:r>
          </a:p>
          <a:p>
            <a:pPr lvl="1"/>
            <a:r>
              <a:rPr kumimoji="1" lang="en-US" altLang="zh-CN" dirty="0"/>
              <a:t>Scenarios: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428B19-FEAA-944D-89FC-B66F685D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BEB0A51-3DD0-AD4D-A9B9-DF59F66F103B}"/>
              </a:ext>
            </a:extLst>
          </p:cNvPr>
          <p:cNvSpPr/>
          <p:nvPr/>
        </p:nvSpPr>
        <p:spPr>
          <a:xfrm>
            <a:off x="2195736" y="1921396"/>
            <a:ext cx="4290000" cy="614584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run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analytics</a:t>
            </a:r>
            <a:r>
              <a:rPr lang="en-US" altLang="zh-CN" dirty="0">
                <a:latin typeface="Eras Medium ITC" pitchFamily="34" charset="0"/>
              </a:rPr>
              <a:t> on a companion data, while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</a:t>
            </a:r>
            <a:r>
              <a:rPr lang="en-US" altLang="zh-CN" dirty="0">
                <a:latin typeface="Eras Medium ITC" pitchFamily="34" charset="0"/>
              </a:rPr>
              <a:t> a piece of data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1A6B9F5-B3CC-A24E-BBC4-A91E938CE958}"/>
              </a:ext>
            </a:extLst>
          </p:cNvPr>
          <p:cNvSpPr/>
          <p:nvPr/>
        </p:nvSpPr>
        <p:spPr>
          <a:xfrm>
            <a:off x="1907704" y="2691956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66"/>
                </a:solidFill>
              </a:rPr>
              <a:t>long running </a:t>
            </a:r>
            <a:r>
              <a:rPr lang="en-US" altLang="zh-CN" dirty="0"/>
              <a:t>read-only transaction</a:t>
            </a:r>
            <a:endParaRPr lang="zh-CN" altLang="en-US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80DB7A13-7226-144B-8F33-0708FB7253A9}"/>
              </a:ext>
            </a:extLst>
          </p:cNvPr>
          <p:cNvSpPr/>
          <p:nvPr/>
        </p:nvSpPr>
        <p:spPr>
          <a:xfrm>
            <a:off x="1471753" y="2229682"/>
            <a:ext cx="1673597" cy="716184"/>
          </a:xfrm>
          <a:custGeom>
            <a:avLst/>
            <a:gdLst>
              <a:gd name="connsiteX0" fmla="*/ 2124395 w 2245757"/>
              <a:gd name="connsiteY0" fmla="*/ 0 h 756745"/>
              <a:gd name="connsiteX1" fmla="*/ 2124395 w 2245757"/>
              <a:gd name="connsiteY1" fmla="*/ 94593 h 756745"/>
              <a:gd name="connsiteX2" fmla="*/ 863154 w 2245757"/>
              <a:gd name="connsiteY2" fmla="*/ 78828 h 756745"/>
              <a:gd name="connsiteX3" fmla="*/ 27582 w 2245757"/>
              <a:gd name="connsiteY3" fmla="*/ 378373 h 756745"/>
              <a:gd name="connsiteX4" fmla="*/ 185237 w 2245757"/>
              <a:gd name="connsiteY4" fmla="*/ 756745 h 756745"/>
              <a:gd name="connsiteX0" fmla="*/ 2105074 w 2226436"/>
              <a:gd name="connsiteY0" fmla="*/ 0 h 881846"/>
              <a:gd name="connsiteX1" fmla="*/ 2105074 w 2226436"/>
              <a:gd name="connsiteY1" fmla="*/ 94593 h 881846"/>
              <a:gd name="connsiteX2" fmla="*/ 843833 w 2226436"/>
              <a:gd name="connsiteY2" fmla="*/ 78828 h 881846"/>
              <a:gd name="connsiteX3" fmla="*/ 8261 w 2226436"/>
              <a:gd name="connsiteY3" fmla="*/ 378373 h 881846"/>
              <a:gd name="connsiteX4" fmla="*/ 978716 w 2226436"/>
              <a:gd name="connsiteY4" fmla="*/ 881846 h 881846"/>
              <a:gd name="connsiteX0" fmla="*/ 1553955 w 1675317"/>
              <a:gd name="connsiteY0" fmla="*/ 0 h 881846"/>
              <a:gd name="connsiteX1" fmla="*/ 1553955 w 1675317"/>
              <a:gd name="connsiteY1" fmla="*/ 94593 h 881846"/>
              <a:gd name="connsiteX2" fmla="*/ 292714 w 1675317"/>
              <a:gd name="connsiteY2" fmla="*/ 78828 h 881846"/>
              <a:gd name="connsiteX3" fmla="*/ 15942 w 1675317"/>
              <a:gd name="connsiteY3" fmla="*/ 451350 h 881846"/>
              <a:gd name="connsiteX4" fmla="*/ 427597 w 1675317"/>
              <a:gd name="connsiteY4" fmla="*/ 881846 h 881846"/>
              <a:gd name="connsiteX0" fmla="*/ 1538013 w 1659375"/>
              <a:gd name="connsiteY0" fmla="*/ 0 h 881846"/>
              <a:gd name="connsiteX1" fmla="*/ 1538013 w 1659375"/>
              <a:gd name="connsiteY1" fmla="*/ 94593 h 881846"/>
              <a:gd name="connsiteX2" fmla="*/ 276772 w 1659375"/>
              <a:gd name="connsiteY2" fmla="*/ 78828 h 881846"/>
              <a:gd name="connsiteX3" fmla="*/ 0 w 1659375"/>
              <a:gd name="connsiteY3" fmla="*/ 451350 h 881846"/>
              <a:gd name="connsiteX4" fmla="*/ 411655 w 1659375"/>
              <a:gd name="connsiteY4" fmla="*/ 881846 h 881846"/>
              <a:gd name="connsiteX0" fmla="*/ 1552235 w 1673597"/>
              <a:gd name="connsiteY0" fmla="*/ 0 h 881846"/>
              <a:gd name="connsiteX1" fmla="*/ 1552235 w 1673597"/>
              <a:gd name="connsiteY1" fmla="*/ 94593 h 881846"/>
              <a:gd name="connsiteX2" fmla="*/ 290994 w 1673597"/>
              <a:gd name="connsiteY2" fmla="*/ 78828 h 881846"/>
              <a:gd name="connsiteX3" fmla="*/ 14222 w 1673597"/>
              <a:gd name="connsiteY3" fmla="*/ 451350 h 881846"/>
              <a:gd name="connsiteX4" fmla="*/ 425877 w 1673597"/>
              <a:gd name="connsiteY4" fmla="*/ 881846 h 88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3597" h="881846">
                <a:moveTo>
                  <a:pt x="1552235" y="0"/>
                </a:moveTo>
                <a:cubicBezTo>
                  <a:pt x="1657338" y="40727"/>
                  <a:pt x="1762442" y="81455"/>
                  <a:pt x="1552235" y="94593"/>
                </a:cubicBezTo>
                <a:cubicBezTo>
                  <a:pt x="1342028" y="107731"/>
                  <a:pt x="547330" y="19369"/>
                  <a:pt x="290994" y="78828"/>
                </a:cubicBezTo>
                <a:cubicBezTo>
                  <a:pt x="34659" y="138288"/>
                  <a:pt x="-33659" y="244539"/>
                  <a:pt x="14222" y="451350"/>
                </a:cubicBezTo>
                <a:cubicBezTo>
                  <a:pt x="95969" y="772839"/>
                  <a:pt x="425877" y="881846"/>
                  <a:pt x="425877" y="881846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E737F2AD-93EE-0A44-959E-E7BA495C77C2}"/>
              </a:ext>
            </a:extLst>
          </p:cNvPr>
          <p:cNvSpPr txBox="1">
            <a:spLocks/>
          </p:cNvSpPr>
          <p:nvPr/>
        </p:nvSpPr>
        <p:spPr>
          <a:xfrm>
            <a:off x="457200" y="3254152"/>
            <a:ext cx="8229600" cy="1878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Disadvantages of locking-based approach (2PL) </a:t>
            </a:r>
          </a:p>
          <a:p>
            <a:pPr lvl="1"/>
            <a:r>
              <a:rPr kumimoji="1" lang="en-US" altLang="zh-CN" dirty="0"/>
              <a:t>May involve in deadlocks</a:t>
            </a:r>
          </a:p>
          <a:p>
            <a:pPr lvl="1"/>
            <a:r>
              <a:rPr kumimoji="1" lang="en-US" altLang="zh-CN" dirty="0"/>
              <a:t>Transactions may hold a lock for a long time</a:t>
            </a:r>
          </a:p>
          <a:p>
            <a:pPr lvl="2"/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Read-only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transactions (e.g., </a:t>
            </a:r>
            <a:r>
              <a:rPr lang="en-US" altLang="zh-CN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 mining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) </a:t>
            </a:r>
            <a:b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block 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update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transactions</a:t>
            </a:r>
            <a:endParaRPr lang="en-US" altLang="zh-CN" sz="200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1A38039-5896-AC41-8519-0D21419F6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4321" y="1141377"/>
            <a:ext cx="3076114" cy="211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64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A56ED-0913-C247-B28F-F3EF1DC18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Maybe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less</a:t>
            </a:r>
            <a:r>
              <a:rPr kumimoji="1" lang="en-US" altLang="zh-CN" dirty="0"/>
              <a:t> than Serializability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(for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concurrency)?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BA1943-A98F-B34F-8327-6DAC2CBF3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016224"/>
          </a:xfrm>
        </p:spPr>
        <p:txBody>
          <a:bodyPr/>
          <a:lstStyle/>
          <a:p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Long-duration locks on all READ/WRITE </a:t>
            </a:r>
          </a:p>
          <a:p>
            <a:pPr lvl="1"/>
            <a:r>
              <a:rPr kumimoji="1" lang="en-US" altLang="zh-CN" dirty="0"/>
              <a:t>Scenarios: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428B19-FEAA-944D-89FC-B66F685D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BEB0A51-3DD0-AD4D-A9B9-DF59F66F103B}"/>
              </a:ext>
            </a:extLst>
          </p:cNvPr>
          <p:cNvSpPr/>
          <p:nvPr/>
        </p:nvSpPr>
        <p:spPr>
          <a:xfrm>
            <a:off x="2195736" y="1921396"/>
            <a:ext cx="4290000" cy="614584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run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analytics</a:t>
            </a:r>
            <a:r>
              <a:rPr lang="en-US" altLang="zh-CN" dirty="0">
                <a:latin typeface="Eras Medium ITC" pitchFamily="34" charset="0"/>
              </a:rPr>
              <a:t> on a companion data, while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</a:t>
            </a:r>
            <a:r>
              <a:rPr lang="en-US" altLang="zh-CN" dirty="0">
                <a:latin typeface="Eras Medium ITC" pitchFamily="34" charset="0"/>
              </a:rPr>
              <a:t> a piece of data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1A6B9F5-B3CC-A24E-BBC4-A91E938CE958}"/>
              </a:ext>
            </a:extLst>
          </p:cNvPr>
          <p:cNvSpPr/>
          <p:nvPr/>
        </p:nvSpPr>
        <p:spPr>
          <a:xfrm>
            <a:off x="1907704" y="2691956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66"/>
                </a:solidFill>
              </a:rPr>
              <a:t>long running </a:t>
            </a:r>
            <a:r>
              <a:rPr lang="en-US" altLang="zh-CN" dirty="0"/>
              <a:t>read-only transaction</a:t>
            </a:r>
            <a:endParaRPr lang="zh-CN" altLang="en-US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80DB7A13-7226-144B-8F33-0708FB7253A9}"/>
              </a:ext>
            </a:extLst>
          </p:cNvPr>
          <p:cNvSpPr/>
          <p:nvPr/>
        </p:nvSpPr>
        <p:spPr>
          <a:xfrm>
            <a:off x="1471753" y="2229682"/>
            <a:ext cx="1673597" cy="716184"/>
          </a:xfrm>
          <a:custGeom>
            <a:avLst/>
            <a:gdLst>
              <a:gd name="connsiteX0" fmla="*/ 2124395 w 2245757"/>
              <a:gd name="connsiteY0" fmla="*/ 0 h 756745"/>
              <a:gd name="connsiteX1" fmla="*/ 2124395 w 2245757"/>
              <a:gd name="connsiteY1" fmla="*/ 94593 h 756745"/>
              <a:gd name="connsiteX2" fmla="*/ 863154 w 2245757"/>
              <a:gd name="connsiteY2" fmla="*/ 78828 h 756745"/>
              <a:gd name="connsiteX3" fmla="*/ 27582 w 2245757"/>
              <a:gd name="connsiteY3" fmla="*/ 378373 h 756745"/>
              <a:gd name="connsiteX4" fmla="*/ 185237 w 2245757"/>
              <a:gd name="connsiteY4" fmla="*/ 756745 h 756745"/>
              <a:gd name="connsiteX0" fmla="*/ 2105074 w 2226436"/>
              <a:gd name="connsiteY0" fmla="*/ 0 h 881846"/>
              <a:gd name="connsiteX1" fmla="*/ 2105074 w 2226436"/>
              <a:gd name="connsiteY1" fmla="*/ 94593 h 881846"/>
              <a:gd name="connsiteX2" fmla="*/ 843833 w 2226436"/>
              <a:gd name="connsiteY2" fmla="*/ 78828 h 881846"/>
              <a:gd name="connsiteX3" fmla="*/ 8261 w 2226436"/>
              <a:gd name="connsiteY3" fmla="*/ 378373 h 881846"/>
              <a:gd name="connsiteX4" fmla="*/ 978716 w 2226436"/>
              <a:gd name="connsiteY4" fmla="*/ 881846 h 881846"/>
              <a:gd name="connsiteX0" fmla="*/ 1553955 w 1675317"/>
              <a:gd name="connsiteY0" fmla="*/ 0 h 881846"/>
              <a:gd name="connsiteX1" fmla="*/ 1553955 w 1675317"/>
              <a:gd name="connsiteY1" fmla="*/ 94593 h 881846"/>
              <a:gd name="connsiteX2" fmla="*/ 292714 w 1675317"/>
              <a:gd name="connsiteY2" fmla="*/ 78828 h 881846"/>
              <a:gd name="connsiteX3" fmla="*/ 15942 w 1675317"/>
              <a:gd name="connsiteY3" fmla="*/ 451350 h 881846"/>
              <a:gd name="connsiteX4" fmla="*/ 427597 w 1675317"/>
              <a:gd name="connsiteY4" fmla="*/ 881846 h 881846"/>
              <a:gd name="connsiteX0" fmla="*/ 1538013 w 1659375"/>
              <a:gd name="connsiteY0" fmla="*/ 0 h 881846"/>
              <a:gd name="connsiteX1" fmla="*/ 1538013 w 1659375"/>
              <a:gd name="connsiteY1" fmla="*/ 94593 h 881846"/>
              <a:gd name="connsiteX2" fmla="*/ 276772 w 1659375"/>
              <a:gd name="connsiteY2" fmla="*/ 78828 h 881846"/>
              <a:gd name="connsiteX3" fmla="*/ 0 w 1659375"/>
              <a:gd name="connsiteY3" fmla="*/ 451350 h 881846"/>
              <a:gd name="connsiteX4" fmla="*/ 411655 w 1659375"/>
              <a:gd name="connsiteY4" fmla="*/ 881846 h 881846"/>
              <a:gd name="connsiteX0" fmla="*/ 1552235 w 1673597"/>
              <a:gd name="connsiteY0" fmla="*/ 0 h 881846"/>
              <a:gd name="connsiteX1" fmla="*/ 1552235 w 1673597"/>
              <a:gd name="connsiteY1" fmla="*/ 94593 h 881846"/>
              <a:gd name="connsiteX2" fmla="*/ 290994 w 1673597"/>
              <a:gd name="connsiteY2" fmla="*/ 78828 h 881846"/>
              <a:gd name="connsiteX3" fmla="*/ 14222 w 1673597"/>
              <a:gd name="connsiteY3" fmla="*/ 451350 h 881846"/>
              <a:gd name="connsiteX4" fmla="*/ 425877 w 1673597"/>
              <a:gd name="connsiteY4" fmla="*/ 881846 h 88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3597" h="881846">
                <a:moveTo>
                  <a:pt x="1552235" y="0"/>
                </a:moveTo>
                <a:cubicBezTo>
                  <a:pt x="1657338" y="40727"/>
                  <a:pt x="1762442" y="81455"/>
                  <a:pt x="1552235" y="94593"/>
                </a:cubicBezTo>
                <a:cubicBezTo>
                  <a:pt x="1342028" y="107731"/>
                  <a:pt x="547330" y="19369"/>
                  <a:pt x="290994" y="78828"/>
                </a:cubicBezTo>
                <a:cubicBezTo>
                  <a:pt x="34659" y="138288"/>
                  <a:pt x="-33659" y="244539"/>
                  <a:pt x="14222" y="451350"/>
                </a:cubicBezTo>
                <a:cubicBezTo>
                  <a:pt x="95969" y="772839"/>
                  <a:pt x="425877" y="881846"/>
                  <a:pt x="425877" y="881846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E737F2AD-93EE-0A44-959E-E7BA495C77C2}"/>
              </a:ext>
            </a:extLst>
          </p:cNvPr>
          <p:cNvSpPr txBox="1">
            <a:spLocks/>
          </p:cNvSpPr>
          <p:nvPr/>
        </p:nvSpPr>
        <p:spPr>
          <a:xfrm>
            <a:off x="457200" y="3254152"/>
            <a:ext cx="8229600" cy="1878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Disadvantages of OCC</a:t>
            </a:r>
          </a:p>
          <a:p>
            <a:pPr lvl="1"/>
            <a:r>
              <a:rPr kumimoji="1" lang="en-US" altLang="zh-CN" dirty="0"/>
              <a:t>May involve in a </a:t>
            </a:r>
            <a:r>
              <a:rPr kumimoji="1" lang="en-US" altLang="zh-CN" dirty="0" err="1"/>
              <a:t>livelock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Transactions may retry for many times</a:t>
            </a:r>
          </a:p>
          <a:p>
            <a:pPr lvl="2"/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Read-only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transactions (e.g., </a:t>
            </a:r>
            <a:r>
              <a:rPr lang="en-US" altLang="zh-CN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 mining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) </a:t>
            </a:r>
            <a:b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is more likely to abort</a:t>
            </a:r>
            <a:endParaRPr lang="en-US" altLang="zh-CN" sz="200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072228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D7E2DA-8210-9B48-9578-8525E582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need lock or retry in 2PL or OCC?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3A68BC-B1F2-2640-A5A1-3A5B2E750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Data item is single-version</a:t>
            </a:r>
          </a:p>
          <a:p>
            <a:pPr lvl="1"/>
            <a:r>
              <a:rPr kumimoji="1" lang="en-US" altLang="zh-CN" dirty="0"/>
              <a:t>Only one copy</a:t>
            </a:r>
          </a:p>
          <a:p>
            <a:pPr lvl="1"/>
            <a:r>
              <a:rPr kumimoji="1" lang="en-US" altLang="zh-CN" dirty="0"/>
              <a:t>As a result, any concurrent accesses are conflicts, so we need coordination (e.g., locks or validations)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739EA3-17C7-8C49-B66D-4E7CA1BB7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7FF14-99A5-A645-A85F-9643AD258594}"/>
              </a:ext>
            </a:extLst>
          </p:cNvPr>
          <p:cNvSpPr/>
          <p:nvPr/>
        </p:nvSpPr>
        <p:spPr>
          <a:xfrm>
            <a:off x="2376736" y="3058552"/>
            <a:ext cx="417646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 we avoid these conflicts? </a:t>
            </a:r>
          </a:p>
        </p:txBody>
      </p:sp>
    </p:spTree>
    <p:extLst>
      <p:ext uri="{BB962C8B-B14F-4D97-AF65-F5344CB8AC3E}">
        <p14:creationId xmlns:p14="http://schemas.microsoft.com/office/powerpoint/2010/main" val="13003702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96D88-B61C-1A4C-A264-F7C8DE47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Multi-version Concurrency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52027E-57E3-5645-818B-47B73917D8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Each data item has </a:t>
            </a:r>
            <a:r>
              <a:rPr kumimoji="1" lang="en" altLang="zh-CN" dirty="0">
                <a:solidFill>
                  <a:srgbClr val="C00000"/>
                </a:solidFill>
              </a:rPr>
              <a:t>multiple</a:t>
            </a:r>
            <a:r>
              <a:rPr kumimoji="1" lang="en" altLang="zh-CN" dirty="0"/>
              <a:t> versions</a:t>
            </a:r>
          </a:p>
          <a:p>
            <a:pPr lvl="1"/>
            <a:r>
              <a:rPr kumimoji="1" lang="en-US" altLang="zh-CN" dirty="0"/>
              <a:t>When accessing different versions of data, probably no conflict!</a:t>
            </a:r>
          </a:p>
          <a:p>
            <a:r>
              <a:rPr kumimoji="1" lang="en-US" altLang="zh-CN" dirty="0"/>
              <a:t>Key (high-level) idea</a:t>
            </a:r>
          </a:p>
          <a:p>
            <a:pPr lvl="1"/>
            <a:r>
              <a:rPr kumimoji="1" lang="en-US" altLang="zh-CN" dirty="0"/>
              <a:t>Writes </a:t>
            </a:r>
            <a:r>
              <a:rPr kumimoji="1" lang="en-US" altLang="zh-CN" b="1" dirty="0">
                <a:solidFill>
                  <a:srgbClr val="C00000"/>
                </a:solidFill>
              </a:rPr>
              <a:t>don’t overwrite </a:t>
            </a:r>
            <a:r>
              <a:rPr kumimoji="1" lang="en-US" altLang="zh-CN" dirty="0"/>
              <a:t>the original data</a:t>
            </a:r>
          </a:p>
          <a:p>
            <a:pPr lvl="1"/>
            <a:r>
              <a:rPr kumimoji="1" lang="en-US" altLang="zh-CN" dirty="0"/>
              <a:t>Instead, writes </a:t>
            </a:r>
            <a:r>
              <a:rPr kumimoji="1" lang="en-US" altLang="zh-CN" b="1" dirty="0">
                <a:solidFill>
                  <a:srgbClr val="C00000"/>
                </a:solidFill>
              </a:rPr>
              <a:t>install new versions </a:t>
            </a:r>
            <a:r>
              <a:rPr kumimoji="1" lang="en-US" altLang="zh-CN" dirty="0"/>
              <a:t>of data </a:t>
            </a:r>
          </a:p>
          <a:p>
            <a:pPr lvl="1"/>
            <a:r>
              <a:rPr kumimoji="1" lang="en-US" altLang="zh-CN" dirty="0"/>
              <a:t>Reads read from a "</a:t>
            </a:r>
            <a:r>
              <a:rPr kumimoji="1" lang="en-US" altLang="zh-CN" b="1" dirty="0">
                <a:solidFill>
                  <a:schemeClr val="accent1"/>
                </a:solidFill>
              </a:rPr>
              <a:t>snapshot</a:t>
            </a:r>
            <a:r>
              <a:rPr kumimoji="1" lang="en-US" altLang="zh-CN" dirty="0"/>
              <a:t>" of data </a:t>
            </a:r>
          </a:p>
          <a:p>
            <a:r>
              <a:rPr kumimoji="1" lang="en-US" altLang="zh-CN" dirty="0"/>
              <a:t>Benefits: no lock or validation during TX’s execution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986315-E255-5345-B09B-C2EF0194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E83C3-FA01-3746-8852-53891D0AF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4225652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B0AA41D-2FA8-0D49-BE65-7B493C202624}"/>
              </a:ext>
            </a:extLst>
          </p:cNvPr>
          <p:cNvSpPr/>
          <p:nvPr/>
        </p:nvSpPr>
        <p:spPr>
          <a:xfrm>
            <a:off x="2555776" y="4629761"/>
            <a:ext cx="648072" cy="188804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814425-215D-A141-A8B6-0512062BE479}"/>
              </a:ext>
            </a:extLst>
          </p:cNvPr>
          <p:cNvSpPr/>
          <p:nvPr/>
        </p:nvSpPr>
        <p:spPr>
          <a:xfrm>
            <a:off x="920587" y="4560344"/>
            <a:ext cx="1404409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3D4321A-0455-1B4A-9DD8-D089A60806D4}"/>
              </a:ext>
            </a:extLst>
          </p:cNvPr>
          <p:cNvSpPr/>
          <p:nvPr/>
        </p:nvSpPr>
        <p:spPr>
          <a:xfrm>
            <a:off x="907800" y="4513684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CB824ED-CDC6-4744-AE82-B2246BE69154}"/>
              </a:ext>
            </a:extLst>
          </p:cNvPr>
          <p:cNvCxnSpPr/>
          <p:nvPr/>
        </p:nvCxnSpPr>
        <p:spPr>
          <a:xfrm>
            <a:off x="2324996" y="4547001"/>
            <a:ext cx="230780" cy="82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24F73D24-98A6-D441-A4DB-22A3C7BFE545}"/>
              </a:ext>
            </a:extLst>
          </p:cNvPr>
          <p:cNvCxnSpPr>
            <a:cxnSpLocks/>
          </p:cNvCxnSpPr>
          <p:nvPr/>
        </p:nvCxnSpPr>
        <p:spPr>
          <a:xfrm flipV="1">
            <a:off x="2358838" y="4818565"/>
            <a:ext cx="196938" cy="4978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4">
            <a:extLst>
              <a:ext uri="{FF2B5EF4-FFF2-40B4-BE49-F238E27FC236}">
                <a16:creationId xmlns:a16="http://schemas.microsoft.com/office/drawing/2014/main" id="{17859308-9779-9046-9E8C-8DCE6B5A0A03}"/>
              </a:ext>
            </a:extLst>
          </p:cNvPr>
          <p:cNvSpPr/>
          <p:nvPr/>
        </p:nvSpPr>
        <p:spPr>
          <a:xfrm>
            <a:off x="1068327" y="5277033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Single-version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01DEE3-ABE3-144E-A876-D904F7753F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4233527"/>
            <a:ext cx="792088" cy="7920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B514FE5B-8007-244D-B088-C6F5D57FF358}"/>
              </a:ext>
            </a:extLst>
          </p:cNvPr>
          <p:cNvSpPr/>
          <p:nvPr/>
        </p:nvSpPr>
        <p:spPr>
          <a:xfrm>
            <a:off x="4139952" y="4580201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0A2DC09-D720-8948-8B5D-30C36584C440}"/>
              </a:ext>
            </a:extLst>
          </p:cNvPr>
          <p:cNvSpPr/>
          <p:nvPr/>
        </p:nvSpPr>
        <p:spPr>
          <a:xfrm>
            <a:off x="5026110" y="4354831"/>
            <a:ext cx="36038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bankA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100,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12,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pre: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xx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868706-3FB5-6244-B785-A1E05A1C4A91}"/>
              </a:ext>
            </a:extLst>
          </p:cNvPr>
          <p:cNvSpPr/>
          <p:nvPr/>
        </p:nvSpPr>
        <p:spPr>
          <a:xfrm>
            <a:off x="5026110" y="4393807"/>
            <a:ext cx="3673478" cy="31219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D19AE5E-6556-1749-8BC1-1F1FD2793A4F}"/>
              </a:ext>
            </a:extLst>
          </p:cNvPr>
          <p:cNvGrpSpPr/>
          <p:nvPr/>
        </p:nvGrpSpPr>
        <p:grpSpPr>
          <a:xfrm>
            <a:off x="5013322" y="4883016"/>
            <a:ext cx="3673478" cy="369332"/>
            <a:chOff x="5117028" y="5150014"/>
            <a:chExt cx="3673478" cy="369332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256D7CF-8B10-CA40-8994-72DCED7032C6}"/>
                </a:ext>
              </a:extLst>
            </p:cNvPr>
            <p:cNvSpPr/>
            <p:nvPr/>
          </p:nvSpPr>
          <p:spPr>
            <a:xfrm>
              <a:off x="5151831" y="5150014"/>
              <a:ext cx="360387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bankA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200,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ver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 10,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pre: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xx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CD4A0DA-D315-EE40-9748-8802B51EB203}"/>
                </a:ext>
              </a:extLst>
            </p:cNvPr>
            <p:cNvSpPr/>
            <p:nvPr/>
          </p:nvSpPr>
          <p:spPr>
            <a:xfrm>
              <a:off x="5117028" y="5196588"/>
              <a:ext cx="3673478" cy="3121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3247E0A9-CD62-2748-BDDE-AF358CE8978B}"/>
              </a:ext>
            </a:extLst>
          </p:cNvPr>
          <p:cNvSpPr/>
          <p:nvPr/>
        </p:nvSpPr>
        <p:spPr>
          <a:xfrm>
            <a:off x="4139952" y="4845372"/>
            <a:ext cx="648072" cy="143962"/>
          </a:xfrm>
          <a:prstGeom prst="rect">
            <a:avLst/>
          </a:prstGeom>
          <a:pattFill prst="wdUpDiag">
            <a:fgClr>
              <a:schemeClr val="tx1"/>
            </a:fgClr>
            <a:bgClr>
              <a:schemeClr val="bg1"/>
            </a:bgClr>
          </a:patt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1C6B3CFD-A216-A444-A90B-176334AD7324}"/>
              </a:ext>
            </a:extLst>
          </p:cNvPr>
          <p:cNvCxnSpPr>
            <a:cxnSpLocks/>
          </p:cNvCxnSpPr>
          <p:nvPr/>
        </p:nvCxnSpPr>
        <p:spPr>
          <a:xfrm flipH="1">
            <a:off x="4786433" y="4383239"/>
            <a:ext cx="239677" cy="20750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79DAC71B-F836-D443-82F9-EA73873703D9}"/>
              </a:ext>
            </a:extLst>
          </p:cNvPr>
          <p:cNvCxnSpPr>
            <a:cxnSpLocks/>
          </p:cNvCxnSpPr>
          <p:nvPr/>
        </p:nvCxnSpPr>
        <p:spPr>
          <a:xfrm flipH="1">
            <a:off x="4786433" y="4719509"/>
            <a:ext cx="261692" cy="1269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AA161BC5-5274-DC42-B787-3A1A45BAA4E5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855711"/>
            <a:ext cx="211884" cy="894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>
            <a:extLst>
              <a:ext uri="{FF2B5EF4-FFF2-40B4-BE49-F238E27FC236}">
                <a16:creationId xmlns:a16="http://schemas.microsoft.com/office/drawing/2014/main" id="{AD4510AA-A731-9F40-AB38-AD7224B54B03}"/>
              </a:ext>
            </a:extLst>
          </p:cNvPr>
          <p:cNvCxnSpPr>
            <a:cxnSpLocks/>
          </p:cNvCxnSpPr>
          <p:nvPr/>
        </p:nvCxnSpPr>
        <p:spPr>
          <a:xfrm flipH="1" flipV="1">
            <a:off x="4788650" y="4996257"/>
            <a:ext cx="224672" cy="22632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任意形状 39">
            <a:extLst>
              <a:ext uri="{FF2B5EF4-FFF2-40B4-BE49-F238E27FC236}">
                <a16:creationId xmlns:a16="http://schemas.microsoft.com/office/drawing/2014/main" id="{DA03CC44-158C-ED4C-B305-13A1CD2B6F79}"/>
              </a:ext>
            </a:extLst>
          </p:cNvPr>
          <p:cNvSpPr/>
          <p:nvPr/>
        </p:nvSpPr>
        <p:spPr>
          <a:xfrm>
            <a:off x="3628746" y="4053098"/>
            <a:ext cx="4937556" cy="873232"/>
          </a:xfrm>
          <a:custGeom>
            <a:avLst/>
            <a:gdLst>
              <a:gd name="connsiteX0" fmla="*/ 4749444 w 4937556"/>
              <a:gd name="connsiteY0" fmla="*/ 427462 h 873232"/>
              <a:gd name="connsiteX1" fmla="*/ 4738014 w 4937556"/>
              <a:gd name="connsiteY1" fmla="*/ 107422 h 873232"/>
              <a:gd name="connsiteX2" fmla="*/ 2703474 w 4937556"/>
              <a:gd name="connsiteY2" fmla="*/ 95992 h 873232"/>
              <a:gd name="connsiteX3" fmla="*/ 1389024 w 4937556"/>
              <a:gd name="connsiteY3" fmla="*/ 153142 h 873232"/>
              <a:gd name="connsiteX4" fmla="*/ 97434 w 4937556"/>
              <a:gd name="connsiteY4" fmla="*/ 15982 h 873232"/>
              <a:gd name="connsiteX5" fmla="*/ 131724 w 4937556"/>
              <a:gd name="connsiteY5" fmla="*/ 587482 h 873232"/>
              <a:gd name="connsiteX6" fmla="*/ 451764 w 4937556"/>
              <a:gd name="connsiteY6" fmla="*/ 873232 h 873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37556" h="873232">
                <a:moveTo>
                  <a:pt x="4749444" y="427462"/>
                </a:moveTo>
                <a:cubicBezTo>
                  <a:pt x="4914226" y="295064"/>
                  <a:pt x="5079009" y="162667"/>
                  <a:pt x="4738014" y="107422"/>
                </a:cubicBezTo>
                <a:cubicBezTo>
                  <a:pt x="4397019" y="52177"/>
                  <a:pt x="3261639" y="88372"/>
                  <a:pt x="2703474" y="95992"/>
                </a:cubicBezTo>
                <a:cubicBezTo>
                  <a:pt x="2145309" y="103612"/>
                  <a:pt x="1823364" y="166477"/>
                  <a:pt x="1389024" y="153142"/>
                </a:cubicBezTo>
                <a:cubicBezTo>
                  <a:pt x="954684" y="139807"/>
                  <a:pt x="306984" y="-56408"/>
                  <a:pt x="97434" y="15982"/>
                </a:cubicBezTo>
                <a:cubicBezTo>
                  <a:pt x="-112116" y="88372"/>
                  <a:pt x="72669" y="444607"/>
                  <a:pt x="131724" y="587482"/>
                </a:cubicBezTo>
                <a:cubicBezTo>
                  <a:pt x="190779" y="730357"/>
                  <a:pt x="321271" y="801794"/>
                  <a:pt x="451764" y="873232"/>
                </a:cubicBezTo>
              </a:path>
            </a:pathLst>
          </a:custGeom>
          <a:noFill/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Rectangle 4">
            <a:extLst>
              <a:ext uri="{FF2B5EF4-FFF2-40B4-BE49-F238E27FC236}">
                <a16:creationId xmlns:a16="http://schemas.microsoft.com/office/drawing/2014/main" id="{71185890-D7C0-1A44-8F21-CF8C1242D3D7}"/>
              </a:ext>
            </a:extLst>
          </p:cNvPr>
          <p:cNvSpPr/>
          <p:nvPr/>
        </p:nvSpPr>
        <p:spPr>
          <a:xfrm>
            <a:off x="4139952" y="5296962"/>
            <a:ext cx="202319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Multi-version</a:t>
            </a:r>
          </a:p>
        </p:txBody>
      </p:sp>
      <p:cxnSp>
        <p:nvCxnSpPr>
          <p:cNvPr id="45" name="直线连接符 44">
            <a:extLst>
              <a:ext uri="{FF2B5EF4-FFF2-40B4-BE49-F238E27FC236}">
                <a16:creationId xmlns:a16="http://schemas.microsoft.com/office/drawing/2014/main" id="{4EF339C6-D01A-1A40-9DFA-DBE9DC6AD98D}"/>
              </a:ext>
            </a:extLst>
          </p:cNvPr>
          <p:cNvCxnSpPr/>
          <p:nvPr/>
        </p:nvCxnSpPr>
        <p:spPr>
          <a:xfrm>
            <a:off x="3491880" y="4063304"/>
            <a:ext cx="0" cy="20447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44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64BF27-BEF4-714F-87E2-64A47546D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602D63-58A8-8A43-B305-49716EC81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 popular multi-version concurrency control (MVCC) scheme</a:t>
            </a:r>
          </a:p>
          <a:p>
            <a:r>
              <a:rPr kumimoji="1" lang="en" altLang="zh-CN" dirty="0"/>
              <a:t>Transactions: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WRITEs</a:t>
            </a:r>
            <a:r>
              <a:rPr kumimoji="1" lang="en" altLang="zh-CN" dirty="0"/>
              <a:t> a local </a:t>
            </a:r>
            <a:r>
              <a:rPr kumimoji="1" lang="en" altLang="zh-CN" b="1" dirty="0">
                <a:solidFill>
                  <a:srgbClr val="C00000"/>
                </a:solidFill>
              </a:rPr>
              <a:t>buffer</a:t>
            </a:r>
            <a:r>
              <a:rPr kumimoji="1" lang="en" altLang="zh-CN" dirty="0"/>
              <a:t> (similar to OCC)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READs</a:t>
            </a:r>
            <a:r>
              <a:rPr kumimoji="1" lang="en" altLang="zh-CN" dirty="0"/>
              <a:t> a “</a:t>
            </a:r>
            <a:r>
              <a:rPr kumimoji="1" lang="en" altLang="zh-CN" b="1" dirty="0">
                <a:solidFill>
                  <a:srgbClr val="C00000"/>
                </a:solidFill>
              </a:rPr>
              <a:t>snapshot</a:t>
            </a:r>
            <a:r>
              <a:rPr kumimoji="1" lang="en" altLang="zh-CN" dirty="0"/>
              <a:t>” of entire data image</a:t>
            </a:r>
          </a:p>
          <a:p>
            <a:pPr lvl="1"/>
            <a:r>
              <a:rPr kumimoji="1" lang="en" altLang="zh-CN" b="1" dirty="0">
                <a:solidFill>
                  <a:srgbClr val="C00000"/>
                </a:solidFill>
              </a:rPr>
              <a:t>COMMIT</a:t>
            </a:r>
            <a:r>
              <a:rPr kumimoji="1" lang="en" altLang="zh-CN" dirty="0"/>
              <a:t> only if no </a:t>
            </a:r>
            <a:r>
              <a:rPr kumimoji="1" lang="en" altLang="zh-CN" b="1" dirty="0">
                <a:solidFill>
                  <a:srgbClr val="C00000"/>
                </a:solidFill>
              </a:rPr>
              <a:t>write-write</a:t>
            </a:r>
            <a:r>
              <a:rPr kumimoji="1" lang="en" altLang="zh-CN" dirty="0"/>
              <a:t> conflict</a:t>
            </a:r>
          </a:p>
          <a:p>
            <a:pPr lvl="2"/>
            <a:r>
              <a:rPr kumimoji="1" lang="en" altLang="zh-CN" dirty="0"/>
              <a:t>Install new versions of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3523D5-E5BE-4B41-8FE4-002B4E62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3460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Snapshot Isolation Implementation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9F4BB4EE-1C63-6B4F-8156-88677AF3A84C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2D43D36-47D1-9A44-A2A0-8D35C6968D0F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EAED3743-B190-2541-BA6F-9496D676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buffers writes to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and adds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to its write-set,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+= {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}</a:t>
            </a: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BEF7861E-7FB4-AB4F-8962-AF58D562C537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18A06E75-7A15-6544-B3F0-B51343AC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430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effectLst/>
                <a:latin typeface="Eras Medium ITC" pitchFamily="34" charset="0"/>
              </a:rPr>
            </a:br>
            <a:r>
              <a:rPr lang="en-US" altLang="zh-CN" sz="1500" i="0" dirty="0"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BCCFB4A7-D35C-B246-9FAD-E2DF75CC13CA}"/>
              </a:ext>
            </a:extLst>
          </p:cNvPr>
          <p:cNvSpPr/>
          <p:nvPr/>
        </p:nvSpPr>
        <p:spPr>
          <a:xfrm rot="10800000">
            <a:off x="7891257" y="1143000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64E3EC31-63C4-464B-BA17-59900825ECDC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52C1890E-C450-504C-B40F-FC4C054CA175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36555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A45301-E928-7B4D-9CFA-B0C56649D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in </a:t>
            </a:r>
            <a:r>
              <a:rPr kumimoji="1" lang="en" altLang="zh-CN" dirty="0"/>
              <a:t>Snapshot Isolation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2E057F-F180-DD42-BFF9-5ECEB1EA1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Timestamp of start &amp; commit should be assigned in a increasing order</a:t>
            </a:r>
          </a:p>
          <a:p>
            <a:pPr lvl="1"/>
            <a:r>
              <a:rPr kumimoji="1" lang="en-US" altLang="zh-CN" dirty="0"/>
              <a:t>E.g., global counters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increase</a:t>
            </a:r>
          </a:p>
          <a:p>
            <a:pPr lvl="1"/>
            <a:r>
              <a:rPr kumimoji="1" lang="en-US" altLang="zh-CN" dirty="0"/>
              <a:t>Question: can we directly use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 physical clock of the machine? </a:t>
            </a:r>
          </a:p>
          <a:p>
            <a:pPr lvl="2"/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depends.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cores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order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physical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yes;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otherwise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not.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3FE719-FD0B-9643-968E-D07576E42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cxnSp>
        <p:nvCxnSpPr>
          <p:cNvPr id="12" name="Straight Connector 19">
            <a:extLst>
              <a:ext uri="{FF2B5EF4-FFF2-40B4-BE49-F238E27FC236}">
                <a16:creationId xmlns:a16="http://schemas.microsoft.com/office/drawing/2014/main" id="{9269FB7D-D2B9-1146-9EA3-58B6EE7E6F71}"/>
              </a:ext>
            </a:extLst>
          </p:cNvPr>
          <p:cNvCxnSpPr/>
          <p:nvPr/>
        </p:nvCxnSpPr>
        <p:spPr>
          <a:xfrm>
            <a:off x="1476896" y="537778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20">
            <a:extLst>
              <a:ext uri="{FF2B5EF4-FFF2-40B4-BE49-F238E27FC236}">
                <a16:creationId xmlns:a16="http://schemas.microsoft.com/office/drawing/2014/main" id="{D66CA4EA-7ECE-A841-9C94-353362F6C626}"/>
              </a:ext>
            </a:extLst>
          </p:cNvPr>
          <p:cNvSpPr/>
          <p:nvPr/>
        </p:nvSpPr>
        <p:spPr>
          <a:xfrm>
            <a:off x="7188815" y="501543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4" name="Rectangle 21">
            <a:extLst>
              <a:ext uri="{FF2B5EF4-FFF2-40B4-BE49-F238E27FC236}">
                <a16:creationId xmlns:a16="http://schemas.microsoft.com/office/drawing/2014/main" id="{EA4B9FCF-CCB1-3345-8033-E2C5BBAE3D05}"/>
              </a:ext>
            </a:extLst>
          </p:cNvPr>
          <p:cNvSpPr/>
          <p:nvPr/>
        </p:nvSpPr>
        <p:spPr>
          <a:xfrm>
            <a:off x="6041396" y="5013421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D8E8E40A-BE69-5A40-BB36-495BD85375AF}"/>
              </a:ext>
            </a:extLst>
          </p:cNvPr>
          <p:cNvSpPr/>
          <p:nvPr/>
        </p:nvSpPr>
        <p:spPr>
          <a:xfrm>
            <a:off x="1557896" y="4964433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C8629194-DCBA-8D42-B567-C287FDEE4B0A}"/>
              </a:ext>
            </a:extLst>
          </p:cNvPr>
          <p:cNvSpPr/>
          <p:nvPr/>
        </p:nvSpPr>
        <p:spPr>
          <a:xfrm>
            <a:off x="1921396" y="5013421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5DE38C60-B406-9940-8F08-848ED2B4FE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97" y="3767794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start timestamp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</p:txBody>
      </p:sp>
      <p:sp>
        <p:nvSpPr>
          <p:cNvPr id="18" name="Right Triangle 39">
            <a:extLst>
              <a:ext uri="{FF2B5EF4-FFF2-40B4-BE49-F238E27FC236}">
                <a16:creationId xmlns:a16="http://schemas.microsoft.com/office/drawing/2014/main" id="{63CFB24F-CA56-754A-B55D-4F1D509753CB}"/>
              </a:ext>
            </a:extLst>
          </p:cNvPr>
          <p:cNvSpPr/>
          <p:nvPr/>
        </p:nvSpPr>
        <p:spPr>
          <a:xfrm rot="10800000">
            <a:off x="3175395" y="3767794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BED2D773-2E79-8B45-B68D-751392D6B8C8}"/>
              </a:ext>
            </a:extLst>
          </p:cNvPr>
          <p:cNvSpPr/>
          <p:nvPr/>
        </p:nvSpPr>
        <p:spPr>
          <a:xfrm>
            <a:off x="1606086" y="4442208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E69F3B26-03DE-7948-99C0-25156C51A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3024572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</a:rPr>
              <a:t>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is assigned </a:t>
            </a:r>
            <a:r>
              <a:rPr lang="en-US" altLang="zh-CN" sz="1500" b="1" i="0" dirty="0">
                <a:solidFill>
                  <a:srgbClr val="C00000"/>
                </a:solidFill>
                <a:effectLst/>
                <a:latin typeface="Eras Medium ITC" pitchFamily="34" charset="0"/>
              </a:rPr>
              <a:t>a commit timestamp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chemeClr val="accent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</a:b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solidFill>
                  <a:schemeClr val="accent6"/>
                </a:solidFill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chemeClr val="accent6"/>
                </a:solidFill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chemeClr val="accent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chemeClr val="accent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CCB08A23-CDF3-884C-88BD-95D39F6EE88B}"/>
              </a:ext>
            </a:extLst>
          </p:cNvPr>
          <p:cNvSpPr/>
          <p:nvPr/>
        </p:nvSpPr>
        <p:spPr>
          <a:xfrm rot="10800000">
            <a:off x="7907653" y="3024572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4">
            <a:extLst>
              <a:ext uri="{FF2B5EF4-FFF2-40B4-BE49-F238E27FC236}">
                <a16:creationId xmlns:a16="http://schemas.microsoft.com/office/drawing/2014/main" id="{141CF32D-E3F2-8E4F-93A7-A68CA3075B82}"/>
              </a:ext>
            </a:extLst>
          </p:cNvPr>
          <p:cNvSpPr/>
          <p:nvPr/>
        </p:nvSpPr>
        <p:spPr>
          <a:xfrm>
            <a:off x="5823362" y="4316265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5809876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F230B3-E5CC-7A42-9B1F-7FEFF924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(T1)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D50CEF-9709-D346-A68C-0B659C9B8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672973D9-C235-6447-829F-77770DC31392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2904B6C3-4C68-744E-9035-72B2E1A1998C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DA37CE50-D740-864F-B37F-EA4C4063F33F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CE825BC9-EFE1-ED4A-96D2-F707362F54DB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C20B42C3-AF5B-B341-B51D-C2560AC5182F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9FFE519B-7F54-0141-9DEA-34460B0048E4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3BB69244-DE4E-DC4D-A923-323F545D9033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93A9D768-9795-3940-9E71-7252A74B6E43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FA576588-0D16-EB4B-A77B-4C958FC61C79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87BB21B2-660E-D94E-B33A-09739ACD4F7B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1822F980-EDE9-AD4F-AEC8-FA06A7BCB05E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B3E519F2-0ADC-C143-8A38-B1B04AC22779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1E0E36AA-8978-0647-AC08-E52344954D64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3DCFEBBA-EDA8-874D-91BB-AE792403B53F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0F5B104E-4A18-304A-AA99-A24A58101C3B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28639564-3712-6B44-ADEC-2B984623B853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44CA438A-F8A0-734A-9AC7-C4AC5F54BD38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8F67A052-5205-234A-B4F8-90E13C7DE99D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C5B81B1B-B90B-144C-B72B-A291E0200658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2A626FE6-C43B-C04A-82DA-FF05DD67790A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B8FF01F5-830C-5A42-82A4-22EC2296EEE9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95359505-E636-7146-A6C9-9D067F79D5A5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B6245DF2-936B-0D42-9466-12260D88C681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E13140DF-9387-A94C-8F95-74D41364CFE0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0A068FB7-E21F-7445-9438-E021CC94CD66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A15CA9D5-6AB2-064E-AAC9-5A9533466E46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A899C7EC-B7B7-FA4A-BA40-E528F74CD8FE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975A5E5F-0B56-1D4D-8E3D-1A1BFB7945F8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5FAE87C0-1D17-2C47-AEE8-038FC42360F0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1DC43C6C-A855-EF4C-BC8B-AD59E0312803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0CA55CC8-24E8-AC47-987C-96039EDCFDF2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F1D8F31B-EED4-9443-9482-1AC9857B275A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E79781DB-2DC4-7B40-B914-43C6CD93A018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BD9DD352-96BD-2F40-9D22-18B91CF2EBB8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Text Box 16">
            <a:extLst>
              <a:ext uri="{FF2B5EF4-FFF2-40B4-BE49-F238E27FC236}">
                <a16:creationId xmlns:a16="http://schemas.microsoft.com/office/drawing/2014/main" id="{933F43AC-2112-BD47-95FC-28EFB5262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0" name="Right Triangle 84">
            <a:extLst>
              <a:ext uri="{FF2B5EF4-FFF2-40B4-BE49-F238E27FC236}">
                <a16:creationId xmlns:a16="http://schemas.microsoft.com/office/drawing/2014/main" id="{C44D8C98-F9A2-6741-A667-60EA79B85209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758BC9A8-7741-1741-9BFA-A029D501BDC1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2" name="Rectangle 85">
            <a:extLst>
              <a:ext uri="{FF2B5EF4-FFF2-40B4-BE49-F238E27FC236}">
                <a16:creationId xmlns:a16="http://schemas.microsoft.com/office/drawing/2014/main" id="{3566D358-8A47-5D41-AD7E-BD6CBE08E423}"/>
              </a:ext>
            </a:extLst>
          </p:cNvPr>
          <p:cNvSpPr/>
          <p:nvPr/>
        </p:nvSpPr>
        <p:spPr>
          <a:xfrm>
            <a:off x="4278478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3" name="Rectangle 86">
            <a:extLst>
              <a:ext uri="{FF2B5EF4-FFF2-40B4-BE49-F238E27FC236}">
                <a16:creationId xmlns:a16="http://schemas.microsoft.com/office/drawing/2014/main" id="{E65BC0CE-0DC0-D94F-9138-612B5BFF7C80}"/>
              </a:ext>
            </a:extLst>
          </p:cNvPr>
          <p:cNvSpPr/>
          <p:nvPr/>
        </p:nvSpPr>
        <p:spPr>
          <a:xfrm>
            <a:off x="4267258" y="4000297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44" name="Rectangle 87">
            <a:extLst>
              <a:ext uri="{FF2B5EF4-FFF2-40B4-BE49-F238E27FC236}">
                <a16:creationId xmlns:a16="http://schemas.microsoft.com/office/drawing/2014/main" id="{3F721C5E-790A-9D4B-B230-8F93A4374C71}"/>
              </a:ext>
            </a:extLst>
          </p:cNvPr>
          <p:cNvSpPr/>
          <p:nvPr/>
        </p:nvSpPr>
        <p:spPr>
          <a:xfrm>
            <a:off x="4254976" y="4460971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5" name="Rectangle 88">
            <a:extLst>
              <a:ext uri="{FF2B5EF4-FFF2-40B4-BE49-F238E27FC236}">
                <a16:creationId xmlns:a16="http://schemas.microsoft.com/office/drawing/2014/main" id="{F0B7E706-6E41-F94E-81FD-7D4BBD6B947F}"/>
              </a:ext>
            </a:extLst>
          </p:cNvPr>
          <p:cNvSpPr/>
          <p:nvPr/>
        </p:nvSpPr>
        <p:spPr>
          <a:xfrm>
            <a:off x="4250426" y="4678415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6" name="Rectangle 89">
            <a:extLst>
              <a:ext uri="{FF2B5EF4-FFF2-40B4-BE49-F238E27FC236}">
                <a16:creationId xmlns:a16="http://schemas.microsoft.com/office/drawing/2014/main" id="{DDD9F830-15D9-8547-A0DC-ABDD36BA7743}"/>
              </a:ext>
            </a:extLst>
          </p:cNvPr>
          <p:cNvSpPr/>
          <p:nvPr/>
        </p:nvSpPr>
        <p:spPr>
          <a:xfrm>
            <a:off x="4235198" y="426501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47" name="Rounded Rectangle 90">
            <a:extLst>
              <a:ext uri="{FF2B5EF4-FFF2-40B4-BE49-F238E27FC236}">
                <a16:creationId xmlns:a16="http://schemas.microsoft.com/office/drawing/2014/main" id="{B7D13602-6612-D44E-A804-E93A4FCC2C3E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8" name="Rounded Rectangle 91">
            <a:extLst>
              <a:ext uri="{FF2B5EF4-FFF2-40B4-BE49-F238E27FC236}">
                <a16:creationId xmlns:a16="http://schemas.microsoft.com/office/drawing/2014/main" id="{AC595966-9B26-0443-B3F0-2F653FF5409A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ounded Rectangle 92">
            <a:extLst>
              <a:ext uri="{FF2B5EF4-FFF2-40B4-BE49-F238E27FC236}">
                <a16:creationId xmlns:a16="http://schemas.microsoft.com/office/drawing/2014/main" id="{550BA94B-B41E-B949-B19C-B46EC182A4DB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ounded Rectangle 93">
            <a:extLst>
              <a:ext uri="{FF2B5EF4-FFF2-40B4-BE49-F238E27FC236}">
                <a16:creationId xmlns:a16="http://schemas.microsoft.com/office/drawing/2014/main" id="{6B231EE8-9B01-A142-A4AF-48E79EB0F975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1" name="Rounded Rectangle 94">
            <a:extLst>
              <a:ext uri="{FF2B5EF4-FFF2-40B4-BE49-F238E27FC236}">
                <a16:creationId xmlns:a16="http://schemas.microsoft.com/office/drawing/2014/main" id="{3DCB5E88-666D-2D4F-A77C-E75929F129D1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95">
            <a:extLst>
              <a:ext uri="{FF2B5EF4-FFF2-40B4-BE49-F238E27FC236}">
                <a16:creationId xmlns:a16="http://schemas.microsoft.com/office/drawing/2014/main" id="{2DD359BA-EA70-744A-8638-3303264B0FB9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3" name="Rounded Rectangle 98">
            <a:extLst>
              <a:ext uri="{FF2B5EF4-FFF2-40B4-BE49-F238E27FC236}">
                <a16:creationId xmlns:a16="http://schemas.microsoft.com/office/drawing/2014/main" id="{FFCD81BE-2E20-1A4E-BD2A-30A6519FA342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Rounded Rectangle 99">
            <a:extLst>
              <a:ext uri="{FF2B5EF4-FFF2-40B4-BE49-F238E27FC236}">
                <a16:creationId xmlns:a16="http://schemas.microsoft.com/office/drawing/2014/main" id="{266596B3-FAEF-534E-BFCF-B9D3A9ACF07D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29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53" grpId="0" animBg="1"/>
      <p:bldP spid="5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FDB4A3-7A55-B548-A25F-DEA1B725E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(T2)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9323DF3-4D94-084C-9F03-38C44811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251BDD7D-2CEA-6F4B-8A3D-39F305099132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7A1A9B22-FDDD-D74E-BF02-121AE33AF907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C9E8F7F6-9416-FF42-8805-AFF5E94B3F5F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4E44A47E-18E2-814E-8845-46C67EEAE883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14AB9FBA-B26D-A141-B512-044D8E090986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66C1D206-6561-A947-80AE-2959AB82246F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43B5AB71-1717-9F42-8F98-662FFFFC818B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267C399F-F3EA-3F46-A7CC-10FA35137D39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B1674A2-C1F3-F045-A98E-EA4A46E31875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1FCC8A10-46C5-A445-9024-F4D12D56A91D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E9463154-3D7F-E445-A892-067FECB32814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E8F4E75E-58BE-0D43-8BB3-8BADCC3B68C4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3098D2DE-0296-6C4C-B220-67FBD6ECABAC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7AE6B196-BF89-0D41-992D-D9DC40F86E8C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BBBE4EB3-07D3-9048-BCC0-FF92FBF045FC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CA130E88-08A9-9147-B8BF-A3B191B852C7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D4061E33-0C2D-5540-B96C-91F49103E00A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9328C766-CE4B-964D-BDCD-C5AB524DFBCF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51DF03F0-5C55-2048-985B-B9262D4104C4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88037CCD-E882-E341-9915-40F7938C3581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2F8CD0FA-91EF-5243-AF3F-C94DB3FFD1D2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C5DC3567-C218-E94E-BA82-52E798679542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642CE5A1-DB65-E141-9B6F-F574068FB4AE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D7880DEC-0ED4-B741-8740-38291844673E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E748DF62-58E9-C241-8D9D-F36D532A6A65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A9FF7881-C2D9-3F4A-BF70-FA132D5CC3BA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88FAE838-610E-DD43-A4CD-A0AEFB50C454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61F7DD4B-5F9E-D84E-B7A0-561101CCE4EF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E5D99E0D-FE42-E04C-B4A0-65C7710AA0BD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EC19237C-06A3-C74D-B858-D1C6689DEAE7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B9B1B5BD-33EB-464A-A8E9-390A1552AA79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D489B369-7CD1-4D4D-BDBB-891C7BE2C8ED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94352BB6-F047-2C4A-B30E-9428EDEEF51E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B4176E71-6E95-A642-89D4-D5F6DBD4B30F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Text Box 16">
            <a:extLst>
              <a:ext uri="{FF2B5EF4-FFF2-40B4-BE49-F238E27FC236}">
                <a16:creationId xmlns:a16="http://schemas.microsoft.com/office/drawing/2014/main" id="{F3E4D4CA-A3C4-6C49-B024-5D7C7140D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0" name="Right Triangle 84">
            <a:extLst>
              <a:ext uri="{FF2B5EF4-FFF2-40B4-BE49-F238E27FC236}">
                <a16:creationId xmlns:a16="http://schemas.microsoft.com/office/drawing/2014/main" id="{A3A2C358-C952-E844-9201-AD531C40DA9B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ectangle 17">
            <a:extLst>
              <a:ext uri="{FF2B5EF4-FFF2-40B4-BE49-F238E27FC236}">
                <a16:creationId xmlns:a16="http://schemas.microsoft.com/office/drawing/2014/main" id="{6F825E2D-B4BD-0945-85E9-E04F65733FD3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2" name="Rectangle 85">
            <a:extLst>
              <a:ext uri="{FF2B5EF4-FFF2-40B4-BE49-F238E27FC236}">
                <a16:creationId xmlns:a16="http://schemas.microsoft.com/office/drawing/2014/main" id="{50431D97-4EFB-2243-BDD5-5AB8D6EEE9B5}"/>
              </a:ext>
            </a:extLst>
          </p:cNvPr>
          <p:cNvSpPr/>
          <p:nvPr/>
        </p:nvSpPr>
        <p:spPr>
          <a:xfrm>
            <a:off x="4286227" y="3756152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3" name="Rectangle 86">
            <a:extLst>
              <a:ext uri="{FF2B5EF4-FFF2-40B4-BE49-F238E27FC236}">
                <a16:creationId xmlns:a16="http://schemas.microsoft.com/office/drawing/2014/main" id="{027153A2-C3CD-BB45-8BF7-DB51B6ACA2BE}"/>
              </a:ext>
            </a:extLst>
          </p:cNvPr>
          <p:cNvSpPr/>
          <p:nvPr/>
        </p:nvSpPr>
        <p:spPr>
          <a:xfrm>
            <a:off x="4271410" y="398007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44" name="Rectangle 87">
            <a:extLst>
              <a:ext uri="{FF2B5EF4-FFF2-40B4-BE49-F238E27FC236}">
                <a16:creationId xmlns:a16="http://schemas.microsoft.com/office/drawing/2014/main" id="{9B06FB5D-7133-A841-BC55-CC378C2E73FE}"/>
              </a:ext>
            </a:extLst>
          </p:cNvPr>
          <p:cNvSpPr/>
          <p:nvPr/>
        </p:nvSpPr>
        <p:spPr>
          <a:xfrm>
            <a:off x="4255500" y="4457095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5" name="Rectangle 88">
            <a:extLst>
              <a:ext uri="{FF2B5EF4-FFF2-40B4-BE49-F238E27FC236}">
                <a16:creationId xmlns:a16="http://schemas.microsoft.com/office/drawing/2014/main" id="{F96AF2E0-7A4B-E743-BE7D-F01DDB3ECE91}"/>
              </a:ext>
            </a:extLst>
          </p:cNvPr>
          <p:cNvSpPr/>
          <p:nvPr/>
        </p:nvSpPr>
        <p:spPr>
          <a:xfrm>
            <a:off x="4266902" y="4695112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46" name="Rectangle 89">
            <a:extLst>
              <a:ext uri="{FF2B5EF4-FFF2-40B4-BE49-F238E27FC236}">
                <a16:creationId xmlns:a16="http://schemas.microsoft.com/office/drawing/2014/main" id="{43E5CA65-C40C-9C49-B762-6D3B6F64F241}"/>
              </a:ext>
            </a:extLst>
          </p:cNvPr>
          <p:cNvSpPr/>
          <p:nvPr/>
        </p:nvSpPr>
        <p:spPr>
          <a:xfrm>
            <a:off x="4242045" y="4237617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47" name="Text Box 16">
            <a:extLst>
              <a:ext uri="{FF2B5EF4-FFF2-40B4-BE49-F238E27FC236}">
                <a16:creationId xmlns:a16="http://schemas.microsoft.com/office/drawing/2014/main" id="{F5BD1DF9-C075-F74B-9F35-219BBD78B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1" y="3553755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48" name="Right Triangle 62">
            <a:extLst>
              <a:ext uri="{FF2B5EF4-FFF2-40B4-BE49-F238E27FC236}">
                <a16:creationId xmlns:a16="http://schemas.microsoft.com/office/drawing/2014/main" id="{33283B32-1CF4-D848-8B0B-303711990506}"/>
              </a:ext>
            </a:extLst>
          </p:cNvPr>
          <p:cNvSpPr/>
          <p:nvPr/>
        </p:nvSpPr>
        <p:spPr>
          <a:xfrm rot="10800000">
            <a:off x="6343499" y="3553755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63">
            <a:extLst>
              <a:ext uri="{FF2B5EF4-FFF2-40B4-BE49-F238E27FC236}">
                <a16:creationId xmlns:a16="http://schemas.microsoft.com/office/drawing/2014/main" id="{999AB340-78DC-5241-BF56-9519D627C40F}"/>
              </a:ext>
            </a:extLst>
          </p:cNvPr>
          <p:cNvSpPr/>
          <p:nvPr/>
        </p:nvSpPr>
        <p:spPr>
          <a:xfrm>
            <a:off x="5877000" y="3550035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40</a:t>
            </a:r>
          </a:p>
        </p:txBody>
      </p:sp>
      <p:sp>
        <p:nvSpPr>
          <p:cNvPr id="50" name="Rectangle 70">
            <a:extLst>
              <a:ext uri="{FF2B5EF4-FFF2-40B4-BE49-F238E27FC236}">
                <a16:creationId xmlns:a16="http://schemas.microsoft.com/office/drawing/2014/main" id="{077ADC7A-27DD-2848-B5B9-117669D8F194}"/>
              </a:ext>
            </a:extLst>
          </p:cNvPr>
          <p:cNvSpPr/>
          <p:nvPr/>
        </p:nvSpPr>
        <p:spPr>
          <a:xfrm>
            <a:off x="5928410" y="3744981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51" name="Rectangle 73">
            <a:extLst>
              <a:ext uri="{FF2B5EF4-FFF2-40B4-BE49-F238E27FC236}">
                <a16:creationId xmlns:a16="http://schemas.microsoft.com/office/drawing/2014/main" id="{DD6DFAFD-A6A8-1D47-B065-9DEC3692B313}"/>
              </a:ext>
            </a:extLst>
          </p:cNvPr>
          <p:cNvSpPr/>
          <p:nvPr/>
        </p:nvSpPr>
        <p:spPr>
          <a:xfrm>
            <a:off x="5937227" y="4012964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2" name="Rectangle 76">
            <a:extLst>
              <a:ext uri="{FF2B5EF4-FFF2-40B4-BE49-F238E27FC236}">
                <a16:creationId xmlns:a16="http://schemas.microsoft.com/office/drawing/2014/main" id="{4DAB368D-11D7-9348-B6C4-2FBBD379E4C3}"/>
              </a:ext>
            </a:extLst>
          </p:cNvPr>
          <p:cNvSpPr/>
          <p:nvPr/>
        </p:nvSpPr>
        <p:spPr>
          <a:xfrm>
            <a:off x="5897055" y="4245196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70</a:t>
            </a:r>
          </a:p>
        </p:txBody>
      </p:sp>
      <p:sp>
        <p:nvSpPr>
          <p:cNvPr id="53" name="Rounded Rectangle 79">
            <a:extLst>
              <a:ext uri="{FF2B5EF4-FFF2-40B4-BE49-F238E27FC236}">
                <a16:creationId xmlns:a16="http://schemas.microsoft.com/office/drawing/2014/main" id="{97FB19AB-FC99-B34D-B10C-9F22D0BE05AB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Rounded Rectangle 80">
            <a:extLst>
              <a:ext uri="{FF2B5EF4-FFF2-40B4-BE49-F238E27FC236}">
                <a16:creationId xmlns:a16="http://schemas.microsoft.com/office/drawing/2014/main" id="{D6F9716E-B5BC-D345-9ADD-DED80EC01C69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ounded Rectangle 81">
            <a:extLst>
              <a:ext uri="{FF2B5EF4-FFF2-40B4-BE49-F238E27FC236}">
                <a16:creationId xmlns:a16="http://schemas.microsoft.com/office/drawing/2014/main" id="{093FCD63-3F8B-9945-992F-343F82AAA95F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Rounded Rectangle 82">
            <a:extLst>
              <a:ext uri="{FF2B5EF4-FFF2-40B4-BE49-F238E27FC236}">
                <a16:creationId xmlns:a16="http://schemas.microsoft.com/office/drawing/2014/main" id="{394013CE-416F-CE48-9692-623A4CF93290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7" name="Rounded Rectangle 90">
            <a:extLst>
              <a:ext uri="{FF2B5EF4-FFF2-40B4-BE49-F238E27FC236}">
                <a16:creationId xmlns:a16="http://schemas.microsoft.com/office/drawing/2014/main" id="{2CCA2877-1B08-9D4F-89EC-1CECA3E6C17A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8" name="Rounded Rectangle 91">
            <a:extLst>
              <a:ext uri="{FF2B5EF4-FFF2-40B4-BE49-F238E27FC236}">
                <a16:creationId xmlns:a16="http://schemas.microsoft.com/office/drawing/2014/main" id="{72F86349-9923-8D47-8206-CD7B995F683F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9" name="Rounded Rectangle 92">
            <a:extLst>
              <a:ext uri="{FF2B5EF4-FFF2-40B4-BE49-F238E27FC236}">
                <a16:creationId xmlns:a16="http://schemas.microsoft.com/office/drawing/2014/main" id="{EDB0E368-9075-C74A-9FD6-73491F8B7DDF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0" name="Rounded Rectangle 93">
            <a:extLst>
              <a:ext uri="{FF2B5EF4-FFF2-40B4-BE49-F238E27FC236}">
                <a16:creationId xmlns:a16="http://schemas.microsoft.com/office/drawing/2014/main" id="{6CA729B8-357A-7540-924D-CA78344A8C82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Rectangle 94">
            <a:extLst>
              <a:ext uri="{FF2B5EF4-FFF2-40B4-BE49-F238E27FC236}">
                <a16:creationId xmlns:a16="http://schemas.microsoft.com/office/drawing/2014/main" id="{03901FCB-576B-FA48-BE50-E639EE4425E5}"/>
              </a:ext>
            </a:extLst>
          </p:cNvPr>
          <p:cNvSpPr/>
          <p:nvPr/>
        </p:nvSpPr>
        <p:spPr>
          <a:xfrm>
            <a:off x="5207000" y="5156200"/>
            <a:ext cx="2815603" cy="26112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</a:rPr>
              <a:t>No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uncommitted-read</a:t>
            </a:r>
            <a:r>
              <a:rPr lang="zh-CN" alt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(A</a:t>
            </a:r>
            <a:r>
              <a:rPr lang="en-US" altLang="zh-CN" sz="1500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)</a:t>
            </a:r>
          </a:p>
        </p:txBody>
      </p:sp>
      <p:sp>
        <p:nvSpPr>
          <p:cNvPr id="62" name="Freeform 4">
            <a:extLst>
              <a:ext uri="{FF2B5EF4-FFF2-40B4-BE49-F238E27FC236}">
                <a16:creationId xmlns:a16="http://schemas.microsoft.com/office/drawing/2014/main" id="{EED721AF-AEE1-0F47-BD4E-2F456EA9A046}"/>
              </a:ext>
            </a:extLst>
          </p:cNvPr>
          <p:cNvSpPr/>
          <p:nvPr/>
        </p:nvSpPr>
        <p:spPr>
          <a:xfrm>
            <a:off x="5907761" y="3808500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3" name="Freeform 6">
            <a:extLst>
              <a:ext uri="{FF2B5EF4-FFF2-40B4-BE49-F238E27FC236}">
                <a16:creationId xmlns:a16="http://schemas.microsoft.com/office/drawing/2014/main" id="{52D8DCA8-02E4-5E4A-A47B-484A88FBF84F}"/>
              </a:ext>
            </a:extLst>
          </p:cNvPr>
          <p:cNvSpPr/>
          <p:nvPr/>
        </p:nvSpPr>
        <p:spPr>
          <a:xfrm>
            <a:off x="6319864" y="4111028"/>
            <a:ext cx="262301" cy="1025903"/>
          </a:xfrm>
          <a:custGeom>
            <a:avLst/>
            <a:gdLst>
              <a:gd name="connsiteX0" fmla="*/ 0 w 315384"/>
              <a:gd name="connsiteY0" fmla="*/ 0 h 1150883"/>
              <a:gd name="connsiteX1" fmla="*/ 315310 w 315384"/>
              <a:gd name="connsiteY1" fmla="*/ 394138 h 1150883"/>
              <a:gd name="connsiteX2" fmla="*/ 31531 w 315384"/>
              <a:gd name="connsiteY2" fmla="*/ 662152 h 1150883"/>
              <a:gd name="connsiteX3" fmla="*/ 236483 w 315384"/>
              <a:gd name="connsiteY3" fmla="*/ 1150883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384" h="1150883">
                <a:moveTo>
                  <a:pt x="0" y="0"/>
                </a:moveTo>
                <a:cubicBezTo>
                  <a:pt x="155027" y="141889"/>
                  <a:pt x="310055" y="283779"/>
                  <a:pt x="315310" y="394138"/>
                </a:cubicBezTo>
                <a:cubicBezTo>
                  <a:pt x="320565" y="504497"/>
                  <a:pt x="44669" y="536028"/>
                  <a:pt x="31531" y="662152"/>
                </a:cubicBezTo>
                <a:cubicBezTo>
                  <a:pt x="18393" y="788276"/>
                  <a:pt x="236483" y="1150883"/>
                  <a:pt x="236483" y="1150883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9134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61" grpId="0" animBg="1"/>
      <p:bldP spid="62" grpId="0" animBg="1"/>
      <p:bldP spid="6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A9191-EFAF-264A-9C3C-E4D9EE0E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 (T3)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A29956-61F6-F441-9FCC-375A3AFFB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5EE15420-8CD8-3D49-B8B4-BC16808A7228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6E352E54-CB60-4149-B9C8-F62A1BC1249D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1DD0DB6B-F76C-4749-A1DF-E1E2F9937ED4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3B6A88BF-F209-3340-99DA-F94597A123A2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8A192B10-85EB-1A49-B590-0E68E32F0BA7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73447F40-4001-0E4D-A6C5-DB813CD31FC1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F290D568-36CD-8645-B550-F0647B934786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B7172797-DEDC-6140-8B73-9666D05DF024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98C3F668-D8D0-644A-B4CF-C4472EB8E35E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BAE103C4-2EAD-264F-9D10-2626EA4D0C7C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97545444-EDDE-5E4F-A795-6DB48B964E86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0D8C7708-D5EB-8B4E-AFAD-90D5F269EC40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2DD603D9-9A0B-914D-B3C3-06CAB34C3DF7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A99E7A62-6E27-EC4C-9ACD-385028493FBC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6E3E2B5E-88D7-5C49-8B9F-276B8C5DBFF1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EBC86AF8-27FF-2A40-9273-D74D90A36B1C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F2284160-01A9-A742-9298-E458AD66F1C5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28C7457E-A60F-8F4E-9F78-3C4C03F2DB84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53005657-10DA-3646-A627-D9F59D881182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D79EEFE1-229C-F848-99AD-02F943F3EBBC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2C113422-821E-C343-8181-EC2E1CA42759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5E66653E-48FA-284B-BF77-CBC83C06C149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8F5D4487-F3F1-7E40-A64B-ED72D3EC9BEE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AB4165E0-42D5-154D-BBEC-52B67165AA15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E47097EB-BA0D-254D-A545-3D68A5DE6F01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74C84BD0-152E-A646-9B07-313B34C707F7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1F17688C-F9C6-814C-9EC8-82B4E0871E8D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A9219519-2457-1A43-9B1F-5228D31A5BED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3E6BF154-72AB-1A44-BE39-6C47AFBD9A6D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FD5D8CFF-6971-6F4E-94D9-4E8F8409B402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B7EEB6A4-5C52-9247-957A-325A67988DF9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A8C6C917-E389-F645-96A0-FE6FAACA7487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F628A545-35DD-AB41-83BE-09DFD30FCA19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DBAB0C16-04DC-D444-A963-8A21DA11872A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Rounded Rectangle 66">
            <a:extLst>
              <a:ext uri="{FF2B5EF4-FFF2-40B4-BE49-F238E27FC236}">
                <a16:creationId xmlns:a16="http://schemas.microsoft.com/office/drawing/2014/main" id="{47BACAC1-CEA9-6346-87EA-34A6167A51C3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ounded Rectangle 67">
            <a:extLst>
              <a:ext uri="{FF2B5EF4-FFF2-40B4-BE49-F238E27FC236}">
                <a16:creationId xmlns:a16="http://schemas.microsoft.com/office/drawing/2014/main" id="{BE27EA23-8D55-1D4C-B160-7273A66BAD2B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ounded Rectangle 68">
            <a:extLst>
              <a:ext uri="{FF2B5EF4-FFF2-40B4-BE49-F238E27FC236}">
                <a16:creationId xmlns:a16="http://schemas.microsoft.com/office/drawing/2014/main" id="{408DF56F-DB5D-B549-833A-BFBE645EA8EB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69">
            <a:extLst>
              <a:ext uri="{FF2B5EF4-FFF2-40B4-BE49-F238E27FC236}">
                <a16:creationId xmlns:a16="http://schemas.microsoft.com/office/drawing/2014/main" id="{A46AC0DF-71AE-2C46-9369-F7BFD6F8D2F2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71">
            <a:extLst>
              <a:ext uri="{FF2B5EF4-FFF2-40B4-BE49-F238E27FC236}">
                <a16:creationId xmlns:a16="http://schemas.microsoft.com/office/drawing/2014/main" id="{00836998-C610-1B4A-B29A-AA9B3270D19A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72">
            <a:extLst>
              <a:ext uri="{FF2B5EF4-FFF2-40B4-BE49-F238E27FC236}">
                <a16:creationId xmlns:a16="http://schemas.microsoft.com/office/drawing/2014/main" id="{4CE4FD28-DEE2-FE48-9159-16466E0FA457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Text Box 16">
            <a:extLst>
              <a:ext uri="{FF2B5EF4-FFF2-40B4-BE49-F238E27FC236}">
                <a16:creationId xmlns:a16="http://schemas.microsoft.com/office/drawing/2014/main" id="{2C27874C-C548-5741-A307-97B9C7C66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1" y="3556000"/>
            <a:ext cx="1469999" cy="14455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W(B) = </a:t>
            </a:r>
          </a:p>
        </p:txBody>
      </p:sp>
      <p:sp>
        <p:nvSpPr>
          <p:cNvPr id="46" name="Right Triangle 84">
            <a:extLst>
              <a:ext uri="{FF2B5EF4-FFF2-40B4-BE49-F238E27FC236}">
                <a16:creationId xmlns:a16="http://schemas.microsoft.com/office/drawing/2014/main" id="{BA579822-0FBE-8A44-B3DE-F7D024B05A04}"/>
              </a:ext>
            </a:extLst>
          </p:cNvPr>
          <p:cNvSpPr/>
          <p:nvPr/>
        </p:nvSpPr>
        <p:spPr>
          <a:xfrm rot="10800000">
            <a:off x="4692499" y="35560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ectangle 17">
            <a:extLst>
              <a:ext uri="{FF2B5EF4-FFF2-40B4-BE49-F238E27FC236}">
                <a16:creationId xmlns:a16="http://schemas.microsoft.com/office/drawing/2014/main" id="{71BA0F05-9D48-6349-B532-C07114DCDE32}"/>
              </a:ext>
            </a:extLst>
          </p:cNvPr>
          <p:cNvSpPr/>
          <p:nvPr/>
        </p:nvSpPr>
        <p:spPr>
          <a:xfrm>
            <a:off x="4226000" y="35522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10</a:t>
            </a:r>
          </a:p>
        </p:txBody>
      </p:sp>
      <p:sp>
        <p:nvSpPr>
          <p:cNvPr id="48" name="Rectangle 85">
            <a:extLst>
              <a:ext uri="{FF2B5EF4-FFF2-40B4-BE49-F238E27FC236}">
                <a16:creationId xmlns:a16="http://schemas.microsoft.com/office/drawing/2014/main" id="{D075E3C4-5253-8D4A-9832-3B37195DD70E}"/>
              </a:ext>
            </a:extLst>
          </p:cNvPr>
          <p:cNvSpPr/>
          <p:nvPr/>
        </p:nvSpPr>
        <p:spPr>
          <a:xfrm>
            <a:off x="4274738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49" name="Rectangle 86">
            <a:extLst>
              <a:ext uri="{FF2B5EF4-FFF2-40B4-BE49-F238E27FC236}">
                <a16:creationId xmlns:a16="http://schemas.microsoft.com/office/drawing/2014/main" id="{BE1E93AF-523A-7641-B778-47B0E2A2F6D3}"/>
              </a:ext>
            </a:extLst>
          </p:cNvPr>
          <p:cNvSpPr/>
          <p:nvPr/>
        </p:nvSpPr>
        <p:spPr>
          <a:xfrm>
            <a:off x="4283555" y="400498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0" name="Rectangle 87">
            <a:extLst>
              <a:ext uri="{FF2B5EF4-FFF2-40B4-BE49-F238E27FC236}">
                <a16:creationId xmlns:a16="http://schemas.microsoft.com/office/drawing/2014/main" id="{5E45C3CB-BEE6-A644-9B49-62E5292F6769}"/>
              </a:ext>
            </a:extLst>
          </p:cNvPr>
          <p:cNvSpPr/>
          <p:nvPr/>
        </p:nvSpPr>
        <p:spPr>
          <a:xfrm>
            <a:off x="4301589" y="4442497"/>
            <a:ext cx="46519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51" name="Rectangle 88">
            <a:extLst>
              <a:ext uri="{FF2B5EF4-FFF2-40B4-BE49-F238E27FC236}">
                <a16:creationId xmlns:a16="http://schemas.microsoft.com/office/drawing/2014/main" id="{B026E738-0470-3C49-B711-9C0F19634B20}"/>
              </a:ext>
            </a:extLst>
          </p:cNvPr>
          <p:cNvSpPr/>
          <p:nvPr/>
        </p:nvSpPr>
        <p:spPr>
          <a:xfrm>
            <a:off x="4301589" y="4657700"/>
            <a:ext cx="44755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50</a:t>
            </a:r>
          </a:p>
        </p:txBody>
      </p:sp>
      <p:sp>
        <p:nvSpPr>
          <p:cNvPr id="52" name="Rectangle 89">
            <a:extLst>
              <a:ext uri="{FF2B5EF4-FFF2-40B4-BE49-F238E27FC236}">
                <a16:creationId xmlns:a16="http://schemas.microsoft.com/office/drawing/2014/main" id="{17997DCD-F55D-5041-A6A0-B7B094CDF52D}"/>
              </a:ext>
            </a:extLst>
          </p:cNvPr>
          <p:cNvSpPr/>
          <p:nvPr/>
        </p:nvSpPr>
        <p:spPr>
          <a:xfrm>
            <a:off x="4251495" y="4226648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50</a:t>
            </a:r>
          </a:p>
        </p:txBody>
      </p:sp>
      <p:sp>
        <p:nvSpPr>
          <p:cNvPr id="53" name="Text Box 16">
            <a:extLst>
              <a:ext uri="{FF2B5EF4-FFF2-40B4-BE49-F238E27FC236}">
                <a16:creationId xmlns:a16="http://schemas.microsoft.com/office/drawing/2014/main" id="{FC43614B-B08E-2446-A842-FA7DFAD88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1" y="3553755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54" name="Right Triangle 62">
            <a:extLst>
              <a:ext uri="{FF2B5EF4-FFF2-40B4-BE49-F238E27FC236}">
                <a16:creationId xmlns:a16="http://schemas.microsoft.com/office/drawing/2014/main" id="{C2321F40-781B-FB47-B1AB-A0F28994F298}"/>
              </a:ext>
            </a:extLst>
          </p:cNvPr>
          <p:cNvSpPr/>
          <p:nvPr/>
        </p:nvSpPr>
        <p:spPr>
          <a:xfrm rot="10800000">
            <a:off x="6343499" y="3553755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5" name="Rectangle 63">
            <a:extLst>
              <a:ext uri="{FF2B5EF4-FFF2-40B4-BE49-F238E27FC236}">
                <a16:creationId xmlns:a16="http://schemas.microsoft.com/office/drawing/2014/main" id="{1037C359-2699-E648-875B-7D2E20F14F53}"/>
              </a:ext>
            </a:extLst>
          </p:cNvPr>
          <p:cNvSpPr/>
          <p:nvPr/>
        </p:nvSpPr>
        <p:spPr>
          <a:xfrm>
            <a:off x="5877000" y="3550035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40</a:t>
            </a:r>
          </a:p>
        </p:txBody>
      </p:sp>
      <p:sp>
        <p:nvSpPr>
          <p:cNvPr id="56" name="Rectangle 70">
            <a:extLst>
              <a:ext uri="{FF2B5EF4-FFF2-40B4-BE49-F238E27FC236}">
                <a16:creationId xmlns:a16="http://schemas.microsoft.com/office/drawing/2014/main" id="{31C0900F-FAAC-4245-84F5-4B46C1220AAA}"/>
              </a:ext>
            </a:extLst>
          </p:cNvPr>
          <p:cNvSpPr/>
          <p:nvPr/>
        </p:nvSpPr>
        <p:spPr>
          <a:xfrm>
            <a:off x="5906546" y="3751213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7</a:t>
            </a:r>
          </a:p>
        </p:txBody>
      </p:sp>
      <p:sp>
        <p:nvSpPr>
          <p:cNvPr id="57" name="Rectangle 73">
            <a:extLst>
              <a:ext uri="{FF2B5EF4-FFF2-40B4-BE49-F238E27FC236}">
                <a16:creationId xmlns:a16="http://schemas.microsoft.com/office/drawing/2014/main" id="{310A0016-5440-EB49-B71B-2943DC09A73D}"/>
              </a:ext>
            </a:extLst>
          </p:cNvPr>
          <p:cNvSpPr/>
          <p:nvPr/>
        </p:nvSpPr>
        <p:spPr>
          <a:xfrm>
            <a:off x="5927336" y="3980268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8</a:t>
            </a:r>
          </a:p>
        </p:txBody>
      </p:sp>
      <p:sp>
        <p:nvSpPr>
          <p:cNvPr id="58" name="Rectangle 76">
            <a:extLst>
              <a:ext uri="{FF2B5EF4-FFF2-40B4-BE49-F238E27FC236}">
                <a16:creationId xmlns:a16="http://schemas.microsoft.com/office/drawing/2014/main" id="{8ADA08BD-BD1D-6F4B-B3BB-56D696CD1054}"/>
              </a:ext>
            </a:extLst>
          </p:cNvPr>
          <p:cNvSpPr/>
          <p:nvPr/>
        </p:nvSpPr>
        <p:spPr>
          <a:xfrm>
            <a:off x="5898973" y="419900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70</a:t>
            </a:r>
          </a:p>
        </p:txBody>
      </p:sp>
      <p:sp>
        <p:nvSpPr>
          <p:cNvPr id="59" name="Text Box 16">
            <a:extLst>
              <a:ext uri="{FF2B5EF4-FFF2-40B4-BE49-F238E27FC236}">
                <a16:creationId xmlns:a16="http://schemas.microsoft.com/office/drawing/2014/main" id="{84DADC55-85C5-894A-9C4F-8B78B6885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5001" y="3530600"/>
            <a:ext cx="1469999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R(A) = 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R(B) = </a:t>
            </a:r>
          </a:p>
          <a:p>
            <a:pPr marL="144193" indent="-144193"/>
            <a:r>
              <a:rPr lang="en-US" altLang="zh-CN" sz="1500" i="0" dirty="0" err="1">
                <a:effectLst/>
                <a:latin typeface="Eras Medium ITC" pitchFamily="34" charset="0"/>
              </a:rPr>
              <a:t>T.cts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= </a:t>
            </a:r>
          </a:p>
        </p:txBody>
      </p:sp>
      <p:sp>
        <p:nvSpPr>
          <p:cNvPr id="60" name="Right Triangle 75">
            <a:extLst>
              <a:ext uri="{FF2B5EF4-FFF2-40B4-BE49-F238E27FC236}">
                <a16:creationId xmlns:a16="http://schemas.microsoft.com/office/drawing/2014/main" id="{C6CF0331-BCB3-E542-AB19-FB9DCFF5D85F}"/>
              </a:ext>
            </a:extLst>
          </p:cNvPr>
          <p:cNvSpPr/>
          <p:nvPr/>
        </p:nvSpPr>
        <p:spPr>
          <a:xfrm rot="10800000">
            <a:off x="7985000" y="3530600"/>
            <a:ext cx="270000" cy="270000"/>
          </a:xfrm>
          <a:prstGeom prst="rtTriangle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1" name="Rectangle 79">
            <a:extLst>
              <a:ext uri="{FF2B5EF4-FFF2-40B4-BE49-F238E27FC236}">
                <a16:creationId xmlns:a16="http://schemas.microsoft.com/office/drawing/2014/main" id="{A6058A5D-7B3C-F341-9C99-AEAF22896A49}"/>
              </a:ext>
            </a:extLst>
          </p:cNvPr>
          <p:cNvSpPr/>
          <p:nvPr/>
        </p:nvSpPr>
        <p:spPr>
          <a:xfrm>
            <a:off x="7620000" y="3526880"/>
            <a:ext cx="29527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5</a:t>
            </a:r>
          </a:p>
        </p:txBody>
      </p:sp>
      <p:sp>
        <p:nvSpPr>
          <p:cNvPr id="62" name="Rectangle 80">
            <a:extLst>
              <a:ext uri="{FF2B5EF4-FFF2-40B4-BE49-F238E27FC236}">
                <a16:creationId xmlns:a16="http://schemas.microsoft.com/office/drawing/2014/main" id="{AEA072AA-F152-F742-94A9-D266A3F42F95}"/>
              </a:ext>
            </a:extLst>
          </p:cNvPr>
          <p:cNvSpPr/>
          <p:nvPr/>
        </p:nvSpPr>
        <p:spPr>
          <a:xfrm>
            <a:off x="7606372" y="3726806"/>
            <a:ext cx="39145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A</a:t>
            </a:r>
            <a:r>
              <a:rPr lang="en-US" altLang="zh-CN" sz="1500" baseline="-25000" dirty="0">
                <a:latin typeface="Eras Medium ITC" pitchFamily="34" charset="0"/>
              </a:rPr>
              <a:t>2</a:t>
            </a:r>
          </a:p>
        </p:txBody>
      </p:sp>
      <p:sp>
        <p:nvSpPr>
          <p:cNvPr id="63" name="Rectangle 81">
            <a:extLst>
              <a:ext uri="{FF2B5EF4-FFF2-40B4-BE49-F238E27FC236}">
                <a16:creationId xmlns:a16="http://schemas.microsoft.com/office/drawing/2014/main" id="{FA893510-FD99-1249-9D2F-A1166448D47E}"/>
              </a:ext>
            </a:extLst>
          </p:cNvPr>
          <p:cNvSpPr/>
          <p:nvPr/>
        </p:nvSpPr>
        <p:spPr>
          <a:xfrm>
            <a:off x="7601328" y="3967693"/>
            <a:ext cx="37382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B</a:t>
            </a:r>
            <a:r>
              <a:rPr lang="en-US" altLang="zh-CN" sz="1500" baseline="-25000" dirty="0">
                <a:latin typeface="Eras Medium ITC" pitchFamily="34" charset="0"/>
              </a:rPr>
              <a:t>3</a:t>
            </a:r>
          </a:p>
        </p:txBody>
      </p:sp>
      <p:sp>
        <p:nvSpPr>
          <p:cNvPr id="64" name="Rectangle 82">
            <a:extLst>
              <a:ext uri="{FF2B5EF4-FFF2-40B4-BE49-F238E27FC236}">
                <a16:creationId xmlns:a16="http://schemas.microsoft.com/office/drawing/2014/main" id="{DE3DBFA5-D0B4-1C4A-B145-4BBDA369E892}"/>
              </a:ext>
            </a:extLst>
          </p:cNvPr>
          <p:cNvSpPr/>
          <p:nvPr/>
        </p:nvSpPr>
        <p:spPr>
          <a:xfrm>
            <a:off x="7582200" y="4208580"/>
            <a:ext cx="40588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4193" indent="-144193"/>
            <a:r>
              <a:rPr lang="en-US" altLang="zh-CN" sz="1500" dirty="0">
                <a:latin typeface="Eras Medium ITC" pitchFamily="34" charset="0"/>
              </a:rPr>
              <a:t>60</a:t>
            </a:r>
          </a:p>
        </p:txBody>
      </p:sp>
      <p:sp>
        <p:nvSpPr>
          <p:cNvPr id="65" name="Rounded Rectangle 90">
            <a:extLst>
              <a:ext uri="{FF2B5EF4-FFF2-40B4-BE49-F238E27FC236}">
                <a16:creationId xmlns:a16="http://schemas.microsoft.com/office/drawing/2014/main" id="{7C39F455-317A-1A47-AA9B-E8BE3EF6AD59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6" name="Rounded Rectangle 91">
            <a:extLst>
              <a:ext uri="{FF2B5EF4-FFF2-40B4-BE49-F238E27FC236}">
                <a16:creationId xmlns:a16="http://schemas.microsoft.com/office/drawing/2014/main" id="{A2B7A0DE-D6F3-374B-9957-09713C51862B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7" name="Freeform 95">
            <a:extLst>
              <a:ext uri="{FF2B5EF4-FFF2-40B4-BE49-F238E27FC236}">
                <a16:creationId xmlns:a16="http://schemas.microsoft.com/office/drawing/2014/main" id="{B3C90766-E579-0543-84EF-C66B7303AF83}"/>
              </a:ext>
            </a:extLst>
          </p:cNvPr>
          <p:cNvSpPr/>
          <p:nvPr/>
        </p:nvSpPr>
        <p:spPr>
          <a:xfrm>
            <a:off x="7583730" y="4004983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68" name="Rectangle 96">
            <a:extLst>
              <a:ext uri="{FF2B5EF4-FFF2-40B4-BE49-F238E27FC236}">
                <a16:creationId xmlns:a16="http://schemas.microsoft.com/office/drawing/2014/main" id="{669A384D-163E-CF46-AB08-E3E3854D5673}"/>
              </a:ext>
            </a:extLst>
          </p:cNvPr>
          <p:cNvSpPr/>
          <p:nvPr/>
        </p:nvSpPr>
        <p:spPr>
          <a:xfrm>
            <a:off x="5555000" y="5156200"/>
            <a:ext cx="2700000" cy="26112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1500" dirty="0">
                <a:latin typeface="Eras Medium ITC" pitchFamily="34" charset="0"/>
              </a:rPr>
              <a:t>No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unrepeatable-read</a:t>
            </a:r>
          </a:p>
        </p:txBody>
      </p:sp>
      <p:sp>
        <p:nvSpPr>
          <p:cNvPr id="69" name="Freeform 3">
            <a:extLst>
              <a:ext uri="{FF2B5EF4-FFF2-40B4-BE49-F238E27FC236}">
                <a16:creationId xmlns:a16="http://schemas.microsoft.com/office/drawing/2014/main" id="{266558EB-ABC7-8E49-996D-2E2F07CA90AE}"/>
              </a:ext>
            </a:extLst>
          </p:cNvPr>
          <p:cNvSpPr/>
          <p:nvPr/>
        </p:nvSpPr>
        <p:spPr>
          <a:xfrm>
            <a:off x="7967768" y="4271568"/>
            <a:ext cx="216450" cy="878501"/>
          </a:xfrm>
          <a:custGeom>
            <a:avLst/>
            <a:gdLst>
              <a:gd name="connsiteX0" fmla="*/ 0 w 283793"/>
              <a:gd name="connsiteY0" fmla="*/ 44378 h 1006075"/>
              <a:gd name="connsiteX1" fmla="*/ 236483 w 283793"/>
              <a:gd name="connsiteY1" fmla="*/ 28613 h 1006075"/>
              <a:gd name="connsiteX2" fmla="*/ 268014 w 283793"/>
              <a:gd name="connsiteY2" fmla="*/ 375454 h 1006075"/>
              <a:gd name="connsiteX3" fmla="*/ 47296 w 283793"/>
              <a:gd name="connsiteY3" fmla="*/ 1006075 h 1006075"/>
              <a:gd name="connsiteX0" fmla="*/ 0 w 259740"/>
              <a:gd name="connsiteY0" fmla="*/ 15230 h 1054201"/>
              <a:gd name="connsiteX1" fmla="*/ 213300 w 259740"/>
              <a:gd name="connsiteY1" fmla="*/ 76739 h 1054201"/>
              <a:gd name="connsiteX2" fmla="*/ 244831 w 259740"/>
              <a:gd name="connsiteY2" fmla="*/ 423580 h 1054201"/>
              <a:gd name="connsiteX3" fmla="*/ 24113 w 259740"/>
              <a:gd name="connsiteY3" fmla="*/ 1054201 h 1054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740" h="1054201">
                <a:moveTo>
                  <a:pt x="0" y="15230"/>
                </a:moveTo>
                <a:cubicBezTo>
                  <a:pt x="95907" y="-20242"/>
                  <a:pt x="172495" y="8681"/>
                  <a:pt x="213300" y="76739"/>
                </a:cubicBezTo>
                <a:cubicBezTo>
                  <a:pt x="254105" y="144797"/>
                  <a:pt x="276362" y="260670"/>
                  <a:pt x="244831" y="423580"/>
                </a:cubicBezTo>
                <a:cubicBezTo>
                  <a:pt x="213300" y="586490"/>
                  <a:pt x="118706" y="820345"/>
                  <a:pt x="24113" y="1054201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95648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7" grpId="0" animBg="1"/>
      <p:bldP spid="68" grpId="0" animBg="1"/>
      <p:bldP spid="6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A857-73DD-BF42-8DDF-E93266719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Snapshot Isolation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B56FCE-B6CC-3741-9B16-F54BC54D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cxnSp>
        <p:nvCxnSpPr>
          <p:cNvPr id="5" name="Straight Connector 64">
            <a:extLst>
              <a:ext uri="{FF2B5EF4-FFF2-40B4-BE49-F238E27FC236}">
                <a16:creationId xmlns:a16="http://schemas.microsoft.com/office/drawing/2014/main" id="{2E7061C3-7104-AC4A-ACD6-C744702F60F4}"/>
              </a:ext>
            </a:extLst>
          </p:cNvPr>
          <p:cNvCxnSpPr/>
          <p:nvPr/>
        </p:nvCxnSpPr>
        <p:spPr>
          <a:xfrm>
            <a:off x="5143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65">
            <a:extLst>
              <a:ext uri="{FF2B5EF4-FFF2-40B4-BE49-F238E27FC236}">
                <a16:creationId xmlns:a16="http://schemas.microsoft.com/office/drawing/2014/main" id="{1A52F69C-680F-D745-93FF-FEF648499779}"/>
              </a:ext>
            </a:extLst>
          </p:cNvPr>
          <p:cNvCxnSpPr/>
          <p:nvPr/>
        </p:nvCxnSpPr>
        <p:spPr>
          <a:xfrm>
            <a:off x="24130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7">
            <a:extLst>
              <a:ext uri="{FF2B5EF4-FFF2-40B4-BE49-F238E27FC236}">
                <a16:creationId xmlns:a16="http://schemas.microsoft.com/office/drawing/2014/main" id="{A394C24E-D7C5-E546-8E21-DA6B4D1F38C6}"/>
              </a:ext>
            </a:extLst>
          </p:cNvPr>
          <p:cNvCxnSpPr/>
          <p:nvPr/>
        </p:nvCxnSpPr>
        <p:spPr>
          <a:xfrm>
            <a:off x="741413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43">
            <a:extLst>
              <a:ext uri="{FF2B5EF4-FFF2-40B4-BE49-F238E27FC236}">
                <a16:creationId xmlns:a16="http://schemas.microsoft.com/office/drawing/2014/main" id="{4F733FCA-7B6A-1845-8F65-99AB87512C48}"/>
              </a:ext>
            </a:extLst>
          </p:cNvPr>
          <p:cNvCxnSpPr/>
          <p:nvPr/>
        </p:nvCxnSpPr>
        <p:spPr>
          <a:xfrm>
            <a:off x="6032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7">
            <a:extLst>
              <a:ext uri="{FF2B5EF4-FFF2-40B4-BE49-F238E27FC236}">
                <a16:creationId xmlns:a16="http://schemas.microsoft.com/office/drawing/2014/main" id="{49062F05-22DC-9F47-856A-A6BC2722AE6E}"/>
              </a:ext>
            </a:extLst>
          </p:cNvPr>
          <p:cNvCxnSpPr/>
          <p:nvPr/>
        </p:nvCxnSpPr>
        <p:spPr>
          <a:xfrm>
            <a:off x="1909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61">
            <a:extLst>
              <a:ext uri="{FF2B5EF4-FFF2-40B4-BE49-F238E27FC236}">
                <a16:creationId xmlns:a16="http://schemas.microsoft.com/office/drawing/2014/main" id="{BBD6FC1D-D730-B345-BDD9-4C31CA6AC824}"/>
              </a:ext>
            </a:extLst>
          </p:cNvPr>
          <p:cNvCxnSpPr/>
          <p:nvPr/>
        </p:nvCxnSpPr>
        <p:spPr>
          <a:xfrm>
            <a:off x="6794500" y="1270000"/>
            <a:ext cx="0" cy="213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46">
            <a:extLst>
              <a:ext uri="{FF2B5EF4-FFF2-40B4-BE49-F238E27FC236}">
                <a16:creationId xmlns:a16="http://schemas.microsoft.com/office/drawing/2014/main" id="{D5C65EB4-C247-2D47-A268-0E925B838441}"/>
              </a:ext>
            </a:extLst>
          </p:cNvPr>
          <p:cNvCxnSpPr>
            <a:stCxn id="26" idx="3"/>
            <a:endCxn id="15" idx="1"/>
          </p:cNvCxnSpPr>
          <p:nvPr/>
        </p:nvCxnSpPr>
        <p:spPr>
          <a:xfrm>
            <a:off x="5327630" y="2375018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0">
            <a:extLst>
              <a:ext uri="{FF2B5EF4-FFF2-40B4-BE49-F238E27FC236}">
                <a16:creationId xmlns:a16="http://schemas.microsoft.com/office/drawing/2014/main" id="{860CD58B-3776-ED4B-87D5-6410D790B83F}"/>
              </a:ext>
            </a:extLst>
          </p:cNvPr>
          <p:cNvSpPr/>
          <p:nvPr/>
        </p:nvSpPr>
        <p:spPr>
          <a:xfrm>
            <a:off x="6426643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1">
            <a:extLst>
              <a:ext uri="{FF2B5EF4-FFF2-40B4-BE49-F238E27FC236}">
                <a16:creationId xmlns:a16="http://schemas.microsoft.com/office/drawing/2014/main" id="{19D06873-37EA-C940-AB22-9B49F3BE8929}"/>
              </a:ext>
            </a:extLst>
          </p:cNvPr>
          <p:cNvSpPr/>
          <p:nvPr/>
        </p:nvSpPr>
        <p:spPr>
          <a:xfrm>
            <a:off x="5623285" y="2240018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Rectangle 32">
            <a:extLst>
              <a:ext uri="{FF2B5EF4-FFF2-40B4-BE49-F238E27FC236}">
                <a16:creationId xmlns:a16="http://schemas.microsoft.com/office/drawing/2014/main" id="{2003B1F0-BC88-DA4A-9379-21A3914D2BAC}"/>
              </a:ext>
            </a:extLst>
          </p:cNvPr>
          <p:cNvSpPr/>
          <p:nvPr/>
        </p:nvSpPr>
        <p:spPr>
          <a:xfrm>
            <a:off x="5833000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:a16="http://schemas.microsoft.com/office/drawing/2014/main" id="{607A576A-9899-9C4B-9D24-C502D69AE1A3}"/>
              </a:ext>
            </a:extLst>
          </p:cNvPr>
          <p:cNvSpPr/>
          <p:nvPr/>
        </p:nvSpPr>
        <p:spPr>
          <a:xfrm>
            <a:off x="723000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Connector 26">
            <a:extLst>
              <a:ext uri="{FF2B5EF4-FFF2-40B4-BE49-F238E27FC236}">
                <a16:creationId xmlns:a16="http://schemas.microsoft.com/office/drawing/2014/main" id="{BDB6EC7E-C0AB-7A4A-B231-D9E4121B97D2}"/>
              </a:ext>
            </a:extLst>
          </p:cNvPr>
          <p:cNvCxnSpPr/>
          <p:nvPr/>
        </p:nvCxnSpPr>
        <p:spPr>
          <a:xfrm>
            <a:off x="1358500" y="1333500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27">
            <a:extLst>
              <a:ext uri="{FF2B5EF4-FFF2-40B4-BE49-F238E27FC236}">
                <a16:creationId xmlns:a16="http://schemas.microsoft.com/office/drawing/2014/main" id="{1CF573E8-04D3-BD44-B180-E537C9C63B36}"/>
              </a:ext>
            </a:extLst>
          </p:cNvPr>
          <p:cNvSpPr/>
          <p:nvPr/>
        </p:nvSpPr>
        <p:spPr>
          <a:xfrm>
            <a:off x="7489919" y="97115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8" name="Rectangle 36">
            <a:extLst>
              <a:ext uri="{FF2B5EF4-FFF2-40B4-BE49-F238E27FC236}">
                <a16:creationId xmlns:a16="http://schemas.microsoft.com/office/drawing/2014/main" id="{EF114821-BF47-DC45-8BAB-2DF91FEDBC21}"/>
              </a:ext>
            </a:extLst>
          </p:cNvPr>
          <p:cNvSpPr/>
          <p:nvPr/>
        </p:nvSpPr>
        <p:spPr>
          <a:xfrm>
            <a:off x="1079500" y="1587501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9" name="Rectangle 40">
            <a:extLst>
              <a:ext uri="{FF2B5EF4-FFF2-40B4-BE49-F238E27FC236}">
                <a16:creationId xmlns:a16="http://schemas.microsoft.com/office/drawing/2014/main" id="{96988454-355C-BC4B-9156-750053B87808}"/>
              </a:ext>
            </a:extLst>
          </p:cNvPr>
          <p:cNvSpPr/>
          <p:nvPr/>
        </p:nvSpPr>
        <p:spPr>
          <a:xfrm>
            <a:off x="2233394" y="165100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20" name="Straight Connector 41">
            <a:extLst>
              <a:ext uri="{FF2B5EF4-FFF2-40B4-BE49-F238E27FC236}">
                <a16:creationId xmlns:a16="http://schemas.microsoft.com/office/drawing/2014/main" id="{3B7463A1-2ED6-6147-A661-70442004AD3A}"/>
              </a:ext>
            </a:extLst>
          </p:cNvPr>
          <p:cNvCxnSpPr>
            <a:stCxn id="19" idx="3"/>
            <a:endCxn id="14" idx="1"/>
          </p:cNvCxnSpPr>
          <p:nvPr/>
        </p:nvCxnSpPr>
        <p:spPr>
          <a:xfrm>
            <a:off x="2623395" y="1786000"/>
            <a:ext cx="32096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8">
            <a:extLst>
              <a:ext uri="{FF2B5EF4-FFF2-40B4-BE49-F238E27FC236}">
                <a16:creationId xmlns:a16="http://schemas.microsoft.com/office/drawing/2014/main" id="{50DAEEF1-7ED7-2640-8D60-04501C719199}"/>
              </a:ext>
            </a:extLst>
          </p:cNvPr>
          <p:cNvSpPr/>
          <p:nvPr/>
        </p:nvSpPr>
        <p:spPr>
          <a:xfrm>
            <a:off x="2787787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2" name="Rectangle 29">
            <a:extLst>
              <a:ext uri="{FF2B5EF4-FFF2-40B4-BE49-F238E27FC236}">
                <a16:creationId xmlns:a16="http://schemas.microsoft.com/office/drawing/2014/main" id="{9B198CC6-3D9C-0F4E-AC23-84CA9BF3B9C9}"/>
              </a:ext>
            </a:extLst>
          </p:cNvPr>
          <p:cNvSpPr/>
          <p:nvPr/>
        </p:nvSpPr>
        <p:spPr>
          <a:xfrm>
            <a:off x="3492500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387F5DB9-A0D0-524B-AA4E-B264D42503AD}"/>
              </a:ext>
            </a:extLst>
          </p:cNvPr>
          <p:cNvSpPr/>
          <p:nvPr/>
        </p:nvSpPr>
        <p:spPr>
          <a:xfrm>
            <a:off x="4304215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W(A)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42">
            <a:extLst>
              <a:ext uri="{FF2B5EF4-FFF2-40B4-BE49-F238E27FC236}">
                <a16:creationId xmlns:a16="http://schemas.microsoft.com/office/drawing/2014/main" id="{934C01E9-0AE6-CE4A-B417-AD847F034B00}"/>
              </a:ext>
            </a:extLst>
          </p:cNvPr>
          <p:cNvSpPr/>
          <p:nvPr/>
        </p:nvSpPr>
        <p:spPr>
          <a:xfrm>
            <a:off x="5068608" y="165100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W(B)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44">
            <a:extLst>
              <a:ext uri="{FF2B5EF4-FFF2-40B4-BE49-F238E27FC236}">
                <a16:creationId xmlns:a16="http://schemas.microsoft.com/office/drawing/2014/main" id="{F85453E4-D3C4-B640-BCC1-4C0B2D880D5E}"/>
              </a:ext>
            </a:extLst>
          </p:cNvPr>
          <p:cNvSpPr/>
          <p:nvPr/>
        </p:nvSpPr>
        <p:spPr>
          <a:xfrm>
            <a:off x="1085000" y="22187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26" name="Rectangle 45">
            <a:extLst>
              <a:ext uri="{FF2B5EF4-FFF2-40B4-BE49-F238E27FC236}">
                <a16:creationId xmlns:a16="http://schemas.microsoft.com/office/drawing/2014/main" id="{2CF697E4-193C-AA48-ABA1-4C2DB2968405}"/>
              </a:ext>
            </a:extLst>
          </p:cNvPr>
          <p:cNvSpPr/>
          <p:nvPr/>
        </p:nvSpPr>
        <p:spPr>
          <a:xfrm>
            <a:off x="4937630" y="2240018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27" name="Straight Connector 48">
            <a:extLst>
              <a:ext uri="{FF2B5EF4-FFF2-40B4-BE49-F238E27FC236}">
                <a16:creationId xmlns:a16="http://schemas.microsoft.com/office/drawing/2014/main" id="{F1692983-5BDF-1C49-86A3-C4B7ED781FA4}"/>
              </a:ext>
            </a:extLst>
          </p:cNvPr>
          <p:cNvCxnSpPr>
            <a:stCxn id="31" idx="3"/>
            <a:endCxn id="30" idx="1"/>
          </p:cNvCxnSpPr>
          <p:nvPr/>
        </p:nvCxnSpPr>
        <p:spPr>
          <a:xfrm>
            <a:off x="2104500" y="2992500"/>
            <a:ext cx="4519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49">
            <a:extLst>
              <a:ext uri="{FF2B5EF4-FFF2-40B4-BE49-F238E27FC236}">
                <a16:creationId xmlns:a16="http://schemas.microsoft.com/office/drawing/2014/main" id="{279BB8D8-0503-2D47-AE6A-260EDEFD4306}"/>
              </a:ext>
            </a:extLst>
          </p:cNvPr>
          <p:cNvSpPr/>
          <p:nvPr/>
        </p:nvSpPr>
        <p:spPr>
          <a:xfrm>
            <a:off x="57785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R(B)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9" name="Rectangle 50">
            <a:extLst>
              <a:ext uri="{FF2B5EF4-FFF2-40B4-BE49-F238E27FC236}">
                <a16:creationId xmlns:a16="http://schemas.microsoft.com/office/drawing/2014/main" id="{696CEAFF-6DCA-8148-8373-085A7CA4104A}"/>
              </a:ext>
            </a:extLst>
          </p:cNvPr>
          <p:cNvSpPr/>
          <p:nvPr/>
        </p:nvSpPr>
        <p:spPr>
          <a:xfrm>
            <a:off x="2321000" y="2857500"/>
            <a:ext cx="60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R(A)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Rectangle 51">
            <a:extLst>
              <a:ext uri="{FF2B5EF4-FFF2-40B4-BE49-F238E27FC236}">
                <a16:creationId xmlns:a16="http://schemas.microsoft.com/office/drawing/2014/main" id="{45088EFE-42B6-C94C-A600-3229BFA8362D}"/>
              </a:ext>
            </a:extLst>
          </p:cNvPr>
          <p:cNvSpPr/>
          <p:nvPr/>
        </p:nvSpPr>
        <p:spPr>
          <a:xfrm>
            <a:off x="6623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ectangle 52">
            <a:extLst>
              <a:ext uri="{FF2B5EF4-FFF2-40B4-BE49-F238E27FC236}">
                <a16:creationId xmlns:a16="http://schemas.microsoft.com/office/drawing/2014/main" id="{8C211831-145C-2244-80F9-3229E92A9A7A}"/>
              </a:ext>
            </a:extLst>
          </p:cNvPr>
          <p:cNvSpPr/>
          <p:nvPr/>
        </p:nvSpPr>
        <p:spPr>
          <a:xfrm>
            <a:off x="1714500" y="2857500"/>
            <a:ext cx="390000" cy="270000"/>
          </a:xfrm>
          <a:prstGeom prst="rect">
            <a:avLst/>
          </a:prstGeom>
          <a:gradFill>
            <a:gsLst>
              <a:gs pos="0">
                <a:srgbClr val="FFFF99"/>
              </a:gs>
              <a:gs pos="100000">
                <a:srgbClr val="FFFFC5"/>
              </a:gs>
            </a:gsLst>
            <a:lin ang="16200000" scaled="1"/>
          </a:gradFill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BDA7861E-1BDD-E84D-AF58-5D0267D90436}"/>
              </a:ext>
            </a:extLst>
          </p:cNvPr>
          <p:cNvSpPr/>
          <p:nvPr/>
        </p:nvSpPr>
        <p:spPr>
          <a:xfrm>
            <a:off x="1079500" y="2790280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T3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5B8FC156-14A0-6D47-9247-EE78C0E45917}"/>
              </a:ext>
            </a:extLst>
          </p:cNvPr>
          <p:cNvSpPr/>
          <p:nvPr/>
        </p:nvSpPr>
        <p:spPr>
          <a:xfrm>
            <a:off x="1778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</a:t>
            </a:r>
          </a:p>
        </p:txBody>
      </p:sp>
      <p:sp>
        <p:nvSpPr>
          <p:cNvPr id="34" name="Rectangle 56">
            <a:extLst>
              <a:ext uri="{FF2B5EF4-FFF2-40B4-BE49-F238E27FC236}">
                <a16:creationId xmlns:a16="http://schemas.microsoft.com/office/drawing/2014/main" id="{2F963185-DECA-2F4F-8F90-DF0979ED64E4}"/>
              </a:ext>
            </a:extLst>
          </p:cNvPr>
          <p:cNvSpPr/>
          <p:nvPr/>
        </p:nvSpPr>
        <p:spPr>
          <a:xfrm>
            <a:off x="2222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10</a:t>
            </a:r>
          </a:p>
        </p:txBody>
      </p:sp>
      <p:sp>
        <p:nvSpPr>
          <p:cNvPr id="35" name="Rectangle 57">
            <a:extLst>
              <a:ext uri="{FF2B5EF4-FFF2-40B4-BE49-F238E27FC236}">
                <a16:creationId xmlns:a16="http://schemas.microsoft.com/office/drawing/2014/main" id="{1D5F45B5-C917-1F42-9F35-5121E3179924}"/>
              </a:ext>
            </a:extLst>
          </p:cNvPr>
          <p:cNvSpPr/>
          <p:nvPr/>
        </p:nvSpPr>
        <p:spPr>
          <a:xfrm>
            <a:off x="4947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40</a:t>
            </a:r>
          </a:p>
        </p:txBody>
      </p:sp>
      <p:sp>
        <p:nvSpPr>
          <p:cNvPr id="36" name="Rectangle 58">
            <a:extLst>
              <a:ext uri="{FF2B5EF4-FFF2-40B4-BE49-F238E27FC236}">
                <a16:creationId xmlns:a16="http://schemas.microsoft.com/office/drawing/2014/main" id="{E1390660-CE77-7743-AE25-9D342A2585D9}"/>
              </a:ext>
            </a:extLst>
          </p:cNvPr>
          <p:cNvSpPr/>
          <p:nvPr/>
        </p:nvSpPr>
        <p:spPr>
          <a:xfrm>
            <a:off x="58420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50</a:t>
            </a:r>
          </a:p>
        </p:txBody>
      </p:sp>
      <p:sp>
        <p:nvSpPr>
          <p:cNvPr id="37" name="Rectangle 59">
            <a:extLst>
              <a:ext uri="{FF2B5EF4-FFF2-40B4-BE49-F238E27FC236}">
                <a16:creationId xmlns:a16="http://schemas.microsoft.com/office/drawing/2014/main" id="{A431C909-32AE-5B4A-B95D-D29892DF91AB}"/>
              </a:ext>
            </a:extLst>
          </p:cNvPr>
          <p:cNvSpPr/>
          <p:nvPr/>
        </p:nvSpPr>
        <p:spPr>
          <a:xfrm>
            <a:off x="6598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60</a:t>
            </a:r>
          </a:p>
        </p:txBody>
      </p:sp>
      <p:sp>
        <p:nvSpPr>
          <p:cNvPr id="38" name="Rectangle 60">
            <a:extLst>
              <a:ext uri="{FF2B5EF4-FFF2-40B4-BE49-F238E27FC236}">
                <a16:creationId xmlns:a16="http://schemas.microsoft.com/office/drawing/2014/main" id="{EB4C9EBC-918C-784B-8372-F8BACDB4329A}"/>
              </a:ext>
            </a:extLst>
          </p:cNvPr>
          <p:cNvSpPr/>
          <p:nvPr/>
        </p:nvSpPr>
        <p:spPr>
          <a:xfrm>
            <a:off x="7233500" y="1000075"/>
            <a:ext cx="450000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67" dirty="0">
                <a:latin typeface="Eras Medium ITC" pitchFamily="34" charset="0"/>
              </a:rPr>
              <a:t>70</a:t>
            </a:r>
          </a:p>
        </p:txBody>
      </p:sp>
      <p:sp>
        <p:nvSpPr>
          <p:cNvPr id="39" name="Rounded Rectangle 90">
            <a:extLst>
              <a:ext uri="{FF2B5EF4-FFF2-40B4-BE49-F238E27FC236}">
                <a16:creationId xmlns:a16="http://schemas.microsoft.com/office/drawing/2014/main" id="{AD95678E-51D5-E644-AFD0-3B51B9799B20}"/>
              </a:ext>
            </a:extLst>
          </p:cNvPr>
          <p:cNvSpPr/>
          <p:nvPr/>
        </p:nvSpPr>
        <p:spPr>
          <a:xfrm>
            <a:off x="1079500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ounded Rectangle 91">
            <a:extLst>
              <a:ext uri="{FF2B5EF4-FFF2-40B4-BE49-F238E27FC236}">
                <a16:creationId xmlns:a16="http://schemas.microsoft.com/office/drawing/2014/main" id="{BD6BBD0F-E2D1-B24F-95BE-625F5DD56410}"/>
              </a:ext>
            </a:extLst>
          </p:cNvPr>
          <p:cNvSpPr/>
          <p:nvPr/>
        </p:nvSpPr>
        <p:spPr>
          <a:xfrm>
            <a:off x="1079500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ounded Rectangle 92">
            <a:extLst>
              <a:ext uri="{FF2B5EF4-FFF2-40B4-BE49-F238E27FC236}">
                <a16:creationId xmlns:a16="http://schemas.microsoft.com/office/drawing/2014/main" id="{510EC9E3-7434-AE44-B3BC-1EA0B97E0C3C}"/>
              </a:ext>
            </a:extLst>
          </p:cNvPr>
          <p:cNvSpPr/>
          <p:nvPr/>
        </p:nvSpPr>
        <p:spPr>
          <a:xfrm>
            <a:off x="1693333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2" name="Rounded Rectangle 93">
            <a:extLst>
              <a:ext uri="{FF2B5EF4-FFF2-40B4-BE49-F238E27FC236}">
                <a16:creationId xmlns:a16="http://schemas.microsoft.com/office/drawing/2014/main" id="{BB8551B1-5D76-5E4E-B40B-EEFA5E2B57C3}"/>
              </a:ext>
            </a:extLst>
          </p:cNvPr>
          <p:cNvSpPr/>
          <p:nvPr/>
        </p:nvSpPr>
        <p:spPr>
          <a:xfrm>
            <a:off x="2307167" y="3808500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ounded Rectangle 94">
            <a:extLst>
              <a:ext uri="{FF2B5EF4-FFF2-40B4-BE49-F238E27FC236}">
                <a16:creationId xmlns:a16="http://schemas.microsoft.com/office/drawing/2014/main" id="{A51D1834-D05C-F640-B070-B16BD34345EC}"/>
              </a:ext>
            </a:extLst>
          </p:cNvPr>
          <p:cNvSpPr/>
          <p:nvPr/>
        </p:nvSpPr>
        <p:spPr>
          <a:xfrm>
            <a:off x="1693333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4" name="Rounded Rectangle 95">
            <a:extLst>
              <a:ext uri="{FF2B5EF4-FFF2-40B4-BE49-F238E27FC236}">
                <a16:creationId xmlns:a16="http://schemas.microsoft.com/office/drawing/2014/main" id="{C36E897E-6D47-0B44-ABC4-54C6541F4160}"/>
              </a:ext>
            </a:extLst>
          </p:cNvPr>
          <p:cNvSpPr/>
          <p:nvPr/>
        </p:nvSpPr>
        <p:spPr>
          <a:xfrm>
            <a:off x="2307167" y="4339000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" name="Rounded Rectangle 98">
            <a:extLst>
              <a:ext uri="{FF2B5EF4-FFF2-40B4-BE49-F238E27FC236}">
                <a16:creationId xmlns:a16="http://schemas.microsoft.com/office/drawing/2014/main" id="{1E805CC0-5DBD-9C4B-A514-98703ABAD4AF}"/>
              </a:ext>
            </a:extLst>
          </p:cNvPr>
          <p:cNvSpPr/>
          <p:nvPr/>
        </p:nvSpPr>
        <p:spPr>
          <a:xfrm>
            <a:off x="2921000" y="3808500"/>
            <a:ext cx="420000" cy="360000"/>
          </a:xfrm>
          <a:prstGeom prst="roundRect">
            <a:avLst/>
          </a:prstGeom>
          <a:solidFill>
            <a:srgbClr val="0080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Rounded Rectangle 99">
            <a:extLst>
              <a:ext uri="{FF2B5EF4-FFF2-40B4-BE49-F238E27FC236}">
                <a16:creationId xmlns:a16="http://schemas.microsoft.com/office/drawing/2014/main" id="{F47C1DBB-5926-F14D-93B9-CEC2FB97B011}"/>
              </a:ext>
            </a:extLst>
          </p:cNvPr>
          <p:cNvSpPr/>
          <p:nvPr/>
        </p:nvSpPr>
        <p:spPr>
          <a:xfrm>
            <a:off x="2921000" y="4339000"/>
            <a:ext cx="420000" cy="360000"/>
          </a:xfrm>
          <a:prstGeom prst="roundRect">
            <a:avLst/>
          </a:prstGeom>
          <a:solidFill>
            <a:srgbClr val="FF9900"/>
          </a:solidFill>
          <a:ln w="28575">
            <a:solidFill>
              <a:schemeClr val="tx1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7" name="Rectangle 55">
            <a:extLst>
              <a:ext uri="{FF2B5EF4-FFF2-40B4-BE49-F238E27FC236}">
                <a16:creationId xmlns:a16="http://schemas.microsoft.com/office/drawing/2014/main" id="{17A74889-4E26-B348-A419-7B2E8A1F5AEB}"/>
              </a:ext>
            </a:extLst>
          </p:cNvPr>
          <p:cNvSpPr/>
          <p:nvPr/>
        </p:nvSpPr>
        <p:spPr>
          <a:xfrm>
            <a:off x="3937000" y="3647275"/>
            <a:ext cx="3267241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2333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Equivalent Serial Order</a:t>
            </a:r>
          </a:p>
        </p:txBody>
      </p:sp>
      <p:sp>
        <p:nvSpPr>
          <p:cNvPr id="48" name="Rectangle 2">
            <a:extLst>
              <a:ext uri="{FF2B5EF4-FFF2-40B4-BE49-F238E27FC236}">
                <a16:creationId xmlns:a16="http://schemas.microsoft.com/office/drawing/2014/main" id="{4D193CEE-036D-7843-A209-2507AA9652A2}"/>
              </a:ext>
            </a:extLst>
          </p:cNvPr>
          <p:cNvSpPr/>
          <p:nvPr/>
        </p:nvSpPr>
        <p:spPr>
          <a:xfrm>
            <a:off x="4254500" y="418728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T3</a:t>
            </a:r>
          </a:p>
        </p:txBody>
      </p:sp>
      <p:sp>
        <p:nvSpPr>
          <p:cNvPr id="49" name="Rectangle 3">
            <a:extLst>
              <a:ext uri="{FF2B5EF4-FFF2-40B4-BE49-F238E27FC236}">
                <a16:creationId xmlns:a16="http://schemas.microsoft.com/office/drawing/2014/main" id="{B27F8B3A-5AC0-0248-8134-A91E9577CBD2}"/>
              </a:ext>
            </a:extLst>
          </p:cNvPr>
          <p:cNvSpPr/>
          <p:nvPr/>
        </p:nvSpPr>
        <p:spPr>
          <a:xfrm>
            <a:off x="6486124" y="4187280"/>
            <a:ext cx="436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7E929C97-52E9-7A4A-B3FA-A0617FA19F64}"/>
              </a:ext>
            </a:extLst>
          </p:cNvPr>
          <p:cNvSpPr/>
          <p:nvPr/>
        </p:nvSpPr>
        <p:spPr>
          <a:xfrm>
            <a:off x="7010496" y="4187280"/>
            <a:ext cx="484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51" name="Rounded Rectangle 63">
            <a:extLst>
              <a:ext uri="{FF2B5EF4-FFF2-40B4-BE49-F238E27FC236}">
                <a16:creationId xmlns:a16="http://schemas.microsoft.com/office/drawing/2014/main" id="{F0DA21B4-A6EC-D94F-B929-8C261F16A33F}"/>
              </a:ext>
            </a:extLst>
          </p:cNvPr>
          <p:cNvSpPr/>
          <p:nvPr/>
        </p:nvSpPr>
        <p:spPr>
          <a:xfrm>
            <a:off x="5041000" y="4199639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2" name="Rounded Rectangle 66">
            <a:extLst>
              <a:ext uri="{FF2B5EF4-FFF2-40B4-BE49-F238E27FC236}">
                <a16:creationId xmlns:a16="http://schemas.microsoft.com/office/drawing/2014/main" id="{C1C2A6AA-8164-EC41-992E-7A6481BEA1BB}"/>
              </a:ext>
            </a:extLst>
          </p:cNvPr>
          <p:cNvSpPr/>
          <p:nvPr/>
        </p:nvSpPr>
        <p:spPr>
          <a:xfrm>
            <a:off x="5803000" y="4199639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53" name="Straight Arrow Connector 6">
            <a:extLst>
              <a:ext uri="{FF2B5EF4-FFF2-40B4-BE49-F238E27FC236}">
                <a16:creationId xmlns:a16="http://schemas.microsoft.com/office/drawing/2014/main" id="{9E0BDE1A-07E8-E04A-BCB2-89BE4490E243}"/>
              </a:ext>
            </a:extLst>
          </p:cNvPr>
          <p:cNvCxnSpPr/>
          <p:nvPr/>
        </p:nvCxnSpPr>
        <p:spPr>
          <a:xfrm flipV="1">
            <a:off x="4737004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68">
            <a:extLst>
              <a:ext uri="{FF2B5EF4-FFF2-40B4-BE49-F238E27FC236}">
                <a16:creationId xmlns:a16="http://schemas.microsoft.com/office/drawing/2014/main" id="{ED4BE0A8-6334-914B-897A-DC5B449EC999}"/>
              </a:ext>
            </a:extLst>
          </p:cNvPr>
          <p:cNvCxnSpPr/>
          <p:nvPr/>
        </p:nvCxnSpPr>
        <p:spPr>
          <a:xfrm>
            <a:off x="5495719" y="4379639"/>
            <a:ext cx="2700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69">
            <a:extLst>
              <a:ext uri="{FF2B5EF4-FFF2-40B4-BE49-F238E27FC236}">
                <a16:creationId xmlns:a16="http://schemas.microsoft.com/office/drawing/2014/main" id="{4FE43706-AE1B-304E-AE40-C01C04E7B4E9}"/>
              </a:ext>
            </a:extLst>
          </p:cNvPr>
          <p:cNvCxnSpPr/>
          <p:nvPr/>
        </p:nvCxnSpPr>
        <p:spPr>
          <a:xfrm>
            <a:off x="6286500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73">
            <a:extLst>
              <a:ext uri="{FF2B5EF4-FFF2-40B4-BE49-F238E27FC236}">
                <a16:creationId xmlns:a16="http://schemas.microsoft.com/office/drawing/2014/main" id="{137F3FB7-C91B-3341-A496-9E0D8D880D5A}"/>
              </a:ext>
            </a:extLst>
          </p:cNvPr>
          <p:cNvCxnSpPr/>
          <p:nvPr/>
        </p:nvCxnSpPr>
        <p:spPr>
          <a:xfrm>
            <a:off x="6858000" y="4379640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74">
            <a:extLst>
              <a:ext uri="{FF2B5EF4-FFF2-40B4-BE49-F238E27FC236}">
                <a16:creationId xmlns:a16="http://schemas.microsoft.com/office/drawing/2014/main" id="{ADF9A79E-EDA2-BB4F-951E-EE9044E40898}"/>
              </a:ext>
            </a:extLst>
          </p:cNvPr>
          <p:cNvSpPr/>
          <p:nvPr/>
        </p:nvSpPr>
        <p:spPr>
          <a:xfrm>
            <a:off x="1841500" y="4953000"/>
            <a:ext cx="546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 algn="ctr"/>
            <a:r>
              <a:rPr lang="en-US" altLang="zh-CN" sz="2333" dirty="0">
                <a:latin typeface="Eras Medium ITC" pitchFamily="34" charset="0"/>
              </a:rPr>
              <a:t>Is</a:t>
            </a:r>
            <a:r>
              <a:rPr lang="zh-CN" alt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serializable</a:t>
            </a:r>
            <a:r>
              <a:rPr lang="en-US" altLang="zh-CN" sz="2333" dirty="0">
                <a:latin typeface="Eras Medium ITC" pitchFamily="34" charset="0"/>
              </a:rPr>
              <a:t> or not ?</a:t>
            </a:r>
            <a:endParaRPr lang="en-US" altLang="zh-CN" sz="15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73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 animBg="1"/>
      <p:bldP spid="52" grpId="0" animBg="1"/>
      <p:bldP spid="5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24FE-779E-2A4E-8EAC-C4FD1388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 of Snapshot Isolation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9C903-C23D-F04C-B178-BE8B6F80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C6511B-7ACB-434E-99DA-E0227CF99CB2}"/>
              </a:ext>
            </a:extLst>
          </p:cNvPr>
          <p:cNvSpPr/>
          <p:nvPr/>
        </p:nvSpPr>
        <p:spPr>
          <a:xfrm>
            <a:off x="1254500" y="1143000"/>
            <a:ext cx="6810000" cy="156917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Snapshot isolation </a:t>
            </a:r>
            <a:r>
              <a:rPr lang="en-US" altLang="zh-CN" sz="2000" dirty="0">
                <a:latin typeface="Eras Medium ITC" pitchFamily="34" charset="0"/>
              </a:rPr>
              <a:t>(SI) differs from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000" dirty="0">
                <a:latin typeface="Eras Medium ITC" pitchFamily="34" charset="0"/>
              </a:rPr>
              <a:t>due to one </a:t>
            </a:r>
            <a:r>
              <a:rPr lang="en-US" altLang="zh-CN" sz="2000" b="1" dirty="0">
                <a:latin typeface="Eras Medium ITC" pitchFamily="34" charset="0"/>
              </a:rPr>
              <a:t>anomaly</a:t>
            </a:r>
            <a:r>
              <a:rPr lang="en-US" altLang="zh-CN" sz="2000" dirty="0">
                <a:latin typeface="Eras Medium ITC" pitchFamily="34" charset="0"/>
              </a:rPr>
              <a:t> that is possible under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SI</a:t>
            </a:r>
            <a:r>
              <a:rPr lang="en-US" altLang="zh-CN" sz="2000" dirty="0">
                <a:latin typeface="Eras Medium ITC" pitchFamily="34" charset="0"/>
              </a:rPr>
              <a:t> but not under </a:t>
            </a:r>
            <a:r>
              <a:rPr lang="en-US" altLang="zh-CN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</a:t>
            </a:r>
            <a:r>
              <a:rPr lang="en-US" altLang="zh-CN" sz="2000" dirty="0">
                <a:latin typeface="Eras Medium ITC" pitchFamily="34" charset="0"/>
              </a:rPr>
              <a:t>. </a:t>
            </a:r>
          </a:p>
          <a:p>
            <a:pPr marL="223564" indent="-223564"/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</a:rPr>
              <a:t>Describe the anomaly and also give a concrete application for which the anomaly is undesirable.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361F09D-D258-EF4C-AE46-671AC83052C7}"/>
              </a:ext>
            </a:extLst>
          </p:cNvPr>
          <p:cNvCxnSpPr>
            <a:stCxn id="17" idx="3"/>
            <a:endCxn id="10" idx="1"/>
          </p:cNvCxnSpPr>
          <p:nvPr/>
        </p:nvCxnSpPr>
        <p:spPr>
          <a:xfrm>
            <a:off x="3120500" y="3934470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731B3ACD-49A0-C141-8CD0-37737DA77CF3}"/>
              </a:ext>
            </a:extLst>
          </p:cNvPr>
          <p:cNvSpPr/>
          <p:nvPr/>
        </p:nvSpPr>
        <p:spPr>
          <a:xfrm>
            <a:off x="4219513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008D1D-A3E6-A641-AEAE-C97297B256C9}"/>
              </a:ext>
            </a:extLst>
          </p:cNvPr>
          <p:cNvSpPr/>
          <p:nvPr/>
        </p:nvSpPr>
        <p:spPr>
          <a:xfrm>
            <a:off x="3416155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5F51168-E12F-1E4B-A6E5-99CD2C34CE6F}"/>
              </a:ext>
            </a:extLst>
          </p:cNvPr>
          <p:cNvSpPr/>
          <p:nvPr/>
        </p:nvSpPr>
        <p:spPr>
          <a:xfrm>
            <a:off x="5198000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51C141E-3E82-3046-AC5D-8F8CB43FABA7}"/>
              </a:ext>
            </a:extLst>
          </p:cNvPr>
          <p:cNvSpPr/>
          <p:nvPr/>
        </p:nvSpPr>
        <p:spPr>
          <a:xfrm>
            <a:off x="502287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7C29C80-6216-9C42-987F-27F59CA0520D}"/>
              </a:ext>
            </a:extLst>
          </p:cNvPr>
          <p:cNvSpPr/>
          <p:nvPr/>
        </p:nvSpPr>
        <p:spPr>
          <a:xfrm>
            <a:off x="1841500" y="3210453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414A14D-676D-9C48-989C-F78471072A1D}"/>
              </a:ext>
            </a:extLst>
          </p:cNvPr>
          <p:cNvSpPr/>
          <p:nvPr/>
        </p:nvSpPr>
        <p:spPr>
          <a:xfrm>
            <a:off x="2423894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898CB545-11A9-7243-8DA6-DB123088118D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813895" y="3408953"/>
            <a:ext cx="23841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70BF740-4ED2-BC44-92CE-405C4DA6991D}"/>
              </a:ext>
            </a:extLst>
          </p:cNvPr>
          <p:cNvSpPr/>
          <p:nvPr/>
        </p:nvSpPr>
        <p:spPr>
          <a:xfrm>
            <a:off x="2978287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A1540F3-348A-0442-B69F-DC7E479A1E93}"/>
              </a:ext>
            </a:extLst>
          </p:cNvPr>
          <p:cNvSpPr/>
          <p:nvPr/>
        </p:nvSpPr>
        <p:spPr>
          <a:xfrm>
            <a:off x="4000500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C22FD856-1BEE-DE46-BFC0-1C3FAAB925FC}"/>
              </a:ext>
            </a:extLst>
          </p:cNvPr>
          <p:cNvSpPr/>
          <p:nvPr/>
        </p:nvSpPr>
        <p:spPr>
          <a:xfrm>
            <a:off x="1847000" y="3778232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A61EF0-DAB8-CD47-91D1-71F0CF2EB84E}"/>
              </a:ext>
            </a:extLst>
          </p:cNvPr>
          <p:cNvSpPr/>
          <p:nvPr/>
        </p:nvSpPr>
        <p:spPr>
          <a:xfrm>
            <a:off x="273050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666B9A01-E946-CD4D-9E2A-A484B7108D29}"/>
              </a:ext>
            </a:extLst>
          </p:cNvPr>
          <p:cNvSpPr/>
          <p:nvPr/>
        </p:nvSpPr>
        <p:spPr>
          <a:xfrm>
            <a:off x="1887167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0A7C3380-EE1E-F643-8116-45A1841E8D05}"/>
              </a:ext>
            </a:extLst>
          </p:cNvPr>
          <p:cNvSpPr/>
          <p:nvPr/>
        </p:nvSpPr>
        <p:spPr>
          <a:xfrm>
            <a:off x="1887167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92363959-8648-9F43-BAD1-C806E752A849}"/>
              </a:ext>
            </a:extLst>
          </p:cNvPr>
          <p:cNvSpPr/>
          <p:nvPr/>
        </p:nvSpPr>
        <p:spPr>
          <a:xfrm>
            <a:off x="2501000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FB328B5E-9E45-4B4E-8905-A3012FEABDA0}"/>
              </a:ext>
            </a:extLst>
          </p:cNvPr>
          <p:cNvSpPr/>
          <p:nvPr/>
        </p:nvSpPr>
        <p:spPr>
          <a:xfrm>
            <a:off x="2501000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C92B1614-4C8A-9B4B-A179-24ED2297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169313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3" name="Right Triangle 24">
            <a:extLst>
              <a:ext uri="{FF2B5EF4-FFF2-40B4-BE49-F238E27FC236}">
                <a16:creationId xmlns:a16="http://schemas.microsoft.com/office/drawing/2014/main" id="{16105D09-A886-2D43-B98A-8FF8B4E068DE}"/>
              </a:ext>
            </a:extLst>
          </p:cNvPr>
          <p:cNvSpPr/>
          <p:nvPr/>
        </p:nvSpPr>
        <p:spPr>
          <a:xfrm rot="10800000">
            <a:off x="7096000" y="316931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id="{FEBCA1A2-87A1-124D-B0C4-B2D0B35B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972452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5" name="Right Triangle 32">
            <a:extLst>
              <a:ext uri="{FF2B5EF4-FFF2-40B4-BE49-F238E27FC236}">
                <a16:creationId xmlns:a16="http://schemas.microsoft.com/office/drawing/2014/main" id="{6ABA4F8A-B5FC-7643-8817-9686AC59A405}"/>
              </a:ext>
            </a:extLst>
          </p:cNvPr>
          <p:cNvSpPr/>
          <p:nvPr/>
        </p:nvSpPr>
        <p:spPr>
          <a:xfrm rot="10800000">
            <a:off x="7097578" y="397245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5C1B2E8-7947-4641-B1FD-0EECCDFB670B}"/>
              </a:ext>
            </a:extLst>
          </p:cNvPr>
          <p:cNvSpPr/>
          <p:nvPr/>
        </p:nvSpPr>
        <p:spPr>
          <a:xfrm>
            <a:off x="4220162" y="4667232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6A37C7D6-FB82-7B44-AAD9-F83837DC088E}"/>
              </a:ext>
            </a:extLst>
          </p:cNvPr>
          <p:cNvSpPr/>
          <p:nvPr/>
        </p:nvSpPr>
        <p:spPr>
          <a:xfrm>
            <a:off x="4724496" y="4667232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C8F4356-6192-8840-9BF4-012FE8DF4643}"/>
              </a:ext>
            </a:extLst>
          </p:cNvPr>
          <p:cNvCxnSpPr/>
          <p:nvPr/>
        </p:nvCxnSpPr>
        <p:spPr>
          <a:xfrm>
            <a:off x="4572000" y="4859592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0">
            <a:extLst>
              <a:ext uri="{FF2B5EF4-FFF2-40B4-BE49-F238E27FC236}">
                <a16:creationId xmlns:a16="http://schemas.microsoft.com/office/drawing/2014/main" id="{90849C99-57E7-BC46-A901-38D3B736CBEB}"/>
              </a:ext>
            </a:extLst>
          </p:cNvPr>
          <p:cNvSpPr/>
          <p:nvPr/>
        </p:nvSpPr>
        <p:spPr>
          <a:xfrm>
            <a:off x="4220162" y="5051953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C4BFB43-EE8E-E540-B4E9-E39FA925B0AD}"/>
              </a:ext>
            </a:extLst>
          </p:cNvPr>
          <p:cNvSpPr/>
          <p:nvPr/>
        </p:nvSpPr>
        <p:spPr>
          <a:xfrm>
            <a:off x="4724496" y="5051953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cxnSp>
        <p:nvCxnSpPr>
          <p:cNvPr id="31" name="Straight Arrow Connector 42">
            <a:extLst>
              <a:ext uri="{FF2B5EF4-FFF2-40B4-BE49-F238E27FC236}">
                <a16:creationId xmlns:a16="http://schemas.microsoft.com/office/drawing/2014/main" id="{2C9C77D0-1E17-B04F-9464-98978785EB8D}"/>
              </a:ext>
            </a:extLst>
          </p:cNvPr>
          <p:cNvCxnSpPr/>
          <p:nvPr/>
        </p:nvCxnSpPr>
        <p:spPr>
          <a:xfrm>
            <a:off x="4572000" y="5244313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43">
            <a:extLst>
              <a:ext uri="{FF2B5EF4-FFF2-40B4-BE49-F238E27FC236}">
                <a16:creationId xmlns:a16="http://schemas.microsoft.com/office/drawing/2014/main" id="{5ED3D045-2016-034A-B1BD-AB6281E1E2C9}"/>
              </a:ext>
            </a:extLst>
          </p:cNvPr>
          <p:cNvSpPr/>
          <p:nvPr/>
        </p:nvSpPr>
        <p:spPr>
          <a:xfrm>
            <a:off x="6480679" y="3965575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Freeform 44">
            <a:extLst>
              <a:ext uri="{FF2B5EF4-FFF2-40B4-BE49-F238E27FC236}">
                <a16:creationId xmlns:a16="http://schemas.microsoft.com/office/drawing/2014/main" id="{63D3AD99-FFEB-874E-84F6-EEE077110EBA}"/>
              </a:ext>
            </a:extLst>
          </p:cNvPr>
          <p:cNvSpPr/>
          <p:nvPr/>
        </p:nvSpPr>
        <p:spPr>
          <a:xfrm>
            <a:off x="5167585" y="4181054"/>
            <a:ext cx="1293865" cy="678538"/>
          </a:xfrm>
          <a:custGeom>
            <a:avLst/>
            <a:gdLst>
              <a:gd name="connsiteX0" fmla="*/ 0 w 2222937"/>
              <a:gd name="connsiteY0" fmla="*/ 677918 h 677918"/>
              <a:gd name="connsiteX1" fmla="*/ 882868 w 2222937"/>
              <a:gd name="connsiteY1" fmla="*/ 252249 h 677918"/>
              <a:gd name="connsiteX2" fmla="*/ 1340068 w 2222937"/>
              <a:gd name="connsiteY2" fmla="*/ 63063 h 677918"/>
              <a:gd name="connsiteX3" fmla="*/ 1954924 w 2222937"/>
              <a:gd name="connsiteY3" fmla="*/ 110359 h 677918"/>
              <a:gd name="connsiteX4" fmla="*/ 2222937 w 2222937"/>
              <a:gd name="connsiteY4" fmla="*/ 0 h 677918"/>
              <a:gd name="connsiteX0" fmla="*/ 0 w 2222937"/>
              <a:gd name="connsiteY0" fmla="*/ 702615 h 702615"/>
              <a:gd name="connsiteX1" fmla="*/ 882868 w 2222937"/>
              <a:gd name="connsiteY1" fmla="*/ 276946 h 702615"/>
              <a:gd name="connsiteX2" fmla="*/ 1278980 w 2222937"/>
              <a:gd name="connsiteY2" fmla="*/ 2297 h 702615"/>
              <a:gd name="connsiteX3" fmla="*/ 1954924 w 2222937"/>
              <a:gd name="connsiteY3" fmla="*/ 135056 h 702615"/>
              <a:gd name="connsiteX4" fmla="*/ 2222937 w 2222937"/>
              <a:gd name="connsiteY4" fmla="*/ 24697 h 702615"/>
              <a:gd name="connsiteX0" fmla="*/ 0 w 2222937"/>
              <a:gd name="connsiteY0" fmla="*/ 705923 h 705923"/>
              <a:gd name="connsiteX1" fmla="*/ 882868 w 2222937"/>
              <a:gd name="connsiteY1" fmla="*/ 280254 h 705923"/>
              <a:gd name="connsiteX2" fmla="*/ 1278980 w 2222937"/>
              <a:gd name="connsiteY2" fmla="*/ 5605 h 705923"/>
              <a:gd name="connsiteX3" fmla="*/ 1842930 w 2222937"/>
              <a:gd name="connsiteY3" fmla="*/ 83979 h 705923"/>
              <a:gd name="connsiteX4" fmla="*/ 2222937 w 2222937"/>
              <a:gd name="connsiteY4" fmla="*/ 28005 h 705923"/>
              <a:gd name="connsiteX0" fmla="*/ 0 w 1978583"/>
              <a:gd name="connsiteY0" fmla="*/ 716764 h 716764"/>
              <a:gd name="connsiteX1" fmla="*/ 882868 w 1978583"/>
              <a:gd name="connsiteY1" fmla="*/ 291095 h 716764"/>
              <a:gd name="connsiteX2" fmla="*/ 1278980 w 1978583"/>
              <a:gd name="connsiteY2" fmla="*/ 16446 h 716764"/>
              <a:gd name="connsiteX3" fmla="*/ 1842930 w 1978583"/>
              <a:gd name="connsiteY3" fmla="*/ 94820 h 716764"/>
              <a:gd name="connsiteX4" fmla="*/ 1978583 w 1978583"/>
              <a:gd name="connsiteY4" fmla="*/ 0 h 716764"/>
              <a:gd name="connsiteX0" fmla="*/ 0 w 1978583"/>
              <a:gd name="connsiteY0" fmla="*/ 751162 h 751162"/>
              <a:gd name="connsiteX1" fmla="*/ 882868 w 1978583"/>
              <a:gd name="connsiteY1" fmla="*/ 325493 h 751162"/>
              <a:gd name="connsiteX2" fmla="*/ 1217892 w 1978583"/>
              <a:gd name="connsiteY2" fmla="*/ 4227 h 751162"/>
              <a:gd name="connsiteX3" fmla="*/ 1842930 w 1978583"/>
              <a:gd name="connsiteY3" fmla="*/ 129218 h 751162"/>
              <a:gd name="connsiteX4" fmla="*/ 1978583 w 1978583"/>
              <a:gd name="connsiteY4" fmla="*/ 34398 h 751162"/>
              <a:gd name="connsiteX0" fmla="*/ 0 w 1978583"/>
              <a:gd name="connsiteY0" fmla="*/ 753368 h 753368"/>
              <a:gd name="connsiteX1" fmla="*/ 882868 w 1978583"/>
              <a:gd name="connsiteY1" fmla="*/ 327699 h 753368"/>
              <a:gd name="connsiteX2" fmla="*/ 1217892 w 1978583"/>
              <a:gd name="connsiteY2" fmla="*/ 6433 h 753368"/>
              <a:gd name="connsiteX3" fmla="*/ 1771660 w 1978583"/>
              <a:gd name="connsiteY3" fmla="*/ 100346 h 753368"/>
              <a:gd name="connsiteX4" fmla="*/ 1978583 w 1978583"/>
              <a:gd name="connsiteY4" fmla="*/ 36604 h 753368"/>
              <a:gd name="connsiteX0" fmla="*/ 0 w 1927676"/>
              <a:gd name="connsiteY0" fmla="*/ 753368 h 753368"/>
              <a:gd name="connsiteX1" fmla="*/ 882868 w 1927676"/>
              <a:gd name="connsiteY1" fmla="*/ 327699 h 753368"/>
              <a:gd name="connsiteX2" fmla="*/ 1217892 w 1927676"/>
              <a:gd name="connsiteY2" fmla="*/ 6433 h 753368"/>
              <a:gd name="connsiteX3" fmla="*/ 1771660 w 1927676"/>
              <a:gd name="connsiteY3" fmla="*/ 100346 h 753368"/>
              <a:gd name="connsiteX4" fmla="*/ 1927676 w 1927676"/>
              <a:gd name="connsiteY4" fmla="*/ 44374 h 75336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771660 w 1887259"/>
              <a:gd name="connsiteY3" fmla="*/ 102236 h 755258"/>
              <a:gd name="connsiteX4" fmla="*/ 1887259 w 1887259"/>
              <a:gd name="connsiteY4" fmla="*/ 0 h 755258"/>
              <a:gd name="connsiteX0" fmla="*/ 0 w 1887259"/>
              <a:gd name="connsiteY0" fmla="*/ 755258 h 755258"/>
              <a:gd name="connsiteX1" fmla="*/ 882868 w 1887259"/>
              <a:gd name="connsiteY1" fmla="*/ 329589 h 755258"/>
              <a:gd name="connsiteX2" fmla="*/ 1217892 w 1887259"/>
              <a:gd name="connsiteY2" fmla="*/ 8323 h 755258"/>
              <a:gd name="connsiteX3" fmla="*/ 1677355 w 1887259"/>
              <a:gd name="connsiteY3" fmla="*/ 86815 h 755258"/>
              <a:gd name="connsiteX4" fmla="*/ 1887259 w 1887259"/>
              <a:gd name="connsiteY4" fmla="*/ 0 h 755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7259" h="755258">
                <a:moveTo>
                  <a:pt x="0" y="755258"/>
                </a:moveTo>
                <a:lnTo>
                  <a:pt x="882868" y="329589"/>
                </a:lnTo>
                <a:cubicBezTo>
                  <a:pt x="1106213" y="227113"/>
                  <a:pt x="1085478" y="48785"/>
                  <a:pt x="1217892" y="8323"/>
                </a:cubicBezTo>
                <a:cubicBezTo>
                  <a:pt x="1350307" y="-32139"/>
                  <a:pt x="1530210" y="97325"/>
                  <a:pt x="1677355" y="86815"/>
                </a:cubicBezTo>
                <a:cubicBezTo>
                  <a:pt x="1824500" y="76304"/>
                  <a:pt x="1826825" y="49924"/>
                  <a:pt x="1887259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4" name="Freeform 45">
            <a:extLst>
              <a:ext uri="{FF2B5EF4-FFF2-40B4-BE49-F238E27FC236}">
                <a16:creationId xmlns:a16="http://schemas.microsoft.com/office/drawing/2014/main" id="{D66AB79D-914D-5847-B14C-7F3DD9A02309}"/>
              </a:ext>
            </a:extLst>
          </p:cNvPr>
          <p:cNvSpPr/>
          <p:nvPr/>
        </p:nvSpPr>
        <p:spPr>
          <a:xfrm>
            <a:off x="6444484" y="3169312"/>
            <a:ext cx="395353" cy="302528"/>
          </a:xfrm>
          <a:custGeom>
            <a:avLst/>
            <a:gdLst>
              <a:gd name="connsiteX0" fmla="*/ 32989 w 474423"/>
              <a:gd name="connsiteY0" fmla="*/ 79253 h 363033"/>
              <a:gd name="connsiteX1" fmla="*/ 1458 w 474423"/>
              <a:gd name="connsiteY1" fmla="*/ 158081 h 363033"/>
              <a:gd name="connsiteX2" fmla="*/ 17223 w 474423"/>
              <a:gd name="connsiteY2" fmla="*/ 299970 h 363033"/>
              <a:gd name="connsiteX3" fmla="*/ 64520 w 474423"/>
              <a:gd name="connsiteY3" fmla="*/ 315736 h 363033"/>
              <a:gd name="connsiteX4" fmla="*/ 143348 w 474423"/>
              <a:gd name="connsiteY4" fmla="*/ 331501 h 363033"/>
              <a:gd name="connsiteX5" fmla="*/ 301003 w 474423"/>
              <a:gd name="connsiteY5" fmla="*/ 363033 h 363033"/>
              <a:gd name="connsiteX6" fmla="*/ 458658 w 474423"/>
              <a:gd name="connsiteY6" fmla="*/ 347267 h 363033"/>
              <a:gd name="connsiteX7" fmla="*/ 474423 w 474423"/>
              <a:gd name="connsiteY7" fmla="*/ 299970 h 363033"/>
              <a:gd name="connsiteX8" fmla="*/ 458658 w 474423"/>
              <a:gd name="connsiteY8" fmla="*/ 95019 h 363033"/>
              <a:gd name="connsiteX9" fmla="*/ 442892 w 474423"/>
              <a:gd name="connsiteY9" fmla="*/ 47722 h 363033"/>
              <a:gd name="connsiteX10" fmla="*/ 395596 w 474423"/>
              <a:gd name="connsiteY10" fmla="*/ 31957 h 363033"/>
              <a:gd name="connsiteX11" fmla="*/ 348299 w 474423"/>
              <a:gd name="connsiteY11" fmla="*/ 426 h 363033"/>
              <a:gd name="connsiteX12" fmla="*/ 159113 w 474423"/>
              <a:gd name="connsiteY12" fmla="*/ 31957 h 363033"/>
              <a:gd name="connsiteX13" fmla="*/ 64520 w 474423"/>
              <a:gd name="connsiteY13" fmla="*/ 63488 h 363033"/>
              <a:gd name="connsiteX14" fmla="*/ 32989 w 474423"/>
              <a:gd name="connsiteY14" fmla="*/ 79253 h 36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74423" h="363033">
                <a:moveTo>
                  <a:pt x="32989" y="79253"/>
                </a:moveTo>
                <a:cubicBezTo>
                  <a:pt x="22479" y="105529"/>
                  <a:pt x="3474" y="129853"/>
                  <a:pt x="1458" y="158081"/>
                </a:cubicBezTo>
                <a:cubicBezTo>
                  <a:pt x="-1933" y="205547"/>
                  <a:pt x="-451" y="255786"/>
                  <a:pt x="17223" y="299970"/>
                </a:cubicBezTo>
                <a:cubicBezTo>
                  <a:pt x="23395" y="315400"/>
                  <a:pt x="48398" y="311705"/>
                  <a:pt x="64520" y="315736"/>
                </a:cubicBezTo>
                <a:cubicBezTo>
                  <a:pt x="90516" y="322235"/>
                  <a:pt x="117190" y="325688"/>
                  <a:pt x="143348" y="331501"/>
                </a:cubicBezTo>
                <a:cubicBezTo>
                  <a:pt x="284478" y="362863"/>
                  <a:pt x="115615" y="332134"/>
                  <a:pt x="301003" y="363033"/>
                </a:cubicBezTo>
                <a:cubicBezTo>
                  <a:pt x="353555" y="357778"/>
                  <a:pt x="409024" y="365316"/>
                  <a:pt x="458658" y="347267"/>
                </a:cubicBezTo>
                <a:cubicBezTo>
                  <a:pt x="474276" y="341588"/>
                  <a:pt x="474423" y="316588"/>
                  <a:pt x="474423" y="299970"/>
                </a:cubicBezTo>
                <a:cubicBezTo>
                  <a:pt x="474423" y="231451"/>
                  <a:pt x="467157" y="163009"/>
                  <a:pt x="458658" y="95019"/>
                </a:cubicBezTo>
                <a:cubicBezTo>
                  <a:pt x="456597" y="78529"/>
                  <a:pt x="454643" y="59473"/>
                  <a:pt x="442892" y="47722"/>
                </a:cubicBezTo>
                <a:cubicBezTo>
                  <a:pt x="431141" y="35971"/>
                  <a:pt x="411361" y="37212"/>
                  <a:pt x="395596" y="31957"/>
                </a:cubicBezTo>
                <a:cubicBezTo>
                  <a:pt x="379830" y="21447"/>
                  <a:pt x="367169" y="2142"/>
                  <a:pt x="348299" y="426"/>
                </a:cubicBezTo>
                <a:cubicBezTo>
                  <a:pt x="308259" y="-3214"/>
                  <a:pt x="208259" y="17213"/>
                  <a:pt x="159113" y="31957"/>
                </a:cubicBezTo>
                <a:cubicBezTo>
                  <a:pt x="127278" y="41508"/>
                  <a:pt x="96051" y="52978"/>
                  <a:pt x="64520" y="63488"/>
                </a:cubicBezTo>
                <a:lnTo>
                  <a:pt x="32989" y="79253"/>
                </a:lnTo>
                <a:close/>
              </a:path>
            </a:pathLst>
          </a:custGeom>
          <a:noFill/>
          <a:ln w="12700">
            <a:solidFill>
              <a:srgbClr val="FF75A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D43E66B7-F3CE-9C46-9BFA-3C8E6D7DC20E}"/>
              </a:ext>
            </a:extLst>
          </p:cNvPr>
          <p:cNvSpPr/>
          <p:nvPr/>
        </p:nvSpPr>
        <p:spPr>
          <a:xfrm>
            <a:off x="5167586" y="3346069"/>
            <a:ext cx="2811467" cy="1898244"/>
          </a:xfrm>
          <a:custGeom>
            <a:avLst/>
            <a:gdLst>
              <a:gd name="connsiteX0" fmla="*/ 0 w 3373760"/>
              <a:gd name="connsiteY0" fmla="*/ 2254469 h 2254469"/>
              <a:gd name="connsiteX1" fmla="*/ 3121573 w 3373760"/>
              <a:gd name="connsiteY1" fmla="*/ 1734207 h 2254469"/>
              <a:gd name="connsiteX2" fmla="*/ 3168869 w 3373760"/>
              <a:gd name="connsiteY2" fmla="*/ 772510 h 2254469"/>
              <a:gd name="connsiteX3" fmla="*/ 3011214 w 3373760"/>
              <a:gd name="connsiteY3" fmla="*/ 189186 h 2254469"/>
              <a:gd name="connsiteX4" fmla="*/ 2349063 w 3373760"/>
              <a:gd name="connsiteY4" fmla="*/ 0 h 2254469"/>
              <a:gd name="connsiteX0" fmla="*/ 0 w 3373760"/>
              <a:gd name="connsiteY0" fmla="*/ 2349503 h 2349503"/>
              <a:gd name="connsiteX1" fmla="*/ 3121573 w 3373760"/>
              <a:gd name="connsiteY1" fmla="*/ 1829241 h 2349503"/>
              <a:gd name="connsiteX2" fmla="*/ 3168869 w 3373760"/>
              <a:gd name="connsiteY2" fmla="*/ 867544 h 2349503"/>
              <a:gd name="connsiteX3" fmla="*/ 3011214 w 3373760"/>
              <a:gd name="connsiteY3" fmla="*/ 284220 h 2349503"/>
              <a:gd name="connsiteX4" fmla="*/ 2005640 w 3373760"/>
              <a:gd name="connsiteY4" fmla="*/ 0 h 2349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3760" h="2349503">
                <a:moveTo>
                  <a:pt x="0" y="2349503"/>
                </a:moveTo>
                <a:cubicBezTo>
                  <a:pt x="1296714" y="2212868"/>
                  <a:pt x="2593428" y="2076234"/>
                  <a:pt x="3121573" y="1829241"/>
                </a:cubicBezTo>
                <a:cubicBezTo>
                  <a:pt x="3649718" y="1582248"/>
                  <a:pt x="3187262" y="1125047"/>
                  <a:pt x="3168869" y="867544"/>
                </a:cubicBezTo>
                <a:cubicBezTo>
                  <a:pt x="3150476" y="610041"/>
                  <a:pt x="3147848" y="412972"/>
                  <a:pt x="3011214" y="284220"/>
                </a:cubicBezTo>
                <a:cubicBezTo>
                  <a:pt x="2874580" y="155468"/>
                  <a:pt x="2268398" y="30217"/>
                  <a:pt x="2005640" y="0"/>
                </a:cubicBezTo>
              </a:path>
            </a:pathLst>
          </a:custGeom>
          <a:noFill/>
          <a:ln w="12700">
            <a:solidFill>
              <a:srgbClr val="FF75AD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6" name="Rectangle 48">
            <a:extLst>
              <a:ext uri="{FF2B5EF4-FFF2-40B4-BE49-F238E27FC236}">
                <a16:creationId xmlns:a16="http://schemas.microsoft.com/office/drawing/2014/main" id="{A9D89413-1BD6-9B44-8B03-62BFF1C4E868}"/>
              </a:ext>
            </a:extLst>
          </p:cNvPr>
          <p:cNvSpPr/>
          <p:nvPr/>
        </p:nvSpPr>
        <p:spPr>
          <a:xfrm>
            <a:off x="3088385" y="4289953"/>
            <a:ext cx="196079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Possible Serial Order</a:t>
            </a:r>
          </a:p>
        </p:txBody>
      </p:sp>
    </p:spTree>
    <p:extLst>
      <p:ext uri="{BB962C8B-B14F-4D97-AF65-F5344CB8AC3E}">
        <p14:creationId xmlns:p14="http://schemas.microsoft.com/office/powerpoint/2010/main" val="3622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2" grpId="0" animBg="1"/>
      <p:bldP spid="33" grpId="0" animBg="1"/>
      <p:bldP spid="34" grpId="0" animBg="1"/>
      <p:bldP spid="35" grpId="0" animBg="1"/>
      <p:bldP spid="3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E1F0B-220E-1247-825E-7C57EAA1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FEB44D-4BF4-8F4C-8E21-E7E9DA2B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Transactions provide ACID properties </a:t>
            </a:r>
          </a:p>
          <a:p>
            <a:r>
              <a:rPr kumimoji="1" lang="en-US" altLang="zh-CN" dirty="0"/>
              <a:t>OCC &amp; 2PL are basic protocols to provide serializability </a:t>
            </a:r>
          </a:p>
          <a:p>
            <a:pPr lvl="1"/>
            <a:r>
              <a:rPr kumimoji="1" lang="en-US" altLang="zh-CN" dirty="0"/>
              <a:t>Problem of 2PL: locking &amp; deadlock</a:t>
            </a:r>
          </a:p>
          <a:p>
            <a:pPr lvl="1"/>
            <a:r>
              <a:rPr kumimoji="1" lang="en-US" altLang="zh-CN" dirty="0"/>
              <a:t>Problem of OCC: False abort &amp; </a:t>
            </a:r>
            <a:r>
              <a:rPr kumimoji="1" lang="en-US" altLang="zh-CN" dirty="0" err="1"/>
              <a:t>livelock</a:t>
            </a:r>
            <a:endParaRPr kumimoji="1" lang="en-US" altLang="zh-CN" dirty="0"/>
          </a:p>
          <a:p>
            <a:r>
              <a:rPr kumimoji="1" lang="en-US" altLang="zh-CN" dirty="0"/>
              <a:t>Hardware transactional memory (HTM)</a:t>
            </a:r>
          </a:p>
          <a:p>
            <a:pPr lvl="1"/>
            <a:r>
              <a:rPr kumimoji="1" lang="en-US" altLang="zh-CN" dirty="0"/>
              <a:t>Advanced CPU features inspired by ACID properties of TXs </a:t>
            </a:r>
          </a:p>
          <a:p>
            <a:pPr lvl="1"/>
            <a:r>
              <a:rPr kumimoji="1" lang="en-US" altLang="zh-CN" dirty="0"/>
              <a:t>Commercial implementation of HTM uses OCC</a:t>
            </a:r>
          </a:p>
          <a:p>
            <a:pPr lvl="2"/>
            <a:r>
              <a:rPr kumimoji="1" lang="en-US" altLang="zh-CN" dirty="0"/>
              <a:t>Leads to several drawbacks</a:t>
            </a:r>
          </a:p>
          <a:p>
            <a:r>
              <a:rPr kumimoji="1" lang="en-US" altLang="zh-CN" dirty="0"/>
              <a:t>The cost of concurrency control can be reduced w/ relaxed isolation level</a:t>
            </a:r>
          </a:p>
          <a:p>
            <a:pPr lvl="1"/>
            <a:r>
              <a:rPr kumimoji="1" lang="en-US" altLang="zh-CN" dirty="0"/>
              <a:t>Snapshot Isolation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(require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serializable)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A59CE-D2E4-F340-B105-C4426864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648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43971</TotalTime>
  <Words>4626</Words>
  <Application>Microsoft Macintosh PowerPoint</Application>
  <PresentationFormat>全屏显示(16:10)</PresentationFormat>
  <Paragraphs>971</Paragraphs>
  <Slides>69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78" baseType="lpstr">
      <vt:lpstr>DengXian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1_Office 主题​​</vt:lpstr>
      <vt:lpstr>Transaction: OCC</vt:lpstr>
      <vt:lpstr>Review: widely used transaction (TX)s </vt:lpstr>
      <vt:lpstr>Review: widely used transaction (TX)s </vt:lpstr>
      <vt:lpstr>Review: What is a transaction (TX)?</vt:lpstr>
      <vt:lpstr>Review of TX: an abstraction to ease data management</vt:lpstr>
      <vt:lpstr>Review: What can a TX provide?  ACID </vt:lpstr>
      <vt:lpstr>Review: Atomicity: All-or-nothing</vt:lpstr>
      <vt:lpstr>Review: Consistency</vt:lpstr>
      <vt:lpstr>Review: Isolation &amp; Durability </vt:lpstr>
      <vt:lpstr>Review: Enforcing ACID properties</vt:lpstr>
      <vt:lpstr>Review: Serialization</vt:lpstr>
      <vt:lpstr>Review: Why serializability is ideal? </vt:lpstr>
      <vt:lpstr>Review: Why serializability is ideal? </vt:lpstr>
      <vt:lpstr>Review: two-phase locking to achieve serializability </vt:lpstr>
      <vt:lpstr>Phantom Problem</vt:lpstr>
      <vt:lpstr>Phantom Problem</vt:lpstr>
      <vt:lpstr>PowerPoint 演示文稿</vt:lpstr>
      <vt:lpstr>Problem of 2PL: deadlock</vt:lpstr>
      <vt:lpstr>Methods for resolving the deadlock is not ideal </vt:lpstr>
      <vt:lpstr>PowerPoint 演示文稿</vt:lpstr>
      <vt:lpstr>Optimistic concurrency control 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Why phase 2 &amp; phase 3 must be in critical section? </vt:lpstr>
      <vt:lpstr>Why phase 2 &amp; phase 3 must be in critical section? </vt:lpstr>
      <vt:lpstr>How to implement the critical section for phase 2 &amp; 3? </vt:lpstr>
      <vt:lpstr>How to implement the critical section for phase 2 &amp; 3? </vt:lpstr>
      <vt:lpstr>OCC: An Example</vt:lpstr>
      <vt:lpstr>OCC Advantages</vt:lpstr>
      <vt:lpstr>OCC Advantages </vt:lpstr>
      <vt:lpstr>OCC Advantages </vt:lpstr>
      <vt:lpstr>OCC's Problem: False Aborts</vt:lpstr>
      <vt:lpstr>OCC's Problem: False Aborts</vt:lpstr>
      <vt:lpstr>OCC’s problem: livelock</vt:lpstr>
      <vt:lpstr>Serializability is costly under contention </vt:lpstr>
      <vt:lpstr>PowerPoint 演示文稿</vt:lpstr>
      <vt:lpstr>Hardware Transactional Memory</vt:lpstr>
      <vt:lpstr>Does RTM[*] solve all the problem? </vt:lpstr>
      <vt:lpstr>A little introduction to RTM</vt:lpstr>
      <vt:lpstr>Programming with RTM</vt:lpstr>
      <vt:lpstr>Programming with RTM</vt:lpstr>
      <vt:lpstr>Programming with RTM</vt:lpstr>
      <vt:lpstr>How to handle aborts? Can we use simple retry? </vt:lpstr>
      <vt:lpstr>Can we use simple retry?  No</vt:lpstr>
      <vt:lpstr>Fun facts about the implementation of RTM </vt:lpstr>
      <vt:lpstr>Fun facts about the implementation of RTM </vt:lpstr>
      <vt:lpstr>Another drawback of RTM: limited working set </vt:lpstr>
      <vt:lpstr>How long can an RTM program execute? </vt:lpstr>
      <vt:lpstr>Short summary of RTM</vt:lpstr>
      <vt:lpstr>PowerPoint 演示文稿</vt:lpstr>
      <vt:lpstr>Maybe less than Serializability (for better concurrency)?</vt:lpstr>
      <vt:lpstr>Maybe less than Serializability (for better concurrency)?</vt:lpstr>
      <vt:lpstr>Why need lock or retry in 2PL or OCC? </vt:lpstr>
      <vt:lpstr>Multi-version Concurrency Control</vt:lpstr>
      <vt:lpstr>Snapshot Isolation</vt:lpstr>
      <vt:lpstr>Snapshot Isolation Implementation</vt:lpstr>
      <vt:lpstr>Time in Snapshot Isolation </vt:lpstr>
      <vt:lpstr>Snapshot Isolation Example (T1) </vt:lpstr>
      <vt:lpstr>Snapshot Isolation Example (T2) </vt:lpstr>
      <vt:lpstr>Snapshot Isolation Example (T3) </vt:lpstr>
      <vt:lpstr>Snapshot Isolation Example</vt:lpstr>
      <vt:lpstr>Question of Snapshot Isolation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1566</cp:revision>
  <cp:lastPrinted>2020-03-02T13:38:09Z</cp:lastPrinted>
  <dcterms:created xsi:type="dcterms:W3CDTF">2017-11-24T09:35:45Z</dcterms:created>
  <dcterms:modified xsi:type="dcterms:W3CDTF">2021-10-28T01:47:04Z</dcterms:modified>
</cp:coreProperties>
</file>