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69"/>
  </p:notesMasterIdLst>
  <p:handoutMasterIdLst>
    <p:handoutMasterId r:id="rId70"/>
  </p:handoutMasterIdLst>
  <p:sldIdLst>
    <p:sldId id="2241" r:id="rId2"/>
    <p:sldId id="2671" r:id="rId3"/>
    <p:sldId id="2734" r:id="rId4"/>
    <p:sldId id="2283" r:id="rId5"/>
    <p:sldId id="2647" r:id="rId6"/>
    <p:sldId id="2735" r:id="rId7"/>
    <p:sldId id="2678" r:id="rId8"/>
    <p:sldId id="2679" r:id="rId9"/>
    <p:sldId id="2680" r:id="rId10"/>
    <p:sldId id="2681" r:id="rId11"/>
    <p:sldId id="2677" r:id="rId12"/>
    <p:sldId id="2682" r:id="rId13"/>
    <p:sldId id="2683" r:id="rId14"/>
    <p:sldId id="2685" r:id="rId15"/>
    <p:sldId id="2686" r:id="rId16"/>
    <p:sldId id="2687" r:id="rId17"/>
    <p:sldId id="2688" r:id="rId18"/>
    <p:sldId id="2689" r:id="rId19"/>
    <p:sldId id="2690" r:id="rId20"/>
    <p:sldId id="2691" r:id="rId21"/>
    <p:sldId id="2692" r:id="rId22"/>
    <p:sldId id="2693" r:id="rId23"/>
    <p:sldId id="2694" r:id="rId24"/>
    <p:sldId id="2695" r:id="rId25"/>
    <p:sldId id="2696" r:id="rId26"/>
    <p:sldId id="2697" r:id="rId27"/>
    <p:sldId id="2698" r:id="rId28"/>
    <p:sldId id="2699" r:id="rId29"/>
    <p:sldId id="2700" r:id="rId30"/>
    <p:sldId id="287" r:id="rId31"/>
    <p:sldId id="2701" r:id="rId32"/>
    <p:sldId id="2702" r:id="rId33"/>
    <p:sldId id="2703" r:id="rId34"/>
    <p:sldId id="2736" r:id="rId35"/>
    <p:sldId id="2737" r:id="rId36"/>
    <p:sldId id="2738" r:id="rId37"/>
    <p:sldId id="2739" r:id="rId38"/>
    <p:sldId id="2704" r:id="rId39"/>
    <p:sldId id="2705" r:id="rId40"/>
    <p:sldId id="2706" r:id="rId41"/>
    <p:sldId id="2707" r:id="rId42"/>
    <p:sldId id="2708" r:id="rId43"/>
    <p:sldId id="2709" r:id="rId44"/>
    <p:sldId id="2710" r:id="rId45"/>
    <p:sldId id="2711" r:id="rId46"/>
    <p:sldId id="2712" r:id="rId47"/>
    <p:sldId id="2713" r:id="rId48"/>
    <p:sldId id="2714" r:id="rId49"/>
    <p:sldId id="2715" r:id="rId50"/>
    <p:sldId id="2716" r:id="rId51"/>
    <p:sldId id="2717" r:id="rId52"/>
    <p:sldId id="2718" r:id="rId53"/>
    <p:sldId id="2719" r:id="rId54"/>
    <p:sldId id="2720" r:id="rId55"/>
    <p:sldId id="2721" r:id="rId56"/>
    <p:sldId id="2722" r:id="rId57"/>
    <p:sldId id="2723" r:id="rId58"/>
    <p:sldId id="2724" r:id="rId59"/>
    <p:sldId id="2725" r:id="rId60"/>
    <p:sldId id="2726" r:id="rId61"/>
    <p:sldId id="2727" r:id="rId62"/>
    <p:sldId id="2728" r:id="rId63"/>
    <p:sldId id="2729" r:id="rId64"/>
    <p:sldId id="2732" r:id="rId65"/>
    <p:sldId id="2730" r:id="rId66"/>
    <p:sldId id="2731" r:id="rId67"/>
    <p:sldId id="2733" r:id="rId68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57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374B"/>
    <a:srgbClr val="F6F9D6"/>
    <a:srgbClr val="C00000"/>
    <a:srgbClr val="013D91"/>
    <a:srgbClr val="BE384B"/>
    <a:srgbClr val="0432FF"/>
    <a:srgbClr val="E2EAF7"/>
    <a:srgbClr val="FF5F00"/>
    <a:srgbClr val="FF7E79"/>
    <a:srgbClr val="B0FF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534" autoAdjust="0"/>
    <p:restoredTop sz="89349" autoAdjust="0"/>
  </p:normalViewPr>
  <p:slideViewPr>
    <p:cSldViewPr>
      <p:cViewPr varScale="1">
        <p:scale>
          <a:sx n="99" d="100"/>
          <a:sy n="99" d="100"/>
        </p:scale>
        <p:origin x="176" y="1360"/>
      </p:cViewPr>
      <p:guideLst>
        <p:guide orient="horz" pos="2480"/>
        <p:guide pos="5738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65" d="100"/>
        <a:sy n="65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handoutMaster" Target="handoutMasters/handoutMaster1.xml"/><Relationship Id="rId75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83CA44FA-D193-A74C-9E7F-BA9B23EDED31}"/>
    <pc:docChg chg="undo custSel addSld delSld modSld">
      <pc:chgData name="魏 星达" userId="ca17b13798aa44f7" providerId="LiveId" clId="{83CA44FA-D193-A74C-9E7F-BA9B23EDED31}" dt="2021-10-12T04:17:24.038" v="359" actId="20577"/>
      <pc:docMkLst>
        <pc:docMk/>
      </pc:docMkLst>
      <pc:sldChg chg="add">
        <pc:chgData name="魏 星达" userId="ca17b13798aa44f7" providerId="LiveId" clId="{83CA44FA-D193-A74C-9E7F-BA9B23EDED31}" dt="2021-10-12T03:55:34.586" v="6"/>
        <pc:sldMkLst>
          <pc:docMk/>
          <pc:sldMk cId="1731731696" sldId="2283"/>
        </pc:sldMkLst>
      </pc:sldChg>
      <pc:sldChg chg="del">
        <pc:chgData name="魏 星达" userId="ca17b13798aa44f7" providerId="LiveId" clId="{83CA44FA-D193-A74C-9E7F-BA9B23EDED31}" dt="2021-10-12T03:55:21.936" v="5" actId="2696"/>
        <pc:sldMkLst>
          <pc:docMk/>
          <pc:sldMk cId="1346113294" sldId="2644"/>
        </pc:sldMkLst>
      </pc:sldChg>
      <pc:sldChg chg="add">
        <pc:chgData name="魏 星达" userId="ca17b13798aa44f7" providerId="LiveId" clId="{83CA44FA-D193-A74C-9E7F-BA9B23EDED31}" dt="2021-10-12T03:55:39.060" v="7"/>
        <pc:sldMkLst>
          <pc:docMk/>
          <pc:sldMk cId="2484688935" sldId="2647"/>
        </pc:sldMkLst>
      </pc:sldChg>
      <pc:sldChg chg="add">
        <pc:chgData name="魏 星达" userId="ca17b13798aa44f7" providerId="LiveId" clId="{83CA44FA-D193-A74C-9E7F-BA9B23EDED31}" dt="2021-10-12T03:53:40.102" v="0"/>
        <pc:sldMkLst>
          <pc:docMk/>
          <pc:sldMk cId="940437136" sldId="2671"/>
        </pc:sldMkLst>
      </pc:sldChg>
      <pc:sldChg chg="addSp modSp">
        <pc:chgData name="魏 星达" userId="ca17b13798aa44f7" providerId="LiveId" clId="{83CA44FA-D193-A74C-9E7F-BA9B23EDED31}" dt="2021-10-12T04:13:56.585" v="124" actId="1076"/>
        <pc:sldMkLst>
          <pc:docMk/>
          <pc:sldMk cId="89292755" sldId="2703"/>
        </pc:sldMkLst>
        <pc:picChg chg="add mod">
          <ac:chgData name="魏 星达" userId="ca17b13798aa44f7" providerId="LiveId" clId="{83CA44FA-D193-A74C-9E7F-BA9B23EDED31}" dt="2021-10-12T04:13:56.585" v="124" actId="1076"/>
          <ac:picMkLst>
            <pc:docMk/>
            <pc:sldMk cId="89292755" sldId="2703"/>
            <ac:picMk id="5" creationId="{165DEADE-4DF4-544B-B4B0-803A4B05C79F}"/>
          </ac:picMkLst>
        </pc:picChg>
      </pc:sldChg>
      <pc:sldChg chg="add">
        <pc:chgData name="魏 星达" userId="ca17b13798aa44f7" providerId="LiveId" clId="{83CA44FA-D193-A74C-9E7F-BA9B23EDED31}" dt="2021-10-12T03:54:27.028" v="1"/>
        <pc:sldMkLst>
          <pc:docMk/>
          <pc:sldMk cId="2775234887" sldId="2734"/>
        </pc:sldMkLst>
      </pc:sldChg>
      <pc:sldChg chg="addSp modSp add mod modAnim">
        <pc:chgData name="魏 星达" userId="ca17b13798aa44f7" providerId="LiveId" clId="{83CA44FA-D193-A74C-9E7F-BA9B23EDED31}" dt="2021-10-12T04:08:06.881" v="122" actId="207"/>
        <pc:sldMkLst>
          <pc:docMk/>
          <pc:sldMk cId="3113818305" sldId="2735"/>
        </pc:sldMkLst>
        <pc:spChg chg="mod">
          <ac:chgData name="魏 星达" userId="ca17b13798aa44f7" providerId="LiveId" clId="{83CA44FA-D193-A74C-9E7F-BA9B23EDED31}" dt="2021-10-12T03:55:18.166" v="4" actId="207"/>
          <ac:spMkLst>
            <pc:docMk/>
            <pc:sldMk cId="3113818305" sldId="2735"/>
            <ac:spMk id="3" creationId="{87AB4A09-49CE-F644-869D-4A888D1D0A21}"/>
          </ac:spMkLst>
        </pc:spChg>
        <pc:spChg chg="add mod">
          <ac:chgData name="魏 星达" userId="ca17b13798aa44f7" providerId="LiveId" clId="{83CA44FA-D193-A74C-9E7F-BA9B23EDED31}" dt="2021-10-12T04:08:06.881" v="122" actId="207"/>
          <ac:spMkLst>
            <pc:docMk/>
            <pc:sldMk cId="3113818305" sldId="2735"/>
            <ac:spMk id="5" creationId="{728EE17E-BE19-5048-B004-CBA0A0565321}"/>
          </ac:spMkLst>
        </pc:spChg>
      </pc:sldChg>
      <pc:sldChg chg="addSp delSp modSp new mod">
        <pc:chgData name="魏 星达" userId="ca17b13798aa44f7" providerId="LiveId" clId="{83CA44FA-D193-A74C-9E7F-BA9B23EDED31}" dt="2021-10-12T04:16:22.949" v="315"/>
        <pc:sldMkLst>
          <pc:docMk/>
          <pc:sldMk cId="3014990295" sldId="2736"/>
        </pc:sldMkLst>
        <pc:spChg chg="mod">
          <ac:chgData name="魏 星达" userId="ca17b13798aa44f7" providerId="LiveId" clId="{83CA44FA-D193-A74C-9E7F-BA9B23EDED31}" dt="2021-10-12T04:14:43.330" v="183" actId="20577"/>
          <ac:spMkLst>
            <pc:docMk/>
            <pc:sldMk cId="3014990295" sldId="2736"/>
            <ac:spMk id="2" creationId="{D2337B13-917F-7B43-B199-141F7035BDC7}"/>
          </ac:spMkLst>
        </pc:spChg>
        <pc:spChg chg="mod">
          <ac:chgData name="魏 星达" userId="ca17b13798aa44f7" providerId="LiveId" clId="{83CA44FA-D193-A74C-9E7F-BA9B23EDED31}" dt="2021-10-12T04:16:12.291" v="313" actId="20577"/>
          <ac:spMkLst>
            <pc:docMk/>
            <pc:sldMk cId="3014990295" sldId="2736"/>
            <ac:spMk id="3" creationId="{C2F50C61-D695-C544-93FC-443A112DC733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6" creationId="{6FB9296B-335D-3741-8335-9D100A9D21D9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7" creationId="{140F1067-7CE5-8946-9FC2-1CCE900E105B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8" creationId="{B5A0FD84-4D90-8040-B204-541892E25E19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9" creationId="{184B4DF4-2108-5B4B-91EE-D4B5E18C12D3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11" creationId="{EA67F3A2-C1C9-9547-A9A8-BC5C5DD25802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12" creationId="{0E107A4E-FB12-7D48-AEE7-EBB1B8006FCD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13" creationId="{C87951C8-8F73-A442-8DDA-8F886F0AF149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15" creationId="{7D8D896B-CE31-FD4E-9A3F-A4F262A72356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16" creationId="{C4F7D057-8870-EA47-95CD-8E138DF07741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18" creationId="{5F64DBFE-6C8A-0143-95D1-A5D7071DEF45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19" creationId="{49242AE8-0C0D-1D42-A205-F9C7B6491A6D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20" creationId="{C9331001-E7AF-AB46-8A5A-3CE0DD903DB7}"/>
          </ac:spMkLst>
        </pc:spChg>
        <pc:spChg chg="mod">
          <ac:chgData name="魏 星达" userId="ca17b13798aa44f7" providerId="LiveId" clId="{83CA44FA-D193-A74C-9E7F-BA9B23EDED31}" dt="2021-10-12T04:15:07.011" v="184"/>
          <ac:spMkLst>
            <pc:docMk/>
            <pc:sldMk cId="3014990295" sldId="2736"/>
            <ac:spMk id="21" creationId="{E1423205-97A1-2641-91D2-2ABDFB9B551A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23" creationId="{C240FE70-E02C-5D43-89F7-A6BF0384A6A1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24" creationId="{79EF89F8-6ED2-0A41-B97D-FBD37B569113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25" creationId="{578381C6-702D-3C4A-8DD0-1FEB3698F7C4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26" creationId="{16B540B0-3235-4B4C-8EE8-460F0382BC93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28" creationId="{5FDB2907-CD90-584B-B5B7-C08E34FBDD9F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29" creationId="{E757C27A-03EC-D543-B248-F23B598EB6BA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30" creationId="{FE9699C6-8369-E545-9C1B-B824C7FB4ACA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32" creationId="{E33DAB88-E09A-B446-B5E8-62CC3CE4E876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33" creationId="{F247341F-50DA-4D4C-B66D-71D0F4966F0F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34" creationId="{2C28A450-F159-AB4B-93FB-ABCD5ADD25A4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35" creationId="{50C0F78F-8C8B-0C42-B89D-75C51B6DBD76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37" creationId="{E97DE56B-AAA6-E645-AEBE-8E22AAE1BDF3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38" creationId="{E9477BE4-5C6F-3240-B24E-BF3CEFCD649D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40" creationId="{95A1FACC-4380-8540-884B-3C49F0E082A5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41" creationId="{6ECD57F4-5065-074D-8A12-9E512DBA6EB7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42" creationId="{919344D2-9954-5B46-870F-BBD92D0A879A}"/>
          </ac:spMkLst>
        </pc:spChg>
        <pc:spChg chg="mod">
          <ac:chgData name="魏 星达" userId="ca17b13798aa44f7" providerId="LiveId" clId="{83CA44FA-D193-A74C-9E7F-BA9B23EDED31}" dt="2021-10-12T04:15:14.427" v="186"/>
          <ac:spMkLst>
            <pc:docMk/>
            <pc:sldMk cId="3014990295" sldId="2736"/>
            <ac:spMk id="43" creationId="{6AEEAAF0-3665-2D41-B0AE-89C096492789}"/>
          </ac:spMkLst>
        </pc:spChg>
        <pc:spChg chg="add del mod">
          <ac:chgData name="魏 星达" userId="ca17b13798aa44f7" providerId="LiveId" clId="{83CA44FA-D193-A74C-9E7F-BA9B23EDED31}" dt="2021-10-12T04:16:09.495" v="312"/>
          <ac:spMkLst>
            <pc:docMk/>
            <pc:sldMk cId="3014990295" sldId="2736"/>
            <ac:spMk id="44" creationId="{E5F98BE9-29C7-424E-A5CB-363EC29EC60C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46" creationId="{EA4C7ECF-7DC6-C648-85CD-E3B2C50127D5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47" creationId="{FC7E9BEC-5293-4A4A-A14D-F1F0CCCA158D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48" creationId="{3D05716F-87BB-9249-8DC7-22380FACA366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49" creationId="{A4143452-DEF5-674F-8734-52C2F904CEDE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51" creationId="{85634A91-0BB9-3F4B-B8EF-6C4D11A6A843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52" creationId="{6403ECF5-9D44-F843-B69C-B39F8B6E587F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53" creationId="{4AED94EC-4D3D-3D47-9B64-C95CF0B1B8CB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55" creationId="{BB6A1F16-FB45-F845-B2C0-B8BBCC1DFE5E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56" creationId="{262E7C94-2999-204A-A1A8-28E82B1DCA5E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57" creationId="{349DA29F-1FA4-BA43-8031-771B47AE5021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58" creationId="{ADBB7B86-600E-5347-8835-672805A51ED2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60" creationId="{80E0C148-2F70-8F4B-8F8E-CF4BDF376C16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61" creationId="{BA4002A6-8AF6-AD45-BD90-6772F5237066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62" creationId="{CB8DB53F-27AD-6740-A40E-B7AD5207DB67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63" creationId="{F8A3EBEC-AE72-C74C-88D2-31B0314AC651}"/>
          </ac:spMkLst>
        </pc:spChg>
        <pc:spChg chg="add del mod">
          <ac:chgData name="魏 星达" userId="ca17b13798aa44f7" providerId="LiveId" clId="{83CA44FA-D193-A74C-9E7F-BA9B23EDED31}" dt="2021-10-12T04:16:22.949" v="315"/>
          <ac:spMkLst>
            <pc:docMk/>
            <pc:sldMk cId="3014990295" sldId="2736"/>
            <ac:spMk id="64" creationId="{E932C508-0B73-BE4F-803E-FC4CBF7AB111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66" creationId="{87E0FF2A-1492-DC4A-8D4C-FFF875565A3C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67" creationId="{13662F3C-B0BE-274D-8888-7930488B5F3C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69" creationId="{B09E4751-B940-5A42-B3D8-4EF951531568}"/>
          </ac:spMkLst>
        </pc:spChg>
        <pc:spChg chg="mod">
          <ac:chgData name="魏 星达" userId="ca17b13798aa44f7" providerId="LiveId" clId="{83CA44FA-D193-A74C-9E7F-BA9B23EDED31}" dt="2021-10-12T04:16:22.337" v="314"/>
          <ac:spMkLst>
            <pc:docMk/>
            <pc:sldMk cId="3014990295" sldId="2736"/>
            <ac:spMk id="70" creationId="{1215F5EE-5775-CC4A-B156-9A6697FFAD2C}"/>
          </ac:spMkLst>
        </pc:spChg>
        <pc:grpChg chg="add del mod">
          <ac:chgData name="魏 星达" userId="ca17b13798aa44f7" providerId="LiveId" clId="{83CA44FA-D193-A74C-9E7F-BA9B23EDED31}" dt="2021-10-12T04:15:08.188" v="185"/>
          <ac:grpSpMkLst>
            <pc:docMk/>
            <pc:sldMk cId="3014990295" sldId="2736"/>
            <ac:grpSpMk id="5" creationId="{A6BECC70-3963-7444-A338-345883B27E83}"/>
          </ac:grpSpMkLst>
        </pc:grpChg>
        <pc:grpChg chg="add del mod">
          <ac:chgData name="魏 星达" userId="ca17b13798aa44f7" providerId="LiveId" clId="{83CA44FA-D193-A74C-9E7F-BA9B23EDED31}" dt="2021-10-12T04:15:08.188" v="185"/>
          <ac:grpSpMkLst>
            <pc:docMk/>
            <pc:sldMk cId="3014990295" sldId="2736"/>
            <ac:grpSpMk id="10" creationId="{3A97B708-B358-F34D-A663-D1D14BB3A04E}"/>
          </ac:grpSpMkLst>
        </pc:grpChg>
        <pc:grpChg chg="add del mod">
          <ac:chgData name="魏 星达" userId="ca17b13798aa44f7" providerId="LiveId" clId="{83CA44FA-D193-A74C-9E7F-BA9B23EDED31}" dt="2021-10-12T04:15:08.188" v="185"/>
          <ac:grpSpMkLst>
            <pc:docMk/>
            <pc:sldMk cId="3014990295" sldId="2736"/>
            <ac:grpSpMk id="14" creationId="{C3F63820-A785-3143-A175-FE2911FAC550}"/>
          </ac:grpSpMkLst>
        </pc:grpChg>
        <pc:grpChg chg="add del mod">
          <ac:chgData name="魏 星达" userId="ca17b13798aa44f7" providerId="LiveId" clId="{83CA44FA-D193-A74C-9E7F-BA9B23EDED31}" dt="2021-10-12T04:15:08.188" v="185"/>
          <ac:grpSpMkLst>
            <pc:docMk/>
            <pc:sldMk cId="3014990295" sldId="2736"/>
            <ac:grpSpMk id="17" creationId="{B46B58D7-DAA8-F348-9FB4-91E3EEC6A41B}"/>
          </ac:grpSpMkLst>
        </pc:grpChg>
        <pc:grpChg chg="add mod">
          <ac:chgData name="魏 星达" userId="ca17b13798aa44f7" providerId="LiveId" clId="{83CA44FA-D193-A74C-9E7F-BA9B23EDED31}" dt="2021-10-12T04:15:14.427" v="186"/>
          <ac:grpSpMkLst>
            <pc:docMk/>
            <pc:sldMk cId="3014990295" sldId="2736"/>
            <ac:grpSpMk id="22" creationId="{30E68C72-F1A6-344C-A85C-3828654181F0}"/>
          </ac:grpSpMkLst>
        </pc:grpChg>
        <pc:grpChg chg="add mod">
          <ac:chgData name="魏 星达" userId="ca17b13798aa44f7" providerId="LiveId" clId="{83CA44FA-D193-A74C-9E7F-BA9B23EDED31}" dt="2021-10-12T04:15:14.427" v="186"/>
          <ac:grpSpMkLst>
            <pc:docMk/>
            <pc:sldMk cId="3014990295" sldId="2736"/>
            <ac:grpSpMk id="27" creationId="{B63D013B-2972-8B48-B73F-135A0752CCF3}"/>
          </ac:grpSpMkLst>
        </pc:grpChg>
        <pc:grpChg chg="add mod">
          <ac:chgData name="魏 星达" userId="ca17b13798aa44f7" providerId="LiveId" clId="{83CA44FA-D193-A74C-9E7F-BA9B23EDED31}" dt="2021-10-12T04:15:14.427" v="186"/>
          <ac:grpSpMkLst>
            <pc:docMk/>
            <pc:sldMk cId="3014990295" sldId="2736"/>
            <ac:grpSpMk id="31" creationId="{416F9FA8-5003-934A-A6E3-9205E8234544}"/>
          </ac:grpSpMkLst>
        </pc:grpChg>
        <pc:grpChg chg="add mod">
          <ac:chgData name="魏 星达" userId="ca17b13798aa44f7" providerId="LiveId" clId="{83CA44FA-D193-A74C-9E7F-BA9B23EDED31}" dt="2021-10-12T04:15:14.427" v="186"/>
          <ac:grpSpMkLst>
            <pc:docMk/>
            <pc:sldMk cId="3014990295" sldId="2736"/>
            <ac:grpSpMk id="36" creationId="{9FF03718-CBF9-9844-B4A8-C290E3C79EAA}"/>
          </ac:grpSpMkLst>
        </pc:grpChg>
        <pc:grpChg chg="add mod">
          <ac:chgData name="魏 星达" userId="ca17b13798aa44f7" providerId="LiveId" clId="{83CA44FA-D193-A74C-9E7F-BA9B23EDED31}" dt="2021-10-12T04:15:14.427" v="186"/>
          <ac:grpSpMkLst>
            <pc:docMk/>
            <pc:sldMk cId="3014990295" sldId="2736"/>
            <ac:grpSpMk id="39" creationId="{B0D4B441-FA8E-644A-8074-B88355E8967A}"/>
          </ac:grpSpMkLst>
        </pc:grpChg>
        <pc:grpChg chg="add del mod">
          <ac:chgData name="魏 星达" userId="ca17b13798aa44f7" providerId="LiveId" clId="{83CA44FA-D193-A74C-9E7F-BA9B23EDED31}" dt="2021-10-12T04:16:22.949" v="315"/>
          <ac:grpSpMkLst>
            <pc:docMk/>
            <pc:sldMk cId="3014990295" sldId="2736"/>
            <ac:grpSpMk id="45" creationId="{573D9222-DB00-E842-B60C-BADCB316E29D}"/>
          </ac:grpSpMkLst>
        </pc:grpChg>
        <pc:grpChg chg="add del mod">
          <ac:chgData name="魏 星达" userId="ca17b13798aa44f7" providerId="LiveId" clId="{83CA44FA-D193-A74C-9E7F-BA9B23EDED31}" dt="2021-10-12T04:16:22.949" v="315"/>
          <ac:grpSpMkLst>
            <pc:docMk/>
            <pc:sldMk cId="3014990295" sldId="2736"/>
            <ac:grpSpMk id="50" creationId="{95BF5083-D079-5B4A-B605-7E367BAE0477}"/>
          </ac:grpSpMkLst>
        </pc:grpChg>
        <pc:grpChg chg="add del mod">
          <ac:chgData name="魏 星达" userId="ca17b13798aa44f7" providerId="LiveId" clId="{83CA44FA-D193-A74C-9E7F-BA9B23EDED31}" dt="2021-10-12T04:16:22.949" v="315"/>
          <ac:grpSpMkLst>
            <pc:docMk/>
            <pc:sldMk cId="3014990295" sldId="2736"/>
            <ac:grpSpMk id="54" creationId="{29FC64D4-AE8F-0947-9CFF-4E434540FC77}"/>
          </ac:grpSpMkLst>
        </pc:grpChg>
        <pc:grpChg chg="add del mod">
          <ac:chgData name="魏 星达" userId="ca17b13798aa44f7" providerId="LiveId" clId="{83CA44FA-D193-A74C-9E7F-BA9B23EDED31}" dt="2021-10-12T04:16:22.949" v="315"/>
          <ac:grpSpMkLst>
            <pc:docMk/>
            <pc:sldMk cId="3014990295" sldId="2736"/>
            <ac:grpSpMk id="59" creationId="{B0BB2DA5-7D22-5948-9F54-9C6C7E02F11C}"/>
          </ac:grpSpMkLst>
        </pc:grpChg>
        <pc:grpChg chg="add del mod">
          <ac:chgData name="魏 星达" userId="ca17b13798aa44f7" providerId="LiveId" clId="{83CA44FA-D193-A74C-9E7F-BA9B23EDED31}" dt="2021-10-12T04:16:22.949" v="315"/>
          <ac:grpSpMkLst>
            <pc:docMk/>
            <pc:sldMk cId="3014990295" sldId="2736"/>
            <ac:grpSpMk id="65" creationId="{7E6C1BAE-FCCF-5040-840D-9760EC53CE9A}"/>
          </ac:grpSpMkLst>
        </pc:grpChg>
        <pc:grpChg chg="add del mod">
          <ac:chgData name="魏 星达" userId="ca17b13798aa44f7" providerId="LiveId" clId="{83CA44FA-D193-A74C-9E7F-BA9B23EDED31}" dt="2021-10-12T04:16:22.949" v="315"/>
          <ac:grpSpMkLst>
            <pc:docMk/>
            <pc:sldMk cId="3014990295" sldId="2736"/>
            <ac:grpSpMk id="68" creationId="{7DA72D54-0319-0740-9CBA-AC974B311BDC}"/>
          </ac:grpSpMkLst>
        </pc:grpChg>
        <pc:picChg chg="add del mod">
          <ac:chgData name="魏 星达" userId="ca17b13798aa44f7" providerId="LiveId" clId="{83CA44FA-D193-A74C-9E7F-BA9B23EDED31}" dt="2021-10-12T04:16:22.949" v="315"/>
          <ac:picMkLst>
            <pc:docMk/>
            <pc:sldMk cId="3014990295" sldId="2736"/>
            <ac:picMk id="71" creationId="{7715A0AA-11D6-584A-A0EA-2FCBFC686381}"/>
          </ac:picMkLst>
        </pc:picChg>
      </pc:sldChg>
      <pc:sldChg chg="addSp delSp modSp add mod">
        <pc:chgData name="魏 星达" userId="ca17b13798aa44f7" providerId="LiveId" clId="{83CA44FA-D193-A74C-9E7F-BA9B23EDED31}" dt="2021-10-12T04:16:28.124" v="317"/>
        <pc:sldMkLst>
          <pc:docMk/>
          <pc:sldMk cId="1068675068" sldId="2737"/>
        </pc:sldMkLst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46" creationId="{CA762060-970C-7047-A2E6-4A4DB60F3F2D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47" creationId="{31D20A14-E804-694B-8989-423FC4EC21F0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48" creationId="{2DA439F5-C648-5840-9846-529CA613665C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49" creationId="{5AA80A45-EFFF-0044-A865-23BB015EB66E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51" creationId="{F4C4A24E-EEAE-2D4A-8A44-E10891DA0CF6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52" creationId="{20900F28-8CBF-8647-AB1F-E76CA08B9AD5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53" creationId="{6E68FE13-E402-9448-B6D2-247E63B72E51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55" creationId="{9DEA5418-058F-2B4E-933F-913B7CBF3564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56" creationId="{802EF682-8C08-404F-84D7-38FB6BA9B657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57" creationId="{3339E3C4-074E-AA4C-ABD2-F1F3EFECB086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58" creationId="{F711A38C-7EC2-5E4B-ABB7-6B46748C8DDF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60" creationId="{D16D5322-9D2B-3740-B59F-E0F62068DE22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61" creationId="{2BAE6950-966F-D949-A61D-029726E4A330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62" creationId="{881F95A4-3711-3A4B-8107-E35BD267392B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63" creationId="{3AA52C5B-1041-594F-9EFB-1F668F39E6D0}"/>
          </ac:spMkLst>
        </pc:spChg>
        <pc:spChg chg="add 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64" creationId="{0A43A76C-E2EB-714E-9BB7-56DBDB287F5B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66" creationId="{428B5D85-F67E-E640-B755-23D410AF9754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67" creationId="{0CE87469-EEEB-7C4D-9AB6-F6C5DB967604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69" creationId="{44ED81F3-2D1F-1740-A93E-9CD05A9CC20A}"/>
          </ac:spMkLst>
        </pc:spChg>
        <pc:spChg chg="mod">
          <ac:chgData name="魏 星达" userId="ca17b13798aa44f7" providerId="LiveId" clId="{83CA44FA-D193-A74C-9E7F-BA9B23EDED31}" dt="2021-10-12T04:16:28.124" v="317"/>
          <ac:spMkLst>
            <pc:docMk/>
            <pc:sldMk cId="1068675068" sldId="2737"/>
            <ac:spMk id="70" creationId="{62ED797B-9758-9240-8373-C5FA3D0001C4}"/>
          </ac:spMkLst>
        </pc:spChg>
        <pc:grpChg chg="del">
          <ac:chgData name="魏 星达" userId="ca17b13798aa44f7" providerId="LiveId" clId="{83CA44FA-D193-A74C-9E7F-BA9B23EDED31}" dt="2021-10-12T04:16:27.901" v="316" actId="478"/>
          <ac:grpSpMkLst>
            <pc:docMk/>
            <pc:sldMk cId="1068675068" sldId="2737"/>
            <ac:grpSpMk id="22" creationId="{30E68C72-F1A6-344C-A85C-3828654181F0}"/>
          </ac:grpSpMkLst>
        </pc:grpChg>
        <pc:grpChg chg="del">
          <ac:chgData name="魏 星达" userId="ca17b13798aa44f7" providerId="LiveId" clId="{83CA44FA-D193-A74C-9E7F-BA9B23EDED31}" dt="2021-10-12T04:16:27.901" v="316" actId="478"/>
          <ac:grpSpMkLst>
            <pc:docMk/>
            <pc:sldMk cId="1068675068" sldId="2737"/>
            <ac:grpSpMk id="27" creationId="{B63D013B-2972-8B48-B73F-135A0752CCF3}"/>
          </ac:grpSpMkLst>
        </pc:grpChg>
        <pc:grpChg chg="del">
          <ac:chgData name="魏 星达" userId="ca17b13798aa44f7" providerId="LiveId" clId="{83CA44FA-D193-A74C-9E7F-BA9B23EDED31}" dt="2021-10-12T04:16:27.901" v="316" actId="478"/>
          <ac:grpSpMkLst>
            <pc:docMk/>
            <pc:sldMk cId="1068675068" sldId="2737"/>
            <ac:grpSpMk id="31" creationId="{416F9FA8-5003-934A-A6E3-9205E8234544}"/>
          </ac:grpSpMkLst>
        </pc:grpChg>
        <pc:grpChg chg="del">
          <ac:chgData name="魏 星达" userId="ca17b13798aa44f7" providerId="LiveId" clId="{83CA44FA-D193-A74C-9E7F-BA9B23EDED31}" dt="2021-10-12T04:16:27.901" v="316" actId="478"/>
          <ac:grpSpMkLst>
            <pc:docMk/>
            <pc:sldMk cId="1068675068" sldId="2737"/>
            <ac:grpSpMk id="36" creationId="{9FF03718-CBF9-9844-B4A8-C290E3C79EAA}"/>
          </ac:grpSpMkLst>
        </pc:grpChg>
        <pc:grpChg chg="del">
          <ac:chgData name="魏 星达" userId="ca17b13798aa44f7" providerId="LiveId" clId="{83CA44FA-D193-A74C-9E7F-BA9B23EDED31}" dt="2021-10-12T04:16:27.901" v="316" actId="478"/>
          <ac:grpSpMkLst>
            <pc:docMk/>
            <pc:sldMk cId="1068675068" sldId="2737"/>
            <ac:grpSpMk id="39" creationId="{B0D4B441-FA8E-644A-8074-B88355E8967A}"/>
          </ac:grpSpMkLst>
        </pc:grpChg>
        <pc:grpChg chg="add mod">
          <ac:chgData name="魏 星达" userId="ca17b13798aa44f7" providerId="LiveId" clId="{83CA44FA-D193-A74C-9E7F-BA9B23EDED31}" dt="2021-10-12T04:16:28.124" v="317"/>
          <ac:grpSpMkLst>
            <pc:docMk/>
            <pc:sldMk cId="1068675068" sldId="2737"/>
            <ac:grpSpMk id="45" creationId="{244EFE08-E57E-F64F-A49F-C31A726222D5}"/>
          </ac:grpSpMkLst>
        </pc:grpChg>
        <pc:grpChg chg="add mod">
          <ac:chgData name="魏 星达" userId="ca17b13798aa44f7" providerId="LiveId" clId="{83CA44FA-D193-A74C-9E7F-BA9B23EDED31}" dt="2021-10-12T04:16:28.124" v="317"/>
          <ac:grpSpMkLst>
            <pc:docMk/>
            <pc:sldMk cId="1068675068" sldId="2737"/>
            <ac:grpSpMk id="50" creationId="{A2A5DB62-F90C-F74C-BAB1-07A038D4A167}"/>
          </ac:grpSpMkLst>
        </pc:grpChg>
        <pc:grpChg chg="add mod">
          <ac:chgData name="魏 星达" userId="ca17b13798aa44f7" providerId="LiveId" clId="{83CA44FA-D193-A74C-9E7F-BA9B23EDED31}" dt="2021-10-12T04:16:28.124" v="317"/>
          <ac:grpSpMkLst>
            <pc:docMk/>
            <pc:sldMk cId="1068675068" sldId="2737"/>
            <ac:grpSpMk id="54" creationId="{CF2257F2-AAE8-F14A-B09C-CD1CC7EC52C5}"/>
          </ac:grpSpMkLst>
        </pc:grpChg>
        <pc:grpChg chg="add mod">
          <ac:chgData name="魏 星达" userId="ca17b13798aa44f7" providerId="LiveId" clId="{83CA44FA-D193-A74C-9E7F-BA9B23EDED31}" dt="2021-10-12T04:16:28.124" v="317"/>
          <ac:grpSpMkLst>
            <pc:docMk/>
            <pc:sldMk cId="1068675068" sldId="2737"/>
            <ac:grpSpMk id="59" creationId="{05A0F955-EF41-6A42-AFFA-940724F3AD51}"/>
          </ac:grpSpMkLst>
        </pc:grpChg>
        <pc:grpChg chg="add mod">
          <ac:chgData name="魏 星达" userId="ca17b13798aa44f7" providerId="LiveId" clId="{83CA44FA-D193-A74C-9E7F-BA9B23EDED31}" dt="2021-10-12T04:16:28.124" v="317"/>
          <ac:grpSpMkLst>
            <pc:docMk/>
            <pc:sldMk cId="1068675068" sldId="2737"/>
            <ac:grpSpMk id="65" creationId="{7DBEB996-AA92-D64C-B66F-E897DFB87B67}"/>
          </ac:grpSpMkLst>
        </pc:grpChg>
        <pc:grpChg chg="add mod">
          <ac:chgData name="魏 星达" userId="ca17b13798aa44f7" providerId="LiveId" clId="{83CA44FA-D193-A74C-9E7F-BA9B23EDED31}" dt="2021-10-12T04:16:28.124" v="317"/>
          <ac:grpSpMkLst>
            <pc:docMk/>
            <pc:sldMk cId="1068675068" sldId="2737"/>
            <ac:grpSpMk id="68" creationId="{03873B32-38C7-614D-8EC9-D445A965F68E}"/>
          </ac:grpSpMkLst>
        </pc:grpChg>
        <pc:picChg chg="add mod">
          <ac:chgData name="魏 星达" userId="ca17b13798aa44f7" providerId="LiveId" clId="{83CA44FA-D193-A74C-9E7F-BA9B23EDED31}" dt="2021-10-12T04:16:28.124" v="317"/>
          <ac:picMkLst>
            <pc:docMk/>
            <pc:sldMk cId="1068675068" sldId="2737"/>
            <ac:picMk id="71" creationId="{654EE0DC-779F-9445-A137-C8F21A5271BB}"/>
          </ac:picMkLst>
        </pc:picChg>
      </pc:sldChg>
      <pc:sldChg chg="addSp delSp modSp add mod">
        <pc:chgData name="魏 星达" userId="ca17b13798aa44f7" providerId="LiveId" clId="{83CA44FA-D193-A74C-9E7F-BA9B23EDED31}" dt="2021-10-12T04:16:57.607" v="327"/>
        <pc:sldMkLst>
          <pc:docMk/>
          <pc:sldMk cId="4100388783" sldId="2738"/>
        </pc:sldMkLst>
        <pc:spChg chg="mod">
          <ac:chgData name="魏 星达" userId="ca17b13798aa44f7" providerId="LiveId" clId="{83CA44FA-D193-A74C-9E7F-BA9B23EDED31}" dt="2021-10-12T04:16:57.607" v="327"/>
          <ac:spMkLst>
            <pc:docMk/>
            <pc:sldMk cId="4100388783" sldId="2738"/>
            <ac:spMk id="3" creationId="{C2F50C61-D695-C544-93FC-443A112DC733}"/>
          </ac:spMkLst>
        </pc:spChg>
        <pc:spChg chg="add del mod">
          <ac:chgData name="魏 星达" userId="ca17b13798aa44f7" providerId="LiveId" clId="{83CA44FA-D193-A74C-9E7F-BA9B23EDED31}" dt="2021-10-12T04:16:45.621" v="321"/>
          <ac:spMkLst>
            <pc:docMk/>
            <pc:sldMk cId="4100388783" sldId="2738"/>
            <ac:spMk id="33" creationId="{BDA5E71B-CA34-3D4F-B075-1FD0BA07302F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35" creationId="{571A311A-DBD9-074D-8200-855A8E25833F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36" creationId="{DC92E260-6519-334F-8217-3C7EB3F8972C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37" creationId="{DE33E6F0-0009-AA46-B9A6-933A5D240C9C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38" creationId="{867B72FE-5373-1748-A3D0-D7F641B11E6F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40" creationId="{A48EA4F6-B21B-DD48-A21E-BE69091FE51C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41" creationId="{7EB77FB9-04A5-974C-944E-4812152895E1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42" creationId="{04ACE275-CEA0-9949-A8AB-8BD18D4074D7}"/>
          </ac:spMkLst>
        </pc:spChg>
        <pc:spChg chg="del">
          <ac:chgData name="魏 星达" userId="ca17b13798aa44f7" providerId="LiveId" clId="{83CA44FA-D193-A74C-9E7F-BA9B23EDED31}" dt="2021-10-12T04:16:35.376" v="319" actId="478"/>
          <ac:spMkLst>
            <pc:docMk/>
            <pc:sldMk cId="4100388783" sldId="2738"/>
            <ac:spMk id="64" creationId="{0A43A76C-E2EB-714E-9BB7-56DBDB287F5B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72" creationId="{0CCD894A-48D1-0A4F-8DE9-45A162297D28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73" creationId="{1EDCEEF0-668D-EC43-A083-4DE95725C578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74" creationId="{7682481B-6B7E-6949-96A5-34E5F9412659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75" creationId="{2BCC746B-AC18-6D46-BD0C-A00EFD460785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77" creationId="{44BCBE30-A405-2D46-9DC4-6F784CE8A8CB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78" creationId="{AC14B916-B730-944E-8E83-26873C20375D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79" creationId="{88C44E2A-2A99-5747-83B0-A3420FE87B5B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80" creationId="{0B7F3AFB-FA07-7544-9B1E-C01E89739B47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82" creationId="{A20A924E-E877-0943-AEAC-CFDCCF443C50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83" creationId="{66BC098E-D415-3743-9CFE-11A5D4F207D4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85" creationId="{8C0115AF-5217-7445-8A55-DDCA9606A7CB}"/>
          </ac:spMkLst>
        </pc:spChg>
        <pc:spChg chg="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86" creationId="{2EB06FB2-A0B1-214E-A376-CCDEAFCAE471}"/>
          </ac:spMkLst>
        </pc:spChg>
        <pc:spChg chg="add 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88" creationId="{08900600-9143-7148-88CE-CE5F64E6D911}"/>
          </ac:spMkLst>
        </pc:spChg>
        <pc:spChg chg="add mod">
          <ac:chgData name="魏 星达" userId="ca17b13798aa44f7" providerId="LiveId" clId="{83CA44FA-D193-A74C-9E7F-BA9B23EDED31}" dt="2021-10-12T04:16:46.846" v="322"/>
          <ac:spMkLst>
            <pc:docMk/>
            <pc:sldMk cId="4100388783" sldId="2738"/>
            <ac:spMk id="89" creationId="{FED7474A-962B-C448-A2E2-D8E500C25417}"/>
          </ac:spMkLst>
        </pc:spChg>
        <pc:grpChg chg="add mod">
          <ac:chgData name="魏 星达" userId="ca17b13798aa44f7" providerId="LiveId" clId="{83CA44FA-D193-A74C-9E7F-BA9B23EDED31}" dt="2021-10-12T04:16:46.846" v="322"/>
          <ac:grpSpMkLst>
            <pc:docMk/>
            <pc:sldMk cId="4100388783" sldId="2738"/>
            <ac:grpSpMk id="34" creationId="{93564DEF-BDAA-4843-AAFA-5ED534DBEEE0}"/>
          </ac:grpSpMkLst>
        </pc:grpChg>
        <pc:grpChg chg="add mod">
          <ac:chgData name="魏 星达" userId="ca17b13798aa44f7" providerId="LiveId" clId="{83CA44FA-D193-A74C-9E7F-BA9B23EDED31}" dt="2021-10-12T04:16:46.846" v="322"/>
          <ac:grpSpMkLst>
            <pc:docMk/>
            <pc:sldMk cId="4100388783" sldId="2738"/>
            <ac:grpSpMk id="39" creationId="{EAE590EE-1E0C-5943-92C3-454F444DD238}"/>
          </ac:grpSpMkLst>
        </pc:grpChg>
        <pc:grpChg chg="add mod">
          <ac:chgData name="魏 星达" userId="ca17b13798aa44f7" providerId="LiveId" clId="{83CA44FA-D193-A74C-9E7F-BA9B23EDED31}" dt="2021-10-12T04:16:46.846" v="322"/>
          <ac:grpSpMkLst>
            <pc:docMk/>
            <pc:sldMk cId="4100388783" sldId="2738"/>
            <ac:grpSpMk id="43" creationId="{2E0B90D1-3EAD-934D-9300-4481306E21B2}"/>
          </ac:grpSpMkLst>
        </pc:grpChg>
        <pc:grpChg chg="del">
          <ac:chgData name="魏 星达" userId="ca17b13798aa44f7" providerId="LiveId" clId="{83CA44FA-D193-A74C-9E7F-BA9B23EDED31}" dt="2021-10-12T04:16:35.376" v="319" actId="478"/>
          <ac:grpSpMkLst>
            <pc:docMk/>
            <pc:sldMk cId="4100388783" sldId="2738"/>
            <ac:grpSpMk id="45" creationId="{244EFE08-E57E-F64F-A49F-C31A726222D5}"/>
          </ac:grpSpMkLst>
        </pc:grpChg>
        <pc:grpChg chg="del">
          <ac:chgData name="魏 星达" userId="ca17b13798aa44f7" providerId="LiveId" clId="{83CA44FA-D193-A74C-9E7F-BA9B23EDED31}" dt="2021-10-12T04:16:35.376" v="319" actId="478"/>
          <ac:grpSpMkLst>
            <pc:docMk/>
            <pc:sldMk cId="4100388783" sldId="2738"/>
            <ac:grpSpMk id="50" creationId="{A2A5DB62-F90C-F74C-BAB1-07A038D4A167}"/>
          </ac:grpSpMkLst>
        </pc:grpChg>
        <pc:grpChg chg="del">
          <ac:chgData name="魏 星达" userId="ca17b13798aa44f7" providerId="LiveId" clId="{83CA44FA-D193-A74C-9E7F-BA9B23EDED31}" dt="2021-10-12T04:16:35.376" v="319" actId="478"/>
          <ac:grpSpMkLst>
            <pc:docMk/>
            <pc:sldMk cId="4100388783" sldId="2738"/>
            <ac:grpSpMk id="54" creationId="{CF2257F2-AAE8-F14A-B09C-CD1CC7EC52C5}"/>
          </ac:grpSpMkLst>
        </pc:grpChg>
        <pc:grpChg chg="del">
          <ac:chgData name="魏 星达" userId="ca17b13798aa44f7" providerId="LiveId" clId="{83CA44FA-D193-A74C-9E7F-BA9B23EDED31}" dt="2021-10-12T04:16:35.376" v="319" actId="478"/>
          <ac:grpSpMkLst>
            <pc:docMk/>
            <pc:sldMk cId="4100388783" sldId="2738"/>
            <ac:grpSpMk id="59" creationId="{05A0F955-EF41-6A42-AFFA-940724F3AD51}"/>
          </ac:grpSpMkLst>
        </pc:grpChg>
        <pc:grpChg chg="del">
          <ac:chgData name="魏 星达" userId="ca17b13798aa44f7" providerId="LiveId" clId="{83CA44FA-D193-A74C-9E7F-BA9B23EDED31}" dt="2021-10-12T04:16:35.376" v="319" actId="478"/>
          <ac:grpSpMkLst>
            <pc:docMk/>
            <pc:sldMk cId="4100388783" sldId="2738"/>
            <ac:grpSpMk id="65" creationId="{7DBEB996-AA92-D64C-B66F-E897DFB87B67}"/>
          </ac:grpSpMkLst>
        </pc:grpChg>
        <pc:grpChg chg="del">
          <ac:chgData name="魏 星达" userId="ca17b13798aa44f7" providerId="LiveId" clId="{83CA44FA-D193-A74C-9E7F-BA9B23EDED31}" dt="2021-10-12T04:16:35.376" v="319" actId="478"/>
          <ac:grpSpMkLst>
            <pc:docMk/>
            <pc:sldMk cId="4100388783" sldId="2738"/>
            <ac:grpSpMk id="68" creationId="{03873B32-38C7-614D-8EC9-D445A965F68E}"/>
          </ac:grpSpMkLst>
        </pc:grpChg>
        <pc:grpChg chg="add mod">
          <ac:chgData name="魏 星达" userId="ca17b13798aa44f7" providerId="LiveId" clId="{83CA44FA-D193-A74C-9E7F-BA9B23EDED31}" dt="2021-10-12T04:16:46.846" v="322"/>
          <ac:grpSpMkLst>
            <pc:docMk/>
            <pc:sldMk cId="4100388783" sldId="2738"/>
            <ac:grpSpMk id="76" creationId="{E1E7E796-CD15-C347-BD7A-2A6B9FF12945}"/>
          </ac:grpSpMkLst>
        </pc:grpChg>
        <pc:grpChg chg="add mod">
          <ac:chgData name="魏 星达" userId="ca17b13798aa44f7" providerId="LiveId" clId="{83CA44FA-D193-A74C-9E7F-BA9B23EDED31}" dt="2021-10-12T04:16:46.846" v="322"/>
          <ac:grpSpMkLst>
            <pc:docMk/>
            <pc:sldMk cId="4100388783" sldId="2738"/>
            <ac:grpSpMk id="81" creationId="{0EE7CE10-54E1-FA46-A21A-5965147506AA}"/>
          </ac:grpSpMkLst>
        </pc:grpChg>
        <pc:grpChg chg="add mod">
          <ac:chgData name="魏 星达" userId="ca17b13798aa44f7" providerId="LiveId" clId="{83CA44FA-D193-A74C-9E7F-BA9B23EDED31}" dt="2021-10-12T04:16:46.846" v="322"/>
          <ac:grpSpMkLst>
            <pc:docMk/>
            <pc:sldMk cId="4100388783" sldId="2738"/>
            <ac:grpSpMk id="84" creationId="{FF66DEA3-46BB-DA49-AE3D-43D57979173E}"/>
          </ac:grpSpMkLst>
        </pc:grpChg>
        <pc:picChg chg="del">
          <ac:chgData name="魏 星达" userId="ca17b13798aa44f7" providerId="LiveId" clId="{83CA44FA-D193-A74C-9E7F-BA9B23EDED31}" dt="2021-10-12T04:16:35.376" v="319" actId="478"/>
          <ac:picMkLst>
            <pc:docMk/>
            <pc:sldMk cId="4100388783" sldId="2738"/>
            <ac:picMk id="71" creationId="{654EE0DC-779F-9445-A137-C8F21A5271BB}"/>
          </ac:picMkLst>
        </pc:picChg>
        <pc:picChg chg="add mod">
          <ac:chgData name="魏 星达" userId="ca17b13798aa44f7" providerId="LiveId" clId="{83CA44FA-D193-A74C-9E7F-BA9B23EDED31}" dt="2021-10-12T04:16:46.846" v="322"/>
          <ac:picMkLst>
            <pc:docMk/>
            <pc:sldMk cId="4100388783" sldId="2738"/>
            <ac:picMk id="87" creationId="{32161541-826F-3F43-817A-95D556D95992}"/>
          </ac:picMkLst>
        </pc:picChg>
      </pc:sldChg>
      <pc:sldChg chg="addSp delSp modSp add mod">
        <pc:chgData name="魏 星达" userId="ca17b13798aa44f7" providerId="LiveId" clId="{83CA44FA-D193-A74C-9E7F-BA9B23EDED31}" dt="2021-10-12T04:17:24.038" v="359" actId="20577"/>
        <pc:sldMkLst>
          <pc:docMk/>
          <pc:sldMk cId="2847515510" sldId="2739"/>
        </pc:sldMkLst>
        <pc:spChg chg="mod">
          <ac:chgData name="魏 星达" userId="ca17b13798aa44f7" providerId="LiveId" clId="{83CA44FA-D193-A74C-9E7F-BA9B23EDED31}" dt="2021-10-12T04:17:24.038" v="359" actId="20577"/>
          <ac:spMkLst>
            <pc:docMk/>
            <pc:sldMk cId="2847515510" sldId="2739"/>
            <ac:spMk id="3" creationId="{C2F50C61-D695-C544-93FC-443A112DC733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46" creationId="{B817B0E8-852A-4643-9E53-4C8EEB9F36A3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47" creationId="{67415A9D-172E-5543-9D42-FFEB565E9726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48" creationId="{789B4207-E5AC-8440-8DE0-AC3A0E9B3948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49" creationId="{D258599C-1181-7146-B561-229F31CD6293}"/>
          </ac:spMkLst>
        </pc:spChg>
        <pc:spChg chg="add 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50" creationId="{CE66EBBD-9562-DE4A-93BA-A8875A3B6F49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52" creationId="{9417EF13-70C1-684D-AAE1-FF61DF4C8AB8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53" creationId="{C81EF728-280D-524E-877D-D095B473FAE0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54" creationId="{D274D12E-2E12-8A44-957E-7DF7E26FF48C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56" creationId="{90F7A414-A6B7-BC41-8083-8529025B8C0E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57" creationId="{54370E6E-44E2-564A-8A76-D8FD78662449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58" creationId="{2287EAD3-9C56-9C4A-B919-14B98B6E937D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59" creationId="{79ECB633-3975-E941-803A-1146722539EB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61" creationId="{01F229E3-839E-1E47-A889-2B31FA08E038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62" creationId="{EAA2BF05-38CF-9C42-BFF0-386DBE5C76C9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64" creationId="{67A55D89-B30A-8649-AFB7-07EA6F4AA100}"/>
          </ac:spMkLst>
        </pc:spChg>
        <pc:spChg chg="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65" creationId="{C8B6436C-139B-5F42-A587-EDFEA2067DEF}"/>
          </ac:spMkLst>
        </pc:spChg>
        <pc:spChg chg="add 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66" creationId="{1C31F8CB-CBF1-7C48-9E4A-6782640E0ED5}"/>
          </ac:spMkLst>
        </pc:spChg>
        <pc:spChg chg="add mod">
          <ac:chgData name="魏 星达" userId="ca17b13798aa44f7" providerId="LiveId" clId="{83CA44FA-D193-A74C-9E7F-BA9B23EDED31}" dt="2021-10-12T04:17:12.416" v="330"/>
          <ac:spMkLst>
            <pc:docMk/>
            <pc:sldMk cId="2847515510" sldId="2739"/>
            <ac:spMk id="67" creationId="{0823F800-5DC8-F048-BC9D-0FCEF1D27483}"/>
          </ac:spMkLst>
        </pc:spChg>
        <pc:spChg chg="del">
          <ac:chgData name="魏 星达" userId="ca17b13798aa44f7" providerId="LiveId" clId="{83CA44FA-D193-A74C-9E7F-BA9B23EDED31}" dt="2021-10-12T04:17:04.761" v="329" actId="478"/>
          <ac:spMkLst>
            <pc:docMk/>
            <pc:sldMk cId="2847515510" sldId="2739"/>
            <ac:spMk id="88" creationId="{08900600-9143-7148-88CE-CE5F64E6D911}"/>
          </ac:spMkLst>
        </pc:spChg>
        <pc:spChg chg="del">
          <ac:chgData name="魏 星达" userId="ca17b13798aa44f7" providerId="LiveId" clId="{83CA44FA-D193-A74C-9E7F-BA9B23EDED31}" dt="2021-10-12T04:17:04.761" v="329" actId="478"/>
          <ac:spMkLst>
            <pc:docMk/>
            <pc:sldMk cId="2847515510" sldId="2739"/>
            <ac:spMk id="89" creationId="{FED7474A-962B-C448-A2E2-D8E500C25417}"/>
          </ac:spMkLst>
        </pc:spChg>
        <pc:grpChg chg="del">
          <ac:chgData name="魏 星达" userId="ca17b13798aa44f7" providerId="LiveId" clId="{83CA44FA-D193-A74C-9E7F-BA9B23EDED31}" dt="2021-10-12T04:17:04.761" v="329" actId="478"/>
          <ac:grpSpMkLst>
            <pc:docMk/>
            <pc:sldMk cId="2847515510" sldId="2739"/>
            <ac:grpSpMk id="34" creationId="{93564DEF-BDAA-4843-AAFA-5ED534DBEEE0}"/>
          </ac:grpSpMkLst>
        </pc:grpChg>
        <pc:grpChg chg="del">
          <ac:chgData name="魏 星达" userId="ca17b13798aa44f7" providerId="LiveId" clId="{83CA44FA-D193-A74C-9E7F-BA9B23EDED31}" dt="2021-10-12T04:17:04.761" v="329" actId="478"/>
          <ac:grpSpMkLst>
            <pc:docMk/>
            <pc:sldMk cId="2847515510" sldId="2739"/>
            <ac:grpSpMk id="39" creationId="{EAE590EE-1E0C-5943-92C3-454F444DD238}"/>
          </ac:grpSpMkLst>
        </pc:grpChg>
        <pc:grpChg chg="del">
          <ac:chgData name="魏 星达" userId="ca17b13798aa44f7" providerId="LiveId" clId="{83CA44FA-D193-A74C-9E7F-BA9B23EDED31}" dt="2021-10-12T04:17:04.761" v="329" actId="478"/>
          <ac:grpSpMkLst>
            <pc:docMk/>
            <pc:sldMk cId="2847515510" sldId="2739"/>
            <ac:grpSpMk id="43" creationId="{2E0B90D1-3EAD-934D-9300-4481306E21B2}"/>
          </ac:grpSpMkLst>
        </pc:grpChg>
        <pc:grpChg chg="add mod">
          <ac:chgData name="魏 星达" userId="ca17b13798aa44f7" providerId="LiveId" clId="{83CA44FA-D193-A74C-9E7F-BA9B23EDED31}" dt="2021-10-12T04:17:12.416" v="330"/>
          <ac:grpSpMkLst>
            <pc:docMk/>
            <pc:sldMk cId="2847515510" sldId="2739"/>
            <ac:grpSpMk id="45" creationId="{DC0CCC3F-3F92-0941-B2F9-0CFEA6A04F84}"/>
          </ac:grpSpMkLst>
        </pc:grpChg>
        <pc:grpChg chg="add mod">
          <ac:chgData name="魏 星达" userId="ca17b13798aa44f7" providerId="LiveId" clId="{83CA44FA-D193-A74C-9E7F-BA9B23EDED31}" dt="2021-10-12T04:17:12.416" v="330"/>
          <ac:grpSpMkLst>
            <pc:docMk/>
            <pc:sldMk cId="2847515510" sldId="2739"/>
            <ac:grpSpMk id="51" creationId="{EEF5D3AB-44F1-C141-94A5-30C812E1824E}"/>
          </ac:grpSpMkLst>
        </pc:grpChg>
        <pc:grpChg chg="add mod">
          <ac:chgData name="魏 星达" userId="ca17b13798aa44f7" providerId="LiveId" clId="{83CA44FA-D193-A74C-9E7F-BA9B23EDED31}" dt="2021-10-12T04:17:12.416" v="330"/>
          <ac:grpSpMkLst>
            <pc:docMk/>
            <pc:sldMk cId="2847515510" sldId="2739"/>
            <ac:grpSpMk id="55" creationId="{070420A1-4A92-724A-A622-8A9AD10AFDDD}"/>
          </ac:grpSpMkLst>
        </pc:grpChg>
        <pc:grpChg chg="add mod">
          <ac:chgData name="魏 星达" userId="ca17b13798aa44f7" providerId="LiveId" clId="{83CA44FA-D193-A74C-9E7F-BA9B23EDED31}" dt="2021-10-12T04:17:12.416" v="330"/>
          <ac:grpSpMkLst>
            <pc:docMk/>
            <pc:sldMk cId="2847515510" sldId="2739"/>
            <ac:grpSpMk id="60" creationId="{16E2D570-1955-914D-BFC5-0487391186A4}"/>
          </ac:grpSpMkLst>
        </pc:grpChg>
        <pc:grpChg chg="add mod">
          <ac:chgData name="魏 星达" userId="ca17b13798aa44f7" providerId="LiveId" clId="{83CA44FA-D193-A74C-9E7F-BA9B23EDED31}" dt="2021-10-12T04:17:12.416" v="330"/>
          <ac:grpSpMkLst>
            <pc:docMk/>
            <pc:sldMk cId="2847515510" sldId="2739"/>
            <ac:grpSpMk id="63" creationId="{54900415-EEBE-C441-97FC-F3505291D438}"/>
          </ac:grpSpMkLst>
        </pc:grpChg>
        <pc:grpChg chg="del">
          <ac:chgData name="魏 星达" userId="ca17b13798aa44f7" providerId="LiveId" clId="{83CA44FA-D193-A74C-9E7F-BA9B23EDED31}" dt="2021-10-12T04:17:04.761" v="329" actId="478"/>
          <ac:grpSpMkLst>
            <pc:docMk/>
            <pc:sldMk cId="2847515510" sldId="2739"/>
            <ac:grpSpMk id="76" creationId="{E1E7E796-CD15-C347-BD7A-2A6B9FF12945}"/>
          </ac:grpSpMkLst>
        </pc:grpChg>
        <pc:grpChg chg="del">
          <ac:chgData name="魏 星达" userId="ca17b13798aa44f7" providerId="LiveId" clId="{83CA44FA-D193-A74C-9E7F-BA9B23EDED31}" dt="2021-10-12T04:17:04.761" v="329" actId="478"/>
          <ac:grpSpMkLst>
            <pc:docMk/>
            <pc:sldMk cId="2847515510" sldId="2739"/>
            <ac:grpSpMk id="81" creationId="{0EE7CE10-54E1-FA46-A21A-5965147506AA}"/>
          </ac:grpSpMkLst>
        </pc:grpChg>
        <pc:grpChg chg="del">
          <ac:chgData name="魏 星达" userId="ca17b13798aa44f7" providerId="LiveId" clId="{83CA44FA-D193-A74C-9E7F-BA9B23EDED31}" dt="2021-10-12T04:17:04.761" v="329" actId="478"/>
          <ac:grpSpMkLst>
            <pc:docMk/>
            <pc:sldMk cId="2847515510" sldId="2739"/>
            <ac:grpSpMk id="84" creationId="{FF66DEA3-46BB-DA49-AE3D-43D57979173E}"/>
          </ac:grpSpMkLst>
        </pc:grpChg>
        <pc:picChg chg="add mod">
          <ac:chgData name="魏 星达" userId="ca17b13798aa44f7" providerId="LiveId" clId="{83CA44FA-D193-A74C-9E7F-BA9B23EDED31}" dt="2021-10-12T04:17:12.416" v="330"/>
          <ac:picMkLst>
            <pc:docMk/>
            <pc:sldMk cId="2847515510" sldId="2739"/>
            <ac:picMk id="68" creationId="{5F985A80-2B22-D14A-B7D6-E593054B3D05}"/>
          </ac:picMkLst>
        </pc:picChg>
        <pc:picChg chg="del">
          <ac:chgData name="魏 星达" userId="ca17b13798aa44f7" providerId="LiveId" clId="{83CA44FA-D193-A74C-9E7F-BA9B23EDED31}" dt="2021-10-12T04:17:04.761" v="329" actId="478"/>
          <ac:picMkLst>
            <pc:docMk/>
            <pc:sldMk cId="2847515510" sldId="2739"/>
            <ac:picMk id="87" creationId="{32161541-826F-3F43-817A-95D556D9599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2021/11/2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2021/11/2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178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1166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2734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1327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13339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89802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48079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" altLang="zh-CN" dirty="0"/>
              <a:t>workers write PREPARE records once prepared. the recovery process — reading through the log — will indicate which transactions are prepared but not committed 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6158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29267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45772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38321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81532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338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79517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2438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3809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13466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13046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3993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66290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431498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08199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9252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83122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052604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976340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830698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841933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499846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984926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7493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53129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83131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79037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412232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824479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42151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72316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1263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06450" indent="-223838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600" b="0" dirty="0">
                <a:latin typeface="+mn-lt"/>
              </a:rPr>
              <a:t>Distributed Transaction</a:t>
            </a:r>
            <a:br>
              <a:rPr kumimoji="1" lang="en-US" altLang="zh-CN" sz="3600" b="0" dirty="0">
                <a:latin typeface="+mn-lt"/>
              </a:rPr>
            </a:br>
            <a:r>
              <a:rPr kumimoji="1" lang="en-US" altLang="zh-CN" sz="2400" b="0" dirty="0">
                <a:latin typeface="+mn-lt"/>
              </a:rPr>
              <a:t>Atomicity across multiple sites</a:t>
            </a:r>
            <a:endParaRPr kumimoji="1" lang="zh-CN" altLang="en-US" sz="2400" b="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widely used transaction (TX)s </a:t>
            </a:r>
            <a:endParaRPr kumimoji="1" lang="zh-CN" altLang="en-US" b="0" dirty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8721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solidFill>
                  <a:srgbClr val="000000"/>
                </a:solidFill>
              </a:rPr>
              <a:t>All can use TX to manager data!</a:t>
            </a:r>
          </a:p>
          <a:p>
            <a:pPr lvl="1"/>
            <a:r>
              <a:rPr kumimoji="1" lang="en-US" altLang="zh-CN" sz="2000" dirty="0">
                <a:solidFill>
                  <a:srgbClr val="000000"/>
                </a:solidFill>
              </a:rPr>
              <a:t>e.g., FS meta data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940437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1727C-F840-F74B-A96B-6075E789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Review: What is a transaction (TX)?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B4A09-49CE-F644-869D-4A888D1D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An abstraction to manage the data</a:t>
            </a:r>
          </a:p>
          <a:p>
            <a:r>
              <a:rPr kumimoji="1" lang="en-US" altLang="zh-CN" dirty="0">
                <a:ea typeface="宋体" panose="02010600030101010101" pitchFamily="2" charset="-122"/>
              </a:rPr>
              <a:t>Data is also an abstract concept, can be arbitrary computing data. Concrete examples including: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Key-value store entries 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File system metadata (e.g., directory, </a:t>
            </a:r>
            <a:r>
              <a:rPr kumimoji="1" lang="en-US" altLang="zh-CN" dirty="0" err="1">
                <a:ea typeface="宋体" panose="02010600030101010101" pitchFamily="2" charset="-122"/>
              </a:rPr>
              <a:t>inode</a:t>
            </a:r>
            <a:r>
              <a:rPr kumimoji="1" lang="en-US" altLang="zh-CN" dirty="0">
                <a:ea typeface="宋体" panose="02010600030101010101" pitchFamily="2" charset="-122"/>
              </a:rPr>
              <a:t>, etc.)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Processor’s metadata (e.g., child processors)</a:t>
            </a:r>
          </a:p>
          <a:p>
            <a:r>
              <a:rPr kumimoji="1" lang="en-US" altLang="zh-CN" dirty="0"/>
              <a:t>Look like similar program, with data managed by the TX system, and extra mark to denote the start/end of a TX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D7565-879B-C14B-A5CE-B804947E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5234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3A9F09-F3FF-EE4F-B3F5-783A8B61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TX: an abstraction to ease data management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8C9F2F-261F-D74F-8A42-B0736F7FF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Transactions handle </a:t>
            </a:r>
            <a:r>
              <a:rPr kumimoji="1" lang="en-US" altLang="zh-CN" dirty="0">
                <a:solidFill>
                  <a:srgbClr val="BE384B"/>
                </a:solidFill>
              </a:rPr>
              <a:t>failure atomicity</a:t>
            </a:r>
            <a:r>
              <a:rPr kumimoji="1" lang="en-US" altLang="zh-CN" dirty="0"/>
              <a:t> &amp; </a:t>
            </a:r>
            <a:r>
              <a:rPr kumimoji="1" lang="en-US" altLang="zh-CN" dirty="0">
                <a:solidFill>
                  <a:srgbClr val="BE384B"/>
                </a:solidFill>
              </a:rPr>
              <a:t>race conditions</a:t>
            </a:r>
          </a:p>
          <a:p>
            <a:r>
              <a:rPr kumimoji="1" lang="en-US" altLang="zh-CN" dirty="0"/>
              <a:t>Writing with TX is straightforward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mark when a TX starts</a:t>
            </a:r>
          </a:p>
          <a:p>
            <a:pPr lvl="1"/>
            <a:r>
              <a:rPr kumimoji="1" lang="en-US" altLang="zh-CN" dirty="0"/>
              <a:t>Use </a:t>
            </a:r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 dirty="0"/>
              <a:t>to commit the TX</a:t>
            </a:r>
          </a:p>
          <a:p>
            <a:pPr lvl="1"/>
            <a:r>
              <a:rPr kumimoji="1" lang="en-US" altLang="zh-CN" dirty="0"/>
              <a:t>Rewrite the data read/write with TX’s interface</a:t>
            </a:r>
          </a:p>
          <a:p>
            <a:pPr lvl="2">
              <a:lnSpc>
                <a:spcPct val="150000"/>
              </a:lnSpc>
            </a:pPr>
            <a:r>
              <a:rPr kumimoji="1" lang="en-US" altLang="zh-CN" dirty="0"/>
              <a:t>E.g., 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bank[a] = bank[a] – amt </a:t>
            </a:r>
            <a:endParaRPr kumimoji="1" lang="en-US" altLang="zh-CN" dirty="0"/>
          </a:p>
          <a:p>
            <a:pPr marL="914400" lvl="2" indent="0">
              <a:lnSpc>
                <a:spcPct val="150000"/>
              </a:lnSpc>
              <a:buNone/>
            </a:pP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13563E-0304-AC41-BA25-3098BEEBA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E23A3667-5FFB-124D-9242-1B5F690BDD15}"/>
              </a:ext>
            </a:extLst>
          </p:cNvPr>
          <p:cNvSpPr/>
          <p:nvPr/>
        </p:nvSpPr>
        <p:spPr>
          <a:xfrm>
            <a:off x="5225143" y="3396343"/>
            <a:ext cx="528525" cy="513128"/>
          </a:xfrm>
          <a:custGeom>
            <a:avLst/>
            <a:gdLst>
              <a:gd name="connsiteX0" fmla="*/ 0 w 528525"/>
              <a:gd name="connsiteY0" fmla="*/ 0 h 513128"/>
              <a:gd name="connsiteX1" fmla="*/ 381000 w 528525"/>
              <a:gd name="connsiteY1" fmla="*/ 43543 h 513128"/>
              <a:gd name="connsiteX2" fmla="*/ 511628 w 528525"/>
              <a:gd name="connsiteY2" fmla="*/ 468086 h 513128"/>
              <a:gd name="connsiteX3" fmla="*/ 32657 w 528525"/>
              <a:gd name="connsiteY3" fmla="*/ 500743 h 513128"/>
              <a:gd name="connsiteX4" fmla="*/ 32657 w 528525"/>
              <a:gd name="connsiteY4" fmla="*/ 500743 h 51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5" h="513128">
                <a:moveTo>
                  <a:pt x="0" y="0"/>
                </a:moveTo>
                <a:lnTo>
                  <a:pt x="381000" y="43543"/>
                </a:lnTo>
                <a:cubicBezTo>
                  <a:pt x="466271" y="121557"/>
                  <a:pt x="569685" y="391886"/>
                  <a:pt x="511628" y="468086"/>
                </a:cubicBezTo>
                <a:cubicBezTo>
                  <a:pt x="453571" y="544286"/>
                  <a:pt x="32657" y="500743"/>
                  <a:pt x="32657" y="500743"/>
                </a:cubicBezTo>
                <a:lnTo>
                  <a:pt x="32657" y="500743"/>
                </a:ln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9E5A67-2E50-334A-9936-E87F004ABF6E}"/>
              </a:ext>
            </a:extLst>
          </p:cNvPr>
          <p:cNvSpPr txBox="1">
            <a:spLocks/>
          </p:cNvSpPr>
          <p:nvPr/>
        </p:nvSpPr>
        <p:spPr>
          <a:xfrm>
            <a:off x="273377" y="4391384"/>
            <a:ext cx="3930977" cy="9004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0F207E-A621-264E-8B69-2DE37BB3D21D}"/>
              </a:ext>
            </a:extLst>
          </p:cNvPr>
          <p:cNvSpPr txBox="1">
            <a:spLocks/>
          </p:cNvSpPr>
          <p:nvPr/>
        </p:nvSpPr>
        <p:spPr>
          <a:xfrm>
            <a:off x="4812811" y="4176269"/>
            <a:ext cx="4296264" cy="133067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amt,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tx.begin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(b) + amt);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sz="1600" b="0" dirty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 dirty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dirty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tx.commit</a:t>
            </a:r>
            <a:r>
              <a:rPr lang="en-US" altLang="zh-CN" sz="1600" b="0" dirty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 dirty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1B900021-0629-A94D-A0FF-0398E6D07D26}"/>
              </a:ext>
            </a:extLst>
          </p:cNvPr>
          <p:cNvSpPr/>
          <p:nvPr/>
        </p:nvSpPr>
        <p:spPr>
          <a:xfrm>
            <a:off x="4128942" y="4641258"/>
            <a:ext cx="810706" cy="432638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3E7B31E-2D52-A740-9654-0445FA8AD87D}"/>
              </a:ext>
            </a:extLst>
          </p:cNvPr>
          <p:cNvSpPr/>
          <p:nvPr/>
        </p:nvSpPr>
        <p:spPr>
          <a:xfrm>
            <a:off x="1109414" y="5193591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Program 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EDAAED0-5640-EB4D-9DEA-D55F89ADD648}"/>
              </a:ext>
            </a:extLst>
          </p:cNvPr>
          <p:cNvSpPr/>
          <p:nvPr/>
        </p:nvSpPr>
        <p:spPr>
          <a:xfrm>
            <a:off x="6796428" y="5240737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Transaction </a:t>
            </a:r>
          </a:p>
        </p:txBody>
      </p:sp>
    </p:spTree>
    <p:extLst>
      <p:ext uri="{BB962C8B-B14F-4D97-AF65-F5344CB8AC3E}">
        <p14:creationId xmlns:p14="http://schemas.microsoft.com/office/powerpoint/2010/main" val="1731731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F387E-8151-2642-852C-07D4E25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What can a TX provide?  ACID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E73F9-48FA-1A4E-96A9-2BA0AD6A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3771636"/>
          </a:xfrm>
        </p:spPr>
        <p:txBody>
          <a:bodyPr/>
          <a:lstStyle/>
          <a:p>
            <a:r>
              <a:rPr kumimoji="1" lang="en-US" altLang="zh-CN" b="0" dirty="0"/>
              <a:t>The program btw 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&amp; </a:t>
            </a:r>
            <a:r>
              <a:rPr kumimoji="1" lang="en-US" altLang="zh-CN" b="0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b="0" dirty="0">
                <a:latin typeface="Consolas" panose="020B0609020204030204" pitchFamily="49" charset="0"/>
                <a:cs typeface="Consolas" panose="020B0609020204030204" pitchFamily="49" charset="0"/>
              </a:rPr>
              <a:t>() } </a:t>
            </a:r>
            <a:r>
              <a:rPr kumimoji="1" lang="en-US" altLang="zh-CN" b="0" dirty="0"/>
              <a:t>has the following properties: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" altLang="zh-CN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 dirty="0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 dirty="0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8B69CC8-D2C8-1C48-BEEB-3FF27F16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5710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93F7819-7B94-C843-BB53-0B831A73DC38}"/>
              </a:ext>
            </a:extLst>
          </p:cNvPr>
          <p:cNvSpPr/>
          <p:nvPr/>
        </p:nvSpPr>
        <p:spPr>
          <a:xfrm>
            <a:off x="4278480" y="1869526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DC6C51-7793-4546-B30F-F93E7EC71B4C}"/>
              </a:ext>
            </a:extLst>
          </p:cNvPr>
          <p:cNvSpPr/>
          <p:nvPr/>
        </p:nvSpPr>
        <p:spPr>
          <a:xfrm>
            <a:off x="4283968" y="1911538"/>
            <a:ext cx="170431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dirty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7D9F9A-B396-4E4C-BB00-01EF16A63968}"/>
              </a:ext>
            </a:extLst>
          </p:cNvPr>
          <p:cNvSpPr/>
          <p:nvPr/>
        </p:nvSpPr>
        <p:spPr>
          <a:xfrm>
            <a:off x="4132946" y="389907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/>
              <a:t>Application program</a:t>
            </a:r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180-E984-064C-8CBB-8CEB59E978C2}"/>
              </a:ext>
            </a:extLst>
          </p:cNvPr>
          <p:cNvSpPr/>
          <p:nvPr/>
        </p:nvSpPr>
        <p:spPr>
          <a:xfrm>
            <a:off x="4278480" y="2209428"/>
            <a:ext cx="1800200" cy="1224136"/>
          </a:xfrm>
          <a:prstGeom prst="rect">
            <a:avLst/>
          </a:prstGeom>
          <a:noFill/>
          <a:ln w="381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BBC415-62C9-7140-BE07-D73E0D0E83B8}"/>
              </a:ext>
            </a:extLst>
          </p:cNvPr>
          <p:cNvSpPr/>
          <p:nvPr/>
        </p:nvSpPr>
        <p:spPr>
          <a:xfrm rot="5400000">
            <a:off x="5888884" y="260403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>
                <a:solidFill>
                  <a:srgbClr val="BE384B"/>
                </a:solidFill>
              </a:rPr>
              <a:t>ACID</a:t>
            </a:r>
            <a:endParaRPr lang="zh-CN" altLang="en-US" b="1" dirty="0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6889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1727C-F840-F74B-A96B-6075E789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Review: What is a transaction (TX)?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B4A09-49CE-F644-869D-4A888D1D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An abstraction to manage the </a:t>
            </a:r>
            <a:r>
              <a:rPr kumimoji="1" lang="en-US" altLang="zh-CN" dirty="0">
                <a:solidFill>
                  <a:srgbClr val="C00000"/>
                </a:solidFill>
                <a:ea typeface="宋体" panose="02010600030101010101" pitchFamily="2" charset="-122"/>
              </a:rPr>
              <a:t>data</a:t>
            </a:r>
          </a:p>
          <a:p>
            <a:r>
              <a:rPr kumimoji="1" lang="en-US" altLang="zh-CN" dirty="0">
                <a:solidFill>
                  <a:schemeClr val="accent6"/>
                </a:solidFill>
                <a:ea typeface="宋体" panose="02010600030101010101" pitchFamily="2" charset="-122"/>
              </a:rPr>
              <a:t>Data is also an abstract concept, can be arbitrary computing data. Concrete examples including: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  <a:ea typeface="宋体" panose="02010600030101010101" pitchFamily="2" charset="-122"/>
              </a:rPr>
              <a:t>Key-value store entries 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  <a:ea typeface="宋体" panose="02010600030101010101" pitchFamily="2" charset="-122"/>
              </a:rPr>
              <a:t>File system metadata (e.g., directory,, </a:t>
            </a:r>
            <a:r>
              <a:rPr kumimoji="1" lang="en-US" altLang="zh-CN" dirty="0" err="1">
                <a:solidFill>
                  <a:schemeClr val="accent6"/>
                </a:solidFill>
                <a:ea typeface="宋体" panose="02010600030101010101" pitchFamily="2" charset="-122"/>
              </a:rPr>
              <a:t>inode</a:t>
            </a:r>
            <a:r>
              <a:rPr kumimoji="1" lang="en-US" altLang="zh-CN" dirty="0">
                <a:solidFill>
                  <a:schemeClr val="accent6"/>
                </a:solidFill>
                <a:ea typeface="宋体" panose="02010600030101010101" pitchFamily="2" charset="-122"/>
              </a:rPr>
              <a:t>, </a:t>
            </a:r>
            <a:r>
              <a:rPr kumimoji="1" lang="en-US" altLang="zh-CN" dirty="0" err="1">
                <a:solidFill>
                  <a:schemeClr val="accent6"/>
                </a:solidFill>
                <a:ea typeface="宋体" panose="02010600030101010101" pitchFamily="2" charset="-122"/>
              </a:rPr>
              <a:t>etc</a:t>
            </a:r>
            <a:r>
              <a:rPr kumimoji="1" lang="en-US" altLang="zh-CN" dirty="0">
                <a:solidFill>
                  <a:schemeClr val="accent6"/>
                </a:solidFill>
                <a:ea typeface="宋体" panose="02010600030101010101" pitchFamily="2" charset="-122"/>
              </a:rPr>
              <a:t>)</a:t>
            </a:r>
          </a:p>
          <a:p>
            <a:pPr lvl="1"/>
            <a:r>
              <a:rPr kumimoji="1" lang="en-US" altLang="zh-CN" dirty="0">
                <a:solidFill>
                  <a:schemeClr val="accent6"/>
                </a:solidFill>
                <a:ea typeface="宋体" panose="02010600030101010101" pitchFamily="2" charset="-122"/>
              </a:rPr>
              <a:t>Processor’s metadata (e.g., child processors)</a:t>
            </a:r>
          </a:p>
          <a:p>
            <a:r>
              <a:rPr kumimoji="1" lang="en-US" altLang="zh-CN" dirty="0">
                <a:solidFill>
                  <a:schemeClr val="accent6"/>
                </a:solidFill>
              </a:rPr>
              <a:t>Look like similar program, with data managed by the TX system, and extra mark to denote the start/end of a TX</a:t>
            </a:r>
            <a:endParaRPr kumimoji="1" lang="zh-CN" altLang="en-US" dirty="0">
              <a:solidFill>
                <a:schemeClr val="accent6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D7565-879B-C14B-A5CE-B804947E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28EE17E-BE19-5048-B004-CBA0A0565321}"/>
              </a:ext>
            </a:extLst>
          </p:cNvPr>
          <p:cNvSpPr/>
          <p:nvPr/>
        </p:nvSpPr>
        <p:spPr>
          <a:xfrm>
            <a:off x="1303226" y="4585692"/>
            <a:ext cx="6320916" cy="71346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What if the data is </a:t>
            </a:r>
            <a:r>
              <a:rPr lang="en-US" altLang="zh-CN" sz="2000" b="1" dirty="0">
                <a:solidFill>
                  <a:srgbClr val="BD374B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distributed</a:t>
            </a: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? </a:t>
            </a:r>
          </a:p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 dirty="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e.g., one machine cannot store all the data.</a:t>
            </a:r>
          </a:p>
        </p:txBody>
      </p:sp>
    </p:spTree>
    <p:extLst>
      <p:ext uri="{BB962C8B-B14F-4D97-AF65-F5344CB8AC3E}">
        <p14:creationId xmlns:p14="http://schemas.microsoft.com/office/powerpoint/2010/main" val="311381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 dirty="0">
                <a:solidFill>
                  <a:srgbClr val="BE384B"/>
                </a:solidFill>
                <a:ea typeface="+mn-ea"/>
              </a:rPr>
              <a:t>Multi-site Transaction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866010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F757F8-6B80-F942-BBB2-7B2744ED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Transaction across Multiple Sites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B2CE8A1-CFA1-E44B-BAAF-0F24264200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setup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+</a:t>
            </a:r>
            <a:r>
              <a:rPr kumimoji="1" lang="zh-CN" altLang="en-US" dirty="0"/>
              <a:t> </a:t>
            </a:r>
            <a:r>
              <a:rPr kumimoji="1" lang="en-US" altLang="zh-CN" dirty="0"/>
              <a:t>two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</a:p>
          <a:p>
            <a:pPr lvl="1"/>
            <a:r>
              <a:rPr kumimoji="1" lang="en-US" altLang="zh-CN" dirty="0"/>
              <a:t>One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r>
              <a:rPr kumimoji="1" lang="zh-CN" altLang="en-US" dirty="0"/>
              <a:t> </a:t>
            </a:r>
            <a:r>
              <a:rPr kumimoji="1" lang="en-US" altLang="zh-CN" dirty="0"/>
              <a:t>handles</a:t>
            </a:r>
            <a:r>
              <a:rPr kumimoji="1" lang="zh-CN" altLang="en-US" dirty="0"/>
              <a:t> </a:t>
            </a:r>
            <a:r>
              <a:rPr kumimoji="1" lang="en-US" altLang="zh-CN" dirty="0"/>
              <a:t>A-M</a:t>
            </a:r>
            <a:endParaRPr kumimoji="1" lang="zh-CN" altLang="en-US" dirty="0"/>
          </a:p>
          <a:p>
            <a:pPr lvl="1"/>
            <a:r>
              <a:rPr kumimoji="1" lang="en" altLang="zh-CN" dirty="0"/>
              <a:t>The other server handles N-Z</a:t>
            </a:r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and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all</a:t>
            </a:r>
            <a:r>
              <a:rPr kumimoji="1" lang="zh-CN" altLang="en-US" dirty="0"/>
              <a:t> </a:t>
            </a:r>
            <a:r>
              <a:rPr kumimoji="1" lang="en-US" altLang="zh-CN" dirty="0"/>
              <a:t>have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Coordinator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passes</a:t>
            </a:r>
            <a:r>
              <a:rPr kumimoji="1" lang="zh-CN" altLang="en-US" dirty="0"/>
              <a:t> </a:t>
            </a:r>
            <a:r>
              <a:rPr kumimoji="1" lang="en-US" altLang="zh-CN" dirty="0"/>
              <a:t>messages</a:t>
            </a:r>
            <a:r>
              <a:rPr kumimoji="1" lang="zh-CN" altLang="en-US" dirty="0"/>
              <a:t> </a:t>
            </a:r>
            <a:r>
              <a:rPr kumimoji="1" lang="en-US" altLang="zh-CN" dirty="0"/>
              <a:t>from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client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appropriate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78D82-C023-5C42-BBB9-5F540CD2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4841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D02755F5-C12C-EF47-AFA5-0611B49505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37220"/>
            <a:ext cx="7211756" cy="5284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0721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73E3DB27-9CF1-914C-BB50-F36B22777C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7220"/>
            <a:ext cx="7371461" cy="5189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3518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Deal</a:t>
            </a:r>
            <a:r>
              <a:rPr kumimoji="1" lang="zh-CN" altLang="en-US" dirty="0"/>
              <a:t> </a:t>
            </a:r>
            <a:r>
              <a:rPr kumimoji="1" lang="en-US" altLang="zh-CN" dirty="0"/>
              <a:t>with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Message may be lost, delayed or duplicated</a:t>
            </a:r>
          </a:p>
          <a:p>
            <a:r>
              <a:rPr lang="en-US" altLang="zh-CN" dirty="0">
                <a:ea typeface="MS PGothic" charset="0"/>
              </a:rPr>
              <a:t>Use RPC to communicate</a:t>
            </a:r>
          </a:p>
          <a:p>
            <a:pPr lvl="1"/>
            <a:r>
              <a:rPr lang="en-US" altLang="zh-CN" dirty="0">
                <a:ea typeface="MS PGothic" charset="0"/>
              </a:rPr>
              <a:t>Ensure at-least-once by persistent sender</a:t>
            </a:r>
          </a:p>
          <a:p>
            <a:pPr lvl="1"/>
            <a:r>
              <a:rPr lang="en-US" altLang="zh-CN" dirty="0">
                <a:ea typeface="MS PGothic" charset="0"/>
              </a:rPr>
              <a:t>Ensure at-most-once by duplicate suppression</a:t>
            </a:r>
          </a:p>
          <a:p>
            <a:pPr lvl="1"/>
            <a:r>
              <a:rPr lang="en-US" altLang="zh-CN" dirty="0">
                <a:ea typeface="MS PGothic" charset="0"/>
              </a:rPr>
              <a:t>However, neither is enough to ensure atomicity here</a:t>
            </a:r>
            <a:endParaRPr kumimoji="1" lang="zh-CN" altLang="en-US" dirty="0"/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  <a:p>
            <a:pPr lvl="1"/>
            <a:endParaRPr lang="en-US" altLang="zh-CN" dirty="0">
              <a:ea typeface="MS PGothic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2594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Main</a:t>
            </a:r>
            <a:r>
              <a:rPr kumimoji="1" lang="zh-CN" altLang="en-US" dirty="0"/>
              <a:t> </a:t>
            </a:r>
            <a:r>
              <a:rPr kumimoji="1" lang="en-US" altLang="zh-CN" dirty="0"/>
              <a:t>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Multiple servers can experience </a:t>
            </a:r>
            <a:r>
              <a:rPr kumimoji="1" lang="en-US" altLang="zh-CN" dirty="0">
                <a:solidFill>
                  <a:srgbClr val="BD374B"/>
                </a:solidFill>
              </a:rPr>
              <a:t>different</a:t>
            </a:r>
            <a:r>
              <a:rPr kumimoji="1" lang="en-US" altLang="zh-CN" dirty="0"/>
              <a:t> events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 other crashes,</a:t>
            </a:r>
            <a:r>
              <a:rPr kumimoji="1" lang="zh-CN" altLang="en-US" dirty="0"/>
              <a:t> </a:t>
            </a:r>
            <a:r>
              <a:rPr kumimoji="1" lang="en-US" altLang="zh-CN" dirty="0"/>
              <a:t>or</a:t>
            </a:r>
            <a:endParaRPr kumimoji="1" lang="zh-CN" altLang="en-US" dirty="0"/>
          </a:p>
          <a:p>
            <a:pPr lvl="1"/>
            <a:r>
              <a:rPr kumimoji="1" lang="en-US" altLang="zh-CN" dirty="0"/>
              <a:t>One commits while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other aborts, etc.</a:t>
            </a:r>
            <a:endParaRPr lang="en-US" altLang="zh-CN" dirty="0">
              <a:ea typeface="MS PGothic" charset="0"/>
            </a:endParaRPr>
          </a:p>
          <a:p>
            <a:pPr lvl="1"/>
            <a:endParaRPr lang="en-US" altLang="zh-CN" dirty="0">
              <a:ea typeface="MS PGothic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02705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D9C4168-C13B-334B-81E0-3AAB0EC183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337221"/>
            <a:ext cx="7344816" cy="5124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29005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Two-phase Commit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Phase-1: preparation / voting</a:t>
            </a:r>
          </a:p>
          <a:p>
            <a:pPr lvl="1"/>
            <a:r>
              <a:rPr lang="en-US" altLang="zh-CN" dirty="0">
                <a:ea typeface="MS PGothic" charset="0"/>
              </a:rPr>
              <a:t>Lower-layer transactions either abort or </a:t>
            </a:r>
            <a:r>
              <a:rPr lang="en-US" altLang="zh-CN" i="1" dirty="0">
                <a:ea typeface="MS PGothic" charset="0"/>
              </a:rPr>
              <a:t>tentatively</a:t>
            </a:r>
            <a:r>
              <a:rPr lang="en-US" altLang="zh-CN" dirty="0">
                <a:ea typeface="MS PGothic" charset="0"/>
              </a:rPr>
              <a:t> committed</a:t>
            </a:r>
          </a:p>
          <a:p>
            <a:pPr lvl="1"/>
            <a:r>
              <a:rPr lang="en-US" altLang="zh-CN" dirty="0">
                <a:ea typeface="MS PGothic" charset="0"/>
              </a:rPr>
              <a:t>Higher-layer transaction evaluate lower situation</a:t>
            </a:r>
          </a:p>
          <a:p>
            <a:r>
              <a:rPr lang="en-US" altLang="zh-CN" dirty="0">
                <a:ea typeface="MS PGothic" charset="0"/>
              </a:rPr>
              <a:t>Phase-2: commitment</a:t>
            </a:r>
          </a:p>
          <a:p>
            <a:pPr lvl="1"/>
            <a:r>
              <a:rPr lang="en-US" altLang="zh-CN" dirty="0">
                <a:ea typeface="MS PGothic" charset="0"/>
              </a:rPr>
              <a:t>If top-layer, then COMMIT or ABORT</a:t>
            </a:r>
            <a:endParaRPr kumimoji="1" lang="en-US" altLang="zh-CN" dirty="0"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If nested itself, then become tentatively committed</a:t>
            </a:r>
          </a:p>
          <a:p>
            <a:pPr lvl="1"/>
            <a:endParaRPr lang="en-US" altLang="zh-CN" dirty="0">
              <a:ea typeface="MS PGothic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921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4A9B507E-F012-434C-89D2-9262C1AD94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180" y="337220"/>
            <a:ext cx="7524328" cy="3946545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3DDF9A0-431C-7143-9C07-B67C3C5B5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441676"/>
            <a:ext cx="8229600" cy="1080120"/>
          </a:xfrm>
        </p:spPr>
        <p:txBody>
          <a:bodyPr>
            <a:normAutofit/>
          </a:bodyPr>
          <a:lstStyle/>
          <a:p>
            <a:r>
              <a:rPr lang="en-US" altLang="zh-CN" dirty="0"/>
              <a:t>two-phase commit: nodes agree that they are ready to commit before committing </a:t>
            </a:r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0673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BD374B"/>
                </a:solidFill>
                <a:ea typeface="MS PGothic" charset="0"/>
              </a:rPr>
              <a:t>Worker</a:t>
            </a:r>
            <a:r>
              <a:rPr lang="en-US" altLang="zh-CN" dirty="0">
                <a:ea typeface="MS PGothic" charset="0"/>
              </a:rPr>
              <a:t>: Bob, Charles, Dawn</a:t>
            </a:r>
          </a:p>
          <a:p>
            <a:pPr lvl="1"/>
            <a:r>
              <a:rPr lang="en-US" altLang="zh-CN" dirty="0">
                <a:ea typeface="MS PGothic" charset="0"/>
              </a:rPr>
              <a:t>Does three transactions: X, Y, Z</a:t>
            </a:r>
          </a:p>
          <a:p>
            <a:r>
              <a:rPr lang="en-US" altLang="zh-CN" dirty="0">
                <a:solidFill>
                  <a:srgbClr val="BD374B"/>
                </a:solidFill>
                <a:ea typeface="MS PGothic" charset="0"/>
              </a:rPr>
              <a:t>Coordinator</a:t>
            </a:r>
            <a:r>
              <a:rPr lang="en-US" altLang="zh-CN" dirty="0">
                <a:ea typeface="MS PGothic" charset="0"/>
              </a:rPr>
              <a:t>: Alice </a:t>
            </a:r>
          </a:p>
          <a:p>
            <a:pPr lvl="1"/>
            <a:r>
              <a:rPr lang="en-US" altLang="zh-CN" dirty="0">
                <a:ea typeface="MS PGothic" charset="0"/>
              </a:rPr>
              <a:t>Create a higher-layer transaction</a:t>
            </a:r>
          </a:p>
          <a:p>
            <a:pPr lvl="1"/>
            <a:r>
              <a:rPr lang="en-US" altLang="zh-CN" dirty="0">
                <a:ea typeface="MS PGothic" charset="0"/>
              </a:rPr>
              <a:t>Send three messages to the three workers</a:t>
            </a:r>
          </a:p>
          <a:p>
            <a:r>
              <a:rPr lang="en-US" altLang="zh-CN" dirty="0">
                <a:solidFill>
                  <a:srgbClr val="BD374B"/>
                </a:solidFill>
                <a:ea typeface="MS PGothic" charset="0"/>
              </a:rPr>
              <a:t>Challenge: un-reliable communication</a:t>
            </a:r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88878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D112B55E-B096-A54B-93FC-3ECF37EB4C3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80972"/>
            <a:ext cx="4572000" cy="984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>
            <a:extLst>
              <a:ext uri="{FF2B5EF4-FFF2-40B4-BE49-F238E27FC236}">
                <a16:creationId xmlns:a16="http://schemas.microsoft.com/office/drawing/2014/main" id="{012AAD99-373D-0C40-BEBD-CC8E1C9AA6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44" y="659740"/>
            <a:ext cx="3581400" cy="945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C20D1CED-4101-8A4F-8371-2D2AA0F427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17784"/>
            <a:ext cx="8686800" cy="1059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636AD6C-013F-8945-9BAE-413DA311CAA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1" y="4290493"/>
            <a:ext cx="5370513" cy="997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556632E-CDDD-F347-9972-B646A4AEC0F7}"/>
              </a:ext>
            </a:extLst>
          </p:cNvPr>
          <p:cNvSpPr txBox="1"/>
          <p:nvPr/>
        </p:nvSpPr>
        <p:spPr>
          <a:xfrm>
            <a:off x="381000" y="1906597"/>
            <a:ext cx="1886744" cy="369332"/>
          </a:xfrm>
          <a:prstGeom prst="rect">
            <a:avLst/>
          </a:prstGeom>
          <a:solidFill>
            <a:srgbClr val="F6F9D6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Commit Phase-1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17D202F-0DBF-444A-8F48-CE27FF4D1FB0}"/>
              </a:ext>
            </a:extLst>
          </p:cNvPr>
          <p:cNvSpPr txBox="1"/>
          <p:nvPr/>
        </p:nvSpPr>
        <p:spPr>
          <a:xfrm>
            <a:off x="381001" y="4271972"/>
            <a:ext cx="1886744" cy="369332"/>
          </a:xfrm>
          <a:prstGeom prst="rect">
            <a:avLst/>
          </a:prstGeom>
          <a:solidFill>
            <a:srgbClr val="F6F9D6"/>
          </a:solidFill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dirty="0">
                <a:highlight>
                  <a:srgbClr val="F6F9D6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Commit Phase-2</a:t>
            </a:r>
          </a:p>
        </p:txBody>
      </p: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B1532B40-70A0-7D41-ACDA-625C8E73CA8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4208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5" name="TextBox 15">
            <a:extLst>
              <a:ext uri="{FF2B5EF4-FFF2-40B4-BE49-F238E27FC236}">
                <a16:creationId xmlns:a16="http://schemas.microsoft.com/office/drawing/2014/main" id="{7DB8F612-4470-5B48-A544-0FD66670F384}"/>
              </a:ext>
            </a:extLst>
          </p:cNvPr>
          <p:cNvSpPr txBox="1"/>
          <p:nvPr/>
        </p:nvSpPr>
        <p:spPr>
          <a:xfrm>
            <a:off x="401638" y="3509972"/>
            <a:ext cx="3048000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Bob: tentative committed</a:t>
            </a:r>
          </a:p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State: PREPARED</a:t>
            </a: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525AC9E9-C1E6-DA44-8F79-49AF33FE9E9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400" y="1922472"/>
            <a:ext cx="2514600" cy="97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3A097444-77F9-AD4D-9D1E-AB30526C54A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0" y="1795472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280BA528-9743-404A-A685-9778F8C1DE7E}"/>
              </a:ext>
            </a:extLst>
          </p:cNvPr>
          <p:cNvSpPr txBox="1"/>
          <p:nvPr/>
        </p:nvSpPr>
        <p:spPr>
          <a:xfrm>
            <a:off x="381000" y="5018097"/>
            <a:ext cx="30480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Bob: COMMITTED</a:t>
            </a:r>
          </a:p>
        </p:txBody>
      </p:sp>
      <p:cxnSp>
        <p:nvCxnSpPr>
          <p:cNvPr id="19" name="Straight Arrow Connector 19">
            <a:extLst>
              <a:ext uri="{FF2B5EF4-FFF2-40B4-BE49-F238E27FC236}">
                <a16:creationId xmlns:a16="http://schemas.microsoft.com/office/drawing/2014/main" id="{F89BF1CC-6E4C-0243-A16F-37A55DC149A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276600" y="652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Arrow Connector 20">
            <a:extLst>
              <a:ext uri="{FF2B5EF4-FFF2-40B4-BE49-F238E27FC236}">
                <a16:creationId xmlns:a16="http://schemas.microsoft.com/office/drawing/2014/main" id="{69E41FE1-0973-EF43-AB99-0282EC85489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76600" y="16684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1" name="Straight Arrow Connector 25">
            <a:extLst>
              <a:ext uri="{FF2B5EF4-FFF2-40B4-BE49-F238E27FC236}">
                <a16:creationId xmlns:a16="http://schemas.microsoft.com/office/drawing/2014/main" id="{FFD714C7-FE91-9D46-B801-4045F557491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276600" y="26209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2" name="Straight Arrow Connector 27">
            <a:extLst>
              <a:ext uri="{FF2B5EF4-FFF2-40B4-BE49-F238E27FC236}">
                <a16:creationId xmlns:a16="http://schemas.microsoft.com/office/drawing/2014/main" id="{0E12D482-D0AE-8B40-8C1E-77BF7083D5F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276600" y="4017972"/>
            <a:ext cx="457200" cy="381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23" name="Straight Arrow Connector 28">
            <a:extLst>
              <a:ext uri="{FF2B5EF4-FFF2-40B4-BE49-F238E27FC236}">
                <a16:creationId xmlns:a16="http://schemas.microsoft.com/office/drawing/2014/main" id="{322890E9-05F7-144D-B03F-422DB340FE2B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276600" y="4843472"/>
            <a:ext cx="457200" cy="317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arrow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4" name="TextBox 18">
            <a:extLst>
              <a:ext uri="{FF2B5EF4-FFF2-40B4-BE49-F238E27FC236}">
                <a16:creationId xmlns:a16="http://schemas.microsoft.com/office/drawing/2014/main" id="{9B5C6384-8629-C948-AC59-C6BE7D6CD6C7}"/>
              </a:ext>
            </a:extLst>
          </p:cNvPr>
          <p:cNvSpPr txBox="1"/>
          <p:nvPr/>
        </p:nvSpPr>
        <p:spPr>
          <a:xfrm>
            <a:off x="381000" y="5224472"/>
            <a:ext cx="31242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600" b="0" dirty="0">
                <a:latin typeface="Arial" panose="020B0604020202020204" pitchFamily="34" charset="0"/>
                <a:cs typeface="Arial" panose="020B0604020202020204" pitchFamily="34" charset="0"/>
              </a:rPr>
              <a:t>Bob will perform post-commit</a:t>
            </a:r>
          </a:p>
        </p:txBody>
      </p:sp>
    </p:spTree>
    <p:extLst>
      <p:ext uri="{BB962C8B-B14F-4D97-AF65-F5344CB8AC3E}">
        <p14:creationId xmlns:p14="http://schemas.microsoft.com/office/powerpoint/2010/main" val="3475052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1B77A543-6D3F-AC4A-A5B5-FDC74922EF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27000"/>
            <a:ext cx="8229600" cy="558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5">
            <a:extLst>
              <a:ext uri="{FF2B5EF4-FFF2-40B4-BE49-F238E27FC236}">
                <a16:creationId xmlns:a16="http://schemas.microsoft.com/office/drawing/2014/main" id="{2BC1165F-6AEE-C243-8949-AA8A8C7B154A}"/>
              </a:ext>
            </a:extLst>
          </p:cNvPr>
          <p:cNvSpPr txBox="1"/>
          <p:nvPr/>
        </p:nvSpPr>
        <p:spPr>
          <a:xfrm>
            <a:off x="7391400" y="1079500"/>
            <a:ext cx="1676400" cy="369332"/>
          </a:xfrm>
          <a:prstGeom prst="rect">
            <a:avLst/>
          </a:prstGeom>
          <a:noFill/>
          <a:ln>
            <a:solidFill>
              <a:srgbClr val="800000"/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en-US" b="0" dirty="0">
                <a:solidFill>
                  <a:srgbClr val="BD37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3N messages</a:t>
            </a:r>
          </a:p>
        </p:txBody>
      </p:sp>
    </p:spTree>
    <p:extLst>
      <p:ext uri="{BB962C8B-B14F-4D97-AF65-F5344CB8AC3E}">
        <p14:creationId xmlns:p14="http://schemas.microsoft.com/office/powerpoint/2010/main" val="9430652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Multiple-site Atomicity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ea typeface="MS PGothic" charset="0"/>
              </a:rPr>
              <a:t>Coordinator</a:t>
            </a:r>
          </a:p>
          <a:p>
            <a:pPr lvl="1"/>
            <a:r>
              <a:rPr lang="en-US" altLang="zh-CN" dirty="0">
                <a:ea typeface="MS PGothic" charset="0"/>
              </a:rPr>
              <a:t>Collect some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ABORT</a:t>
            </a:r>
            <a:r>
              <a:rPr lang="en-US" altLang="zh-CN" dirty="0">
                <a:ea typeface="MS PGothic" charset="0"/>
              </a:rPr>
              <a:t> or nothing: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ABORT</a:t>
            </a:r>
            <a:r>
              <a:rPr lang="en-US" altLang="zh-CN" dirty="0">
                <a:ea typeface="MS PGothic" charset="0"/>
              </a:rPr>
              <a:t> or assign the work to another worker</a:t>
            </a:r>
          </a:p>
          <a:p>
            <a:pPr lvl="1"/>
            <a:r>
              <a:rPr lang="en-US" altLang="zh-CN" dirty="0">
                <a:ea typeface="MS PGothic" charset="0"/>
              </a:rPr>
              <a:t>Collect all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en-US" altLang="zh-CN" dirty="0">
                <a:ea typeface="MS PGothic" charset="0"/>
              </a:rPr>
              <a:t>: then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endParaRPr lang="en-US" altLang="zh-CN" dirty="0">
              <a:ea typeface="MS PGothic" charset="0"/>
            </a:endParaRPr>
          </a:p>
          <a:p>
            <a:r>
              <a:rPr lang="en-US" altLang="zh-CN" dirty="0">
                <a:ea typeface="MS PGothic" charset="0"/>
              </a:rPr>
              <a:t>Worker</a:t>
            </a:r>
          </a:p>
          <a:p>
            <a:pPr lvl="1"/>
            <a:r>
              <a:rPr lang="en-US" altLang="zh-CN" dirty="0">
                <a:ea typeface="MS PGothic" charset="0"/>
              </a:rPr>
              <a:t>When receive nothing: resend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PREPARED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  - Coordinator will send current state if it receives duplicate message</a:t>
            </a:r>
            <a:endParaRPr lang="en-US" altLang="zh-CN" sz="1600" b="1" dirty="0">
              <a:highlight>
                <a:srgbClr val="FFFF00"/>
              </a:highlight>
              <a:ea typeface="MS PGothic" charset="0"/>
            </a:endParaRPr>
          </a:p>
          <a:p>
            <a:pPr lvl="1"/>
            <a:r>
              <a:rPr lang="en-US" altLang="zh-CN" dirty="0">
                <a:ea typeface="MS PGothic" charset="0"/>
              </a:rPr>
              <a:t>When receive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  <a:r>
              <a:rPr lang="en-US" altLang="zh-CN" dirty="0">
                <a:ea typeface="MS PGothic" charset="0"/>
              </a:rPr>
              <a:t>: then </a:t>
            </a:r>
            <a:r>
              <a:rPr lang="en-US" altLang="zh-CN" b="1" dirty="0">
                <a:highlight>
                  <a:srgbClr val="FFFF00"/>
                </a:highlight>
                <a:ea typeface="MS PGothic" charset="0"/>
              </a:rPr>
              <a:t>COMMIT</a:t>
            </a:r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44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8" name="内容占位符 2">
            <a:extLst>
              <a:ext uri="{FF2B5EF4-FFF2-40B4-BE49-F238E27FC236}">
                <a16:creationId xmlns:a16="http://schemas.microsoft.com/office/drawing/2014/main" id="{E3DDF9A0-431C-7143-9C07-B67C3C5B5B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441676"/>
            <a:ext cx="8229600" cy="1080120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BD374B"/>
                </a:solidFill>
              </a:rPr>
              <a:t>two-phase commit</a:t>
            </a:r>
            <a:r>
              <a:rPr lang="en-US" altLang="zh-CN" dirty="0"/>
              <a:t>: nodes agree that they are ready to commit before committing </a:t>
            </a:r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5AD501D7-D47C-DC41-A668-CB0953ACE8C3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" name="直线连接符 6">
            <a:extLst>
              <a:ext uri="{FF2B5EF4-FFF2-40B4-BE49-F238E27FC236}">
                <a16:creationId xmlns:a16="http://schemas.microsoft.com/office/drawing/2014/main" id="{A607917E-3655-AC47-A2A6-BBCBBDDF4AC1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D58073E8-A992-3542-B8E7-BE112F5F0CCF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B4CFDF7-5B68-7944-B7A7-8D5492E0F2BB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11" name="直线连接符 10">
            <a:extLst>
              <a:ext uri="{FF2B5EF4-FFF2-40B4-BE49-F238E27FC236}">
                <a16:creationId xmlns:a16="http://schemas.microsoft.com/office/drawing/2014/main" id="{7718F388-BEF5-334E-B2B0-E6BC045E78DE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F0D8AA3-2596-8641-BF35-80B22CA2E0A6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A3CA9132-AFDE-CA48-9692-8DE454A62F7C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Arial" panose="020B0604020202020204" pitchFamily="34" charset="0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14" name="直线连接符 13">
            <a:extLst>
              <a:ext uri="{FF2B5EF4-FFF2-40B4-BE49-F238E27FC236}">
                <a16:creationId xmlns:a16="http://schemas.microsoft.com/office/drawing/2014/main" id="{D0F0B1F3-1D5D-3243-A6B2-F51D16A545F8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连接符 14">
            <a:extLst>
              <a:ext uri="{FF2B5EF4-FFF2-40B4-BE49-F238E27FC236}">
                <a16:creationId xmlns:a16="http://schemas.microsoft.com/office/drawing/2014/main" id="{6BF61CAE-6177-C847-A29D-0035D46EC9AC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E5E1C7F1-EF48-0C40-8977-2AD0B1908D59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>
            <a:extLst>
              <a:ext uri="{FF2B5EF4-FFF2-40B4-BE49-F238E27FC236}">
                <a16:creationId xmlns:a16="http://schemas.microsoft.com/office/drawing/2014/main" id="{72D7FB37-0A1E-F94D-B522-A5B84A6202EE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>
            <a:extLst>
              <a:ext uri="{FF2B5EF4-FFF2-40B4-BE49-F238E27FC236}">
                <a16:creationId xmlns:a16="http://schemas.microsoft.com/office/drawing/2014/main" id="{1946CD26-82B0-674C-941C-DE8697880597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>
            <a:extLst>
              <a:ext uri="{FF2B5EF4-FFF2-40B4-BE49-F238E27FC236}">
                <a16:creationId xmlns:a16="http://schemas.microsoft.com/office/drawing/2014/main" id="{A0A885DF-4948-A842-80E3-F045BDEF2727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>
            <a:extLst>
              <a:ext uri="{FF2B5EF4-FFF2-40B4-BE49-F238E27FC236}">
                <a16:creationId xmlns:a16="http://schemas.microsoft.com/office/drawing/2014/main" id="{038B7D99-A8C2-6142-8D34-45E5A523514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线箭头连接符 20">
            <a:extLst>
              <a:ext uri="{FF2B5EF4-FFF2-40B4-BE49-F238E27FC236}">
                <a16:creationId xmlns:a16="http://schemas.microsoft.com/office/drawing/2014/main" id="{E15D577E-15DD-C042-B757-6F5BF918BA7B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6852B0C9-6DF6-064A-AE2D-96E035648FFE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3" name="直线箭头连接符 22">
            <a:extLst>
              <a:ext uri="{FF2B5EF4-FFF2-40B4-BE49-F238E27FC236}">
                <a16:creationId xmlns:a16="http://schemas.microsoft.com/office/drawing/2014/main" id="{3FA37EC6-F537-A547-AD2F-13DC9FDBF7F1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文本框 23">
            <a:extLst>
              <a:ext uri="{FF2B5EF4-FFF2-40B4-BE49-F238E27FC236}">
                <a16:creationId xmlns:a16="http://schemas.microsoft.com/office/drawing/2014/main" id="{964A021A-DD97-0E4C-8F7E-CF12A5D023A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04CAD7A-E0CD-0547-81B4-778F6AE51395}"/>
              </a:ext>
            </a:extLst>
          </p:cNvPr>
          <p:cNvSpPr txBox="1"/>
          <p:nvPr/>
        </p:nvSpPr>
        <p:spPr>
          <a:xfrm>
            <a:off x="1079613" y="1296550"/>
            <a:ext cx="219624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/>
              <a:t>assume all parts of the transactions prior to </a:t>
            </a:r>
          </a:p>
          <a:p>
            <a:r>
              <a:rPr lang="en-US" altLang="zh-CN" sz="1400" dirty="0"/>
              <a:t>commit have happened </a:t>
            </a:r>
            <a:endParaRPr lang="en-US" altLang="zh-CN" sz="1400" dirty="0">
              <a:effectLst/>
            </a:endParaRPr>
          </a:p>
        </p:txBody>
      </p:sp>
      <p:cxnSp>
        <p:nvCxnSpPr>
          <p:cNvPr id="26" name="直线箭头连接符 25">
            <a:extLst>
              <a:ext uri="{FF2B5EF4-FFF2-40B4-BE49-F238E27FC236}">
                <a16:creationId xmlns:a16="http://schemas.microsoft.com/office/drawing/2014/main" id="{198E56FC-EDAD-E040-8CBA-C629370533D4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线箭头连接符 26">
            <a:extLst>
              <a:ext uri="{FF2B5EF4-FFF2-40B4-BE49-F238E27FC236}">
                <a16:creationId xmlns:a16="http://schemas.microsoft.com/office/drawing/2014/main" id="{C7A17161-F06B-5544-9D0A-F13EA7727989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线箭头连接符 27">
            <a:extLst>
              <a:ext uri="{FF2B5EF4-FFF2-40B4-BE49-F238E27FC236}">
                <a16:creationId xmlns:a16="http://schemas.microsoft.com/office/drawing/2014/main" id="{325BA654-E3DB-4A41-B437-F782F71B8D5C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线箭头连接符 28">
            <a:extLst>
              <a:ext uri="{FF2B5EF4-FFF2-40B4-BE49-F238E27FC236}">
                <a16:creationId xmlns:a16="http://schemas.microsoft.com/office/drawing/2014/main" id="{622A0F4E-7E51-5345-B0B2-56A8843CDB10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线箭头连接符 29">
            <a:extLst>
              <a:ext uri="{FF2B5EF4-FFF2-40B4-BE49-F238E27FC236}">
                <a16:creationId xmlns:a16="http://schemas.microsoft.com/office/drawing/2014/main" id="{F652C1DA-5A80-054E-9859-9F6A2A1BA998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线箭头连接符 30">
            <a:extLst>
              <a:ext uri="{FF2B5EF4-FFF2-40B4-BE49-F238E27FC236}">
                <a16:creationId xmlns:a16="http://schemas.microsoft.com/office/drawing/2014/main" id="{6833D3D5-5908-1B47-8AA2-4AD8D3B872BF}"/>
              </a:ext>
            </a:extLst>
          </p:cNvPr>
          <p:cNvCxnSpPr/>
          <p:nvPr/>
        </p:nvCxnSpPr>
        <p:spPr>
          <a:xfrm>
            <a:off x="3419872" y="41536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线箭头连接符 31">
            <a:extLst>
              <a:ext uri="{FF2B5EF4-FFF2-40B4-BE49-F238E27FC236}">
                <a16:creationId xmlns:a16="http://schemas.microsoft.com/office/drawing/2014/main" id="{BA5548FE-975A-B544-9F90-4B2381EB878A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>
            <a:extLst>
              <a:ext uri="{FF2B5EF4-FFF2-40B4-BE49-F238E27FC236}">
                <a16:creationId xmlns:a16="http://schemas.microsoft.com/office/drawing/2014/main" id="{21A0A632-D5E8-BA4C-9232-59A360EA6FB5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30DE566A-2EFE-3A45-B6CF-A289EB8DF7A9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2ADCC003-1107-A14F-8013-404DCC8E73DD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Arial" panose="020B0604020202020204" pitchFamily="34" charset="0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36" name="直线箭头连接符 35">
            <a:extLst>
              <a:ext uri="{FF2B5EF4-FFF2-40B4-BE49-F238E27FC236}">
                <a16:creationId xmlns:a16="http://schemas.microsoft.com/office/drawing/2014/main" id="{789BC632-35CC-CE4E-BF8F-D03A8948EFAA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文本框 36">
            <a:extLst>
              <a:ext uri="{FF2B5EF4-FFF2-40B4-BE49-F238E27FC236}">
                <a16:creationId xmlns:a16="http://schemas.microsoft.com/office/drawing/2014/main" id="{03300742-AE9D-AC4A-8CA4-B1D88EF2C9B3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E2C7A234-E8B8-934E-B071-02FCFACD0224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Arial" panose="020B0604020202020204" pitchFamily="34" charset="0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39" name="直线箭头连接符 38">
            <a:extLst>
              <a:ext uri="{FF2B5EF4-FFF2-40B4-BE49-F238E27FC236}">
                <a16:creationId xmlns:a16="http://schemas.microsoft.com/office/drawing/2014/main" id="{CAE0E5CE-E87E-CD49-838D-779C691820B0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06605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BC99B29D-7E71-824D-946D-3C8A8F6B7AA7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4A7325D1-00DA-EE41-9E2C-D4AA4638EE92}"/>
              </a:ext>
            </a:extLst>
          </p:cNvPr>
          <p:cNvCxnSpPr/>
          <p:nvPr/>
        </p:nvCxnSpPr>
        <p:spPr>
          <a:xfrm>
            <a:off x="1007604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文本框 41">
            <a:extLst>
              <a:ext uri="{FF2B5EF4-FFF2-40B4-BE49-F238E27FC236}">
                <a16:creationId xmlns:a16="http://schemas.microsoft.com/office/drawing/2014/main" id="{608EAC80-CB31-D040-86AA-46D5029E8053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35F25E80-0591-5143-B1D9-1DADC5EE503B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BE3737D3-8E79-BF4E-B21A-CB693BC7602D}"/>
              </a:ext>
            </a:extLst>
          </p:cNvPr>
          <p:cNvCxnSpPr/>
          <p:nvPr/>
        </p:nvCxnSpPr>
        <p:spPr>
          <a:xfrm>
            <a:off x="3275856" y="1057300"/>
            <a:ext cx="0" cy="3672408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2ED5915F-640D-BD49-94D0-9987BD93267E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956576D4-AF30-224D-9413-09BCAA5B5555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C47D857A-13FD-454C-9E1F-4E9DCA830D13}"/>
              </a:ext>
            </a:extLst>
          </p:cNvPr>
          <p:cNvCxnSpPr/>
          <p:nvPr/>
        </p:nvCxnSpPr>
        <p:spPr>
          <a:xfrm>
            <a:off x="5580112" y="1057300"/>
            <a:ext cx="0" cy="3672408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7E0863D7-29F9-434F-B6FF-15F8F674811C}"/>
              </a:ext>
            </a:extLst>
          </p:cNvPr>
          <p:cNvCxnSpPr/>
          <p:nvPr/>
        </p:nvCxnSpPr>
        <p:spPr>
          <a:xfrm>
            <a:off x="7884368" y="1057300"/>
            <a:ext cx="0" cy="3672408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8BB7F46C-BCB3-4A40-95F0-A9F589847CC3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C6ADE9B0-A2EC-534F-BE69-4802C97673E0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6F47EF30-FAA5-A341-87FA-5F77B57560DF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D52B168E-520B-A44E-836D-6A8868297B95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1487183D-E952-9543-BD4A-7865FDD343CA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85E05B5D-D619-4C49-8F0A-EA46437DC783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88046CAB-F37D-314A-87B8-D66BF8C72306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552B5FC4-0728-8A44-85E2-08B0C25B6940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C33691AA-EEAF-C44E-BFC2-1B0D425AE683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E900147D-8978-6040-B957-A5EBAF8B745F}"/>
              </a:ext>
            </a:extLst>
          </p:cNvPr>
          <p:cNvCxnSpPr/>
          <p:nvPr/>
        </p:nvCxnSpPr>
        <p:spPr>
          <a:xfrm>
            <a:off x="3419872" y="2713484"/>
            <a:ext cx="1800200" cy="0"/>
          </a:xfrm>
          <a:prstGeom prst="straightConnector1">
            <a:avLst/>
          </a:prstGeom>
          <a:ln w="19050">
            <a:solidFill>
              <a:srgbClr val="BD374B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2CF8FF31-C90D-FB40-B2BA-54D08A1AC024}"/>
              </a:ext>
            </a:extLst>
          </p:cNvPr>
          <p:cNvCxnSpPr/>
          <p:nvPr/>
        </p:nvCxnSpPr>
        <p:spPr>
          <a:xfrm>
            <a:off x="3419872" y="34251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B15E13EE-A04C-2845-A7CE-ACA46A516846}"/>
              </a:ext>
            </a:extLst>
          </p:cNvPr>
          <p:cNvCxnSpPr/>
          <p:nvPr/>
        </p:nvCxnSpPr>
        <p:spPr>
          <a:xfrm>
            <a:off x="3419872" y="35775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453C70A6-E187-C940-91F7-997CD0D3205F}"/>
              </a:ext>
            </a:extLst>
          </p:cNvPr>
          <p:cNvCxnSpPr/>
          <p:nvPr/>
        </p:nvCxnSpPr>
        <p:spPr>
          <a:xfrm>
            <a:off x="3419872" y="400962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601EC867-1259-DD4C-BF23-3F1F8CBE6F7F}"/>
              </a:ext>
            </a:extLst>
          </p:cNvPr>
          <p:cNvCxnSpPr/>
          <p:nvPr/>
        </p:nvCxnSpPr>
        <p:spPr>
          <a:xfrm>
            <a:off x="3419872" y="436128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62B44E6D-E147-8040-97F2-9903149D8CC6}"/>
              </a:ext>
            </a:extLst>
          </p:cNvPr>
          <p:cNvCxnSpPr/>
          <p:nvPr/>
        </p:nvCxnSpPr>
        <p:spPr>
          <a:xfrm>
            <a:off x="3419872" y="451368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F19B8968-9979-6F48-85C3-E4DA79F90030}"/>
              </a:ext>
            </a:extLst>
          </p:cNvPr>
          <p:cNvCxnSpPr/>
          <p:nvPr/>
        </p:nvCxnSpPr>
        <p:spPr>
          <a:xfrm>
            <a:off x="1089328" y="381060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文本框 64">
            <a:extLst>
              <a:ext uri="{FF2B5EF4-FFF2-40B4-BE49-F238E27FC236}">
                <a16:creationId xmlns:a16="http://schemas.microsoft.com/office/drawing/2014/main" id="{4FEDDD92-C288-FA4A-9932-45DA77B2757F}"/>
              </a:ext>
            </a:extLst>
          </p:cNvPr>
          <p:cNvSpPr txBox="1"/>
          <p:nvPr/>
        </p:nvSpPr>
        <p:spPr>
          <a:xfrm>
            <a:off x="1884080" y="3638540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57440DF3-80D0-994F-8844-E183CAF6C5D5}"/>
              </a:ext>
            </a:extLst>
          </p:cNvPr>
          <p:cNvSpPr txBox="1"/>
          <p:nvPr/>
        </p:nvSpPr>
        <p:spPr>
          <a:xfrm>
            <a:off x="4011176" y="317776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4700B74-7FCC-6441-B904-C52286679226}"/>
              </a:ext>
            </a:extLst>
          </p:cNvPr>
          <p:cNvSpPr txBox="1"/>
          <p:nvPr/>
        </p:nvSpPr>
        <p:spPr>
          <a:xfrm>
            <a:off x="4026416" y="379360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A895A02C-DECD-3A48-9C0E-DE567A6D9B1E}"/>
              </a:ext>
            </a:extLst>
          </p:cNvPr>
          <p:cNvSpPr txBox="1"/>
          <p:nvPr/>
        </p:nvSpPr>
        <p:spPr>
          <a:xfrm>
            <a:off x="4041656" y="412911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F54C8821-EE97-ED42-BF52-19E157AB0C37}"/>
              </a:ext>
            </a:extLst>
          </p:cNvPr>
          <p:cNvCxnSpPr/>
          <p:nvPr/>
        </p:nvCxnSpPr>
        <p:spPr>
          <a:xfrm>
            <a:off x="3419872" y="416202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内容占位符 2">
            <a:extLst>
              <a:ext uri="{FF2B5EF4-FFF2-40B4-BE49-F238E27FC236}">
                <a16:creationId xmlns:a16="http://schemas.microsoft.com/office/drawing/2014/main" id="{632CC209-BBAE-DB4B-9B0E-1639FB59E3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968226"/>
            <a:ext cx="8229600" cy="62557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b="1" dirty="0"/>
              <a:t>: </a:t>
            </a:r>
            <a:r>
              <a:rPr lang="en-US" altLang="zh-CN" dirty="0"/>
              <a:t>lost</a:t>
            </a:r>
            <a:r>
              <a:rPr lang="en-US" altLang="zh-CN" b="1" dirty="0"/>
              <a:t> </a:t>
            </a:r>
            <a:r>
              <a:rPr lang="en-US" altLang="zh-CN" b="1" dirty="0">
                <a:solidFill>
                  <a:srgbClr val="BD374B"/>
                </a:solidFill>
              </a:rPr>
              <a:t>prepare</a:t>
            </a:r>
            <a:r>
              <a:rPr lang="en-US" altLang="zh-CN" b="1" dirty="0"/>
              <a:t> 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AC523ACA-4233-D244-826C-CBB29794F734}"/>
              </a:ext>
            </a:extLst>
          </p:cNvPr>
          <p:cNvSpPr/>
          <p:nvPr/>
        </p:nvSpPr>
        <p:spPr>
          <a:xfrm>
            <a:off x="5105430" y="2425452"/>
            <a:ext cx="57259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3200" b="1" dirty="0">
                <a:latin typeface="Helvetica" charset="0"/>
              </a:rPr>
              <a:t>X </a:t>
            </a:r>
            <a:endParaRPr lang="da-DK" altLang="zh-CN" sz="3200" dirty="0">
              <a:effectLst/>
            </a:endParaRP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E5A7E520-831C-5B48-81C2-8D8EA41A54A2}"/>
              </a:ext>
            </a:extLst>
          </p:cNvPr>
          <p:cNvSpPr txBox="1"/>
          <p:nvPr/>
        </p:nvSpPr>
        <p:spPr>
          <a:xfrm>
            <a:off x="1259632" y="2771478"/>
            <a:ext cx="19082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13E7BD77-47F1-AE45-8F91-B3BB8B33C7E2}"/>
              </a:ext>
            </a:extLst>
          </p:cNvPr>
          <p:cNvCxnSpPr/>
          <p:nvPr/>
        </p:nvCxnSpPr>
        <p:spPr>
          <a:xfrm>
            <a:off x="3419872" y="3001516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593E8B86-E2F3-E74D-AF26-B653D6F5F626}"/>
              </a:ext>
            </a:extLst>
          </p:cNvPr>
          <p:cNvCxnSpPr/>
          <p:nvPr/>
        </p:nvCxnSpPr>
        <p:spPr>
          <a:xfrm>
            <a:off x="3419872" y="314553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A4F738BD-9A53-DE4C-9DA2-89A75E26942E}"/>
              </a:ext>
            </a:extLst>
          </p:cNvPr>
          <p:cNvSpPr txBox="1"/>
          <p:nvPr/>
        </p:nvSpPr>
        <p:spPr>
          <a:xfrm>
            <a:off x="3995936" y="276096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60964F36-62B7-9440-B2E7-5EBB5BDCBC22}"/>
              </a:ext>
            </a:extLst>
          </p:cNvPr>
          <p:cNvSpPr txBox="1"/>
          <p:nvPr/>
        </p:nvSpPr>
        <p:spPr>
          <a:xfrm>
            <a:off x="3995936" y="252794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70302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animBg="1"/>
      <p:bldP spid="68" grpId="0" animBg="1"/>
      <p:bldP spid="72" grpId="0"/>
      <p:bldP spid="7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5599872A-B5D4-124F-8929-F3EDA08F10A8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E025AD2F-0E80-434F-B3CC-0ECCA0AA7B61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E7E66DB1-383E-BB46-8DFC-8C176B6771D8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:a16="http://schemas.microsoft.com/office/drawing/2014/main" id="{4D9DBD0E-0B32-594A-ACB9-53660F2D6830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B06C264D-81F9-C147-B912-18A6C1EEFDE6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>
            <a:extLst>
              <a:ext uri="{FF2B5EF4-FFF2-40B4-BE49-F238E27FC236}">
                <a16:creationId xmlns:a16="http://schemas.microsoft.com/office/drawing/2014/main" id="{B75DC7A6-CE50-9742-B160-DCE1866D84EF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3" name="文本框 82">
            <a:extLst>
              <a:ext uri="{FF2B5EF4-FFF2-40B4-BE49-F238E27FC236}">
                <a16:creationId xmlns:a16="http://schemas.microsoft.com/office/drawing/2014/main" id="{68638163-5ABA-124A-B0E8-C78EAC2EB78E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4" name="直线连接符 83">
            <a:extLst>
              <a:ext uri="{FF2B5EF4-FFF2-40B4-BE49-F238E27FC236}">
                <a16:creationId xmlns:a16="http://schemas.microsoft.com/office/drawing/2014/main" id="{9A01C483-8C03-0B4F-803F-318320BFDE4C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连接符 84">
            <a:extLst>
              <a:ext uri="{FF2B5EF4-FFF2-40B4-BE49-F238E27FC236}">
                <a16:creationId xmlns:a16="http://schemas.microsoft.com/office/drawing/2014/main" id="{23D08478-243E-0340-A6AF-46D1801BE012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CEC0C5C2-99E2-6B45-A5FB-14C30C30EEE9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线箭头连接符 86">
            <a:extLst>
              <a:ext uri="{FF2B5EF4-FFF2-40B4-BE49-F238E27FC236}">
                <a16:creationId xmlns:a16="http://schemas.microsoft.com/office/drawing/2014/main" id="{54067ABA-CAD8-C943-9772-6B9781264830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A2F76695-E501-6D41-8263-999845579D83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7D6B03E7-4DF7-9042-BF37-AB094D81EA2D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09CED4BF-F999-6D43-B36E-8472C9C69CCD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626DFD21-1BB8-C549-8CBD-A4D249BFE40D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AA91B523-0EC5-A74B-A76C-85AAF8D9AD5B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87ACE75B-8B4E-E84A-B8AE-55B4D7A03056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62321325-C20C-4844-926F-F0BCBA289686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097ADDD6-8B59-9A46-B908-FAF942660467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线箭头连接符 95">
            <a:extLst>
              <a:ext uri="{FF2B5EF4-FFF2-40B4-BE49-F238E27FC236}">
                <a16:creationId xmlns:a16="http://schemas.microsoft.com/office/drawing/2014/main" id="{1E8B796A-8AA6-E645-B34F-5912A4B50EE6}"/>
              </a:ext>
            </a:extLst>
          </p:cNvPr>
          <p:cNvCxnSpPr/>
          <p:nvPr/>
        </p:nvCxnSpPr>
        <p:spPr>
          <a:xfrm>
            <a:off x="3419872" y="3713212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9D23A6D3-49F8-8C4E-A371-29049567F659}"/>
              </a:ext>
            </a:extLst>
          </p:cNvPr>
          <p:cNvCxnSpPr/>
          <p:nvPr/>
        </p:nvCxnSpPr>
        <p:spPr>
          <a:xfrm>
            <a:off x="3419872" y="3865612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B9060CE4-AF7A-2B47-A3B6-1AA113C2B504}"/>
              </a:ext>
            </a:extLst>
          </p:cNvPr>
          <p:cNvCxnSpPr/>
          <p:nvPr/>
        </p:nvCxnSpPr>
        <p:spPr>
          <a:xfrm>
            <a:off x="1089328" y="4098632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5D55B6A5-E320-654A-96F7-3DFAB37CECD0}"/>
              </a:ext>
            </a:extLst>
          </p:cNvPr>
          <p:cNvSpPr txBox="1"/>
          <p:nvPr/>
        </p:nvSpPr>
        <p:spPr>
          <a:xfrm>
            <a:off x="1884080" y="3928328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0" name="文本框 99">
            <a:extLst>
              <a:ext uri="{FF2B5EF4-FFF2-40B4-BE49-F238E27FC236}">
                <a16:creationId xmlns:a16="http://schemas.microsoft.com/office/drawing/2014/main" id="{A37ABAD5-3BAA-244B-8B66-5A9288FABF24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1" name="文本框 100">
            <a:extLst>
              <a:ext uri="{FF2B5EF4-FFF2-40B4-BE49-F238E27FC236}">
                <a16:creationId xmlns:a16="http://schemas.microsoft.com/office/drawing/2014/main" id="{F7DB67A1-F2C2-FF43-8447-7C2678025D46}"/>
              </a:ext>
            </a:extLst>
          </p:cNvPr>
          <p:cNvSpPr txBox="1"/>
          <p:nvPr/>
        </p:nvSpPr>
        <p:spPr>
          <a:xfrm>
            <a:off x="4011176" y="346580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5574CE72-5224-5A44-9C43-87C218037872}"/>
              </a:ext>
            </a:extLst>
          </p:cNvPr>
          <p:cNvCxnSpPr/>
          <p:nvPr/>
        </p:nvCxnSpPr>
        <p:spPr>
          <a:xfrm>
            <a:off x="3851920" y="2865884"/>
            <a:ext cx="1656184" cy="0"/>
          </a:xfrm>
          <a:prstGeom prst="straightConnector1">
            <a:avLst/>
          </a:prstGeom>
          <a:ln w="19050">
            <a:solidFill>
              <a:srgbClr val="BD374B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457200" y="4772389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: lost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ACK</a:t>
            </a:r>
            <a:r>
              <a:rPr lang="zh-CN" altLang="en-US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for 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prepare</a:t>
            </a:r>
            <a:r>
              <a:rPr lang="en-US" altLang="zh-CN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 </a:t>
            </a:r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76FB5162-58D6-D74F-8D9C-8B1AEE1E6B03}"/>
              </a:ext>
            </a:extLst>
          </p:cNvPr>
          <p:cNvSpPr txBox="1"/>
          <p:nvPr/>
        </p:nvSpPr>
        <p:spPr>
          <a:xfrm>
            <a:off x="1259632" y="2771478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851098E8-6CDA-5445-986A-AC79C33A2750}"/>
              </a:ext>
            </a:extLst>
          </p:cNvPr>
          <p:cNvSpPr/>
          <p:nvPr/>
        </p:nvSpPr>
        <p:spPr>
          <a:xfrm>
            <a:off x="3639367" y="2632765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cxnSp>
        <p:nvCxnSpPr>
          <p:cNvPr id="106" name="直线箭头连接符 105">
            <a:extLst>
              <a:ext uri="{FF2B5EF4-FFF2-40B4-BE49-F238E27FC236}">
                <a16:creationId xmlns:a16="http://schemas.microsoft.com/office/drawing/2014/main" id="{A056CDA1-F819-C546-A3A7-FE4DCF3A21BF}"/>
              </a:ext>
            </a:extLst>
          </p:cNvPr>
          <p:cNvCxnSpPr/>
          <p:nvPr/>
        </p:nvCxnSpPr>
        <p:spPr>
          <a:xfrm>
            <a:off x="3419872" y="316077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文本框 106">
            <a:extLst>
              <a:ext uri="{FF2B5EF4-FFF2-40B4-BE49-F238E27FC236}">
                <a16:creationId xmlns:a16="http://schemas.microsoft.com/office/drawing/2014/main" id="{916B4C88-C9F9-D249-B2B3-93B911C7BC61}"/>
              </a:ext>
            </a:extLst>
          </p:cNvPr>
          <p:cNvSpPr txBox="1"/>
          <p:nvPr/>
        </p:nvSpPr>
        <p:spPr>
          <a:xfrm>
            <a:off x="3995936" y="292950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8" name="直线箭头连接符 107">
            <a:extLst>
              <a:ext uri="{FF2B5EF4-FFF2-40B4-BE49-F238E27FC236}">
                <a16:creationId xmlns:a16="http://schemas.microsoft.com/office/drawing/2014/main" id="{008404B3-FFA5-6C43-B95E-9BAADBFD5225}"/>
              </a:ext>
            </a:extLst>
          </p:cNvPr>
          <p:cNvCxnSpPr/>
          <p:nvPr/>
        </p:nvCxnSpPr>
        <p:spPr>
          <a:xfrm>
            <a:off x="3419872" y="331317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970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1" grpId="0" animBg="1"/>
      <p:bldP spid="104" grpId="0"/>
      <p:bldP spid="10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457200" y="4772388"/>
            <a:ext cx="8229600" cy="766397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worker failure during prepare</a:t>
            </a:r>
          </a:p>
          <a:p>
            <a:pPr marL="0" indent="0" algn="ctr">
              <a:lnSpc>
                <a:spcPct val="140000"/>
              </a:lnSpc>
              <a:spcBef>
                <a:spcPts val="0"/>
              </a:spcBef>
              <a:buNone/>
            </a:pPr>
            <a:r>
              <a:rPr lang="en-US" altLang="zh-CN" sz="1800" dirty="0">
                <a:latin typeface="+mn-lt"/>
              </a:rPr>
              <a:t>coordinator can safely abort transaction, will send explicit abort messages to live workers</a:t>
            </a:r>
            <a:r>
              <a:rPr lang="en-US" altLang="zh-CN" sz="1800" b="1" dirty="0">
                <a:latin typeface="+mn-lt"/>
              </a:rPr>
              <a:t> 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AA310F60-C721-0545-A2CF-69924E513D03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E7BD6C6A-0D42-5641-BE16-714840C3C843}"/>
              </a:ext>
            </a:extLst>
          </p:cNvPr>
          <p:cNvCxnSpPr/>
          <p:nvPr/>
        </p:nvCxnSpPr>
        <p:spPr>
          <a:xfrm>
            <a:off x="7884368" y="1057300"/>
            <a:ext cx="0" cy="3168352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5" name="图片 44">
            <a:extLst>
              <a:ext uri="{FF2B5EF4-FFF2-40B4-BE49-F238E27FC236}">
                <a16:creationId xmlns:a16="http://schemas.microsoft.com/office/drawing/2014/main" id="{75065D04-81A3-FF44-8C42-1D3C203AF52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8020" y="2424942"/>
            <a:ext cx="892696" cy="785572"/>
          </a:xfrm>
          <a:prstGeom prst="rect">
            <a:avLst/>
          </a:prstGeom>
        </p:spPr>
      </p:pic>
      <p:cxnSp>
        <p:nvCxnSpPr>
          <p:cNvPr id="46" name="直线连接符 45">
            <a:extLst>
              <a:ext uri="{FF2B5EF4-FFF2-40B4-BE49-F238E27FC236}">
                <a16:creationId xmlns:a16="http://schemas.microsoft.com/office/drawing/2014/main" id="{17216D31-53D7-D345-BC6B-EBEE7092C27E}"/>
              </a:ext>
            </a:extLst>
          </p:cNvPr>
          <p:cNvCxnSpPr/>
          <p:nvPr/>
        </p:nvCxnSpPr>
        <p:spPr>
          <a:xfrm>
            <a:off x="1007604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1BF2DCF5-A6D3-1349-90F7-641F6E0D7DCD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AB2FF77D-039B-EB49-BBA2-FDED32EDE3C5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9" name="直线连接符 48">
            <a:extLst>
              <a:ext uri="{FF2B5EF4-FFF2-40B4-BE49-F238E27FC236}">
                <a16:creationId xmlns:a16="http://schemas.microsoft.com/office/drawing/2014/main" id="{9782BB7B-F17C-C14C-9C24-F868FF9B1F18}"/>
              </a:ext>
            </a:extLst>
          </p:cNvPr>
          <p:cNvCxnSpPr/>
          <p:nvPr/>
        </p:nvCxnSpPr>
        <p:spPr>
          <a:xfrm>
            <a:off x="3275856" y="1057300"/>
            <a:ext cx="0" cy="3168352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id="{A172053E-D2F0-614F-8E3A-304B3A43CF09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A4B92A2D-D46F-CF45-A9DB-C11F5D6FF8A1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2" name="直线连接符 51">
            <a:extLst>
              <a:ext uri="{FF2B5EF4-FFF2-40B4-BE49-F238E27FC236}">
                <a16:creationId xmlns:a16="http://schemas.microsoft.com/office/drawing/2014/main" id="{20DD1D9B-396C-534A-9FF0-8261FB21C03B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EE4D75AD-347F-A44D-A585-545CA48C038F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DAC72AA0-D293-3A41-A6D1-15FE3B5B48FA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61387245-CC26-8242-96D0-D5987A86F2F5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DD4D4333-B51B-AC4F-BFFB-582F687C3671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FA07B437-0A08-CC43-9378-0E2DF6F0CED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E3C6B941-3D6D-284B-AC82-A582D586F8B0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>
            <a:extLst>
              <a:ext uri="{FF2B5EF4-FFF2-40B4-BE49-F238E27FC236}">
                <a16:creationId xmlns:a16="http://schemas.microsoft.com/office/drawing/2014/main" id="{271FAB43-7FD4-A04B-B165-1E7FCEE57911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2DDC467D-3E40-2B48-9D0D-53D4147B4038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文本框 60">
            <a:extLst>
              <a:ext uri="{FF2B5EF4-FFF2-40B4-BE49-F238E27FC236}">
                <a16:creationId xmlns:a16="http://schemas.microsoft.com/office/drawing/2014/main" id="{D4443AFE-3FC6-EA44-815A-ACDC0E0B26A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EC89B616-4DA1-F146-B08B-5527201A4F0E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1CA8EF6-7002-8340-B15C-B3E44FA22316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6BC886C8-C185-6B45-A7C7-8EF31723A0E9}"/>
              </a:ext>
            </a:extLst>
          </p:cNvPr>
          <p:cNvCxnSpPr/>
          <p:nvPr/>
        </p:nvCxnSpPr>
        <p:spPr>
          <a:xfrm>
            <a:off x="3419872" y="34962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4617D347-E5A9-0A49-B59C-28D54B2820C7}"/>
              </a:ext>
            </a:extLst>
          </p:cNvPr>
          <p:cNvCxnSpPr/>
          <p:nvPr/>
        </p:nvCxnSpPr>
        <p:spPr>
          <a:xfrm>
            <a:off x="1089328" y="388260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>
            <a:extLst>
              <a:ext uri="{FF2B5EF4-FFF2-40B4-BE49-F238E27FC236}">
                <a16:creationId xmlns:a16="http://schemas.microsoft.com/office/drawing/2014/main" id="{DF461BB4-FE41-8E4B-915E-FD9263DB88EE}"/>
              </a:ext>
            </a:extLst>
          </p:cNvPr>
          <p:cNvSpPr txBox="1"/>
          <p:nvPr/>
        </p:nvSpPr>
        <p:spPr>
          <a:xfrm>
            <a:off x="1763688" y="3712304"/>
            <a:ext cx="75475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70932CFA-F657-5E4F-9CDA-E14443196CD7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8" name="文本框 67">
            <a:extLst>
              <a:ext uri="{FF2B5EF4-FFF2-40B4-BE49-F238E27FC236}">
                <a16:creationId xmlns:a16="http://schemas.microsoft.com/office/drawing/2014/main" id="{FA7FC296-02C1-5944-A1CF-2AAF349119D1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9" name="直线箭头连接符 68">
            <a:extLst>
              <a:ext uri="{FF2B5EF4-FFF2-40B4-BE49-F238E27FC236}">
                <a16:creationId xmlns:a16="http://schemas.microsoft.com/office/drawing/2014/main" id="{89BAF407-9674-3542-9840-CB337C4E713E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文本框 69">
            <a:extLst>
              <a:ext uri="{FF2B5EF4-FFF2-40B4-BE49-F238E27FC236}">
                <a16:creationId xmlns:a16="http://schemas.microsoft.com/office/drawing/2014/main" id="{DBA6708F-3692-B24F-AC5A-F6C292DF495B}"/>
              </a:ext>
            </a:extLst>
          </p:cNvPr>
          <p:cNvSpPr txBox="1"/>
          <p:nvPr/>
        </p:nvSpPr>
        <p:spPr>
          <a:xfrm>
            <a:off x="4026416" y="328025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BDC3972E-7A4E-4C40-94EC-80076D75BF5A}"/>
              </a:ext>
            </a:extLst>
          </p:cNvPr>
          <p:cNvCxnSpPr/>
          <p:nvPr/>
        </p:nvCxnSpPr>
        <p:spPr>
          <a:xfrm>
            <a:off x="3419872" y="36486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3614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7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394908" y="5093642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lost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commit </a:t>
            </a:r>
            <a:r>
              <a:rPr lang="en-US" altLang="zh-CN" sz="1800" b="1" dirty="0">
                <a:latin typeface="+mn-lt"/>
              </a:rPr>
              <a:t>message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6C96DD65-9FE6-2A47-9149-C83798896840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4" name="直线连接符 33">
            <a:extLst>
              <a:ext uri="{FF2B5EF4-FFF2-40B4-BE49-F238E27FC236}">
                <a16:creationId xmlns:a16="http://schemas.microsoft.com/office/drawing/2014/main" id="{193589B4-CB21-744D-AC33-AF77BEFB09FC}"/>
              </a:ext>
            </a:extLst>
          </p:cNvPr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BAD749AC-1522-6F4F-B58D-BD4D2D058408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0FB4DF2F-85F7-EF4A-91FB-E7BEE7882DE7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7" name="直线连接符 36">
            <a:extLst>
              <a:ext uri="{FF2B5EF4-FFF2-40B4-BE49-F238E27FC236}">
                <a16:creationId xmlns:a16="http://schemas.microsoft.com/office/drawing/2014/main" id="{29B9FD66-B6F0-084E-BD9E-3298EDA0AC73}"/>
              </a:ext>
            </a:extLst>
          </p:cNvPr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076CA828-7A7D-F149-AA87-21B5A138EBAF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2A5E52C4-3480-4949-A4CC-F82AD1775348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0" name="直线连接符 39">
            <a:extLst>
              <a:ext uri="{FF2B5EF4-FFF2-40B4-BE49-F238E27FC236}">
                <a16:creationId xmlns:a16="http://schemas.microsoft.com/office/drawing/2014/main" id="{6B56DEDE-8095-704F-827B-7E3EC87DD676}"/>
              </a:ext>
            </a:extLst>
          </p:cNvPr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线连接符 40">
            <a:extLst>
              <a:ext uri="{FF2B5EF4-FFF2-40B4-BE49-F238E27FC236}">
                <a16:creationId xmlns:a16="http://schemas.microsoft.com/office/drawing/2014/main" id="{409DDF89-327E-2A41-9DD2-CB27EB78FCD9}"/>
              </a:ext>
            </a:extLst>
          </p:cNvPr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线箭头连接符 41">
            <a:extLst>
              <a:ext uri="{FF2B5EF4-FFF2-40B4-BE49-F238E27FC236}">
                <a16:creationId xmlns:a16="http://schemas.microsoft.com/office/drawing/2014/main" id="{F8651502-82FB-504C-A8E5-00EF3DCFD235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线箭头连接符 71">
            <a:extLst>
              <a:ext uri="{FF2B5EF4-FFF2-40B4-BE49-F238E27FC236}">
                <a16:creationId xmlns:a16="http://schemas.microsoft.com/office/drawing/2014/main" id="{46F89468-EC56-114D-95E9-50E112B52B33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线箭头连接符 72">
            <a:extLst>
              <a:ext uri="{FF2B5EF4-FFF2-40B4-BE49-F238E27FC236}">
                <a16:creationId xmlns:a16="http://schemas.microsoft.com/office/drawing/2014/main" id="{0698C6D4-9CB8-7C46-9AD8-1EF617D21ABB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线箭头连接符 73">
            <a:extLst>
              <a:ext uri="{FF2B5EF4-FFF2-40B4-BE49-F238E27FC236}">
                <a16:creationId xmlns:a16="http://schemas.microsoft.com/office/drawing/2014/main" id="{62242EAA-C763-944A-9849-47F2BC77E5A6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线箭头连接符 74">
            <a:extLst>
              <a:ext uri="{FF2B5EF4-FFF2-40B4-BE49-F238E27FC236}">
                <a16:creationId xmlns:a16="http://schemas.microsoft.com/office/drawing/2014/main" id="{0FA8034D-F590-9142-8987-9F39AD019CC2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线箭头连接符 75">
            <a:extLst>
              <a:ext uri="{FF2B5EF4-FFF2-40B4-BE49-F238E27FC236}">
                <a16:creationId xmlns:a16="http://schemas.microsoft.com/office/drawing/2014/main" id="{59F1EF0B-666C-AD4A-A4FE-76D114C06679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8BBF947E-E9FD-EB46-BBEE-218CE22D6EE4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8" name="直线箭头连接符 77">
            <a:extLst>
              <a:ext uri="{FF2B5EF4-FFF2-40B4-BE49-F238E27FC236}">
                <a16:creationId xmlns:a16="http://schemas.microsoft.com/office/drawing/2014/main" id="{D39609AC-B194-754F-8EF2-3C8DC2BB45FB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文本框 78">
            <a:extLst>
              <a:ext uri="{FF2B5EF4-FFF2-40B4-BE49-F238E27FC236}">
                <a16:creationId xmlns:a16="http://schemas.microsoft.com/office/drawing/2014/main" id="{E81C4503-8ADC-4C48-A64A-38393F6C0E99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F8AAEE08-A1F5-BF40-B9CC-AAF95F48E8DD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896B201F-09DD-6A4E-8C7C-A934A0ED40A9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FC3A5145-004D-4646-95CC-4C5BD8BDAFB0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2890DCDB-51D9-E842-801E-38C8EDE2CE4F}"/>
              </a:ext>
            </a:extLst>
          </p:cNvPr>
          <p:cNvCxnSpPr/>
          <p:nvPr/>
        </p:nvCxnSpPr>
        <p:spPr>
          <a:xfrm>
            <a:off x="3419872" y="3649588"/>
            <a:ext cx="1728192" cy="0"/>
          </a:xfrm>
          <a:prstGeom prst="straightConnector1">
            <a:avLst/>
          </a:prstGeom>
          <a:ln w="19050">
            <a:solidFill>
              <a:srgbClr val="BD374B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7E2428C8-D4D0-E546-A952-753F6C565AF1}"/>
              </a:ext>
            </a:extLst>
          </p:cNvPr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B0700382-C722-EC40-893F-C0BCD7C25E90}"/>
              </a:ext>
            </a:extLst>
          </p:cNvPr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2ED5ACEF-5CB8-494B-88AF-F4D7F8B48805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C298D5E7-9DD1-AC4F-ACD4-85EAEF2A30C4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8" name="文本框 87">
            <a:extLst>
              <a:ext uri="{FF2B5EF4-FFF2-40B4-BE49-F238E27FC236}">
                <a16:creationId xmlns:a16="http://schemas.microsoft.com/office/drawing/2014/main" id="{02BF1ACF-D461-4B40-A8D8-4AF94046D2A8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89" name="文本框 88">
            <a:extLst>
              <a:ext uri="{FF2B5EF4-FFF2-40B4-BE49-F238E27FC236}">
                <a16:creationId xmlns:a16="http://schemas.microsoft.com/office/drawing/2014/main" id="{A578B0FD-D504-204F-B241-FC732B88ED43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2556BC1A-AD5B-DF4F-8BB0-77551E911325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文本框 90">
            <a:extLst>
              <a:ext uri="{FF2B5EF4-FFF2-40B4-BE49-F238E27FC236}">
                <a16:creationId xmlns:a16="http://schemas.microsoft.com/office/drawing/2014/main" id="{9F34B709-6EA8-A748-BB14-300E6C87D60A}"/>
              </a:ext>
            </a:extLst>
          </p:cNvPr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E365B3C5-5CAC-8148-BD2E-B4A912AFD508}"/>
              </a:ext>
            </a:extLst>
          </p:cNvPr>
          <p:cNvCxnSpPr/>
          <p:nvPr/>
        </p:nvCxnSpPr>
        <p:spPr>
          <a:xfrm>
            <a:off x="3419872" y="3865612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文本框 92">
            <a:extLst>
              <a:ext uri="{FF2B5EF4-FFF2-40B4-BE49-F238E27FC236}">
                <a16:creationId xmlns:a16="http://schemas.microsoft.com/office/drawing/2014/main" id="{D0784978-FEFF-0A45-A30C-4F26625614A8}"/>
              </a:ext>
            </a:extLst>
          </p:cNvPr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94" name="矩形 93">
            <a:extLst>
              <a:ext uri="{FF2B5EF4-FFF2-40B4-BE49-F238E27FC236}">
                <a16:creationId xmlns:a16="http://schemas.microsoft.com/office/drawing/2014/main" id="{1537A40E-1167-F04F-AA5D-7C02FA7BF86E}"/>
              </a:ext>
            </a:extLst>
          </p:cNvPr>
          <p:cNvSpPr/>
          <p:nvPr/>
        </p:nvSpPr>
        <p:spPr>
          <a:xfrm>
            <a:off x="5033294" y="3403947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9387338C-4DFE-3C42-A64A-BD93364CCF79}"/>
              </a:ext>
            </a:extLst>
          </p:cNvPr>
          <p:cNvSpPr txBox="1"/>
          <p:nvPr/>
        </p:nvSpPr>
        <p:spPr>
          <a:xfrm>
            <a:off x="4257680" y="3712304"/>
            <a:ext cx="45833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7A5E9457-4690-CC4D-B08F-7ED90A79F894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1C2BFF68-E2E6-8C42-95AC-6A0BBCC02E2D}"/>
              </a:ext>
            </a:extLst>
          </p:cNvPr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97">
            <a:extLst>
              <a:ext uri="{FF2B5EF4-FFF2-40B4-BE49-F238E27FC236}">
                <a16:creationId xmlns:a16="http://schemas.microsoft.com/office/drawing/2014/main" id="{59C8D386-6EFC-114A-8D33-736EF9B584F5}"/>
              </a:ext>
            </a:extLst>
          </p:cNvPr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9" name="直线箭头连接符 98">
            <a:extLst>
              <a:ext uri="{FF2B5EF4-FFF2-40B4-BE49-F238E27FC236}">
                <a16:creationId xmlns:a16="http://schemas.microsoft.com/office/drawing/2014/main" id="{0C67F971-590F-B145-AFA5-0023E046AC90}"/>
              </a:ext>
            </a:extLst>
          </p:cNvPr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文本框 99">
            <a:extLst>
              <a:ext uri="{FF2B5EF4-FFF2-40B4-BE49-F238E27FC236}">
                <a16:creationId xmlns:a16="http://schemas.microsoft.com/office/drawing/2014/main" id="{275CF59E-8D63-4D4B-8B5C-D73B05B61D57}"/>
              </a:ext>
            </a:extLst>
          </p:cNvPr>
          <p:cNvSpPr txBox="1"/>
          <p:nvPr/>
        </p:nvSpPr>
        <p:spPr>
          <a:xfrm>
            <a:off x="5721014" y="3529876"/>
            <a:ext cx="20913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Why?</a:t>
            </a:r>
            <a:r>
              <a:rPr lang="zh-CN" altLang="en-US" b="1" dirty="0"/>
              <a:t> </a:t>
            </a:r>
            <a:r>
              <a:rPr lang="en-US" altLang="zh-CN" b="1" dirty="0"/>
              <a:t>Just</a:t>
            </a:r>
            <a:r>
              <a:rPr lang="zh-CN" altLang="en-US" b="1" dirty="0"/>
              <a:t> </a:t>
            </a:r>
            <a:r>
              <a:rPr lang="en-US" altLang="zh-CN" b="1" dirty="0"/>
              <a:t>wait..</a:t>
            </a:r>
            <a:endParaRPr lang="en-US" altLang="zh-CN" b="1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61105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3" grpId="0"/>
      <p:bldP spid="95" grpId="0" animBg="1"/>
      <p:bldP spid="9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sp>
        <p:nvSpPr>
          <p:cNvPr id="103" name="内容占位符 2">
            <a:extLst>
              <a:ext uri="{FF2B5EF4-FFF2-40B4-BE49-F238E27FC236}">
                <a16:creationId xmlns:a16="http://schemas.microsoft.com/office/drawing/2014/main" id="{D0AFE085-E6AD-7749-B26F-D822F0348CCD}"/>
              </a:ext>
            </a:extLst>
          </p:cNvPr>
          <p:cNvSpPr txBox="1">
            <a:spLocks/>
          </p:cNvSpPr>
          <p:nvPr/>
        </p:nvSpPr>
        <p:spPr>
          <a:xfrm>
            <a:off x="394908" y="5093642"/>
            <a:ext cx="8229600" cy="6255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failure: </a:t>
            </a:r>
            <a:r>
              <a:rPr lang="en-US" altLang="zh-CN" sz="1800" b="1" dirty="0">
                <a:latin typeface="+mn-lt"/>
              </a:rPr>
              <a:t>lost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ACK </a:t>
            </a:r>
            <a:r>
              <a:rPr lang="en-US" altLang="zh-CN" sz="1800" b="1" dirty="0">
                <a:latin typeface="+mn-lt"/>
              </a:rPr>
              <a:t>of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commit </a:t>
            </a:r>
            <a:r>
              <a:rPr lang="en-US" altLang="zh-CN" sz="1800" b="1" dirty="0">
                <a:latin typeface="+mn-lt"/>
              </a:rPr>
              <a:t>message</a:t>
            </a:r>
            <a:r>
              <a:rPr lang="en-US" altLang="zh-CN" sz="1800" b="1" dirty="0">
                <a:solidFill>
                  <a:srgbClr val="BD374B"/>
                </a:solidFill>
                <a:latin typeface="+mn-lt"/>
              </a:rPr>
              <a:t> 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id="{BA969B59-CB68-DD4F-8D96-AD3276477E5C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41CD8397-4D3D-8440-8104-938B04EB86CC}"/>
              </a:ext>
            </a:extLst>
          </p:cNvPr>
          <p:cNvCxnSpPr/>
          <p:nvPr/>
        </p:nvCxnSpPr>
        <p:spPr>
          <a:xfrm>
            <a:off x="1007604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75141C56-E1D0-ED4A-ACDE-B9828EFE9230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4085BF5E-8693-624C-A23E-009AD7160B9F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FD7D8337-C0EB-3B44-9354-4544146F7B4D}"/>
              </a:ext>
            </a:extLst>
          </p:cNvPr>
          <p:cNvCxnSpPr/>
          <p:nvPr/>
        </p:nvCxnSpPr>
        <p:spPr>
          <a:xfrm>
            <a:off x="3275856" y="1057300"/>
            <a:ext cx="0" cy="3910926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>
            <a:extLst>
              <a:ext uri="{FF2B5EF4-FFF2-40B4-BE49-F238E27FC236}">
                <a16:creationId xmlns:a16="http://schemas.microsoft.com/office/drawing/2014/main" id="{88C50B3E-CFDF-654B-90E0-2E4113FEAC8A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639FB351-68A6-B241-85D3-FA61E71E89B8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0" name="直线连接符 49">
            <a:extLst>
              <a:ext uri="{FF2B5EF4-FFF2-40B4-BE49-F238E27FC236}">
                <a16:creationId xmlns:a16="http://schemas.microsoft.com/office/drawing/2014/main" id="{85256F62-279F-A648-A951-409E7EF54F1F}"/>
              </a:ext>
            </a:extLst>
          </p:cNvPr>
          <p:cNvCxnSpPr/>
          <p:nvPr/>
        </p:nvCxnSpPr>
        <p:spPr>
          <a:xfrm>
            <a:off x="5580112" y="1057300"/>
            <a:ext cx="0" cy="3910926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连接符 50">
            <a:extLst>
              <a:ext uri="{FF2B5EF4-FFF2-40B4-BE49-F238E27FC236}">
                <a16:creationId xmlns:a16="http://schemas.microsoft.com/office/drawing/2014/main" id="{14E288FA-D8CF-9B40-A6C9-8561E7355533}"/>
              </a:ext>
            </a:extLst>
          </p:cNvPr>
          <p:cNvCxnSpPr/>
          <p:nvPr/>
        </p:nvCxnSpPr>
        <p:spPr>
          <a:xfrm>
            <a:off x="7884368" y="1057300"/>
            <a:ext cx="0" cy="39109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EAF09E64-D468-6945-8F0C-C7D95C797B1D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451C3E96-414E-A84C-ADA0-79DBFD1AA31D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EAE43FD9-1A65-1B41-923A-8D0003431073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线箭头连接符 54">
            <a:extLst>
              <a:ext uri="{FF2B5EF4-FFF2-40B4-BE49-F238E27FC236}">
                <a16:creationId xmlns:a16="http://schemas.microsoft.com/office/drawing/2014/main" id="{00192149-7AEF-6244-AA2D-A25E408B6310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8A7D75FA-5ABA-5347-AB49-0B2191CFAF43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箭头连接符 56">
            <a:extLst>
              <a:ext uri="{FF2B5EF4-FFF2-40B4-BE49-F238E27FC236}">
                <a16:creationId xmlns:a16="http://schemas.microsoft.com/office/drawing/2014/main" id="{37C3A30B-5BD2-4740-BA4B-0B5FBFBC2A2A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57">
            <a:extLst>
              <a:ext uri="{FF2B5EF4-FFF2-40B4-BE49-F238E27FC236}">
                <a16:creationId xmlns:a16="http://schemas.microsoft.com/office/drawing/2014/main" id="{65EEB79F-B702-7943-AED5-31BC45D5A29A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E9E5BC2C-99AC-AF46-9D98-B94F3563CB3C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文本框 59">
            <a:extLst>
              <a:ext uri="{FF2B5EF4-FFF2-40B4-BE49-F238E27FC236}">
                <a16:creationId xmlns:a16="http://schemas.microsoft.com/office/drawing/2014/main" id="{11037DA4-EA10-4D4B-952A-0C8B40ED7F1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24B05827-4A13-C943-964F-E25B4FB05912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A02FA83D-6114-B146-82FD-14AE6F86A211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88ED33C8-FEDD-964E-997A-F55804B5B7D3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箭头连接符 63">
            <a:extLst>
              <a:ext uri="{FF2B5EF4-FFF2-40B4-BE49-F238E27FC236}">
                <a16:creationId xmlns:a16="http://schemas.microsoft.com/office/drawing/2014/main" id="{39DFA2DE-70F7-F941-8D24-7108A2A60405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箭头连接符 64">
            <a:extLst>
              <a:ext uri="{FF2B5EF4-FFF2-40B4-BE49-F238E27FC236}">
                <a16:creationId xmlns:a16="http://schemas.microsoft.com/office/drawing/2014/main" id="{05E598FD-9B07-0547-9E4E-CE73054A53B0}"/>
              </a:ext>
            </a:extLst>
          </p:cNvPr>
          <p:cNvCxnSpPr/>
          <p:nvPr/>
        </p:nvCxnSpPr>
        <p:spPr>
          <a:xfrm>
            <a:off x="3419872" y="46493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线箭头连接符 65">
            <a:extLst>
              <a:ext uri="{FF2B5EF4-FFF2-40B4-BE49-F238E27FC236}">
                <a16:creationId xmlns:a16="http://schemas.microsoft.com/office/drawing/2014/main" id="{972CED7A-F245-3849-A6C1-3C18DC71FDB0}"/>
              </a:ext>
            </a:extLst>
          </p:cNvPr>
          <p:cNvCxnSpPr/>
          <p:nvPr/>
        </p:nvCxnSpPr>
        <p:spPr>
          <a:xfrm>
            <a:off x="3419872" y="480171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C6BB8DA2-C936-AF41-ADF4-A67BC84A338D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C965B8E5-0B53-BB44-8E02-738D824FAAF1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4C7972A-1C6F-1346-AE43-BCC887F088BF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:a16="http://schemas.microsoft.com/office/drawing/2014/main" id="{566839A7-1A98-D54B-83D7-E118AB646431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1" name="直线箭头连接符 70">
            <a:extLst>
              <a:ext uri="{FF2B5EF4-FFF2-40B4-BE49-F238E27FC236}">
                <a16:creationId xmlns:a16="http://schemas.microsoft.com/office/drawing/2014/main" id="{63D08DB6-BEE0-A544-8830-B8E929E68B84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文本框 100">
            <a:extLst>
              <a:ext uri="{FF2B5EF4-FFF2-40B4-BE49-F238E27FC236}">
                <a16:creationId xmlns:a16="http://schemas.microsoft.com/office/drawing/2014/main" id="{F67A84CB-D4D8-EC4C-8EBF-2C0607B67F64}"/>
              </a:ext>
            </a:extLst>
          </p:cNvPr>
          <p:cNvSpPr txBox="1"/>
          <p:nvPr/>
        </p:nvSpPr>
        <p:spPr>
          <a:xfrm>
            <a:off x="4041656" y="441714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DE8A96A5-F734-8446-A538-F453D6F3361B}"/>
              </a:ext>
            </a:extLst>
          </p:cNvPr>
          <p:cNvCxnSpPr/>
          <p:nvPr/>
        </p:nvCxnSpPr>
        <p:spPr>
          <a:xfrm>
            <a:off x="3851920" y="3865612"/>
            <a:ext cx="1656184" cy="0"/>
          </a:xfrm>
          <a:prstGeom prst="straightConnector1">
            <a:avLst/>
          </a:prstGeom>
          <a:ln w="19050">
            <a:solidFill>
              <a:srgbClr val="BD374B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文本框 103">
            <a:extLst>
              <a:ext uri="{FF2B5EF4-FFF2-40B4-BE49-F238E27FC236}">
                <a16:creationId xmlns:a16="http://schemas.microsoft.com/office/drawing/2014/main" id="{E437C49C-7EA0-DA48-BCBE-1D13AF051E45}"/>
              </a:ext>
            </a:extLst>
          </p:cNvPr>
          <p:cNvSpPr txBox="1"/>
          <p:nvPr/>
        </p:nvSpPr>
        <p:spPr>
          <a:xfrm>
            <a:off x="1275538" y="3856320"/>
            <a:ext cx="1737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timeout;</a:t>
            </a:r>
            <a:r>
              <a:rPr lang="zh-CN" altLang="en-US" b="1" dirty="0"/>
              <a:t> </a:t>
            </a:r>
            <a:r>
              <a:rPr lang="en-US" altLang="zh-CN" b="1" dirty="0"/>
              <a:t>resend</a:t>
            </a:r>
            <a:endParaRPr lang="en-US" altLang="zh-CN" b="1" dirty="0">
              <a:effectLst/>
            </a:endParaRPr>
          </a:p>
        </p:txBody>
      </p:sp>
      <p:sp>
        <p:nvSpPr>
          <p:cNvPr id="105" name="矩形 104">
            <a:extLst>
              <a:ext uri="{FF2B5EF4-FFF2-40B4-BE49-F238E27FC236}">
                <a16:creationId xmlns:a16="http://schemas.microsoft.com/office/drawing/2014/main" id="{361D2D6A-0C1A-3147-A823-FC061C0F11A2}"/>
              </a:ext>
            </a:extLst>
          </p:cNvPr>
          <p:cNvSpPr/>
          <p:nvPr/>
        </p:nvSpPr>
        <p:spPr>
          <a:xfrm>
            <a:off x="3635896" y="3649588"/>
            <a:ext cx="4748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a-DK" altLang="zh-CN" sz="2400" b="1" dirty="0">
                <a:latin typeface="Helvetica" charset="0"/>
              </a:rPr>
              <a:t>X </a:t>
            </a:r>
            <a:endParaRPr lang="da-DK" altLang="zh-CN" sz="2400" dirty="0">
              <a:effectLst/>
            </a:endParaRPr>
          </a:p>
        </p:txBody>
      </p:sp>
      <p:sp>
        <p:nvSpPr>
          <p:cNvPr id="106" name="文本框 105">
            <a:extLst>
              <a:ext uri="{FF2B5EF4-FFF2-40B4-BE49-F238E27FC236}">
                <a16:creationId xmlns:a16="http://schemas.microsoft.com/office/drawing/2014/main" id="{7346CF8A-CCF4-1F4B-B6C4-FEFE36A3865C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7" name="直线箭头连接符 106">
            <a:extLst>
              <a:ext uri="{FF2B5EF4-FFF2-40B4-BE49-F238E27FC236}">
                <a16:creationId xmlns:a16="http://schemas.microsoft.com/office/drawing/2014/main" id="{488B79A9-D620-2349-9081-4127A49994DD}"/>
              </a:ext>
            </a:extLst>
          </p:cNvPr>
          <p:cNvCxnSpPr/>
          <p:nvPr/>
        </p:nvCxnSpPr>
        <p:spPr>
          <a:xfrm>
            <a:off x="3419872" y="42163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>
            <a:extLst>
              <a:ext uri="{FF2B5EF4-FFF2-40B4-BE49-F238E27FC236}">
                <a16:creationId xmlns:a16="http://schemas.microsoft.com/office/drawing/2014/main" id="{696FBA9C-5290-444C-93FB-C2B003B1BD06}"/>
              </a:ext>
            </a:extLst>
          </p:cNvPr>
          <p:cNvSpPr txBox="1"/>
          <p:nvPr/>
        </p:nvSpPr>
        <p:spPr>
          <a:xfrm>
            <a:off x="4026416" y="40003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9" name="直线箭头连接符 108">
            <a:extLst>
              <a:ext uri="{FF2B5EF4-FFF2-40B4-BE49-F238E27FC236}">
                <a16:creationId xmlns:a16="http://schemas.microsoft.com/office/drawing/2014/main" id="{CCB73ACC-4CCA-8A40-8B72-936997AE694E}"/>
              </a:ext>
            </a:extLst>
          </p:cNvPr>
          <p:cNvCxnSpPr/>
          <p:nvPr/>
        </p:nvCxnSpPr>
        <p:spPr>
          <a:xfrm>
            <a:off x="3419872" y="436876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01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  <p:bldP spid="104" grpId="0"/>
      <p:bldP spid="10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3DF6F9F-4D94-C840-BBE7-41559E86FD70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42" name="直线连接符 41">
            <a:extLst>
              <a:ext uri="{FF2B5EF4-FFF2-40B4-BE49-F238E27FC236}">
                <a16:creationId xmlns:a16="http://schemas.microsoft.com/office/drawing/2014/main" id="{CF3264A0-6586-1347-8BF3-DBCB00E921CD}"/>
              </a:ext>
            </a:extLst>
          </p:cNvPr>
          <p:cNvCxnSpPr/>
          <p:nvPr/>
        </p:nvCxnSpPr>
        <p:spPr>
          <a:xfrm>
            <a:off x="1007604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文本框 71">
            <a:extLst>
              <a:ext uri="{FF2B5EF4-FFF2-40B4-BE49-F238E27FC236}">
                <a16:creationId xmlns:a16="http://schemas.microsoft.com/office/drawing/2014/main" id="{53E9F6DB-006F-5B47-BF36-5AF5EF03E2DE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3" name="文本框 72">
            <a:extLst>
              <a:ext uri="{FF2B5EF4-FFF2-40B4-BE49-F238E27FC236}">
                <a16:creationId xmlns:a16="http://schemas.microsoft.com/office/drawing/2014/main" id="{11DF0BC7-7EC5-5142-B5EA-6635B7D778CF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4" name="直线连接符 73">
            <a:extLst>
              <a:ext uri="{FF2B5EF4-FFF2-40B4-BE49-F238E27FC236}">
                <a16:creationId xmlns:a16="http://schemas.microsoft.com/office/drawing/2014/main" id="{4AB3C15F-EBFC-C545-A8B6-7CDB6056ADBC}"/>
              </a:ext>
            </a:extLst>
          </p:cNvPr>
          <p:cNvCxnSpPr/>
          <p:nvPr/>
        </p:nvCxnSpPr>
        <p:spPr>
          <a:xfrm>
            <a:off x="3275856" y="1057300"/>
            <a:ext cx="0" cy="4025421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文本框 74">
            <a:extLst>
              <a:ext uri="{FF2B5EF4-FFF2-40B4-BE49-F238E27FC236}">
                <a16:creationId xmlns:a16="http://schemas.microsoft.com/office/drawing/2014/main" id="{6CAD84DE-0B60-EA42-9099-2BC5CCE4A99D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6" name="文本框 75">
            <a:extLst>
              <a:ext uri="{FF2B5EF4-FFF2-40B4-BE49-F238E27FC236}">
                <a16:creationId xmlns:a16="http://schemas.microsoft.com/office/drawing/2014/main" id="{CB86CF18-9B76-D347-8822-D19874D30C75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8EC1F87F-A3C4-074E-8EF0-4EBA7A4282A2}"/>
              </a:ext>
            </a:extLst>
          </p:cNvPr>
          <p:cNvCxnSpPr/>
          <p:nvPr/>
        </p:nvCxnSpPr>
        <p:spPr>
          <a:xfrm>
            <a:off x="5580112" y="1057300"/>
            <a:ext cx="0" cy="3168352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线连接符 77">
            <a:extLst>
              <a:ext uri="{FF2B5EF4-FFF2-40B4-BE49-F238E27FC236}">
                <a16:creationId xmlns:a16="http://schemas.microsoft.com/office/drawing/2014/main" id="{8AB4EC4E-EF49-9444-B17E-9D37D7F52B01}"/>
              </a:ext>
            </a:extLst>
          </p:cNvPr>
          <p:cNvCxnSpPr/>
          <p:nvPr/>
        </p:nvCxnSpPr>
        <p:spPr>
          <a:xfrm>
            <a:off x="7884368" y="1057300"/>
            <a:ext cx="0" cy="4025421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箭头连接符 78">
            <a:extLst>
              <a:ext uri="{FF2B5EF4-FFF2-40B4-BE49-F238E27FC236}">
                <a16:creationId xmlns:a16="http://schemas.microsoft.com/office/drawing/2014/main" id="{C2C0EE27-F3E5-034B-A022-5E6045E76C51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线箭头连接符 79">
            <a:extLst>
              <a:ext uri="{FF2B5EF4-FFF2-40B4-BE49-F238E27FC236}">
                <a16:creationId xmlns:a16="http://schemas.microsoft.com/office/drawing/2014/main" id="{D13C586E-3E2B-F245-90E0-3796A32A7C19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8CEC80AF-4B76-994B-9309-01EA249E2A49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4363F878-A3F1-1941-82B0-E5F606CC38CE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9C0BB362-34D6-8F4E-B0DB-0DBEE7887945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6987F76B-A12A-A240-BD85-BB90B9093024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文本框 84">
            <a:extLst>
              <a:ext uri="{FF2B5EF4-FFF2-40B4-BE49-F238E27FC236}">
                <a16:creationId xmlns:a16="http://schemas.microsoft.com/office/drawing/2014/main" id="{465AF40F-C18E-A246-AA45-FD593B027F06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B3E10A01-1FE8-DF43-A746-0DA01B68EFB6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675CF166-46F9-8546-9644-36BE8F3BF25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A3427660-D70D-DE4D-90DE-2A815FC67B3A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线箭头连接符 88">
            <a:extLst>
              <a:ext uri="{FF2B5EF4-FFF2-40B4-BE49-F238E27FC236}">
                <a16:creationId xmlns:a16="http://schemas.microsoft.com/office/drawing/2014/main" id="{E82D8D68-211F-F04A-A1DF-B8809B706CB2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9CAADA6A-6C9A-D34E-A124-B37F09B26FE8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A952D406-7C53-D349-81F8-83B1B4893C0E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线箭头连接符 91">
            <a:extLst>
              <a:ext uri="{FF2B5EF4-FFF2-40B4-BE49-F238E27FC236}">
                <a16:creationId xmlns:a16="http://schemas.microsoft.com/office/drawing/2014/main" id="{6C546759-65AC-AA46-9DE0-BDC4C4F993AA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FACF65EB-676D-5240-86FC-09050CD7B017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A2228B8B-B42D-7F48-80FF-5257726E7829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5" name="文本框 94">
            <a:extLst>
              <a:ext uri="{FF2B5EF4-FFF2-40B4-BE49-F238E27FC236}">
                <a16:creationId xmlns:a16="http://schemas.microsoft.com/office/drawing/2014/main" id="{EE97AE08-4A4E-8944-BB4F-33504264C210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6" name="文本框 95">
            <a:extLst>
              <a:ext uri="{FF2B5EF4-FFF2-40B4-BE49-F238E27FC236}">
                <a16:creationId xmlns:a16="http://schemas.microsoft.com/office/drawing/2014/main" id="{45BC7E8F-8382-A541-9CF3-E83B538B31FB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35C22C0A-00E7-304C-8C19-D3C853F3FC42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文本框 97">
            <a:extLst>
              <a:ext uri="{FF2B5EF4-FFF2-40B4-BE49-F238E27FC236}">
                <a16:creationId xmlns:a16="http://schemas.microsoft.com/office/drawing/2014/main" id="{232E4644-D85E-074D-888F-F3A262138137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99" name="文本框 98">
            <a:extLst>
              <a:ext uri="{FF2B5EF4-FFF2-40B4-BE49-F238E27FC236}">
                <a16:creationId xmlns:a16="http://schemas.microsoft.com/office/drawing/2014/main" id="{1006513C-ABA0-0646-97CF-DAEB6B858C5F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EEB7CEFA-6895-BF43-B74A-E1BF761A1C7F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内容占位符 2">
            <a:extLst>
              <a:ext uri="{FF2B5EF4-FFF2-40B4-BE49-F238E27FC236}">
                <a16:creationId xmlns:a16="http://schemas.microsoft.com/office/drawing/2014/main" id="{FFFE8BD9-3686-2C4B-B25E-B25E3E1E9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2721"/>
            <a:ext cx="8229600" cy="5110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failure:</a:t>
            </a:r>
            <a:r>
              <a:rPr lang="en-US" altLang="zh-CN" dirty="0">
                <a:solidFill>
                  <a:srgbClr val="BD374B"/>
                </a:solidFill>
              </a:rPr>
              <a:t> </a:t>
            </a:r>
            <a:r>
              <a:rPr lang="en-US" altLang="zh-CN" dirty="0"/>
              <a:t>worker failure during commit </a:t>
            </a:r>
          </a:p>
        </p:txBody>
      </p:sp>
      <p:pic>
        <p:nvPicPr>
          <p:cNvPr id="111" name="图片 110">
            <a:extLst>
              <a:ext uri="{FF2B5EF4-FFF2-40B4-BE49-F238E27FC236}">
                <a16:creationId xmlns:a16="http://schemas.microsoft.com/office/drawing/2014/main" id="{ADDC725E-38A6-2B4F-ABAA-B877D7E6D4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336" y="4146617"/>
            <a:ext cx="590363" cy="519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8898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Worker Failure During Commit 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If workers fail after the commit point</a:t>
            </a:r>
            <a:endParaRPr lang="zh-CN" altLang="en-US" dirty="0"/>
          </a:p>
          <a:p>
            <a:pPr lvl="1"/>
            <a:r>
              <a:rPr lang="en-US" altLang="zh-CN" dirty="0"/>
              <a:t>We </a:t>
            </a:r>
            <a:r>
              <a:rPr lang="en-US" altLang="zh-CN" b="1" dirty="0"/>
              <a:t>cannot </a:t>
            </a:r>
            <a:r>
              <a:rPr lang="en-US" altLang="zh-CN" b="1" dirty="0">
                <a:highlight>
                  <a:srgbClr val="FFFF00"/>
                </a:highlight>
              </a:rPr>
              <a:t>ABORT</a:t>
            </a:r>
            <a:r>
              <a:rPr lang="en-US" altLang="zh-CN" b="1" dirty="0"/>
              <a:t> </a:t>
            </a:r>
            <a:r>
              <a:rPr lang="en-US" altLang="zh-CN" dirty="0"/>
              <a:t>the transaction</a:t>
            </a:r>
            <a:endParaRPr lang="zh-CN" altLang="en-US" dirty="0"/>
          </a:p>
          <a:p>
            <a:pPr lvl="1"/>
            <a:r>
              <a:rPr lang="en-US" altLang="zh-CN" dirty="0"/>
              <a:t>Workers must be able to recover into a prepared state </a:t>
            </a:r>
          </a:p>
          <a:p>
            <a:pPr lvl="1"/>
            <a:r>
              <a:rPr lang="en-US" altLang="zh-CN" dirty="0"/>
              <a:t>Workers write </a:t>
            </a:r>
            <a:r>
              <a:rPr lang="en-US" altLang="zh-CN" b="1" dirty="0">
                <a:highlight>
                  <a:srgbClr val="FFFF00"/>
                </a:highlight>
              </a:rPr>
              <a:t>PREPARE</a:t>
            </a:r>
            <a:r>
              <a:rPr lang="en-US" altLang="zh-CN" b="1" dirty="0"/>
              <a:t> </a:t>
            </a:r>
            <a:r>
              <a:rPr lang="en-US" altLang="zh-CN" dirty="0"/>
              <a:t>records to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 once prepared </a:t>
            </a:r>
          </a:p>
          <a:p>
            <a:r>
              <a:rPr lang="en-US" altLang="zh-CN" dirty="0"/>
              <a:t>The recovery process will:</a:t>
            </a:r>
            <a:endParaRPr lang="en-US" altLang="zh-CN" dirty="0">
              <a:ea typeface="MS PGothic" charset="0"/>
            </a:endParaRPr>
          </a:p>
          <a:p>
            <a:pPr lvl="1"/>
            <a:r>
              <a:rPr lang="en-US" altLang="zh-CN" dirty="0"/>
              <a:t>Read through the </a:t>
            </a:r>
            <a:r>
              <a:rPr lang="en-US" altLang="zh-CN" dirty="0">
                <a:solidFill>
                  <a:srgbClr val="0096FF"/>
                </a:solidFill>
              </a:rPr>
              <a:t>log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endParaRPr lang="zh-CN" altLang="en-US" dirty="0"/>
          </a:p>
          <a:p>
            <a:pPr lvl="1"/>
            <a:r>
              <a:rPr lang="en-US" altLang="zh-CN" dirty="0"/>
              <a:t>Indicate which transactions are prepared but not committed </a:t>
            </a:r>
          </a:p>
          <a:p>
            <a:pPr lvl="1"/>
            <a:r>
              <a:rPr lang="en" altLang="zh-CN" dirty="0"/>
              <a:t>Prepared workers must commit the transaction during recovery</a:t>
            </a:r>
            <a:endParaRPr lang="en-US" altLang="zh-CN" dirty="0"/>
          </a:p>
          <a:p>
            <a:pPr marL="74250" lvl="1" indent="0">
              <a:buNone/>
            </a:pPr>
            <a:endParaRPr lang="en-US" altLang="zh-CN" dirty="0">
              <a:ea typeface="MS PGothic" charset="0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0166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2462C627-B346-7F41-A767-66D55C4D0611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39" name="直线连接符 38">
            <a:extLst>
              <a:ext uri="{FF2B5EF4-FFF2-40B4-BE49-F238E27FC236}">
                <a16:creationId xmlns:a16="http://schemas.microsoft.com/office/drawing/2014/main" id="{71B13D56-927D-6149-A958-BDD6B39B981E}"/>
              </a:ext>
            </a:extLst>
          </p:cNvPr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>
            <a:extLst>
              <a:ext uri="{FF2B5EF4-FFF2-40B4-BE49-F238E27FC236}">
                <a16:creationId xmlns:a16="http://schemas.microsoft.com/office/drawing/2014/main" id="{1ECC722F-6EBD-174F-ABA3-AE1AF022DCB7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022C3B02-96D2-6F42-AB3D-2C87F103916B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4" name="直线连接符 43">
            <a:extLst>
              <a:ext uri="{FF2B5EF4-FFF2-40B4-BE49-F238E27FC236}">
                <a16:creationId xmlns:a16="http://schemas.microsoft.com/office/drawing/2014/main" id="{8A68530B-C51D-BD45-AE60-06DDD8833077}"/>
              </a:ext>
            </a:extLst>
          </p:cNvPr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文本框 44">
            <a:extLst>
              <a:ext uri="{FF2B5EF4-FFF2-40B4-BE49-F238E27FC236}">
                <a16:creationId xmlns:a16="http://schemas.microsoft.com/office/drawing/2014/main" id="{A16A94B9-D650-C749-B9C1-C89B73B06A95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id="{D33103B1-5040-FA4D-AF36-150727803559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7" name="直线连接符 46">
            <a:extLst>
              <a:ext uri="{FF2B5EF4-FFF2-40B4-BE49-F238E27FC236}">
                <a16:creationId xmlns:a16="http://schemas.microsoft.com/office/drawing/2014/main" id="{8CC1C409-3F69-954F-872D-1803611FEAD7}"/>
              </a:ext>
            </a:extLst>
          </p:cNvPr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线连接符 47">
            <a:extLst>
              <a:ext uri="{FF2B5EF4-FFF2-40B4-BE49-F238E27FC236}">
                <a16:creationId xmlns:a16="http://schemas.microsoft.com/office/drawing/2014/main" id="{772173ED-39EE-9545-B605-035D0E0C6684}"/>
              </a:ext>
            </a:extLst>
          </p:cNvPr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线箭头连接符 48">
            <a:extLst>
              <a:ext uri="{FF2B5EF4-FFF2-40B4-BE49-F238E27FC236}">
                <a16:creationId xmlns:a16="http://schemas.microsoft.com/office/drawing/2014/main" id="{576BF47F-0EC2-0146-B5B9-DF2E52B3DAFB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线箭头连接符 49">
            <a:extLst>
              <a:ext uri="{FF2B5EF4-FFF2-40B4-BE49-F238E27FC236}">
                <a16:creationId xmlns:a16="http://schemas.microsoft.com/office/drawing/2014/main" id="{52DCAD63-4190-5046-B975-5FE8CA769A53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线箭头连接符 50">
            <a:extLst>
              <a:ext uri="{FF2B5EF4-FFF2-40B4-BE49-F238E27FC236}">
                <a16:creationId xmlns:a16="http://schemas.microsoft.com/office/drawing/2014/main" id="{447AB378-C39A-354C-8313-AE20EE5ABD17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线箭头连接符 51">
            <a:extLst>
              <a:ext uri="{FF2B5EF4-FFF2-40B4-BE49-F238E27FC236}">
                <a16:creationId xmlns:a16="http://schemas.microsoft.com/office/drawing/2014/main" id="{D688534E-A2AE-B949-BD40-AA06310E5D2D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线箭头连接符 52">
            <a:extLst>
              <a:ext uri="{FF2B5EF4-FFF2-40B4-BE49-F238E27FC236}">
                <a16:creationId xmlns:a16="http://schemas.microsoft.com/office/drawing/2014/main" id="{A8B71659-0C32-3147-ABD3-61CB817ADD6D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线箭头连接符 53">
            <a:extLst>
              <a:ext uri="{FF2B5EF4-FFF2-40B4-BE49-F238E27FC236}">
                <a16:creationId xmlns:a16="http://schemas.microsoft.com/office/drawing/2014/main" id="{58DE16E7-06D6-5442-B538-63F4475E0219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文本框 54">
            <a:extLst>
              <a:ext uri="{FF2B5EF4-FFF2-40B4-BE49-F238E27FC236}">
                <a16:creationId xmlns:a16="http://schemas.microsoft.com/office/drawing/2014/main" id="{E6C656EC-6315-7C41-8FA7-F11E3DA3B3E1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6" name="直线箭头连接符 55">
            <a:extLst>
              <a:ext uri="{FF2B5EF4-FFF2-40B4-BE49-F238E27FC236}">
                <a16:creationId xmlns:a16="http://schemas.microsoft.com/office/drawing/2014/main" id="{EA6C0D32-B69B-E34C-80FC-D7C02017F6EF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文本框 56">
            <a:extLst>
              <a:ext uri="{FF2B5EF4-FFF2-40B4-BE49-F238E27FC236}">
                <a16:creationId xmlns:a16="http://schemas.microsoft.com/office/drawing/2014/main" id="{6320C807-FBB4-EE40-B63D-DA61BBC6CACB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8" name="直线箭头连接符 57">
            <a:extLst>
              <a:ext uri="{FF2B5EF4-FFF2-40B4-BE49-F238E27FC236}">
                <a16:creationId xmlns:a16="http://schemas.microsoft.com/office/drawing/2014/main" id="{1349A668-C9C2-9A44-8C50-7EF47BFEF972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线箭头连接符 58">
            <a:extLst>
              <a:ext uri="{FF2B5EF4-FFF2-40B4-BE49-F238E27FC236}">
                <a16:creationId xmlns:a16="http://schemas.microsoft.com/office/drawing/2014/main" id="{4F2BC687-744E-8D42-B086-66B11DA4E188}"/>
              </a:ext>
            </a:extLst>
          </p:cNvPr>
          <p:cNvCxnSpPr/>
          <p:nvPr/>
        </p:nvCxnSpPr>
        <p:spPr>
          <a:xfrm>
            <a:off x="3419872" y="30651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线箭头连接符 59">
            <a:extLst>
              <a:ext uri="{FF2B5EF4-FFF2-40B4-BE49-F238E27FC236}">
                <a16:creationId xmlns:a16="http://schemas.microsoft.com/office/drawing/2014/main" id="{E40FB474-85B9-4E47-BCF3-8994D8D04425}"/>
              </a:ext>
            </a:extLst>
          </p:cNvPr>
          <p:cNvCxnSpPr/>
          <p:nvPr/>
        </p:nvCxnSpPr>
        <p:spPr>
          <a:xfrm>
            <a:off x="3419872" y="321754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线箭头连接符 60">
            <a:extLst>
              <a:ext uri="{FF2B5EF4-FFF2-40B4-BE49-F238E27FC236}">
                <a16:creationId xmlns:a16="http://schemas.microsoft.com/office/drawing/2014/main" id="{66B009FD-75ED-5D49-9846-040652B7262A}"/>
              </a:ext>
            </a:extLst>
          </p:cNvPr>
          <p:cNvCxnSpPr/>
          <p:nvPr/>
        </p:nvCxnSpPr>
        <p:spPr>
          <a:xfrm>
            <a:off x="3419872" y="36495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线箭头连接符 61">
            <a:extLst>
              <a:ext uri="{FF2B5EF4-FFF2-40B4-BE49-F238E27FC236}">
                <a16:creationId xmlns:a16="http://schemas.microsoft.com/office/drawing/2014/main" id="{C8EDDE2C-E561-9345-9D02-6D3CF1E8DDED}"/>
              </a:ext>
            </a:extLst>
          </p:cNvPr>
          <p:cNvCxnSpPr/>
          <p:nvPr/>
        </p:nvCxnSpPr>
        <p:spPr>
          <a:xfrm>
            <a:off x="3419872" y="400124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线箭头连接符 62">
            <a:extLst>
              <a:ext uri="{FF2B5EF4-FFF2-40B4-BE49-F238E27FC236}">
                <a16:creationId xmlns:a16="http://schemas.microsoft.com/office/drawing/2014/main" id="{D2522A14-014A-C543-8E38-9355E2D23BD8}"/>
              </a:ext>
            </a:extLst>
          </p:cNvPr>
          <p:cNvCxnSpPr/>
          <p:nvPr/>
        </p:nvCxnSpPr>
        <p:spPr>
          <a:xfrm>
            <a:off x="1089328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文本框 63">
            <a:extLst>
              <a:ext uri="{FF2B5EF4-FFF2-40B4-BE49-F238E27FC236}">
                <a16:creationId xmlns:a16="http://schemas.microsoft.com/office/drawing/2014/main" id="{C33F4320-352B-2541-9B51-ADC9925CDBD7}"/>
              </a:ext>
            </a:extLst>
          </p:cNvPr>
          <p:cNvSpPr txBox="1"/>
          <p:nvPr/>
        </p:nvSpPr>
        <p:spPr>
          <a:xfrm>
            <a:off x="1884080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247ABFF1-3923-DF4D-AFED-924459829EFE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7596ED8C-22CA-B941-81E6-922BE8059812}"/>
              </a:ext>
            </a:extLst>
          </p:cNvPr>
          <p:cNvSpPr txBox="1"/>
          <p:nvPr/>
        </p:nvSpPr>
        <p:spPr>
          <a:xfrm>
            <a:off x="4011176" y="2817728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67" name="直线箭头连接符 66">
            <a:extLst>
              <a:ext uri="{FF2B5EF4-FFF2-40B4-BE49-F238E27FC236}">
                <a16:creationId xmlns:a16="http://schemas.microsoft.com/office/drawing/2014/main" id="{BA01D816-D1E6-5D4E-9785-AD8D42BC7553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>
            <a:extLst>
              <a:ext uri="{FF2B5EF4-FFF2-40B4-BE49-F238E27FC236}">
                <a16:creationId xmlns:a16="http://schemas.microsoft.com/office/drawing/2014/main" id="{4BE4A043-6CC9-6A47-8101-A5B319FC235E}"/>
              </a:ext>
            </a:extLst>
          </p:cNvPr>
          <p:cNvSpPr txBox="1"/>
          <p:nvPr/>
        </p:nvSpPr>
        <p:spPr>
          <a:xfrm>
            <a:off x="4026416" y="3433564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69" name="文本框 68">
            <a:extLst>
              <a:ext uri="{FF2B5EF4-FFF2-40B4-BE49-F238E27FC236}">
                <a16:creationId xmlns:a16="http://schemas.microsoft.com/office/drawing/2014/main" id="{31E0D7AE-7F85-4943-8225-A6253EA55659}"/>
              </a:ext>
            </a:extLst>
          </p:cNvPr>
          <p:cNvSpPr txBox="1"/>
          <p:nvPr/>
        </p:nvSpPr>
        <p:spPr>
          <a:xfrm>
            <a:off x="4041656" y="3769072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0" name="直线箭头连接符 69">
            <a:extLst>
              <a:ext uri="{FF2B5EF4-FFF2-40B4-BE49-F238E27FC236}">
                <a16:creationId xmlns:a16="http://schemas.microsoft.com/office/drawing/2014/main" id="{971A0062-BEDC-E241-92DF-A76F59CC7281}"/>
              </a:ext>
            </a:extLst>
          </p:cNvPr>
          <p:cNvCxnSpPr/>
          <p:nvPr/>
        </p:nvCxnSpPr>
        <p:spPr>
          <a:xfrm>
            <a:off x="3419872" y="380198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内容占位符 2">
            <a:extLst>
              <a:ext uri="{FF2B5EF4-FFF2-40B4-BE49-F238E27FC236}">
                <a16:creationId xmlns:a16="http://schemas.microsoft.com/office/drawing/2014/main" id="{CFF48B68-18A5-7B47-BF83-BA0342D16C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failure:</a:t>
            </a:r>
            <a:r>
              <a:rPr lang="en-US" altLang="zh-CN" dirty="0">
                <a:solidFill>
                  <a:srgbClr val="BD374B"/>
                </a:solidFill>
              </a:rPr>
              <a:t> </a:t>
            </a:r>
            <a:r>
              <a:rPr lang="en-US" altLang="zh-CN" dirty="0"/>
              <a:t>worker failure during commit </a:t>
            </a:r>
          </a:p>
        </p:txBody>
      </p:sp>
      <p:cxnSp>
        <p:nvCxnSpPr>
          <p:cNvPr id="101" name="直线箭头连接符 100">
            <a:extLst>
              <a:ext uri="{FF2B5EF4-FFF2-40B4-BE49-F238E27FC236}">
                <a16:creationId xmlns:a16="http://schemas.microsoft.com/office/drawing/2014/main" id="{E4F0F461-6899-7246-A7DA-4959DB1E56C8}"/>
              </a:ext>
            </a:extLst>
          </p:cNvPr>
          <p:cNvCxnSpPr/>
          <p:nvPr/>
        </p:nvCxnSpPr>
        <p:spPr>
          <a:xfrm>
            <a:off x="3419872" y="468908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线箭头连接符 101">
            <a:extLst>
              <a:ext uri="{FF2B5EF4-FFF2-40B4-BE49-F238E27FC236}">
                <a16:creationId xmlns:a16="http://schemas.microsoft.com/office/drawing/2014/main" id="{603FA792-CF2A-AE4B-9A98-83A5055AA967}"/>
              </a:ext>
            </a:extLst>
          </p:cNvPr>
          <p:cNvCxnSpPr/>
          <p:nvPr/>
        </p:nvCxnSpPr>
        <p:spPr>
          <a:xfrm>
            <a:off x="3419872" y="484148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文本框 102">
            <a:extLst>
              <a:ext uri="{FF2B5EF4-FFF2-40B4-BE49-F238E27FC236}">
                <a16:creationId xmlns:a16="http://schemas.microsoft.com/office/drawing/2014/main" id="{55B75CEA-EF83-FF43-80C3-8C0BA79D9F07}"/>
              </a:ext>
            </a:extLst>
          </p:cNvPr>
          <p:cNvSpPr txBox="1"/>
          <p:nvPr/>
        </p:nvSpPr>
        <p:spPr>
          <a:xfrm>
            <a:off x="4011176" y="445691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4" name="直线箭头连接符 103">
            <a:extLst>
              <a:ext uri="{FF2B5EF4-FFF2-40B4-BE49-F238E27FC236}">
                <a16:creationId xmlns:a16="http://schemas.microsoft.com/office/drawing/2014/main" id="{70165154-C7CE-9C40-981C-FEAD130C37BF}"/>
              </a:ext>
            </a:extLst>
          </p:cNvPr>
          <p:cNvCxnSpPr/>
          <p:nvPr/>
        </p:nvCxnSpPr>
        <p:spPr>
          <a:xfrm>
            <a:off x="3419872" y="4441676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文本框 104">
            <a:extLst>
              <a:ext uri="{FF2B5EF4-FFF2-40B4-BE49-F238E27FC236}">
                <a16:creationId xmlns:a16="http://schemas.microsoft.com/office/drawing/2014/main" id="{37B6CDB3-64C5-6943-92ED-B5E5A5BFD6EE}"/>
              </a:ext>
            </a:extLst>
          </p:cNvPr>
          <p:cNvSpPr txBox="1"/>
          <p:nvPr/>
        </p:nvSpPr>
        <p:spPr>
          <a:xfrm>
            <a:off x="4244618" y="4208074"/>
            <a:ext cx="432048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 err="1">
                <a:latin typeface="Myriad Pro Light SemiCond"/>
                <a:ea typeface="MS PGothic" charset="0"/>
                <a:cs typeface="Myriad Pro Light SemiCond"/>
              </a:rPr>
              <a:t>tx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?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6" name="矩形 105">
            <a:extLst>
              <a:ext uri="{FF2B5EF4-FFF2-40B4-BE49-F238E27FC236}">
                <a16:creationId xmlns:a16="http://schemas.microsoft.com/office/drawing/2014/main" id="{6DD28B42-4A27-EE4E-8D91-C7048C8AE0CA}"/>
              </a:ext>
            </a:extLst>
          </p:cNvPr>
          <p:cNvSpPr/>
          <p:nvPr/>
        </p:nvSpPr>
        <p:spPr>
          <a:xfrm>
            <a:off x="7884368" y="4138404"/>
            <a:ext cx="8643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/>
              <a:t>restart</a:t>
            </a:r>
            <a:endParaRPr lang="zh-CN" altLang="en-US" b="1" dirty="0"/>
          </a:p>
        </p:txBody>
      </p:sp>
      <p:pic>
        <p:nvPicPr>
          <p:cNvPr id="107" name="图片 106">
            <a:extLst>
              <a:ext uri="{FF2B5EF4-FFF2-40B4-BE49-F238E27FC236}">
                <a16:creationId xmlns:a16="http://schemas.microsoft.com/office/drawing/2014/main" id="{310C6821-346E-8945-924C-64E4A3A476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8308" y="3834032"/>
            <a:ext cx="358431" cy="315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1811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矩形 71">
            <a:extLst>
              <a:ext uri="{FF2B5EF4-FFF2-40B4-BE49-F238E27FC236}">
                <a16:creationId xmlns:a16="http://schemas.microsoft.com/office/drawing/2014/main" id="{2E19C1DF-D41E-6D4D-BDD4-25DB581C35C5}"/>
              </a:ext>
            </a:extLst>
          </p:cNvPr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73" name="直线连接符 72">
            <a:extLst>
              <a:ext uri="{FF2B5EF4-FFF2-40B4-BE49-F238E27FC236}">
                <a16:creationId xmlns:a16="http://schemas.microsoft.com/office/drawing/2014/main" id="{F3267BC8-C2D8-F14F-A09E-EF1D0AB83AF1}"/>
              </a:ext>
            </a:extLst>
          </p:cNvPr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文本框 73">
            <a:extLst>
              <a:ext uri="{FF2B5EF4-FFF2-40B4-BE49-F238E27FC236}">
                <a16:creationId xmlns:a16="http://schemas.microsoft.com/office/drawing/2014/main" id="{24D5E4A5-F94E-674E-866A-24B8D47522F7}"/>
              </a:ext>
            </a:extLst>
          </p:cNvPr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5" name="文本框 74">
            <a:extLst>
              <a:ext uri="{FF2B5EF4-FFF2-40B4-BE49-F238E27FC236}">
                <a16:creationId xmlns:a16="http://schemas.microsoft.com/office/drawing/2014/main" id="{614ACA6A-270E-A343-AEBB-19375F0C2078}"/>
              </a:ext>
            </a:extLst>
          </p:cNvPr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6" name="直线连接符 75">
            <a:extLst>
              <a:ext uri="{FF2B5EF4-FFF2-40B4-BE49-F238E27FC236}">
                <a16:creationId xmlns:a16="http://schemas.microsoft.com/office/drawing/2014/main" id="{27CB3295-0168-1C4A-B467-B63479CD88A4}"/>
              </a:ext>
            </a:extLst>
          </p:cNvPr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文本框 76">
            <a:extLst>
              <a:ext uri="{FF2B5EF4-FFF2-40B4-BE49-F238E27FC236}">
                <a16:creationId xmlns:a16="http://schemas.microsoft.com/office/drawing/2014/main" id="{3E226AE5-FB37-B24A-9C6E-C6EBF409331E}"/>
              </a:ext>
            </a:extLst>
          </p:cNvPr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8" name="文本框 77">
            <a:extLst>
              <a:ext uri="{FF2B5EF4-FFF2-40B4-BE49-F238E27FC236}">
                <a16:creationId xmlns:a16="http://schemas.microsoft.com/office/drawing/2014/main" id="{694E7E96-23A6-CE45-A0B5-597D0567763F}"/>
              </a:ext>
            </a:extLst>
          </p:cNvPr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A7641DD7-19ED-CE4B-AE47-33313B2465F0}"/>
              </a:ext>
            </a:extLst>
          </p:cNvPr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线连接符 79">
            <a:extLst>
              <a:ext uri="{FF2B5EF4-FFF2-40B4-BE49-F238E27FC236}">
                <a16:creationId xmlns:a16="http://schemas.microsoft.com/office/drawing/2014/main" id="{7466D706-B586-BB46-A4BA-CA2BFA97B351}"/>
              </a:ext>
            </a:extLst>
          </p:cNvPr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箭头连接符 80">
            <a:extLst>
              <a:ext uri="{FF2B5EF4-FFF2-40B4-BE49-F238E27FC236}">
                <a16:creationId xmlns:a16="http://schemas.microsoft.com/office/drawing/2014/main" id="{EB3EF03C-F096-FB46-B2F0-19726AB1373E}"/>
              </a:ext>
            </a:extLst>
          </p:cNvPr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箭头连接符 81">
            <a:extLst>
              <a:ext uri="{FF2B5EF4-FFF2-40B4-BE49-F238E27FC236}">
                <a16:creationId xmlns:a16="http://schemas.microsoft.com/office/drawing/2014/main" id="{4CD638DF-C9C0-544C-BD57-0747B1E9B961}"/>
              </a:ext>
            </a:extLst>
          </p:cNvPr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箭头连接符 82">
            <a:extLst>
              <a:ext uri="{FF2B5EF4-FFF2-40B4-BE49-F238E27FC236}">
                <a16:creationId xmlns:a16="http://schemas.microsoft.com/office/drawing/2014/main" id="{C641A081-D90D-DE46-9B2F-391424AF51CE}"/>
              </a:ext>
            </a:extLst>
          </p:cNvPr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直线箭头连接符 83">
            <a:extLst>
              <a:ext uri="{FF2B5EF4-FFF2-40B4-BE49-F238E27FC236}">
                <a16:creationId xmlns:a16="http://schemas.microsoft.com/office/drawing/2014/main" id="{19C79FCA-0CEF-ED48-9675-BBECC15BDDB7}"/>
              </a:ext>
            </a:extLst>
          </p:cNvPr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直线箭头连接符 84">
            <a:extLst>
              <a:ext uri="{FF2B5EF4-FFF2-40B4-BE49-F238E27FC236}">
                <a16:creationId xmlns:a16="http://schemas.microsoft.com/office/drawing/2014/main" id="{F6E27DEE-689E-6D4B-8A7E-DD02CFF03B2B}"/>
              </a:ext>
            </a:extLst>
          </p:cNvPr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线箭头连接符 85">
            <a:extLst>
              <a:ext uri="{FF2B5EF4-FFF2-40B4-BE49-F238E27FC236}">
                <a16:creationId xmlns:a16="http://schemas.microsoft.com/office/drawing/2014/main" id="{69B614E6-25A2-6D4B-BDA8-474DDAE3BE1A}"/>
              </a:ext>
            </a:extLst>
          </p:cNvPr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文本框 86">
            <a:extLst>
              <a:ext uri="{FF2B5EF4-FFF2-40B4-BE49-F238E27FC236}">
                <a16:creationId xmlns:a16="http://schemas.microsoft.com/office/drawing/2014/main" id="{49E16B17-EF62-0943-92E9-61229141A1FD}"/>
              </a:ext>
            </a:extLst>
          </p:cNvPr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8" name="直线箭头连接符 87">
            <a:extLst>
              <a:ext uri="{FF2B5EF4-FFF2-40B4-BE49-F238E27FC236}">
                <a16:creationId xmlns:a16="http://schemas.microsoft.com/office/drawing/2014/main" id="{44AC77BD-8FB3-F64A-8229-8765087FAD17}"/>
              </a:ext>
            </a:extLst>
          </p:cNvPr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文本框 88">
            <a:extLst>
              <a:ext uri="{FF2B5EF4-FFF2-40B4-BE49-F238E27FC236}">
                <a16:creationId xmlns:a16="http://schemas.microsoft.com/office/drawing/2014/main" id="{0A930B15-2502-724B-BAC7-28B7F422FE3F}"/>
              </a:ext>
            </a:extLst>
          </p:cNvPr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0" name="直线箭头连接符 89">
            <a:extLst>
              <a:ext uri="{FF2B5EF4-FFF2-40B4-BE49-F238E27FC236}">
                <a16:creationId xmlns:a16="http://schemas.microsoft.com/office/drawing/2014/main" id="{BF6CFB60-F8E8-1347-B378-1CC4F0DFC8AA}"/>
              </a:ext>
            </a:extLst>
          </p:cNvPr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线箭头连接符 90">
            <a:extLst>
              <a:ext uri="{FF2B5EF4-FFF2-40B4-BE49-F238E27FC236}">
                <a16:creationId xmlns:a16="http://schemas.microsoft.com/office/drawing/2014/main" id="{DF8B55A4-146B-E44E-AAF9-F8F19CD2E84F}"/>
              </a:ext>
            </a:extLst>
          </p:cNvPr>
          <p:cNvCxnSpPr/>
          <p:nvPr/>
        </p:nvCxnSpPr>
        <p:spPr>
          <a:xfrm>
            <a:off x="3419872" y="393762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文本框 91">
            <a:extLst>
              <a:ext uri="{FF2B5EF4-FFF2-40B4-BE49-F238E27FC236}">
                <a16:creationId xmlns:a16="http://schemas.microsoft.com/office/drawing/2014/main" id="{9835C34D-3307-5F49-ABCD-B0BE8123FDCF}"/>
              </a:ext>
            </a:extLst>
          </p:cNvPr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3" name="直线箭头连接符 92">
            <a:extLst>
              <a:ext uri="{FF2B5EF4-FFF2-40B4-BE49-F238E27FC236}">
                <a16:creationId xmlns:a16="http://schemas.microsoft.com/office/drawing/2014/main" id="{1C567FB4-3B78-924D-8AF3-0D1D9E70F432}"/>
              </a:ext>
            </a:extLst>
          </p:cNvPr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文本框 93">
            <a:extLst>
              <a:ext uri="{FF2B5EF4-FFF2-40B4-BE49-F238E27FC236}">
                <a16:creationId xmlns:a16="http://schemas.microsoft.com/office/drawing/2014/main" id="{BC1BA8CD-0110-4548-A9EC-4F935220291D}"/>
              </a:ext>
            </a:extLst>
          </p:cNvPr>
          <p:cNvSpPr txBox="1"/>
          <p:nvPr/>
        </p:nvSpPr>
        <p:spPr>
          <a:xfrm>
            <a:off x="4067944" y="3721596"/>
            <a:ext cx="75056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95" name="直线箭头连接符 94">
            <a:extLst>
              <a:ext uri="{FF2B5EF4-FFF2-40B4-BE49-F238E27FC236}">
                <a16:creationId xmlns:a16="http://schemas.microsoft.com/office/drawing/2014/main" id="{601F58FC-F767-FD41-9BC2-17B9D725EFF3}"/>
              </a:ext>
            </a:extLst>
          </p:cNvPr>
          <p:cNvCxnSpPr/>
          <p:nvPr/>
        </p:nvCxnSpPr>
        <p:spPr>
          <a:xfrm>
            <a:off x="3419872" y="409002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内容占位符 2">
            <a:extLst>
              <a:ext uri="{FF2B5EF4-FFF2-40B4-BE49-F238E27FC236}">
                <a16:creationId xmlns:a16="http://schemas.microsoft.com/office/drawing/2014/main" id="{8D5DABD9-0E82-0547-8A5D-BB8AC7E34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dirty="0">
                <a:solidFill>
                  <a:srgbClr val="BD374B"/>
                </a:solidFill>
              </a:rPr>
              <a:t>: </a:t>
            </a:r>
            <a:r>
              <a:rPr lang="en-US" altLang="zh-CN" dirty="0"/>
              <a:t>coordinator failure during prepare </a:t>
            </a:r>
          </a:p>
        </p:txBody>
      </p:sp>
      <p:cxnSp>
        <p:nvCxnSpPr>
          <p:cNvPr id="97" name="直线箭头连接符 96">
            <a:extLst>
              <a:ext uri="{FF2B5EF4-FFF2-40B4-BE49-F238E27FC236}">
                <a16:creationId xmlns:a16="http://schemas.microsoft.com/office/drawing/2014/main" id="{DBF2C548-39A5-8143-8D61-73DEE43FE234}"/>
              </a:ext>
            </a:extLst>
          </p:cNvPr>
          <p:cNvCxnSpPr/>
          <p:nvPr/>
        </p:nvCxnSpPr>
        <p:spPr>
          <a:xfrm>
            <a:off x="3419872" y="447306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线箭头连接符 97">
            <a:extLst>
              <a:ext uri="{FF2B5EF4-FFF2-40B4-BE49-F238E27FC236}">
                <a16:creationId xmlns:a16="http://schemas.microsoft.com/office/drawing/2014/main" id="{6D1D7933-E2CE-5041-B668-E0CA5D45D855}"/>
              </a:ext>
            </a:extLst>
          </p:cNvPr>
          <p:cNvCxnSpPr/>
          <p:nvPr/>
        </p:nvCxnSpPr>
        <p:spPr>
          <a:xfrm>
            <a:off x="3419872" y="462546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文本框 98">
            <a:extLst>
              <a:ext uri="{FF2B5EF4-FFF2-40B4-BE49-F238E27FC236}">
                <a16:creationId xmlns:a16="http://schemas.microsoft.com/office/drawing/2014/main" id="{2C1F9241-81BA-6D4F-92D8-5ED1F45B4D2A}"/>
              </a:ext>
            </a:extLst>
          </p:cNvPr>
          <p:cNvSpPr txBox="1"/>
          <p:nvPr/>
        </p:nvSpPr>
        <p:spPr>
          <a:xfrm>
            <a:off x="4067944" y="4240892"/>
            <a:ext cx="73532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abort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00" name="直线箭头连接符 99">
            <a:extLst>
              <a:ext uri="{FF2B5EF4-FFF2-40B4-BE49-F238E27FC236}">
                <a16:creationId xmlns:a16="http://schemas.microsoft.com/office/drawing/2014/main" id="{F724AFF7-A792-B547-9876-5070ED5686F1}"/>
              </a:ext>
            </a:extLst>
          </p:cNvPr>
          <p:cNvCxnSpPr/>
          <p:nvPr/>
        </p:nvCxnSpPr>
        <p:spPr>
          <a:xfrm>
            <a:off x="1085136" y="328954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文本框 107">
            <a:extLst>
              <a:ext uri="{FF2B5EF4-FFF2-40B4-BE49-F238E27FC236}">
                <a16:creationId xmlns:a16="http://schemas.microsoft.com/office/drawing/2014/main" id="{818F2347-BBCB-FF4F-B707-2A78F1ED9330}"/>
              </a:ext>
            </a:extLst>
          </p:cNvPr>
          <p:cNvSpPr txBox="1"/>
          <p:nvPr/>
        </p:nvSpPr>
        <p:spPr>
          <a:xfrm>
            <a:off x="3389392" y="3115052"/>
            <a:ext cx="212423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sz="1600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1600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sz="16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109" name="图片 108">
            <a:extLst>
              <a:ext uri="{FF2B5EF4-FFF2-40B4-BE49-F238E27FC236}">
                <a16:creationId xmlns:a16="http://schemas.microsoft.com/office/drawing/2014/main" id="{AA74F8A7-A4DA-CE45-AFAA-8A5243A1AE4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2881997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72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99" grpId="0" animBg="1"/>
      <p:bldP spid="10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直线箭头连接符 36"/>
          <p:cNvCxnSpPr/>
          <p:nvPr/>
        </p:nvCxnSpPr>
        <p:spPr>
          <a:xfrm>
            <a:off x="3419872" y="35775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0" y="1161161"/>
            <a:ext cx="9144000" cy="123800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cxnSp>
        <p:nvCxnSpPr>
          <p:cNvPr id="5" name="直线连接符 4"/>
          <p:cNvCxnSpPr/>
          <p:nvPr/>
        </p:nvCxnSpPr>
        <p:spPr>
          <a:xfrm>
            <a:off x="1007604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467544" y="462072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latin typeface="Myriad Pro Light SemiCond"/>
                <a:ea typeface="MS PGothic" charset="0"/>
                <a:cs typeface="Myriad Pro Light SemiCond"/>
              </a:rPr>
              <a:t>client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39752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endParaRPr lang="zh-CN" altLang="en-US" sz="2400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8" name="直线连接符 7"/>
          <p:cNvCxnSpPr/>
          <p:nvPr/>
        </p:nvCxnSpPr>
        <p:spPr>
          <a:xfrm>
            <a:off x="3275856" y="1057300"/>
            <a:ext cx="0" cy="3952054"/>
          </a:xfrm>
          <a:prstGeom prst="line">
            <a:avLst/>
          </a:prstGeom>
          <a:ln w="3810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4644008" y="462072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A-M</a:t>
            </a:r>
            <a:r>
              <a:rPr lang="zh-CN" altLang="en-US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BD374B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BD374B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876256" y="462071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N-Z</a:t>
            </a:r>
            <a:r>
              <a:rPr lang="zh-CN" altLang="en-US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sz="2400" b="1" dirty="0">
                <a:solidFill>
                  <a:srgbClr val="0070C0"/>
                </a:solidFill>
                <a:latin typeface="Myriad Pro Light SemiCond"/>
                <a:ea typeface="MS PGothic" charset="0"/>
                <a:cs typeface="Myriad Pro Light SemiCond"/>
              </a:rPr>
              <a:t>server</a:t>
            </a:r>
            <a:endParaRPr lang="zh-CN" altLang="en-US" sz="2400" b="1" dirty="0">
              <a:solidFill>
                <a:srgbClr val="0070C0"/>
              </a:solidFill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11" name="直线连接符 10"/>
          <p:cNvCxnSpPr/>
          <p:nvPr/>
        </p:nvCxnSpPr>
        <p:spPr>
          <a:xfrm>
            <a:off x="5580112" y="1057300"/>
            <a:ext cx="0" cy="3952054"/>
          </a:xfrm>
          <a:prstGeom prst="line">
            <a:avLst/>
          </a:prstGeom>
          <a:ln w="38100">
            <a:solidFill>
              <a:srgbClr val="BD374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线连接符 11"/>
          <p:cNvCxnSpPr/>
          <p:nvPr/>
        </p:nvCxnSpPr>
        <p:spPr>
          <a:xfrm>
            <a:off x="7884368" y="1057300"/>
            <a:ext cx="0" cy="3952054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线箭头连接符 13"/>
          <p:cNvCxnSpPr/>
          <p:nvPr/>
        </p:nvCxnSpPr>
        <p:spPr>
          <a:xfrm>
            <a:off x="1115616" y="1273324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线箭头连接符 16"/>
          <p:cNvCxnSpPr/>
          <p:nvPr/>
        </p:nvCxnSpPr>
        <p:spPr>
          <a:xfrm>
            <a:off x="3419872" y="14893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线箭头连接符 17"/>
          <p:cNvCxnSpPr/>
          <p:nvPr/>
        </p:nvCxnSpPr>
        <p:spPr>
          <a:xfrm>
            <a:off x="3419872" y="164174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线箭头连接符 18"/>
          <p:cNvCxnSpPr/>
          <p:nvPr/>
        </p:nvCxnSpPr>
        <p:spPr>
          <a:xfrm>
            <a:off x="3419872" y="18410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线箭头连接符 19"/>
          <p:cNvCxnSpPr/>
          <p:nvPr/>
        </p:nvCxnSpPr>
        <p:spPr>
          <a:xfrm>
            <a:off x="3419872" y="1993404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线箭头连接符 23"/>
          <p:cNvCxnSpPr/>
          <p:nvPr/>
        </p:nvCxnSpPr>
        <p:spPr>
          <a:xfrm>
            <a:off x="1085136" y="220942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879888" y="2039124"/>
            <a:ext cx="504056" cy="369332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27" name="直线箭头连接符 26"/>
          <p:cNvCxnSpPr/>
          <p:nvPr/>
        </p:nvCxnSpPr>
        <p:spPr>
          <a:xfrm>
            <a:off x="1115616" y="2569468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/>
          <p:cNvSpPr txBox="1"/>
          <p:nvPr/>
        </p:nvSpPr>
        <p:spPr>
          <a:xfrm>
            <a:off x="1650152" y="2385680"/>
            <a:ext cx="9886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1" name="直线箭头连接符 30"/>
          <p:cNvCxnSpPr/>
          <p:nvPr/>
        </p:nvCxnSpPr>
        <p:spPr>
          <a:xfrm>
            <a:off x="3419872" y="27134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线箭头连接符 34"/>
          <p:cNvCxnSpPr/>
          <p:nvPr/>
        </p:nvCxnSpPr>
        <p:spPr>
          <a:xfrm>
            <a:off x="3419872" y="436966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3995936" y="2482220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2" name="直线箭头连接符 31"/>
          <p:cNvCxnSpPr/>
          <p:nvPr/>
        </p:nvCxnSpPr>
        <p:spPr>
          <a:xfrm>
            <a:off x="3419872" y="2865884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/>
          <p:cNvSpPr txBox="1"/>
          <p:nvPr/>
        </p:nvSpPr>
        <p:spPr>
          <a:xfrm>
            <a:off x="3976504" y="4153644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6" name="直线箭头连接符 35"/>
          <p:cNvCxnSpPr/>
          <p:nvPr/>
        </p:nvCxnSpPr>
        <p:spPr>
          <a:xfrm>
            <a:off x="3419872" y="4522068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内容占位符 2"/>
          <p:cNvSpPr>
            <a:spLocks noGrp="1"/>
          </p:cNvSpPr>
          <p:nvPr>
            <p:ph idx="1"/>
          </p:nvPr>
        </p:nvSpPr>
        <p:spPr>
          <a:xfrm>
            <a:off x="457200" y="5081362"/>
            <a:ext cx="8229600" cy="58445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altLang="zh-CN" b="1" dirty="0">
                <a:solidFill>
                  <a:srgbClr val="BD374B"/>
                </a:solidFill>
              </a:rPr>
              <a:t>failure</a:t>
            </a:r>
            <a:r>
              <a:rPr lang="en-US" altLang="zh-CN" dirty="0">
                <a:solidFill>
                  <a:srgbClr val="BD374B"/>
                </a:solidFill>
              </a:rPr>
              <a:t>: </a:t>
            </a:r>
            <a:r>
              <a:rPr lang="en-US" altLang="zh-CN" dirty="0"/>
              <a:t>coordinator failure during commit</a:t>
            </a:r>
          </a:p>
        </p:txBody>
      </p:sp>
      <p:cxnSp>
        <p:nvCxnSpPr>
          <p:cNvPr id="45" name="直线箭头连接符 44"/>
          <p:cNvCxnSpPr/>
          <p:nvPr/>
        </p:nvCxnSpPr>
        <p:spPr>
          <a:xfrm>
            <a:off x="3419872" y="46983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线箭头连接符 46"/>
          <p:cNvCxnSpPr/>
          <p:nvPr/>
        </p:nvCxnSpPr>
        <p:spPr>
          <a:xfrm>
            <a:off x="3419872" y="4850780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文本框 47"/>
          <p:cNvSpPr txBox="1"/>
          <p:nvPr/>
        </p:nvSpPr>
        <p:spPr>
          <a:xfrm>
            <a:off x="3976504" y="4466208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51" name="直线箭头连接符 50"/>
          <p:cNvCxnSpPr/>
          <p:nvPr/>
        </p:nvCxnSpPr>
        <p:spPr>
          <a:xfrm>
            <a:off x="1085136" y="4040108"/>
            <a:ext cx="6799232" cy="0"/>
          </a:xfrm>
          <a:prstGeom prst="straightConnector1">
            <a:avLst/>
          </a:prstGeom>
          <a:ln w="25400">
            <a:solidFill>
              <a:schemeClr val="tx1">
                <a:lumMod val="85000"/>
                <a:lumOff val="15000"/>
              </a:schemeClr>
            </a:solidFill>
            <a:prstDash val="sysDot"/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3347864" y="3835132"/>
            <a:ext cx="219624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coordinator</a:t>
            </a:r>
            <a:r>
              <a:rPr lang="zh-CN" altLang="en-US" b="1" dirty="0">
                <a:latin typeface="Myriad Pro Light SemiCond"/>
                <a:ea typeface="MS PGothic" charset="0"/>
                <a:cs typeface="Myriad Pro Light SemiCond"/>
              </a:rPr>
              <a:t> </a:t>
            </a:r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recovers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3976504" y="3361556"/>
            <a:ext cx="100811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commit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34" name="直线箭头连接符 33"/>
          <p:cNvCxnSpPr/>
          <p:nvPr/>
        </p:nvCxnSpPr>
        <p:spPr>
          <a:xfrm>
            <a:off x="3419872" y="3729980"/>
            <a:ext cx="2088232" cy="0"/>
          </a:xfrm>
          <a:prstGeom prst="straightConnector1">
            <a:avLst/>
          </a:prstGeom>
          <a:ln w="19050">
            <a:solidFill>
              <a:srgbClr val="BD374B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箭头连接符 37"/>
          <p:cNvCxnSpPr/>
          <p:nvPr/>
        </p:nvCxnSpPr>
        <p:spPr>
          <a:xfrm>
            <a:off x="3419872" y="313714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箭头连接符 38"/>
          <p:cNvCxnSpPr/>
          <p:nvPr/>
        </p:nvCxnSpPr>
        <p:spPr>
          <a:xfrm>
            <a:off x="3419872" y="3289548"/>
            <a:ext cx="4392488" cy="0"/>
          </a:xfrm>
          <a:prstGeom prst="straightConnector1">
            <a:avLst/>
          </a:prstGeom>
          <a:ln w="19050">
            <a:solidFill>
              <a:srgbClr val="0070C0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文本框 39"/>
          <p:cNvSpPr txBox="1"/>
          <p:nvPr/>
        </p:nvSpPr>
        <p:spPr>
          <a:xfrm>
            <a:off x="4011176" y="2889736"/>
            <a:ext cx="93610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latin typeface="Myriad Pro Light SemiCond"/>
                <a:ea typeface="MS PGothic" charset="0"/>
                <a:cs typeface="Myriad Pro Light SemiCond"/>
              </a:rPr>
              <a:t>prepare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cxnSp>
        <p:nvCxnSpPr>
          <p:cNvPr id="42" name="直线箭头连接符 41"/>
          <p:cNvCxnSpPr/>
          <p:nvPr/>
        </p:nvCxnSpPr>
        <p:spPr>
          <a:xfrm>
            <a:off x="1085136" y="3450560"/>
            <a:ext cx="2088232" cy="0"/>
          </a:xfrm>
          <a:prstGeom prst="straightConnector1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文本框 43"/>
          <p:cNvSpPr txBox="1"/>
          <p:nvPr/>
        </p:nvSpPr>
        <p:spPr>
          <a:xfrm>
            <a:off x="1879888" y="3280256"/>
            <a:ext cx="504056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Myriad Pro Light SemiCond"/>
                <a:ea typeface="MS PGothic" charset="0"/>
                <a:cs typeface="Myriad Pro Light SemiCond"/>
              </a:rPr>
              <a:t>OK</a:t>
            </a:r>
            <a:endParaRPr lang="zh-CN" altLang="en-US" b="1" dirty="0">
              <a:latin typeface="Myriad Pro Light SemiCond"/>
              <a:ea typeface="MS PGothic" charset="0"/>
              <a:cs typeface="Myriad Pro Light SemiCond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6678" y="3680209"/>
            <a:ext cx="374340" cy="32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126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8" grpId="0" animBg="1"/>
      <p:bldP spid="5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Summary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2-phase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Commit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/>
          <a:lstStyle/>
          <a:p>
            <a:r>
              <a:rPr lang="en-US" altLang="zh-CN" dirty="0">
                <a:solidFill>
                  <a:schemeClr val="tx1"/>
                </a:solidFill>
              </a:rPr>
              <a:t>Two-phase commit </a:t>
            </a:r>
            <a:r>
              <a:rPr lang="en-US" altLang="zh-CN" b="0" dirty="0"/>
              <a:t>allows us to achieve </a:t>
            </a:r>
            <a:r>
              <a:rPr lang="en-US" altLang="zh-CN" dirty="0">
                <a:solidFill>
                  <a:schemeClr val="tx1"/>
                </a:solidFill>
              </a:rPr>
              <a:t>multi-site</a:t>
            </a:r>
            <a:r>
              <a:rPr lang="zh-CN" altLang="en-US" dirty="0">
                <a:solidFill>
                  <a:schemeClr val="tx1"/>
                </a:solidFill>
              </a:rPr>
              <a:t> </a:t>
            </a:r>
            <a:r>
              <a:rPr lang="en-US" altLang="zh-CN" dirty="0">
                <a:solidFill>
                  <a:schemeClr val="tx1"/>
                </a:solidFill>
              </a:rPr>
              <a:t>atomicity</a:t>
            </a:r>
            <a:r>
              <a:rPr lang="en-US" altLang="zh-CN" b="0" dirty="0"/>
              <a:t>:</a:t>
            </a:r>
            <a:r>
              <a:rPr lang="zh-CN" altLang="en-US" b="0" dirty="0"/>
              <a:t> </a:t>
            </a:r>
            <a:r>
              <a:rPr lang="en-US" altLang="zh-CN" b="0" dirty="0"/>
              <a:t>transaction</a:t>
            </a:r>
            <a:r>
              <a:rPr lang="zh-CN" altLang="en-US" b="0" dirty="0"/>
              <a:t> </a:t>
            </a:r>
            <a:r>
              <a:rPr lang="en-US" altLang="zh-CN" b="0" dirty="0"/>
              <a:t>remains atomic</a:t>
            </a:r>
            <a:r>
              <a:rPr lang="zh-CN" altLang="en-US" b="0" dirty="0"/>
              <a:t> </a:t>
            </a:r>
            <a:r>
              <a:rPr lang="en-US" altLang="zh-CN" b="0" dirty="0"/>
              <a:t>even</a:t>
            </a:r>
            <a:r>
              <a:rPr lang="zh-CN" altLang="en-US" b="0" dirty="0"/>
              <a:t> </a:t>
            </a:r>
            <a:r>
              <a:rPr lang="en-US" altLang="zh-CN" b="0" dirty="0"/>
              <a:t>when</a:t>
            </a:r>
            <a:r>
              <a:rPr lang="zh-CN" altLang="en-US" b="0" dirty="0"/>
              <a:t> </a:t>
            </a:r>
            <a:r>
              <a:rPr lang="en-US" altLang="zh-CN" b="0" dirty="0"/>
              <a:t>they</a:t>
            </a:r>
            <a:r>
              <a:rPr lang="zh-CN" altLang="en-US" b="0" dirty="0"/>
              <a:t> </a:t>
            </a:r>
            <a:r>
              <a:rPr lang="en-US" altLang="zh-CN" b="0" dirty="0"/>
              <a:t>require communication with multiple machines </a:t>
            </a:r>
            <a:endParaRPr lang="zh-CN" altLang="en-US" b="0" dirty="0"/>
          </a:p>
          <a:p>
            <a:r>
              <a:rPr lang="en-US" altLang="zh-CN" b="0" dirty="0"/>
              <a:t>In two-phase commit, failures prior to the commit point can be aborted. If workers (or the coordinator) fail after the commit point, </a:t>
            </a:r>
            <a:r>
              <a:rPr lang="en-US" altLang="zh-CN" dirty="0">
                <a:solidFill>
                  <a:schemeClr val="tx1"/>
                </a:solidFill>
              </a:rPr>
              <a:t>they recover into the </a:t>
            </a:r>
            <a:r>
              <a:rPr lang="en-US" altLang="zh-CN" dirty="0">
                <a:solidFill>
                  <a:srgbClr val="BD374B"/>
                </a:solidFill>
                <a:highlight>
                  <a:srgbClr val="FFFF00"/>
                </a:highlight>
              </a:rPr>
              <a:t>PREPARED</a:t>
            </a:r>
            <a:r>
              <a:rPr lang="en-US" altLang="zh-CN" dirty="0">
                <a:solidFill>
                  <a:schemeClr val="tx1"/>
                </a:solidFill>
              </a:rPr>
              <a:t> state</a:t>
            </a:r>
            <a:r>
              <a:rPr lang="en-US" altLang="zh-CN" b="0" dirty="0"/>
              <a:t>, and complete the transaction</a:t>
            </a:r>
          </a:p>
          <a:p>
            <a:r>
              <a:rPr lang="en-US" altLang="zh-CN" b="0" dirty="0"/>
              <a:t>Our remaining issue deals with availability and replication: we will replicate data across sites to improve availability, but must deal with keeping multiple copies of the data </a:t>
            </a:r>
            <a:r>
              <a:rPr lang="en-US" altLang="zh-CN" dirty="0"/>
              <a:t>consistent</a:t>
            </a:r>
          </a:p>
          <a:p>
            <a:endParaRPr lang="en-US" altLang="zh-CN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0456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Replication Consistency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Consistency</a:t>
            </a:r>
            <a:r>
              <a:rPr kumimoji="1" lang="zh-CN" altLang="en-US" sz="2000" b="0" dirty="0">
                <a:solidFill>
                  <a:srgbClr val="BD374B"/>
                </a:solidFill>
              </a:rPr>
              <a:t> </a:t>
            </a:r>
            <a:r>
              <a:rPr kumimoji="1" lang="en-US" altLang="zh-CN" sz="2000" b="0" dirty="0">
                <a:solidFill>
                  <a:srgbClr val="BD374B"/>
                </a:solidFill>
              </a:rPr>
              <a:t>across</a:t>
            </a:r>
            <a:r>
              <a:rPr kumimoji="1" lang="zh-CN" altLang="en-US" sz="2000" b="0" dirty="0">
                <a:solidFill>
                  <a:srgbClr val="BD374B"/>
                </a:solidFill>
              </a:rPr>
              <a:t> </a:t>
            </a:r>
            <a:r>
              <a:rPr kumimoji="1" lang="en-US" altLang="zh-CN" sz="2000" b="0" dirty="0">
                <a:solidFill>
                  <a:srgbClr val="BD374B"/>
                </a:solidFill>
              </a:rPr>
              <a:t>multiple</a:t>
            </a:r>
            <a:r>
              <a:rPr kumimoji="1" lang="zh-CN" altLang="en-US" sz="2000" b="0" dirty="0">
                <a:solidFill>
                  <a:srgbClr val="BD374B"/>
                </a:solidFill>
              </a:rPr>
              <a:t> </a:t>
            </a:r>
            <a:r>
              <a:rPr kumimoji="1" lang="en-US" altLang="zh-CN" sz="2000" b="0" dirty="0">
                <a:solidFill>
                  <a:srgbClr val="BD374B"/>
                </a:solidFill>
              </a:rPr>
              <a:t>machines</a:t>
            </a:r>
            <a:endParaRPr kumimoji="1" lang="zh-CN" altLang="en-US" sz="2000" b="0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603292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performance</a:t>
            </a:r>
          </a:p>
          <a:p>
            <a:pPr lvl="1"/>
            <a:r>
              <a:rPr kumimoji="1" lang="en-US" altLang="zh-CN" dirty="0"/>
              <a:t>Higher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D374B"/>
                </a:solidFill>
              </a:rPr>
              <a:t>throughput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concurrently</a:t>
            </a:r>
          </a:p>
          <a:p>
            <a:pPr lvl="1"/>
            <a:r>
              <a:rPr kumimoji="1" lang="en-US" altLang="zh-CN" dirty="0"/>
              <a:t>Lower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D374B"/>
                </a:solidFill>
              </a:rPr>
              <a:t>latency</a:t>
            </a:r>
            <a:r>
              <a:rPr kumimoji="1" lang="en-US" altLang="zh-CN" dirty="0"/>
              <a:t>:</a:t>
            </a:r>
            <a:r>
              <a:rPr kumimoji="1" lang="zh-CN" altLang="en-US" dirty="0"/>
              <a:t> </a:t>
            </a:r>
            <a:r>
              <a:rPr kumimoji="1" lang="en-US" altLang="zh-CN" dirty="0"/>
              <a:t>cache</a:t>
            </a:r>
            <a:r>
              <a:rPr kumimoji="1" lang="zh-CN" altLang="en-US" dirty="0"/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also</a:t>
            </a:r>
            <a:r>
              <a:rPr kumimoji="1" lang="zh-CN" altLang="en-US" dirty="0"/>
              <a:t> </a:t>
            </a:r>
            <a:r>
              <a:rPr kumimoji="1" lang="en-US" altLang="zh-CN" dirty="0"/>
              <a:t>a</a:t>
            </a:r>
            <a:r>
              <a:rPr kumimoji="1" lang="zh-CN" altLang="en-US" dirty="0"/>
              <a:t> </a:t>
            </a:r>
            <a:r>
              <a:rPr kumimoji="1" lang="en-US" altLang="zh-CN" dirty="0"/>
              <a:t>form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replication</a:t>
            </a:r>
          </a:p>
          <a:p>
            <a:r>
              <a:rPr kumimoji="1" lang="en-US" altLang="zh-CN" dirty="0"/>
              <a:t>For</a:t>
            </a:r>
            <a:r>
              <a:rPr kumimoji="1" lang="zh-CN" altLang="en-US" dirty="0"/>
              <a:t> </a:t>
            </a:r>
            <a:r>
              <a:rPr kumimoji="1" lang="en-US" altLang="zh-CN" dirty="0"/>
              <a:t>fault</a:t>
            </a:r>
            <a:r>
              <a:rPr kumimoji="1" lang="zh-CN" altLang="en-US" dirty="0"/>
              <a:t> </a:t>
            </a:r>
            <a:r>
              <a:rPr kumimoji="1" lang="en-US" altLang="zh-CN" dirty="0"/>
              <a:t>tolerance</a:t>
            </a:r>
          </a:p>
          <a:p>
            <a:pPr lvl="1"/>
            <a:r>
              <a:rPr kumimoji="1" lang="en-US" altLang="zh-CN" dirty="0"/>
              <a:t>Maintain</a:t>
            </a:r>
            <a:r>
              <a:rPr kumimoji="1" lang="zh-CN" altLang="en-US" dirty="0"/>
              <a:t> </a:t>
            </a:r>
            <a:r>
              <a:rPr kumimoji="1" lang="en-US" altLang="zh-CN" dirty="0">
                <a:solidFill>
                  <a:srgbClr val="BD374B"/>
                </a:solidFill>
              </a:rPr>
              <a:t>availability</a:t>
            </a:r>
            <a:r>
              <a:rPr kumimoji="1" lang="zh-CN" altLang="en-US" dirty="0"/>
              <a:t> </a:t>
            </a:r>
            <a:r>
              <a:rPr kumimoji="1" lang="en-US" altLang="zh-CN" dirty="0"/>
              <a:t>even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some</a:t>
            </a:r>
            <a:r>
              <a:rPr kumimoji="1" lang="zh-CN" altLang="en-US" dirty="0"/>
              <a:t> </a:t>
            </a:r>
            <a:r>
              <a:rPr kumimoji="1" lang="en-US" altLang="zh-CN" dirty="0"/>
              <a:t>replicas</a:t>
            </a:r>
            <a:r>
              <a:rPr kumimoji="1" lang="zh-CN" altLang="en-US" dirty="0"/>
              <a:t> </a:t>
            </a:r>
            <a:r>
              <a:rPr kumimoji="1" lang="en-US" altLang="zh-CN" dirty="0"/>
              <a:t>fail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5" name="Picture 2" descr="一把筷子折不断，很好的体现了团队合作的力量。">
            <a:extLst>
              <a:ext uri="{FF2B5EF4-FFF2-40B4-BE49-F238E27FC236}">
                <a16:creationId xmlns:a16="http://schemas.microsoft.com/office/drawing/2014/main" id="{165DEADE-4DF4-544B-B4B0-803A4B05C7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404" y="3316400"/>
            <a:ext cx="4291219" cy="1980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2927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337B13-917F-7B43-B199-141F7035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the challenges of replication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F50C61-D695-C544-93FC-443A112DC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77722" cy="3771636"/>
          </a:xfrm>
        </p:spPr>
        <p:txBody>
          <a:bodyPr/>
          <a:lstStyle/>
          <a:p>
            <a:r>
              <a:rPr kumimoji="1" lang="en-US" altLang="zh-CN" dirty="0"/>
              <a:t>Suppose a file (image) is replicated on three servers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B4D206-F32E-FA43-88C4-15DF3E8D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30E68C72-F1A6-344C-A85C-3828654181F0}"/>
              </a:ext>
            </a:extLst>
          </p:cNvPr>
          <p:cNvGrpSpPr/>
          <p:nvPr/>
        </p:nvGrpSpPr>
        <p:grpSpPr>
          <a:xfrm>
            <a:off x="4871651" y="3643259"/>
            <a:ext cx="1083951" cy="1234855"/>
            <a:chOff x="6030246" y="2294861"/>
            <a:chExt cx="1083951" cy="1234855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C240FE70-E02C-5D43-89F7-A6BF0384A6A1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4" name="一个圆顶角并剪去另一个顶角的矩形 23">
              <a:extLst>
                <a:ext uri="{FF2B5EF4-FFF2-40B4-BE49-F238E27FC236}">
                  <a16:creationId xmlns:a16="http://schemas.microsoft.com/office/drawing/2014/main" id="{79EF89F8-6ED2-0A41-B97D-FBD37B569113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578381C6-702D-3C4A-8DD0-1FEB3698F7C4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16B540B0-3235-4B4C-8EE8-460F0382BC93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B63D013B-2972-8B48-B73F-135A0752CCF3}"/>
              </a:ext>
            </a:extLst>
          </p:cNvPr>
          <p:cNvGrpSpPr/>
          <p:nvPr/>
        </p:nvGrpSpPr>
        <p:grpSpPr>
          <a:xfrm>
            <a:off x="5364088" y="1683690"/>
            <a:ext cx="2662054" cy="1161563"/>
            <a:chOff x="5838980" y="4329138"/>
            <a:chExt cx="2662054" cy="1161563"/>
          </a:xfrm>
        </p:grpSpPr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5FDB2907-CD90-584B-B5B7-C08E34FBDD9F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E757C27A-03EC-D543-B248-F23B598EB6BA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FE9699C6-8369-E545-9C1B-B824C7FB4ACA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416F9FA8-5003-934A-A6E3-9205E8234544}"/>
              </a:ext>
            </a:extLst>
          </p:cNvPr>
          <p:cNvGrpSpPr/>
          <p:nvPr/>
        </p:nvGrpSpPr>
        <p:grpSpPr>
          <a:xfrm>
            <a:off x="7567699" y="3643259"/>
            <a:ext cx="1083951" cy="1234855"/>
            <a:chOff x="6030246" y="2294861"/>
            <a:chExt cx="1083951" cy="1234855"/>
          </a:xfrm>
        </p:grpSpPr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E33DAB88-E09A-B446-B5E8-62CC3CE4E876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33" name="一个圆顶角并剪去另一个顶角的矩形 32">
              <a:extLst>
                <a:ext uri="{FF2B5EF4-FFF2-40B4-BE49-F238E27FC236}">
                  <a16:creationId xmlns:a16="http://schemas.microsoft.com/office/drawing/2014/main" id="{F247341F-50DA-4D4C-B66D-71D0F4966F0F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2C28A450-F159-AB4B-93FB-ABCD5ADD25A4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50C0F78F-8C8B-0C42-B89D-75C51B6DBD76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9FF03718-CBF9-9844-B4A8-C290E3C79EAA}"/>
              </a:ext>
            </a:extLst>
          </p:cNvPr>
          <p:cNvGrpSpPr/>
          <p:nvPr/>
        </p:nvGrpSpPr>
        <p:grpSpPr>
          <a:xfrm>
            <a:off x="5599802" y="2960435"/>
            <a:ext cx="2341033" cy="549539"/>
            <a:chOff x="6020854" y="1449708"/>
            <a:chExt cx="2341033" cy="549539"/>
          </a:xfrm>
        </p:grpSpPr>
        <p:sp>
          <p:nvSpPr>
            <p:cNvPr id="37" name="云形 36">
              <a:extLst>
                <a:ext uri="{FF2B5EF4-FFF2-40B4-BE49-F238E27FC236}">
                  <a16:creationId xmlns:a16="http://schemas.microsoft.com/office/drawing/2014/main" id="{E97DE56B-AAA6-E645-AEBE-8E22AAE1BDF3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E9477BE4-5C6F-3240-B24E-BF3CEFCD649D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dirty="0">
                  <a:solidFill>
                    <a:srgbClr val="000000"/>
                  </a:solidFill>
                </a:rPr>
                <a:t>Local area network</a:t>
              </a:r>
              <a:endParaRPr lang="zh-CN" altLang="en-US" sz="1500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B0D4B441-FA8E-644A-8074-B88355E8967A}"/>
              </a:ext>
            </a:extLst>
          </p:cNvPr>
          <p:cNvGrpSpPr/>
          <p:nvPr/>
        </p:nvGrpSpPr>
        <p:grpSpPr>
          <a:xfrm>
            <a:off x="6209223" y="3643259"/>
            <a:ext cx="1083951" cy="1234855"/>
            <a:chOff x="6030246" y="2294861"/>
            <a:chExt cx="1083951" cy="1234855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95A1FACC-4380-8540-884B-3C49F0E082A5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41" name="一个圆顶角并剪去另一个顶角的矩形 40">
              <a:extLst>
                <a:ext uri="{FF2B5EF4-FFF2-40B4-BE49-F238E27FC236}">
                  <a16:creationId xmlns:a16="http://schemas.microsoft.com/office/drawing/2014/main" id="{6ECD57F4-5065-074D-8A12-9E512DBA6EB7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919344D2-9954-5B46-870F-BBD92D0A879A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AEEAAF0-3665-2D41-B0AE-89C096492789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</p:spTree>
    <p:extLst>
      <p:ext uri="{BB962C8B-B14F-4D97-AF65-F5344CB8AC3E}">
        <p14:creationId xmlns:p14="http://schemas.microsoft.com/office/powerpoint/2010/main" val="301499029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337B13-917F-7B43-B199-141F7035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the challenges of replication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F50C61-D695-C544-93FC-443A112DC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77722" cy="3771636"/>
          </a:xfrm>
        </p:spPr>
        <p:txBody>
          <a:bodyPr/>
          <a:lstStyle/>
          <a:p>
            <a:r>
              <a:rPr kumimoji="1" lang="en-US" altLang="zh-CN" dirty="0"/>
              <a:t>Suppose a file (image) is replicated on three servers</a:t>
            </a:r>
          </a:p>
          <a:p>
            <a:pPr marL="342900" lvl="0" indent="-342900">
              <a:buFontTx/>
              <a:buAutoNum type="arabicPeriod"/>
            </a:pPr>
            <a:r>
              <a:rPr kumimoji="1" lang="en-US" altLang="zh-CN" b="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Application put file </a:t>
            </a:r>
            <a:r>
              <a:rPr kumimoji="1" lang="en-US" altLang="zh-CN" dirty="0">
                <a:solidFill>
                  <a:srgbClr val="FF7E79"/>
                </a:solidFill>
                <a:ea typeface="微软雅黑" panose="020B0503020204020204" pitchFamily="34" charset="-122"/>
              </a:rPr>
              <a:t>A</a:t>
            </a:r>
            <a:r>
              <a:rPr kumimoji="1" lang="en-US" altLang="zh-CN" b="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 to one server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B4D206-F32E-FA43-88C4-15DF3E8D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5F98BE9-29C7-424E-A5CB-363EC29EC60C}"/>
              </a:ext>
            </a:extLst>
          </p:cNvPr>
          <p:cNvSpPr txBox="1"/>
          <p:nvPr/>
        </p:nvSpPr>
        <p:spPr>
          <a:xfrm>
            <a:off x="2009775" y="19335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244EFE08-E57E-F64F-A49F-C31A726222D5}"/>
              </a:ext>
            </a:extLst>
          </p:cNvPr>
          <p:cNvGrpSpPr/>
          <p:nvPr/>
        </p:nvGrpSpPr>
        <p:grpSpPr>
          <a:xfrm>
            <a:off x="4871651" y="3643259"/>
            <a:ext cx="1083951" cy="1234855"/>
            <a:chOff x="6030246" y="2294861"/>
            <a:chExt cx="1083951" cy="123485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CA762060-970C-7047-A2E6-4A4DB60F3F2D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47" name="一个圆顶角并剪去另一个顶角的矩形 46">
              <a:extLst>
                <a:ext uri="{FF2B5EF4-FFF2-40B4-BE49-F238E27FC236}">
                  <a16:creationId xmlns:a16="http://schemas.microsoft.com/office/drawing/2014/main" id="{31D20A14-E804-694B-8989-423FC4EC21F0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2DA439F5-C648-5840-9846-529CA613665C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5AA80A45-EFFF-0044-A865-23BB015EB66E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A2A5DB62-F90C-F74C-BAB1-07A038D4A167}"/>
              </a:ext>
            </a:extLst>
          </p:cNvPr>
          <p:cNvGrpSpPr/>
          <p:nvPr/>
        </p:nvGrpSpPr>
        <p:grpSpPr>
          <a:xfrm>
            <a:off x="5364088" y="1683690"/>
            <a:ext cx="2662054" cy="1161563"/>
            <a:chOff x="5838980" y="4329138"/>
            <a:chExt cx="2662054" cy="1161563"/>
          </a:xfrm>
        </p:grpSpPr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F4C4A24E-EEAE-2D4A-8A44-E10891DA0CF6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52" name="圆角矩形 51">
              <a:extLst>
                <a:ext uri="{FF2B5EF4-FFF2-40B4-BE49-F238E27FC236}">
                  <a16:creationId xmlns:a16="http://schemas.microsoft.com/office/drawing/2014/main" id="{20900F28-8CBF-8647-AB1F-E76CA08B9AD5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6E68FE13-E402-9448-B6D2-247E63B72E51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CF2257F2-AAE8-F14A-B09C-CD1CC7EC52C5}"/>
              </a:ext>
            </a:extLst>
          </p:cNvPr>
          <p:cNvGrpSpPr/>
          <p:nvPr/>
        </p:nvGrpSpPr>
        <p:grpSpPr>
          <a:xfrm>
            <a:off x="7567699" y="3643259"/>
            <a:ext cx="1083951" cy="1234855"/>
            <a:chOff x="6030246" y="2294861"/>
            <a:chExt cx="1083951" cy="1234855"/>
          </a:xfrm>
        </p:grpSpPr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9DEA5418-058F-2B4E-933F-913B7CBF3564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56" name="一个圆顶角并剪去另一个顶角的矩形 55">
              <a:extLst>
                <a:ext uri="{FF2B5EF4-FFF2-40B4-BE49-F238E27FC236}">
                  <a16:creationId xmlns:a16="http://schemas.microsoft.com/office/drawing/2014/main" id="{802EF682-8C08-404F-84D7-38FB6BA9B657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3339E3C4-074E-AA4C-ABD2-F1F3EFECB086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F711A38C-7EC2-5E4B-ABB7-6B46748C8DDF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05A0F955-EF41-6A42-AFFA-940724F3AD51}"/>
              </a:ext>
            </a:extLst>
          </p:cNvPr>
          <p:cNvGrpSpPr/>
          <p:nvPr/>
        </p:nvGrpSpPr>
        <p:grpSpPr>
          <a:xfrm>
            <a:off x="6209223" y="3643259"/>
            <a:ext cx="1083951" cy="1234855"/>
            <a:chOff x="6030246" y="2294861"/>
            <a:chExt cx="1083951" cy="1234855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D16D5322-9D2B-3740-B59F-E0F62068DE22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61" name="一个圆顶角并剪去另一个顶角的矩形 60">
              <a:extLst>
                <a:ext uri="{FF2B5EF4-FFF2-40B4-BE49-F238E27FC236}">
                  <a16:creationId xmlns:a16="http://schemas.microsoft.com/office/drawing/2014/main" id="{2BAE6950-966F-D949-A61D-029726E4A330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881F95A4-3711-3A4B-8107-E35BD267392B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63" name="矩形 62">
              <a:extLst>
                <a:ext uri="{FF2B5EF4-FFF2-40B4-BE49-F238E27FC236}">
                  <a16:creationId xmlns:a16="http://schemas.microsoft.com/office/drawing/2014/main" id="{3AA52C5B-1041-594F-9EFB-1F668F39E6D0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sp>
        <p:nvSpPr>
          <p:cNvPr id="64" name="任意形状 63">
            <a:extLst>
              <a:ext uri="{FF2B5EF4-FFF2-40B4-BE49-F238E27FC236}">
                <a16:creationId xmlns:a16="http://schemas.microsoft.com/office/drawing/2014/main" id="{0A43A76C-E2EB-714E-9BB7-56DBDB287F5B}"/>
              </a:ext>
            </a:extLst>
          </p:cNvPr>
          <p:cNvSpPr/>
          <p:nvPr/>
        </p:nvSpPr>
        <p:spPr>
          <a:xfrm>
            <a:off x="5011246" y="2883606"/>
            <a:ext cx="936237" cy="813536"/>
          </a:xfrm>
          <a:custGeom>
            <a:avLst/>
            <a:gdLst>
              <a:gd name="connsiteX0" fmla="*/ 860685 w 936237"/>
              <a:gd name="connsiteY0" fmla="*/ 12818 h 813536"/>
              <a:gd name="connsiteX1" fmla="*/ 924940 w 936237"/>
              <a:gd name="connsiteY1" fmla="*/ 86958 h 813536"/>
              <a:gd name="connsiteX2" fmla="*/ 855742 w 936237"/>
              <a:gd name="connsiteY2" fmla="*/ 665255 h 813536"/>
              <a:gd name="connsiteX3" fmla="*/ 188477 w 936237"/>
              <a:gd name="connsiteY3" fmla="*/ 452718 h 813536"/>
              <a:gd name="connsiteX4" fmla="*/ 5597 w 936237"/>
              <a:gd name="connsiteY4" fmla="*/ 462604 h 813536"/>
              <a:gd name="connsiteX5" fmla="*/ 64910 w 936237"/>
              <a:gd name="connsiteY5" fmla="*/ 813536 h 813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6237" h="813536">
                <a:moveTo>
                  <a:pt x="860685" y="12818"/>
                </a:moveTo>
                <a:cubicBezTo>
                  <a:pt x="893224" y="-4482"/>
                  <a:pt x="925764" y="-21781"/>
                  <a:pt x="924940" y="86958"/>
                </a:cubicBezTo>
                <a:cubicBezTo>
                  <a:pt x="924116" y="195697"/>
                  <a:pt x="978486" y="604295"/>
                  <a:pt x="855742" y="665255"/>
                </a:cubicBezTo>
                <a:cubicBezTo>
                  <a:pt x="732998" y="726215"/>
                  <a:pt x="330168" y="486493"/>
                  <a:pt x="188477" y="452718"/>
                </a:cubicBezTo>
                <a:cubicBezTo>
                  <a:pt x="46786" y="418943"/>
                  <a:pt x="26191" y="402468"/>
                  <a:pt x="5597" y="462604"/>
                </a:cubicBezTo>
                <a:cubicBezTo>
                  <a:pt x="-14998" y="522740"/>
                  <a:pt x="24956" y="668138"/>
                  <a:pt x="64910" y="813536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65" name="组合 64">
            <a:extLst>
              <a:ext uri="{FF2B5EF4-FFF2-40B4-BE49-F238E27FC236}">
                <a16:creationId xmlns:a16="http://schemas.microsoft.com/office/drawing/2014/main" id="{7DBEB996-AA92-D64C-B66F-E897DFB87B67}"/>
              </a:ext>
            </a:extLst>
          </p:cNvPr>
          <p:cNvGrpSpPr/>
          <p:nvPr/>
        </p:nvGrpSpPr>
        <p:grpSpPr>
          <a:xfrm>
            <a:off x="5114619" y="3176676"/>
            <a:ext cx="312906" cy="369332"/>
            <a:chOff x="4946615" y="1246864"/>
            <a:chExt cx="312906" cy="369332"/>
          </a:xfrm>
        </p:grpSpPr>
        <p:sp>
          <p:nvSpPr>
            <p:cNvPr id="66" name="椭圆 65">
              <a:extLst>
                <a:ext uri="{FF2B5EF4-FFF2-40B4-BE49-F238E27FC236}">
                  <a16:creationId xmlns:a16="http://schemas.microsoft.com/office/drawing/2014/main" id="{428B5D85-F67E-E640-B755-23D410AF9754}"/>
                </a:ext>
              </a:extLst>
            </p:cNvPr>
            <p:cNvSpPr/>
            <p:nvPr/>
          </p:nvSpPr>
          <p:spPr>
            <a:xfrm>
              <a:off x="4960968" y="1273324"/>
              <a:ext cx="288000" cy="28803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7" name="文本框 66">
              <a:extLst>
                <a:ext uri="{FF2B5EF4-FFF2-40B4-BE49-F238E27FC236}">
                  <a16:creationId xmlns:a16="http://schemas.microsoft.com/office/drawing/2014/main" id="{0CE87469-EEEB-7C4D-9AB6-F6C5DB967604}"/>
                </a:ext>
              </a:extLst>
            </p:cNvPr>
            <p:cNvSpPr txBox="1"/>
            <p:nvPr/>
          </p:nvSpPr>
          <p:spPr>
            <a:xfrm>
              <a:off x="4946615" y="124686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1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id="{03873B32-38C7-614D-8EC9-D445A965F68E}"/>
              </a:ext>
            </a:extLst>
          </p:cNvPr>
          <p:cNvGrpSpPr/>
          <p:nvPr/>
        </p:nvGrpSpPr>
        <p:grpSpPr>
          <a:xfrm>
            <a:off x="5599802" y="2960435"/>
            <a:ext cx="2341033" cy="549539"/>
            <a:chOff x="6020854" y="1449708"/>
            <a:chExt cx="2341033" cy="549539"/>
          </a:xfrm>
        </p:grpSpPr>
        <p:sp>
          <p:nvSpPr>
            <p:cNvPr id="69" name="云形 68">
              <a:extLst>
                <a:ext uri="{FF2B5EF4-FFF2-40B4-BE49-F238E27FC236}">
                  <a16:creationId xmlns:a16="http://schemas.microsoft.com/office/drawing/2014/main" id="{44ED81F3-2D1F-1740-A93E-9CD05A9CC20A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0" name="矩形 69">
              <a:extLst>
                <a:ext uri="{FF2B5EF4-FFF2-40B4-BE49-F238E27FC236}">
                  <a16:creationId xmlns:a16="http://schemas.microsoft.com/office/drawing/2014/main" id="{62ED797B-9758-9240-8373-C5FA3D0001C4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dirty="0">
                  <a:solidFill>
                    <a:srgbClr val="000000"/>
                  </a:solidFill>
                </a:rPr>
                <a:t>Local area network</a:t>
              </a:r>
              <a:endParaRPr lang="zh-CN" altLang="en-US" sz="1500" dirty="0"/>
            </a:p>
          </p:txBody>
        </p:sp>
      </p:grpSp>
      <p:pic>
        <p:nvPicPr>
          <p:cNvPr id="71" name="图片 70">
            <a:extLst>
              <a:ext uri="{FF2B5EF4-FFF2-40B4-BE49-F238E27FC236}">
                <a16:creationId xmlns:a16="http://schemas.microsoft.com/office/drawing/2014/main" id="{654EE0DC-779F-9445-A137-C8F21A5271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6842" y="2767909"/>
            <a:ext cx="187674" cy="18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6750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337B13-917F-7B43-B199-141F7035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the challenges of replication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F50C61-D695-C544-93FC-443A112DC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77722" cy="3771636"/>
          </a:xfrm>
        </p:spPr>
        <p:txBody>
          <a:bodyPr/>
          <a:lstStyle/>
          <a:p>
            <a:r>
              <a:rPr kumimoji="1" lang="en-US" altLang="zh-CN" dirty="0"/>
              <a:t>Suppose a file (image) is replicated on three servers</a:t>
            </a:r>
          </a:p>
          <a:p>
            <a:pPr marL="342900" lvl="0" indent="-342900">
              <a:buFontTx/>
              <a:buAutoNum type="arabicPeriod"/>
            </a:pPr>
            <a:r>
              <a:rPr kumimoji="1" lang="en-US" altLang="zh-CN" b="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Application put file </a:t>
            </a:r>
            <a:r>
              <a:rPr kumimoji="1" lang="en-US" altLang="zh-CN" dirty="0">
                <a:solidFill>
                  <a:srgbClr val="FF7E79"/>
                </a:solidFill>
                <a:ea typeface="微软雅黑" panose="020B0503020204020204" pitchFamily="34" charset="-122"/>
              </a:rPr>
              <a:t>A</a:t>
            </a:r>
            <a:r>
              <a:rPr kumimoji="1" lang="en-US" altLang="zh-CN" b="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 to one server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b="0" dirty="0"/>
              <a:t>The server crashed</a:t>
            </a:r>
          </a:p>
          <a:p>
            <a:pPr marL="342900" lvl="0" indent="-342900">
              <a:buFontTx/>
              <a:buAutoNum type="arabicPeriod"/>
            </a:pPr>
            <a:endParaRPr kumimoji="1" lang="en-US" altLang="zh-CN" b="0" dirty="0">
              <a:solidFill>
                <a:srgbClr val="000000">
                  <a:lumMod val="75000"/>
                  <a:lumOff val="25000"/>
                </a:srgbClr>
              </a:solidFill>
              <a:ea typeface="微软雅黑" panose="020B0503020204020204" pitchFamily="34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B4D206-F32E-FA43-88C4-15DF3E8D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5F98BE9-29C7-424E-A5CB-363EC29EC60C}"/>
              </a:ext>
            </a:extLst>
          </p:cNvPr>
          <p:cNvSpPr txBox="1"/>
          <p:nvPr/>
        </p:nvSpPr>
        <p:spPr>
          <a:xfrm>
            <a:off x="2009775" y="19335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93564DEF-BDAA-4843-AAFA-5ED534DBEEE0}"/>
              </a:ext>
            </a:extLst>
          </p:cNvPr>
          <p:cNvGrpSpPr/>
          <p:nvPr/>
        </p:nvGrpSpPr>
        <p:grpSpPr>
          <a:xfrm>
            <a:off x="4871651" y="3643259"/>
            <a:ext cx="1083951" cy="1234855"/>
            <a:chOff x="6030246" y="2294861"/>
            <a:chExt cx="1083951" cy="1234855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571A311A-DBD9-074D-8200-855A8E25833F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36" name="一个圆顶角并剪去另一个顶角的矩形 35">
              <a:extLst>
                <a:ext uri="{FF2B5EF4-FFF2-40B4-BE49-F238E27FC236}">
                  <a16:creationId xmlns:a16="http://schemas.microsoft.com/office/drawing/2014/main" id="{DC92E260-6519-334F-8217-3C7EB3F8972C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DE33E6F0-0009-AA46-B9A6-933A5D240C9C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867B72FE-5373-1748-A3D0-D7F641B11E6F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id="{EAE590EE-1E0C-5943-92C3-454F444DD238}"/>
              </a:ext>
            </a:extLst>
          </p:cNvPr>
          <p:cNvGrpSpPr/>
          <p:nvPr/>
        </p:nvGrpSpPr>
        <p:grpSpPr>
          <a:xfrm>
            <a:off x="5364088" y="1683690"/>
            <a:ext cx="2662054" cy="1161563"/>
            <a:chOff x="5838980" y="4329138"/>
            <a:chExt cx="2662054" cy="1161563"/>
          </a:xfrm>
        </p:grpSpPr>
        <p:sp>
          <p:nvSpPr>
            <p:cNvPr id="40" name="矩形 39">
              <a:extLst>
                <a:ext uri="{FF2B5EF4-FFF2-40B4-BE49-F238E27FC236}">
                  <a16:creationId xmlns:a16="http://schemas.microsoft.com/office/drawing/2014/main" id="{A48EA4F6-B21B-DD48-A21E-BE69091FE51C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41" name="圆角矩形 40">
              <a:extLst>
                <a:ext uri="{FF2B5EF4-FFF2-40B4-BE49-F238E27FC236}">
                  <a16:creationId xmlns:a16="http://schemas.microsoft.com/office/drawing/2014/main" id="{7EB77FB9-04A5-974C-944E-4812152895E1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id="{04ACE275-CEA0-9949-A8AB-8BD18D4074D7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2E0B90D1-3EAD-934D-9300-4481306E21B2}"/>
              </a:ext>
            </a:extLst>
          </p:cNvPr>
          <p:cNvGrpSpPr/>
          <p:nvPr/>
        </p:nvGrpSpPr>
        <p:grpSpPr>
          <a:xfrm>
            <a:off x="7567699" y="3643259"/>
            <a:ext cx="1083951" cy="1234855"/>
            <a:chOff x="6030246" y="2294861"/>
            <a:chExt cx="1083951" cy="1234855"/>
          </a:xfrm>
        </p:grpSpPr>
        <p:sp>
          <p:nvSpPr>
            <p:cNvPr id="72" name="矩形 71">
              <a:extLst>
                <a:ext uri="{FF2B5EF4-FFF2-40B4-BE49-F238E27FC236}">
                  <a16:creationId xmlns:a16="http://schemas.microsoft.com/office/drawing/2014/main" id="{0CCD894A-48D1-0A4F-8DE9-45A162297D28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73" name="一个圆顶角并剪去另一个顶角的矩形 72">
              <a:extLst>
                <a:ext uri="{FF2B5EF4-FFF2-40B4-BE49-F238E27FC236}">
                  <a16:creationId xmlns:a16="http://schemas.microsoft.com/office/drawing/2014/main" id="{1EDCEEF0-668D-EC43-A083-4DE95725C578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4" name="矩形 73">
              <a:extLst>
                <a:ext uri="{FF2B5EF4-FFF2-40B4-BE49-F238E27FC236}">
                  <a16:creationId xmlns:a16="http://schemas.microsoft.com/office/drawing/2014/main" id="{7682481B-6B7E-6949-96A5-34E5F9412659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id="{2BCC746B-AC18-6D46-BD0C-A00EFD460785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E1E7E796-CD15-C347-BD7A-2A6B9FF12945}"/>
              </a:ext>
            </a:extLst>
          </p:cNvPr>
          <p:cNvGrpSpPr/>
          <p:nvPr/>
        </p:nvGrpSpPr>
        <p:grpSpPr>
          <a:xfrm>
            <a:off x="6209223" y="3643259"/>
            <a:ext cx="1083951" cy="1234855"/>
            <a:chOff x="6030246" y="2294861"/>
            <a:chExt cx="1083951" cy="1234855"/>
          </a:xfrm>
        </p:grpSpPr>
        <p:sp>
          <p:nvSpPr>
            <p:cNvPr id="77" name="矩形 76">
              <a:extLst>
                <a:ext uri="{FF2B5EF4-FFF2-40B4-BE49-F238E27FC236}">
                  <a16:creationId xmlns:a16="http://schemas.microsoft.com/office/drawing/2014/main" id="{44BCBE30-A405-2D46-9DC4-6F784CE8A8CB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78" name="一个圆顶角并剪去另一个顶角的矩形 77">
              <a:extLst>
                <a:ext uri="{FF2B5EF4-FFF2-40B4-BE49-F238E27FC236}">
                  <a16:creationId xmlns:a16="http://schemas.microsoft.com/office/drawing/2014/main" id="{AC14B916-B730-944E-8E83-26873C20375D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id="{88C44E2A-2A99-5747-83B0-A3420FE87B5B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80" name="矩形 79">
              <a:extLst>
                <a:ext uri="{FF2B5EF4-FFF2-40B4-BE49-F238E27FC236}">
                  <a16:creationId xmlns:a16="http://schemas.microsoft.com/office/drawing/2014/main" id="{0B7F3AFB-FA07-7544-9B1E-C01E89739B47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81" name="组合 80">
            <a:extLst>
              <a:ext uri="{FF2B5EF4-FFF2-40B4-BE49-F238E27FC236}">
                <a16:creationId xmlns:a16="http://schemas.microsoft.com/office/drawing/2014/main" id="{0EE7CE10-54E1-FA46-A21A-5965147506AA}"/>
              </a:ext>
            </a:extLst>
          </p:cNvPr>
          <p:cNvGrpSpPr/>
          <p:nvPr/>
        </p:nvGrpSpPr>
        <p:grpSpPr>
          <a:xfrm>
            <a:off x="5254364" y="3463157"/>
            <a:ext cx="312906" cy="369332"/>
            <a:chOff x="4946615" y="1246864"/>
            <a:chExt cx="312906" cy="369332"/>
          </a:xfrm>
        </p:grpSpPr>
        <p:sp>
          <p:nvSpPr>
            <p:cNvPr id="82" name="椭圆 81">
              <a:extLst>
                <a:ext uri="{FF2B5EF4-FFF2-40B4-BE49-F238E27FC236}">
                  <a16:creationId xmlns:a16="http://schemas.microsoft.com/office/drawing/2014/main" id="{A20A924E-E877-0943-AEAC-CFDCCF443C50}"/>
                </a:ext>
              </a:extLst>
            </p:cNvPr>
            <p:cNvSpPr/>
            <p:nvPr/>
          </p:nvSpPr>
          <p:spPr>
            <a:xfrm>
              <a:off x="4960968" y="1273324"/>
              <a:ext cx="288000" cy="28803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3" name="文本框 82">
              <a:extLst>
                <a:ext uri="{FF2B5EF4-FFF2-40B4-BE49-F238E27FC236}">
                  <a16:creationId xmlns:a16="http://schemas.microsoft.com/office/drawing/2014/main" id="{66BC098E-D415-3743-9CFE-11A5D4F207D4}"/>
                </a:ext>
              </a:extLst>
            </p:cNvPr>
            <p:cNvSpPr txBox="1"/>
            <p:nvPr/>
          </p:nvSpPr>
          <p:spPr>
            <a:xfrm>
              <a:off x="4946615" y="124686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2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4" name="组合 83">
            <a:extLst>
              <a:ext uri="{FF2B5EF4-FFF2-40B4-BE49-F238E27FC236}">
                <a16:creationId xmlns:a16="http://schemas.microsoft.com/office/drawing/2014/main" id="{FF66DEA3-46BB-DA49-AE3D-43D57979173E}"/>
              </a:ext>
            </a:extLst>
          </p:cNvPr>
          <p:cNvGrpSpPr/>
          <p:nvPr/>
        </p:nvGrpSpPr>
        <p:grpSpPr>
          <a:xfrm>
            <a:off x="5599802" y="2960435"/>
            <a:ext cx="2341033" cy="549539"/>
            <a:chOff x="6020854" y="1449708"/>
            <a:chExt cx="2341033" cy="549539"/>
          </a:xfrm>
        </p:grpSpPr>
        <p:sp>
          <p:nvSpPr>
            <p:cNvPr id="85" name="云形 84">
              <a:extLst>
                <a:ext uri="{FF2B5EF4-FFF2-40B4-BE49-F238E27FC236}">
                  <a16:creationId xmlns:a16="http://schemas.microsoft.com/office/drawing/2014/main" id="{8C0115AF-5217-7445-8A55-DDCA9606A7CB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6" name="矩形 85">
              <a:extLst>
                <a:ext uri="{FF2B5EF4-FFF2-40B4-BE49-F238E27FC236}">
                  <a16:creationId xmlns:a16="http://schemas.microsoft.com/office/drawing/2014/main" id="{2EB06FB2-A0B1-214E-A376-CCDEAFCAE471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dirty="0">
                  <a:solidFill>
                    <a:srgbClr val="000000"/>
                  </a:solidFill>
                </a:rPr>
                <a:t>Local area network</a:t>
              </a:r>
              <a:endParaRPr lang="zh-CN" altLang="en-US" sz="1500" dirty="0"/>
            </a:p>
          </p:txBody>
        </p:sp>
      </p:grpSp>
      <p:pic>
        <p:nvPicPr>
          <p:cNvPr id="87" name="图片 86">
            <a:extLst>
              <a:ext uri="{FF2B5EF4-FFF2-40B4-BE49-F238E27FC236}">
                <a16:creationId xmlns:a16="http://schemas.microsoft.com/office/drawing/2014/main" id="{32161541-826F-3F43-817A-95D556D9599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1557" y="4005872"/>
            <a:ext cx="187674" cy="187674"/>
          </a:xfrm>
          <a:prstGeom prst="rect">
            <a:avLst/>
          </a:prstGeom>
        </p:spPr>
      </p:pic>
      <p:sp>
        <p:nvSpPr>
          <p:cNvPr id="88" name="矩形 87">
            <a:extLst>
              <a:ext uri="{FF2B5EF4-FFF2-40B4-BE49-F238E27FC236}">
                <a16:creationId xmlns:a16="http://schemas.microsoft.com/office/drawing/2014/main" id="{08900600-9143-7148-88CE-CE5F64E6D911}"/>
              </a:ext>
            </a:extLst>
          </p:cNvPr>
          <p:cNvSpPr/>
          <p:nvPr/>
        </p:nvSpPr>
        <p:spPr>
          <a:xfrm rot="3600000">
            <a:off x="4832633" y="4274418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FED7474A-962B-C448-A2E2-D8E500C25417}"/>
              </a:ext>
            </a:extLst>
          </p:cNvPr>
          <p:cNvSpPr/>
          <p:nvPr/>
        </p:nvSpPr>
        <p:spPr>
          <a:xfrm rot="18000000">
            <a:off x="4848956" y="4288235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038878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337B13-917F-7B43-B199-141F7035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 of the challenges of replication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F50C61-D695-C544-93FC-443A112DC7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477722" cy="3771636"/>
          </a:xfrm>
        </p:spPr>
        <p:txBody>
          <a:bodyPr/>
          <a:lstStyle/>
          <a:p>
            <a:r>
              <a:rPr kumimoji="1" lang="en-US" altLang="zh-CN" dirty="0"/>
              <a:t>Suppose a file (image) is replicated on three servers</a:t>
            </a:r>
          </a:p>
          <a:p>
            <a:pPr marL="342900" lvl="0" indent="-342900">
              <a:buFontTx/>
              <a:buAutoNum type="arabicPeriod"/>
            </a:pPr>
            <a:r>
              <a:rPr kumimoji="1" lang="en-US" altLang="zh-CN" b="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Application puts file </a:t>
            </a:r>
            <a:r>
              <a:rPr kumimoji="1" lang="en-US" altLang="zh-CN" dirty="0">
                <a:solidFill>
                  <a:srgbClr val="FF7E79"/>
                </a:solidFill>
                <a:ea typeface="微软雅黑" panose="020B0503020204020204" pitchFamily="34" charset="-122"/>
              </a:rPr>
              <a:t>A</a:t>
            </a:r>
            <a:r>
              <a:rPr kumimoji="1" lang="en-US" altLang="zh-CN" b="0" dirty="0">
                <a:solidFill>
                  <a:srgbClr val="000000">
                    <a:lumMod val="75000"/>
                    <a:lumOff val="25000"/>
                  </a:srgbClr>
                </a:solidFill>
                <a:ea typeface="微软雅黑" panose="020B0503020204020204" pitchFamily="34" charset="-122"/>
              </a:rPr>
              <a:t> to one server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b="0" dirty="0"/>
              <a:t>The server crashed</a:t>
            </a:r>
          </a:p>
          <a:p>
            <a:pPr marL="342900" indent="-342900">
              <a:buFontTx/>
              <a:buAutoNum type="arabicPeriod"/>
            </a:pPr>
            <a:r>
              <a:rPr kumimoji="1" lang="en-US" altLang="zh-CN" b="0" dirty="0"/>
              <a:t>What happens when read </a:t>
            </a:r>
            <a:r>
              <a:rPr kumimoji="1" lang="en-US" altLang="zh-CN" dirty="0">
                <a:solidFill>
                  <a:srgbClr val="FF7E79"/>
                </a:solidFill>
              </a:rPr>
              <a:t>A</a:t>
            </a:r>
            <a:r>
              <a:rPr kumimoji="1" lang="en-US" altLang="zh-CN" b="0" dirty="0"/>
              <a:t> from a live server?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B4D206-F32E-FA43-88C4-15DF3E8DEC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5F98BE9-29C7-424E-A5CB-363EC29EC60C}"/>
              </a:ext>
            </a:extLst>
          </p:cNvPr>
          <p:cNvSpPr txBox="1"/>
          <p:nvPr/>
        </p:nvSpPr>
        <p:spPr>
          <a:xfrm>
            <a:off x="2009775" y="193357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zh-CN" altLang="en-US" dirty="0"/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DC0CCC3F-3F92-0941-B2F9-0CFEA6A04F84}"/>
              </a:ext>
            </a:extLst>
          </p:cNvPr>
          <p:cNvGrpSpPr/>
          <p:nvPr/>
        </p:nvGrpSpPr>
        <p:grpSpPr>
          <a:xfrm>
            <a:off x="7567699" y="3643259"/>
            <a:ext cx="1083951" cy="1234855"/>
            <a:chOff x="6030246" y="2294861"/>
            <a:chExt cx="1083951" cy="1234855"/>
          </a:xfrm>
        </p:grpSpPr>
        <p:sp>
          <p:nvSpPr>
            <p:cNvPr id="46" name="矩形 45">
              <a:extLst>
                <a:ext uri="{FF2B5EF4-FFF2-40B4-BE49-F238E27FC236}">
                  <a16:creationId xmlns:a16="http://schemas.microsoft.com/office/drawing/2014/main" id="{B817B0E8-852A-4643-9E53-4C8EEB9F36A3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47" name="一个圆顶角并剪去另一个顶角的矩形 46">
              <a:extLst>
                <a:ext uri="{FF2B5EF4-FFF2-40B4-BE49-F238E27FC236}">
                  <a16:creationId xmlns:a16="http://schemas.microsoft.com/office/drawing/2014/main" id="{67415A9D-172E-5543-9D42-FFEB565E9726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789B4207-E5AC-8440-8DE0-AC3A0E9B3948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D258599C-1181-7146-B561-229F31CD6293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sp>
        <p:nvSpPr>
          <p:cNvPr id="50" name="任意形状 49">
            <a:extLst>
              <a:ext uri="{FF2B5EF4-FFF2-40B4-BE49-F238E27FC236}">
                <a16:creationId xmlns:a16="http://schemas.microsoft.com/office/drawing/2014/main" id="{CE66EBBD-9562-DE4A-93BA-A8875A3B6F49}"/>
              </a:ext>
            </a:extLst>
          </p:cNvPr>
          <p:cNvSpPr/>
          <p:nvPr/>
        </p:nvSpPr>
        <p:spPr>
          <a:xfrm>
            <a:off x="7205080" y="2798956"/>
            <a:ext cx="1375894" cy="903249"/>
          </a:xfrm>
          <a:custGeom>
            <a:avLst/>
            <a:gdLst>
              <a:gd name="connsiteX0" fmla="*/ 98969 w 1375894"/>
              <a:gd name="connsiteY0" fmla="*/ 0 h 903249"/>
              <a:gd name="connsiteX1" fmla="*/ 121271 w 1375894"/>
              <a:gd name="connsiteY1" fmla="*/ 501805 h 903249"/>
              <a:gd name="connsiteX2" fmla="*/ 1303300 w 1375894"/>
              <a:gd name="connsiteY2" fmla="*/ 646771 h 903249"/>
              <a:gd name="connsiteX3" fmla="*/ 1147183 w 1375894"/>
              <a:gd name="connsiteY3" fmla="*/ 903249 h 903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5894" h="903249">
                <a:moveTo>
                  <a:pt x="98969" y="0"/>
                </a:moveTo>
                <a:cubicBezTo>
                  <a:pt x="9759" y="197005"/>
                  <a:pt x="-79451" y="394010"/>
                  <a:pt x="121271" y="501805"/>
                </a:cubicBezTo>
                <a:cubicBezTo>
                  <a:pt x="321993" y="609600"/>
                  <a:pt x="1132315" y="579864"/>
                  <a:pt x="1303300" y="646771"/>
                </a:cubicBezTo>
                <a:cubicBezTo>
                  <a:pt x="1474285" y="713678"/>
                  <a:pt x="1310734" y="808463"/>
                  <a:pt x="1147183" y="90324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id="{EEF5D3AB-44F1-C141-94A5-30C812E1824E}"/>
              </a:ext>
            </a:extLst>
          </p:cNvPr>
          <p:cNvGrpSpPr/>
          <p:nvPr/>
        </p:nvGrpSpPr>
        <p:grpSpPr>
          <a:xfrm>
            <a:off x="5364088" y="1683690"/>
            <a:ext cx="2662054" cy="1161563"/>
            <a:chOff x="5838980" y="4329138"/>
            <a:chExt cx="2662054" cy="1161563"/>
          </a:xfrm>
        </p:grpSpPr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9417EF13-70C1-684D-AAE1-FF61DF4C8AB8}"/>
                </a:ext>
              </a:extLst>
            </p:cNvPr>
            <p:cNvSpPr/>
            <p:nvPr/>
          </p:nvSpPr>
          <p:spPr>
            <a:xfrm>
              <a:off x="5838980" y="4329138"/>
              <a:ext cx="2662054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53" name="圆角矩形 52">
              <a:extLst>
                <a:ext uri="{FF2B5EF4-FFF2-40B4-BE49-F238E27FC236}">
                  <a16:creationId xmlns:a16="http://schemas.microsoft.com/office/drawing/2014/main" id="{C81EF728-280D-524E-877D-D095B473FAE0}"/>
                </a:ext>
              </a:extLst>
            </p:cNvPr>
            <p:cNvSpPr/>
            <p:nvPr/>
          </p:nvSpPr>
          <p:spPr>
            <a:xfrm>
              <a:off x="5968326" y="4422093"/>
              <a:ext cx="2447401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500" b="1" dirty="0">
                  <a:solidFill>
                    <a:schemeClr val="tx1"/>
                  </a:solidFill>
                </a:rPr>
                <a:t>Application</a:t>
              </a:r>
            </a:p>
            <a:p>
              <a:pPr algn="ctr"/>
              <a:r>
                <a:rPr kumimoji="1" lang="en-US" altLang="zh-CN" sz="1500" dirty="0">
                  <a:solidFill>
                    <a:schemeClr val="tx1"/>
                  </a:solidFill>
                </a:rPr>
                <a:t>generate the web page</a:t>
              </a: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D274D12E-2E12-8A44-957E-7DF7E26FF48C}"/>
                </a:ext>
              </a:extLst>
            </p:cNvPr>
            <p:cNvSpPr/>
            <p:nvPr/>
          </p:nvSpPr>
          <p:spPr>
            <a:xfrm>
              <a:off x="6285367" y="5167536"/>
              <a:ext cx="1717137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Application server</a:t>
              </a:r>
              <a:endParaRPr lang="zh-CN" altLang="en-US" sz="1500" dirty="0"/>
            </a:p>
          </p:txBody>
        </p:sp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id="{070420A1-4A92-724A-A622-8A9AD10AFDDD}"/>
              </a:ext>
            </a:extLst>
          </p:cNvPr>
          <p:cNvGrpSpPr/>
          <p:nvPr/>
        </p:nvGrpSpPr>
        <p:grpSpPr>
          <a:xfrm>
            <a:off x="6209223" y="3643259"/>
            <a:ext cx="1083951" cy="1234855"/>
            <a:chOff x="6030246" y="2294861"/>
            <a:chExt cx="1083951" cy="1234855"/>
          </a:xfrm>
        </p:grpSpPr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90F7A414-A6B7-BC41-8083-8529025B8C0E}"/>
                </a:ext>
              </a:extLst>
            </p:cNvPr>
            <p:cNvSpPr/>
            <p:nvPr/>
          </p:nvSpPr>
          <p:spPr>
            <a:xfrm>
              <a:off x="6119563" y="2543953"/>
              <a:ext cx="905319" cy="98576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dirty="0"/>
            </a:p>
          </p:txBody>
        </p:sp>
        <p:sp>
          <p:nvSpPr>
            <p:cNvPr id="57" name="一个圆顶角并剪去另一个顶角的矩形 56">
              <a:extLst>
                <a:ext uri="{FF2B5EF4-FFF2-40B4-BE49-F238E27FC236}">
                  <a16:creationId xmlns:a16="http://schemas.microsoft.com/office/drawing/2014/main" id="{54370E6E-44E2-564A-8A76-D8FD78662449}"/>
                </a:ext>
              </a:extLst>
            </p:cNvPr>
            <p:cNvSpPr/>
            <p:nvPr/>
          </p:nvSpPr>
          <p:spPr>
            <a:xfrm>
              <a:off x="6261663" y="2676804"/>
              <a:ext cx="595073" cy="755686"/>
            </a:xfrm>
            <a:prstGeom prst="snip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2287EAD3-9C56-9C4A-B919-14B98B6E937D}"/>
                </a:ext>
              </a:extLst>
            </p:cNvPr>
            <p:cNvSpPr/>
            <p:nvPr/>
          </p:nvSpPr>
          <p:spPr>
            <a:xfrm>
              <a:off x="6125835" y="2794360"/>
              <a:ext cx="90531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b="1" dirty="0"/>
                <a:t>File:</a:t>
              </a:r>
            </a:p>
            <a:p>
              <a:pPr algn="ctr"/>
              <a:r>
                <a:rPr kumimoji="1" lang="en-US" altLang="zh-CN" sz="1500" dirty="0"/>
                <a:t>image</a:t>
              </a:r>
              <a:endParaRPr kumimoji="1" lang="zh-CN" altLang="en-US" sz="1500" dirty="0"/>
            </a:p>
          </p:txBody>
        </p:sp>
        <p:sp>
          <p:nvSpPr>
            <p:cNvPr id="59" name="矩形 58">
              <a:extLst>
                <a:ext uri="{FF2B5EF4-FFF2-40B4-BE49-F238E27FC236}">
                  <a16:creationId xmlns:a16="http://schemas.microsoft.com/office/drawing/2014/main" id="{79ECB633-3975-E941-803A-1146722539EB}"/>
                </a:ext>
              </a:extLst>
            </p:cNvPr>
            <p:cNvSpPr/>
            <p:nvPr/>
          </p:nvSpPr>
          <p:spPr>
            <a:xfrm>
              <a:off x="6030246" y="2294861"/>
              <a:ext cx="1083951" cy="3231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500" dirty="0">
                  <a:solidFill>
                    <a:srgbClr val="000000"/>
                  </a:solidFill>
                </a:rPr>
                <a:t>File server</a:t>
              </a:r>
              <a:endParaRPr lang="zh-CN" altLang="en-US" sz="1500" dirty="0"/>
            </a:p>
          </p:txBody>
        </p:sp>
      </p:grpSp>
      <p:grpSp>
        <p:nvGrpSpPr>
          <p:cNvPr id="60" name="组合 59">
            <a:extLst>
              <a:ext uri="{FF2B5EF4-FFF2-40B4-BE49-F238E27FC236}">
                <a16:creationId xmlns:a16="http://schemas.microsoft.com/office/drawing/2014/main" id="{16E2D570-1955-914D-BFC5-0487391186A4}"/>
              </a:ext>
            </a:extLst>
          </p:cNvPr>
          <p:cNvGrpSpPr/>
          <p:nvPr/>
        </p:nvGrpSpPr>
        <p:grpSpPr>
          <a:xfrm>
            <a:off x="8026142" y="3243786"/>
            <a:ext cx="312906" cy="369332"/>
            <a:chOff x="4946615" y="1246864"/>
            <a:chExt cx="312906" cy="369332"/>
          </a:xfrm>
        </p:grpSpPr>
        <p:sp>
          <p:nvSpPr>
            <p:cNvPr id="61" name="椭圆 60">
              <a:extLst>
                <a:ext uri="{FF2B5EF4-FFF2-40B4-BE49-F238E27FC236}">
                  <a16:creationId xmlns:a16="http://schemas.microsoft.com/office/drawing/2014/main" id="{01F229E3-839E-1E47-A889-2B31FA08E038}"/>
                </a:ext>
              </a:extLst>
            </p:cNvPr>
            <p:cNvSpPr/>
            <p:nvPr/>
          </p:nvSpPr>
          <p:spPr>
            <a:xfrm>
              <a:off x="4960968" y="1273324"/>
              <a:ext cx="288000" cy="288032"/>
            </a:xfrm>
            <a:prstGeom prst="ellipse">
              <a:avLst/>
            </a:prstGeom>
            <a:solidFill>
              <a:srgbClr val="C00000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2" name="文本框 61">
              <a:extLst>
                <a:ext uri="{FF2B5EF4-FFF2-40B4-BE49-F238E27FC236}">
                  <a16:creationId xmlns:a16="http://schemas.microsoft.com/office/drawing/2014/main" id="{EAA2BF05-38CF-9C42-BFF0-386DBE5C76C9}"/>
                </a:ext>
              </a:extLst>
            </p:cNvPr>
            <p:cNvSpPr txBox="1"/>
            <p:nvPr/>
          </p:nvSpPr>
          <p:spPr>
            <a:xfrm>
              <a:off x="4946615" y="1246864"/>
              <a:ext cx="312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dirty="0">
                  <a:solidFill>
                    <a:schemeClr val="bg1"/>
                  </a:solidFill>
                </a:rPr>
                <a:t>3</a:t>
              </a:r>
              <a:endParaRPr kumimoji="1"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54900415-EEBE-C441-97FC-F3505291D438}"/>
              </a:ext>
            </a:extLst>
          </p:cNvPr>
          <p:cNvGrpSpPr/>
          <p:nvPr/>
        </p:nvGrpSpPr>
        <p:grpSpPr>
          <a:xfrm>
            <a:off x="5599802" y="2960435"/>
            <a:ext cx="2341033" cy="549539"/>
            <a:chOff x="6020854" y="1449708"/>
            <a:chExt cx="2341033" cy="549539"/>
          </a:xfrm>
        </p:grpSpPr>
        <p:sp>
          <p:nvSpPr>
            <p:cNvPr id="64" name="云形 63">
              <a:extLst>
                <a:ext uri="{FF2B5EF4-FFF2-40B4-BE49-F238E27FC236}">
                  <a16:creationId xmlns:a16="http://schemas.microsoft.com/office/drawing/2014/main" id="{67A55D89-B30A-8649-AFB7-07EA6F4AA100}"/>
                </a:ext>
              </a:extLst>
            </p:cNvPr>
            <p:cNvSpPr/>
            <p:nvPr/>
          </p:nvSpPr>
          <p:spPr>
            <a:xfrm>
              <a:off x="6020854" y="1449708"/>
              <a:ext cx="2341033" cy="549539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5" name="矩形 64">
              <a:extLst>
                <a:ext uri="{FF2B5EF4-FFF2-40B4-BE49-F238E27FC236}">
                  <a16:creationId xmlns:a16="http://schemas.microsoft.com/office/drawing/2014/main" id="{C8B6436C-139B-5F42-A587-EDFEA2067DEF}"/>
                </a:ext>
              </a:extLst>
            </p:cNvPr>
            <p:cNvSpPr/>
            <p:nvPr/>
          </p:nvSpPr>
          <p:spPr>
            <a:xfrm>
              <a:off x="6056757" y="1551688"/>
              <a:ext cx="2225190" cy="3231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500" dirty="0">
                  <a:solidFill>
                    <a:srgbClr val="000000"/>
                  </a:solidFill>
                </a:rPr>
                <a:t>Local area network</a:t>
              </a:r>
              <a:endParaRPr lang="zh-CN" altLang="en-US" sz="1500" dirty="0"/>
            </a:p>
          </p:txBody>
        </p:sp>
      </p:grpSp>
      <p:sp>
        <p:nvSpPr>
          <p:cNvPr id="66" name="矩形 65">
            <a:extLst>
              <a:ext uri="{FF2B5EF4-FFF2-40B4-BE49-F238E27FC236}">
                <a16:creationId xmlns:a16="http://schemas.microsoft.com/office/drawing/2014/main" id="{1C31F8CB-CBF1-7C48-9E4A-6782640E0ED5}"/>
              </a:ext>
            </a:extLst>
          </p:cNvPr>
          <p:cNvSpPr/>
          <p:nvPr/>
        </p:nvSpPr>
        <p:spPr>
          <a:xfrm rot="3600000">
            <a:off x="4832633" y="4274418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0823F800-5DC8-F048-BC9D-0FCEF1D27483}"/>
              </a:ext>
            </a:extLst>
          </p:cNvPr>
          <p:cNvSpPr/>
          <p:nvPr/>
        </p:nvSpPr>
        <p:spPr>
          <a:xfrm rot="18000000">
            <a:off x="4848956" y="4288235"/>
            <a:ext cx="1156368" cy="106478"/>
          </a:xfrm>
          <a:prstGeom prst="rect">
            <a:avLst/>
          </a:prstGeom>
          <a:solidFill>
            <a:srgbClr val="C00000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5F985A80-2B22-D14A-B7D6-E593054B3D0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63247" y="3537132"/>
            <a:ext cx="553999" cy="55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51551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Replication 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BD374B"/>
                </a:solidFill>
              </a:rPr>
              <a:t>Optimistic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Tolerate inconsistency, and fix things up later</a:t>
            </a:r>
          </a:p>
          <a:p>
            <a:pPr lvl="1"/>
            <a:r>
              <a:rPr lang="en-US" altLang="zh-CN" dirty="0"/>
              <a:t>Works well when out-of-sync replicas are acceptable</a:t>
            </a:r>
          </a:p>
          <a:p>
            <a:r>
              <a:rPr lang="en-US" altLang="zh-CN" dirty="0">
                <a:solidFill>
                  <a:srgbClr val="BD374B"/>
                </a:solidFill>
              </a:rPr>
              <a:t>Pessimistic</a:t>
            </a:r>
            <a:r>
              <a:rPr lang="en-US" altLang="zh-CN" dirty="0"/>
              <a:t> Replication</a:t>
            </a:r>
          </a:p>
          <a:p>
            <a:pPr lvl="1"/>
            <a:r>
              <a:rPr lang="en-US" altLang="zh-CN" dirty="0"/>
              <a:t>Ensure strong consistency between replicas</a:t>
            </a:r>
          </a:p>
          <a:p>
            <a:pPr lvl="1"/>
            <a:r>
              <a:rPr lang="en-US" altLang="zh-CN" dirty="0"/>
              <a:t>Needed when out-of-sync replicas can cause serious problems</a:t>
            </a:r>
          </a:p>
          <a:p>
            <a:pPr marL="74250" lvl="1" indent="0"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5455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Optimistic Replication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122093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Consistency of Distributed Files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Resolving inconsistencies</a:t>
            </a:r>
          </a:p>
          <a:p>
            <a:pPr lvl="1"/>
            <a:r>
              <a:rPr lang="en-US" altLang="zh-CN" dirty="0"/>
              <a:t>Suppose we have two computers: laptop and desktop</a:t>
            </a:r>
          </a:p>
          <a:p>
            <a:pPr lvl="1"/>
            <a:r>
              <a:rPr lang="en-US" altLang="zh-CN" dirty="0"/>
              <a:t>File could have been modified on either system</a:t>
            </a:r>
          </a:p>
          <a:p>
            <a:r>
              <a:rPr lang="en-US" altLang="zh-CN" dirty="0"/>
              <a:t>How to figure out which one was updated?</a:t>
            </a:r>
          </a:p>
          <a:p>
            <a:pPr lvl="1"/>
            <a:r>
              <a:rPr lang="en-US" altLang="zh-CN" dirty="0"/>
              <a:t>One approach: use timestamps to figure out which was updated recently</a:t>
            </a:r>
          </a:p>
          <a:p>
            <a:pPr lvl="1"/>
            <a:r>
              <a:rPr lang="en-US" altLang="zh-CN" dirty="0"/>
              <a:t>Many file synchronization tools use this approach</a:t>
            </a:r>
          </a:p>
          <a:p>
            <a:pPr marL="74250" lvl="1" indent="0"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095089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Use of Time in Computer Systems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0096FF"/>
                </a:solidFill>
              </a:rPr>
              <a:t>Time</a:t>
            </a:r>
            <a:r>
              <a:rPr lang="en-US" altLang="zh-CN" dirty="0"/>
              <a:t> is used by many distributed systems</a:t>
            </a:r>
          </a:p>
          <a:p>
            <a:pPr lvl="1"/>
            <a:r>
              <a:rPr lang="en-US" altLang="zh-CN" dirty="0"/>
              <a:t>E.g., cache expiration (DNS, HTTP), file synchronizers, Kerberos, ..</a:t>
            </a:r>
          </a:p>
          <a:p>
            <a:pPr lvl="1"/>
            <a:r>
              <a:rPr lang="en-US" altLang="zh-CN" b="1" dirty="0"/>
              <a:t>Time intervals</a:t>
            </a:r>
            <a:r>
              <a:rPr lang="en-US" altLang="zh-CN" dirty="0"/>
              <a:t>: how long did some operation take?</a:t>
            </a:r>
          </a:p>
          <a:p>
            <a:pPr lvl="1"/>
            <a:r>
              <a:rPr lang="en-US" altLang="zh-CN" b="1" dirty="0"/>
              <a:t>Calendar time</a:t>
            </a:r>
            <a:r>
              <a:rPr lang="en-US" altLang="zh-CN" dirty="0"/>
              <a:t>: what time/date did some event happen at?</a:t>
            </a:r>
          </a:p>
          <a:p>
            <a:pPr lvl="1"/>
            <a:r>
              <a:rPr lang="en-US" altLang="zh-CN" b="1" dirty="0"/>
              <a:t>Ordering of events</a:t>
            </a:r>
            <a:r>
              <a:rPr lang="en-US" altLang="zh-CN" dirty="0"/>
              <a:t>: in what order did some events happen?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2523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834880" cy="3771636"/>
          </a:xfrm>
        </p:spPr>
        <p:txBody>
          <a:bodyPr/>
          <a:lstStyle/>
          <a:p>
            <a:r>
              <a:rPr lang="en-US" altLang="zh-CN" dirty="0"/>
              <a:t>Measuring </a:t>
            </a:r>
            <a:r>
              <a:rPr lang="en-US" altLang="zh-CN" dirty="0">
                <a:solidFill>
                  <a:srgbClr val="0096FF"/>
                </a:solidFill>
              </a:rPr>
              <a:t>time intervals</a:t>
            </a:r>
          </a:p>
          <a:p>
            <a:pPr lvl="1"/>
            <a:r>
              <a:rPr lang="en-US" altLang="zh-CN" dirty="0"/>
              <a:t>Computer has a reasonably-fixed-frequency oscillator</a:t>
            </a:r>
          </a:p>
          <a:p>
            <a:pPr marL="74250" lvl="1" indent="0">
              <a:buNone/>
            </a:pPr>
            <a:r>
              <a:rPr lang="en-US" altLang="zh-CN" sz="1600" dirty="0"/>
              <a:t>      - E.g., quartz crystal</a:t>
            </a:r>
            <a:endParaRPr lang="en-US" altLang="zh-CN" dirty="0"/>
          </a:p>
          <a:p>
            <a:pPr lvl="1"/>
            <a:r>
              <a:rPr lang="en-US" altLang="zh-CN" dirty="0"/>
              <a:t>Represent time interval as a count of oscillator's cycles</a:t>
            </a:r>
          </a:p>
          <a:p>
            <a:pPr marL="74250" lvl="1" indent="0">
              <a:buNone/>
            </a:pPr>
            <a:r>
              <a:rPr lang="en-US" altLang="zh-CN" sz="1600" dirty="0">
                <a:solidFill>
                  <a:srgbClr val="BD374B"/>
                </a:solidFill>
              </a:rPr>
              <a:t>      - time period = count / frequency</a:t>
            </a:r>
          </a:p>
          <a:p>
            <a:pPr marL="74250" lvl="1" indent="0">
              <a:buNone/>
            </a:pPr>
            <a:r>
              <a:rPr lang="en-US" altLang="zh-CN" sz="1600" dirty="0"/>
              <a:t>      - e.g., with a 1MHz oscillator, 1000 cycles means 1msec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1EFB65E6-BD49-E140-88D0-73185C9E9E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353444"/>
            <a:ext cx="4193475" cy="2362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9B Series">
            <a:extLst>
              <a:ext uri="{FF2B5EF4-FFF2-40B4-BE49-F238E27FC236}">
                <a16:creationId xmlns:a16="http://schemas.microsoft.com/office/drawing/2014/main" id="{91D97F47-4051-0543-993C-6FEA75DFF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9624" y="846841"/>
            <a:ext cx="1360727" cy="136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02656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Keeping track of calendar time</a:t>
            </a:r>
          </a:p>
          <a:p>
            <a:pPr lvl="1"/>
            <a:r>
              <a:rPr lang="en-US" altLang="zh-CN" dirty="0"/>
              <a:t>Typically, calendar time is represented using a counter from some fixed epoch</a:t>
            </a:r>
          </a:p>
          <a:p>
            <a:pPr lvl="1"/>
            <a:r>
              <a:rPr lang="en-US" altLang="zh-CN" dirty="0"/>
              <a:t>For example, Unix time is #seconds since midnight UTC at start of </a:t>
            </a:r>
            <a:r>
              <a:rPr lang="en-US" altLang="zh-CN" i="1" dirty="0"/>
              <a:t>Jan 1, 1970</a:t>
            </a:r>
          </a:p>
          <a:p>
            <a:pPr lvl="1"/>
            <a:r>
              <a:rPr lang="en-US" altLang="zh-CN" dirty="0"/>
              <a:t>Can convert this counter value into human-readable date/time, and vice-versa</a:t>
            </a:r>
          </a:p>
          <a:p>
            <a:pPr marL="74250" lvl="1" indent="0">
              <a:buNone/>
            </a:pPr>
            <a:r>
              <a:rPr lang="en-US" altLang="zh-CN" sz="1600" dirty="0"/>
              <a:t>     - Conversion requires two more inputs: time zone, data on leap seconds</a:t>
            </a:r>
          </a:p>
          <a:p>
            <a:pPr marL="74250" lvl="1" indent="0"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2225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Time Measuring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What happens when turn off the computer?</a:t>
            </a:r>
          </a:p>
          <a:p>
            <a:pPr lvl="1"/>
            <a:r>
              <a:rPr lang="en-US" altLang="zh-CN" dirty="0"/>
              <a:t>"Real-Time Clock" (RTC) chip remains powered, with battery / capacitor</a:t>
            </a:r>
          </a:p>
          <a:p>
            <a:pPr lvl="1"/>
            <a:r>
              <a:rPr lang="en-US" altLang="zh-CN" dirty="0"/>
              <a:t>Stores current calendar time, has an oscillator that increments periodically</a:t>
            </a:r>
          </a:p>
          <a:p>
            <a:r>
              <a:rPr lang="en-US" altLang="zh-CN" dirty="0"/>
              <a:t>Maintaining accurate time</a:t>
            </a:r>
          </a:p>
          <a:p>
            <a:pPr lvl="1"/>
            <a:r>
              <a:rPr lang="en-US" altLang="zh-CN" dirty="0"/>
              <a:t>Accuracy: for calendar time, need to set the clock correctly at some point</a:t>
            </a:r>
          </a:p>
          <a:p>
            <a:pPr lvl="1"/>
            <a:r>
              <a:rPr lang="en-US" altLang="zh-CN" dirty="0"/>
              <a:t>Precision: need to know oscillator frequency (drift due to age, temp, etc.)</a:t>
            </a:r>
          </a:p>
          <a:p>
            <a:pPr marL="74250" lvl="1" indent="0"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53653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Synchronizing a clock over the internet: NTP</a:t>
            </a:r>
          </a:p>
          <a:p>
            <a:pPr lvl="1"/>
            <a:r>
              <a:rPr lang="en-US" altLang="zh-CN" dirty="0"/>
              <a:t>Query server's time, adjust local time accordingly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2399DA-DEAF-B04D-993C-FEE3637893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7" y="2281436"/>
            <a:ext cx="4717504" cy="2464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68779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Need to take into account network latency</a:t>
            </a:r>
          </a:p>
          <a:p>
            <a:pPr lvl="1"/>
            <a:r>
              <a:rPr lang="en-US" altLang="zh-CN" dirty="0"/>
              <a:t>Simple estimate: RTT/2</a:t>
            </a:r>
          </a:p>
          <a:p>
            <a:pPr lvl="1"/>
            <a:r>
              <a:rPr lang="en-US" altLang="zh-CN" dirty="0"/>
              <a:t>When does this fail to work well?</a:t>
            </a:r>
          </a:p>
          <a:p>
            <a:pPr marL="74250" lvl="1" indent="0">
              <a:buNone/>
            </a:pPr>
            <a:r>
              <a:rPr lang="en-US" altLang="zh-CN" sz="1600" dirty="0"/>
              <a:t>     - Asymmetric routes, with different latency in each direction</a:t>
            </a:r>
          </a:p>
          <a:p>
            <a:pPr marL="74250" lvl="1" indent="0">
              <a:buNone/>
            </a:pPr>
            <a:r>
              <a:rPr lang="en-US" altLang="zh-CN" sz="1600" dirty="0"/>
              <a:t>     - Queuing delay, unlikely to be symmetric even for symmetric routes</a:t>
            </a:r>
          </a:p>
          <a:p>
            <a:pPr marL="74250" lvl="1" indent="0">
              <a:buNone/>
            </a:pPr>
            <a:r>
              <a:rPr lang="en-US" altLang="zh-CN" sz="1600" dirty="0"/>
              <a:t>     - Busy server might take a long time to process client's request</a:t>
            </a:r>
            <a:endParaRPr lang="en-US" altLang="zh-CN" dirty="0"/>
          </a:p>
          <a:p>
            <a:pPr lvl="1"/>
            <a:r>
              <a:rPr lang="en-US" altLang="zh-CN" dirty="0"/>
              <a:t>Can use repeated queries to average out (or estimate variance) for second two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148012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Estimating Network Latency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80C33276-2803-6D4D-BBF1-A77BFE0CBBBA}"/>
              </a:ext>
            </a:extLst>
          </p:cNvPr>
          <p:cNvSpPr txBox="1">
            <a:spLocks/>
          </p:cNvSpPr>
          <p:nvPr/>
        </p:nvSpPr>
        <p:spPr>
          <a:xfrm>
            <a:off x="457200" y="1139616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sz="2000" b="0" dirty="0">
                <a:latin typeface="Consolas" charset="0"/>
                <a:ea typeface="Consolas" charset="0"/>
                <a:cs typeface="Consolas" charset="0"/>
              </a:rPr>
              <a:t>sync(server):</a:t>
            </a: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0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t_begin</a:t>
            </a:r>
            <a:r>
              <a:rPr kumimoji="1" lang="en-US" altLang="zh-CN" sz="20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0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20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20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0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r>
              <a:rPr kumimoji="1" lang="en-US" altLang="zh-CN" sz="20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000" b="0" dirty="0" err="1">
                <a:latin typeface="Consolas" charset="0"/>
                <a:ea typeface="Consolas" charset="0"/>
                <a:cs typeface="Consolas" charset="0"/>
              </a:rPr>
              <a:t>getTime</a:t>
            </a:r>
            <a:r>
              <a:rPr kumimoji="1" lang="en-US" altLang="zh-CN" sz="2000" b="0" dirty="0">
                <a:latin typeface="Consolas" charset="0"/>
                <a:ea typeface="Consolas" charset="0"/>
                <a:cs typeface="Consolas" charset="0"/>
              </a:rPr>
              <a:t>(server)</a:t>
            </a:r>
          </a:p>
          <a:p>
            <a:r>
              <a:rPr kumimoji="1" lang="en-US" altLang="zh-CN" sz="20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0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20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0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20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delay = (</a:t>
            </a:r>
            <a:r>
              <a:rPr kumimoji="1" lang="en-US" altLang="zh-CN" sz="20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t_end-t_begin</a:t>
            </a:r>
            <a:r>
              <a:rPr kumimoji="1" lang="en-US" altLang="zh-CN" sz="20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) / 2</a:t>
            </a: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offset = (</a:t>
            </a:r>
            <a:r>
              <a:rPr kumimoji="1" lang="en-US" altLang="zh-CN" sz="20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20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-delay) - </a:t>
            </a:r>
            <a:r>
              <a:rPr kumimoji="1" lang="en-US" altLang="zh-CN" sz="20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tsrv</a:t>
            </a:r>
            <a:endParaRPr kumimoji="1" lang="en-US" altLang="zh-CN" sz="20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r>
              <a:rPr kumimoji="1" lang="en-US" altLang="zh-CN" sz="20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20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20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20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20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- offset</a:t>
            </a:r>
            <a:endParaRPr kumimoji="1" lang="zh-CN" altLang="en-US" sz="20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122541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Clock Synchronizing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585692"/>
          </a:xfrm>
        </p:spPr>
        <p:txBody>
          <a:bodyPr>
            <a:normAutofit/>
          </a:bodyPr>
          <a:lstStyle/>
          <a:p>
            <a:r>
              <a:rPr lang="en-US" altLang="zh-CN" dirty="0"/>
              <a:t>What if a computer's clock is too fast</a:t>
            </a:r>
          </a:p>
          <a:p>
            <a:pPr lvl="1"/>
            <a:r>
              <a:rPr lang="en-US" altLang="zh-CN" dirty="0"/>
              <a:t>E.g., 5 seconds ahead</a:t>
            </a:r>
          </a:p>
          <a:p>
            <a:pPr lvl="1"/>
            <a:r>
              <a:rPr lang="en-US" altLang="zh-CN" dirty="0"/>
              <a:t>Naive plan: reset it to the correct time</a:t>
            </a:r>
          </a:p>
          <a:p>
            <a:pPr marL="74250" lvl="1" indent="0">
              <a:buNone/>
            </a:pPr>
            <a:r>
              <a:rPr lang="en-US" altLang="zh-CN" sz="1600" dirty="0"/>
              <a:t>     - Can break time intervals being measured (e.g., negative interval)</a:t>
            </a:r>
          </a:p>
          <a:p>
            <a:pPr marL="74250" lvl="1" indent="0">
              <a:buNone/>
            </a:pPr>
            <a:r>
              <a:rPr lang="en-US" altLang="zh-CN" sz="1600" dirty="0"/>
              <a:t>     - Can break ordering (e.g., older files were created in the future)</a:t>
            </a:r>
          </a:p>
          <a:p>
            <a:pPr lvl="1"/>
            <a:r>
              <a:rPr lang="en-US" altLang="zh-CN" dirty="0"/>
              <a:t>"make" is particularly prone to these errors</a:t>
            </a:r>
          </a:p>
          <a:p>
            <a:r>
              <a:rPr lang="en-US" altLang="zh-CN" dirty="0"/>
              <a:t>Principle: time never goes backwards</a:t>
            </a:r>
          </a:p>
          <a:p>
            <a:pPr lvl="1"/>
            <a:r>
              <a:rPr lang="en-US" altLang="zh-CN" dirty="0"/>
              <a:t>Idea: temporarily slow down or speed up the clock</a:t>
            </a:r>
          </a:p>
          <a:p>
            <a:pPr lvl="1"/>
            <a:r>
              <a:rPr lang="en-US" altLang="zh-CN" dirty="0"/>
              <a:t>Typically cannot adjust oscillator (fixed hardware)</a:t>
            </a:r>
          </a:p>
          <a:p>
            <a:pPr lvl="1"/>
            <a:r>
              <a:rPr lang="en-US" altLang="zh-CN" dirty="0"/>
              <a:t>Adjust oscillator frequency estimate, so counter advances faster / slower</a:t>
            </a:r>
          </a:p>
          <a:p>
            <a:pPr marL="74250" lvl="1" indent="0"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599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Slew Time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sp>
        <p:nvSpPr>
          <p:cNvPr id="7" name="内容占位符 2">
            <a:extLst>
              <a:ext uri="{FF2B5EF4-FFF2-40B4-BE49-F238E27FC236}">
                <a16:creationId xmlns:a16="http://schemas.microsoft.com/office/drawing/2014/main" id="{05AA009B-D8C8-CB4A-B132-BFCD4C018A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13317"/>
            <a:ext cx="8229600" cy="438048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sync(server):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t_begin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getTime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(server)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local_time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delay = (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t_end-t_begin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) / 2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offset = (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t_end</a:t>
            </a: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-delay) - </a:t>
            </a:r>
            <a:r>
              <a:rPr kumimoji="1" lang="en-US" altLang="zh-CN" sz="1800" b="0" dirty="0" err="1">
                <a:latin typeface="Consolas" charset="0"/>
                <a:ea typeface="Consolas" charset="0"/>
                <a:cs typeface="Consolas" charset="0"/>
              </a:rPr>
              <a:t>tsrv</a:t>
            </a:r>
            <a:endParaRPr kumimoji="1" lang="en-US" altLang="zh-CN" sz="1800" b="0" dirty="0"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base +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ε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* sign(offset)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sleep(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* abs(offset) /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ε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)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base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endParaRPr kumimoji="1" lang="en-US" altLang="zh-CN" sz="18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timer_intr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():      # on every oscillator tick</a:t>
            </a:r>
          </a:p>
          <a:p>
            <a:pPr marL="0" indent="0">
              <a:lnSpc>
                <a:spcPct val="120000"/>
              </a:lnSpc>
              <a:spcBef>
                <a:spcPts val="168"/>
              </a:spcBef>
              <a:buNone/>
            </a:pP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	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= 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local_time</a:t>
            </a:r>
            <a:r>
              <a:rPr kumimoji="1" lang="en-US" altLang="zh-CN" sz="1800" b="0" dirty="0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 + 1/</a:t>
            </a:r>
            <a:r>
              <a:rPr kumimoji="1" lang="en-US" altLang="zh-CN" sz="1800" b="0" dirty="0" err="1">
                <a:solidFill>
                  <a:srgbClr val="C00000"/>
                </a:solidFill>
                <a:latin typeface="Consolas" charset="0"/>
                <a:ea typeface="Consolas" charset="0"/>
                <a:cs typeface="Consolas" charset="0"/>
              </a:rPr>
              <a:t>freq</a:t>
            </a:r>
            <a:endParaRPr kumimoji="1" lang="zh-CN" altLang="en-US" sz="1800" b="0" dirty="0">
              <a:solidFill>
                <a:srgbClr val="C00000"/>
              </a:solidFill>
              <a:latin typeface="Consolas" charset="0"/>
              <a:ea typeface="Consolas" charset="0"/>
              <a:cs typeface="Consolas" charset="0"/>
            </a:endParaRPr>
          </a:p>
        </p:txBody>
      </p:sp>
      <p:sp>
        <p:nvSpPr>
          <p:cNvPr id="8" name="右大括号 7">
            <a:extLst>
              <a:ext uri="{FF2B5EF4-FFF2-40B4-BE49-F238E27FC236}">
                <a16:creationId xmlns:a16="http://schemas.microsoft.com/office/drawing/2014/main" id="{82D05DBF-9751-4744-AFAC-23595C6E5334}"/>
              </a:ext>
            </a:extLst>
          </p:cNvPr>
          <p:cNvSpPr/>
          <p:nvPr/>
        </p:nvSpPr>
        <p:spPr>
          <a:xfrm>
            <a:off x="6300192" y="3469568"/>
            <a:ext cx="288032" cy="900100"/>
          </a:xfrm>
          <a:prstGeom prst="rightBrace">
            <a:avLst>
              <a:gd name="adj1" fmla="val 45959"/>
              <a:gd name="adj2" fmla="val 50000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00563A2-8232-1841-8C7C-7AAEFF106336}"/>
              </a:ext>
            </a:extLst>
          </p:cNvPr>
          <p:cNvSpPr/>
          <p:nvPr/>
        </p:nvSpPr>
        <p:spPr>
          <a:xfrm>
            <a:off x="6732240" y="3313356"/>
            <a:ext cx="23762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1" lang="en-US" altLang="zh-CN" sz="2000" dirty="0">
                <a:latin typeface="Arial" panose="020B0604020202020204" pitchFamily="34" charset="0"/>
                <a:cs typeface="Arial" panose="020B0604020202020204" pitchFamily="34" charset="0"/>
              </a:rPr>
              <a:t>temporarily speed up / slow down local clock</a:t>
            </a:r>
            <a:endParaRPr lang="zh-CN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913679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Improving Time Precision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04456"/>
          </a:xfrm>
        </p:spPr>
        <p:txBody>
          <a:bodyPr>
            <a:normAutofit/>
          </a:bodyPr>
          <a:lstStyle/>
          <a:p>
            <a:r>
              <a:rPr lang="en-US" altLang="zh-CN" dirty="0"/>
              <a:t>If only adjust time once</a:t>
            </a:r>
          </a:p>
          <a:p>
            <a:pPr lvl="1"/>
            <a:r>
              <a:rPr lang="en-US" altLang="zh-CN" dirty="0"/>
              <a:t>An inaccurate clock will lose accuracy</a:t>
            </a:r>
          </a:p>
          <a:p>
            <a:pPr lvl="1"/>
            <a:r>
              <a:rPr lang="en-US" altLang="zh-CN" dirty="0"/>
              <a:t>Need to also improve precision, so no</a:t>
            </a:r>
            <a:r>
              <a:rPr lang="zh-CN" altLang="en-US" dirty="0"/>
              <a:t> </a:t>
            </a:r>
            <a:r>
              <a:rPr lang="en-US" altLang="zh-CN" dirty="0"/>
              <a:t>need to slew as often</a:t>
            </a:r>
          </a:p>
          <a:p>
            <a:r>
              <a:rPr lang="en-US" altLang="zh-CN" dirty="0"/>
              <a:t>Assumption: poor precision caused by poor estimate of oscillator frequency</a:t>
            </a:r>
          </a:p>
          <a:p>
            <a:pPr lvl="1"/>
            <a:r>
              <a:rPr lang="en-US" altLang="zh-CN" dirty="0"/>
              <a:t>Can measure difference between local and remote clock "speeds" over time</a:t>
            </a:r>
          </a:p>
          <a:p>
            <a:pPr lvl="1"/>
            <a:r>
              <a:rPr lang="en-US" altLang="zh-CN" dirty="0"/>
              <a:t>Adjust local frequency estimate based on that information</a:t>
            </a:r>
          </a:p>
          <a:p>
            <a:pPr lvl="1"/>
            <a:r>
              <a:rPr lang="en-US" altLang="zh-CN" dirty="0"/>
              <a:t>In practice, may want more stable feedback loop (PLL): look at control theory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305313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Case: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File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Reconciliation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7564537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Key Problem</a:t>
            </a:r>
          </a:p>
          <a:p>
            <a:pPr lvl="1"/>
            <a:r>
              <a:rPr kumimoji="1" lang="en-US" altLang="zh-CN" dirty="0">
                <a:solidFill>
                  <a:srgbClr val="BD374B"/>
                </a:solidFill>
              </a:rPr>
              <a:t>Determine which machine has the newer version of file</a:t>
            </a:r>
          </a:p>
          <a:p>
            <a:r>
              <a:rPr kumimoji="1" lang="en-US" altLang="zh-CN" dirty="0"/>
              <a:t>Straw-man</a:t>
            </a:r>
          </a:p>
          <a:p>
            <a:pPr lvl="1"/>
            <a:r>
              <a:rPr kumimoji="1" lang="en-US" altLang="zh-CN" dirty="0"/>
              <a:t>Use the file with the highest </a:t>
            </a:r>
            <a:r>
              <a:rPr kumimoji="1" lang="en-US" altLang="zh-CN" i="1" dirty="0" err="1"/>
              <a:t>mtime</a:t>
            </a:r>
            <a:r>
              <a:rPr kumimoji="1" lang="en-US" altLang="zh-CN" dirty="0"/>
              <a:t> timestamp</a:t>
            </a:r>
          </a:p>
          <a:p>
            <a:pPr lvl="1"/>
            <a:r>
              <a:rPr lang="en-US" altLang="zh-CN" dirty="0"/>
              <a:t>Works when only one side updates the file per reconciliation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304308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Better plan</a:t>
            </a:r>
          </a:p>
          <a:p>
            <a:pPr lvl="1"/>
            <a:r>
              <a:rPr lang="en-US" altLang="zh-CN" dirty="0"/>
              <a:t>Track last reconcile time on each machine</a:t>
            </a:r>
          </a:p>
          <a:p>
            <a:pPr lvl="1"/>
            <a:r>
              <a:rPr lang="en-US" altLang="zh-CN" dirty="0"/>
              <a:t>Send file if changed since then, and update last reconcile time</a:t>
            </a:r>
          </a:p>
          <a:p>
            <a:pPr lvl="1"/>
            <a:r>
              <a:rPr lang="en-US" altLang="zh-CN" dirty="0"/>
              <a:t>When receiving, check if local file also changed since last reconcile</a:t>
            </a:r>
          </a:p>
          <a:p>
            <a:r>
              <a:rPr kumimoji="1" lang="en-US" altLang="zh-CN" dirty="0"/>
              <a:t>New</a:t>
            </a:r>
            <a:r>
              <a:rPr kumimoji="1" lang="en-US" altLang="zh-CN" sz="2000" dirty="0"/>
              <a:t> </a:t>
            </a:r>
            <a:r>
              <a:rPr kumimoji="1" lang="en-US" altLang="zh-CN" dirty="0"/>
              <a:t>outcome</a:t>
            </a:r>
          </a:p>
          <a:p>
            <a:pPr lvl="1"/>
            <a:r>
              <a:rPr kumimoji="1" lang="en-US" altLang="zh-CN" dirty="0"/>
              <a:t>Timestamps on two versions of a file could be concurrent</a:t>
            </a:r>
          </a:p>
          <a:p>
            <a:pPr lvl="1"/>
            <a:r>
              <a:rPr kumimoji="1" lang="en-US" altLang="zh-CN" dirty="0"/>
              <a:t>Key issue with optimistic concurrency control: </a:t>
            </a:r>
            <a:r>
              <a:rPr kumimoji="1" lang="en-US" altLang="zh-CN" u="sng" dirty="0"/>
              <a:t>optimism was unwarranted</a:t>
            </a:r>
          </a:p>
          <a:p>
            <a:pPr lvl="1"/>
            <a:r>
              <a:rPr kumimoji="1" lang="en-US" altLang="zh-CN" dirty="0"/>
              <a:t>Generally, try various heuristics to merge changes (text diff/merge, etc.)</a:t>
            </a:r>
          </a:p>
          <a:p>
            <a:pPr lvl="1"/>
            <a:r>
              <a:rPr kumimoji="1" lang="en-US" altLang="zh-CN" dirty="0"/>
              <a:t>Worst case, ask the user (e.g., if edited same line of code in C file)</a:t>
            </a:r>
          </a:p>
          <a:p>
            <a:pPr marL="74250" lvl="1" indent="0">
              <a:buNone/>
            </a:pPr>
            <a:endParaRPr kumimoji="1" lang="en-US" altLang="zh-CN" u="sng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147696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File Reconciliation with Timestamps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Goal: </a:t>
            </a:r>
            <a:r>
              <a:rPr kumimoji="1" lang="en-US" altLang="zh-CN" dirty="0">
                <a:solidFill>
                  <a:srgbClr val="BD374B"/>
                </a:solidFill>
              </a:rPr>
              <a:t>No Lost Updates</a:t>
            </a:r>
          </a:p>
          <a:p>
            <a:pPr lvl="1"/>
            <a:r>
              <a:rPr kumimoji="1" lang="en-US" altLang="zh-CN" dirty="0"/>
              <a:t>V2 should overwrite V1 if V2 contains all updates that V1 contained</a:t>
            </a:r>
          </a:p>
          <a:p>
            <a:pPr lvl="1"/>
            <a:r>
              <a:rPr kumimoji="1" lang="en-US" altLang="zh-CN" dirty="0"/>
              <a:t>Simple timestamps can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help us determine this</a:t>
            </a:r>
          </a:p>
          <a:p>
            <a:pPr marL="74250" lvl="1" indent="0">
              <a:buNone/>
            </a:pPr>
            <a:endParaRPr kumimoji="1" lang="en-US" altLang="zh-CN" u="sng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51345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 Timestamps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/>
              <a:t>Idea: </a:t>
            </a:r>
            <a:r>
              <a:rPr lang="en-US" altLang="zh-CN" dirty="0">
                <a:solidFill>
                  <a:srgbClr val="BD374B"/>
                </a:solidFill>
              </a:rPr>
              <a:t>vector timestamps</a:t>
            </a:r>
          </a:p>
          <a:p>
            <a:pPr lvl="1"/>
            <a:r>
              <a:rPr lang="en-US" altLang="zh-CN" dirty="0"/>
              <a:t>Store a vector of timestamps from each machine</a:t>
            </a:r>
          </a:p>
          <a:p>
            <a:pPr lvl="1"/>
            <a:r>
              <a:rPr lang="en-US" altLang="zh-CN" dirty="0"/>
              <a:t>Entry in vector keeps track of the last </a:t>
            </a:r>
            <a:r>
              <a:rPr lang="en-US" altLang="zh-CN" i="1" dirty="0" err="1"/>
              <a:t>mtime</a:t>
            </a:r>
            <a:endParaRPr lang="en-US" altLang="zh-CN" i="1" dirty="0"/>
          </a:p>
          <a:p>
            <a:pPr lvl="1"/>
            <a:r>
              <a:rPr lang="en-US" altLang="zh-CN" dirty="0">
                <a:solidFill>
                  <a:srgbClr val="C00000"/>
                </a:solidFill>
              </a:rPr>
              <a:t>V1 is newer than V2 if all of V1's timestamps are &gt;= V2’s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</a:rPr>
              <a:t>V1 is older than V2 if all of V1's timestamps are &lt;= V2’s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</a:rPr>
              <a:t>Otherwise, V1 and V2 were modified concurrently, so conflict</a:t>
            </a:r>
            <a:endParaRPr lang="en-US" altLang="zh-CN" i="1" dirty="0"/>
          </a:p>
          <a:p>
            <a:pPr lvl="1"/>
            <a:r>
              <a:rPr lang="en-US" altLang="zh-CN" dirty="0"/>
              <a:t>If two vectors are concurrent, one computer modified file </a:t>
            </a:r>
            <a:r>
              <a:rPr lang="en-US" altLang="zh-CN" sz="2000" dirty="0"/>
              <a:t>without seeing the latest version from another computer</a:t>
            </a:r>
            <a:endParaRPr kumimoji="1" lang="en-US" altLang="zh-CN" sz="2000" u="sng" dirty="0"/>
          </a:p>
          <a:p>
            <a:pPr lvl="1"/>
            <a:r>
              <a:rPr lang="en-US" altLang="zh-CN" sz="2000" dirty="0"/>
              <a:t>If vectors are ordered, everything is OK as before</a:t>
            </a:r>
          </a:p>
          <a:p>
            <a:pPr lvl="1"/>
            <a:endParaRPr lang="en-US" altLang="zh-CN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449140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Vector Timestamps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Cool property of </a:t>
            </a:r>
            <a:r>
              <a:rPr lang="en-US" altLang="zh-CN" dirty="0">
                <a:solidFill>
                  <a:srgbClr val="BD374B"/>
                </a:solidFill>
              </a:rPr>
              <a:t>version vectors</a:t>
            </a:r>
            <a:r>
              <a:rPr lang="en-US" altLang="zh-CN" dirty="0"/>
              <a:t>:</a:t>
            </a:r>
          </a:p>
          <a:p>
            <a:pPr lvl="1"/>
            <a:r>
              <a:rPr lang="en-US" altLang="zh-CN" dirty="0"/>
              <a:t>A node's timestamps are only compared to other timestamps from same node</a:t>
            </a:r>
          </a:p>
          <a:p>
            <a:pPr lvl="1"/>
            <a:r>
              <a:rPr lang="en-US" altLang="zh-CN" dirty="0"/>
              <a:t>Time synchronization not necessary for reconciliation w/ vector timestamps</a:t>
            </a:r>
          </a:p>
          <a:p>
            <a:pPr lvl="1"/>
            <a:r>
              <a:rPr lang="en-US" altLang="zh-CN" dirty="0"/>
              <a:t>Can use a monotonic counter on each machine</a:t>
            </a:r>
          </a:p>
          <a:p>
            <a:r>
              <a:rPr lang="en-US" altLang="zh-CN" dirty="0"/>
              <a:t>Does calendar time still matter?</a:t>
            </a:r>
          </a:p>
          <a:p>
            <a:pPr lvl="1"/>
            <a:r>
              <a:rPr lang="en-US" altLang="zh-CN" dirty="0"/>
              <a:t>More compact than vector timestamps</a:t>
            </a:r>
          </a:p>
          <a:p>
            <a:pPr lvl="1"/>
            <a:r>
              <a:rPr lang="en-US" altLang="zh-CN" dirty="0"/>
              <a:t>Can help synchronize two systems that do</a:t>
            </a:r>
            <a:r>
              <a:rPr lang="zh-CN" altLang="en-US" dirty="0"/>
              <a:t> </a:t>
            </a:r>
            <a:r>
              <a:rPr lang="en-US" altLang="zh-CN" dirty="0"/>
              <a:t>not share vector timestamps</a:t>
            </a:r>
          </a:p>
          <a:p>
            <a:pPr marL="74250" lvl="1" indent="0">
              <a:buNone/>
            </a:pPr>
            <a:endParaRPr kumimoji="1" lang="en-US" altLang="zh-CN" u="sng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359201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Sidebar:</a:t>
            </a:r>
            <a:r>
              <a:rPr kumimoji="1" lang="zh-CN" altLang="en-US" dirty="0"/>
              <a:t> </a:t>
            </a:r>
            <a:r>
              <a:rPr kumimoji="1" lang="en-US" altLang="zh-CN" dirty="0" err="1"/>
              <a:t>Lamport</a:t>
            </a:r>
            <a:r>
              <a:rPr kumimoji="1" lang="zh-CN" altLang="en-US" dirty="0"/>
              <a:t> </a:t>
            </a:r>
            <a:r>
              <a:rPr kumimoji="1" lang="en-US" altLang="zh-CN" dirty="0"/>
              <a:t>Logical</a:t>
            </a:r>
            <a:r>
              <a:rPr kumimoji="1" lang="zh-CN" altLang="en-US" dirty="0"/>
              <a:t> </a:t>
            </a:r>
            <a:r>
              <a:rPr kumimoji="1" lang="en-US" altLang="zh-CN" dirty="0"/>
              <a:t>Clock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5" name="Picture 2" descr="Image for post">
            <a:extLst>
              <a:ext uri="{FF2B5EF4-FFF2-40B4-BE49-F238E27FC236}">
                <a16:creationId xmlns:a16="http://schemas.microsoft.com/office/drawing/2014/main" id="{2B671DA5-98A3-074A-9532-7FD0D0CF63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27"/>
          <a:stretch/>
        </p:blipFill>
        <p:spPr bwMode="auto">
          <a:xfrm>
            <a:off x="1812129" y="1077877"/>
            <a:ext cx="5519742" cy="35798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F79D35EE-B857-DB49-9154-3198B7B8F0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4657700"/>
            <a:ext cx="8229600" cy="108012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" altLang="zh-CN" dirty="0" err="1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Lamport</a:t>
            </a:r>
            <a:r>
              <a:rPr lang="en" altLang="zh-CN" dirty="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clocks can guarantee that if a &lt; b then C(a) &lt; C(b). </a:t>
            </a:r>
          </a:p>
          <a:p>
            <a:pPr>
              <a:lnSpc>
                <a:spcPct val="100000"/>
              </a:lnSpc>
            </a:pPr>
            <a:r>
              <a:rPr lang="en" altLang="zh-CN" dirty="0">
                <a:solidFill>
                  <a:srgbClr val="29292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 it can’t guarantee, that if C(a) &lt; C(b) then event a happened before b.</a:t>
            </a:r>
            <a:endParaRPr lang="en-US" altLang="zh-CN" dirty="0">
              <a:ea typeface="MS PGothic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776307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1849388"/>
            <a:ext cx="5829300" cy="2776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Pessimistic replication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RSM &amp; </a:t>
            </a:r>
            <a:r>
              <a:rPr kumimoji="1" lang="en-US" altLang="zh-CN" sz="2000" b="0" dirty="0" err="1">
                <a:solidFill>
                  <a:srgbClr val="BD374B"/>
                </a:solidFill>
              </a:rPr>
              <a:t>Paxos</a:t>
            </a:r>
            <a:endParaRPr kumimoji="1" lang="zh-CN" altLang="en-US" sz="2000" b="0" dirty="0">
              <a:solidFill>
                <a:srgbClr val="BD374B"/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dirty="0">
              <a:solidFill>
                <a:srgbClr val="BD374B"/>
              </a:solidFill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9283866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Pessimistic Replication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Some applications may prefer not to tolerate inconsistency</a:t>
            </a:r>
          </a:p>
          <a:p>
            <a:pPr lvl="1"/>
            <a:r>
              <a:rPr lang="en-US" altLang="zh-CN" dirty="0"/>
              <a:t>E.g., a replicated lock server, or replicated coordinator for 2PC</a:t>
            </a:r>
          </a:p>
          <a:p>
            <a:pPr lvl="1"/>
            <a:r>
              <a:rPr lang="en-US" altLang="zh-CN" dirty="0"/>
              <a:t>E.g., better not give out the same lock twice</a:t>
            </a:r>
          </a:p>
          <a:p>
            <a:pPr lvl="1"/>
            <a:r>
              <a:rPr lang="en-US" altLang="zh-CN" dirty="0"/>
              <a:t>E.g., better have a consistent decision about whether transaction commits</a:t>
            </a:r>
          </a:p>
          <a:p>
            <a:r>
              <a:rPr lang="en-US" altLang="zh-CN" dirty="0"/>
              <a:t>Trade-off</a:t>
            </a:r>
            <a:r>
              <a:rPr lang="zh-CN" altLang="en-US" dirty="0"/>
              <a:t> </a:t>
            </a:r>
            <a:r>
              <a:rPr lang="en-US" altLang="zh-CN" dirty="0"/>
              <a:t>between</a:t>
            </a:r>
            <a:r>
              <a:rPr lang="zh-CN" altLang="en-US" dirty="0"/>
              <a:t> </a:t>
            </a:r>
            <a:r>
              <a:rPr lang="en-US" altLang="zh-CN" dirty="0"/>
              <a:t>consistency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availability</a:t>
            </a:r>
          </a:p>
          <a:p>
            <a:pPr lvl="1"/>
            <a:r>
              <a:rPr lang="en-US" altLang="zh-CN" dirty="0"/>
              <a:t>Stronger consistency with pessimistic replication means</a:t>
            </a:r>
            <a:r>
              <a:rPr lang="zh-CN" altLang="en-US" dirty="0"/>
              <a:t> </a:t>
            </a:r>
            <a:r>
              <a:rPr lang="en-US" altLang="zh-CN" dirty="0">
                <a:solidFill>
                  <a:srgbClr val="BD374B"/>
                </a:solidFill>
              </a:rPr>
              <a:t>lower availability </a:t>
            </a:r>
            <a:r>
              <a:rPr lang="en-US" altLang="zh-CN" dirty="0"/>
              <a:t>than what you might get with optimistic replication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5943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Single-copy Consistency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Problem of optimistic way: replicas get out of sync</a:t>
            </a:r>
          </a:p>
          <a:p>
            <a:pPr lvl="1"/>
            <a:r>
              <a:rPr lang="en-US" altLang="zh-CN" dirty="0"/>
              <a:t>One replica writes data, another does</a:t>
            </a:r>
            <a:r>
              <a:rPr lang="zh-CN" altLang="en-US" dirty="0"/>
              <a:t> </a:t>
            </a:r>
            <a:r>
              <a:rPr lang="en-US" altLang="zh-CN" dirty="0"/>
              <a:t>not see the changes</a:t>
            </a:r>
          </a:p>
          <a:p>
            <a:pPr lvl="1"/>
            <a:r>
              <a:rPr lang="en-US" altLang="zh-CN" dirty="0"/>
              <a:t>This behavior was impossible with a single server</a:t>
            </a:r>
          </a:p>
          <a:p>
            <a:r>
              <a:rPr lang="en-US" altLang="zh-CN" dirty="0"/>
              <a:t>Ideal goal: </a:t>
            </a:r>
            <a:r>
              <a:rPr lang="en-US" altLang="zh-CN" dirty="0">
                <a:solidFill>
                  <a:srgbClr val="BD374B"/>
                </a:solidFill>
              </a:rPr>
              <a:t>single-copy consistency</a:t>
            </a:r>
          </a:p>
          <a:p>
            <a:pPr lvl="1"/>
            <a:r>
              <a:rPr lang="en-US" altLang="zh-CN" dirty="0"/>
              <a:t>Property of the externally-visible behavior of a replicated system</a:t>
            </a:r>
          </a:p>
          <a:p>
            <a:pPr lvl="1"/>
            <a:r>
              <a:rPr lang="en-US" altLang="zh-CN" dirty="0"/>
              <a:t>Operations appear to execute as if there's only a single copy of the data</a:t>
            </a:r>
          </a:p>
          <a:p>
            <a:pPr marL="74250" lvl="1" indent="0">
              <a:buNone/>
            </a:pPr>
            <a:r>
              <a:rPr lang="en-US" altLang="zh-CN" sz="1600" dirty="0"/>
              <a:t>     - Internally, there may be failures or disagreement, which we have to mask</a:t>
            </a:r>
          </a:p>
          <a:p>
            <a:pPr lvl="1"/>
            <a:r>
              <a:rPr lang="en-US" altLang="zh-CN" dirty="0"/>
              <a:t>Similar to how we defined serializability goal ("as if executed serially")</a:t>
            </a:r>
          </a:p>
          <a:p>
            <a:pPr marL="74250" lvl="1" indent="0"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7685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Replicating a Server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Straw-man</a:t>
            </a:r>
            <a:r>
              <a:rPr lang="zh-CN" altLang="en-US" dirty="0"/>
              <a:t> </a:t>
            </a:r>
            <a:r>
              <a:rPr lang="en-US" altLang="zh-CN" dirty="0"/>
              <a:t>approach</a:t>
            </a:r>
          </a:p>
          <a:p>
            <a:pPr lvl="1"/>
            <a:r>
              <a:rPr lang="en-US" altLang="zh-CN" dirty="0"/>
              <a:t>Clients send requests to both servers</a:t>
            </a:r>
          </a:p>
          <a:p>
            <a:pPr lvl="1"/>
            <a:r>
              <a:rPr lang="en-US" altLang="zh-CN" dirty="0"/>
              <a:t>Tolerating faults: if one server is down, clients send to the other</a:t>
            </a:r>
          </a:p>
          <a:p>
            <a:r>
              <a:rPr lang="en-US" altLang="zh-CN" dirty="0"/>
              <a:t>Tricky case: what if there's a network partition?</a:t>
            </a:r>
          </a:p>
          <a:p>
            <a:pPr lvl="1"/>
            <a:r>
              <a:rPr lang="en-US" altLang="zh-CN" dirty="0"/>
              <a:t>Each client thinks the other server is dead, keeps using its server</a:t>
            </a:r>
          </a:p>
          <a:p>
            <a:pPr lvl="1"/>
            <a:r>
              <a:rPr lang="en-US" altLang="zh-CN" dirty="0"/>
              <a:t>Bad situation: not single-copy consistency!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490877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Issue:</a:t>
            </a:r>
            <a:r>
              <a:rPr lang="zh-CN" altLang="en-US" sz="2000" dirty="0"/>
              <a:t> </a:t>
            </a:r>
            <a:r>
              <a:rPr lang="en-US" altLang="zh-CN" dirty="0"/>
              <a:t>Clients may disagree about what servers are up</a:t>
            </a:r>
          </a:p>
          <a:p>
            <a:pPr lvl="1"/>
            <a:r>
              <a:rPr lang="en-US" altLang="zh-CN" dirty="0"/>
              <a:t>Hard to solve with 2 servers, but possible with 3 servers</a:t>
            </a:r>
          </a:p>
          <a:p>
            <a:r>
              <a:rPr lang="en-US" altLang="zh-CN" dirty="0"/>
              <a:t>Idea: require a </a:t>
            </a:r>
            <a:r>
              <a:rPr lang="en-US" altLang="zh-CN" dirty="0">
                <a:solidFill>
                  <a:srgbClr val="0096FF"/>
                </a:solidFill>
              </a:rPr>
              <a:t>majority</a:t>
            </a:r>
            <a:r>
              <a:rPr lang="en-US" altLang="zh-CN" dirty="0"/>
              <a:t> servers to perform operation</a:t>
            </a:r>
          </a:p>
          <a:p>
            <a:pPr lvl="1"/>
            <a:r>
              <a:rPr lang="en-US" altLang="zh-CN" dirty="0"/>
              <a:t>In case of 3 servers, 2 form a majority</a:t>
            </a:r>
          </a:p>
          <a:p>
            <a:pPr lvl="1"/>
            <a:r>
              <a:rPr lang="en-US" altLang="zh-CN" dirty="0"/>
              <a:t>If client can contact 2 servers, it can perform operation (otherwise, wait)</a:t>
            </a:r>
          </a:p>
          <a:p>
            <a:pPr lvl="1"/>
            <a:r>
              <a:rPr lang="en-US" altLang="zh-CN" dirty="0"/>
              <a:t>Thus, can handle any 1 server failure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69035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Quorum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ea typeface="MS PGothic" charset="0"/>
              </a:rPr>
              <a:t>Define separate read &amp;write quorums: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sz="2000" dirty="0">
                <a:ea typeface="MS PGothic" charset="0"/>
              </a:rPr>
              <a:t> &amp; </a:t>
            </a:r>
            <a:r>
              <a:rPr lang="en-US" altLang="zh-CN" sz="2000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endParaRPr lang="en-US" altLang="zh-CN" baseline="-25000" dirty="0">
              <a:ea typeface="MS PGothic" charset="0"/>
            </a:endParaRPr>
          </a:p>
          <a:p>
            <a:pPr lvl="1"/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+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&gt;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baseline="-25000" dirty="0">
                <a:ea typeface="MS PGothic" charset="0"/>
              </a:rPr>
              <a:t> </a:t>
            </a:r>
            <a:r>
              <a:rPr lang="en-US" altLang="zh-CN" dirty="0">
                <a:ea typeface="MS PGothic" charset="0"/>
              </a:rPr>
              <a:t> (Why?)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- Confirm a write after writing to at least </a:t>
            </a:r>
            <a:r>
              <a:rPr lang="en-US" altLang="zh-CN" sz="1600" dirty="0" err="1">
                <a:ea typeface="MS PGothic" charset="0"/>
              </a:rPr>
              <a:t>Q</a:t>
            </a:r>
            <a:r>
              <a:rPr lang="en-US" altLang="zh-CN" sz="1600" baseline="-25000" dirty="0" err="1">
                <a:ea typeface="MS PGothic" charset="0"/>
              </a:rPr>
              <a:t>w</a:t>
            </a:r>
            <a:r>
              <a:rPr lang="en-US" altLang="zh-CN" sz="1600" dirty="0">
                <a:ea typeface="MS PGothic" charset="0"/>
              </a:rPr>
              <a:t> of replicas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- Read at least </a:t>
            </a:r>
            <a:r>
              <a:rPr lang="en-US" altLang="zh-CN" sz="1600" dirty="0" err="1">
                <a:ea typeface="MS PGothic" charset="0"/>
              </a:rPr>
              <a:t>Q</a:t>
            </a:r>
            <a:r>
              <a:rPr lang="en-US" altLang="zh-CN" sz="1600" baseline="-25000" dirty="0" err="1">
                <a:ea typeface="MS PGothic" charset="0"/>
              </a:rPr>
              <a:t>r</a:t>
            </a:r>
            <a:r>
              <a:rPr lang="en-US" altLang="zh-CN" sz="1600" dirty="0">
                <a:ea typeface="MS PGothic" charset="0"/>
              </a:rPr>
              <a:t> agree on the data or witness value</a:t>
            </a:r>
          </a:p>
          <a:p>
            <a:r>
              <a:rPr lang="en-US" altLang="zh-CN" dirty="0">
                <a:ea typeface="MS PGothic" charset="0"/>
              </a:rPr>
              <a:t>Example</a:t>
            </a:r>
          </a:p>
          <a:p>
            <a:pPr lvl="1"/>
            <a:r>
              <a:rPr lang="en-US" altLang="zh-CN" dirty="0">
                <a:ea typeface="MS PGothic" charset="0"/>
              </a:rPr>
              <a:t>In favor of reading: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= 5,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4,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2</a:t>
            </a:r>
          </a:p>
          <a:p>
            <a:pPr lvl="1"/>
            <a:r>
              <a:rPr lang="en-US" altLang="zh-CN" dirty="0">
                <a:ea typeface="MS PGothic" charset="0"/>
              </a:rPr>
              <a:t>In favor or updating: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= 5,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2,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4</a:t>
            </a:r>
          </a:p>
          <a:p>
            <a:pPr lvl="1"/>
            <a:r>
              <a:rPr lang="en-US" altLang="zh-CN" dirty="0">
                <a:ea typeface="MS PGothic" charset="0"/>
              </a:rPr>
              <a:t>Enhance availability by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w</a:t>
            </a:r>
            <a:r>
              <a:rPr lang="en-US" altLang="zh-CN" dirty="0">
                <a:ea typeface="MS PGothic" charset="0"/>
              </a:rPr>
              <a:t> = </a:t>
            </a:r>
            <a:r>
              <a:rPr lang="en-US" altLang="zh-CN" dirty="0" err="1">
                <a:ea typeface="MS PGothic" charset="0"/>
              </a:rPr>
              <a:t>N</a:t>
            </a:r>
            <a:r>
              <a:rPr lang="en-US" altLang="zh-CN" baseline="-25000" dirty="0" err="1">
                <a:ea typeface="MS PGothic" charset="0"/>
              </a:rPr>
              <a:t>replicas</a:t>
            </a:r>
            <a:r>
              <a:rPr lang="en-US" altLang="zh-CN" dirty="0">
                <a:ea typeface="MS PGothic" charset="0"/>
              </a:rPr>
              <a:t> &amp; </a:t>
            </a:r>
            <a:r>
              <a:rPr lang="en-US" altLang="zh-CN" dirty="0" err="1">
                <a:ea typeface="MS PGothic" charset="0"/>
              </a:rPr>
              <a:t>Q</a:t>
            </a:r>
            <a:r>
              <a:rPr lang="en-US" altLang="zh-CN" baseline="-25000" dirty="0" err="1">
                <a:ea typeface="MS PGothic" charset="0"/>
              </a:rPr>
              <a:t>r</a:t>
            </a:r>
            <a:r>
              <a:rPr lang="en-US" altLang="zh-CN" dirty="0">
                <a:ea typeface="MS PGothic" charset="0"/>
              </a:rPr>
              <a:t> = 1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21413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Quorum's</a:t>
            </a:r>
            <a:r>
              <a:rPr lang="zh-CN" altLang="en-US" dirty="0"/>
              <a:t> </a:t>
            </a:r>
            <a:r>
              <a:rPr lang="en-US" altLang="zh-CN" dirty="0"/>
              <a:t>Limitations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ea typeface="MS PGothic" charset="0"/>
              </a:rPr>
              <a:t>Provide no before-or-after or all-or-nothing</a:t>
            </a:r>
          </a:p>
          <a:p>
            <a:pPr lvl="1"/>
            <a:r>
              <a:rPr lang="en-US" altLang="zh-CN" dirty="0">
                <a:ea typeface="MS PGothic" charset="0"/>
              </a:rPr>
              <a:t>If reading &amp; writing requests come from a site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- Easy…</a:t>
            </a:r>
          </a:p>
          <a:p>
            <a:pPr lvl="1"/>
            <a:r>
              <a:rPr lang="en-US" altLang="zh-CN" dirty="0">
                <a:ea typeface="MS PGothic" charset="0"/>
              </a:rPr>
              <a:t>If reading from multiple sites, writing from one site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- Need</a:t>
            </a:r>
            <a:r>
              <a:rPr lang="zh-CN" altLang="en-US" sz="1600" dirty="0">
                <a:ea typeface="MS PGothic" charset="0"/>
              </a:rPr>
              <a:t> </a:t>
            </a:r>
            <a:r>
              <a:rPr lang="en-US" altLang="zh-CN" sz="1600" dirty="0">
                <a:ea typeface="MS PGothic" charset="0"/>
              </a:rPr>
              <a:t>to</a:t>
            </a:r>
            <a:r>
              <a:rPr lang="zh-CN" altLang="en-US" sz="1600" dirty="0">
                <a:ea typeface="MS PGothic" charset="0"/>
              </a:rPr>
              <a:t> </a:t>
            </a:r>
            <a:r>
              <a:rPr lang="en-US" altLang="zh-CN" sz="1600" dirty="0">
                <a:ea typeface="MS PGothic" charset="0"/>
              </a:rPr>
              <a:t>maintain a version number at the</a:t>
            </a:r>
            <a:r>
              <a:rPr lang="zh-CN" altLang="en-US" sz="1600" dirty="0">
                <a:ea typeface="MS PGothic" charset="0"/>
              </a:rPr>
              <a:t> </a:t>
            </a:r>
            <a:r>
              <a:rPr lang="en-US" altLang="zh-CN" sz="1600" dirty="0">
                <a:ea typeface="MS PGothic" charset="0"/>
              </a:rPr>
              <a:t>writing</a:t>
            </a:r>
            <a:r>
              <a:rPr lang="zh-CN" altLang="en-US" sz="1600" dirty="0">
                <a:ea typeface="MS PGothic" charset="0"/>
              </a:rPr>
              <a:t> </a:t>
            </a:r>
            <a:r>
              <a:rPr lang="en-US" altLang="zh-CN" sz="1600" dirty="0">
                <a:ea typeface="MS PGothic" charset="0"/>
              </a:rPr>
              <a:t>site</a:t>
            </a:r>
          </a:p>
          <a:p>
            <a:pPr lvl="1"/>
            <a:r>
              <a:rPr lang="en-US" altLang="zh-CN" dirty="0">
                <a:ea typeface="MS PGothic" charset="0"/>
              </a:rPr>
              <a:t>If writing from multiple sites</a:t>
            </a:r>
          </a:p>
          <a:p>
            <a:pPr marL="74250" lvl="1" indent="0">
              <a:buNone/>
            </a:pPr>
            <a:r>
              <a:rPr lang="en-US" altLang="zh-CN" sz="1600" dirty="0">
                <a:ea typeface="MS PGothic" charset="0"/>
              </a:rPr>
              <a:t>     - Need</a:t>
            </a:r>
            <a:r>
              <a:rPr lang="zh-CN" altLang="en-US" sz="1600" dirty="0">
                <a:ea typeface="MS PGothic" charset="0"/>
              </a:rPr>
              <a:t> </a:t>
            </a:r>
            <a:r>
              <a:rPr lang="en-US" altLang="zh-CN" sz="1600" dirty="0">
                <a:ea typeface="MS PGothic" charset="0"/>
              </a:rPr>
              <a:t>a</a:t>
            </a:r>
            <a:r>
              <a:rPr lang="zh-CN" altLang="en-US" sz="1600" dirty="0">
                <a:ea typeface="MS PGothic" charset="0"/>
              </a:rPr>
              <a:t> </a:t>
            </a:r>
            <a:r>
              <a:rPr lang="en-US" altLang="zh-CN" sz="1600" dirty="0">
                <a:ea typeface="MS PGothic" charset="0"/>
              </a:rPr>
              <a:t>protocol providing a distributed sequencer</a:t>
            </a:r>
          </a:p>
          <a:p>
            <a:r>
              <a:rPr lang="en-US" altLang="zh-CN" dirty="0">
                <a:ea typeface="MS PGothic" charset="0"/>
              </a:rPr>
              <a:t>Another complicating consideration</a:t>
            </a:r>
          </a:p>
          <a:p>
            <a:pPr lvl="1"/>
            <a:r>
              <a:rPr lang="en-US" altLang="zh-CN" dirty="0">
                <a:ea typeface="MS PGothic" charset="0"/>
              </a:rPr>
              <a:t>Performance maximization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65355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Why does the majority rule work?</a:t>
            </a:r>
          </a:p>
          <a:p>
            <a:pPr lvl="1"/>
            <a:r>
              <a:rPr lang="en-US" altLang="zh-CN" dirty="0"/>
              <a:t>Any two majority sets of servers overlap</a:t>
            </a:r>
          </a:p>
          <a:p>
            <a:pPr lvl="1"/>
            <a:r>
              <a:rPr lang="en-US" altLang="zh-CN" dirty="0"/>
              <a:t>Suppose two clients issue operations to a majority of servers</a:t>
            </a:r>
          </a:p>
          <a:p>
            <a:pPr lvl="1"/>
            <a:r>
              <a:rPr lang="en-US" altLang="zh-CN" dirty="0"/>
              <a:t>Must have overlapped in at least one server, will help ensure single-copy</a:t>
            </a:r>
          </a:p>
          <a:p>
            <a:pPr lvl="1"/>
            <a:endParaRPr lang="en-US" altLang="zh-CN" dirty="0"/>
          </a:p>
          <a:p>
            <a:r>
              <a:rPr lang="en-US" altLang="zh-CN" sz="2000" dirty="0"/>
              <a:t>When is it OK to reply to client?</a:t>
            </a:r>
          </a:p>
          <a:p>
            <a:pPr lvl="1"/>
            <a:r>
              <a:rPr lang="en-US" altLang="zh-CN" dirty="0"/>
              <a:t>Must wait for majority of replicas to reply</a:t>
            </a:r>
          </a:p>
          <a:p>
            <a:pPr lvl="1"/>
            <a:r>
              <a:rPr lang="en-US" altLang="zh-CN" dirty="0"/>
              <a:t>Otherwise, if a minority crashes, remaining servers may continue without op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726228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Network Partitions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Problem: replicas can become inconsistent</a:t>
            </a:r>
          </a:p>
          <a:p>
            <a:pPr lvl="1"/>
            <a:r>
              <a:rPr lang="en-US" altLang="zh-CN" dirty="0"/>
              <a:t>Issue: clients' requests to different servers can arrive in different order</a:t>
            </a:r>
          </a:p>
          <a:p>
            <a:pPr lvl="1"/>
            <a:r>
              <a:rPr lang="en-US" altLang="zh-CN" dirty="0"/>
              <a:t>How do we ensure</a:t>
            </a:r>
            <a:r>
              <a:rPr lang="zh-CN" altLang="en-US" dirty="0"/>
              <a:t> </a:t>
            </a:r>
            <a:r>
              <a:rPr lang="en-US" altLang="zh-CN" dirty="0"/>
              <a:t>that the servers remain consistent?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dirty="0" err="1"/>
              <a:t>Paxos</a:t>
            </a: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08416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Simple Implementation: Replicated Logs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r>
              <a:rPr kumimoji="1" lang="en-US" altLang="zh-CN" sz="2000" dirty="0"/>
              <a:t>Replicated Logs</a:t>
            </a:r>
          </a:p>
          <a:p>
            <a:pPr lvl="1"/>
            <a:r>
              <a:rPr lang="en-US" altLang="zh-CN" dirty="0"/>
              <a:t>Log client operations, including both R/W, and numbered</a:t>
            </a:r>
          </a:p>
          <a:p>
            <a:r>
              <a:rPr lang="en-US" altLang="zh-CN" dirty="0"/>
              <a:t>Key issue: agreeing on the order of operations</a:t>
            </a:r>
          </a:p>
          <a:p>
            <a:pPr lvl="1"/>
            <a:r>
              <a:rPr lang="en-US" altLang="zh-CN" dirty="0"/>
              <a:t>Coordinator handles one client operation at a time</a:t>
            </a:r>
          </a:p>
          <a:p>
            <a:pPr lvl="1"/>
            <a:r>
              <a:rPr lang="en-US" altLang="zh-CN" dirty="0"/>
              <a:t>Coordinator chooses an order for all operations (assigns log sequence number)</a:t>
            </a:r>
          </a:p>
          <a:p>
            <a:pPr lvl="1"/>
            <a:r>
              <a:rPr lang="en-US" altLang="zh-CN" dirty="0"/>
              <a:t>Coordinator issues the operation to each replica</a:t>
            </a:r>
          </a:p>
          <a:p>
            <a:pPr lvl="1"/>
            <a:r>
              <a:rPr lang="en-US" altLang="zh-CN" dirty="0"/>
              <a:t>When is it OK to reply to client?</a:t>
            </a:r>
          </a:p>
          <a:p>
            <a:pPr marL="74250" lvl="1" indent="0">
              <a:buNone/>
            </a:pPr>
            <a:r>
              <a:rPr lang="en-US" altLang="zh-CN" sz="1600" dirty="0"/>
              <a:t>     - Must wait for majority of replicas to reply</a:t>
            </a:r>
          </a:p>
          <a:p>
            <a:pPr marL="74250" lvl="1" indent="0">
              <a:buNone/>
            </a:pPr>
            <a:r>
              <a:rPr lang="en-US" altLang="zh-CN" sz="1600" dirty="0"/>
              <a:t>     - Otherwise, if a minority crashes, remaining servers may continue without op</a:t>
            </a:r>
          </a:p>
          <a:p>
            <a:pPr marL="74250" lvl="1" indent="0">
              <a:buNone/>
            </a:pPr>
            <a:endParaRPr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3284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43310</TotalTime>
  <Words>3320</Words>
  <Application>Microsoft Macintosh PowerPoint</Application>
  <PresentationFormat>全屏显示(16:10)</PresentationFormat>
  <Paragraphs>680</Paragraphs>
  <Slides>67</Slides>
  <Notes>40</Notes>
  <HiddenSlides>2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76" baseType="lpstr">
      <vt:lpstr>DengXian</vt:lpstr>
      <vt:lpstr>Arial</vt:lpstr>
      <vt:lpstr>Calibri</vt:lpstr>
      <vt:lpstr>Consolas</vt:lpstr>
      <vt:lpstr>Courier New</vt:lpstr>
      <vt:lpstr>Eras Medium ITC</vt:lpstr>
      <vt:lpstr>Helvetica</vt:lpstr>
      <vt:lpstr>Myriad Pro Light SemiCond</vt:lpstr>
      <vt:lpstr>1_Office 主题​​</vt:lpstr>
      <vt:lpstr>Distributed Transaction Atomicity across multiple sites</vt:lpstr>
      <vt:lpstr>Review: widely used transaction (TX)s </vt:lpstr>
      <vt:lpstr>Review: What is a transaction (TX)?</vt:lpstr>
      <vt:lpstr>Review of TX: an abstraction to ease data management</vt:lpstr>
      <vt:lpstr>Review: What can a TX provide?  ACID </vt:lpstr>
      <vt:lpstr>Review: What is a transaction (TX)?</vt:lpstr>
      <vt:lpstr>PowerPoint 演示文稿</vt:lpstr>
      <vt:lpstr>Transaction across Multiple Sites </vt:lpstr>
      <vt:lpstr>PowerPoint 演示文稿</vt:lpstr>
      <vt:lpstr>PowerPoint 演示文稿</vt:lpstr>
      <vt:lpstr>Deal with the Network</vt:lpstr>
      <vt:lpstr>The Main Problem</vt:lpstr>
      <vt:lpstr>PowerPoint 演示文稿</vt:lpstr>
      <vt:lpstr>Two-phase Commit</vt:lpstr>
      <vt:lpstr>PowerPoint 演示文稿</vt:lpstr>
      <vt:lpstr>Multiple-site Atomicity</vt:lpstr>
      <vt:lpstr>PowerPoint 演示文稿</vt:lpstr>
      <vt:lpstr>PowerPoint 演示文稿</vt:lpstr>
      <vt:lpstr>Multiple-site Atomicity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Worker Failure During Commit </vt:lpstr>
      <vt:lpstr>PowerPoint 演示文稿</vt:lpstr>
      <vt:lpstr>PowerPoint 演示文稿</vt:lpstr>
      <vt:lpstr>PowerPoint 演示文稿</vt:lpstr>
      <vt:lpstr>Summary of 2-phase Commit</vt:lpstr>
      <vt:lpstr>PowerPoint 演示文稿</vt:lpstr>
      <vt:lpstr>Why Replication?</vt:lpstr>
      <vt:lpstr>Review of the challenges of replication</vt:lpstr>
      <vt:lpstr>Review of the challenges of replication</vt:lpstr>
      <vt:lpstr>Review of the challenges of replication</vt:lpstr>
      <vt:lpstr>Review of the challenges of replication</vt:lpstr>
      <vt:lpstr>Replication Consistency</vt:lpstr>
      <vt:lpstr>PowerPoint 演示文稿</vt:lpstr>
      <vt:lpstr>Consistency of Distributed Files</vt:lpstr>
      <vt:lpstr>Use of Time in Computer Systems</vt:lpstr>
      <vt:lpstr>Time Measuring</vt:lpstr>
      <vt:lpstr>Time Measuring</vt:lpstr>
      <vt:lpstr>Time Measuring</vt:lpstr>
      <vt:lpstr>Clock Synchronizing</vt:lpstr>
      <vt:lpstr>Clock Synchronizing</vt:lpstr>
      <vt:lpstr>Estimating Network Latency</vt:lpstr>
      <vt:lpstr>Clock Synchronizing</vt:lpstr>
      <vt:lpstr>Slew Time</vt:lpstr>
      <vt:lpstr>Improving Time Precision</vt:lpstr>
      <vt:lpstr>PowerPoint 演示文稿</vt:lpstr>
      <vt:lpstr>File Reconciliation with Timestamps</vt:lpstr>
      <vt:lpstr>File Reconciliation with Timestamps</vt:lpstr>
      <vt:lpstr>File Reconciliation with Timestamps</vt:lpstr>
      <vt:lpstr>Vector Timestamps</vt:lpstr>
      <vt:lpstr>Vector Timestamps</vt:lpstr>
      <vt:lpstr>Sidebar: Lamport Logical Clock</vt:lpstr>
      <vt:lpstr>PowerPoint 演示文稿</vt:lpstr>
      <vt:lpstr>Pessimistic Replication</vt:lpstr>
      <vt:lpstr>Single-copy Consistency</vt:lpstr>
      <vt:lpstr>Replicating a Server</vt:lpstr>
      <vt:lpstr>Handling Network Partitions</vt:lpstr>
      <vt:lpstr>Quorum</vt:lpstr>
      <vt:lpstr>Quorum's Limitations</vt:lpstr>
      <vt:lpstr>Handling Network Partitions</vt:lpstr>
      <vt:lpstr>Handling Network Partitions</vt:lpstr>
      <vt:lpstr>Simple Implementation: Replicated Logs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1620</cp:revision>
  <cp:lastPrinted>2020-03-02T13:38:09Z</cp:lastPrinted>
  <dcterms:created xsi:type="dcterms:W3CDTF">2017-11-24T09:35:45Z</dcterms:created>
  <dcterms:modified xsi:type="dcterms:W3CDTF">2021-11-02T00:53:05Z</dcterms:modified>
</cp:coreProperties>
</file>