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1"/>
  </p:notesMasterIdLst>
  <p:handoutMasterIdLst>
    <p:handoutMasterId r:id="rId72"/>
  </p:handoutMasterIdLst>
  <p:sldIdLst>
    <p:sldId id="2241" r:id="rId2"/>
    <p:sldId id="2574" r:id="rId3"/>
    <p:sldId id="2674" r:id="rId4"/>
    <p:sldId id="2675" r:id="rId5"/>
    <p:sldId id="2676" r:id="rId6"/>
    <p:sldId id="2535" r:id="rId7"/>
    <p:sldId id="2677" r:id="rId8"/>
    <p:sldId id="2678" r:id="rId9"/>
    <p:sldId id="2679" r:id="rId10"/>
    <p:sldId id="2680" r:id="rId11"/>
    <p:sldId id="2681" r:id="rId12"/>
    <p:sldId id="2682" r:id="rId13"/>
    <p:sldId id="2683" r:id="rId14"/>
    <p:sldId id="2684" r:id="rId15"/>
    <p:sldId id="2686" r:id="rId16"/>
    <p:sldId id="2685" r:id="rId17"/>
    <p:sldId id="2687" r:id="rId18"/>
    <p:sldId id="2688" r:id="rId19"/>
    <p:sldId id="2689" r:id="rId20"/>
    <p:sldId id="2690" r:id="rId21"/>
    <p:sldId id="2691" r:id="rId22"/>
    <p:sldId id="2692" r:id="rId23"/>
    <p:sldId id="2693" r:id="rId24"/>
    <p:sldId id="2697" r:id="rId25"/>
    <p:sldId id="2698" r:id="rId26"/>
    <p:sldId id="2695" r:id="rId27"/>
    <p:sldId id="2696" r:id="rId28"/>
    <p:sldId id="2700" r:id="rId29"/>
    <p:sldId id="284" r:id="rId30"/>
    <p:sldId id="2701" r:id="rId31"/>
    <p:sldId id="286" r:id="rId32"/>
    <p:sldId id="287" r:id="rId33"/>
    <p:sldId id="2702" r:id="rId34"/>
    <p:sldId id="289" r:id="rId35"/>
    <p:sldId id="290" r:id="rId36"/>
    <p:sldId id="291" r:id="rId37"/>
    <p:sldId id="2703" r:id="rId38"/>
    <p:sldId id="293" r:id="rId39"/>
    <p:sldId id="270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2705" r:id="rId59"/>
    <p:sldId id="314" r:id="rId60"/>
    <p:sldId id="315" r:id="rId61"/>
    <p:sldId id="2706" r:id="rId62"/>
    <p:sldId id="317" r:id="rId63"/>
    <p:sldId id="318" r:id="rId64"/>
    <p:sldId id="319" r:id="rId65"/>
    <p:sldId id="2711" r:id="rId66"/>
    <p:sldId id="2707" r:id="rId67"/>
    <p:sldId id="2709" r:id="rId68"/>
    <p:sldId id="2710" r:id="rId69"/>
    <p:sldId id="2708" r:id="rId7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300"/>
    <a:srgbClr val="945200"/>
    <a:srgbClr val="FF5F00"/>
    <a:srgbClr val="FFD579"/>
    <a:srgbClr val="BE384B"/>
    <a:srgbClr val="013D91"/>
    <a:srgbClr val="0432FF"/>
    <a:srgbClr val="E2EAF7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28"/>
  </p:normalViewPr>
  <p:slideViewPr>
    <p:cSldViewPr snapToGrid="0">
      <p:cViewPr varScale="1">
        <p:scale>
          <a:sx n="138" d="100"/>
          <a:sy n="138" d="100"/>
        </p:scale>
        <p:origin x="688" y="176"/>
      </p:cViewPr>
      <p:guideLst>
        <p:guide orient="horz" pos="2480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92637D45-F6FD-3A4C-A21F-A419719456FC}"/>
    <pc:docChg chg="undo custSel addSld delSld modSld">
      <pc:chgData name="魏 星达" userId="ca17b13798aa44f7" providerId="LiveId" clId="{92637D45-F6FD-3A4C-A21F-A419719456FC}" dt="2021-11-02T12:31:00.756" v="2425" actId="20577"/>
      <pc:docMkLst>
        <pc:docMk/>
      </pc:docMkLst>
      <pc:sldChg chg="del">
        <pc:chgData name="魏 星达" userId="ca17b13798aa44f7" providerId="LiveId" clId="{92637D45-F6FD-3A4C-A21F-A419719456FC}" dt="2021-10-30T09:08:34.909" v="1313" actId="2696"/>
        <pc:sldMkLst>
          <pc:docMk/>
          <pc:sldMk cId="1991643348" sldId="260"/>
        </pc:sldMkLst>
      </pc:sldChg>
      <pc:sldChg chg="del">
        <pc:chgData name="魏 星达" userId="ca17b13798aa44f7" providerId="LiveId" clId="{92637D45-F6FD-3A4C-A21F-A419719456FC}" dt="2021-10-30T09:08:35.085" v="1314" actId="2696"/>
        <pc:sldMkLst>
          <pc:docMk/>
          <pc:sldMk cId="722144047" sldId="261"/>
        </pc:sldMkLst>
      </pc:sldChg>
      <pc:sldChg chg="del">
        <pc:chgData name="魏 星达" userId="ca17b13798aa44f7" providerId="LiveId" clId="{92637D45-F6FD-3A4C-A21F-A419719456FC}" dt="2021-10-30T09:08:35.625" v="1317" actId="2696"/>
        <pc:sldMkLst>
          <pc:docMk/>
          <pc:sldMk cId="1644908732" sldId="262"/>
        </pc:sldMkLst>
      </pc:sldChg>
      <pc:sldChg chg="del">
        <pc:chgData name="魏 星达" userId="ca17b13798aa44f7" providerId="LiveId" clId="{92637D45-F6FD-3A4C-A21F-A419719456FC}" dt="2021-10-30T09:08:36.479" v="1322" actId="2696"/>
        <pc:sldMkLst>
          <pc:docMk/>
          <pc:sldMk cId="1165419685" sldId="268"/>
        </pc:sldMkLst>
      </pc:sldChg>
      <pc:sldChg chg="del">
        <pc:chgData name="魏 星达" userId="ca17b13798aa44f7" providerId="LiveId" clId="{92637D45-F6FD-3A4C-A21F-A419719456FC}" dt="2021-10-30T09:08:36.809" v="1324" actId="2696"/>
        <pc:sldMkLst>
          <pc:docMk/>
          <pc:sldMk cId="1338753196" sldId="270"/>
        </pc:sldMkLst>
      </pc:sldChg>
      <pc:sldChg chg="del">
        <pc:chgData name="魏 星达" userId="ca17b13798aa44f7" providerId="LiveId" clId="{92637D45-F6FD-3A4C-A21F-A419719456FC}" dt="2021-10-30T09:08:36.969" v="1325" actId="2696"/>
        <pc:sldMkLst>
          <pc:docMk/>
          <pc:sldMk cId="1238795553" sldId="271"/>
        </pc:sldMkLst>
      </pc:sldChg>
      <pc:sldChg chg="del">
        <pc:chgData name="魏 星达" userId="ca17b13798aa44f7" providerId="LiveId" clId="{92637D45-F6FD-3A4C-A21F-A419719456FC}" dt="2021-10-30T09:08:37.147" v="1326" actId="2696"/>
        <pc:sldMkLst>
          <pc:docMk/>
          <pc:sldMk cId="582901606" sldId="272"/>
        </pc:sldMkLst>
      </pc:sldChg>
      <pc:sldChg chg="del">
        <pc:chgData name="魏 星达" userId="ca17b13798aa44f7" providerId="LiveId" clId="{92637D45-F6FD-3A4C-A21F-A419719456FC}" dt="2021-10-30T09:08:37.444" v="1327" actId="2696"/>
        <pc:sldMkLst>
          <pc:docMk/>
          <pc:sldMk cId="6894428" sldId="273"/>
        </pc:sldMkLst>
      </pc:sldChg>
      <pc:sldChg chg="del">
        <pc:chgData name="魏 星达" userId="ca17b13798aa44f7" providerId="LiveId" clId="{92637D45-F6FD-3A4C-A21F-A419719456FC}" dt="2021-10-30T09:08:38.646" v="1329" actId="2696"/>
        <pc:sldMkLst>
          <pc:docMk/>
          <pc:sldMk cId="1738672153" sldId="274"/>
        </pc:sldMkLst>
      </pc:sldChg>
      <pc:sldChg chg="addSp delSp modSp add del mod addAnim delAnim">
        <pc:chgData name="魏 星达" userId="ca17b13798aa44f7" providerId="LiveId" clId="{92637D45-F6FD-3A4C-A21F-A419719456FC}" dt="2021-10-30T08:47:55.147" v="1022" actId="2696"/>
        <pc:sldMkLst>
          <pc:docMk/>
          <pc:sldMk cId="2504657303" sldId="283"/>
        </pc:sldMkLst>
        <pc:spChg chg="add del mod">
          <ac:chgData name="魏 星达" userId="ca17b13798aa44f7" providerId="LiveId" clId="{92637D45-F6FD-3A4C-A21F-A419719456FC}" dt="2021-10-30T08:46:26.802" v="988" actId="20577"/>
          <ac:spMkLst>
            <pc:docMk/>
            <pc:sldMk cId="2504657303" sldId="283"/>
            <ac:spMk id="3" creationId="{00000000-0000-0000-0000-000000000000}"/>
          </ac:spMkLst>
        </pc:spChg>
        <pc:spChg chg="add del mod">
          <ac:chgData name="魏 星达" userId="ca17b13798aa44f7" providerId="LiveId" clId="{92637D45-F6FD-3A4C-A21F-A419719456FC}" dt="2021-10-30T08:44:23.086" v="968" actId="478"/>
          <ac:spMkLst>
            <pc:docMk/>
            <pc:sldMk cId="2504657303" sldId="283"/>
            <ac:spMk id="5" creationId="{71A165A6-C2DE-9740-8980-F99631EC845D}"/>
          </ac:spMkLst>
        </pc:spChg>
      </pc:sldChg>
      <pc:sldChg chg="addSp modSp add mod">
        <pc:chgData name="魏 星达" userId="ca17b13798aa44f7" providerId="LiveId" clId="{92637D45-F6FD-3A4C-A21F-A419719456FC}" dt="2021-10-30T08:49:32.606" v="1042" actId="208"/>
        <pc:sldMkLst>
          <pc:docMk/>
          <pc:sldMk cId="2476503311" sldId="284"/>
        </pc:sldMkLst>
        <pc:spChg chg="mod">
          <ac:chgData name="魏 星达" userId="ca17b13798aa44f7" providerId="LiveId" clId="{92637D45-F6FD-3A4C-A21F-A419719456FC}" dt="2021-10-30T08:49:00.986" v="1033" actId="207"/>
          <ac:spMkLst>
            <pc:docMk/>
            <pc:sldMk cId="2476503311" sldId="284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8:49:22.627" v="1039" actId="208"/>
          <ac:spMkLst>
            <pc:docMk/>
            <pc:sldMk cId="2476503311" sldId="284"/>
            <ac:spMk id="12" creationId="{00000000-0000-0000-0000-000000000000}"/>
          </ac:spMkLst>
        </pc:spChg>
        <pc:spChg chg="mod">
          <ac:chgData name="魏 星达" userId="ca17b13798aa44f7" providerId="LiveId" clId="{92637D45-F6FD-3A4C-A21F-A419719456FC}" dt="2021-10-30T08:49:32.606" v="1042" actId="208"/>
          <ac:spMkLst>
            <pc:docMk/>
            <pc:sldMk cId="2476503311" sldId="284"/>
            <ac:spMk id="13" creationId="{00000000-0000-0000-0000-000000000000}"/>
          </ac:spMkLst>
        </pc:spChg>
        <pc:spChg chg="mod">
          <ac:chgData name="魏 星达" userId="ca17b13798aa44f7" providerId="LiveId" clId="{92637D45-F6FD-3A4C-A21F-A419719456FC}" dt="2021-10-30T08:48:35.691" v="1029" actId="1076"/>
          <ac:spMkLst>
            <pc:docMk/>
            <pc:sldMk cId="2476503311" sldId="284"/>
            <ac:spMk id="14" creationId="{00000000-0000-0000-0000-000000000000}"/>
          </ac:spMkLst>
        </pc:spChg>
        <pc:spChg chg="mod">
          <ac:chgData name="魏 星达" userId="ca17b13798aa44f7" providerId="LiveId" clId="{92637D45-F6FD-3A4C-A21F-A419719456FC}" dt="2021-10-30T08:49:27.039" v="1041" actId="1035"/>
          <ac:spMkLst>
            <pc:docMk/>
            <pc:sldMk cId="2476503311" sldId="284"/>
            <ac:spMk id="26" creationId="{00000000-0000-0000-0000-000000000000}"/>
          </ac:spMkLst>
        </pc:spChg>
        <pc:spChg chg="add mod">
          <ac:chgData name="魏 星达" userId="ca17b13798aa44f7" providerId="LiveId" clId="{92637D45-F6FD-3A4C-A21F-A419719456FC}" dt="2021-10-30T08:48:41.508" v="1030"/>
          <ac:spMkLst>
            <pc:docMk/>
            <pc:sldMk cId="2476503311" sldId="284"/>
            <ac:spMk id="33" creationId="{3F2BC79B-9292-0B41-8686-05E50632A242}"/>
          </ac:spMkLst>
        </pc:spChg>
      </pc:sldChg>
      <pc:sldChg chg="modSp add mod">
        <pc:chgData name="魏 星达" userId="ca17b13798aa44f7" providerId="LiveId" clId="{92637D45-F6FD-3A4C-A21F-A419719456FC}" dt="2021-10-30T08:57:23.351" v="1164" actId="208"/>
        <pc:sldMkLst>
          <pc:docMk/>
          <pc:sldMk cId="1752978789" sldId="286"/>
        </pc:sldMkLst>
        <pc:spChg chg="mod">
          <ac:chgData name="魏 星达" userId="ca17b13798aa44f7" providerId="LiveId" clId="{92637D45-F6FD-3A4C-A21F-A419719456FC}" dt="2021-10-30T08:56:21.135" v="1149" actId="207"/>
          <ac:spMkLst>
            <pc:docMk/>
            <pc:sldMk cId="1752978789" sldId="286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7:23.351" v="1164" actId="208"/>
          <ac:spMkLst>
            <pc:docMk/>
            <pc:sldMk cId="1752978789" sldId="286"/>
            <ac:spMk id="13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8:59:03.517" v="1177" actId="2711"/>
        <pc:sldMkLst>
          <pc:docMk/>
          <pc:sldMk cId="4292340975" sldId="287"/>
        </pc:sldMkLst>
        <pc:spChg chg="mod">
          <ac:chgData name="魏 星达" userId="ca17b13798aa44f7" providerId="LiveId" clId="{92637D45-F6FD-3A4C-A21F-A419719456FC}" dt="2021-10-30T08:56:30" v="1152" actId="207"/>
          <ac:spMkLst>
            <pc:docMk/>
            <pc:sldMk cId="4292340975" sldId="287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7:34.533" v="1166" actId="208"/>
          <ac:spMkLst>
            <pc:docMk/>
            <pc:sldMk cId="4292340975" sldId="287"/>
            <ac:spMk id="13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9:03.517" v="1177" actId="2711"/>
          <ac:spMkLst>
            <pc:docMk/>
            <pc:sldMk cId="4292340975" sldId="287"/>
            <ac:spMk id="14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7:47.803" v="1170" actId="1037"/>
          <ac:spMkLst>
            <pc:docMk/>
            <pc:sldMk cId="4292340975" sldId="287"/>
            <ac:spMk id="36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8:59:49.138" v="1189" actId="1037"/>
        <pc:sldMkLst>
          <pc:docMk/>
          <pc:sldMk cId="2506935000" sldId="289"/>
        </pc:sldMkLst>
        <pc:spChg chg="mod">
          <ac:chgData name="魏 星达" userId="ca17b13798aa44f7" providerId="LiveId" clId="{92637D45-F6FD-3A4C-A21F-A419719456FC}" dt="2021-10-30T08:56:41.484" v="1155" actId="207"/>
          <ac:spMkLst>
            <pc:docMk/>
            <pc:sldMk cId="2506935000" sldId="289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9:42.350" v="1182" actId="208"/>
          <ac:spMkLst>
            <pc:docMk/>
            <pc:sldMk cId="2506935000" sldId="289"/>
            <ac:spMk id="12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9:32.662" v="1178" actId="208"/>
          <ac:spMkLst>
            <pc:docMk/>
            <pc:sldMk cId="2506935000" sldId="289"/>
            <ac:spMk id="13" creationId="{00000000-0000-0000-0000-000000000000}"/>
          </ac:spMkLst>
        </pc:spChg>
        <pc:spChg chg="mod">
          <ac:chgData name="魏 星达" userId="ca17b13798aa44f7" providerId="LiveId" clId="{92637D45-F6FD-3A4C-A21F-A419719456FC}" dt="2021-10-30T08:59:49.138" v="1189" actId="1037"/>
          <ac:spMkLst>
            <pc:docMk/>
            <pc:sldMk cId="2506935000" sldId="289"/>
            <ac:spMk id="26" creationId="{00000000-0000-0000-0000-000000000000}"/>
          </ac:spMkLst>
        </pc:spChg>
        <pc:cxnChg chg="mod">
          <ac:chgData name="魏 星达" userId="ca17b13798aa44f7" providerId="LiveId" clId="{92637D45-F6FD-3A4C-A21F-A419719456FC}" dt="2021-10-30T08:59:49.138" v="1189" actId="1037"/>
          <ac:cxnSpMkLst>
            <pc:docMk/>
            <pc:sldMk cId="2506935000" sldId="289"/>
            <ac:cxnSpMk id="33" creationId="{784A2D10-7D17-B748-A1A8-EAE389E7AE47}"/>
          </ac:cxnSpMkLst>
        </pc:cxnChg>
      </pc:sldChg>
      <pc:sldChg chg="modSp add mod">
        <pc:chgData name="魏 星达" userId="ca17b13798aa44f7" providerId="LiveId" clId="{92637D45-F6FD-3A4C-A21F-A419719456FC}" dt="2021-11-01T08:57:58.634" v="1446" actId="255"/>
        <pc:sldMkLst>
          <pc:docMk/>
          <pc:sldMk cId="4055839675" sldId="290"/>
        </pc:sldMkLst>
        <pc:spChg chg="mod">
          <ac:chgData name="魏 星达" userId="ca17b13798aa44f7" providerId="LiveId" clId="{92637D45-F6FD-3A4C-A21F-A419719456FC}" dt="2021-10-30T08:56:50.960" v="1158" actId="207"/>
          <ac:spMkLst>
            <pc:docMk/>
            <pc:sldMk cId="4055839675" sldId="290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0:08.582" v="1193" actId="208"/>
          <ac:spMkLst>
            <pc:docMk/>
            <pc:sldMk cId="4055839675" sldId="290"/>
            <ac:spMk id="12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0:17.903" v="1198" actId="208"/>
          <ac:spMkLst>
            <pc:docMk/>
            <pc:sldMk cId="4055839675" sldId="290"/>
            <ac:spMk id="13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7:58.634" v="1446" actId="255"/>
          <ac:spMkLst>
            <pc:docMk/>
            <pc:sldMk cId="4055839675" sldId="290"/>
            <ac:spMk id="14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0:15.142" v="1197" actId="1036"/>
          <ac:spMkLst>
            <pc:docMk/>
            <pc:sldMk cId="4055839675" sldId="290"/>
            <ac:spMk id="26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7:58.634" v="1446" actId="255"/>
          <ac:spMkLst>
            <pc:docMk/>
            <pc:sldMk cId="4055839675" sldId="290"/>
            <ac:spMk id="37" creationId="{00000000-0000-0000-0000-000000000000}"/>
          </ac:spMkLst>
        </pc:spChg>
      </pc:sldChg>
      <pc:sldChg chg="addSp delSp modSp add mod">
        <pc:chgData name="魏 星达" userId="ca17b13798aa44f7" providerId="LiveId" clId="{92637D45-F6FD-3A4C-A21F-A419719456FC}" dt="2021-11-01T08:57:59.880" v="1448"/>
        <pc:sldMkLst>
          <pc:docMk/>
          <pc:sldMk cId="1023338663" sldId="291"/>
        </pc:sldMkLst>
        <pc:spChg chg="add del mod">
          <ac:chgData name="魏 星达" userId="ca17b13798aa44f7" providerId="LiveId" clId="{92637D45-F6FD-3A4C-A21F-A419719456FC}" dt="2021-11-01T08:57:59.880" v="1448"/>
          <ac:spMkLst>
            <pc:docMk/>
            <pc:sldMk cId="1023338663" sldId="291"/>
            <ac:spMk id="3" creationId="{68144876-290C-4740-A384-1B2A9040B1F6}"/>
          </ac:spMkLst>
        </pc:spChg>
        <pc:spChg chg="mod">
          <ac:chgData name="魏 星达" userId="ca17b13798aa44f7" providerId="LiveId" clId="{92637D45-F6FD-3A4C-A21F-A419719456FC}" dt="2021-10-30T09:00:38.156" v="1199" actId="208"/>
          <ac:spMkLst>
            <pc:docMk/>
            <pc:sldMk cId="1023338663" sldId="291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0:50.867" v="1204" actId="208"/>
          <ac:spMkLst>
            <pc:docMk/>
            <pc:sldMk cId="1023338663" sldId="291"/>
            <ac:spMk id="12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0:55.052" v="1206" actId="207"/>
          <ac:spMkLst>
            <pc:docMk/>
            <pc:sldMk cId="1023338663" sldId="291"/>
            <ac:spMk id="13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7:48.448" v="1444" actId="255"/>
          <ac:spMkLst>
            <pc:docMk/>
            <pc:sldMk cId="1023338663" sldId="291"/>
            <ac:spMk id="14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1:02.252" v="1209" actId="1036"/>
          <ac:spMkLst>
            <pc:docMk/>
            <pc:sldMk cId="1023338663" sldId="291"/>
            <ac:spMk id="26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7:52.665" v="1445" actId="1076"/>
          <ac:spMkLst>
            <pc:docMk/>
            <pc:sldMk cId="1023338663" sldId="291"/>
            <ac:spMk id="37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02:29.027" v="1222" actId="207"/>
        <pc:sldMkLst>
          <pc:docMk/>
          <pc:sldMk cId="1714599883" sldId="293"/>
        </pc:sldMkLst>
        <pc:spChg chg="mod">
          <ac:chgData name="魏 星达" userId="ca17b13798aa44f7" providerId="LiveId" clId="{92637D45-F6FD-3A4C-A21F-A419719456FC}" dt="2021-10-30T09:02:29.027" v="1222" actId="207"/>
          <ac:spMkLst>
            <pc:docMk/>
            <pc:sldMk cId="1714599883" sldId="293"/>
            <ac:spMk id="3" creationId="{9745CEA9-16DC-254C-BB3A-D63F528734EC}"/>
          </ac:spMkLst>
        </pc:spChg>
        <pc:spChg chg="mod">
          <ac:chgData name="魏 星达" userId="ca17b13798aa44f7" providerId="LiveId" clId="{92637D45-F6FD-3A4C-A21F-A419719456FC}" dt="2021-10-30T08:57:13.072" v="1163" actId="207"/>
          <ac:spMkLst>
            <pc:docMk/>
            <pc:sldMk cId="1714599883" sldId="293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1:55.466" v="1211" actId="208"/>
          <ac:spMkLst>
            <pc:docMk/>
            <pc:sldMk cId="1714599883" sldId="293"/>
            <ac:spMk id="12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2:06.637" v="1218" actId="208"/>
          <ac:spMkLst>
            <pc:docMk/>
            <pc:sldMk cId="1714599883" sldId="293"/>
            <ac:spMk id="13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2:18.639" v="1219" actId="1076"/>
          <ac:spMkLst>
            <pc:docMk/>
            <pc:sldMk cId="1714599883" sldId="293"/>
            <ac:spMk id="14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2:03.700" v="1217" actId="1038"/>
          <ac:spMkLst>
            <pc:docMk/>
            <pc:sldMk cId="1714599883" sldId="293"/>
            <ac:spMk id="26" creationId="{00000000-0000-0000-0000-000000000000}"/>
          </ac:spMkLst>
        </pc:spChg>
        <pc:cxnChg chg="mod">
          <ac:chgData name="魏 星达" userId="ca17b13798aa44f7" providerId="LiveId" clId="{92637D45-F6FD-3A4C-A21F-A419719456FC}" dt="2021-10-30T09:02:03.700" v="1217" actId="1038"/>
          <ac:cxnSpMkLst>
            <pc:docMk/>
            <pc:sldMk cId="1714599883" sldId="293"/>
            <ac:cxnSpMk id="30" creationId="{00000000-0000-0000-0000-000000000000}"/>
          </ac:cxnSpMkLst>
        </pc:cxnChg>
      </pc:sldChg>
      <pc:sldChg chg="modSp add mod">
        <pc:chgData name="魏 星达" userId="ca17b13798aa44f7" providerId="LiveId" clId="{92637D45-F6FD-3A4C-A21F-A419719456FC}" dt="2021-10-30T09:04:55.023" v="1270" actId="1076"/>
        <pc:sldMkLst>
          <pc:docMk/>
          <pc:sldMk cId="1273506215" sldId="295"/>
        </pc:sldMkLst>
        <pc:spChg chg="mod">
          <ac:chgData name="魏 星达" userId="ca17b13798aa44f7" providerId="LiveId" clId="{92637D45-F6FD-3A4C-A21F-A419719456FC}" dt="2021-10-30T09:04:55.023" v="1270" actId="1076"/>
          <ac:spMkLst>
            <pc:docMk/>
            <pc:sldMk cId="1273506215" sldId="295"/>
            <ac:spMk id="6" creationId="{00000000-0000-0000-0000-000000000000}"/>
          </ac:spMkLst>
        </pc:spChg>
      </pc:sldChg>
      <pc:sldChg chg="add">
        <pc:chgData name="魏 星达" userId="ca17b13798aa44f7" providerId="LiveId" clId="{92637D45-F6FD-3A4C-A21F-A419719456FC}" dt="2021-10-30T09:05:05.658" v="1271"/>
        <pc:sldMkLst>
          <pc:docMk/>
          <pc:sldMk cId="2754770510" sldId="296"/>
        </pc:sldMkLst>
      </pc:sldChg>
      <pc:sldChg chg="add">
        <pc:chgData name="魏 星达" userId="ca17b13798aa44f7" providerId="LiveId" clId="{92637D45-F6FD-3A4C-A21F-A419719456FC}" dt="2021-10-30T09:05:14.332" v="1272"/>
        <pc:sldMkLst>
          <pc:docMk/>
          <pc:sldMk cId="955936895" sldId="297"/>
        </pc:sldMkLst>
      </pc:sldChg>
      <pc:sldChg chg="modSp add mod">
        <pc:chgData name="魏 星达" userId="ca17b13798aa44f7" providerId="LiveId" clId="{92637D45-F6FD-3A4C-A21F-A419719456FC}" dt="2021-10-30T09:06:24.009" v="1282" actId="403"/>
        <pc:sldMkLst>
          <pc:docMk/>
          <pc:sldMk cId="3884917497" sldId="298"/>
        </pc:sldMkLst>
        <pc:spChg chg="mod">
          <ac:chgData name="魏 星达" userId="ca17b13798aa44f7" providerId="LiveId" clId="{92637D45-F6FD-3A4C-A21F-A419719456FC}" dt="2021-10-30T09:06:24.009" v="1282" actId="403"/>
          <ac:spMkLst>
            <pc:docMk/>
            <pc:sldMk cId="3884917497" sldId="298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07:16.416" v="1288" actId="207"/>
        <pc:sldMkLst>
          <pc:docMk/>
          <pc:sldMk cId="3316711003" sldId="299"/>
        </pc:sldMkLst>
        <pc:spChg chg="mod">
          <ac:chgData name="魏 星达" userId="ca17b13798aa44f7" providerId="LiveId" clId="{92637D45-F6FD-3A4C-A21F-A419719456FC}" dt="2021-10-30T09:07:16.416" v="1288" actId="207"/>
          <ac:spMkLst>
            <pc:docMk/>
            <pc:sldMk cId="3316711003" sldId="299"/>
            <ac:spMk id="3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1-01T08:56:48.328" v="1440" actId="122"/>
        <pc:sldMkLst>
          <pc:docMk/>
          <pc:sldMk cId="1371426572" sldId="300"/>
        </pc:sldMkLst>
        <pc:spChg chg="mod">
          <ac:chgData name="魏 星达" userId="ca17b13798aa44f7" providerId="LiveId" clId="{92637D45-F6FD-3A4C-A21F-A419719456FC}" dt="2021-10-30T09:09:08.159" v="1362" actId="207"/>
          <ac:spMkLst>
            <pc:docMk/>
            <pc:sldMk cId="1371426572" sldId="300"/>
            <ac:spMk id="2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6:48.328" v="1440" actId="122"/>
          <ac:spMkLst>
            <pc:docMk/>
            <pc:sldMk cId="1371426572" sldId="300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1-01T08:56:37.143" v="1436" actId="1076"/>
        <pc:sldMkLst>
          <pc:docMk/>
          <pc:sldMk cId="3722742759" sldId="301"/>
        </pc:sldMkLst>
        <pc:spChg chg="mod">
          <ac:chgData name="魏 星达" userId="ca17b13798aa44f7" providerId="LiveId" clId="{92637D45-F6FD-3A4C-A21F-A419719456FC}" dt="2021-10-30T09:09:16.520" v="1363" actId="207"/>
          <ac:spMkLst>
            <pc:docMk/>
            <pc:sldMk cId="3722742759" sldId="301"/>
            <ac:spMk id="2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6:37.143" v="1436" actId="1076"/>
          <ac:spMkLst>
            <pc:docMk/>
            <pc:sldMk cId="3722742759" sldId="301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09:22.179" v="1364" actId="207"/>
        <pc:sldMkLst>
          <pc:docMk/>
          <pc:sldMk cId="3850586240" sldId="302"/>
        </pc:sldMkLst>
        <pc:spChg chg="mod">
          <ac:chgData name="魏 星达" userId="ca17b13798aa44f7" providerId="LiveId" clId="{92637D45-F6FD-3A4C-A21F-A419719456FC}" dt="2021-10-30T09:09:22.179" v="1364" actId="207"/>
          <ac:spMkLst>
            <pc:docMk/>
            <pc:sldMk cId="3850586240" sldId="302"/>
            <ac:spMk id="2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8:26.382" v="1291" actId="27636"/>
          <ac:spMkLst>
            <pc:docMk/>
            <pc:sldMk cId="3850586240" sldId="302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09:33.130" v="1365" actId="207"/>
        <pc:sldMkLst>
          <pc:docMk/>
          <pc:sldMk cId="197416137" sldId="303"/>
        </pc:sldMkLst>
        <pc:spChg chg="mod">
          <ac:chgData name="魏 星达" userId="ca17b13798aa44f7" providerId="LiveId" clId="{92637D45-F6FD-3A4C-A21F-A419719456FC}" dt="2021-10-30T09:09:33.130" v="1365" actId="207"/>
          <ac:spMkLst>
            <pc:docMk/>
            <pc:sldMk cId="197416137" sldId="303"/>
            <ac:spMk id="2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09:38.969" v="1366" actId="207"/>
        <pc:sldMkLst>
          <pc:docMk/>
          <pc:sldMk cId="2111102388" sldId="304"/>
        </pc:sldMkLst>
        <pc:spChg chg="mod">
          <ac:chgData name="魏 星达" userId="ca17b13798aa44f7" providerId="LiveId" clId="{92637D45-F6FD-3A4C-A21F-A419719456FC}" dt="2021-10-30T09:09:38.969" v="1366" actId="207"/>
          <ac:spMkLst>
            <pc:docMk/>
            <pc:sldMk cId="2111102388" sldId="304"/>
            <ac:spMk id="2" creationId="{00000000-0000-0000-0000-000000000000}"/>
          </ac:spMkLst>
        </pc:spChg>
        <pc:spChg chg="mod">
          <ac:chgData name="魏 星达" userId="ca17b13798aa44f7" providerId="LiveId" clId="{92637D45-F6FD-3A4C-A21F-A419719456FC}" dt="2021-10-30T09:08:26.403" v="1292" actId="27636"/>
          <ac:spMkLst>
            <pc:docMk/>
            <pc:sldMk cId="2111102388" sldId="304"/>
            <ac:spMk id="4" creationId="{00000000-0000-0000-0000-000000000000}"/>
          </ac:spMkLst>
        </pc:spChg>
      </pc:sldChg>
      <pc:sldChg chg="addSp delSp modSp add mod">
        <pc:chgData name="魏 星达" userId="ca17b13798aa44f7" providerId="LiveId" clId="{92637D45-F6FD-3A4C-A21F-A419719456FC}" dt="2021-11-01T09:00:01.259" v="1452"/>
        <pc:sldMkLst>
          <pc:docMk/>
          <pc:sldMk cId="4150578026" sldId="305"/>
        </pc:sldMkLst>
        <pc:spChg chg="mod">
          <ac:chgData name="魏 星达" userId="ca17b13798aa44f7" providerId="LiveId" clId="{92637D45-F6FD-3A4C-A21F-A419719456FC}" dt="2021-10-30T09:09:43.450" v="1367" actId="207"/>
          <ac:spMkLst>
            <pc:docMk/>
            <pc:sldMk cId="4150578026" sldId="305"/>
            <ac:spMk id="2" creationId="{00000000-0000-0000-0000-000000000000}"/>
          </ac:spMkLst>
        </pc:spChg>
        <pc:spChg chg="add del mod">
          <ac:chgData name="魏 星达" userId="ca17b13798aa44f7" providerId="LiveId" clId="{92637D45-F6FD-3A4C-A21F-A419719456FC}" dt="2021-11-01T09:00:01.259" v="1452"/>
          <ac:spMkLst>
            <pc:docMk/>
            <pc:sldMk cId="4150578026" sldId="305"/>
            <ac:spMk id="3" creationId="{ADF6BF07-96D9-734A-9677-047BC2A9EA8B}"/>
          </ac:spMkLst>
        </pc:spChg>
        <pc:spChg chg="mod">
          <ac:chgData name="魏 星达" userId="ca17b13798aa44f7" providerId="LiveId" clId="{92637D45-F6FD-3A4C-A21F-A419719456FC}" dt="2021-10-30T09:10:45.044" v="1370" actId="403"/>
          <ac:spMkLst>
            <pc:docMk/>
            <pc:sldMk cId="4150578026" sldId="305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1-01T08:59:59.561" v="1450" actId="255"/>
        <pc:sldMkLst>
          <pc:docMk/>
          <pc:sldMk cId="813657621" sldId="306"/>
        </pc:sldMkLst>
        <pc:spChg chg="mod">
          <ac:chgData name="魏 星达" userId="ca17b13798aa44f7" providerId="LiveId" clId="{92637D45-F6FD-3A4C-A21F-A419719456FC}" dt="2021-11-01T08:59:59.561" v="1450" actId="255"/>
          <ac:spMkLst>
            <pc:docMk/>
            <pc:sldMk cId="813657621" sldId="306"/>
            <ac:spMk id="2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11:11.233" v="1372" actId="403"/>
        <pc:sldMkLst>
          <pc:docMk/>
          <pc:sldMk cId="4052926192" sldId="307"/>
        </pc:sldMkLst>
        <pc:spChg chg="mod">
          <ac:chgData name="魏 星达" userId="ca17b13798aa44f7" providerId="LiveId" clId="{92637D45-F6FD-3A4C-A21F-A419719456FC}" dt="2021-10-30T09:11:11.233" v="1372" actId="403"/>
          <ac:spMkLst>
            <pc:docMk/>
            <pc:sldMk cId="4052926192" sldId="307"/>
            <ac:spMk id="5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11:22.673" v="1373" actId="403"/>
        <pc:sldMkLst>
          <pc:docMk/>
          <pc:sldMk cId="81549199" sldId="308"/>
        </pc:sldMkLst>
        <pc:spChg chg="mod">
          <ac:chgData name="魏 星达" userId="ca17b13798aa44f7" providerId="LiveId" clId="{92637D45-F6FD-3A4C-A21F-A419719456FC}" dt="2021-10-30T09:11:22.673" v="1373" actId="403"/>
          <ac:spMkLst>
            <pc:docMk/>
            <pc:sldMk cId="81549199" sldId="308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0-30T09:11:53.759" v="1381" actId="2710"/>
        <pc:sldMkLst>
          <pc:docMk/>
          <pc:sldMk cId="46973331" sldId="309"/>
        </pc:sldMkLst>
        <pc:spChg chg="mod">
          <ac:chgData name="魏 星达" userId="ca17b13798aa44f7" providerId="LiveId" clId="{92637D45-F6FD-3A4C-A21F-A419719456FC}" dt="2021-10-30T09:11:53.759" v="1381" actId="2710"/>
          <ac:spMkLst>
            <pc:docMk/>
            <pc:sldMk cId="46973331" sldId="309"/>
            <ac:spMk id="4" creationId="{00000000-0000-0000-0000-000000000000}"/>
          </ac:spMkLst>
        </pc:spChg>
      </pc:sldChg>
      <pc:sldChg chg="add">
        <pc:chgData name="魏 星达" userId="ca17b13798aa44f7" providerId="LiveId" clId="{92637D45-F6FD-3A4C-A21F-A419719456FC}" dt="2021-10-30T09:08:26.207" v="1289"/>
        <pc:sldMkLst>
          <pc:docMk/>
          <pc:sldMk cId="680013992" sldId="310"/>
        </pc:sldMkLst>
      </pc:sldChg>
      <pc:sldChg chg="modSp add mod">
        <pc:chgData name="魏 星达" userId="ca17b13798aa44f7" providerId="LiveId" clId="{92637D45-F6FD-3A4C-A21F-A419719456FC}" dt="2021-11-01T08:56:04.751" v="1434" actId="20577"/>
        <pc:sldMkLst>
          <pc:docMk/>
          <pc:sldMk cId="1408555550" sldId="311"/>
        </pc:sldMkLst>
        <pc:spChg chg="mod">
          <ac:chgData name="魏 星达" userId="ca17b13798aa44f7" providerId="LiveId" clId="{92637D45-F6FD-3A4C-A21F-A419719456FC}" dt="2021-11-01T08:56:04.751" v="1434" actId="20577"/>
          <ac:spMkLst>
            <pc:docMk/>
            <pc:sldMk cId="1408555550" sldId="311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1-01T08:55:56.270" v="1431" actId="14100"/>
        <pc:sldMkLst>
          <pc:docMk/>
          <pc:sldMk cId="3357012371" sldId="312"/>
        </pc:sldMkLst>
        <pc:spChg chg="mod">
          <ac:chgData name="魏 星达" userId="ca17b13798aa44f7" providerId="LiveId" clId="{92637D45-F6FD-3A4C-A21F-A419719456FC}" dt="2021-11-01T08:55:49.580" v="1429" actId="20577"/>
          <ac:spMkLst>
            <pc:docMk/>
            <pc:sldMk cId="3357012371" sldId="312"/>
            <ac:spMk id="4" creationId="{00000000-0000-0000-0000-000000000000}"/>
          </ac:spMkLst>
        </pc:spChg>
        <pc:spChg chg="mod">
          <ac:chgData name="魏 星达" userId="ca17b13798aa44f7" providerId="LiveId" clId="{92637D45-F6FD-3A4C-A21F-A419719456FC}" dt="2021-11-01T08:55:56.270" v="1431" actId="14100"/>
          <ac:spMkLst>
            <pc:docMk/>
            <pc:sldMk cId="3357012371" sldId="312"/>
            <ac:spMk id="5" creationId="{00000000-0000-0000-0000-000000000000}"/>
          </ac:spMkLst>
        </pc:spChg>
      </pc:sldChg>
      <pc:sldChg chg="del">
        <pc:chgData name="魏 星达" userId="ca17b13798aa44f7" providerId="LiveId" clId="{92637D45-F6FD-3A4C-A21F-A419719456FC}" dt="2021-10-30T09:08:43.412" v="1350" actId="2696"/>
        <pc:sldMkLst>
          <pc:docMk/>
          <pc:sldMk cId="2976679885" sldId="313"/>
        </pc:sldMkLst>
      </pc:sldChg>
      <pc:sldChg chg="add">
        <pc:chgData name="魏 星达" userId="ca17b13798aa44f7" providerId="LiveId" clId="{92637D45-F6FD-3A4C-A21F-A419719456FC}" dt="2021-10-30T09:08:26.207" v="1289"/>
        <pc:sldMkLst>
          <pc:docMk/>
          <pc:sldMk cId="3252637804" sldId="314"/>
        </pc:sldMkLst>
      </pc:sldChg>
      <pc:sldChg chg="add">
        <pc:chgData name="魏 星达" userId="ca17b13798aa44f7" providerId="LiveId" clId="{92637D45-F6FD-3A4C-A21F-A419719456FC}" dt="2021-10-30T09:08:26.207" v="1289"/>
        <pc:sldMkLst>
          <pc:docMk/>
          <pc:sldMk cId="1083190002" sldId="315"/>
        </pc:sldMkLst>
      </pc:sldChg>
      <pc:sldChg chg="del">
        <pc:chgData name="魏 星达" userId="ca17b13798aa44f7" providerId="LiveId" clId="{92637D45-F6FD-3A4C-A21F-A419719456FC}" dt="2021-10-30T09:08:38.478" v="1328" actId="2696"/>
        <pc:sldMkLst>
          <pc:docMk/>
          <pc:sldMk cId="3294288778" sldId="316"/>
        </pc:sldMkLst>
      </pc:sldChg>
      <pc:sldChg chg="modSp add mod">
        <pc:chgData name="魏 星达" userId="ca17b13798aa44f7" providerId="LiveId" clId="{92637D45-F6FD-3A4C-A21F-A419719456FC}" dt="2021-11-01T08:55:38.331" v="1427" actId="255"/>
        <pc:sldMkLst>
          <pc:docMk/>
          <pc:sldMk cId="1692195465" sldId="317"/>
        </pc:sldMkLst>
        <pc:spChg chg="mod">
          <ac:chgData name="魏 星达" userId="ca17b13798aa44f7" providerId="LiveId" clId="{92637D45-F6FD-3A4C-A21F-A419719456FC}" dt="2021-11-01T08:55:38.331" v="1427" actId="255"/>
          <ac:spMkLst>
            <pc:docMk/>
            <pc:sldMk cId="1692195465" sldId="317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1-01T08:55:11.639" v="1422" actId="20577"/>
        <pc:sldMkLst>
          <pc:docMk/>
          <pc:sldMk cId="3845869566" sldId="318"/>
        </pc:sldMkLst>
        <pc:spChg chg="mod">
          <ac:chgData name="魏 星达" userId="ca17b13798aa44f7" providerId="LiveId" clId="{92637D45-F6FD-3A4C-A21F-A419719456FC}" dt="2021-11-01T08:55:11.639" v="1422" actId="20577"/>
          <ac:spMkLst>
            <pc:docMk/>
            <pc:sldMk cId="3845869566" sldId="318"/>
            <ac:spMk id="4" creationId="{00000000-0000-0000-0000-000000000000}"/>
          </ac:spMkLst>
        </pc:spChg>
      </pc:sldChg>
      <pc:sldChg chg="modSp add mod">
        <pc:chgData name="魏 星达" userId="ca17b13798aa44f7" providerId="LiveId" clId="{92637D45-F6FD-3A4C-A21F-A419719456FC}" dt="2021-11-02T12:07:48.290" v="1985" actId="20577"/>
        <pc:sldMkLst>
          <pc:docMk/>
          <pc:sldMk cId="407319876" sldId="319"/>
        </pc:sldMkLst>
        <pc:spChg chg="mod">
          <ac:chgData name="魏 星达" userId="ca17b13798aa44f7" providerId="LiveId" clId="{92637D45-F6FD-3A4C-A21F-A419719456FC}" dt="2021-11-02T12:07:48.290" v="1985" actId="20577"/>
          <ac:spMkLst>
            <pc:docMk/>
            <pc:sldMk cId="407319876" sldId="319"/>
            <ac:spMk id="4" creationId="{00000000-0000-0000-0000-000000000000}"/>
          </ac:spMkLst>
        </pc:spChg>
      </pc:sldChg>
      <pc:sldChg chg="del">
        <pc:chgData name="魏 星达" userId="ca17b13798aa44f7" providerId="LiveId" clId="{92637D45-F6FD-3A4C-A21F-A419719456FC}" dt="2021-10-30T07:15:42.138" v="267" actId="2696"/>
        <pc:sldMkLst>
          <pc:docMk/>
          <pc:sldMk cId="756938170" sldId="407"/>
        </pc:sldMkLst>
      </pc:sldChg>
      <pc:sldChg chg="addSp modSp mod">
        <pc:chgData name="魏 星达" userId="ca17b13798aa44f7" providerId="LiveId" clId="{92637D45-F6FD-3A4C-A21F-A419719456FC}" dt="2021-11-02T11:56:57.990" v="1623" actId="20577"/>
        <pc:sldMkLst>
          <pc:docMk/>
          <pc:sldMk cId="3628960693" sldId="2241"/>
        </pc:sldMkLst>
        <pc:spChg chg="mod">
          <ac:chgData name="魏 星达" userId="ca17b13798aa44f7" providerId="LiveId" clId="{92637D45-F6FD-3A4C-A21F-A419719456FC}" dt="2021-10-30T07:08:49.687" v="25" actId="20577"/>
          <ac:spMkLst>
            <pc:docMk/>
            <pc:sldMk cId="3628960693" sldId="2241"/>
            <ac:spMk id="5" creationId="{2C7C6228-E47F-EA4B-8DD8-28647C76DDD6}"/>
          </ac:spMkLst>
        </pc:spChg>
        <pc:spChg chg="add mod">
          <ac:chgData name="魏 星达" userId="ca17b13798aa44f7" providerId="LiveId" clId="{92637D45-F6FD-3A4C-A21F-A419719456FC}" dt="2021-11-02T11:56:57.990" v="1623" actId="20577"/>
          <ac:spMkLst>
            <pc:docMk/>
            <pc:sldMk cId="3628960693" sldId="2241"/>
            <ac:spMk id="10" creationId="{7E915EFA-A189-CE4A-85DE-16B8C81D607E}"/>
          </ac:spMkLst>
        </pc:spChg>
      </pc:sldChg>
      <pc:sldChg chg="del">
        <pc:chgData name="魏 星达" userId="ca17b13798aa44f7" providerId="LiveId" clId="{92637D45-F6FD-3A4C-A21F-A419719456FC}" dt="2021-10-30T09:08:32.043" v="1297" actId="2696"/>
        <pc:sldMkLst>
          <pc:docMk/>
          <pc:sldMk cId="1183511178" sldId="2275"/>
        </pc:sldMkLst>
      </pc:sldChg>
      <pc:sldChg chg="del">
        <pc:chgData name="魏 星达" userId="ca17b13798aa44f7" providerId="LiveId" clId="{92637D45-F6FD-3A4C-A21F-A419719456FC}" dt="2021-10-30T09:08:32.686" v="1300" actId="2696"/>
        <pc:sldMkLst>
          <pc:docMk/>
          <pc:sldMk cId="3793755348" sldId="2280"/>
        </pc:sldMkLst>
      </pc:sldChg>
      <pc:sldChg chg="del">
        <pc:chgData name="魏 星达" userId="ca17b13798aa44f7" providerId="LiveId" clId="{92637D45-F6FD-3A4C-A21F-A419719456FC}" dt="2021-10-30T09:08:33.620" v="1305" actId="2696"/>
        <pc:sldMkLst>
          <pc:docMk/>
          <pc:sldMk cId="1731731696" sldId="2283"/>
        </pc:sldMkLst>
      </pc:sldChg>
      <pc:sldChg chg="del">
        <pc:chgData name="魏 星达" userId="ca17b13798aa44f7" providerId="LiveId" clId="{92637D45-F6FD-3A4C-A21F-A419719456FC}" dt="2021-10-30T09:08:34.082" v="1308" actId="2696"/>
        <pc:sldMkLst>
          <pc:docMk/>
          <pc:sldMk cId="1674092773" sldId="2286"/>
        </pc:sldMkLst>
      </pc:sldChg>
      <pc:sldChg chg="del">
        <pc:chgData name="魏 星达" userId="ca17b13798aa44f7" providerId="LiveId" clId="{92637D45-F6FD-3A4C-A21F-A419719456FC}" dt="2021-10-30T09:08:34.233" v="1309" actId="2696"/>
        <pc:sldMkLst>
          <pc:docMk/>
          <pc:sldMk cId="3651816523" sldId="2287"/>
        </pc:sldMkLst>
      </pc:sldChg>
      <pc:sldChg chg="del">
        <pc:chgData name="魏 星达" userId="ca17b13798aa44f7" providerId="LiveId" clId="{92637D45-F6FD-3A4C-A21F-A419719456FC}" dt="2021-10-30T09:08:34.400" v="1310" actId="2696"/>
        <pc:sldMkLst>
          <pc:docMk/>
          <pc:sldMk cId="1466931953" sldId="2289"/>
        </pc:sldMkLst>
      </pc:sldChg>
      <pc:sldChg chg="del">
        <pc:chgData name="魏 星达" userId="ca17b13798aa44f7" providerId="LiveId" clId="{92637D45-F6FD-3A4C-A21F-A419719456FC}" dt="2021-10-30T09:08:34.550" v="1311" actId="2696"/>
        <pc:sldMkLst>
          <pc:docMk/>
          <pc:sldMk cId="1815629601" sldId="2290"/>
        </pc:sldMkLst>
      </pc:sldChg>
      <pc:sldChg chg="del">
        <pc:chgData name="魏 星达" userId="ca17b13798aa44f7" providerId="LiveId" clId="{92637D45-F6FD-3A4C-A21F-A419719456FC}" dt="2021-10-30T09:08:35.456" v="1316" actId="2696"/>
        <pc:sldMkLst>
          <pc:docMk/>
          <pc:sldMk cId="3448993059" sldId="2294"/>
        </pc:sldMkLst>
      </pc:sldChg>
      <pc:sldChg chg="del">
        <pc:chgData name="魏 星达" userId="ca17b13798aa44f7" providerId="LiveId" clId="{92637D45-F6FD-3A4C-A21F-A419719456FC}" dt="2021-10-30T09:08:39.541" v="1334" actId="2696"/>
        <pc:sldMkLst>
          <pc:docMk/>
          <pc:sldMk cId="3968456271" sldId="2306"/>
        </pc:sldMkLst>
      </pc:sldChg>
      <pc:sldChg chg="del">
        <pc:chgData name="魏 星达" userId="ca17b13798aa44f7" providerId="LiveId" clId="{92637D45-F6FD-3A4C-A21F-A419719456FC}" dt="2021-10-30T09:08:39.805" v="1335" actId="2696"/>
        <pc:sldMkLst>
          <pc:docMk/>
          <pc:sldMk cId="3811068353" sldId="2308"/>
        </pc:sldMkLst>
      </pc:sldChg>
      <pc:sldChg chg="del">
        <pc:chgData name="魏 星达" userId="ca17b13798aa44f7" providerId="LiveId" clId="{92637D45-F6FD-3A4C-A21F-A419719456FC}" dt="2021-10-30T09:08:40.193" v="1337" actId="2696"/>
        <pc:sldMkLst>
          <pc:docMk/>
          <pc:sldMk cId="1281198926" sldId="2309"/>
        </pc:sldMkLst>
      </pc:sldChg>
      <pc:sldChg chg="del">
        <pc:chgData name="魏 星达" userId="ca17b13798aa44f7" providerId="LiveId" clId="{92637D45-F6FD-3A4C-A21F-A419719456FC}" dt="2021-10-30T09:08:40.449" v="1338" actId="2696"/>
        <pc:sldMkLst>
          <pc:docMk/>
          <pc:sldMk cId="1194420586" sldId="2310"/>
        </pc:sldMkLst>
      </pc:sldChg>
      <pc:sldChg chg="del">
        <pc:chgData name="魏 星达" userId="ca17b13798aa44f7" providerId="LiveId" clId="{92637D45-F6FD-3A4C-A21F-A419719456FC}" dt="2021-10-30T09:08:40.657" v="1339" actId="2696"/>
        <pc:sldMkLst>
          <pc:docMk/>
          <pc:sldMk cId="1678907535" sldId="2311"/>
        </pc:sldMkLst>
      </pc:sldChg>
      <pc:sldChg chg="del">
        <pc:chgData name="魏 星达" userId="ca17b13798aa44f7" providerId="LiveId" clId="{92637D45-F6FD-3A4C-A21F-A419719456FC}" dt="2021-10-30T09:08:40.901" v="1340" actId="2696"/>
        <pc:sldMkLst>
          <pc:docMk/>
          <pc:sldMk cId="303030312" sldId="2312"/>
        </pc:sldMkLst>
      </pc:sldChg>
      <pc:sldChg chg="del">
        <pc:chgData name="魏 星达" userId="ca17b13798aa44f7" providerId="LiveId" clId="{92637D45-F6FD-3A4C-A21F-A419719456FC}" dt="2021-10-30T09:08:41.143" v="1341" actId="2696"/>
        <pc:sldMkLst>
          <pc:docMk/>
          <pc:sldMk cId="945875823" sldId="2313"/>
        </pc:sldMkLst>
      </pc:sldChg>
      <pc:sldChg chg="del">
        <pc:chgData name="魏 星达" userId="ca17b13798aa44f7" providerId="LiveId" clId="{92637D45-F6FD-3A4C-A21F-A419719456FC}" dt="2021-10-30T09:08:41.374" v="1342" actId="2696"/>
        <pc:sldMkLst>
          <pc:docMk/>
          <pc:sldMk cId="3596615218" sldId="2314"/>
        </pc:sldMkLst>
      </pc:sldChg>
      <pc:sldChg chg="del">
        <pc:chgData name="魏 星达" userId="ca17b13798aa44f7" providerId="LiveId" clId="{92637D45-F6FD-3A4C-A21F-A419719456FC}" dt="2021-10-30T09:08:42.085" v="1345" actId="2696"/>
        <pc:sldMkLst>
          <pc:docMk/>
          <pc:sldMk cId="3006438499" sldId="2315"/>
        </pc:sldMkLst>
      </pc:sldChg>
      <pc:sldChg chg="del">
        <pc:chgData name="魏 星达" userId="ca17b13798aa44f7" providerId="LiveId" clId="{92637D45-F6FD-3A4C-A21F-A419719456FC}" dt="2021-10-30T09:08:41.809" v="1344" actId="2696"/>
        <pc:sldMkLst>
          <pc:docMk/>
          <pc:sldMk cId="3672365816" sldId="2317"/>
        </pc:sldMkLst>
      </pc:sldChg>
      <pc:sldChg chg="del">
        <pc:chgData name="魏 星达" userId="ca17b13798aa44f7" providerId="LiveId" clId="{92637D45-F6FD-3A4C-A21F-A419719456FC}" dt="2021-10-30T09:08:42.350" v="1346" actId="2696"/>
        <pc:sldMkLst>
          <pc:docMk/>
          <pc:sldMk cId="2875037485" sldId="2318"/>
        </pc:sldMkLst>
      </pc:sldChg>
      <pc:sldChg chg="del">
        <pc:chgData name="魏 星达" userId="ca17b13798aa44f7" providerId="LiveId" clId="{92637D45-F6FD-3A4C-A21F-A419719456FC}" dt="2021-10-30T09:08:42.871" v="1348" actId="2696"/>
        <pc:sldMkLst>
          <pc:docMk/>
          <pc:sldMk cId="50027319" sldId="2319"/>
        </pc:sldMkLst>
      </pc:sldChg>
      <pc:sldChg chg="del">
        <pc:chgData name="魏 星达" userId="ca17b13798aa44f7" providerId="LiveId" clId="{92637D45-F6FD-3A4C-A21F-A419719456FC}" dt="2021-10-30T09:08:43.164" v="1349" actId="2696"/>
        <pc:sldMkLst>
          <pc:docMk/>
          <pc:sldMk cId="2001857507" sldId="2321"/>
        </pc:sldMkLst>
      </pc:sldChg>
      <pc:sldChg chg="del">
        <pc:chgData name="魏 星达" userId="ca17b13798aa44f7" providerId="LiveId" clId="{92637D45-F6FD-3A4C-A21F-A419719456FC}" dt="2021-10-30T07:15:40.822" v="266" actId="2696"/>
        <pc:sldMkLst>
          <pc:docMk/>
          <pc:sldMk cId="2088534792" sldId="2323"/>
        </pc:sldMkLst>
      </pc:sldChg>
      <pc:sldChg chg="del">
        <pc:chgData name="魏 星达" userId="ca17b13798aa44f7" providerId="LiveId" clId="{92637D45-F6FD-3A4C-A21F-A419719456FC}" dt="2021-10-30T09:08:44.549" v="1354" actId="2696"/>
        <pc:sldMkLst>
          <pc:docMk/>
          <pc:sldMk cId="1972649439" sldId="2324"/>
        </pc:sldMkLst>
      </pc:sldChg>
      <pc:sldChg chg="del">
        <pc:chgData name="魏 星达" userId="ca17b13798aa44f7" providerId="LiveId" clId="{92637D45-F6FD-3A4C-A21F-A419719456FC}" dt="2021-10-30T09:08:44.845" v="1355" actId="2696"/>
        <pc:sldMkLst>
          <pc:docMk/>
          <pc:sldMk cId="3773763647" sldId="2325"/>
        </pc:sldMkLst>
      </pc:sldChg>
      <pc:sldChg chg="del">
        <pc:chgData name="魏 星达" userId="ca17b13798aa44f7" providerId="LiveId" clId="{92637D45-F6FD-3A4C-A21F-A419719456FC}" dt="2021-10-30T09:08:45.142" v="1356" actId="2696"/>
        <pc:sldMkLst>
          <pc:docMk/>
          <pc:sldMk cId="1599257209" sldId="2326"/>
        </pc:sldMkLst>
      </pc:sldChg>
      <pc:sldChg chg="modSp add mod">
        <pc:chgData name="魏 星达" userId="ca17b13798aa44f7" providerId="LiveId" clId="{92637D45-F6FD-3A4C-A21F-A419719456FC}" dt="2021-10-30T07:16:39.040" v="278" actId="1076"/>
        <pc:sldMkLst>
          <pc:docMk/>
          <pc:sldMk cId="3481866004" sldId="2535"/>
        </pc:sldMkLst>
        <pc:spChg chg="mod">
          <ac:chgData name="魏 星达" userId="ca17b13798aa44f7" providerId="LiveId" clId="{92637D45-F6FD-3A4C-A21F-A419719456FC}" dt="2021-10-30T07:16:39.040" v="278" actId="1076"/>
          <ac:spMkLst>
            <pc:docMk/>
            <pc:sldMk cId="3481866004" sldId="2535"/>
            <ac:spMk id="5" creationId="{375403D9-9667-EA4B-986A-9CD8EA818815}"/>
          </ac:spMkLst>
        </pc:spChg>
      </pc:sldChg>
      <pc:sldChg chg="del">
        <pc:chgData name="魏 星达" userId="ca17b13798aa44f7" providerId="LiveId" clId="{92637D45-F6FD-3A4C-A21F-A419719456FC}" dt="2021-10-30T07:16:49.764" v="280" actId="2696"/>
        <pc:sldMkLst>
          <pc:docMk/>
          <pc:sldMk cId="3396465388" sldId="2539"/>
        </pc:sldMkLst>
      </pc:sldChg>
      <pc:sldChg chg="del">
        <pc:chgData name="魏 星达" userId="ca17b13798aa44f7" providerId="LiveId" clId="{92637D45-F6FD-3A4C-A21F-A419719456FC}" dt="2021-10-30T09:08:31.672" v="1296" actId="2696"/>
        <pc:sldMkLst>
          <pc:docMk/>
          <pc:sldMk cId="666523132" sldId="2567"/>
        </pc:sldMkLst>
      </pc:sldChg>
      <pc:sldChg chg="addSp delSp modSp mod">
        <pc:chgData name="魏 星达" userId="ca17b13798aa44f7" providerId="LiveId" clId="{92637D45-F6FD-3A4C-A21F-A419719456FC}" dt="2021-10-30T07:10:50.636" v="133" actId="20577"/>
        <pc:sldMkLst>
          <pc:docMk/>
          <pc:sldMk cId="2815587769" sldId="2574"/>
        </pc:sldMkLst>
        <pc:spChg chg="mod">
          <ac:chgData name="魏 星达" userId="ca17b13798aa44f7" providerId="LiveId" clId="{92637D45-F6FD-3A4C-A21F-A419719456FC}" dt="2021-10-30T07:09:14.170" v="48" actId="20577"/>
          <ac:spMkLst>
            <pc:docMk/>
            <pc:sldMk cId="2815587769" sldId="2574"/>
            <ac:spMk id="2" creationId="{9F2AE898-0E7D-DE42-BE31-F65E60622E2A}"/>
          </ac:spMkLst>
        </pc:spChg>
        <pc:spChg chg="del">
          <ac:chgData name="魏 星达" userId="ca17b13798aa44f7" providerId="LiveId" clId="{92637D45-F6FD-3A4C-A21F-A419719456FC}" dt="2021-10-30T07:09:33.362" v="50" actId="478"/>
          <ac:spMkLst>
            <pc:docMk/>
            <pc:sldMk cId="2815587769" sldId="2574"/>
            <ac:spMk id="3" creationId="{316E3760-0762-454A-8A41-3C87DDF79ED5}"/>
          </ac:spMkLst>
        </pc:spChg>
        <pc:spChg chg="add mod">
          <ac:chgData name="魏 星达" userId="ca17b13798aa44f7" providerId="LiveId" clId="{92637D45-F6FD-3A4C-A21F-A419719456FC}" dt="2021-10-30T07:10:50.636" v="133" actId="20577"/>
          <ac:spMkLst>
            <pc:docMk/>
            <pc:sldMk cId="2815587769" sldId="2574"/>
            <ac:spMk id="6" creationId="{5D69EF60-0524-D946-A2C0-DF5616839FCF}"/>
          </ac:spMkLst>
        </pc:spChg>
        <pc:picChg chg="del">
          <ac:chgData name="魏 星达" userId="ca17b13798aa44f7" providerId="LiveId" clId="{92637D45-F6FD-3A4C-A21F-A419719456FC}" dt="2021-10-30T07:09:31.365" v="49" actId="478"/>
          <ac:picMkLst>
            <pc:docMk/>
            <pc:sldMk cId="2815587769" sldId="2574"/>
            <ac:picMk id="5" creationId="{2F865A71-3D1B-C949-8644-5C24E013AEB2}"/>
          </ac:picMkLst>
        </pc:picChg>
      </pc:sldChg>
      <pc:sldChg chg="del">
        <pc:chgData name="魏 星达" userId="ca17b13798aa44f7" providerId="LiveId" clId="{92637D45-F6FD-3A4C-A21F-A419719456FC}" dt="2021-10-30T07:15:39.490" v="265" actId="2696"/>
        <pc:sldMkLst>
          <pc:docMk/>
          <pc:sldMk cId="977550963" sldId="2635"/>
        </pc:sldMkLst>
      </pc:sldChg>
      <pc:sldChg chg="del">
        <pc:chgData name="魏 星达" userId="ca17b13798aa44f7" providerId="LiveId" clId="{92637D45-F6FD-3A4C-A21F-A419719456FC}" dt="2021-10-30T07:15:43.464" v="268" actId="2696"/>
        <pc:sldMkLst>
          <pc:docMk/>
          <pc:sldMk cId="1967349035" sldId="2636"/>
        </pc:sldMkLst>
      </pc:sldChg>
      <pc:sldChg chg="del">
        <pc:chgData name="魏 星达" userId="ca17b13798aa44f7" providerId="LiveId" clId="{92637D45-F6FD-3A4C-A21F-A419719456FC}" dt="2021-10-30T07:15:44.135" v="269" actId="2696"/>
        <pc:sldMkLst>
          <pc:docMk/>
          <pc:sldMk cId="1425604208" sldId="2637"/>
        </pc:sldMkLst>
      </pc:sldChg>
      <pc:sldChg chg="del">
        <pc:chgData name="魏 星达" userId="ca17b13798aa44f7" providerId="LiveId" clId="{92637D45-F6FD-3A4C-A21F-A419719456FC}" dt="2021-10-30T07:15:47.109" v="271" actId="2696"/>
        <pc:sldMkLst>
          <pc:docMk/>
          <pc:sldMk cId="3785683159" sldId="2638"/>
        </pc:sldMkLst>
      </pc:sldChg>
      <pc:sldChg chg="del">
        <pc:chgData name="魏 星达" userId="ca17b13798aa44f7" providerId="LiveId" clId="{92637D45-F6FD-3A4C-A21F-A419719456FC}" dt="2021-10-30T09:08:32.368" v="1299" actId="2696"/>
        <pc:sldMkLst>
          <pc:docMk/>
          <pc:sldMk cId="3095331072" sldId="2639"/>
        </pc:sldMkLst>
      </pc:sldChg>
      <pc:sldChg chg="del">
        <pc:chgData name="魏 星达" userId="ca17b13798aa44f7" providerId="LiveId" clId="{92637D45-F6FD-3A4C-A21F-A419719456FC}" dt="2021-10-30T09:08:32.229" v="1298" actId="2696"/>
        <pc:sldMkLst>
          <pc:docMk/>
          <pc:sldMk cId="4198881042" sldId="2640"/>
        </pc:sldMkLst>
      </pc:sldChg>
      <pc:sldChg chg="del">
        <pc:chgData name="魏 星达" userId="ca17b13798aa44f7" providerId="LiveId" clId="{92637D45-F6FD-3A4C-A21F-A419719456FC}" dt="2021-10-30T09:08:33.023" v="1301" actId="2696"/>
        <pc:sldMkLst>
          <pc:docMk/>
          <pc:sldMk cId="1979524404" sldId="2641"/>
        </pc:sldMkLst>
      </pc:sldChg>
      <pc:sldChg chg="del">
        <pc:chgData name="魏 星达" userId="ca17b13798aa44f7" providerId="LiveId" clId="{92637D45-F6FD-3A4C-A21F-A419719456FC}" dt="2021-10-30T09:08:36.309" v="1321" actId="2696"/>
        <pc:sldMkLst>
          <pc:docMk/>
          <pc:sldMk cId="387019776" sldId="2642"/>
        </pc:sldMkLst>
      </pc:sldChg>
      <pc:sldChg chg="del">
        <pc:chgData name="魏 星达" userId="ca17b13798aa44f7" providerId="LiveId" clId="{92637D45-F6FD-3A4C-A21F-A419719456FC}" dt="2021-10-30T09:08:33.338" v="1303" actId="2696"/>
        <pc:sldMkLst>
          <pc:docMk/>
          <pc:sldMk cId="1866453747" sldId="2643"/>
        </pc:sldMkLst>
      </pc:sldChg>
      <pc:sldChg chg="del">
        <pc:chgData name="魏 星达" userId="ca17b13798aa44f7" providerId="LiveId" clId="{92637D45-F6FD-3A4C-A21F-A419719456FC}" dt="2021-10-30T09:08:33.494" v="1304" actId="2696"/>
        <pc:sldMkLst>
          <pc:docMk/>
          <pc:sldMk cId="1346113294" sldId="2644"/>
        </pc:sldMkLst>
      </pc:sldChg>
      <pc:sldChg chg="del">
        <pc:chgData name="魏 星达" userId="ca17b13798aa44f7" providerId="LiveId" clId="{92637D45-F6FD-3A4C-A21F-A419719456FC}" dt="2021-10-30T09:08:33.190" v="1302" actId="2696"/>
        <pc:sldMkLst>
          <pc:docMk/>
          <pc:sldMk cId="742735489" sldId="2645"/>
        </pc:sldMkLst>
      </pc:sldChg>
      <pc:sldChg chg="del">
        <pc:chgData name="魏 星达" userId="ca17b13798aa44f7" providerId="LiveId" clId="{92637D45-F6FD-3A4C-A21F-A419719456FC}" dt="2021-10-30T09:08:35.959" v="1319" actId="2696"/>
        <pc:sldMkLst>
          <pc:docMk/>
          <pc:sldMk cId="1532085111" sldId="2646"/>
        </pc:sldMkLst>
      </pc:sldChg>
      <pc:sldChg chg="del">
        <pc:chgData name="魏 星达" userId="ca17b13798aa44f7" providerId="LiveId" clId="{92637D45-F6FD-3A4C-A21F-A419719456FC}" dt="2021-10-30T09:08:33.765" v="1306" actId="2696"/>
        <pc:sldMkLst>
          <pc:docMk/>
          <pc:sldMk cId="2484688935" sldId="2647"/>
        </pc:sldMkLst>
      </pc:sldChg>
      <pc:sldChg chg="del">
        <pc:chgData name="魏 星达" userId="ca17b13798aa44f7" providerId="LiveId" clId="{92637D45-F6FD-3A4C-A21F-A419719456FC}" dt="2021-10-30T09:08:33.920" v="1307" actId="2696"/>
        <pc:sldMkLst>
          <pc:docMk/>
          <pc:sldMk cId="563077626" sldId="2649"/>
        </pc:sldMkLst>
      </pc:sldChg>
      <pc:sldChg chg="del">
        <pc:chgData name="魏 星达" userId="ca17b13798aa44f7" providerId="LiveId" clId="{92637D45-F6FD-3A4C-A21F-A419719456FC}" dt="2021-10-30T09:08:34.726" v="1312" actId="2696"/>
        <pc:sldMkLst>
          <pc:docMk/>
          <pc:sldMk cId="3295899581" sldId="2650"/>
        </pc:sldMkLst>
      </pc:sldChg>
      <pc:sldChg chg="del">
        <pc:chgData name="魏 星达" userId="ca17b13798aa44f7" providerId="LiveId" clId="{92637D45-F6FD-3A4C-A21F-A419719456FC}" dt="2021-10-30T09:08:35.785" v="1318" actId="2696"/>
        <pc:sldMkLst>
          <pc:docMk/>
          <pc:sldMk cId="1752851330" sldId="2651"/>
        </pc:sldMkLst>
      </pc:sldChg>
      <pc:sldChg chg="del">
        <pc:chgData name="魏 星达" userId="ca17b13798aa44f7" providerId="LiveId" clId="{92637D45-F6FD-3A4C-A21F-A419719456FC}" dt="2021-10-30T09:08:36.140" v="1320" actId="2696"/>
        <pc:sldMkLst>
          <pc:docMk/>
          <pc:sldMk cId="1664635916" sldId="2652"/>
        </pc:sldMkLst>
      </pc:sldChg>
      <pc:sldChg chg="del">
        <pc:chgData name="魏 星达" userId="ca17b13798aa44f7" providerId="LiveId" clId="{92637D45-F6FD-3A4C-A21F-A419719456FC}" dt="2021-10-30T09:08:35.265" v="1315" actId="2696"/>
        <pc:sldMkLst>
          <pc:docMk/>
          <pc:sldMk cId="2363639831" sldId="2653"/>
        </pc:sldMkLst>
      </pc:sldChg>
      <pc:sldChg chg="del">
        <pc:chgData name="魏 星达" userId="ca17b13798aa44f7" providerId="LiveId" clId="{92637D45-F6FD-3A4C-A21F-A419719456FC}" dt="2021-10-30T09:08:36.643" v="1323" actId="2696"/>
        <pc:sldMkLst>
          <pc:docMk/>
          <pc:sldMk cId="3312163107" sldId="2654"/>
        </pc:sldMkLst>
      </pc:sldChg>
      <pc:sldChg chg="del">
        <pc:chgData name="魏 星达" userId="ca17b13798aa44f7" providerId="LiveId" clId="{92637D45-F6FD-3A4C-A21F-A419719456FC}" dt="2021-10-30T09:08:38.829" v="1330" actId="2696"/>
        <pc:sldMkLst>
          <pc:docMk/>
          <pc:sldMk cId="3393278617" sldId="2656"/>
        </pc:sldMkLst>
      </pc:sldChg>
      <pc:sldChg chg="del">
        <pc:chgData name="魏 星达" userId="ca17b13798aa44f7" providerId="LiveId" clId="{92637D45-F6FD-3A4C-A21F-A419719456FC}" dt="2021-10-30T09:08:38.991" v="1331" actId="2696"/>
        <pc:sldMkLst>
          <pc:docMk/>
          <pc:sldMk cId="2870164858" sldId="2657"/>
        </pc:sldMkLst>
      </pc:sldChg>
      <pc:sldChg chg="del">
        <pc:chgData name="魏 星达" userId="ca17b13798aa44f7" providerId="LiveId" clId="{92637D45-F6FD-3A4C-A21F-A419719456FC}" dt="2021-10-30T09:08:39.173" v="1332" actId="2696"/>
        <pc:sldMkLst>
          <pc:docMk/>
          <pc:sldMk cId="838539947" sldId="2658"/>
        </pc:sldMkLst>
      </pc:sldChg>
      <pc:sldChg chg="del">
        <pc:chgData name="魏 星达" userId="ca17b13798aa44f7" providerId="LiveId" clId="{92637D45-F6FD-3A4C-A21F-A419719456FC}" dt="2021-10-30T09:08:39.342" v="1333" actId="2696"/>
        <pc:sldMkLst>
          <pc:docMk/>
          <pc:sldMk cId="3501550115" sldId="2660"/>
        </pc:sldMkLst>
      </pc:sldChg>
      <pc:sldChg chg="del">
        <pc:chgData name="魏 星达" userId="ca17b13798aa44f7" providerId="LiveId" clId="{92637D45-F6FD-3A4C-A21F-A419719456FC}" dt="2021-10-30T07:15:46.674" v="270" actId="2696"/>
        <pc:sldMkLst>
          <pc:docMk/>
          <pc:sldMk cId="3720564287" sldId="2661"/>
        </pc:sldMkLst>
      </pc:sldChg>
      <pc:sldChg chg="del">
        <pc:chgData name="魏 星达" userId="ca17b13798aa44f7" providerId="LiveId" clId="{92637D45-F6FD-3A4C-A21F-A419719456FC}" dt="2021-10-30T09:08:39.960" v="1336" actId="2696"/>
        <pc:sldMkLst>
          <pc:docMk/>
          <pc:sldMk cId="1287642082" sldId="2663"/>
        </pc:sldMkLst>
      </pc:sldChg>
      <pc:sldChg chg="del">
        <pc:chgData name="魏 星达" userId="ca17b13798aa44f7" providerId="LiveId" clId="{92637D45-F6FD-3A4C-A21F-A419719456FC}" dt="2021-10-30T09:08:41.583" v="1343" actId="2696"/>
        <pc:sldMkLst>
          <pc:docMk/>
          <pc:sldMk cId="1584092899" sldId="2664"/>
        </pc:sldMkLst>
      </pc:sldChg>
      <pc:sldChg chg="del">
        <pc:chgData name="魏 星达" userId="ca17b13798aa44f7" providerId="LiveId" clId="{92637D45-F6FD-3A4C-A21F-A419719456FC}" dt="2021-10-30T09:08:42.604" v="1347" actId="2696"/>
        <pc:sldMkLst>
          <pc:docMk/>
          <pc:sldMk cId="1711952702" sldId="2665"/>
        </pc:sldMkLst>
      </pc:sldChg>
      <pc:sldChg chg="del">
        <pc:chgData name="魏 星达" userId="ca17b13798aa44f7" providerId="LiveId" clId="{92637D45-F6FD-3A4C-A21F-A419719456FC}" dt="2021-10-30T09:08:43.686" v="1351" actId="2696"/>
        <pc:sldMkLst>
          <pc:docMk/>
          <pc:sldMk cId="930979614" sldId="2666"/>
        </pc:sldMkLst>
      </pc:sldChg>
      <pc:sldChg chg="del">
        <pc:chgData name="魏 星达" userId="ca17b13798aa44f7" providerId="LiveId" clId="{92637D45-F6FD-3A4C-A21F-A419719456FC}" dt="2021-10-30T09:08:43.969" v="1352" actId="2696"/>
        <pc:sldMkLst>
          <pc:docMk/>
          <pc:sldMk cId="3466285479" sldId="2667"/>
        </pc:sldMkLst>
      </pc:sldChg>
      <pc:sldChg chg="del">
        <pc:chgData name="魏 星达" userId="ca17b13798aa44f7" providerId="LiveId" clId="{92637D45-F6FD-3A4C-A21F-A419719456FC}" dt="2021-10-30T09:08:44.264" v="1353" actId="2696"/>
        <pc:sldMkLst>
          <pc:docMk/>
          <pc:sldMk cId="228832725" sldId="2668"/>
        </pc:sldMkLst>
      </pc:sldChg>
      <pc:sldChg chg="del">
        <pc:chgData name="魏 星达" userId="ca17b13798aa44f7" providerId="LiveId" clId="{92637D45-F6FD-3A4C-A21F-A419719456FC}" dt="2021-10-30T09:08:46.272" v="1360" actId="2696"/>
        <pc:sldMkLst>
          <pc:docMk/>
          <pc:sldMk cId="3569988064" sldId="2669"/>
        </pc:sldMkLst>
      </pc:sldChg>
      <pc:sldChg chg="del">
        <pc:chgData name="魏 星达" userId="ca17b13798aa44f7" providerId="LiveId" clId="{92637D45-F6FD-3A4C-A21F-A419719456FC}" dt="2021-10-30T09:08:47.523" v="1361" actId="2696"/>
        <pc:sldMkLst>
          <pc:docMk/>
          <pc:sldMk cId="767503013" sldId="2670"/>
        </pc:sldMkLst>
      </pc:sldChg>
      <pc:sldChg chg="del">
        <pc:chgData name="魏 星达" userId="ca17b13798aa44f7" providerId="LiveId" clId="{92637D45-F6FD-3A4C-A21F-A419719456FC}" dt="2021-10-30T09:08:45.992" v="1359" actId="2696"/>
        <pc:sldMkLst>
          <pc:docMk/>
          <pc:sldMk cId="1332655806" sldId="2671"/>
        </pc:sldMkLst>
      </pc:sldChg>
      <pc:sldChg chg="del">
        <pc:chgData name="魏 星达" userId="ca17b13798aa44f7" providerId="LiveId" clId="{92637D45-F6FD-3A4C-A21F-A419719456FC}" dt="2021-10-30T09:08:45.717" v="1358" actId="2696"/>
        <pc:sldMkLst>
          <pc:docMk/>
          <pc:sldMk cId="3443769626" sldId="2672"/>
        </pc:sldMkLst>
      </pc:sldChg>
      <pc:sldChg chg="del">
        <pc:chgData name="魏 星达" userId="ca17b13798aa44f7" providerId="LiveId" clId="{92637D45-F6FD-3A4C-A21F-A419719456FC}" dt="2021-10-30T09:08:45.458" v="1357" actId="2696"/>
        <pc:sldMkLst>
          <pc:docMk/>
          <pc:sldMk cId="1913864043" sldId="2673"/>
        </pc:sldMkLst>
      </pc:sldChg>
      <pc:sldChg chg="modSp add mod">
        <pc:chgData name="魏 星达" userId="ca17b13798aa44f7" providerId="LiveId" clId="{92637D45-F6FD-3A4C-A21F-A419719456FC}" dt="2021-10-30T07:12:59.312" v="183" actId="27636"/>
        <pc:sldMkLst>
          <pc:docMk/>
          <pc:sldMk cId="2111383014" sldId="2674"/>
        </pc:sldMkLst>
        <pc:spChg chg="mod">
          <ac:chgData name="魏 星达" userId="ca17b13798aa44f7" providerId="LiveId" clId="{92637D45-F6FD-3A4C-A21F-A419719456FC}" dt="2021-10-30T07:12:59.312" v="183" actId="27636"/>
          <ac:spMkLst>
            <pc:docMk/>
            <pc:sldMk cId="2111383014" sldId="2674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14:33.323" v="231" actId="207"/>
        <pc:sldMkLst>
          <pc:docMk/>
          <pc:sldMk cId="2385953280" sldId="2675"/>
        </pc:sldMkLst>
        <pc:spChg chg="mod">
          <ac:chgData name="魏 星达" userId="ca17b13798aa44f7" providerId="LiveId" clId="{92637D45-F6FD-3A4C-A21F-A419719456FC}" dt="2021-10-30T07:13:26.980" v="185"/>
          <ac:spMkLst>
            <pc:docMk/>
            <pc:sldMk cId="2385953280" sldId="2675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14:33.323" v="231" actId="207"/>
          <ac:spMkLst>
            <pc:docMk/>
            <pc:sldMk cId="2385953280" sldId="2675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15:32.228" v="264" actId="20577"/>
        <pc:sldMkLst>
          <pc:docMk/>
          <pc:sldMk cId="2303724506" sldId="2676"/>
        </pc:sldMkLst>
        <pc:spChg chg="mod">
          <ac:chgData name="魏 星达" userId="ca17b13798aa44f7" providerId="LiveId" clId="{92637D45-F6FD-3A4C-A21F-A419719456FC}" dt="2021-10-30T07:14:48.058" v="233"/>
          <ac:spMkLst>
            <pc:docMk/>
            <pc:sldMk cId="2303724506" sldId="2676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15:32.228" v="264" actId="20577"/>
          <ac:spMkLst>
            <pc:docMk/>
            <pc:sldMk cId="2303724506" sldId="2676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17:44.193" v="332" actId="20577"/>
        <pc:sldMkLst>
          <pc:docMk/>
          <pc:sldMk cId="3508099640" sldId="2677"/>
        </pc:sldMkLst>
        <pc:spChg chg="mod">
          <ac:chgData name="魏 星达" userId="ca17b13798aa44f7" providerId="LiveId" clId="{92637D45-F6FD-3A4C-A21F-A419719456FC}" dt="2021-10-30T07:17:00.665" v="289" actId="20577"/>
          <ac:spMkLst>
            <pc:docMk/>
            <pc:sldMk cId="3508099640" sldId="2677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17:44.193" v="332" actId="20577"/>
          <ac:spMkLst>
            <pc:docMk/>
            <pc:sldMk cId="3508099640" sldId="2677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18:52.487" v="356" actId="27636"/>
        <pc:sldMkLst>
          <pc:docMk/>
          <pc:sldMk cId="2777013555" sldId="2678"/>
        </pc:sldMkLst>
        <pc:spChg chg="mod">
          <ac:chgData name="魏 星达" userId="ca17b13798aa44f7" providerId="LiveId" clId="{92637D45-F6FD-3A4C-A21F-A419719456FC}" dt="2021-10-30T07:18:07.576" v="336" actId="20577"/>
          <ac:spMkLst>
            <pc:docMk/>
            <pc:sldMk cId="2777013555" sldId="2678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18:52.487" v="356" actId="27636"/>
          <ac:spMkLst>
            <pc:docMk/>
            <pc:sldMk cId="2777013555" sldId="2678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19:54.147" v="378" actId="5793"/>
        <pc:sldMkLst>
          <pc:docMk/>
          <pc:sldMk cId="3843995848" sldId="2679"/>
        </pc:sldMkLst>
        <pc:spChg chg="mod">
          <ac:chgData name="魏 星达" userId="ca17b13798aa44f7" providerId="LiveId" clId="{92637D45-F6FD-3A4C-A21F-A419719456FC}" dt="2021-10-30T07:19:21.871" v="361" actId="20577"/>
          <ac:spMkLst>
            <pc:docMk/>
            <pc:sldMk cId="3843995848" sldId="2679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19:54.147" v="378" actId="5793"/>
          <ac:spMkLst>
            <pc:docMk/>
            <pc:sldMk cId="3843995848" sldId="2679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21:58.941" v="401" actId="20577"/>
        <pc:sldMkLst>
          <pc:docMk/>
          <pc:sldMk cId="3688347639" sldId="2680"/>
        </pc:sldMkLst>
        <pc:spChg chg="mod">
          <ac:chgData name="魏 星达" userId="ca17b13798aa44f7" providerId="LiveId" clId="{92637D45-F6FD-3A4C-A21F-A419719456FC}" dt="2021-10-30T07:20:09.908" v="381" actId="20577"/>
          <ac:spMkLst>
            <pc:docMk/>
            <pc:sldMk cId="3688347639" sldId="2680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21:58.941" v="401" actId="20577"/>
          <ac:spMkLst>
            <pc:docMk/>
            <pc:sldMk cId="3688347639" sldId="2680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25:05.138" v="439" actId="27636"/>
        <pc:sldMkLst>
          <pc:docMk/>
          <pc:sldMk cId="4116199856" sldId="2681"/>
        </pc:sldMkLst>
        <pc:spChg chg="mod">
          <ac:chgData name="魏 星达" userId="ca17b13798aa44f7" providerId="LiveId" clId="{92637D45-F6FD-3A4C-A21F-A419719456FC}" dt="2021-10-30T07:22:34.013" v="409" actId="20577"/>
          <ac:spMkLst>
            <pc:docMk/>
            <pc:sldMk cId="4116199856" sldId="2681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25:05.138" v="439" actId="27636"/>
          <ac:spMkLst>
            <pc:docMk/>
            <pc:sldMk cId="4116199856" sldId="2681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26:17.153" v="476" actId="27636"/>
        <pc:sldMkLst>
          <pc:docMk/>
          <pc:sldMk cId="3804006237" sldId="2682"/>
        </pc:sldMkLst>
        <pc:spChg chg="mod">
          <ac:chgData name="魏 星达" userId="ca17b13798aa44f7" providerId="LiveId" clId="{92637D45-F6FD-3A4C-A21F-A419719456FC}" dt="2021-10-30T07:25:29.478" v="447" actId="20577"/>
          <ac:spMkLst>
            <pc:docMk/>
            <pc:sldMk cId="3804006237" sldId="2682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26:17.153" v="476" actId="27636"/>
          <ac:spMkLst>
            <pc:docMk/>
            <pc:sldMk cId="3804006237" sldId="2682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26:57.589" v="493" actId="20577"/>
        <pc:sldMkLst>
          <pc:docMk/>
          <pc:sldMk cId="1587781531" sldId="2683"/>
        </pc:sldMkLst>
        <pc:spChg chg="mod">
          <ac:chgData name="魏 星达" userId="ca17b13798aa44f7" providerId="LiveId" clId="{92637D45-F6FD-3A4C-A21F-A419719456FC}" dt="2021-10-30T07:26:28.227" v="477"/>
          <ac:spMkLst>
            <pc:docMk/>
            <pc:sldMk cId="1587781531" sldId="2683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26:57.589" v="493" actId="20577"/>
          <ac:spMkLst>
            <pc:docMk/>
            <pc:sldMk cId="1587781531" sldId="2683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27:24.798" v="503" actId="20577"/>
        <pc:sldMkLst>
          <pc:docMk/>
          <pc:sldMk cId="3276043386" sldId="2684"/>
        </pc:sldMkLst>
        <pc:spChg chg="mod">
          <ac:chgData name="魏 星达" userId="ca17b13798aa44f7" providerId="LiveId" clId="{92637D45-F6FD-3A4C-A21F-A419719456FC}" dt="2021-10-30T07:27:08.984" v="495"/>
          <ac:spMkLst>
            <pc:docMk/>
            <pc:sldMk cId="3276043386" sldId="2684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27:24.798" v="503" actId="20577"/>
          <ac:spMkLst>
            <pc:docMk/>
            <pc:sldMk cId="3276043386" sldId="2684"/>
            <ac:spMk id="6" creationId="{5D69EF60-0524-D946-A2C0-DF5616839FCF}"/>
          </ac:spMkLst>
        </pc:spChg>
      </pc:sldChg>
      <pc:sldChg chg="addSp delSp modSp add mod">
        <pc:chgData name="魏 星达" userId="ca17b13798aa44f7" providerId="LiveId" clId="{92637D45-F6FD-3A4C-A21F-A419719456FC}" dt="2021-10-30T07:29:51.772" v="560"/>
        <pc:sldMkLst>
          <pc:docMk/>
          <pc:sldMk cId="2095324454" sldId="2685"/>
        </pc:sldMkLst>
        <pc:spChg chg="mod">
          <ac:chgData name="魏 星达" userId="ca17b13798aa44f7" providerId="LiveId" clId="{92637D45-F6FD-3A4C-A21F-A419719456FC}" dt="2021-10-30T07:28:15.566" v="538"/>
          <ac:spMkLst>
            <pc:docMk/>
            <pc:sldMk cId="2095324454" sldId="2685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29:39.961" v="558" actId="20577"/>
          <ac:spMkLst>
            <pc:docMk/>
            <pc:sldMk cId="2095324454" sldId="2685"/>
            <ac:spMk id="6" creationId="{5D69EF60-0524-D946-A2C0-DF5616839FCF}"/>
          </ac:spMkLst>
        </pc:spChg>
        <pc:picChg chg="add del mod">
          <ac:chgData name="魏 星达" userId="ca17b13798aa44f7" providerId="LiveId" clId="{92637D45-F6FD-3A4C-A21F-A419719456FC}" dt="2021-10-30T07:29:51.772" v="560"/>
          <ac:picMkLst>
            <pc:docMk/>
            <pc:sldMk cId="2095324454" sldId="2685"/>
            <ac:picMk id="5" creationId="{F4A6F7F0-DD99-ED4B-9850-114A5045955C}"/>
          </ac:picMkLst>
        </pc:picChg>
      </pc:sldChg>
      <pc:sldChg chg="modSp add mod">
        <pc:chgData name="魏 星达" userId="ca17b13798aa44f7" providerId="LiveId" clId="{92637D45-F6FD-3A4C-A21F-A419719456FC}" dt="2021-11-01T07:46:33.723" v="1409" actId="20577"/>
        <pc:sldMkLst>
          <pc:docMk/>
          <pc:sldMk cId="2543663919" sldId="2686"/>
        </pc:sldMkLst>
        <pc:spChg chg="mod">
          <ac:chgData name="魏 星达" userId="ca17b13798aa44f7" providerId="LiveId" clId="{92637D45-F6FD-3A4C-A21F-A419719456FC}" dt="2021-11-01T07:46:33.723" v="1409" actId="20577"/>
          <ac:spMkLst>
            <pc:docMk/>
            <pc:sldMk cId="2543663919" sldId="2686"/>
            <ac:spMk id="5" creationId="{375403D9-9667-EA4B-986A-9CD8EA818815}"/>
          </ac:spMkLst>
        </pc:spChg>
      </pc:sldChg>
      <pc:sldChg chg="addSp delSp modSp add mod">
        <pc:chgData name="魏 星达" userId="ca17b13798aa44f7" providerId="LiveId" clId="{92637D45-F6FD-3A4C-A21F-A419719456FC}" dt="2021-10-30T07:30:31.678" v="564" actId="478"/>
        <pc:sldMkLst>
          <pc:docMk/>
          <pc:sldMk cId="2173220579" sldId="2687"/>
        </pc:sldMkLst>
        <pc:spChg chg="del">
          <ac:chgData name="魏 星达" userId="ca17b13798aa44f7" providerId="LiveId" clId="{92637D45-F6FD-3A4C-A21F-A419719456FC}" dt="2021-10-30T07:30:31.678" v="564" actId="478"/>
          <ac:spMkLst>
            <pc:docMk/>
            <pc:sldMk cId="2173220579" sldId="2687"/>
            <ac:spMk id="6" creationId="{42505EFF-8601-A84A-A4E2-010CC79177D4}"/>
          </ac:spMkLst>
        </pc:spChg>
        <pc:picChg chg="add mod">
          <ac:chgData name="魏 星达" userId="ca17b13798aa44f7" providerId="LiveId" clId="{92637D45-F6FD-3A4C-A21F-A419719456FC}" dt="2021-10-30T07:30:11.546" v="562"/>
          <ac:picMkLst>
            <pc:docMk/>
            <pc:sldMk cId="2173220579" sldId="2687"/>
            <ac:picMk id="7" creationId="{4E9FD85E-B999-C042-AE13-7D65A03846F1}"/>
          </ac:picMkLst>
        </pc:picChg>
      </pc:sldChg>
      <pc:sldChg chg="addSp delSp modSp add mod">
        <pc:chgData name="魏 星达" userId="ca17b13798aa44f7" providerId="LiveId" clId="{92637D45-F6FD-3A4C-A21F-A419719456FC}" dt="2021-10-30T07:30:45.143" v="568"/>
        <pc:sldMkLst>
          <pc:docMk/>
          <pc:sldMk cId="171468427" sldId="2688"/>
        </pc:sldMkLst>
        <pc:spChg chg="del">
          <ac:chgData name="魏 星达" userId="ca17b13798aa44f7" providerId="LiveId" clId="{92637D45-F6FD-3A4C-A21F-A419719456FC}" dt="2021-10-30T07:30:39.956" v="567" actId="478"/>
          <ac:spMkLst>
            <pc:docMk/>
            <pc:sldMk cId="171468427" sldId="2688"/>
            <ac:spMk id="2" creationId="{77D78890-E7D1-5149-8AFA-90D869A0758D}"/>
          </ac:spMkLst>
        </pc:spChg>
        <pc:spChg chg="del">
          <ac:chgData name="魏 星达" userId="ca17b13798aa44f7" providerId="LiveId" clId="{92637D45-F6FD-3A4C-A21F-A419719456FC}" dt="2021-10-30T07:30:36.250" v="566" actId="478"/>
          <ac:spMkLst>
            <pc:docMk/>
            <pc:sldMk cId="171468427" sldId="2688"/>
            <ac:spMk id="5" creationId="{375403D9-9667-EA4B-986A-9CD8EA818815}"/>
          </ac:spMkLst>
        </pc:spChg>
        <pc:spChg chg="del">
          <ac:chgData name="魏 星达" userId="ca17b13798aa44f7" providerId="LiveId" clId="{92637D45-F6FD-3A4C-A21F-A419719456FC}" dt="2021-10-30T07:30:34.459" v="565" actId="478"/>
          <ac:spMkLst>
            <pc:docMk/>
            <pc:sldMk cId="171468427" sldId="2688"/>
            <ac:spMk id="6" creationId="{42505EFF-8601-A84A-A4E2-010CC79177D4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7" creationId="{7C382D1A-01E2-E444-A8DB-8964E460A111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8" creationId="{0EE4CB00-D3B8-D047-A1BC-CF340CFB9B6F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9" creationId="{C590DD66-9B53-364D-9F83-850C05434A62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10" creationId="{8FE0C6BA-93C0-E146-A5A2-800175AB94A4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11" creationId="{24BDF887-6C38-0047-AE86-BE3A5009C17F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12" creationId="{EA27F320-2B2A-3E4E-9603-24F7F8210DDE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13" creationId="{897758E0-173B-9548-979A-BCD5D350CD98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14" creationId="{FE896427-5842-554E-9EB0-DD1CB5EB2F2F}"/>
          </ac:spMkLst>
        </pc:spChg>
        <pc:spChg chg="add mod">
          <ac:chgData name="魏 星达" userId="ca17b13798aa44f7" providerId="LiveId" clId="{92637D45-F6FD-3A4C-A21F-A419719456FC}" dt="2021-10-30T07:30:45.143" v="568"/>
          <ac:spMkLst>
            <pc:docMk/>
            <pc:sldMk cId="171468427" sldId="2688"/>
            <ac:spMk id="15" creationId="{9D60A509-35CD-B845-AB7C-DA69FB99458A}"/>
          </ac:spMkLst>
        </pc:spChg>
      </pc:sldChg>
      <pc:sldChg chg="addSp delSp modSp add mod">
        <pc:chgData name="魏 星达" userId="ca17b13798aa44f7" providerId="LiveId" clId="{92637D45-F6FD-3A4C-A21F-A419719456FC}" dt="2021-10-30T07:34:54.317" v="698" actId="207"/>
        <pc:sldMkLst>
          <pc:docMk/>
          <pc:sldMk cId="3566012932" sldId="2689"/>
        </pc:sldMkLst>
        <pc:spChg chg="del">
          <ac:chgData name="魏 星达" userId="ca17b13798aa44f7" providerId="LiveId" clId="{92637D45-F6FD-3A4C-A21F-A419719456FC}" dt="2021-10-30T07:31:04.324" v="573" actId="478"/>
          <ac:spMkLst>
            <pc:docMk/>
            <pc:sldMk cId="3566012932" sldId="2689"/>
            <ac:spMk id="2" creationId="{77D78890-E7D1-5149-8AFA-90D869A0758D}"/>
          </ac:spMkLst>
        </pc:spChg>
        <pc:spChg chg="del mod">
          <ac:chgData name="魏 星达" userId="ca17b13798aa44f7" providerId="LiveId" clId="{92637D45-F6FD-3A4C-A21F-A419719456FC}" dt="2021-10-30T07:31:01.870" v="572" actId="478"/>
          <ac:spMkLst>
            <pc:docMk/>
            <pc:sldMk cId="3566012932" sldId="2689"/>
            <ac:spMk id="5" creationId="{375403D9-9667-EA4B-986A-9CD8EA818815}"/>
          </ac:spMkLst>
        </pc:spChg>
        <pc:spChg chg="del">
          <ac:chgData name="魏 星达" userId="ca17b13798aa44f7" providerId="LiveId" clId="{92637D45-F6FD-3A4C-A21F-A419719456FC}" dt="2021-10-30T07:30:59.049" v="570" actId="478"/>
          <ac:spMkLst>
            <pc:docMk/>
            <pc:sldMk cId="3566012932" sldId="2689"/>
            <ac:spMk id="6" creationId="{42505EFF-8601-A84A-A4E2-010CC79177D4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7" creationId="{EBA19B87-4C67-4845-9888-14C706023167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8" creationId="{DDBABBDB-1AFE-E848-83C7-EFCCB41A7ADA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9" creationId="{D6B8D0D3-AEDE-6740-B859-82CB3BC13B1E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0" creationId="{8AE60FF4-55A0-E748-98DB-97676BB7E01B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1" creationId="{5E914475-350A-4C4B-938D-D94957BDDF9C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2" creationId="{9E91F7AD-5F9E-FE4F-879A-14BD55F0CF56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3" creationId="{CCA9DF02-8E2E-574F-A3F7-7A6E289B5093}"/>
          </ac:spMkLst>
        </pc:spChg>
        <pc:spChg chg="add mod">
          <ac:chgData name="魏 星达" userId="ca17b13798aa44f7" providerId="LiveId" clId="{92637D45-F6FD-3A4C-A21F-A419719456FC}" dt="2021-10-30T07:34:54.317" v="698" actId="207"/>
          <ac:spMkLst>
            <pc:docMk/>
            <pc:sldMk cId="3566012932" sldId="2689"/>
            <ac:spMk id="14" creationId="{ADD6BBAC-0960-A440-8D17-981F5D897015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5" creationId="{48D49C0D-0F8C-5444-80EE-15400F264BA2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6" creationId="{18979B0C-AD1E-5B4D-9BFA-2FDB92E755B9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7" creationId="{2B468AE7-9538-BE43-B4D0-B3748B3F2E62}"/>
          </ac:spMkLst>
        </pc:spChg>
        <pc:spChg chg="add mod">
          <ac:chgData name="魏 星达" userId="ca17b13798aa44f7" providerId="LiveId" clId="{92637D45-F6FD-3A4C-A21F-A419719456FC}" dt="2021-10-30T07:31:14.511" v="574"/>
          <ac:spMkLst>
            <pc:docMk/>
            <pc:sldMk cId="3566012932" sldId="2689"/>
            <ac:spMk id="18" creationId="{35ADFBD7-7E6C-6642-8DAA-63E391F83BD6}"/>
          </ac:spMkLst>
        </pc:spChg>
      </pc:sldChg>
      <pc:sldChg chg="modSp add mod">
        <pc:chgData name="魏 星达" userId="ca17b13798aa44f7" providerId="LiveId" clId="{92637D45-F6FD-3A4C-A21F-A419719456FC}" dt="2021-10-30T07:32:20.034" v="595" actId="207"/>
        <pc:sldMkLst>
          <pc:docMk/>
          <pc:sldMk cId="532339848" sldId="2690"/>
        </pc:sldMkLst>
        <pc:spChg chg="mod">
          <ac:chgData name="魏 星达" userId="ca17b13798aa44f7" providerId="LiveId" clId="{92637D45-F6FD-3A4C-A21F-A419719456FC}" dt="2021-10-30T07:31:46.799" v="576"/>
          <ac:spMkLst>
            <pc:docMk/>
            <pc:sldMk cId="532339848" sldId="2690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32:20.034" v="595" actId="207"/>
          <ac:spMkLst>
            <pc:docMk/>
            <pc:sldMk cId="532339848" sldId="2690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7:32:59.478" v="667" actId="207"/>
        <pc:sldMkLst>
          <pc:docMk/>
          <pc:sldMk cId="2156366735" sldId="2691"/>
        </pc:sldMkLst>
        <pc:spChg chg="mod">
          <ac:chgData name="魏 星达" userId="ca17b13798aa44f7" providerId="LiveId" clId="{92637D45-F6FD-3A4C-A21F-A419719456FC}" dt="2021-10-30T07:32:28.935" v="597"/>
          <ac:spMkLst>
            <pc:docMk/>
            <pc:sldMk cId="2156366735" sldId="2691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32:59.478" v="667" actId="207"/>
          <ac:spMkLst>
            <pc:docMk/>
            <pc:sldMk cId="2156366735" sldId="2691"/>
            <ac:spMk id="6" creationId="{5D69EF60-0524-D946-A2C0-DF5616839FCF}"/>
          </ac:spMkLst>
        </pc:spChg>
      </pc:sldChg>
      <pc:sldChg chg="modSp add mod modShow">
        <pc:chgData name="魏 星达" userId="ca17b13798aa44f7" providerId="LiveId" clId="{92637D45-F6FD-3A4C-A21F-A419719456FC}" dt="2021-10-30T07:34:05.973" v="690" actId="729"/>
        <pc:sldMkLst>
          <pc:docMk/>
          <pc:sldMk cId="543386275" sldId="2692"/>
        </pc:sldMkLst>
        <pc:spChg chg="mod">
          <ac:chgData name="魏 星达" userId="ca17b13798aa44f7" providerId="LiveId" clId="{92637D45-F6FD-3A4C-A21F-A419719456FC}" dt="2021-10-30T07:33:21.772" v="669"/>
          <ac:spMkLst>
            <pc:docMk/>
            <pc:sldMk cId="543386275" sldId="2692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33:53.441" v="689" actId="20577"/>
          <ac:spMkLst>
            <pc:docMk/>
            <pc:sldMk cId="543386275" sldId="2692"/>
            <ac:spMk id="6" creationId="{5D69EF60-0524-D946-A2C0-DF5616839FCF}"/>
          </ac:spMkLst>
        </pc:spChg>
      </pc:sldChg>
      <pc:sldChg chg="addSp delSp modSp add mod">
        <pc:chgData name="魏 星达" userId="ca17b13798aa44f7" providerId="LiveId" clId="{92637D45-F6FD-3A4C-A21F-A419719456FC}" dt="2021-10-30T08:58:37.420" v="1176" actId="2711"/>
        <pc:sldMkLst>
          <pc:docMk/>
          <pc:sldMk cId="1949890189" sldId="2693"/>
        </pc:sldMkLst>
        <pc:spChg chg="mod">
          <ac:chgData name="魏 星达" userId="ca17b13798aa44f7" providerId="LiveId" clId="{92637D45-F6FD-3A4C-A21F-A419719456FC}" dt="2021-10-30T07:34:15.904" v="692"/>
          <ac:spMkLst>
            <pc:docMk/>
            <pc:sldMk cId="1949890189" sldId="2693"/>
            <ac:spMk id="2" creationId="{9F2AE898-0E7D-DE42-BE31-F65E60622E2A}"/>
          </ac:spMkLst>
        </pc:spChg>
        <pc:spChg chg="add del mod">
          <ac:chgData name="魏 星达" userId="ca17b13798aa44f7" providerId="LiveId" clId="{92637D45-F6FD-3A4C-A21F-A419719456FC}" dt="2021-10-30T07:34:27.743" v="695" actId="478"/>
          <ac:spMkLst>
            <pc:docMk/>
            <pc:sldMk cId="1949890189" sldId="2693"/>
            <ac:spMk id="5" creationId="{1D9AA2C1-1826-6043-9A8E-C81BC59DB807}"/>
          </ac:spMkLst>
        </pc:spChg>
        <pc:spChg chg="del">
          <ac:chgData name="魏 星达" userId="ca17b13798aa44f7" providerId="LiveId" clId="{92637D45-F6FD-3A4C-A21F-A419719456FC}" dt="2021-10-30T07:34:24.676" v="693" actId="478"/>
          <ac:spMkLst>
            <pc:docMk/>
            <pc:sldMk cId="1949890189" sldId="2693"/>
            <ac:spMk id="6" creationId="{5D69EF60-0524-D946-A2C0-DF5616839FCF}"/>
          </ac:spMkLst>
        </pc:spChg>
        <pc:spChg chg="add mod">
          <ac:chgData name="魏 星达" userId="ca17b13798aa44f7" providerId="LiveId" clId="{92637D45-F6FD-3A4C-A21F-A419719456FC}" dt="2021-10-30T07:39:36.544" v="721" actId="208"/>
          <ac:spMkLst>
            <pc:docMk/>
            <pc:sldMk cId="1949890189" sldId="2693"/>
            <ac:spMk id="7" creationId="{97514DAE-66C8-4446-84AC-548C946AB7B8}"/>
          </ac:spMkLst>
        </pc:spChg>
        <pc:spChg chg="add mod">
          <ac:chgData name="魏 星达" userId="ca17b13798aa44f7" providerId="LiveId" clId="{92637D45-F6FD-3A4C-A21F-A419719456FC}" dt="2021-10-30T07:34:25.045" v="694"/>
          <ac:spMkLst>
            <pc:docMk/>
            <pc:sldMk cId="1949890189" sldId="2693"/>
            <ac:spMk id="8" creationId="{4026140F-2AFF-9741-BA3F-B058C4CADA67}"/>
          </ac:spMkLst>
        </pc:spChg>
        <pc:spChg chg="add mod">
          <ac:chgData name="魏 星达" userId="ca17b13798aa44f7" providerId="LiveId" clId="{92637D45-F6FD-3A4C-A21F-A419719456FC}" dt="2021-10-30T07:34:25.045" v="694"/>
          <ac:spMkLst>
            <pc:docMk/>
            <pc:sldMk cId="1949890189" sldId="2693"/>
            <ac:spMk id="9" creationId="{DACB9103-71D1-2244-8B45-ED4AA0422C77}"/>
          </ac:spMkLst>
        </pc:spChg>
        <pc:spChg chg="add mod">
          <ac:chgData name="魏 星达" userId="ca17b13798aa44f7" providerId="LiveId" clId="{92637D45-F6FD-3A4C-A21F-A419719456FC}" dt="2021-10-30T07:34:25.045" v="694"/>
          <ac:spMkLst>
            <pc:docMk/>
            <pc:sldMk cId="1949890189" sldId="2693"/>
            <ac:spMk id="13" creationId="{8B9F59B3-C779-C041-8331-C499B2FB1663}"/>
          </ac:spMkLst>
        </pc:spChg>
        <pc:spChg chg="add mod">
          <ac:chgData name="魏 星达" userId="ca17b13798aa44f7" providerId="LiveId" clId="{92637D45-F6FD-3A4C-A21F-A419719456FC}" dt="2021-10-30T07:43:26.228" v="751" actId="207"/>
          <ac:spMkLst>
            <pc:docMk/>
            <pc:sldMk cId="1949890189" sldId="2693"/>
            <ac:spMk id="14" creationId="{48EF3F2E-F9B4-404C-863C-8088D6B404AE}"/>
          </ac:spMkLst>
        </pc:spChg>
        <pc:spChg chg="add mod">
          <ac:chgData name="魏 星达" userId="ca17b13798aa44f7" providerId="LiveId" clId="{92637D45-F6FD-3A4C-A21F-A419719456FC}" dt="2021-10-30T07:34:25.045" v="694"/>
          <ac:spMkLst>
            <pc:docMk/>
            <pc:sldMk cId="1949890189" sldId="2693"/>
            <ac:spMk id="15" creationId="{87C58A7D-5744-AA47-BD3C-8AA975F9D2AF}"/>
          </ac:spMkLst>
        </pc:spChg>
        <pc:spChg chg="add mod">
          <ac:chgData name="魏 星达" userId="ca17b13798aa44f7" providerId="LiveId" clId="{92637D45-F6FD-3A4C-A21F-A419719456FC}" dt="2021-10-30T07:43:01.456" v="744" actId="208"/>
          <ac:spMkLst>
            <pc:docMk/>
            <pc:sldMk cId="1949890189" sldId="2693"/>
            <ac:spMk id="16" creationId="{9783BB8D-7EEC-F64F-B44D-35990A7165E2}"/>
          </ac:spMkLst>
        </pc:spChg>
        <pc:spChg chg="add mod">
          <ac:chgData name="魏 星达" userId="ca17b13798aa44f7" providerId="LiveId" clId="{92637D45-F6FD-3A4C-A21F-A419719456FC}" dt="2021-10-30T07:34:25.045" v="694"/>
          <ac:spMkLst>
            <pc:docMk/>
            <pc:sldMk cId="1949890189" sldId="2693"/>
            <ac:spMk id="19" creationId="{60BE482B-F788-BF4F-BCEC-9E7CE3FDFF51}"/>
          </ac:spMkLst>
        </pc:spChg>
        <pc:spChg chg="add mod">
          <ac:chgData name="魏 星达" userId="ca17b13798aa44f7" providerId="LiveId" clId="{92637D45-F6FD-3A4C-A21F-A419719456FC}" dt="2021-10-30T08:58:37.420" v="1176" actId="2711"/>
          <ac:spMkLst>
            <pc:docMk/>
            <pc:sldMk cId="1949890189" sldId="2693"/>
            <ac:spMk id="20" creationId="{EC4372B9-1615-FB41-BC64-8028295AEB4B}"/>
          </ac:spMkLst>
        </pc:spChg>
        <pc:spChg chg="add mod">
          <ac:chgData name="魏 星达" userId="ca17b13798aa44f7" providerId="LiveId" clId="{92637D45-F6FD-3A4C-A21F-A419719456FC}" dt="2021-10-30T08:58:37.420" v="1176" actId="2711"/>
          <ac:spMkLst>
            <pc:docMk/>
            <pc:sldMk cId="1949890189" sldId="2693"/>
            <ac:spMk id="21" creationId="{63A45A0A-FEEA-B74B-B65F-FCD18004DE3D}"/>
          </ac:spMkLst>
        </pc:spChg>
        <pc:spChg chg="add mod">
          <ac:chgData name="魏 星达" userId="ca17b13798aa44f7" providerId="LiveId" clId="{92637D45-F6FD-3A4C-A21F-A419719456FC}" dt="2021-10-30T07:34:25.045" v="694"/>
          <ac:spMkLst>
            <pc:docMk/>
            <pc:sldMk cId="1949890189" sldId="2693"/>
            <ac:spMk id="24" creationId="{C2DDCADF-1EAC-404E-9EDB-37CC9EE25030}"/>
          </ac:spMkLst>
        </pc:spChg>
        <pc:spChg chg="add mod">
          <ac:chgData name="魏 星达" userId="ca17b13798aa44f7" providerId="LiveId" clId="{92637D45-F6FD-3A4C-A21F-A419719456FC}" dt="2021-10-30T07:40:26.139" v="724" actId="207"/>
          <ac:spMkLst>
            <pc:docMk/>
            <pc:sldMk cId="1949890189" sldId="2693"/>
            <ac:spMk id="25" creationId="{6D970B81-CC8E-D844-812E-9B6677F9A077}"/>
          </ac:spMkLst>
        </pc:sp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10" creationId="{E35AF3D9-BB12-A44F-8FCF-314B9508B35C}"/>
          </ac:cxnSpMkLst>
        </pc:cxn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11" creationId="{CC66D806-BDDA-834F-BE96-47953C7A6919}"/>
          </ac:cxnSpMkLst>
        </pc:cxn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12" creationId="{E3E6C152-BD9C-4A4F-A2AF-656DAA387E24}"/>
          </ac:cxnSpMkLst>
        </pc:cxn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17" creationId="{01E0C974-BA2D-EB4A-B24F-D7A81C30E1AC}"/>
          </ac:cxnSpMkLst>
        </pc:cxn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18" creationId="{CA93DEA9-FBE2-D944-98EB-28A3AF4A7B0B}"/>
          </ac:cxnSpMkLst>
        </pc:cxn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22" creationId="{8C1D6798-F003-8B45-A2CA-806C227E5B27}"/>
          </ac:cxnSpMkLst>
        </pc:cxnChg>
        <pc:cxnChg chg="add mod">
          <ac:chgData name="魏 星达" userId="ca17b13798aa44f7" providerId="LiveId" clId="{92637D45-F6FD-3A4C-A21F-A419719456FC}" dt="2021-10-30T07:34:25.045" v="694"/>
          <ac:cxnSpMkLst>
            <pc:docMk/>
            <pc:sldMk cId="1949890189" sldId="2693"/>
            <ac:cxnSpMk id="23" creationId="{4950F61F-36FC-054F-AE00-C9411FDCC105}"/>
          </ac:cxnSpMkLst>
        </pc:cxnChg>
      </pc:sldChg>
      <pc:sldChg chg="addSp delSp modSp add del mod">
        <pc:chgData name="魏 星达" userId="ca17b13798aa44f7" providerId="LiveId" clId="{92637D45-F6FD-3A4C-A21F-A419719456FC}" dt="2021-10-30T07:43:54.296" v="752" actId="2696"/>
        <pc:sldMkLst>
          <pc:docMk/>
          <pc:sldMk cId="3390341088" sldId="2694"/>
        </pc:sldMkLst>
        <pc:spChg chg="add del mod">
          <ac:chgData name="魏 星达" userId="ca17b13798aa44f7" providerId="LiveId" clId="{92637D45-F6FD-3A4C-A21F-A419719456FC}" dt="2021-10-30T07:40:44.103" v="727" actId="478"/>
          <ac:spMkLst>
            <pc:docMk/>
            <pc:sldMk cId="3390341088" sldId="2694"/>
            <ac:spMk id="5" creationId="{6E546CC5-B4A3-664A-B39A-FEDE3A8E843B}"/>
          </ac:spMkLst>
        </pc:spChg>
        <pc:spChg chg="del">
          <ac:chgData name="魏 星达" userId="ca17b13798aa44f7" providerId="LiveId" clId="{92637D45-F6FD-3A4C-A21F-A419719456FC}" dt="2021-10-30T07:40:43.151" v="726" actId="478"/>
          <ac:spMkLst>
            <pc:docMk/>
            <pc:sldMk cId="3390341088" sldId="2694"/>
            <ac:spMk id="6" creationId="{5D69EF60-0524-D946-A2C0-DF5616839FCF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7" creationId="{0B103BFE-C3FF-974D-A92D-24D3CE15BD7E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8" creationId="{2288AFBF-C1B0-0B4C-A66D-2EC620EDB8AA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9" creationId="{D8E8B82E-694C-664F-90A4-C9E955336C10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13" creationId="{D6551249-A4F6-1F42-AFE8-4AA4BA2D0D7D}"/>
          </ac:spMkLst>
        </pc:spChg>
        <pc:spChg chg="add del mod">
          <ac:chgData name="魏 星达" userId="ca17b13798aa44f7" providerId="LiveId" clId="{92637D45-F6FD-3A4C-A21F-A419719456FC}" dt="2021-10-30T07:42:05.722" v="738" actId="478"/>
          <ac:spMkLst>
            <pc:docMk/>
            <pc:sldMk cId="3390341088" sldId="2694"/>
            <ac:spMk id="14" creationId="{0734201E-CF8A-F14E-925F-81E570AABA48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15" creationId="{AF80AB3B-2586-3546-9CF5-559E95C0083B}"/>
          </ac:spMkLst>
        </pc:spChg>
        <pc:spChg chg="add mod">
          <ac:chgData name="魏 星达" userId="ca17b13798aa44f7" providerId="LiveId" clId="{92637D45-F6FD-3A4C-A21F-A419719456FC}" dt="2021-10-30T07:43:11.779" v="746" actId="208"/>
          <ac:spMkLst>
            <pc:docMk/>
            <pc:sldMk cId="3390341088" sldId="2694"/>
            <ac:spMk id="16" creationId="{874233DD-461D-5E42-8090-266F9559F0C9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19" creationId="{592E0156-6495-1A42-8CC5-E8B6F66D1962}"/>
          </ac:spMkLst>
        </pc:spChg>
        <pc:spChg chg="add mod">
          <ac:chgData name="魏 星达" userId="ca17b13798aa44f7" providerId="LiveId" clId="{92637D45-F6FD-3A4C-A21F-A419719456FC}" dt="2021-10-30T07:41:11.123" v="734" actId="404"/>
          <ac:spMkLst>
            <pc:docMk/>
            <pc:sldMk cId="3390341088" sldId="2694"/>
            <ac:spMk id="20" creationId="{7FE78477-0E74-6B43-B973-00E900F736A6}"/>
          </ac:spMkLst>
        </pc:spChg>
        <pc:spChg chg="add mod">
          <ac:chgData name="魏 星达" userId="ca17b13798aa44f7" providerId="LiveId" clId="{92637D45-F6FD-3A4C-A21F-A419719456FC}" dt="2021-10-30T07:41:18.280" v="735" actId="1076"/>
          <ac:spMkLst>
            <pc:docMk/>
            <pc:sldMk cId="3390341088" sldId="2694"/>
            <ac:spMk id="21" creationId="{71F5360F-F5CA-6E45-9238-9658E12D3A3E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24" creationId="{95FD1C0E-1AAD-474F-8AEF-3EC8CF932769}"/>
          </ac:spMkLst>
        </pc:spChg>
        <pc:spChg chg="add mod">
          <ac:chgData name="魏 星达" userId="ca17b13798aa44f7" providerId="LiveId" clId="{92637D45-F6FD-3A4C-A21F-A419719456FC}" dt="2021-10-30T07:40:55.116" v="730"/>
          <ac:spMkLst>
            <pc:docMk/>
            <pc:sldMk cId="3390341088" sldId="2694"/>
            <ac:spMk id="25" creationId="{47ABF708-8199-8741-83AE-8EDFF290E97F}"/>
          </ac:spMkLst>
        </pc:spChg>
        <pc:spChg chg="add mod">
          <ac:chgData name="魏 星达" userId="ca17b13798aa44f7" providerId="LiveId" clId="{92637D45-F6FD-3A4C-A21F-A419719456FC}" dt="2021-10-30T07:43:17.658" v="749" actId="207"/>
          <ac:spMkLst>
            <pc:docMk/>
            <pc:sldMk cId="3390341088" sldId="2694"/>
            <ac:spMk id="26" creationId="{864398F7-D811-FD49-987F-BF7ED1C220D7}"/>
          </ac:spMkLst>
        </pc:spChg>
        <pc:cxnChg chg="add mod">
          <ac:chgData name="魏 星达" userId="ca17b13798aa44f7" providerId="LiveId" clId="{92637D45-F6FD-3A4C-A21F-A419719456FC}" dt="2021-10-30T07:40:55.116" v="730"/>
          <ac:cxnSpMkLst>
            <pc:docMk/>
            <pc:sldMk cId="3390341088" sldId="2694"/>
            <ac:cxnSpMk id="10" creationId="{02BA98DA-6D8A-3640-990D-C6999FCB657F}"/>
          </ac:cxnSpMkLst>
        </pc:cxnChg>
        <pc:cxnChg chg="add mod">
          <ac:chgData name="魏 星达" userId="ca17b13798aa44f7" providerId="LiveId" clId="{92637D45-F6FD-3A4C-A21F-A419719456FC}" dt="2021-10-30T07:40:55.116" v="730"/>
          <ac:cxnSpMkLst>
            <pc:docMk/>
            <pc:sldMk cId="3390341088" sldId="2694"/>
            <ac:cxnSpMk id="11" creationId="{56A789AD-FA15-4B49-A4D9-53A63DB11346}"/>
          </ac:cxnSpMkLst>
        </pc:cxnChg>
        <pc:cxnChg chg="add mod">
          <ac:chgData name="魏 星达" userId="ca17b13798aa44f7" providerId="LiveId" clId="{92637D45-F6FD-3A4C-A21F-A419719456FC}" dt="2021-10-30T07:40:55.116" v="730"/>
          <ac:cxnSpMkLst>
            <pc:docMk/>
            <pc:sldMk cId="3390341088" sldId="2694"/>
            <ac:cxnSpMk id="12" creationId="{CE5C1224-BD4B-AC4F-B0C3-F2AB6F7FF823}"/>
          </ac:cxnSpMkLst>
        </pc:cxnChg>
        <pc:cxnChg chg="add mod">
          <ac:chgData name="魏 星达" userId="ca17b13798aa44f7" providerId="LiveId" clId="{92637D45-F6FD-3A4C-A21F-A419719456FC}" dt="2021-10-30T07:40:55.116" v="730"/>
          <ac:cxnSpMkLst>
            <pc:docMk/>
            <pc:sldMk cId="3390341088" sldId="2694"/>
            <ac:cxnSpMk id="17" creationId="{645C62C1-3031-564A-99EB-48678EB9C055}"/>
          </ac:cxnSpMkLst>
        </pc:cxnChg>
        <pc:cxnChg chg="add mod">
          <ac:chgData name="魏 星达" userId="ca17b13798aa44f7" providerId="LiveId" clId="{92637D45-F6FD-3A4C-A21F-A419719456FC}" dt="2021-10-30T07:40:55.116" v="730"/>
          <ac:cxnSpMkLst>
            <pc:docMk/>
            <pc:sldMk cId="3390341088" sldId="2694"/>
            <ac:cxnSpMk id="18" creationId="{4D446798-86BD-2A4B-9D4C-2B24EE8AE68C}"/>
          </ac:cxnSpMkLst>
        </pc:cxnChg>
        <pc:cxnChg chg="add mod">
          <ac:chgData name="魏 星达" userId="ca17b13798aa44f7" providerId="LiveId" clId="{92637D45-F6FD-3A4C-A21F-A419719456FC}" dt="2021-10-30T07:42:05.722" v="738" actId="478"/>
          <ac:cxnSpMkLst>
            <pc:docMk/>
            <pc:sldMk cId="3390341088" sldId="2694"/>
            <ac:cxnSpMk id="22" creationId="{05F3BAE3-AE3D-7A42-8A6C-0FFC973A91FF}"/>
          </ac:cxnSpMkLst>
        </pc:cxnChg>
        <pc:cxnChg chg="add mod">
          <ac:chgData name="魏 星达" userId="ca17b13798aa44f7" providerId="LiveId" clId="{92637D45-F6FD-3A4C-A21F-A419719456FC}" dt="2021-10-30T07:40:55.116" v="730"/>
          <ac:cxnSpMkLst>
            <pc:docMk/>
            <pc:sldMk cId="3390341088" sldId="2694"/>
            <ac:cxnSpMk id="23" creationId="{403F5898-3F61-264D-B8CC-EA397BBAFFB4}"/>
          </ac:cxnSpMkLst>
        </pc:cxnChg>
      </pc:sldChg>
      <pc:sldChg chg="addSp delSp modSp add mod">
        <pc:chgData name="魏 星达" userId="ca17b13798aa44f7" providerId="LiveId" clId="{92637D45-F6FD-3A4C-A21F-A419719456FC}" dt="2021-10-30T07:48:36.041" v="958" actId="207"/>
        <pc:sldMkLst>
          <pc:docMk/>
          <pc:sldMk cId="2892009574" sldId="2695"/>
        </pc:sldMkLst>
        <pc:spChg chg="mod">
          <ac:chgData name="魏 星达" userId="ca17b13798aa44f7" providerId="LiveId" clId="{92637D45-F6FD-3A4C-A21F-A419719456FC}" dt="2021-10-30T07:46:51.728" v="772"/>
          <ac:spMkLst>
            <pc:docMk/>
            <pc:sldMk cId="2892009574" sldId="2695"/>
            <ac:spMk id="2" creationId="{9F2AE898-0E7D-DE42-BE31-F65E60622E2A}"/>
          </ac:spMkLst>
        </pc:spChg>
        <pc:spChg chg="add del mod">
          <ac:chgData name="魏 星达" userId="ca17b13798aa44f7" providerId="LiveId" clId="{92637D45-F6FD-3A4C-A21F-A419719456FC}" dt="2021-10-30T07:46:53.633" v="774"/>
          <ac:spMkLst>
            <pc:docMk/>
            <pc:sldMk cId="2892009574" sldId="2695"/>
            <ac:spMk id="3" creationId="{6341B789-DB93-1E49-97F7-A2FBA9AA5E6D}"/>
          </ac:spMkLst>
        </pc:spChg>
        <pc:spChg chg="add mod">
          <ac:chgData name="魏 星达" userId="ca17b13798aa44f7" providerId="LiveId" clId="{92637D45-F6FD-3A4C-A21F-A419719456FC}" dt="2021-10-30T07:48:27.723" v="955" actId="208"/>
          <ac:spMkLst>
            <pc:docMk/>
            <pc:sldMk cId="2892009574" sldId="2695"/>
            <ac:spMk id="5" creationId="{BA823B54-2234-FB45-86A5-DC586869982D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6" creationId="{1DA3C20F-35B6-1B4E-BB60-6C6951DA5D95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7" creationId="{B82C0CD0-D034-B643-AC10-464FC77FAF8C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11" creationId="{EC789FFB-990A-654A-AD37-B1D60BC2A392}"/>
          </ac:spMkLst>
        </pc:spChg>
        <pc:spChg chg="add mod">
          <ac:chgData name="魏 星达" userId="ca17b13798aa44f7" providerId="LiveId" clId="{92637D45-F6FD-3A4C-A21F-A419719456FC}" dt="2021-10-30T07:48:36.041" v="958" actId="207"/>
          <ac:spMkLst>
            <pc:docMk/>
            <pc:sldMk cId="2892009574" sldId="2695"/>
            <ac:spMk id="13" creationId="{FFE447DD-2B03-4346-BA1E-A79C31AAD806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14" creationId="{09308C76-E950-8741-9912-33323A8BBB2E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15" creationId="{32F2B016-3783-A946-99F8-0BF3ACE6E104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19" creationId="{FC817988-BC40-9947-B313-4C8B39DB0C5F}"/>
          </ac:spMkLst>
        </pc:spChg>
        <pc:spChg chg="add mod">
          <ac:chgData name="魏 星达" userId="ca17b13798aa44f7" providerId="LiveId" clId="{92637D45-F6FD-3A4C-A21F-A419719456FC}" dt="2021-10-30T07:47:18.364" v="779" actId="208"/>
          <ac:spMkLst>
            <pc:docMk/>
            <pc:sldMk cId="2892009574" sldId="2695"/>
            <ac:spMk id="23" creationId="{7B9FD322-9BCA-9F4F-B541-D5E3799AAC70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24" creationId="{02E987CC-D491-BE40-B719-483D84A4982D}"/>
          </ac:spMkLst>
        </pc:spChg>
        <pc:spChg chg="add mod">
          <ac:chgData name="魏 星达" userId="ca17b13798aa44f7" providerId="LiveId" clId="{92637D45-F6FD-3A4C-A21F-A419719456FC}" dt="2021-10-30T07:47:20.877" v="780" actId="208"/>
          <ac:spMkLst>
            <pc:docMk/>
            <pc:sldMk cId="2892009574" sldId="2695"/>
            <ac:spMk id="25" creationId="{47D13D90-2288-8844-863E-25841ED30FDB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28" creationId="{377117FA-5C60-B240-8EAB-0FBB8878D54E}"/>
          </ac:spMkLst>
        </pc:spChg>
        <pc:spChg chg="add mod">
          <ac:chgData name="魏 星达" userId="ca17b13798aa44f7" providerId="LiveId" clId="{92637D45-F6FD-3A4C-A21F-A419719456FC}" dt="2021-10-30T07:45:35.903" v="765"/>
          <ac:spMkLst>
            <pc:docMk/>
            <pc:sldMk cId="2892009574" sldId="2695"/>
            <ac:spMk id="30" creationId="{5DD26BC1-D5E9-704D-BAD9-E0FA4490EAAE}"/>
          </ac:spMkLst>
        </pc:spChg>
        <pc:spChg chg="add mod">
          <ac:chgData name="魏 星达" userId="ca17b13798aa44f7" providerId="LiveId" clId="{92637D45-F6FD-3A4C-A21F-A419719456FC}" dt="2021-10-30T07:46:00.340" v="768" actId="404"/>
          <ac:spMkLst>
            <pc:docMk/>
            <pc:sldMk cId="2892009574" sldId="2695"/>
            <ac:spMk id="31" creationId="{B89FA8B0-CBD5-704C-AAD3-8801EFCA1877}"/>
          </ac:spMkLst>
        </pc:sp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8" creationId="{F58332A6-2913-3446-95FB-C2A66E27BB9B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9" creationId="{E1FAE9E6-69DF-6343-B9BF-66D3208CCF19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10" creationId="{8D7FDC6A-29A3-AA44-9902-AE8C58A52A85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12" creationId="{79BC60C9-18CC-A34E-A060-1CEC911391FC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16" creationId="{2A11608A-C186-BD4F-946D-7388D0303D5E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17" creationId="{3E7B3EA2-1597-6549-A475-BC6E2CFD2ED5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18" creationId="{A4D586FA-6EF6-2347-9DD1-D6D813B3E372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20" creationId="{6DE18B89-8226-ED4A-BB02-77D689843C5B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21" creationId="{69D84E08-BC4E-3B40-99AE-14D70D623A58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22" creationId="{26999E3E-45A3-0541-B0A9-9CD11BBD8F22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26" creationId="{AC2B520C-C0D9-9D4A-A87C-7C7DEFA02D26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27" creationId="{BB2C917B-A4D0-864E-AE5F-F7669B8AAA48}"/>
          </ac:cxnSpMkLst>
        </pc:cxnChg>
        <pc:cxnChg chg="add mod">
          <ac:chgData name="魏 星达" userId="ca17b13798aa44f7" providerId="LiveId" clId="{92637D45-F6FD-3A4C-A21F-A419719456FC}" dt="2021-10-30T07:45:35.903" v="765"/>
          <ac:cxnSpMkLst>
            <pc:docMk/>
            <pc:sldMk cId="2892009574" sldId="2695"/>
            <ac:cxnSpMk id="29" creationId="{F1F0FDC5-B4E4-2843-A26E-C52627E0A2B9}"/>
          </ac:cxnSpMkLst>
        </pc:cxnChg>
      </pc:sldChg>
      <pc:sldChg chg="addSp modSp add mod">
        <pc:chgData name="魏 星达" userId="ca17b13798aa44f7" providerId="LiveId" clId="{92637D45-F6FD-3A4C-A21F-A419719456FC}" dt="2021-10-30T08:43:40.326" v="964" actId="207"/>
        <pc:sldMkLst>
          <pc:docMk/>
          <pc:sldMk cId="2703128541" sldId="2696"/>
        </pc:sldMkLst>
        <pc:spChg chg="mod">
          <ac:chgData name="魏 星达" userId="ca17b13798aa44f7" providerId="LiveId" clId="{92637D45-F6FD-3A4C-A21F-A419719456FC}" dt="2021-10-30T07:46:29.443" v="770"/>
          <ac:spMkLst>
            <pc:docMk/>
            <pc:sldMk cId="2703128541" sldId="2696"/>
            <ac:spMk id="2" creationId="{9F2AE898-0E7D-DE42-BE31-F65E60622E2A}"/>
          </ac:spMkLst>
        </pc:spChg>
        <pc:spChg chg="add mod">
          <ac:chgData name="魏 星达" userId="ca17b13798aa44f7" providerId="LiveId" clId="{92637D45-F6FD-3A4C-A21F-A419719456FC}" dt="2021-10-30T07:48:55.896" v="963" actId="207"/>
          <ac:spMkLst>
            <pc:docMk/>
            <pc:sldMk cId="2703128541" sldId="2696"/>
            <ac:spMk id="5" creationId="{CD9029D9-BFEB-9E49-8DFF-ED474C70B297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6" creationId="{6A1FEC5A-45F3-5844-AD69-66C3D1BDDCD6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7" creationId="{FD456ECD-6870-BF4B-B98D-7D21517B7958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11" creationId="{985B00F8-818A-1E45-89B5-D849F69E8C01}"/>
          </ac:spMkLst>
        </pc:spChg>
        <pc:spChg chg="add mod">
          <ac:chgData name="魏 星达" userId="ca17b13798aa44f7" providerId="LiveId" clId="{92637D45-F6FD-3A4C-A21F-A419719456FC}" dt="2021-10-30T07:48:55.896" v="963" actId="207"/>
          <ac:spMkLst>
            <pc:docMk/>
            <pc:sldMk cId="2703128541" sldId="2696"/>
            <ac:spMk id="13" creationId="{6BD2758B-034B-ED4E-9DB0-F3E60227C5EE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14" creationId="{5A1CE356-2495-7846-949E-59488456153A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15" creationId="{669D51F2-236E-FE42-992A-6E14A7DBE3B9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19" creationId="{964C6A1C-B040-A646-BEA1-AB830F89D1FF}"/>
          </ac:spMkLst>
        </pc:spChg>
        <pc:spChg chg="add mod">
          <ac:chgData name="魏 星达" userId="ca17b13798aa44f7" providerId="LiveId" clId="{92637D45-F6FD-3A4C-A21F-A419719456FC}" dt="2021-10-30T07:47:26.789" v="782" actId="208"/>
          <ac:spMkLst>
            <pc:docMk/>
            <pc:sldMk cId="2703128541" sldId="2696"/>
            <ac:spMk id="21" creationId="{5927C2EA-48AF-2C41-9CE1-13FA19695C17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22" creationId="{8B842AC5-D161-8140-9E49-64DE0A384FEC}"/>
          </ac:spMkLst>
        </pc:spChg>
        <pc:spChg chg="add mod">
          <ac:chgData name="魏 星达" userId="ca17b13798aa44f7" providerId="LiveId" clId="{92637D45-F6FD-3A4C-A21F-A419719456FC}" dt="2021-10-30T07:47:29.704" v="783" actId="208"/>
          <ac:spMkLst>
            <pc:docMk/>
            <pc:sldMk cId="2703128541" sldId="2696"/>
            <ac:spMk id="23" creationId="{F58A84B5-9C98-A446-BDD5-0883B5D48977}"/>
          </ac:spMkLst>
        </pc:spChg>
        <pc:spChg chg="add mod">
          <ac:chgData name="魏 星达" userId="ca17b13798aa44f7" providerId="LiveId" clId="{92637D45-F6FD-3A4C-A21F-A419719456FC}" dt="2021-10-30T08:43:40.326" v="964" actId="207"/>
          <ac:spMkLst>
            <pc:docMk/>
            <pc:sldMk cId="2703128541" sldId="2696"/>
            <ac:spMk id="26" creationId="{510D9ADD-5BDF-CE48-90CA-B81FE944D4A3}"/>
          </ac:spMkLst>
        </pc:spChg>
        <pc:spChg chg="add mod">
          <ac:chgData name="魏 星达" userId="ca17b13798aa44f7" providerId="LiveId" clId="{92637D45-F6FD-3A4C-A21F-A419719456FC}" dt="2021-10-30T07:47:01.308" v="777" actId="404"/>
          <ac:spMkLst>
            <pc:docMk/>
            <pc:sldMk cId="2703128541" sldId="2696"/>
            <ac:spMk id="27" creationId="{D0914F3F-4C25-5D4C-9305-88F3710F4C9D}"/>
          </ac:spMkLst>
        </pc:spChg>
        <pc:spChg chg="add mod">
          <ac:chgData name="魏 星达" userId="ca17b13798aa44f7" providerId="LiveId" clId="{92637D45-F6FD-3A4C-A21F-A419719456FC}" dt="2021-10-30T07:46:25.782" v="769"/>
          <ac:spMkLst>
            <pc:docMk/>
            <pc:sldMk cId="2703128541" sldId="2696"/>
            <ac:spMk id="29" creationId="{A95C66EB-34D3-E040-8C52-637AB1AFF586}"/>
          </ac:spMkLst>
        </pc:sp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8" creationId="{10F3CEEF-2C4E-0046-ACD8-67127DB3C95F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9" creationId="{CE3204FB-27E2-854F-BB75-67197B7E2E4C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10" creationId="{2633F357-F8AC-214C-911B-B23C61B6F485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12" creationId="{73BD1A74-8E27-0F4E-97AD-CA8AE10F2154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16" creationId="{C28C1A48-4B56-CD44-969A-97EC5D81D7C8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17" creationId="{78311B38-797A-5E4F-B554-9845EBF882E9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18" creationId="{F60EC5DA-E255-C646-B2EB-6BA8E77BED3D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20" creationId="{DB62889F-51AF-474E-A4BF-A649CD860FFA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24" creationId="{CA8C7592-391D-D743-A2CF-571BA497AA06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25" creationId="{A715E6F9-B017-A24C-9288-600CA7935EF4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28" creationId="{F3F4EBFD-D69B-3645-9DE2-D49C175DF0BB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30" creationId="{D511D60A-D233-A743-A01F-95ECBD14C003}"/>
          </ac:cxnSpMkLst>
        </pc:cxnChg>
        <pc:cxnChg chg="add mod">
          <ac:chgData name="魏 星达" userId="ca17b13798aa44f7" providerId="LiveId" clId="{92637D45-F6FD-3A4C-A21F-A419719456FC}" dt="2021-10-30T07:46:25.782" v="769"/>
          <ac:cxnSpMkLst>
            <pc:docMk/>
            <pc:sldMk cId="2703128541" sldId="2696"/>
            <ac:cxnSpMk id="31" creationId="{726575C7-D374-4748-8CAD-CA560AD655CB}"/>
          </ac:cxnSpMkLst>
        </pc:cxnChg>
      </pc:sldChg>
      <pc:sldChg chg="addSp delSp modSp add mod">
        <pc:chgData name="魏 星达" userId="ca17b13798aa44f7" providerId="LiveId" clId="{92637D45-F6FD-3A4C-A21F-A419719456FC}" dt="2021-10-30T07:44:14.503" v="757"/>
        <pc:sldMkLst>
          <pc:docMk/>
          <pc:sldMk cId="2418970976" sldId="2697"/>
        </pc:sldMkLst>
        <pc:spChg chg="del">
          <ac:chgData name="魏 星达" userId="ca17b13798aa44f7" providerId="LiveId" clId="{92637D45-F6FD-3A4C-A21F-A419719456FC}" dt="2021-10-30T07:44:14.177" v="756" actId="478"/>
          <ac:spMkLst>
            <pc:docMk/>
            <pc:sldMk cId="2418970976" sldId="2697"/>
            <ac:spMk id="14" creationId="{48EF3F2E-F9B4-404C-863C-8088D6B404AE}"/>
          </ac:spMkLst>
        </pc:spChg>
        <pc:spChg chg="add mod">
          <ac:chgData name="魏 星达" userId="ca17b13798aa44f7" providerId="LiveId" clId="{92637D45-F6FD-3A4C-A21F-A419719456FC}" dt="2021-10-30T07:44:14.503" v="757"/>
          <ac:spMkLst>
            <pc:docMk/>
            <pc:sldMk cId="2418970976" sldId="2697"/>
            <ac:spMk id="26" creationId="{7D606BF5-38A0-1545-A866-DC5E697F118D}"/>
          </ac:spMkLst>
        </pc:spChg>
        <pc:spChg chg="add mod">
          <ac:chgData name="魏 星达" userId="ca17b13798aa44f7" providerId="LiveId" clId="{92637D45-F6FD-3A4C-A21F-A419719456FC}" dt="2021-10-30T07:44:14.503" v="757"/>
          <ac:spMkLst>
            <pc:docMk/>
            <pc:sldMk cId="2418970976" sldId="2697"/>
            <ac:spMk id="27" creationId="{B8F8EBA2-1E45-8A4C-ABD7-5304FDDFECAA}"/>
          </ac:spMkLst>
        </pc:spChg>
        <pc:cxnChg chg="del">
          <ac:chgData name="魏 星达" userId="ca17b13798aa44f7" providerId="LiveId" clId="{92637D45-F6FD-3A4C-A21F-A419719456FC}" dt="2021-10-30T07:44:05.996" v="755" actId="478"/>
          <ac:cxnSpMkLst>
            <pc:docMk/>
            <pc:sldMk cId="2418970976" sldId="2697"/>
            <ac:cxnSpMk id="17" creationId="{01E0C974-BA2D-EB4A-B24F-D7A81C30E1AC}"/>
          </ac:cxnSpMkLst>
        </pc:cxnChg>
        <pc:cxnChg chg="mod">
          <ac:chgData name="魏 星达" userId="ca17b13798aa44f7" providerId="LiveId" clId="{92637D45-F6FD-3A4C-A21F-A419719456FC}" dt="2021-10-30T07:44:14.177" v="756" actId="478"/>
          <ac:cxnSpMkLst>
            <pc:docMk/>
            <pc:sldMk cId="2418970976" sldId="2697"/>
            <ac:cxnSpMk id="22" creationId="{8C1D6798-F003-8B45-A2CA-806C227E5B27}"/>
          </ac:cxnSpMkLst>
        </pc:cxnChg>
        <pc:cxnChg chg="del">
          <ac:chgData name="魏 星达" userId="ca17b13798aa44f7" providerId="LiveId" clId="{92637D45-F6FD-3A4C-A21F-A419719456FC}" dt="2021-10-30T07:44:02.921" v="754" actId="478"/>
          <ac:cxnSpMkLst>
            <pc:docMk/>
            <pc:sldMk cId="2418970976" sldId="2697"/>
            <ac:cxnSpMk id="23" creationId="{4950F61F-36FC-054F-AE00-C9411FDCC105}"/>
          </ac:cxnSpMkLst>
        </pc:cxnChg>
      </pc:sldChg>
      <pc:sldChg chg="addSp delSp modSp add mod">
        <pc:chgData name="魏 星达" userId="ca17b13798aa44f7" providerId="LiveId" clId="{92637D45-F6FD-3A4C-A21F-A419719456FC}" dt="2021-10-30T07:48:00.675" v="786" actId="207"/>
        <pc:sldMkLst>
          <pc:docMk/>
          <pc:sldMk cId="4122457380" sldId="2698"/>
        </pc:sldMkLst>
        <pc:spChg chg="mod">
          <ac:chgData name="魏 星达" userId="ca17b13798aa44f7" providerId="LiveId" clId="{92637D45-F6FD-3A4C-A21F-A419719456FC}" dt="2021-10-30T07:45:45.066" v="766"/>
          <ac:spMkLst>
            <pc:docMk/>
            <pc:sldMk cId="4122457380" sldId="2698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7:48:00.675" v="786" actId="207"/>
          <ac:spMkLst>
            <pc:docMk/>
            <pc:sldMk cId="4122457380" sldId="2698"/>
            <ac:spMk id="7" creationId="{97514DAE-66C8-4446-84AC-548C946AB7B8}"/>
          </ac:spMkLst>
        </pc:spChg>
        <pc:spChg chg="mod">
          <ac:chgData name="魏 星达" userId="ca17b13798aa44f7" providerId="LiveId" clId="{92637D45-F6FD-3A4C-A21F-A419719456FC}" dt="2021-10-30T07:44:57.291" v="763" actId="1076"/>
          <ac:spMkLst>
            <pc:docMk/>
            <pc:sldMk cId="4122457380" sldId="2698"/>
            <ac:spMk id="15" creationId="{87C58A7D-5744-AA47-BD3C-8AA975F9D2AF}"/>
          </ac:spMkLst>
        </pc:spChg>
        <pc:spChg chg="mod">
          <ac:chgData name="魏 星达" userId="ca17b13798aa44f7" providerId="LiveId" clId="{92637D45-F6FD-3A4C-A21F-A419719456FC}" dt="2021-10-30T07:45:05.611" v="764" actId="207"/>
          <ac:spMkLst>
            <pc:docMk/>
            <pc:sldMk cId="4122457380" sldId="2698"/>
            <ac:spMk id="16" creationId="{9783BB8D-7EEC-F64F-B44D-35990A7165E2}"/>
          </ac:spMkLst>
        </pc:spChg>
        <pc:spChg chg="del">
          <ac:chgData name="魏 星达" userId="ca17b13798aa44f7" providerId="LiveId" clId="{92637D45-F6FD-3A4C-A21F-A419719456FC}" dt="2021-10-30T07:44:53.098" v="762" actId="478"/>
          <ac:spMkLst>
            <pc:docMk/>
            <pc:sldMk cId="4122457380" sldId="2698"/>
            <ac:spMk id="19" creationId="{60BE482B-F788-BF4F-BCEC-9E7CE3FDFF51}"/>
          </ac:spMkLst>
        </pc:spChg>
        <pc:cxnChg chg="del">
          <ac:chgData name="魏 星达" userId="ca17b13798aa44f7" providerId="LiveId" clId="{92637D45-F6FD-3A4C-A21F-A419719456FC}" dt="2021-10-30T07:44:49.815" v="761" actId="478"/>
          <ac:cxnSpMkLst>
            <pc:docMk/>
            <pc:sldMk cId="4122457380" sldId="2698"/>
            <ac:cxnSpMk id="18" creationId="{CA93DEA9-FBE2-D944-98EB-28A3AF4A7B0B}"/>
          </ac:cxnSpMkLst>
        </pc:cxnChg>
        <pc:cxnChg chg="del mod">
          <ac:chgData name="魏 星达" userId="ca17b13798aa44f7" providerId="LiveId" clId="{92637D45-F6FD-3A4C-A21F-A419719456FC}" dt="2021-10-30T07:44:48.464" v="760" actId="478"/>
          <ac:cxnSpMkLst>
            <pc:docMk/>
            <pc:sldMk cId="4122457380" sldId="2698"/>
            <ac:cxnSpMk id="22" creationId="{8C1D6798-F003-8B45-A2CA-806C227E5B27}"/>
          </ac:cxnSpMkLst>
        </pc:cxnChg>
        <pc:cxnChg chg="add mod">
          <ac:chgData name="魏 星达" userId="ca17b13798aa44f7" providerId="LiveId" clId="{92637D45-F6FD-3A4C-A21F-A419719456FC}" dt="2021-10-30T07:44:46.728" v="759"/>
          <ac:cxnSpMkLst>
            <pc:docMk/>
            <pc:sldMk cId="4122457380" sldId="2698"/>
            <ac:cxnSpMk id="23" creationId="{B6E6C31D-4099-434C-BE65-5E7F18A7C261}"/>
          </ac:cxnSpMkLst>
        </pc:cxnChg>
      </pc:sldChg>
      <pc:sldChg chg="add del">
        <pc:chgData name="魏 星达" userId="ca17b13798aa44f7" providerId="LiveId" clId="{92637D45-F6FD-3A4C-A21F-A419719456FC}" dt="2021-10-30T08:48:03.257" v="1023" actId="2696"/>
        <pc:sldMkLst>
          <pc:docMk/>
          <pc:sldMk cId="3831232437" sldId="2699"/>
        </pc:sldMkLst>
      </pc:sldChg>
      <pc:sldChg chg="modSp add mod">
        <pc:chgData name="魏 星达" userId="ca17b13798aa44f7" providerId="LiveId" clId="{92637D45-F6FD-3A4C-A21F-A419719456FC}" dt="2021-10-30T08:47:50.932" v="1021" actId="27636"/>
        <pc:sldMkLst>
          <pc:docMk/>
          <pc:sldMk cId="2360174976" sldId="2700"/>
        </pc:sldMkLst>
        <pc:spChg chg="mod">
          <ac:chgData name="魏 星达" userId="ca17b13798aa44f7" providerId="LiveId" clId="{92637D45-F6FD-3A4C-A21F-A419719456FC}" dt="2021-10-30T08:46:54.695" v="990"/>
          <ac:spMkLst>
            <pc:docMk/>
            <pc:sldMk cId="2360174976" sldId="2700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8:47:50.932" v="1021" actId="27636"/>
          <ac:spMkLst>
            <pc:docMk/>
            <pc:sldMk cId="2360174976" sldId="2700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8:51:44.631" v="1075" actId="27636"/>
        <pc:sldMkLst>
          <pc:docMk/>
          <pc:sldMk cId="3792611649" sldId="2701"/>
        </pc:sldMkLst>
        <pc:spChg chg="mod">
          <ac:chgData name="魏 星达" userId="ca17b13798aa44f7" providerId="LiveId" clId="{92637D45-F6FD-3A4C-A21F-A419719456FC}" dt="2021-10-30T08:50:39.089" v="1044"/>
          <ac:spMkLst>
            <pc:docMk/>
            <pc:sldMk cId="3792611649" sldId="2701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8:51:44.631" v="1075" actId="27636"/>
          <ac:spMkLst>
            <pc:docMk/>
            <pc:sldMk cId="3792611649" sldId="2701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8:53:34.217" v="1099" actId="20577"/>
        <pc:sldMkLst>
          <pc:docMk/>
          <pc:sldMk cId="2907171452" sldId="2702"/>
        </pc:sldMkLst>
        <pc:spChg chg="mod">
          <ac:chgData name="魏 星达" userId="ca17b13798aa44f7" providerId="LiveId" clId="{92637D45-F6FD-3A4C-A21F-A419719456FC}" dt="2021-10-30T08:52:35.695" v="1079"/>
          <ac:spMkLst>
            <pc:docMk/>
            <pc:sldMk cId="2907171452" sldId="2702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8:53:34.217" v="1099" actId="20577"/>
          <ac:spMkLst>
            <pc:docMk/>
            <pc:sldMk cId="2907171452" sldId="2702"/>
            <ac:spMk id="6" creationId="{5D69EF60-0524-D946-A2C0-DF5616839FCF}"/>
          </ac:spMkLst>
        </pc:spChg>
      </pc:sldChg>
      <pc:sldChg chg="modSp add mod modAnim">
        <pc:chgData name="魏 星达" userId="ca17b13798aa44f7" providerId="LiveId" clId="{92637D45-F6FD-3A4C-A21F-A419719456FC}" dt="2021-10-30T08:55:43.196" v="1145"/>
        <pc:sldMkLst>
          <pc:docMk/>
          <pc:sldMk cId="1816079202" sldId="2703"/>
        </pc:sldMkLst>
        <pc:spChg chg="mod">
          <ac:chgData name="魏 星达" userId="ca17b13798aa44f7" providerId="LiveId" clId="{92637D45-F6FD-3A4C-A21F-A419719456FC}" dt="2021-10-30T08:54:12.648" v="1104"/>
          <ac:spMkLst>
            <pc:docMk/>
            <pc:sldMk cId="1816079202" sldId="2703"/>
            <ac:spMk id="2" creationId="{9F2AE898-0E7D-DE42-BE31-F65E60622E2A}"/>
          </ac:spMkLst>
        </pc:spChg>
        <pc:spChg chg="mod">
          <ac:chgData name="魏 星达" userId="ca17b13798aa44f7" providerId="LiveId" clId="{92637D45-F6FD-3A4C-A21F-A419719456FC}" dt="2021-10-30T08:55:12.219" v="1144" actId="27636"/>
          <ac:spMkLst>
            <pc:docMk/>
            <pc:sldMk cId="1816079202" sldId="2703"/>
            <ac:spMk id="6" creationId="{5D69EF60-0524-D946-A2C0-DF5616839FCF}"/>
          </ac:spMkLst>
        </pc:spChg>
      </pc:sldChg>
      <pc:sldChg chg="modSp add mod">
        <pc:chgData name="魏 星达" userId="ca17b13798aa44f7" providerId="LiveId" clId="{92637D45-F6FD-3A4C-A21F-A419719456FC}" dt="2021-10-30T09:04:33.518" v="1267" actId="404"/>
        <pc:sldMkLst>
          <pc:docMk/>
          <pc:sldMk cId="760689412" sldId="2704"/>
        </pc:sldMkLst>
        <pc:spChg chg="mod">
          <ac:chgData name="魏 星达" userId="ca17b13798aa44f7" providerId="LiveId" clId="{92637D45-F6FD-3A4C-A21F-A419719456FC}" dt="2021-10-30T09:04:33.518" v="1267" actId="404"/>
          <ac:spMkLst>
            <pc:docMk/>
            <pc:sldMk cId="760689412" sldId="2704"/>
            <ac:spMk id="5" creationId="{375403D9-9667-EA4B-986A-9CD8EA818815}"/>
          </ac:spMkLst>
        </pc:spChg>
      </pc:sldChg>
      <pc:sldChg chg="add">
        <pc:chgData name="魏 星达" userId="ca17b13798aa44f7" providerId="LiveId" clId="{92637D45-F6FD-3A4C-A21F-A419719456FC}" dt="2021-10-30T09:08:26.207" v="1289"/>
        <pc:sldMkLst>
          <pc:docMk/>
          <pc:sldMk cId="3827543307" sldId="2705"/>
        </pc:sldMkLst>
      </pc:sldChg>
      <pc:sldChg chg="add">
        <pc:chgData name="魏 星达" userId="ca17b13798aa44f7" providerId="LiveId" clId="{92637D45-F6FD-3A4C-A21F-A419719456FC}" dt="2021-10-30T09:08:26.207" v="1289"/>
        <pc:sldMkLst>
          <pc:docMk/>
          <pc:sldMk cId="446591515" sldId="2706"/>
        </pc:sldMkLst>
      </pc:sldChg>
      <pc:sldChg chg="addSp modSp new mod">
        <pc:chgData name="魏 星达" userId="ca17b13798aa44f7" providerId="LiveId" clId="{92637D45-F6FD-3A4C-A21F-A419719456FC}" dt="2021-11-02T12:04:54.532" v="1770" actId="207"/>
        <pc:sldMkLst>
          <pc:docMk/>
          <pc:sldMk cId="2198209989" sldId="2707"/>
        </pc:sldMkLst>
        <pc:spChg chg="mod">
          <ac:chgData name="魏 星达" userId="ca17b13798aa44f7" providerId="LiveId" clId="{92637D45-F6FD-3A4C-A21F-A419719456FC}" dt="2021-11-02T11:55:03.884" v="1489" actId="20577"/>
          <ac:spMkLst>
            <pc:docMk/>
            <pc:sldMk cId="2198209989" sldId="2707"/>
            <ac:spMk id="2" creationId="{7805462D-2963-9940-8DDF-2D0E9D7BCD42}"/>
          </ac:spMkLst>
        </pc:spChg>
        <pc:spChg chg="mod">
          <ac:chgData name="魏 星达" userId="ca17b13798aa44f7" providerId="LiveId" clId="{92637D45-F6FD-3A4C-A21F-A419719456FC}" dt="2021-11-02T12:04:54.532" v="1770" actId="207"/>
          <ac:spMkLst>
            <pc:docMk/>
            <pc:sldMk cId="2198209989" sldId="2707"/>
            <ac:spMk id="3" creationId="{DED78AA1-2E60-224C-A430-9B353F5CA4CF}"/>
          </ac:spMkLst>
        </pc:spChg>
        <pc:picChg chg="add mod">
          <ac:chgData name="魏 星达" userId="ca17b13798aa44f7" providerId="LiveId" clId="{92637D45-F6FD-3A4C-A21F-A419719456FC}" dt="2021-11-02T12:03:35.018" v="1719" actId="1076"/>
          <ac:picMkLst>
            <pc:docMk/>
            <pc:sldMk cId="2198209989" sldId="2707"/>
            <ac:picMk id="1026" creationId="{3EBDA3D4-7384-4149-9EA6-D2D7A58C2E6A}"/>
          </ac:picMkLst>
        </pc:picChg>
        <pc:picChg chg="add mod">
          <ac:chgData name="魏 星达" userId="ca17b13798aa44f7" providerId="LiveId" clId="{92637D45-F6FD-3A4C-A21F-A419719456FC}" dt="2021-11-02T12:03:48.966" v="1725" actId="1076"/>
          <ac:picMkLst>
            <pc:docMk/>
            <pc:sldMk cId="2198209989" sldId="2707"/>
            <ac:picMk id="1028" creationId="{5B1AEB56-7C3A-504F-87FF-B0ACB0AA9D2E}"/>
          </ac:picMkLst>
        </pc:picChg>
      </pc:sldChg>
      <pc:sldChg chg="addSp delSp modSp new mod modAnim">
        <pc:chgData name="魏 星达" userId="ca17b13798aa44f7" providerId="LiveId" clId="{92637D45-F6FD-3A4C-A21F-A419719456FC}" dt="2021-11-02T12:25:36.117" v="2378" actId="1076"/>
        <pc:sldMkLst>
          <pc:docMk/>
          <pc:sldMk cId="3092794341" sldId="2708"/>
        </pc:sldMkLst>
        <pc:spChg chg="mod">
          <ac:chgData name="魏 星达" userId="ca17b13798aa44f7" providerId="LiveId" clId="{92637D45-F6FD-3A4C-A21F-A419719456FC}" dt="2021-11-02T12:20:40.728" v="2266" actId="20577"/>
          <ac:spMkLst>
            <pc:docMk/>
            <pc:sldMk cId="3092794341" sldId="2708"/>
            <ac:spMk id="2" creationId="{3081C3D9-9C8B-DF4B-A2D0-C861FD344B7B}"/>
          </ac:spMkLst>
        </pc:spChg>
        <pc:spChg chg="del">
          <ac:chgData name="魏 星达" userId="ca17b13798aa44f7" providerId="LiveId" clId="{92637D45-F6FD-3A4C-A21F-A419719456FC}" dt="2021-11-02T12:20:49.621" v="2267"/>
          <ac:spMkLst>
            <pc:docMk/>
            <pc:sldMk cId="3092794341" sldId="2708"/>
            <ac:spMk id="3" creationId="{5F2C6686-DC3D-DA4E-92A2-DA9E8C603D9A}"/>
          </ac:spMkLst>
        </pc:spChg>
        <pc:spChg chg="add mod">
          <ac:chgData name="魏 星达" userId="ca17b13798aa44f7" providerId="LiveId" clId="{92637D45-F6FD-3A4C-A21F-A419719456FC}" dt="2021-11-02T12:22:43.042" v="2327" actId="14100"/>
          <ac:spMkLst>
            <pc:docMk/>
            <pc:sldMk cId="3092794341" sldId="2708"/>
            <ac:spMk id="7" creationId="{497EEAB4-28B2-D246-84F1-F3A9B20FF807}"/>
          </ac:spMkLst>
        </pc:spChg>
        <pc:spChg chg="add mod">
          <ac:chgData name="魏 星达" userId="ca17b13798aa44f7" providerId="LiveId" clId="{92637D45-F6FD-3A4C-A21F-A419719456FC}" dt="2021-11-02T12:25:36.117" v="2378" actId="1076"/>
          <ac:spMkLst>
            <pc:docMk/>
            <pc:sldMk cId="3092794341" sldId="2708"/>
            <ac:spMk id="8" creationId="{4775C586-21DE-F346-B9F1-3578A5C9B67F}"/>
          </ac:spMkLst>
        </pc:spChg>
        <pc:picChg chg="add mod">
          <ac:chgData name="魏 星达" userId="ca17b13798aa44f7" providerId="LiveId" clId="{92637D45-F6FD-3A4C-A21F-A419719456FC}" dt="2021-11-02T12:22:38.601" v="2324" actId="1076"/>
          <ac:picMkLst>
            <pc:docMk/>
            <pc:sldMk cId="3092794341" sldId="2708"/>
            <ac:picMk id="6" creationId="{7D4C2F7C-1740-7347-8A9F-A2F290E94B74}"/>
          </ac:picMkLst>
        </pc:picChg>
      </pc:sldChg>
      <pc:sldChg chg="addSp delSp modSp new mod">
        <pc:chgData name="魏 星达" userId="ca17b13798aa44f7" providerId="LiveId" clId="{92637D45-F6FD-3A4C-A21F-A419719456FC}" dt="2021-11-02T12:10:50.648" v="2152"/>
        <pc:sldMkLst>
          <pc:docMk/>
          <pc:sldMk cId="3790326312" sldId="2709"/>
        </pc:sldMkLst>
        <pc:spChg chg="mod">
          <ac:chgData name="魏 星达" userId="ca17b13798aa44f7" providerId="LiveId" clId="{92637D45-F6FD-3A4C-A21F-A419719456FC}" dt="2021-11-02T12:05:33.311" v="1837" actId="20577"/>
          <ac:spMkLst>
            <pc:docMk/>
            <pc:sldMk cId="3790326312" sldId="2709"/>
            <ac:spMk id="2" creationId="{66272B40-7759-4D4F-81DD-46D65FC61EE8}"/>
          </ac:spMkLst>
        </pc:spChg>
        <pc:spChg chg="add del mod">
          <ac:chgData name="魏 星达" userId="ca17b13798aa44f7" providerId="LiveId" clId="{92637D45-F6FD-3A4C-A21F-A419719456FC}" dt="2021-11-02T12:08:57.007" v="1995"/>
          <ac:spMkLst>
            <pc:docMk/>
            <pc:sldMk cId="3790326312" sldId="2709"/>
            <ac:spMk id="3" creationId="{32C47FD1-A75E-6344-BA56-A4B5362D8C5C}"/>
          </ac:spMkLst>
        </pc:spChg>
        <pc:spChg chg="add mod">
          <ac:chgData name="魏 星达" userId="ca17b13798aa44f7" providerId="LiveId" clId="{92637D45-F6FD-3A4C-A21F-A419719456FC}" dt="2021-11-02T12:10:50.648" v="2152"/>
          <ac:spMkLst>
            <pc:docMk/>
            <pc:sldMk cId="3790326312" sldId="2709"/>
            <ac:spMk id="11" creationId="{1E9A567C-F0F6-0442-A2C1-B90A8A098290}"/>
          </ac:spMkLst>
        </pc:spChg>
        <pc:picChg chg="add del mod">
          <ac:chgData name="魏 星达" userId="ca17b13798aa44f7" providerId="LiveId" clId="{92637D45-F6FD-3A4C-A21F-A419719456FC}" dt="2021-11-02T12:08:30.484" v="1989"/>
          <ac:picMkLst>
            <pc:docMk/>
            <pc:sldMk cId="3790326312" sldId="2709"/>
            <ac:picMk id="6" creationId="{7292D0C9-6FC5-874F-9F8A-7AEB670AA090}"/>
          </ac:picMkLst>
        </pc:picChg>
        <pc:picChg chg="add del mod">
          <ac:chgData name="魏 星达" userId="ca17b13798aa44f7" providerId="LiveId" clId="{92637D45-F6FD-3A4C-A21F-A419719456FC}" dt="2021-11-02T12:08:46.956" v="1994"/>
          <ac:picMkLst>
            <pc:docMk/>
            <pc:sldMk cId="3790326312" sldId="2709"/>
            <ac:picMk id="8" creationId="{9CF51085-5A53-C544-9391-C4CA11DD2965}"/>
          </ac:picMkLst>
        </pc:picChg>
        <pc:picChg chg="add mod">
          <ac:chgData name="魏 星达" userId="ca17b13798aa44f7" providerId="LiveId" clId="{92637D45-F6FD-3A4C-A21F-A419719456FC}" dt="2021-11-02T12:09:02.184" v="1998" actId="1076"/>
          <ac:picMkLst>
            <pc:docMk/>
            <pc:sldMk cId="3790326312" sldId="2709"/>
            <ac:picMk id="10" creationId="{C566385A-C14E-8A47-A7AF-12F570B9E9D2}"/>
          </ac:picMkLst>
        </pc:picChg>
      </pc:sldChg>
      <pc:sldChg chg="modSp new mod">
        <pc:chgData name="魏 星达" userId="ca17b13798aa44f7" providerId="LiveId" clId="{92637D45-F6FD-3A4C-A21F-A419719456FC}" dt="2021-11-02T12:31:00.756" v="2425" actId="20577"/>
        <pc:sldMkLst>
          <pc:docMk/>
          <pc:sldMk cId="3076722327" sldId="2710"/>
        </pc:sldMkLst>
        <pc:spChg chg="mod">
          <ac:chgData name="魏 星达" userId="ca17b13798aa44f7" providerId="LiveId" clId="{92637D45-F6FD-3A4C-A21F-A419719456FC}" dt="2021-11-02T12:18:12.109" v="2160" actId="20577"/>
          <ac:spMkLst>
            <pc:docMk/>
            <pc:sldMk cId="3076722327" sldId="2710"/>
            <ac:spMk id="2" creationId="{4462ADFD-0D19-844C-8133-DE3C9BD5FC04}"/>
          </ac:spMkLst>
        </pc:spChg>
        <pc:spChg chg="mod">
          <ac:chgData name="魏 星达" userId="ca17b13798aa44f7" providerId="LiveId" clId="{92637D45-F6FD-3A4C-A21F-A419719456FC}" dt="2021-11-02T12:31:00.756" v="2425" actId="20577"/>
          <ac:spMkLst>
            <pc:docMk/>
            <pc:sldMk cId="3076722327" sldId="2710"/>
            <ac:spMk id="3" creationId="{06FB7B53-FDB5-6445-896A-115DFFF190DD}"/>
          </ac:spMkLst>
        </pc:spChg>
      </pc:sldChg>
    </pc:docChg>
  </pc:docChgLst>
  <pc:docChgLst>
    <pc:chgData name="魏 星达" userId="ca17b13798aa44f7" providerId="LiveId" clId="{5D617173-C2B9-2B49-928F-4A96AA0ADA8C}"/>
    <pc:docChg chg="undo custSel addSld delSld modSld sldOrd">
      <pc:chgData name="魏 星达" userId="ca17b13798aa44f7" providerId="LiveId" clId="{5D617173-C2B9-2B49-928F-4A96AA0ADA8C}" dt="2021-09-30T15:51:19.691" v="3233" actId="207"/>
      <pc:docMkLst>
        <pc:docMk/>
      </pc:docMkLst>
      <pc:sldChg chg="addSp delSp modSp add mod">
        <pc:chgData name="魏 星达" userId="ca17b13798aa44f7" providerId="LiveId" clId="{5D617173-C2B9-2B49-928F-4A96AA0ADA8C}" dt="2021-09-30T03:33:09.389" v="1988" actId="692"/>
        <pc:sldMkLst>
          <pc:docMk/>
          <pc:sldMk cId="1991643348" sldId="260"/>
        </pc:sldMkLst>
        <pc:spChg chg="mod">
          <ac:chgData name="魏 星达" userId="ca17b13798aa44f7" providerId="LiveId" clId="{5D617173-C2B9-2B49-928F-4A96AA0ADA8C}" dt="2021-09-30T03:32:34.019" v="1985" actId="207"/>
          <ac:spMkLst>
            <pc:docMk/>
            <pc:sldMk cId="1991643348" sldId="260"/>
            <ac:spMk id="3" creationId="{00000000-0000-0000-0000-000000000000}"/>
          </ac:spMkLst>
        </pc:spChg>
        <pc:spChg chg="mod">
          <ac:chgData name="魏 星达" userId="ca17b13798aa44f7" providerId="LiveId" clId="{5D617173-C2B9-2B49-928F-4A96AA0ADA8C}" dt="2021-09-30T03:32:52.862" v="1986" actId="1076"/>
          <ac:spMkLst>
            <pc:docMk/>
            <pc:sldMk cId="1991643348" sldId="260"/>
            <ac:spMk id="6" creationId="{00000000-0000-0000-0000-000000000000}"/>
          </ac:spMkLst>
        </pc:spChg>
        <pc:spChg chg="add mod">
          <ac:chgData name="魏 星达" userId="ca17b13798aa44f7" providerId="LiveId" clId="{5D617173-C2B9-2B49-928F-4A96AA0ADA8C}" dt="2021-09-30T03:33:09.389" v="1988" actId="692"/>
          <ac:spMkLst>
            <pc:docMk/>
            <pc:sldMk cId="1991643348" sldId="260"/>
            <ac:spMk id="7" creationId="{45B65FB3-31FF-EF4D-9BFB-4FD80190B3EB}"/>
          </ac:spMkLst>
        </pc:spChg>
        <pc:picChg chg="del mod">
          <ac:chgData name="魏 星达" userId="ca17b13798aa44f7" providerId="LiveId" clId="{5D617173-C2B9-2B49-928F-4A96AA0ADA8C}" dt="2021-09-30T03:32:29.637" v="1983" actId="478"/>
          <ac:picMkLst>
            <pc:docMk/>
            <pc:sldMk cId="1991643348" sldId="260"/>
            <ac:picMk id="9" creationId="{00000000-0000-0000-0000-000000000000}"/>
          </ac:picMkLst>
        </pc:picChg>
      </pc:sldChg>
      <pc:sldChg chg="add">
        <pc:chgData name="魏 星达" userId="ca17b13798aa44f7" providerId="LiveId" clId="{5D617173-C2B9-2B49-928F-4A96AA0ADA8C}" dt="2021-09-30T03:33:24.455" v="1989"/>
        <pc:sldMkLst>
          <pc:docMk/>
          <pc:sldMk cId="722144047" sldId="261"/>
        </pc:sldMkLst>
      </pc:sldChg>
      <pc:sldChg chg="add">
        <pc:chgData name="魏 星达" userId="ca17b13798aa44f7" providerId="LiveId" clId="{5D617173-C2B9-2B49-928F-4A96AA0ADA8C}" dt="2021-09-30T03:33:57.093" v="1990"/>
        <pc:sldMkLst>
          <pc:docMk/>
          <pc:sldMk cId="1644908732" sldId="262"/>
        </pc:sldMkLst>
      </pc:sldChg>
      <pc:sldChg chg="add">
        <pc:chgData name="魏 星达" userId="ca17b13798aa44f7" providerId="LiveId" clId="{5D617173-C2B9-2B49-928F-4A96AA0ADA8C}" dt="2021-09-30T03:54:40.371" v="2110"/>
        <pc:sldMkLst>
          <pc:docMk/>
          <pc:sldMk cId="1165419685" sldId="268"/>
        </pc:sldMkLst>
      </pc:sldChg>
      <pc:sldChg chg="add del">
        <pc:chgData name="魏 星达" userId="ca17b13798aa44f7" providerId="LiveId" clId="{5D617173-C2B9-2B49-928F-4A96AA0ADA8C}" dt="2021-09-30T03:59:30.178" v="2122" actId="2696"/>
        <pc:sldMkLst>
          <pc:docMk/>
          <pc:sldMk cId="10301508" sldId="269"/>
        </pc:sldMkLst>
      </pc:sldChg>
      <pc:sldChg chg="add">
        <pc:chgData name="魏 星达" userId="ca17b13798aa44f7" providerId="LiveId" clId="{5D617173-C2B9-2B49-928F-4A96AA0ADA8C}" dt="2021-09-30T03:59:41.312" v="2123"/>
        <pc:sldMkLst>
          <pc:docMk/>
          <pc:sldMk cId="1338753196" sldId="270"/>
        </pc:sldMkLst>
      </pc:sldChg>
      <pc:sldChg chg="add">
        <pc:chgData name="魏 星达" userId="ca17b13798aa44f7" providerId="LiveId" clId="{5D617173-C2B9-2B49-928F-4A96AA0ADA8C}" dt="2021-09-30T03:59:41.312" v="2123"/>
        <pc:sldMkLst>
          <pc:docMk/>
          <pc:sldMk cId="1238795553" sldId="271"/>
        </pc:sldMkLst>
      </pc:sldChg>
      <pc:sldChg chg="add">
        <pc:chgData name="魏 星达" userId="ca17b13798aa44f7" providerId="LiveId" clId="{5D617173-C2B9-2B49-928F-4A96AA0ADA8C}" dt="2021-09-30T03:59:41.312" v="2123"/>
        <pc:sldMkLst>
          <pc:docMk/>
          <pc:sldMk cId="582901606" sldId="272"/>
        </pc:sldMkLst>
      </pc:sldChg>
      <pc:sldChg chg="modSp add mod">
        <pc:chgData name="魏 星达" userId="ca17b13798aa44f7" providerId="LiveId" clId="{5D617173-C2B9-2B49-928F-4A96AA0ADA8C}" dt="2021-09-30T03:59:41.401" v="2124" actId="27636"/>
        <pc:sldMkLst>
          <pc:docMk/>
          <pc:sldMk cId="6894428" sldId="273"/>
        </pc:sldMkLst>
        <pc:spChg chg="mod">
          <ac:chgData name="魏 星达" userId="ca17b13798aa44f7" providerId="LiveId" clId="{5D617173-C2B9-2B49-928F-4A96AA0ADA8C}" dt="2021-09-30T03:59:41.401" v="2124" actId="27636"/>
          <ac:spMkLst>
            <pc:docMk/>
            <pc:sldMk cId="6894428" sldId="273"/>
            <ac:spMk id="6" creationId="{00000000-0000-0000-0000-000000000000}"/>
          </ac:spMkLst>
        </pc:spChg>
      </pc:sldChg>
      <pc:sldChg chg="modSp add mod">
        <pc:chgData name="魏 星达" userId="ca17b13798aa44f7" providerId="LiveId" clId="{5D617173-C2B9-2B49-928F-4A96AA0ADA8C}" dt="2021-09-30T06:01:47.805" v="2130" actId="14100"/>
        <pc:sldMkLst>
          <pc:docMk/>
          <pc:sldMk cId="1738672153" sldId="274"/>
        </pc:sldMkLst>
        <pc:spChg chg="mod">
          <ac:chgData name="魏 星达" userId="ca17b13798aa44f7" providerId="LiveId" clId="{5D617173-C2B9-2B49-928F-4A96AA0ADA8C}" dt="2021-09-30T06:01:47.805" v="2130" actId="14100"/>
          <ac:spMkLst>
            <pc:docMk/>
            <pc:sldMk cId="1738672153" sldId="274"/>
            <ac:spMk id="24" creationId="{00000000-0000-0000-0000-000000000000}"/>
          </ac:spMkLst>
        </pc:spChg>
      </pc:sldChg>
      <pc:sldChg chg="add del">
        <pc:chgData name="魏 星达" userId="ca17b13798aa44f7" providerId="LiveId" clId="{5D617173-C2B9-2B49-928F-4A96AA0ADA8C}" dt="2021-09-30T06:07:19.054" v="2153" actId="2696"/>
        <pc:sldMkLst>
          <pc:docMk/>
          <pc:sldMk cId="1052890742" sldId="275"/>
        </pc:sldMkLst>
      </pc:sldChg>
      <pc:sldChg chg="add del">
        <pc:chgData name="魏 星达" userId="ca17b13798aa44f7" providerId="LiveId" clId="{5D617173-C2B9-2B49-928F-4A96AA0ADA8C}" dt="2021-09-30T06:09:15.762" v="2186" actId="2696"/>
        <pc:sldMkLst>
          <pc:docMk/>
          <pc:sldMk cId="669449514" sldId="276"/>
        </pc:sldMkLst>
      </pc:sldChg>
      <pc:sldChg chg="add del">
        <pc:chgData name="魏 星达" userId="ca17b13798aa44f7" providerId="LiveId" clId="{5D617173-C2B9-2B49-928F-4A96AA0ADA8C}" dt="2021-09-30T15:35:18.769" v="3090" actId="2696"/>
        <pc:sldMkLst>
          <pc:docMk/>
          <pc:sldMk cId="1284630663" sldId="290"/>
        </pc:sldMkLst>
      </pc:sldChg>
      <pc:sldChg chg="modSp add del mod">
        <pc:chgData name="魏 星达" userId="ca17b13798aa44f7" providerId="LiveId" clId="{5D617173-C2B9-2B49-928F-4A96AA0ADA8C}" dt="2021-09-30T06:10:58.370" v="2308" actId="2696"/>
        <pc:sldMkLst>
          <pc:docMk/>
          <pc:sldMk cId="2053550938" sldId="312"/>
        </pc:sldMkLst>
        <pc:spChg chg="mod">
          <ac:chgData name="魏 星达" userId="ca17b13798aa44f7" providerId="LiveId" clId="{5D617173-C2B9-2B49-928F-4A96AA0ADA8C}" dt="2021-09-30T06:10:45.879" v="2304" actId="1076"/>
          <ac:spMkLst>
            <pc:docMk/>
            <pc:sldMk cId="2053550938" sldId="312"/>
            <ac:spMk id="3" creationId="{00000000-0000-0000-0000-000000000000}"/>
          </ac:spMkLst>
        </pc:spChg>
      </pc:sldChg>
      <pc:sldChg chg="modSp add mod">
        <pc:chgData name="魏 星达" userId="ca17b13798aa44f7" providerId="LiveId" clId="{5D617173-C2B9-2B49-928F-4A96AA0ADA8C}" dt="2021-09-30T15:34:02.909" v="3078" actId="207"/>
        <pc:sldMkLst>
          <pc:docMk/>
          <pc:sldMk cId="2976679885" sldId="313"/>
        </pc:sldMkLst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4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6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4:02.909" v="3078" actId="207"/>
          <ac:spMkLst>
            <pc:docMk/>
            <pc:sldMk cId="2976679885" sldId="313"/>
            <ac:spMk id="8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46.476" v="3073" actId="207"/>
          <ac:spMkLst>
            <pc:docMk/>
            <pc:sldMk cId="2976679885" sldId="313"/>
            <ac:spMk id="9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50.411" v="3074" actId="1076"/>
          <ac:spMkLst>
            <pc:docMk/>
            <pc:sldMk cId="2976679885" sldId="313"/>
            <ac:spMk id="10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52.660" v="3075" actId="1076"/>
          <ac:spMkLst>
            <pc:docMk/>
            <pc:sldMk cId="2976679885" sldId="313"/>
            <ac:spMk id="11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55.382" v="3076" actId="692"/>
          <ac:spMkLst>
            <pc:docMk/>
            <pc:sldMk cId="2976679885" sldId="313"/>
            <ac:spMk id="12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4:00.632" v="3077" actId="207"/>
          <ac:spMkLst>
            <pc:docMk/>
            <pc:sldMk cId="2976679885" sldId="313"/>
            <ac:spMk id="13" creationId="{00000000-0000-0000-0000-000000000000}"/>
          </ac:spMkLst>
        </pc:spChg>
      </pc:sldChg>
      <pc:sldChg chg="add">
        <pc:chgData name="魏 星达" userId="ca17b13798aa44f7" providerId="LiveId" clId="{5D617173-C2B9-2B49-928F-4A96AA0ADA8C}" dt="2021-09-30T04:00:03.065" v="2125"/>
        <pc:sldMkLst>
          <pc:docMk/>
          <pc:sldMk cId="3294288778" sldId="316"/>
        </pc:sldMkLst>
      </pc:sldChg>
      <pc:sldChg chg="delSp modSp mod delAnim">
        <pc:chgData name="魏 星达" userId="ca17b13798aa44f7" providerId="LiveId" clId="{5D617173-C2B9-2B49-928F-4A96AA0ADA8C}" dt="2021-09-30T12:52:44.201" v="2497" actId="478"/>
        <pc:sldMkLst>
          <pc:docMk/>
          <pc:sldMk cId="756938170" sldId="407"/>
        </pc:sldMkLst>
        <pc:spChg chg="mod">
          <ac:chgData name="魏 星达" userId="ca17b13798aa44f7" providerId="LiveId" clId="{5D617173-C2B9-2B49-928F-4A96AA0ADA8C}" dt="2021-09-30T12:52:18.206" v="2493"/>
          <ac:spMkLst>
            <pc:docMk/>
            <pc:sldMk cId="756938170" sldId="407"/>
            <ac:spMk id="3" creationId="{00000000-0000-0000-0000-000000000000}"/>
          </ac:spMkLst>
        </pc:spChg>
        <pc:spChg chg="del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5" creationId="{00000000-0000-0000-0000-000000000000}"/>
          </ac:spMkLst>
        </pc:spChg>
        <pc:spChg chg="del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6" creationId="{00000000-0000-0000-0000-000000000000}"/>
          </ac:spMkLst>
        </pc:spChg>
        <pc:spChg chg="del mod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7" creationId="{00000000-0000-0000-0000-000000000000}"/>
          </ac:spMkLst>
        </pc:spChg>
        <pc:spChg chg="del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8" creationId="{00000000-0000-0000-0000-000000000000}"/>
          </ac:spMkLst>
        </pc:spChg>
      </pc:sldChg>
      <pc:sldChg chg="delSp mod">
        <pc:chgData name="魏 星达" userId="ca17b13798aa44f7" providerId="LiveId" clId="{5D617173-C2B9-2B49-928F-4A96AA0ADA8C}" dt="2021-09-30T03:02:59.435" v="0" actId="478"/>
        <pc:sldMkLst>
          <pc:docMk/>
          <pc:sldMk cId="3628960693" sldId="2241"/>
        </pc:sldMkLst>
        <pc:spChg chg="del">
          <ac:chgData name="魏 星达" userId="ca17b13798aa44f7" providerId="LiveId" clId="{5D617173-C2B9-2B49-928F-4A96AA0ADA8C}" dt="2021-09-30T03:02:59.435" v="0" actId="478"/>
          <ac:spMkLst>
            <pc:docMk/>
            <pc:sldMk cId="3628960693" sldId="2241"/>
            <ac:spMk id="10" creationId="{ABA39C6C-2F6C-3946-AD08-09BB05996ADF}"/>
          </ac:spMkLst>
        </pc:spChg>
      </pc:sldChg>
      <pc:sldChg chg="modSp mod">
        <pc:chgData name="魏 星达" userId="ca17b13798aa44f7" providerId="LiveId" clId="{5D617173-C2B9-2B49-928F-4A96AA0ADA8C}" dt="2021-09-30T03:03:36.561" v="31" actId="20577"/>
        <pc:sldMkLst>
          <pc:docMk/>
          <pc:sldMk cId="1183511178" sldId="2275"/>
        </pc:sldMkLst>
        <pc:spChg chg="mod">
          <ac:chgData name="魏 星达" userId="ca17b13798aa44f7" providerId="LiveId" clId="{5D617173-C2B9-2B49-928F-4A96AA0ADA8C}" dt="2021-09-30T03:03:36.561" v="31" actId="20577"/>
          <ac:spMkLst>
            <pc:docMk/>
            <pc:sldMk cId="1183511178" sldId="2275"/>
            <ac:spMk id="3" creationId="{C21CD5CE-60C2-2041-9950-33C2BDAB3C14}"/>
          </ac:spMkLst>
        </pc:spChg>
      </pc:sldChg>
      <pc:sldChg chg="addSp delSp modSp add mod">
        <pc:chgData name="魏 星达" userId="ca17b13798aa44f7" providerId="LiveId" clId="{5D617173-C2B9-2B49-928F-4A96AA0ADA8C}" dt="2021-09-30T03:13:39.773" v="1028" actId="207"/>
        <pc:sldMkLst>
          <pc:docMk/>
          <pc:sldMk cId="1731731696" sldId="2283"/>
        </pc:sldMkLst>
        <pc:spChg chg="mod">
          <ac:chgData name="魏 星达" userId="ca17b13798aa44f7" providerId="LiveId" clId="{5D617173-C2B9-2B49-928F-4A96AA0ADA8C}" dt="2021-09-30T03:13:39.773" v="1028" actId="207"/>
          <ac:spMkLst>
            <pc:docMk/>
            <pc:sldMk cId="1731731696" sldId="2283"/>
            <ac:spMk id="3" creationId="{688C9F2F-261F-D74F-8A42-B0736F7FF38C}"/>
          </ac:spMkLst>
        </pc:spChg>
        <pc:spChg chg="add del mod">
          <ac:chgData name="魏 星达" userId="ca17b13798aa44f7" providerId="LiveId" clId="{5D617173-C2B9-2B49-928F-4A96AA0ADA8C}" dt="2021-09-30T03:12:20.234" v="993" actId="478"/>
          <ac:spMkLst>
            <pc:docMk/>
            <pc:sldMk cId="1731731696" sldId="2283"/>
            <ac:spMk id="5" creationId="{CFB8B2F1-704B-8148-9489-06694B4128F9}"/>
          </ac:spMkLst>
        </pc:spChg>
        <pc:spChg chg="add mod">
          <ac:chgData name="魏 星达" userId="ca17b13798aa44f7" providerId="LiveId" clId="{5D617173-C2B9-2B49-928F-4A96AA0ADA8C}" dt="2021-09-30T03:12:42.309" v="995" actId="692"/>
          <ac:spMkLst>
            <pc:docMk/>
            <pc:sldMk cId="1731731696" sldId="2283"/>
            <ac:spMk id="6" creationId="{E23A3667-5FFB-124D-9242-1B5F690BDD15}"/>
          </ac:spMkLst>
        </pc:spChg>
      </pc:sldChg>
      <pc:sldChg chg="addSp delSp modSp add mod">
        <pc:chgData name="魏 星达" userId="ca17b13798aa44f7" providerId="LiveId" clId="{5D617173-C2B9-2B49-928F-4A96AA0ADA8C}" dt="2021-09-30T03:24:50.237" v="1546" actId="2711"/>
        <pc:sldMkLst>
          <pc:docMk/>
          <pc:sldMk cId="1674092773" sldId="2286"/>
        </pc:sldMkLst>
        <pc:spChg chg="mod">
          <ac:chgData name="魏 星达" userId="ca17b13798aa44f7" providerId="LiveId" clId="{5D617173-C2B9-2B49-928F-4A96AA0ADA8C}" dt="2021-09-30T03:24:50.237" v="1546" actId="2711"/>
          <ac:spMkLst>
            <pc:docMk/>
            <pc:sldMk cId="1674092773" sldId="2286"/>
            <ac:spMk id="3" creationId="{A0DC0AD8-9D0F-5B46-92F0-7474BD211147}"/>
          </ac:spMkLst>
        </pc:spChg>
        <pc:picChg chg="add del mod">
          <ac:chgData name="魏 星达" userId="ca17b13798aa44f7" providerId="LiveId" clId="{5D617173-C2B9-2B49-928F-4A96AA0ADA8C}" dt="2021-09-30T03:23:29.935" v="1373" actId="478"/>
          <ac:picMkLst>
            <pc:docMk/>
            <pc:sldMk cId="1674092773" sldId="2286"/>
            <ac:picMk id="5" creationId="{66802DD6-8708-D041-8A54-BE4A0FB5F8B7}"/>
          </ac:picMkLst>
        </pc:picChg>
        <pc:picChg chg="add mod">
          <ac:chgData name="魏 星达" userId="ca17b13798aa44f7" providerId="LiveId" clId="{5D617173-C2B9-2B49-928F-4A96AA0ADA8C}" dt="2021-09-30T03:23:48.263" v="1378" actId="1076"/>
          <ac:picMkLst>
            <pc:docMk/>
            <pc:sldMk cId="1674092773" sldId="2286"/>
            <ac:picMk id="7" creationId="{76AE74B2-7A01-EA4C-A3B7-2746885E6F4B}"/>
          </ac:picMkLst>
        </pc:picChg>
      </pc:sldChg>
      <pc:sldChg chg="addSp modSp add mod">
        <pc:chgData name="魏 星达" userId="ca17b13798aa44f7" providerId="LiveId" clId="{5D617173-C2B9-2B49-928F-4A96AA0ADA8C}" dt="2021-09-30T03:27:26.569" v="1862" actId="15"/>
        <pc:sldMkLst>
          <pc:docMk/>
          <pc:sldMk cId="3651816523" sldId="2287"/>
        </pc:sldMkLst>
        <pc:spChg chg="mod">
          <ac:chgData name="魏 星达" userId="ca17b13798aa44f7" providerId="LiveId" clId="{5D617173-C2B9-2B49-928F-4A96AA0ADA8C}" dt="2021-09-30T03:25:53.645" v="1712" actId="20577"/>
          <ac:spMkLst>
            <pc:docMk/>
            <pc:sldMk cId="3651816523" sldId="2287"/>
            <ac:spMk id="2" creationId="{1E83C228-F435-974C-842C-829FB7B36CBA}"/>
          </ac:spMkLst>
        </pc:spChg>
        <pc:spChg chg="mod">
          <ac:chgData name="魏 星达" userId="ca17b13798aa44f7" providerId="LiveId" clId="{5D617173-C2B9-2B49-928F-4A96AA0ADA8C}" dt="2021-09-30T03:27:26.569" v="1862" actId="15"/>
          <ac:spMkLst>
            <pc:docMk/>
            <pc:sldMk cId="3651816523" sldId="2287"/>
            <ac:spMk id="3" creationId="{5CA0A36E-AEA5-2848-A3CB-D9F177A95E06}"/>
          </ac:spMkLst>
        </pc:spChg>
        <pc:spChg chg="add mod">
          <ac:chgData name="魏 星达" userId="ca17b13798aa44f7" providerId="LiveId" clId="{5D617173-C2B9-2B49-928F-4A96AA0ADA8C}" dt="2021-09-30T03:27:01.533" v="1856" actId="1076"/>
          <ac:spMkLst>
            <pc:docMk/>
            <pc:sldMk cId="3651816523" sldId="2287"/>
            <ac:spMk id="5" creationId="{2F118BE5-AFD4-2D4B-9B7B-917896F86C36}"/>
          </ac:spMkLst>
        </pc:spChg>
      </pc:sldChg>
      <pc:sldChg chg="modSp add mod">
        <pc:chgData name="魏 星达" userId="ca17b13798aa44f7" providerId="LiveId" clId="{5D617173-C2B9-2B49-928F-4A96AA0ADA8C}" dt="2021-09-30T03:28:38.051" v="1864" actId="207"/>
        <pc:sldMkLst>
          <pc:docMk/>
          <pc:sldMk cId="1466931953" sldId="2289"/>
        </pc:sldMkLst>
        <pc:spChg chg="mod">
          <ac:chgData name="魏 星达" userId="ca17b13798aa44f7" providerId="LiveId" clId="{5D617173-C2B9-2B49-928F-4A96AA0ADA8C}" dt="2021-09-30T03:28:38.051" v="1864" actId="207"/>
          <ac:spMkLst>
            <pc:docMk/>
            <pc:sldMk cId="1466931953" sldId="2289"/>
            <ac:spMk id="5" creationId="{375403D9-9667-EA4B-986A-9CD8EA818815}"/>
          </ac:spMkLst>
        </pc:spChg>
      </pc:sldChg>
      <pc:sldChg chg="modSp add mod">
        <pc:chgData name="魏 星达" userId="ca17b13798aa44f7" providerId="LiveId" clId="{5D617173-C2B9-2B49-928F-4A96AA0ADA8C}" dt="2021-09-30T03:30:22.910" v="1922" actId="20577"/>
        <pc:sldMkLst>
          <pc:docMk/>
          <pc:sldMk cId="1815629601" sldId="2290"/>
        </pc:sldMkLst>
        <pc:spChg chg="mod">
          <ac:chgData name="魏 星达" userId="ca17b13798aa44f7" providerId="LiveId" clId="{5D617173-C2B9-2B49-928F-4A96AA0ADA8C}" dt="2021-09-30T03:30:22.910" v="1922" actId="20577"/>
          <ac:spMkLst>
            <pc:docMk/>
            <pc:sldMk cId="1815629601" sldId="2290"/>
            <ac:spMk id="3" creationId="{82C833C4-8610-1F42-AB7B-8D1600B9EE92}"/>
          </ac:spMkLst>
        </pc:spChg>
      </pc:sldChg>
      <pc:sldChg chg="modSp add">
        <pc:chgData name="魏 星达" userId="ca17b13798aa44f7" providerId="LiveId" clId="{5D617173-C2B9-2B49-928F-4A96AA0ADA8C}" dt="2021-09-30T12:40:27.069" v="2315"/>
        <pc:sldMkLst>
          <pc:docMk/>
          <pc:sldMk cId="3448993059" sldId="2294"/>
        </pc:sldMkLst>
        <pc:spChg chg="mod">
          <ac:chgData name="魏 星达" userId="ca17b13798aa44f7" providerId="LiveId" clId="{5D617173-C2B9-2B49-928F-4A96AA0ADA8C}" dt="2021-09-30T12:40:27.069" v="2315"/>
          <ac:spMkLst>
            <pc:docMk/>
            <pc:sldMk cId="3448993059" sldId="2294"/>
            <ac:spMk id="2" creationId="{0DF757F8-6B80-F942-BBB2-7B2744EDF94D}"/>
          </ac:spMkLst>
        </pc:spChg>
      </pc:sldChg>
      <pc:sldChg chg="modSp add mod">
        <pc:chgData name="魏 星达" userId="ca17b13798aa44f7" providerId="LiveId" clId="{5D617173-C2B9-2B49-928F-4A96AA0ADA8C}" dt="2021-09-30T12:45:37.739" v="2376" actId="20577"/>
        <pc:sldMkLst>
          <pc:docMk/>
          <pc:sldMk cId="3968456271" sldId="2306"/>
        </pc:sldMkLst>
        <pc:spChg chg="mod">
          <ac:chgData name="魏 星达" userId="ca17b13798aa44f7" providerId="LiveId" clId="{5D617173-C2B9-2B49-928F-4A96AA0ADA8C}" dt="2021-09-30T12:45:37.739" v="2376" actId="20577"/>
          <ac:spMkLst>
            <pc:docMk/>
            <pc:sldMk cId="3968456271" sldId="2306"/>
            <ac:spMk id="3" creationId="{21F0FB83-5CC0-054A-8F6F-12EC4253BDE6}"/>
          </ac:spMkLst>
        </pc:spChg>
      </pc:sldChg>
      <pc:sldChg chg="addSp delSp modSp add mod">
        <pc:chgData name="魏 星达" userId="ca17b13798aa44f7" providerId="LiveId" clId="{5D617173-C2B9-2B49-928F-4A96AA0ADA8C}" dt="2021-09-30T15:25:57.174" v="2913" actId="1038"/>
        <pc:sldMkLst>
          <pc:docMk/>
          <pc:sldMk cId="3811068353" sldId="2308"/>
        </pc:sldMkLst>
        <pc:spChg chg="mod">
          <ac:chgData name="魏 星达" userId="ca17b13798aa44f7" providerId="LiveId" clId="{5D617173-C2B9-2B49-928F-4A96AA0ADA8C}" dt="2021-09-30T12:46:22.720" v="2382" actId="2711"/>
          <ac:spMkLst>
            <pc:docMk/>
            <pc:sldMk cId="3811068353" sldId="2308"/>
            <ac:spMk id="3" creationId="{00135525-4CE4-AD48-BCD0-9FA8A24E2F15}"/>
          </ac:spMkLst>
        </pc:spChg>
        <pc:spChg chg="mod">
          <ac:chgData name="魏 星达" userId="ca17b13798aa44f7" providerId="LiveId" clId="{5D617173-C2B9-2B49-928F-4A96AA0ADA8C}" dt="2021-09-30T12:47:15.938" v="2392" actId="692"/>
          <ac:spMkLst>
            <pc:docMk/>
            <pc:sldMk cId="3811068353" sldId="2308"/>
            <ac:spMk id="6" creationId="{1CD142F2-D6CA-B149-A448-C566A16E71AE}"/>
          </ac:spMkLst>
        </pc:spChg>
        <pc:spChg chg="del">
          <ac:chgData name="魏 星达" userId="ca17b13798aa44f7" providerId="LiveId" clId="{5D617173-C2B9-2B49-928F-4A96AA0ADA8C}" dt="2021-09-30T12:47:24.296" v="2395" actId="478"/>
          <ac:spMkLst>
            <pc:docMk/>
            <pc:sldMk cId="3811068353" sldId="2308"/>
            <ac:spMk id="7" creationId="{C2FF9B15-F228-0D4B-BA46-AC004854C268}"/>
          </ac:spMkLst>
        </pc:spChg>
        <pc:spChg chg="mod">
          <ac:chgData name="魏 星达" userId="ca17b13798aa44f7" providerId="LiveId" clId="{5D617173-C2B9-2B49-928F-4A96AA0ADA8C}" dt="2021-09-30T15:25:57.174" v="2913" actId="1038"/>
          <ac:spMkLst>
            <pc:docMk/>
            <pc:sldMk cId="3811068353" sldId="2308"/>
            <ac:spMk id="8" creationId="{17341920-3184-2449-9606-8397F1D4C93A}"/>
          </ac:spMkLst>
        </pc:spChg>
        <pc:spChg chg="mod">
          <ac:chgData name="魏 星达" userId="ca17b13798aa44f7" providerId="LiveId" clId="{5D617173-C2B9-2B49-928F-4A96AA0ADA8C}" dt="2021-09-30T15:25:57.174" v="2913" actId="1038"/>
          <ac:spMkLst>
            <pc:docMk/>
            <pc:sldMk cId="3811068353" sldId="2308"/>
            <ac:spMk id="9" creationId="{119047B1-CEFE-3D4A-AF99-67109B7960D9}"/>
          </ac:spMkLst>
        </pc:spChg>
        <pc:spChg chg="add mod">
          <ac:chgData name="魏 星达" userId="ca17b13798aa44f7" providerId="LiveId" clId="{5D617173-C2B9-2B49-928F-4A96AA0ADA8C}" dt="2021-09-30T12:46:53.550" v="2386" actId="1076"/>
          <ac:spMkLst>
            <pc:docMk/>
            <pc:sldMk cId="3811068353" sldId="2308"/>
            <ac:spMk id="10" creationId="{6340EB21-16F8-6146-BEE3-578C37390533}"/>
          </ac:spMkLst>
        </pc:spChg>
        <pc:spChg chg="add mod">
          <ac:chgData name="魏 星达" userId="ca17b13798aa44f7" providerId="LiveId" clId="{5D617173-C2B9-2B49-928F-4A96AA0ADA8C}" dt="2021-09-30T12:46:53.550" v="2386" actId="1076"/>
          <ac:spMkLst>
            <pc:docMk/>
            <pc:sldMk cId="3811068353" sldId="2308"/>
            <ac:spMk id="11" creationId="{7F71E045-0169-9C44-ADEF-CAA0AA109070}"/>
          </ac:spMkLst>
        </pc:spChg>
        <pc:spChg chg="add mod">
          <ac:chgData name="魏 星达" userId="ca17b13798aa44f7" providerId="LiveId" clId="{5D617173-C2B9-2B49-928F-4A96AA0ADA8C}" dt="2021-09-30T12:47:22.567" v="2394" actId="1076"/>
          <ac:spMkLst>
            <pc:docMk/>
            <pc:sldMk cId="3811068353" sldId="2308"/>
            <ac:spMk id="12" creationId="{9E38F0A0-6E26-8647-967C-B54E518D7454}"/>
          </ac:spMkLst>
        </pc:spChg>
        <pc:picChg chg="del">
          <ac:chgData name="魏 星达" userId="ca17b13798aa44f7" providerId="LiveId" clId="{5D617173-C2B9-2B49-928F-4A96AA0ADA8C}" dt="2021-09-30T12:46:23.829" v="2383" actId="478"/>
          <ac:picMkLst>
            <pc:docMk/>
            <pc:sldMk cId="3811068353" sldId="2308"/>
            <ac:picMk id="5" creationId="{F841BDB9-5689-0B4C-81EB-AA62F3BD1B66}"/>
          </ac:picMkLst>
        </pc:picChg>
      </pc:sldChg>
      <pc:sldChg chg="addSp delSp modSp add mod">
        <pc:chgData name="魏 星达" userId="ca17b13798aa44f7" providerId="LiveId" clId="{5D617173-C2B9-2B49-928F-4A96AA0ADA8C}" dt="2021-09-30T15:17:41.075" v="2609" actId="1076"/>
        <pc:sldMkLst>
          <pc:docMk/>
          <pc:sldMk cId="1281198926" sldId="2309"/>
        </pc:sldMkLst>
        <pc:spChg chg="mod">
          <ac:chgData name="魏 星达" userId="ca17b13798aa44f7" providerId="LiveId" clId="{5D617173-C2B9-2B49-928F-4A96AA0ADA8C}" dt="2021-09-30T15:16:50.014" v="2585" actId="207"/>
          <ac:spMkLst>
            <pc:docMk/>
            <pc:sldMk cId="1281198926" sldId="2309"/>
            <ac:spMk id="3" creationId="{0B641512-F3CC-C648-8DA6-333F63F2D9BA}"/>
          </ac:spMkLst>
        </pc:spChg>
        <pc:spChg chg="del">
          <ac:chgData name="魏 星达" userId="ca17b13798aa44f7" providerId="LiveId" clId="{5D617173-C2B9-2B49-928F-4A96AA0ADA8C}" dt="2021-09-30T12:47:48.186" v="2402" actId="478"/>
          <ac:spMkLst>
            <pc:docMk/>
            <pc:sldMk cId="1281198926" sldId="2309"/>
            <ac:spMk id="6" creationId="{825F7CDB-97B8-8542-BD11-0684463FECAD}"/>
          </ac:spMkLst>
        </pc:spChg>
        <pc:spChg chg="del">
          <ac:chgData name="魏 星达" userId="ca17b13798aa44f7" providerId="LiveId" clId="{5D617173-C2B9-2B49-928F-4A96AA0ADA8C}" dt="2021-09-30T12:47:48.186" v="2402" actId="478"/>
          <ac:spMkLst>
            <pc:docMk/>
            <pc:sldMk cId="1281198926" sldId="2309"/>
            <ac:spMk id="7" creationId="{929BFD9B-FBB6-9B42-BC55-D085F7942F74}"/>
          </ac:spMkLst>
        </pc:spChg>
        <pc:spChg chg="add del mod">
          <ac:chgData name="魏 星达" userId="ca17b13798aa44f7" providerId="LiveId" clId="{5D617173-C2B9-2B49-928F-4A96AA0ADA8C}" dt="2021-09-30T15:16:07.463" v="2576" actId="478"/>
          <ac:spMkLst>
            <pc:docMk/>
            <pc:sldMk cId="1281198926" sldId="2309"/>
            <ac:spMk id="9" creationId="{8D06AFA1-0302-2745-9DE8-982CE68EDE58}"/>
          </ac:spMkLst>
        </pc:spChg>
        <pc:spChg chg="add del mod">
          <ac:chgData name="魏 星达" userId="ca17b13798aa44f7" providerId="LiveId" clId="{5D617173-C2B9-2B49-928F-4A96AA0ADA8C}" dt="2021-09-30T15:16:07.463" v="2576" actId="478"/>
          <ac:spMkLst>
            <pc:docMk/>
            <pc:sldMk cId="1281198926" sldId="2309"/>
            <ac:spMk id="10" creationId="{5A56B3EA-F81F-6049-B679-7E4F7F5B4FBA}"/>
          </ac:spMkLst>
        </pc:spChg>
        <pc:spChg chg="add del mod">
          <ac:chgData name="魏 星达" userId="ca17b13798aa44f7" providerId="LiveId" clId="{5D617173-C2B9-2B49-928F-4A96AA0ADA8C}" dt="2021-09-30T15:16:11.651" v="2578" actId="478"/>
          <ac:spMkLst>
            <pc:docMk/>
            <pc:sldMk cId="1281198926" sldId="2309"/>
            <ac:spMk id="11" creationId="{184EC244-1AEC-CD44-AFE3-ACCD1D6072EB}"/>
          </ac:spMkLst>
        </pc:spChg>
        <pc:spChg chg="add del mod">
          <ac:chgData name="魏 星达" userId="ca17b13798aa44f7" providerId="LiveId" clId="{5D617173-C2B9-2B49-928F-4A96AA0ADA8C}" dt="2021-09-30T15:16:09.686" v="2577" actId="478"/>
          <ac:spMkLst>
            <pc:docMk/>
            <pc:sldMk cId="1281198926" sldId="2309"/>
            <ac:spMk id="12" creationId="{6DFD2BD2-A58F-1B49-9BA1-65C8B7E0F407}"/>
          </ac:spMkLst>
        </pc:spChg>
        <pc:spChg chg="add del mod">
          <ac:chgData name="魏 星达" userId="ca17b13798aa44f7" providerId="LiveId" clId="{5D617173-C2B9-2B49-928F-4A96AA0ADA8C}" dt="2021-09-30T15:16:11.651" v="2578" actId="478"/>
          <ac:spMkLst>
            <pc:docMk/>
            <pc:sldMk cId="1281198926" sldId="2309"/>
            <ac:spMk id="13" creationId="{18A4A609-E846-2B40-838D-6B91EAA4D38A}"/>
          </ac:spMkLst>
        </pc:spChg>
        <pc:spChg chg="add mod">
          <ac:chgData name="魏 星达" userId="ca17b13798aa44f7" providerId="LiveId" clId="{5D617173-C2B9-2B49-928F-4A96AA0ADA8C}" dt="2021-09-30T15:17:41.075" v="2609" actId="1076"/>
          <ac:spMkLst>
            <pc:docMk/>
            <pc:sldMk cId="1281198926" sldId="2309"/>
            <ac:spMk id="16" creationId="{CDE18E55-DF8C-3948-A521-9FCB833CC9C1}"/>
          </ac:spMkLst>
        </pc:spChg>
        <pc:spChg chg="add mod">
          <ac:chgData name="魏 星达" userId="ca17b13798aa44f7" providerId="LiveId" clId="{5D617173-C2B9-2B49-928F-4A96AA0ADA8C}" dt="2021-09-30T15:17:41.075" v="2609" actId="1076"/>
          <ac:spMkLst>
            <pc:docMk/>
            <pc:sldMk cId="1281198926" sldId="2309"/>
            <ac:spMk id="17" creationId="{DD91F74E-68FB-1947-9040-2770DAFC5E29}"/>
          </ac:spMkLst>
        </pc:spChg>
        <pc:picChg chg="del">
          <ac:chgData name="魏 星达" userId="ca17b13798aa44f7" providerId="LiveId" clId="{5D617173-C2B9-2B49-928F-4A96AA0ADA8C}" dt="2021-09-30T12:47:46.836" v="2401" actId="478"/>
          <ac:picMkLst>
            <pc:docMk/>
            <pc:sldMk cId="1281198926" sldId="2309"/>
            <ac:picMk id="5" creationId="{76322821-BBDE-3D4A-B277-D975E35207DB}"/>
          </ac:picMkLst>
        </pc:picChg>
        <pc:picChg chg="mod">
          <ac:chgData name="魏 星达" userId="ca17b13798aa44f7" providerId="LiveId" clId="{5D617173-C2B9-2B49-928F-4A96AA0ADA8C}" dt="2021-09-30T15:16:13.473" v="2579" actId="1076"/>
          <ac:picMkLst>
            <pc:docMk/>
            <pc:sldMk cId="1281198926" sldId="2309"/>
            <ac:picMk id="8" creationId="{2B9487DB-FD9F-124B-BB19-FD874D11E80A}"/>
          </ac:picMkLst>
        </pc:picChg>
        <pc:picChg chg="add mod">
          <ac:chgData name="魏 星达" userId="ca17b13798aa44f7" providerId="LiveId" clId="{5D617173-C2B9-2B49-928F-4A96AA0ADA8C}" dt="2021-09-30T15:17:17.692" v="2591" actId="1076"/>
          <ac:picMkLst>
            <pc:docMk/>
            <pc:sldMk cId="1281198926" sldId="2309"/>
            <ac:picMk id="14" creationId="{6551F049-C8EC-4244-9B38-A69BF6D053D7}"/>
          </ac:picMkLst>
        </pc:picChg>
        <pc:picChg chg="add mod">
          <ac:chgData name="魏 星达" userId="ca17b13798aa44f7" providerId="LiveId" clId="{5D617173-C2B9-2B49-928F-4A96AA0ADA8C}" dt="2021-09-30T15:17:20.068" v="2592" actId="1076"/>
          <ac:picMkLst>
            <pc:docMk/>
            <pc:sldMk cId="1281198926" sldId="2309"/>
            <ac:picMk id="15" creationId="{EDB9DAAE-1849-3D4F-9F1D-6E7801819772}"/>
          </ac:picMkLst>
        </pc:picChg>
      </pc:sldChg>
      <pc:sldChg chg="addSp delSp modSp add mod ord">
        <pc:chgData name="魏 星达" userId="ca17b13798aa44f7" providerId="LiveId" clId="{5D617173-C2B9-2B49-928F-4A96AA0ADA8C}" dt="2021-09-30T15:21:49.035" v="2755" actId="20578"/>
        <pc:sldMkLst>
          <pc:docMk/>
          <pc:sldMk cId="1194420586" sldId="2310"/>
        </pc:sldMkLst>
        <pc:spChg chg="mod">
          <ac:chgData name="魏 星达" userId="ca17b13798aa44f7" providerId="LiveId" clId="{5D617173-C2B9-2B49-928F-4A96AA0ADA8C}" dt="2021-09-30T15:18:21.173" v="2614" actId="207"/>
          <ac:spMkLst>
            <pc:docMk/>
            <pc:sldMk cId="1194420586" sldId="2310"/>
            <ac:spMk id="3" creationId="{5F36E818-A6C0-1B49-851F-65112DC53AFA}"/>
          </ac:spMkLst>
        </pc:spChg>
        <pc:spChg chg="del">
          <ac:chgData name="魏 星达" userId="ca17b13798aa44f7" providerId="LiveId" clId="{5D617173-C2B9-2B49-928F-4A96AA0ADA8C}" dt="2021-09-30T15:18:03.154" v="2611" actId="478"/>
          <ac:spMkLst>
            <pc:docMk/>
            <pc:sldMk cId="1194420586" sldId="2310"/>
            <ac:spMk id="6" creationId="{0CFBCD01-3BA2-C445-9539-B378B7B0D451}"/>
          </ac:spMkLst>
        </pc:spChg>
        <pc:spChg chg="del">
          <ac:chgData name="魏 星达" userId="ca17b13798aa44f7" providerId="LiveId" clId="{5D617173-C2B9-2B49-928F-4A96AA0ADA8C}" dt="2021-09-30T15:18:04.365" v="2612" actId="478"/>
          <ac:spMkLst>
            <pc:docMk/>
            <pc:sldMk cId="1194420586" sldId="2310"/>
            <ac:spMk id="7" creationId="{656C02A2-90C6-C74C-986A-94B8562AE574}"/>
          </ac:spMkLst>
        </pc:spChg>
        <pc:spChg chg="add mod">
          <ac:chgData name="魏 星达" userId="ca17b13798aa44f7" providerId="LiveId" clId="{5D617173-C2B9-2B49-928F-4A96AA0ADA8C}" dt="2021-09-30T15:18:12.800" v="2613"/>
          <ac:spMkLst>
            <pc:docMk/>
            <pc:sldMk cId="1194420586" sldId="2310"/>
            <ac:spMk id="14" creationId="{F0F0F7AA-DAB3-1748-A1CE-19D142ED2E09}"/>
          </ac:spMkLst>
        </pc:spChg>
        <pc:spChg chg="add mod">
          <ac:chgData name="魏 星达" userId="ca17b13798aa44f7" providerId="LiveId" clId="{5D617173-C2B9-2B49-928F-4A96AA0ADA8C}" dt="2021-09-30T15:18:12.800" v="2613"/>
          <ac:spMkLst>
            <pc:docMk/>
            <pc:sldMk cId="1194420586" sldId="2310"/>
            <ac:spMk id="15" creationId="{19BED800-86F1-E740-9BB1-B4D9A8FC95DE}"/>
          </ac:spMkLst>
        </pc:spChg>
        <pc:picChg chg="del">
          <ac:chgData name="魏 星达" userId="ca17b13798aa44f7" providerId="LiveId" clId="{5D617173-C2B9-2B49-928F-4A96AA0ADA8C}" dt="2021-09-30T15:18:03.154" v="2611" actId="478"/>
          <ac:picMkLst>
            <pc:docMk/>
            <pc:sldMk cId="1194420586" sldId="2310"/>
            <ac:picMk id="5" creationId="{6E2F1943-80B7-FB4E-93B8-3DD94909C8D9}"/>
          </ac:picMkLst>
        </pc:picChg>
        <pc:picChg chg="add mod">
          <ac:chgData name="魏 星达" userId="ca17b13798aa44f7" providerId="LiveId" clId="{5D617173-C2B9-2B49-928F-4A96AA0ADA8C}" dt="2021-09-30T15:18:12.800" v="2613"/>
          <ac:picMkLst>
            <pc:docMk/>
            <pc:sldMk cId="1194420586" sldId="2310"/>
            <ac:picMk id="12" creationId="{854F209C-DF08-B44E-8FD2-3BBEB8A2E2E1}"/>
          </ac:picMkLst>
        </pc:picChg>
        <pc:picChg chg="add mod">
          <ac:chgData name="魏 星达" userId="ca17b13798aa44f7" providerId="LiveId" clId="{5D617173-C2B9-2B49-928F-4A96AA0ADA8C}" dt="2021-09-30T15:18:12.800" v="2613"/>
          <ac:picMkLst>
            <pc:docMk/>
            <pc:sldMk cId="1194420586" sldId="2310"/>
            <ac:picMk id="13" creationId="{6D372CE3-5D38-914A-BFDB-3197DD6AF2A8}"/>
          </ac:picMkLst>
        </pc:picChg>
      </pc:sldChg>
      <pc:sldChg chg="modSp add mod">
        <pc:chgData name="魏 星达" userId="ca17b13798aa44f7" providerId="LiveId" clId="{5D617173-C2B9-2B49-928F-4A96AA0ADA8C}" dt="2021-09-30T15:22:04.746" v="2758" actId="207"/>
        <pc:sldMkLst>
          <pc:docMk/>
          <pc:sldMk cId="1678907535" sldId="2311"/>
        </pc:sldMkLst>
        <pc:spChg chg="mod">
          <ac:chgData name="魏 星达" userId="ca17b13798aa44f7" providerId="LiveId" clId="{5D617173-C2B9-2B49-928F-4A96AA0ADA8C}" dt="2021-09-30T15:22:04.746" v="2758" actId="207"/>
          <ac:spMkLst>
            <pc:docMk/>
            <pc:sldMk cId="1678907535" sldId="2311"/>
            <ac:spMk id="3" creationId="{CECE90AB-66E7-A74E-B9D2-A07BD6EFA45A}"/>
          </ac:spMkLst>
        </pc:spChg>
      </pc:sldChg>
      <pc:sldChg chg="add">
        <pc:chgData name="魏 星达" userId="ca17b13798aa44f7" providerId="LiveId" clId="{5D617173-C2B9-2B49-928F-4A96AA0ADA8C}" dt="2021-09-30T15:23:38.600" v="2759"/>
        <pc:sldMkLst>
          <pc:docMk/>
          <pc:sldMk cId="303030312" sldId="2312"/>
        </pc:sldMkLst>
      </pc:sldChg>
      <pc:sldChg chg="addSp delSp modSp add mod">
        <pc:chgData name="魏 星达" userId="ca17b13798aa44f7" providerId="LiveId" clId="{5D617173-C2B9-2B49-928F-4A96AA0ADA8C}" dt="2021-09-30T15:26:37.178" v="2917" actId="692"/>
        <pc:sldMkLst>
          <pc:docMk/>
          <pc:sldMk cId="945875823" sldId="2313"/>
        </pc:sldMkLst>
        <pc:spChg chg="mod">
          <ac:chgData name="魏 星达" userId="ca17b13798aa44f7" providerId="LiveId" clId="{5D617173-C2B9-2B49-928F-4A96AA0ADA8C}" dt="2021-09-30T15:24:55.241" v="2833" actId="20577"/>
          <ac:spMkLst>
            <pc:docMk/>
            <pc:sldMk cId="945875823" sldId="2313"/>
            <ac:spMk id="3" creationId="{D0C55176-A4B1-554B-BBB2-E3BC94821879}"/>
          </ac:spMkLst>
        </pc:spChg>
        <pc:spChg chg="del">
          <ac:chgData name="魏 星达" userId="ca17b13798aa44f7" providerId="LiveId" clId="{5D617173-C2B9-2B49-928F-4A96AA0ADA8C}" dt="2021-09-30T15:24:08.441" v="2762" actId="478"/>
          <ac:spMkLst>
            <pc:docMk/>
            <pc:sldMk cId="945875823" sldId="2313"/>
            <ac:spMk id="10" creationId="{92DB6BD9-BA1C-B348-8489-8372C82C9375}"/>
          </ac:spMkLst>
        </pc:spChg>
        <pc:spChg chg="del">
          <ac:chgData name="魏 星达" userId="ca17b13798aa44f7" providerId="LiveId" clId="{5D617173-C2B9-2B49-928F-4A96AA0ADA8C}" dt="2021-09-30T15:24:08.441" v="2762" actId="478"/>
          <ac:spMkLst>
            <pc:docMk/>
            <pc:sldMk cId="945875823" sldId="2313"/>
            <ac:spMk id="11" creationId="{1CCCEBCC-2E2E-CA40-BB8B-4E0909CFD2C2}"/>
          </ac:spMkLst>
        </pc:spChg>
        <pc:spChg chg="del">
          <ac:chgData name="魏 星达" userId="ca17b13798aa44f7" providerId="LiveId" clId="{5D617173-C2B9-2B49-928F-4A96AA0ADA8C}" dt="2021-09-30T15:24:08.441" v="2762" actId="478"/>
          <ac:spMkLst>
            <pc:docMk/>
            <pc:sldMk cId="945875823" sldId="2313"/>
            <ac:spMk id="12" creationId="{A342A9CC-36F3-864D-965B-592CCE0D3D9A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3" creationId="{7C65BA17-479E-E14B-AD54-6EE53D63DF87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4" creationId="{3832936E-65A6-DB44-86E8-3FA4677FB8BD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5" creationId="{0DB9E710-BA64-BC4D-9F1F-C0F9CDE8180E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6" creationId="{26B3DB5C-1C3D-234D-B1C7-D70FF1F8875C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7" creationId="{4CF15942-2DBE-D34F-9F63-4CE6A37E13E8}"/>
          </ac:spMkLst>
        </pc:spChg>
        <pc:spChg chg="add mod">
          <ac:chgData name="魏 星达" userId="ca17b13798aa44f7" providerId="LiveId" clId="{5D617173-C2B9-2B49-928F-4A96AA0ADA8C}" dt="2021-09-30T15:26:33.711" v="2916" actId="1076"/>
          <ac:spMkLst>
            <pc:docMk/>
            <pc:sldMk cId="945875823" sldId="2313"/>
            <ac:spMk id="18" creationId="{7257F3DB-6B39-7C43-BC62-7F4B010BDBDA}"/>
          </ac:spMkLst>
        </pc:spChg>
        <pc:spChg chg="add mod">
          <ac:chgData name="魏 星达" userId="ca17b13798aa44f7" providerId="LiveId" clId="{5D617173-C2B9-2B49-928F-4A96AA0ADA8C}" dt="2021-09-30T15:26:33.711" v="2916" actId="1076"/>
          <ac:spMkLst>
            <pc:docMk/>
            <pc:sldMk cId="945875823" sldId="2313"/>
            <ac:spMk id="19" creationId="{007F03D0-63FE-AD41-A268-947F39333E72}"/>
          </ac:spMkLst>
        </pc:spChg>
        <pc:spChg chg="add mod">
          <ac:chgData name="魏 星达" userId="ca17b13798aa44f7" providerId="LiveId" clId="{5D617173-C2B9-2B49-928F-4A96AA0ADA8C}" dt="2021-09-30T15:24:40.998" v="2768" actId="1076"/>
          <ac:spMkLst>
            <pc:docMk/>
            <pc:sldMk cId="945875823" sldId="2313"/>
            <ac:spMk id="20" creationId="{F08FA055-4926-4340-A94B-3B78BB598C5A}"/>
          </ac:spMkLst>
        </pc:spChg>
        <pc:spChg chg="add mod">
          <ac:chgData name="魏 星达" userId="ca17b13798aa44f7" providerId="LiveId" clId="{5D617173-C2B9-2B49-928F-4A96AA0ADA8C}" dt="2021-09-30T15:25:15.118" v="2867" actId="20577"/>
          <ac:spMkLst>
            <pc:docMk/>
            <pc:sldMk cId="945875823" sldId="2313"/>
            <ac:spMk id="21" creationId="{AD1B7857-BA65-F24A-BE7C-92C7EAE9376E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2" creationId="{AE225A00-7675-A443-B023-DA3E1DD61FC5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3" creationId="{5BDD86E9-383B-F541-8DA9-E8358B850779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4" creationId="{D18308C8-E5E1-994D-80D3-4E3100DF3C04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5" creationId="{D9C5066C-9F84-DF49-90F6-11A78C46BF86}"/>
          </ac:spMkLst>
        </pc:spChg>
        <pc:spChg chg="add mod">
          <ac:chgData name="魏 星达" userId="ca17b13798aa44f7" providerId="LiveId" clId="{5D617173-C2B9-2B49-928F-4A96AA0ADA8C}" dt="2021-09-30T15:26:33.711" v="2916" actId="1076"/>
          <ac:spMkLst>
            <pc:docMk/>
            <pc:sldMk cId="945875823" sldId="2313"/>
            <ac:spMk id="26" creationId="{B90A1142-6FFB-974F-A7D2-E38D4F0C958E}"/>
          </ac:spMkLst>
        </pc:spChg>
        <pc:spChg chg="add mod">
          <ac:chgData name="魏 星达" userId="ca17b13798aa44f7" providerId="LiveId" clId="{5D617173-C2B9-2B49-928F-4A96AA0ADA8C}" dt="2021-09-30T15:26:37.178" v="2917" actId="692"/>
          <ac:spMkLst>
            <pc:docMk/>
            <pc:sldMk cId="945875823" sldId="2313"/>
            <ac:spMk id="27" creationId="{6DB7B970-1248-9E46-BDFE-78E57C06A6FD}"/>
          </ac:spMkLst>
        </pc:spChg>
        <pc:grpChg chg="del">
          <ac:chgData name="魏 星达" userId="ca17b13798aa44f7" providerId="LiveId" clId="{5D617173-C2B9-2B49-928F-4A96AA0ADA8C}" dt="2021-09-30T15:24:06.255" v="2761" actId="478"/>
          <ac:grpSpMkLst>
            <pc:docMk/>
            <pc:sldMk cId="945875823" sldId="2313"/>
            <ac:grpSpMk id="5" creationId="{95631BB0-77ED-F84C-AA58-B2E414CBE7C1}"/>
          </ac:grpSpMkLst>
        </pc:grpChg>
      </pc:sldChg>
      <pc:sldChg chg="addSp delSp modSp add mod">
        <pc:chgData name="魏 星达" userId="ca17b13798aa44f7" providerId="LiveId" clId="{5D617173-C2B9-2B49-928F-4A96AA0ADA8C}" dt="2021-09-30T15:27:36.936" v="2928" actId="1076"/>
        <pc:sldMkLst>
          <pc:docMk/>
          <pc:sldMk cId="3596615218" sldId="2314"/>
        </pc:sldMkLst>
        <pc:spChg chg="del">
          <ac:chgData name="魏 星达" userId="ca17b13798aa44f7" providerId="LiveId" clId="{5D617173-C2B9-2B49-928F-4A96AA0ADA8C}" dt="2021-09-30T15:26:54.421" v="2919" actId="478"/>
          <ac:spMkLst>
            <pc:docMk/>
            <pc:sldMk cId="3596615218" sldId="2314"/>
            <ac:spMk id="6" creationId="{CE8610A4-722E-4642-9831-5B035CC7465F}"/>
          </ac:spMkLst>
        </pc:spChg>
        <pc:spChg chg="del mod">
          <ac:chgData name="魏 星达" userId="ca17b13798aa44f7" providerId="LiveId" clId="{5D617173-C2B9-2B49-928F-4A96AA0ADA8C}" dt="2021-09-30T15:27:00.520" v="2921" actId="478"/>
          <ac:spMkLst>
            <pc:docMk/>
            <pc:sldMk cId="3596615218" sldId="2314"/>
            <ac:spMk id="7" creationId="{2381AE2A-73ED-1540-A0D2-AEE01CFFF048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9" creationId="{C823458B-A90A-F640-BCF9-0A0BE6FFB4B0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0" creationId="{B94D88C9-9C7A-A44B-A036-B5F7650A690E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1" creationId="{F60F007E-93BF-4B42-B3BA-081B6FC99F4E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2" creationId="{B693AE57-5798-F044-9483-DC99BC8A732F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3" creationId="{7E4AF215-A0D8-8C49-BD11-EA984646F968}"/>
          </ac:spMkLst>
        </pc:spChg>
        <pc:spChg chg="add del mod">
          <ac:chgData name="魏 星达" userId="ca17b13798aa44f7" providerId="LiveId" clId="{5D617173-C2B9-2B49-928F-4A96AA0ADA8C}" dt="2021-09-30T15:27:15.643" v="2923" actId="478"/>
          <ac:spMkLst>
            <pc:docMk/>
            <pc:sldMk cId="3596615218" sldId="2314"/>
            <ac:spMk id="14" creationId="{98E6E01E-9115-8448-941E-F9417D6916C2}"/>
          </ac:spMkLst>
        </pc:spChg>
        <pc:spChg chg="add del mod">
          <ac:chgData name="魏 星达" userId="ca17b13798aa44f7" providerId="LiveId" clId="{5D617173-C2B9-2B49-928F-4A96AA0ADA8C}" dt="2021-09-30T15:27:15.643" v="2923" actId="478"/>
          <ac:spMkLst>
            <pc:docMk/>
            <pc:sldMk cId="3596615218" sldId="2314"/>
            <ac:spMk id="15" creationId="{F1317EC3-6BA0-FD47-9CFD-C8520532D773}"/>
          </ac:spMkLst>
        </pc:spChg>
        <pc:picChg chg="del">
          <ac:chgData name="魏 星达" userId="ca17b13798aa44f7" providerId="LiveId" clId="{5D617173-C2B9-2B49-928F-4A96AA0ADA8C}" dt="2021-09-30T15:26:54.421" v="2919" actId="478"/>
          <ac:picMkLst>
            <pc:docMk/>
            <pc:sldMk cId="3596615218" sldId="2314"/>
            <ac:picMk id="5" creationId="{1EEAAE68-E5E3-8E4D-B6FE-E50CFED15DFB}"/>
          </ac:picMkLst>
        </pc:picChg>
      </pc:sldChg>
      <pc:sldChg chg="add">
        <pc:chgData name="魏 星达" userId="ca17b13798aa44f7" providerId="LiveId" clId="{5D617173-C2B9-2B49-928F-4A96AA0ADA8C}" dt="2021-09-30T15:28:09.500" v="2932"/>
        <pc:sldMkLst>
          <pc:docMk/>
          <pc:sldMk cId="3006438499" sldId="2315"/>
        </pc:sldMkLst>
      </pc:sldChg>
      <pc:sldChg chg="add">
        <pc:chgData name="魏 星达" userId="ca17b13798aa44f7" providerId="LiveId" clId="{5D617173-C2B9-2B49-928F-4A96AA0ADA8C}" dt="2021-09-30T15:28:00.741" v="2931"/>
        <pc:sldMkLst>
          <pc:docMk/>
          <pc:sldMk cId="3672365816" sldId="2317"/>
        </pc:sldMkLst>
      </pc:sldChg>
      <pc:sldChg chg="addSp delSp modSp add mod">
        <pc:chgData name="魏 星达" userId="ca17b13798aa44f7" providerId="LiveId" clId="{5D617173-C2B9-2B49-928F-4A96AA0ADA8C}" dt="2021-09-30T15:32:14.440" v="3066" actId="20577"/>
        <pc:sldMkLst>
          <pc:docMk/>
          <pc:sldMk cId="2875037485" sldId="2318"/>
        </pc:sldMkLst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6" creationId="{4D06A180-E1AB-BD4B-B958-52487C7B726D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7" creationId="{5855FE65-B506-BE42-8C77-056562EBE4AA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8" creationId="{184B5902-94A0-534B-A8F8-235536B40C1B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9" creationId="{47E294AB-93AA-3943-9787-611640AF09E4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0" creationId="{035D3ADF-A8F6-6E4B-A4B8-7DC6F40FB7CD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1" creationId="{15616A58-6D42-6644-BE21-6E8D0BF6701A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2" creationId="{B89E5B84-CD01-5647-9DD5-5793B5933CAC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3" creationId="{604A81DE-DB1B-594A-88D6-E1C4D9C32BA1}"/>
          </ac:spMkLst>
        </pc:spChg>
        <pc:spChg chg="add mod">
          <ac:chgData name="魏 星达" userId="ca17b13798aa44f7" providerId="LiveId" clId="{5D617173-C2B9-2B49-928F-4A96AA0ADA8C}" dt="2021-09-30T15:29:21.456" v="2936"/>
          <ac:spMkLst>
            <pc:docMk/>
            <pc:sldMk cId="2875037485" sldId="2318"/>
            <ac:spMk id="14" creationId="{A7549091-7281-5742-95F4-4E9A8E215C2F}"/>
          </ac:spMkLst>
        </pc:spChg>
        <pc:spChg chg="add mod">
          <ac:chgData name="魏 星达" userId="ca17b13798aa44f7" providerId="LiveId" clId="{5D617173-C2B9-2B49-928F-4A96AA0ADA8C}" dt="2021-09-30T15:29:21.456" v="2936"/>
          <ac:spMkLst>
            <pc:docMk/>
            <pc:sldMk cId="2875037485" sldId="2318"/>
            <ac:spMk id="15" creationId="{66DB2BFA-CE6A-9540-B0D3-16745676F298}"/>
          </ac:spMkLst>
        </pc:spChg>
        <pc:spChg chg="add mod">
          <ac:chgData name="魏 星达" userId="ca17b13798aa44f7" providerId="LiveId" clId="{5D617173-C2B9-2B49-928F-4A96AA0ADA8C}" dt="2021-09-30T15:32:14.440" v="3066" actId="20577"/>
          <ac:spMkLst>
            <pc:docMk/>
            <pc:sldMk cId="2875037485" sldId="2318"/>
            <ac:spMk id="16" creationId="{C96B4CC5-73CB-6E4F-A5AB-C2CD86F375FE}"/>
          </ac:spMkLst>
        </pc:spChg>
        <pc:spChg chg="add mod">
          <ac:chgData name="魏 星达" userId="ca17b13798aa44f7" providerId="LiveId" clId="{5D617173-C2B9-2B49-928F-4A96AA0ADA8C}" dt="2021-09-30T15:29:49.689" v="2965" actId="1076"/>
          <ac:spMkLst>
            <pc:docMk/>
            <pc:sldMk cId="2875037485" sldId="2318"/>
            <ac:spMk id="17" creationId="{758F3428-A8E2-6145-9ECC-3E717FB3B14D}"/>
          </ac:spMkLst>
        </pc:spChg>
        <pc:spChg chg="add mod">
          <ac:chgData name="魏 星达" userId="ca17b13798aa44f7" providerId="LiveId" clId="{5D617173-C2B9-2B49-928F-4A96AA0ADA8C}" dt="2021-09-30T15:29:52.251" v="2966" actId="1076"/>
          <ac:spMkLst>
            <pc:docMk/>
            <pc:sldMk cId="2875037485" sldId="2318"/>
            <ac:spMk id="18" creationId="{CF7A9007-8F02-DA41-846D-3BF52996C015}"/>
          </ac:spMkLst>
        </pc:spChg>
        <pc:spChg chg="add del mod">
          <ac:chgData name="魏 星达" userId="ca17b13798aa44f7" providerId="LiveId" clId="{5D617173-C2B9-2B49-928F-4A96AA0ADA8C}" dt="2021-09-30T15:30:00.359" v="2970" actId="478"/>
          <ac:spMkLst>
            <pc:docMk/>
            <pc:sldMk cId="2875037485" sldId="2318"/>
            <ac:spMk id="19" creationId="{EBF58916-9517-9946-A186-4FA08E8BAA46}"/>
          </ac:spMkLst>
        </pc:spChg>
        <pc:spChg chg="add mod">
          <ac:chgData name="魏 星达" userId="ca17b13798aa44f7" providerId="LiveId" clId="{5D617173-C2B9-2B49-928F-4A96AA0ADA8C}" dt="2021-09-30T15:30:28.683" v="2989" actId="1076"/>
          <ac:spMkLst>
            <pc:docMk/>
            <pc:sldMk cId="2875037485" sldId="2318"/>
            <ac:spMk id="20" creationId="{4BB4A986-B2F8-E34A-9BB6-F66ABB66F36E}"/>
          </ac:spMkLst>
        </pc:spChg>
        <pc:spChg chg="add mod">
          <ac:chgData name="魏 星达" userId="ca17b13798aa44f7" providerId="LiveId" clId="{5D617173-C2B9-2B49-928F-4A96AA0ADA8C}" dt="2021-09-30T15:30:26.205" v="2988" actId="1076"/>
          <ac:spMkLst>
            <pc:docMk/>
            <pc:sldMk cId="2875037485" sldId="2318"/>
            <ac:spMk id="21" creationId="{38D91F30-64E7-DA48-9BDF-E94E91D9C493}"/>
          </ac:spMkLst>
        </pc:spChg>
        <pc:spChg chg="add mod">
          <ac:chgData name="魏 星达" userId="ca17b13798aa44f7" providerId="LiveId" clId="{5D617173-C2B9-2B49-928F-4A96AA0ADA8C}" dt="2021-09-30T15:31:06.004" v="3049" actId="1076"/>
          <ac:spMkLst>
            <pc:docMk/>
            <pc:sldMk cId="2875037485" sldId="2318"/>
            <ac:spMk id="22" creationId="{E52AE1C1-37D4-5941-A65A-138C8C37ECE1}"/>
          </ac:spMkLst>
        </pc:spChg>
        <pc:spChg chg="add mod">
          <ac:chgData name="魏 星达" userId="ca17b13798aa44f7" providerId="LiveId" clId="{5D617173-C2B9-2B49-928F-4A96AA0ADA8C}" dt="2021-09-30T15:30:38.917" v="2993" actId="1076"/>
          <ac:spMkLst>
            <pc:docMk/>
            <pc:sldMk cId="2875037485" sldId="2318"/>
            <ac:spMk id="23" creationId="{27FEDA75-EA5D-0E45-B73E-A2CFB2580920}"/>
          </ac:spMkLst>
        </pc:spChg>
        <pc:picChg chg="del">
          <ac:chgData name="魏 星达" userId="ca17b13798aa44f7" providerId="LiveId" clId="{5D617173-C2B9-2B49-928F-4A96AA0ADA8C}" dt="2021-09-30T15:29:13.728" v="2935" actId="478"/>
          <ac:picMkLst>
            <pc:docMk/>
            <pc:sldMk cId="2875037485" sldId="2318"/>
            <ac:picMk id="5" creationId="{15ACA6AB-CA9F-7D41-ACA0-ECF907A0C870}"/>
          </ac:picMkLst>
        </pc:picChg>
      </pc:sldChg>
      <pc:sldChg chg="addSp delSp modSp add mod">
        <pc:chgData name="魏 星达" userId="ca17b13798aa44f7" providerId="LiveId" clId="{5D617173-C2B9-2B49-928F-4A96AA0ADA8C}" dt="2021-09-30T15:31:39.264" v="3057" actId="1076"/>
        <pc:sldMkLst>
          <pc:docMk/>
          <pc:sldMk cId="50027319" sldId="2319"/>
        </pc:sldMkLst>
        <pc:spChg chg="del">
          <ac:chgData name="魏 星达" userId="ca17b13798aa44f7" providerId="LiveId" clId="{5D617173-C2B9-2B49-928F-4A96AA0ADA8C}" dt="2021-09-30T15:31:17.336" v="3051" actId="478"/>
          <ac:spMkLst>
            <pc:docMk/>
            <pc:sldMk cId="50027319" sldId="2319"/>
            <ac:spMk id="6" creationId="{BD231E52-BD80-D045-8A04-AADF7E489562}"/>
          </ac:spMkLst>
        </pc:spChg>
        <pc:spChg chg="del mod">
          <ac:chgData name="魏 星达" userId="ca17b13798aa44f7" providerId="LiveId" clId="{5D617173-C2B9-2B49-928F-4A96AA0ADA8C}" dt="2021-09-30T15:31:19.995" v="3053" actId="478"/>
          <ac:spMkLst>
            <pc:docMk/>
            <pc:sldMk cId="50027319" sldId="2319"/>
            <ac:spMk id="7" creationId="{7F3D27CC-A7D6-D94B-8F3A-01A38040ACA4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9" creationId="{75EF0A1A-5917-DF47-9B03-ADDD2C0B3E1A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0" creationId="{62F4296E-2C3F-6C40-8A29-206F89A02C05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1" creationId="{4B5304DF-0836-4F43-BD7F-3CA319DE9BC5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2" creationId="{8BF3714E-9D8F-AA40-9CA6-9F2B2228D8DC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3" creationId="{86944B01-116E-A245-A758-18B51EDEFEB0}"/>
          </ac:spMkLst>
        </pc:spChg>
        <pc:spChg chg="add mod">
          <ac:chgData name="魏 星达" userId="ca17b13798aa44f7" providerId="LiveId" clId="{5D617173-C2B9-2B49-928F-4A96AA0ADA8C}" dt="2021-09-30T15:31:39.264" v="3057" actId="1076"/>
          <ac:spMkLst>
            <pc:docMk/>
            <pc:sldMk cId="50027319" sldId="2319"/>
            <ac:spMk id="14" creationId="{B120C962-1591-924D-907A-31176D41BC57}"/>
          </ac:spMkLst>
        </pc:spChg>
        <pc:spChg chg="add mod">
          <ac:chgData name="魏 星达" userId="ca17b13798aa44f7" providerId="LiveId" clId="{5D617173-C2B9-2B49-928F-4A96AA0ADA8C}" dt="2021-09-30T15:31:39.264" v="3057" actId="1076"/>
          <ac:spMkLst>
            <pc:docMk/>
            <pc:sldMk cId="50027319" sldId="2319"/>
            <ac:spMk id="15" creationId="{36E65D79-0820-0B4A-B5F6-2CEF8B13C6B2}"/>
          </ac:spMkLst>
        </pc:spChg>
        <pc:picChg chg="del">
          <ac:chgData name="魏 星达" userId="ca17b13798aa44f7" providerId="LiveId" clId="{5D617173-C2B9-2B49-928F-4A96AA0ADA8C}" dt="2021-09-30T15:31:17.336" v="3051" actId="478"/>
          <ac:picMkLst>
            <pc:docMk/>
            <pc:sldMk cId="50027319" sldId="2319"/>
            <ac:picMk id="5" creationId="{A31A5964-0438-EC42-9DB7-FB2EAA07CFCA}"/>
          </ac:picMkLst>
        </pc:picChg>
      </pc:sldChg>
      <pc:sldChg chg="add">
        <pc:chgData name="魏 星达" userId="ca17b13798aa44f7" providerId="LiveId" clId="{5D617173-C2B9-2B49-928F-4A96AA0ADA8C}" dt="2021-09-30T15:31:49.297" v="3059"/>
        <pc:sldMkLst>
          <pc:docMk/>
          <pc:sldMk cId="2001857507" sldId="2321"/>
        </pc:sldMkLst>
      </pc:sldChg>
      <pc:sldChg chg="addSp delSp modSp add mod">
        <pc:chgData name="魏 星达" userId="ca17b13798aa44f7" providerId="LiveId" clId="{5D617173-C2B9-2B49-928F-4A96AA0ADA8C}" dt="2021-09-30T15:48:57.643" v="3155" actId="166"/>
        <pc:sldMkLst>
          <pc:docMk/>
          <pc:sldMk cId="1972649439" sldId="2324"/>
        </pc:sldMkLst>
        <pc:spChg chg="del">
          <ac:chgData name="魏 星达" userId="ca17b13798aa44f7" providerId="LiveId" clId="{5D617173-C2B9-2B49-928F-4A96AA0ADA8C}" dt="2021-09-30T15:48:05.338" v="3134" actId="478"/>
          <ac:spMkLst>
            <pc:docMk/>
            <pc:sldMk cId="1972649439" sldId="2324"/>
            <ac:spMk id="6" creationId="{38AC6463-2F9C-4040-9DC8-F274875009EA}"/>
          </ac:spMkLst>
        </pc:spChg>
        <pc:spChg chg="del">
          <ac:chgData name="魏 星达" userId="ca17b13798aa44f7" providerId="LiveId" clId="{5D617173-C2B9-2B49-928F-4A96AA0ADA8C}" dt="2021-09-30T15:48:05.338" v="3134" actId="478"/>
          <ac:spMkLst>
            <pc:docMk/>
            <pc:sldMk cId="1972649439" sldId="2324"/>
            <ac:spMk id="7" creationId="{8AF03783-B4BC-FC4F-B806-C7E1021C611B}"/>
          </ac:spMkLst>
        </pc:spChg>
        <pc:spChg chg="mod">
          <ac:chgData name="魏 星达" userId="ca17b13798aa44f7" providerId="LiveId" clId="{5D617173-C2B9-2B49-928F-4A96AA0ADA8C}" dt="2021-09-30T15:48:57.643" v="3155" actId="166"/>
          <ac:spMkLst>
            <pc:docMk/>
            <pc:sldMk cId="1972649439" sldId="2324"/>
            <ac:spMk id="10" creationId="{58E98A64-D082-5744-A604-DB005CEC0803}"/>
          </ac:spMkLst>
        </pc:spChg>
        <pc:spChg chg="add mod">
          <ac:chgData name="魏 星达" userId="ca17b13798aa44f7" providerId="LiveId" clId="{5D617173-C2B9-2B49-928F-4A96AA0ADA8C}" dt="2021-09-30T15:48:35.122" v="3147" actId="167"/>
          <ac:spMkLst>
            <pc:docMk/>
            <pc:sldMk cId="1972649439" sldId="2324"/>
            <ac:spMk id="12" creationId="{4FB2C088-5DA6-604E-A452-EDB9E15DBEC1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3" creationId="{6BD3BAC0-28F0-6C4C-ABC4-9CD9F5A905A4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4" creationId="{4E911513-D01B-3947-91BB-941609C28081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5" creationId="{74D3A446-7747-044E-950E-173FE0D9C90A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6" creationId="{6499BFB6-B03B-124A-BDC5-3A4897000FC5}"/>
          </ac:spMkLst>
        </pc:spChg>
        <pc:picChg chg="del">
          <ac:chgData name="魏 星达" userId="ca17b13798aa44f7" providerId="LiveId" clId="{5D617173-C2B9-2B49-928F-4A96AA0ADA8C}" dt="2021-09-30T15:48:05.338" v="3134" actId="478"/>
          <ac:picMkLst>
            <pc:docMk/>
            <pc:sldMk cId="1972649439" sldId="2324"/>
            <ac:picMk id="5" creationId="{AFB4BEBF-AC25-124F-9071-25580D0DB2A0}"/>
          </ac:picMkLst>
        </pc:picChg>
      </pc:sldChg>
      <pc:sldChg chg="addSp delSp modSp add mod">
        <pc:chgData name="魏 星达" userId="ca17b13798aa44f7" providerId="LiveId" clId="{5D617173-C2B9-2B49-928F-4A96AA0ADA8C}" dt="2021-09-30T15:49:55.806" v="3160"/>
        <pc:sldMkLst>
          <pc:docMk/>
          <pc:sldMk cId="3773763647" sldId="2325"/>
        </pc:sldMkLst>
        <pc:spChg chg="del">
          <ac:chgData name="魏 星达" userId="ca17b13798aa44f7" providerId="LiveId" clId="{5D617173-C2B9-2B49-928F-4A96AA0ADA8C}" dt="2021-09-30T15:49:42.232" v="3157" actId="478"/>
          <ac:spMkLst>
            <pc:docMk/>
            <pc:sldMk cId="3773763647" sldId="2325"/>
            <ac:spMk id="8" creationId="{7659CED5-1C4F-874F-A0F9-EAD29B4178F8}"/>
          </ac:spMkLst>
        </pc:spChg>
        <pc:spChg chg="del">
          <ac:chgData name="魏 星达" userId="ca17b13798aa44f7" providerId="LiveId" clId="{5D617173-C2B9-2B49-928F-4A96AA0ADA8C}" dt="2021-09-30T15:49:42.232" v="3157" actId="478"/>
          <ac:spMkLst>
            <pc:docMk/>
            <pc:sldMk cId="3773763647" sldId="2325"/>
            <ac:spMk id="9" creationId="{B9B2520E-6D76-9A4E-BDBC-42855FFBF170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0" creationId="{1F6390CB-E70F-634F-A546-B1D565C5C7A6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1" creationId="{54CBBAED-FF6C-7F4A-A3A5-BFAD5869F375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2" creationId="{FF7E4BC1-9F49-1D4E-BB23-C3000A301BFA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3" creationId="{4F778E5E-B49A-0043-A17E-80A5F9034554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4" creationId="{A1131E0E-5921-CD4F-9CCB-DFB5CA151B9F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5" creationId="{B05DF05D-4023-DC4D-BCC8-32E75199C8BC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6" creationId="{9960F88F-0C66-BB4F-9F09-6FF4FF0A5EAF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7" creationId="{DB18C99A-E1F6-7545-9BC3-8B5312A81110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8" creationId="{B6366E16-FFA1-7943-B737-C53FE7CE1007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9" creationId="{BC999B21-6EA0-684C-80F6-99198FB97BBB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20" creationId="{AF8E8FB2-095F-3C49-9FEF-00CBE22AA06E}"/>
          </ac:spMkLst>
        </pc:spChg>
        <pc:picChg chg="del">
          <ac:chgData name="魏 星达" userId="ca17b13798aa44f7" providerId="LiveId" clId="{5D617173-C2B9-2B49-928F-4A96AA0ADA8C}" dt="2021-09-30T15:49:42.232" v="3157" actId="478"/>
          <ac:picMkLst>
            <pc:docMk/>
            <pc:sldMk cId="3773763647" sldId="2325"/>
            <ac:picMk id="7" creationId="{064F18F6-77BF-ED43-A8EA-C406BA278239}"/>
          </ac:picMkLst>
        </pc:picChg>
      </pc:sldChg>
      <pc:sldChg chg="add">
        <pc:chgData name="魏 星达" userId="ca17b13798aa44f7" providerId="LiveId" clId="{5D617173-C2B9-2B49-928F-4A96AA0ADA8C}" dt="2021-09-30T15:50:01.820" v="3161"/>
        <pc:sldMkLst>
          <pc:docMk/>
          <pc:sldMk cId="1599257209" sldId="2326"/>
        </pc:sldMkLst>
      </pc:sldChg>
      <pc:sldChg chg="addSp modSp mod">
        <pc:chgData name="魏 星达" userId="ca17b13798aa44f7" providerId="LiveId" clId="{5D617173-C2B9-2B49-928F-4A96AA0ADA8C}" dt="2021-09-30T15:21:06.472" v="2725" actId="20577"/>
        <pc:sldMkLst>
          <pc:docMk/>
          <pc:sldMk cId="1967349035" sldId="2636"/>
        </pc:sldMkLst>
        <pc:spChg chg="mod">
          <ac:chgData name="魏 星达" userId="ca17b13798aa44f7" providerId="LiveId" clId="{5D617173-C2B9-2B49-928F-4A96AA0ADA8C}" dt="2021-09-30T12:48:43.892" v="2446" actId="20577"/>
          <ac:spMkLst>
            <pc:docMk/>
            <pc:sldMk cId="1967349035" sldId="2636"/>
            <ac:spMk id="3" creationId="{00000000-0000-0000-0000-000000000000}"/>
          </ac:spMkLst>
        </pc:spChg>
        <pc:spChg chg="mod">
          <ac:chgData name="魏 星达" userId="ca17b13798aa44f7" providerId="LiveId" clId="{5D617173-C2B9-2B49-928F-4A96AA0ADA8C}" dt="2021-09-30T15:19:26.587" v="2629" actId="20577"/>
          <ac:spMkLst>
            <pc:docMk/>
            <pc:sldMk cId="1967349035" sldId="2636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2:43:45.368" v="2362" actId="255"/>
          <ac:spMkLst>
            <pc:docMk/>
            <pc:sldMk cId="1967349035" sldId="2636"/>
            <ac:spMk id="6" creationId="{00000000-0000-0000-0000-000000000000}"/>
          </ac:spMkLst>
        </pc:spChg>
        <pc:spChg chg="mod">
          <ac:chgData name="魏 星达" userId="ca17b13798aa44f7" providerId="LiveId" clId="{5D617173-C2B9-2B49-928F-4A96AA0ADA8C}" dt="2021-09-30T15:19:31.240" v="2632" actId="20577"/>
          <ac:spMkLst>
            <pc:docMk/>
            <pc:sldMk cId="1967349035" sldId="2636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06.472" v="2725" actId="20577"/>
          <ac:spMkLst>
            <pc:docMk/>
            <pc:sldMk cId="1967349035" sldId="2636"/>
            <ac:spMk id="8" creationId="{00000000-0000-0000-0000-000000000000}"/>
          </ac:spMkLst>
        </pc:spChg>
        <pc:spChg chg="add mod">
          <ac:chgData name="魏 星达" userId="ca17b13798aa44f7" providerId="LiveId" clId="{5D617173-C2B9-2B49-928F-4A96AA0ADA8C}" dt="2021-09-30T15:20:09.168" v="2697" actId="20577"/>
          <ac:spMkLst>
            <pc:docMk/>
            <pc:sldMk cId="1967349035" sldId="2636"/>
            <ac:spMk id="9" creationId="{FF08D081-E72D-9E46-AC16-35FA42A8AA6D}"/>
          </ac:spMkLst>
        </pc:spChg>
        <pc:spChg chg="add mod">
          <ac:chgData name="魏 星达" userId="ca17b13798aa44f7" providerId="LiveId" clId="{5D617173-C2B9-2B49-928F-4A96AA0ADA8C}" dt="2021-09-30T15:20:21.417" v="2707" actId="1076"/>
          <ac:spMkLst>
            <pc:docMk/>
            <pc:sldMk cId="1967349035" sldId="2636"/>
            <ac:spMk id="10" creationId="{07B6C4DB-BA64-4040-B01C-705A9CB0A515}"/>
          </ac:spMkLst>
        </pc:spChg>
      </pc:sldChg>
      <pc:sldChg chg="modSp mod">
        <pc:chgData name="魏 星达" userId="ca17b13798aa44f7" providerId="LiveId" clId="{5D617173-C2B9-2B49-928F-4A96AA0ADA8C}" dt="2021-09-30T15:21:15.702" v="2741" actId="20577"/>
        <pc:sldMkLst>
          <pc:docMk/>
          <pc:sldMk cId="1425604208" sldId="2637"/>
        </pc:sldMkLst>
        <pc:spChg chg="mod">
          <ac:chgData name="魏 星达" userId="ca17b13798aa44f7" providerId="LiveId" clId="{5D617173-C2B9-2B49-928F-4A96AA0ADA8C}" dt="2021-09-30T15:21:10.088" v="2728" actId="20577"/>
          <ac:spMkLst>
            <pc:docMk/>
            <pc:sldMk cId="1425604208" sldId="2637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12.254" v="2735" actId="20577"/>
          <ac:spMkLst>
            <pc:docMk/>
            <pc:sldMk cId="1425604208" sldId="2637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13.848" v="2738" actId="20577"/>
          <ac:spMkLst>
            <pc:docMk/>
            <pc:sldMk cId="1425604208" sldId="2637"/>
            <ac:spMk id="8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15.702" v="2741" actId="20577"/>
          <ac:spMkLst>
            <pc:docMk/>
            <pc:sldMk cId="1425604208" sldId="2637"/>
            <ac:spMk id="17" creationId="{FF613A04-3DFA-3940-8795-EE80689BA5D6}"/>
          </ac:spMkLst>
        </pc:spChg>
      </pc:sldChg>
      <pc:sldChg chg="modSp mod">
        <pc:chgData name="魏 星达" userId="ca17b13798aa44f7" providerId="LiveId" clId="{5D617173-C2B9-2B49-928F-4A96AA0ADA8C}" dt="2021-09-30T15:21:24.943" v="2753" actId="20577"/>
        <pc:sldMkLst>
          <pc:docMk/>
          <pc:sldMk cId="3785683159" sldId="2638"/>
        </pc:sldMkLst>
        <pc:spChg chg="mod">
          <ac:chgData name="魏 星达" userId="ca17b13798aa44f7" providerId="LiveId" clId="{5D617173-C2B9-2B49-928F-4A96AA0ADA8C}" dt="2021-09-30T15:21:20.194" v="2744" actId="20577"/>
          <ac:spMkLst>
            <pc:docMk/>
            <pc:sldMk cId="3785683159" sldId="2638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22.005" v="2747" actId="20577"/>
          <ac:spMkLst>
            <pc:docMk/>
            <pc:sldMk cId="3785683159" sldId="2638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23.364" v="2750" actId="20577"/>
          <ac:spMkLst>
            <pc:docMk/>
            <pc:sldMk cId="3785683159" sldId="2638"/>
            <ac:spMk id="8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24.943" v="2753" actId="20577"/>
          <ac:spMkLst>
            <pc:docMk/>
            <pc:sldMk cId="3785683159" sldId="2638"/>
            <ac:spMk id="17" creationId="{FF613A04-3DFA-3940-8795-EE80689BA5D6}"/>
          </ac:spMkLst>
        </pc:spChg>
      </pc:sldChg>
      <pc:sldChg chg="modSp mod">
        <pc:chgData name="魏 星达" userId="ca17b13798aa44f7" providerId="LiveId" clId="{5D617173-C2B9-2B49-928F-4A96AA0ADA8C}" dt="2021-09-30T03:54:31.777" v="2108" actId="207"/>
        <pc:sldMkLst>
          <pc:docMk/>
          <pc:sldMk cId="387019776" sldId="2642"/>
        </pc:sldMkLst>
        <pc:spChg chg="mod">
          <ac:chgData name="魏 星达" userId="ca17b13798aa44f7" providerId="LiveId" clId="{5D617173-C2B9-2B49-928F-4A96AA0ADA8C}" dt="2021-09-30T03:53:48.156" v="2098"/>
          <ac:spMkLst>
            <pc:docMk/>
            <pc:sldMk cId="387019776" sldId="2642"/>
            <ac:spMk id="2" creationId="{3C8A4BB5-1D15-8847-B8D3-282EB91DCA9C}"/>
          </ac:spMkLst>
        </pc:spChg>
        <pc:spChg chg="mod">
          <ac:chgData name="魏 星达" userId="ca17b13798aa44f7" providerId="LiveId" clId="{5D617173-C2B9-2B49-928F-4A96AA0ADA8C}" dt="2021-09-30T03:54:31.777" v="2108" actId="207"/>
          <ac:spMkLst>
            <pc:docMk/>
            <pc:sldMk cId="387019776" sldId="2642"/>
            <ac:spMk id="3" creationId="{7DB2E24A-2F65-264D-8DFA-B095E70C1389}"/>
          </ac:spMkLst>
        </pc:spChg>
      </pc:sldChg>
      <pc:sldChg chg="modSp mod">
        <pc:chgData name="魏 星达" userId="ca17b13798aa44f7" providerId="LiveId" clId="{5D617173-C2B9-2B49-928F-4A96AA0ADA8C}" dt="2021-09-30T03:03:49.757" v="32" actId="207"/>
        <pc:sldMkLst>
          <pc:docMk/>
          <pc:sldMk cId="1866453747" sldId="2643"/>
        </pc:sldMkLst>
        <pc:spChg chg="mod">
          <ac:chgData name="魏 星达" userId="ca17b13798aa44f7" providerId="LiveId" clId="{5D617173-C2B9-2B49-928F-4A96AA0ADA8C}" dt="2021-09-30T03:03:49.757" v="32" actId="207"/>
          <ac:spMkLst>
            <pc:docMk/>
            <pc:sldMk cId="1866453747" sldId="2643"/>
            <ac:spMk id="5" creationId="{375403D9-9667-EA4B-986A-9CD8EA818815}"/>
          </ac:spMkLst>
        </pc:spChg>
      </pc:sldChg>
      <pc:sldChg chg="modSp mod">
        <pc:chgData name="魏 星达" userId="ca17b13798aa44f7" providerId="LiveId" clId="{5D617173-C2B9-2B49-928F-4A96AA0ADA8C}" dt="2021-09-30T03:09:12.812" v="844" actId="20577"/>
        <pc:sldMkLst>
          <pc:docMk/>
          <pc:sldMk cId="1346113294" sldId="2644"/>
        </pc:sldMkLst>
        <pc:spChg chg="mod">
          <ac:chgData name="魏 星达" userId="ca17b13798aa44f7" providerId="LiveId" clId="{5D617173-C2B9-2B49-928F-4A96AA0ADA8C}" dt="2021-09-30T03:09:12.812" v="844" actId="20577"/>
          <ac:spMkLst>
            <pc:docMk/>
            <pc:sldMk cId="1346113294" sldId="2644"/>
            <ac:spMk id="2" creationId="{CF61727C-F840-F74B-A96B-6075E789128D}"/>
          </ac:spMkLst>
        </pc:spChg>
      </pc:sldChg>
      <pc:sldChg chg="addSp modSp new mod">
        <pc:chgData name="魏 星达" userId="ca17b13798aa44f7" providerId="LiveId" clId="{5D617173-C2B9-2B49-928F-4A96AA0ADA8C}" dt="2021-09-30T03:08:41.731" v="839" actId="207"/>
        <pc:sldMkLst>
          <pc:docMk/>
          <pc:sldMk cId="742735489" sldId="2645"/>
        </pc:sldMkLst>
        <pc:spChg chg="mod">
          <ac:chgData name="魏 星达" userId="ca17b13798aa44f7" providerId="LiveId" clId="{5D617173-C2B9-2B49-928F-4A96AA0ADA8C}" dt="2021-09-30T03:04:03.468" v="95" actId="20577"/>
          <ac:spMkLst>
            <pc:docMk/>
            <pc:sldMk cId="742735489" sldId="2645"/>
            <ac:spMk id="2" creationId="{D1782497-10CF-BF4D-A38A-AB659DAB0730}"/>
          </ac:spMkLst>
        </pc:spChg>
        <pc:spChg chg="mod">
          <ac:chgData name="魏 星达" userId="ca17b13798aa44f7" providerId="LiveId" clId="{5D617173-C2B9-2B49-928F-4A96AA0ADA8C}" dt="2021-09-30T03:07:51.300" v="727" actId="20577"/>
          <ac:spMkLst>
            <pc:docMk/>
            <pc:sldMk cId="742735489" sldId="2645"/>
            <ac:spMk id="3" creationId="{FF7B4901-D92F-B145-94B2-0809E6F5612E}"/>
          </ac:spMkLst>
        </pc:spChg>
        <pc:spChg chg="add mod">
          <ac:chgData name="魏 星达" userId="ca17b13798aa44f7" providerId="LiveId" clId="{5D617173-C2B9-2B49-928F-4A96AA0ADA8C}" dt="2021-09-30T03:08:41.731" v="839" actId="207"/>
          <ac:spMkLst>
            <pc:docMk/>
            <pc:sldMk cId="742735489" sldId="2645"/>
            <ac:spMk id="5" creationId="{E11A4422-788D-CB4A-82DA-BC651D30089F}"/>
          </ac:spMkLst>
        </pc:spChg>
      </pc:sldChg>
      <pc:sldChg chg="addSp modSp new mod modAnim">
        <pc:chgData name="魏 星达" userId="ca17b13798aa44f7" providerId="LiveId" clId="{5D617173-C2B9-2B49-928F-4A96AA0ADA8C}" dt="2021-09-30T03:39:35.267" v="2040" actId="1035"/>
        <pc:sldMkLst>
          <pc:docMk/>
          <pc:sldMk cId="1532085111" sldId="2646"/>
        </pc:sldMkLst>
        <pc:spChg chg="mod">
          <ac:chgData name="魏 星达" userId="ca17b13798aa44f7" providerId="LiveId" clId="{5D617173-C2B9-2B49-928F-4A96AA0ADA8C}" dt="2021-09-30T03:38:38.101" v="2015"/>
          <ac:spMkLst>
            <pc:docMk/>
            <pc:sldMk cId="1532085111" sldId="2646"/>
            <ac:spMk id="2" creationId="{FA9D01A1-5A1E-A645-A5C6-DC8C422F9107}"/>
          </ac:spMkLst>
        </pc:spChg>
        <pc:spChg chg="mod">
          <ac:chgData name="魏 星达" userId="ca17b13798aa44f7" providerId="LiveId" clId="{5D617173-C2B9-2B49-928F-4A96AA0ADA8C}" dt="2021-09-30T03:38:58.922" v="2017"/>
          <ac:spMkLst>
            <pc:docMk/>
            <pc:sldMk cId="1532085111" sldId="2646"/>
            <ac:spMk id="3" creationId="{2A60B063-0678-C849-99BC-340891F73A91}"/>
          </ac:spMkLst>
        </pc:spChg>
        <pc:spChg chg="add mod">
          <ac:chgData name="魏 星达" userId="ca17b13798aa44f7" providerId="LiveId" clId="{5D617173-C2B9-2B49-928F-4A96AA0ADA8C}" dt="2021-09-30T03:39:35.267" v="2040" actId="1035"/>
          <ac:spMkLst>
            <pc:docMk/>
            <pc:sldMk cId="1532085111" sldId="2646"/>
            <ac:spMk id="5" creationId="{7BE30EBD-45B2-C442-9EB7-88DC946D12C0}"/>
          </ac:spMkLst>
        </pc:spChg>
        <pc:spChg chg="add mod">
          <ac:chgData name="魏 星达" userId="ca17b13798aa44f7" providerId="LiveId" clId="{5D617173-C2B9-2B49-928F-4A96AA0ADA8C}" dt="2021-09-30T03:39:20.347" v="2021" actId="692"/>
          <ac:spMkLst>
            <pc:docMk/>
            <pc:sldMk cId="1532085111" sldId="2646"/>
            <ac:spMk id="6" creationId="{D9FD8B9E-CEF6-8B46-9A57-4AE944CD35FA}"/>
          </ac:spMkLst>
        </pc:spChg>
      </pc:sldChg>
      <pc:sldChg chg="addSp modSp new mod">
        <pc:chgData name="魏 星达" userId="ca17b13798aa44f7" providerId="LiveId" clId="{5D617173-C2B9-2B49-928F-4A96AA0ADA8C}" dt="2021-09-30T03:21:18.579" v="1299" actId="113"/>
        <pc:sldMkLst>
          <pc:docMk/>
          <pc:sldMk cId="2484688935" sldId="2647"/>
        </pc:sldMkLst>
        <pc:spChg chg="mod">
          <ac:chgData name="魏 星达" userId="ca17b13798aa44f7" providerId="LiveId" clId="{5D617173-C2B9-2B49-928F-4A96AA0ADA8C}" dt="2021-09-30T03:15:15.654" v="1197" actId="20577"/>
          <ac:spMkLst>
            <pc:docMk/>
            <pc:sldMk cId="2484688935" sldId="2647"/>
            <ac:spMk id="2" creationId="{092F387E-8151-2642-852C-07D4E253DEE6}"/>
          </ac:spMkLst>
        </pc:spChg>
        <pc:spChg chg="mod">
          <ac:chgData name="魏 星达" userId="ca17b13798aa44f7" providerId="LiveId" clId="{5D617173-C2B9-2B49-928F-4A96AA0ADA8C}" dt="2021-09-30T03:19:40.170" v="1242" actId="1076"/>
          <ac:spMkLst>
            <pc:docMk/>
            <pc:sldMk cId="2484688935" sldId="2647"/>
            <ac:spMk id="3" creationId="{B13E73F9-48FA-1A4E-96A9-2BA0AD6AB562}"/>
          </ac:spMkLst>
        </pc:spChg>
        <pc:spChg chg="add mod">
          <ac:chgData name="魏 星达" userId="ca17b13798aa44f7" providerId="LiveId" clId="{5D617173-C2B9-2B49-928F-4A96AA0ADA8C}" dt="2021-09-30T03:20:08.604" v="1259" actId="1076"/>
          <ac:spMkLst>
            <pc:docMk/>
            <pc:sldMk cId="2484688935" sldId="2647"/>
            <ac:spMk id="6" creationId="{A93F7819-7B94-C843-BB53-0B831A73DC38}"/>
          </ac:spMkLst>
        </pc:spChg>
        <pc:spChg chg="add mod">
          <ac:chgData name="魏 星达" userId="ca17b13798aa44f7" providerId="LiveId" clId="{5D617173-C2B9-2B49-928F-4A96AA0ADA8C}" dt="2021-09-30T03:20:08.604" v="1259" actId="1076"/>
          <ac:spMkLst>
            <pc:docMk/>
            <pc:sldMk cId="2484688935" sldId="2647"/>
            <ac:spMk id="7" creationId="{65DC6C51-7793-4546-B30F-F93E7EC71B4C}"/>
          </ac:spMkLst>
        </pc:spChg>
        <pc:spChg chg="add mod">
          <ac:chgData name="魏 星达" userId="ca17b13798aa44f7" providerId="LiveId" clId="{5D617173-C2B9-2B49-928F-4A96AA0ADA8C}" dt="2021-09-30T03:20:27.121" v="1281" actId="1076"/>
          <ac:spMkLst>
            <pc:docMk/>
            <pc:sldMk cId="2484688935" sldId="2647"/>
            <ac:spMk id="8" creationId="{7C7D9F9A-B396-4E4C-BB00-01EF16A63968}"/>
          </ac:spMkLst>
        </pc:spChg>
        <pc:spChg chg="add mod">
          <ac:chgData name="魏 星达" userId="ca17b13798aa44f7" providerId="LiveId" clId="{5D617173-C2B9-2B49-928F-4A96AA0ADA8C}" dt="2021-09-30T03:20:57.035" v="1289" actId="14100"/>
          <ac:spMkLst>
            <pc:docMk/>
            <pc:sldMk cId="2484688935" sldId="2647"/>
            <ac:spMk id="9" creationId="{472DB180-E984-064C-8CBB-8CEB59E978C2}"/>
          </ac:spMkLst>
        </pc:spChg>
        <pc:spChg chg="add mod">
          <ac:chgData name="魏 星达" userId="ca17b13798aa44f7" providerId="LiveId" clId="{5D617173-C2B9-2B49-928F-4A96AA0ADA8C}" dt="2021-09-30T03:21:18.579" v="1299" actId="113"/>
          <ac:spMkLst>
            <pc:docMk/>
            <pc:sldMk cId="2484688935" sldId="2647"/>
            <ac:spMk id="10" creationId="{0FBBC415-62C9-7140-BE07-D73E0D0E83B8}"/>
          </ac:spMkLst>
        </pc:spChg>
        <pc:picChg chg="add mod">
          <ac:chgData name="魏 星达" userId="ca17b13798aa44f7" providerId="LiveId" clId="{5D617173-C2B9-2B49-928F-4A96AA0ADA8C}" dt="2021-09-30T03:15:31.837" v="1202"/>
          <ac:picMkLst>
            <pc:docMk/>
            <pc:sldMk cId="2484688935" sldId="2647"/>
            <ac:picMk id="5" creationId="{48B69CC8-D2C8-1C48-BEEB-3FF27F166DED}"/>
          </ac:picMkLst>
        </pc:picChg>
      </pc:sldChg>
      <pc:sldChg chg="modSp new del mod">
        <pc:chgData name="魏 星达" userId="ca17b13798aa44f7" providerId="LiveId" clId="{5D617173-C2B9-2B49-928F-4A96AA0ADA8C}" dt="2021-09-30T03:21:52.743" v="1321" actId="2696"/>
        <pc:sldMkLst>
          <pc:docMk/>
          <pc:sldMk cId="2884302587" sldId="2648"/>
        </pc:sldMkLst>
        <pc:spChg chg="mod">
          <ac:chgData name="魏 星达" userId="ca17b13798aa44f7" providerId="LiveId" clId="{5D617173-C2B9-2B49-928F-4A96AA0ADA8C}" dt="2021-09-30T03:21:34.737" v="1310" actId="20577"/>
          <ac:spMkLst>
            <pc:docMk/>
            <pc:sldMk cId="2884302587" sldId="2648"/>
            <ac:spMk id="2" creationId="{0CEE2E53-B4CB-1040-8335-390ED2EBC2EE}"/>
          </ac:spMkLst>
        </pc:spChg>
      </pc:sldChg>
      <pc:sldChg chg="modSp add mod">
        <pc:chgData name="魏 星达" userId="ca17b13798aa44f7" providerId="LiveId" clId="{5D617173-C2B9-2B49-928F-4A96AA0ADA8C}" dt="2021-09-30T03:21:47.232" v="1320" actId="20577"/>
        <pc:sldMkLst>
          <pc:docMk/>
          <pc:sldMk cId="563077626" sldId="2649"/>
        </pc:sldMkLst>
        <pc:spChg chg="mod">
          <ac:chgData name="魏 星达" userId="ca17b13798aa44f7" providerId="LiveId" clId="{5D617173-C2B9-2B49-928F-4A96AA0ADA8C}" dt="2021-09-30T03:21:47.232" v="1320" actId="20577"/>
          <ac:spMkLst>
            <pc:docMk/>
            <pc:sldMk cId="563077626" sldId="2649"/>
            <ac:spMk id="2" creationId="{9F2AE898-0E7D-DE42-BE31-F65E60622E2A}"/>
          </ac:spMkLst>
        </pc:spChg>
      </pc:sldChg>
      <pc:sldChg chg="modSp add mod">
        <pc:chgData name="魏 星达" userId="ca17b13798aa44f7" providerId="LiveId" clId="{5D617173-C2B9-2B49-928F-4A96AA0ADA8C}" dt="2021-09-30T03:31:30.722" v="1976" actId="313"/>
        <pc:sldMkLst>
          <pc:docMk/>
          <pc:sldMk cId="3295899581" sldId="2650"/>
        </pc:sldMkLst>
        <pc:spChg chg="mod">
          <ac:chgData name="魏 星达" userId="ca17b13798aa44f7" providerId="LiveId" clId="{5D617173-C2B9-2B49-928F-4A96AA0ADA8C}" dt="2021-09-30T03:31:30.722" v="1976" actId="313"/>
          <ac:spMkLst>
            <pc:docMk/>
            <pc:sldMk cId="3295899581" sldId="2650"/>
            <ac:spMk id="5" creationId="{375403D9-9667-EA4B-986A-9CD8EA818815}"/>
          </ac:spMkLst>
        </pc:spChg>
      </pc:sldChg>
      <pc:sldChg chg="delSp add del mod delAnim">
        <pc:chgData name="魏 星达" userId="ca17b13798aa44f7" providerId="LiveId" clId="{5D617173-C2B9-2B49-928F-4A96AA0ADA8C}" dt="2021-09-30T03:24:53.187" v="1547" actId="2696"/>
        <pc:sldMkLst>
          <pc:docMk/>
          <pc:sldMk cId="3500143994" sldId="2650"/>
        </pc:sldMkLst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5" creationId="{00000000-0000-0000-0000-000000000000}"/>
          </ac:spMkLst>
        </pc:spChg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6" creationId="{00000000-0000-0000-0000-000000000000}"/>
          </ac:spMkLst>
        </pc:spChg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7" creationId="{00000000-0000-0000-0000-000000000000}"/>
          </ac:spMkLst>
        </pc:spChg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8" creationId="{00000000-0000-0000-0000-000000000000}"/>
          </ac:spMkLst>
        </pc:spChg>
      </pc:sldChg>
      <pc:sldChg chg="addSp modSp add mod modAnim">
        <pc:chgData name="魏 星达" userId="ca17b13798aa44f7" providerId="LiveId" clId="{5D617173-C2B9-2B49-928F-4A96AA0ADA8C}" dt="2021-09-30T03:38:17.099" v="2014" actId="1076"/>
        <pc:sldMkLst>
          <pc:docMk/>
          <pc:sldMk cId="1752851330" sldId="2651"/>
        </pc:sldMkLst>
        <pc:spChg chg="add mod">
          <ac:chgData name="魏 星达" userId="ca17b13798aa44f7" providerId="LiveId" clId="{5D617173-C2B9-2B49-928F-4A96AA0ADA8C}" dt="2021-09-30T03:38:17.099" v="2014" actId="1076"/>
          <ac:spMkLst>
            <pc:docMk/>
            <pc:sldMk cId="1752851330" sldId="2651"/>
            <ac:spMk id="15" creationId="{D090E399-8F90-7240-9EC3-0C2D4CB94579}"/>
          </ac:spMkLst>
        </pc:spChg>
      </pc:sldChg>
      <pc:sldChg chg="modSp add">
        <pc:chgData name="魏 星达" userId="ca17b13798aa44f7" providerId="LiveId" clId="{5D617173-C2B9-2B49-928F-4A96AA0ADA8C}" dt="2021-09-30T03:50:23.073" v="2085"/>
        <pc:sldMkLst>
          <pc:docMk/>
          <pc:sldMk cId="1664635916" sldId="2652"/>
        </pc:sldMkLst>
        <pc:spChg chg="mod">
          <ac:chgData name="魏 星达" userId="ca17b13798aa44f7" providerId="LiveId" clId="{5D617173-C2B9-2B49-928F-4A96AA0ADA8C}" dt="2021-09-30T03:50:23.073" v="2085"/>
          <ac:spMkLst>
            <pc:docMk/>
            <pc:sldMk cId="1664635916" sldId="2652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5D617173-C2B9-2B49-928F-4A96AA0ADA8C}" dt="2021-09-30T03:49:31.253" v="2080" actId="1076"/>
        <pc:sldMkLst>
          <pc:docMk/>
          <pc:sldMk cId="2363639831" sldId="2653"/>
        </pc:sldMkLst>
        <pc:spChg chg="mod">
          <ac:chgData name="魏 星达" userId="ca17b13798aa44f7" providerId="LiveId" clId="{5D617173-C2B9-2B49-928F-4A96AA0ADA8C}" dt="2021-09-30T03:40:12.440" v="2072" actId="20577"/>
          <ac:spMkLst>
            <pc:docMk/>
            <pc:sldMk cId="2363639831" sldId="2653"/>
            <ac:spMk id="2" creationId="{E3BD60EB-56E6-834C-813F-EEF8DDB60B0A}"/>
          </ac:spMkLst>
        </pc:spChg>
        <pc:spChg chg="mod">
          <ac:chgData name="魏 星达" userId="ca17b13798aa44f7" providerId="LiveId" clId="{5D617173-C2B9-2B49-928F-4A96AA0ADA8C}" dt="2021-09-30T03:48:38.686" v="2073"/>
          <ac:spMkLst>
            <pc:docMk/>
            <pc:sldMk cId="2363639831" sldId="2653"/>
            <ac:spMk id="3" creationId="{7D25FCF7-E963-1743-9411-340D83D8EF81}"/>
          </ac:spMkLst>
        </pc:spChg>
        <pc:picChg chg="add del mod">
          <ac:chgData name="魏 星达" userId="ca17b13798aa44f7" providerId="LiveId" clId="{5D617173-C2B9-2B49-928F-4A96AA0ADA8C}" dt="2021-09-30T03:49:04.041" v="2075" actId="478"/>
          <ac:picMkLst>
            <pc:docMk/>
            <pc:sldMk cId="2363639831" sldId="2653"/>
            <ac:picMk id="5" creationId="{F82AF5AA-B229-6B40-AA4B-2A0A4F10827D}"/>
          </ac:picMkLst>
        </pc:picChg>
        <pc:picChg chg="add mod">
          <ac:chgData name="魏 星达" userId="ca17b13798aa44f7" providerId="LiveId" clId="{5D617173-C2B9-2B49-928F-4A96AA0ADA8C}" dt="2021-09-30T03:49:31.253" v="2080" actId="1076"/>
          <ac:picMkLst>
            <pc:docMk/>
            <pc:sldMk cId="2363639831" sldId="2653"/>
            <ac:picMk id="7" creationId="{D26F8E3D-9A1F-B844-B9DE-B7E857E99156}"/>
          </ac:picMkLst>
        </pc:picChg>
      </pc:sldChg>
      <pc:sldChg chg="modSp new mod">
        <pc:chgData name="魏 星达" userId="ca17b13798aa44f7" providerId="LiveId" clId="{5D617173-C2B9-2B49-928F-4A96AA0ADA8C}" dt="2021-09-30T03:55:50.924" v="2121" actId="207"/>
        <pc:sldMkLst>
          <pc:docMk/>
          <pc:sldMk cId="3312163107" sldId="2654"/>
        </pc:sldMkLst>
        <pc:spChg chg="mod">
          <ac:chgData name="魏 星达" userId="ca17b13798aa44f7" providerId="LiveId" clId="{5D617173-C2B9-2B49-928F-4A96AA0ADA8C}" dt="2021-09-30T03:55:00.992" v="2112"/>
          <ac:spMkLst>
            <pc:docMk/>
            <pc:sldMk cId="3312163107" sldId="2654"/>
            <ac:spMk id="2" creationId="{D39DBD06-679D-EB4F-8B5A-FC7A34FE0A75}"/>
          </ac:spMkLst>
        </pc:spChg>
        <pc:spChg chg="mod">
          <ac:chgData name="魏 星达" userId="ca17b13798aa44f7" providerId="LiveId" clId="{5D617173-C2B9-2B49-928F-4A96AA0ADA8C}" dt="2021-09-30T03:55:50.924" v="2121" actId="207"/>
          <ac:spMkLst>
            <pc:docMk/>
            <pc:sldMk cId="3312163107" sldId="2654"/>
            <ac:spMk id="3" creationId="{C6F94FE0-BD84-F64C-9B51-5C23332BC4FA}"/>
          </ac:spMkLst>
        </pc:spChg>
      </pc:sldChg>
      <pc:sldChg chg="new del">
        <pc:chgData name="魏 星达" userId="ca17b13798aa44f7" providerId="LiveId" clId="{5D617173-C2B9-2B49-928F-4A96AA0ADA8C}" dt="2021-09-30T03:49:48.974" v="2083" actId="2696"/>
        <pc:sldMkLst>
          <pc:docMk/>
          <pc:sldMk cId="3621457313" sldId="2654"/>
        </pc:sldMkLst>
      </pc:sldChg>
      <pc:sldChg chg="new del">
        <pc:chgData name="魏 星达" userId="ca17b13798aa44f7" providerId="LiveId" clId="{5D617173-C2B9-2B49-928F-4A96AA0ADA8C}" dt="2021-09-30T15:50:08.823" v="3163" actId="2696"/>
        <pc:sldMkLst>
          <pc:docMk/>
          <pc:sldMk cId="4132624791" sldId="2655"/>
        </pc:sldMkLst>
      </pc:sldChg>
      <pc:sldChg chg="modSp new mod">
        <pc:chgData name="魏 星达" userId="ca17b13798aa44f7" providerId="LiveId" clId="{5D617173-C2B9-2B49-928F-4A96AA0ADA8C}" dt="2021-09-30T06:03:41.508" v="2152" actId="207"/>
        <pc:sldMkLst>
          <pc:docMk/>
          <pc:sldMk cId="3393278617" sldId="2656"/>
        </pc:sldMkLst>
        <pc:spChg chg="mod">
          <ac:chgData name="魏 星达" userId="ca17b13798aa44f7" providerId="LiveId" clId="{5D617173-C2B9-2B49-928F-4A96AA0ADA8C}" dt="2021-09-30T06:02:07.414" v="2134"/>
          <ac:spMkLst>
            <pc:docMk/>
            <pc:sldMk cId="3393278617" sldId="2656"/>
            <ac:spMk id="2" creationId="{40F208BD-2A6D-454E-A5B6-068FE3EB5CFA}"/>
          </ac:spMkLst>
        </pc:spChg>
        <pc:spChg chg="mod">
          <ac:chgData name="魏 星达" userId="ca17b13798aa44f7" providerId="LiveId" clId="{5D617173-C2B9-2B49-928F-4A96AA0ADA8C}" dt="2021-09-30T06:03:41.508" v="2152" actId="207"/>
          <ac:spMkLst>
            <pc:docMk/>
            <pc:sldMk cId="3393278617" sldId="2656"/>
            <ac:spMk id="3" creationId="{4203BFCA-83A4-F54C-8052-B3485910F7F9}"/>
          </ac:spMkLst>
        </pc:spChg>
      </pc:sldChg>
      <pc:sldChg chg="addSp modSp new mod">
        <pc:chgData name="魏 星达" userId="ca17b13798aa44f7" providerId="LiveId" clId="{5D617173-C2B9-2B49-928F-4A96AA0ADA8C}" dt="2021-09-30T06:08:51.950" v="2185" actId="207"/>
        <pc:sldMkLst>
          <pc:docMk/>
          <pc:sldMk cId="2870164858" sldId="2657"/>
        </pc:sldMkLst>
        <pc:spChg chg="mod">
          <ac:chgData name="魏 星达" userId="ca17b13798aa44f7" providerId="LiveId" clId="{5D617173-C2B9-2B49-928F-4A96AA0ADA8C}" dt="2021-09-30T06:07:28.231" v="2156"/>
          <ac:spMkLst>
            <pc:docMk/>
            <pc:sldMk cId="2870164858" sldId="2657"/>
            <ac:spMk id="2" creationId="{193626AA-1AB7-9449-9630-8BCE446684EC}"/>
          </ac:spMkLst>
        </pc:spChg>
        <pc:spChg chg="mod">
          <ac:chgData name="魏 星达" userId="ca17b13798aa44f7" providerId="LiveId" clId="{5D617173-C2B9-2B49-928F-4A96AA0ADA8C}" dt="2021-09-30T06:08:25.856" v="2172" actId="14100"/>
          <ac:spMkLst>
            <pc:docMk/>
            <pc:sldMk cId="2870164858" sldId="2657"/>
            <ac:spMk id="3" creationId="{D01BC62A-D0C8-1C47-9CDB-3FC46CC5D072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5" creationId="{019FFBE8-BBB3-E348-A1AF-75358F6FE2FB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6" creationId="{96E5E11C-4851-4F43-A580-B92E9A7551CA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7" creationId="{F6BEC952-7DAB-B548-A098-8A7ED4CF0A22}"/>
          </ac:spMkLst>
        </pc:spChg>
        <pc:spChg chg="add mod">
          <ac:chgData name="魏 星达" userId="ca17b13798aa44f7" providerId="LiveId" clId="{5D617173-C2B9-2B49-928F-4A96AA0ADA8C}" dt="2021-09-30T06:08:47.358" v="2184" actId="1035"/>
          <ac:spMkLst>
            <pc:docMk/>
            <pc:sldMk cId="2870164858" sldId="2657"/>
            <ac:spMk id="8" creationId="{0A8898EF-2AC8-CD41-AF85-FDC51038FCCA}"/>
          </ac:spMkLst>
        </pc:spChg>
        <pc:spChg chg="add mod">
          <ac:chgData name="魏 星达" userId="ca17b13798aa44f7" providerId="LiveId" clId="{5D617173-C2B9-2B49-928F-4A96AA0ADA8C}" dt="2021-09-30T06:08:47.358" v="2184" actId="1035"/>
          <ac:spMkLst>
            <pc:docMk/>
            <pc:sldMk cId="2870164858" sldId="2657"/>
            <ac:spMk id="9" creationId="{C396BC68-F21F-3041-BF9E-ED49A04E0AA9}"/>
          </ac:spMkLst>
        </pc:spChg>
        <pc:spChg chg="add mod">
          <ac:chgData name="魏 星达" userId="ca17b13798aa44f7" providerId="LiveId" clId="{5D617173-C2B9-2B49-928F-4A96AA0ADA8C}" dt="2021-09-30T06:08:47.358" v="2184" actId="1035"/>
          <ac:spMkLst>
            <pc:docMk/>
            <pc:sldMk cId="2870164858" sldId="2657"/>
            <ac:spMk id="10" creationId="{F1D4D79B-07A0-384D-898C-CD6CDBEABE41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11" creationId="{4B0BF4D1-CCBB-3B48-82E3-4DA9AB3C4095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12" creationId="{C9AE3689-F44E-3F4F-9EE7-79FB53BD422B}"/>
          </ac:spMkLst>
        </pc:spChg>
      </pc:sldChg>
      <pc:sldChg chg="modSp new mod">
        <pc:chgData name="魏 星达" userId="ca17b13798aa44f7" providerId="LiveId" clId="{5D617173-C2B9-2B49-928F-4A96AA0ADA8C}" dt="2021-09-30T06:10:56.647" v="2307" actId="15"/>
        <pc:sldMkLst>
          <pc:docMk/>
          <pc:sldMk cId="838539947" sldId="2658"/>
        </pc:sldMkLst>
        <pc:spChg chg="mod">
          <ac:chgData name="魏 星达" userId="ca17b13798aa44f7" providerId="LiveId" clId="{5D617173-C2B9-2B49-928F-4A96AA0ADA8C}" dt="2021-09-30T06:09:49.106" v="2189"/>
          <ac:spMkLst>
            <pc:docMk/>
            <pc:sldMk cId="838539947" sldId="2658"/>
            <ac:spMk id="2" creationId="{3EB4F055-8FE6-A046-B2CB-533773E7748C}"/>
          </ac:spMkLst>
        </pc:spChg>
        <pc:spChg chg="mod">
          <ac:chgData name="魏 星达" userId="ca17b13798aa44f7" providerId="LiveId" clId="{5D617173-C2B9-2B49-928F-4A96AA0ADA8C}" dt="2021-09-30T06:10:56.647" v="2307" actId="15"/>
          <ac:spMkLst>
            <pc:docMk/>
            <pc:sldMk cId="838539947" sldId="2658"/>
            <ac:spMk id="3" creationId="{0326EA97-D14D-C047-8405-450DB1685C18}"/>
          </ac:spMkLst>
        </pc:spChg>
      </pc:sldChg>
      <pc:sldChg chg="addSp delSp modSp new del mod">
        <pc:chgData name="魏 星达" userId="ca17b13798aa44f7" providerId="LiveId" clId="{5D617173-C2B9-2B49-928F-4A96AA0ADA8C}" dt="2021-09-30T15:50:08.027" v="3162" actId="2696"/>
        <pc:sldMkLst>
          <pc:docMk/>
          <pc:sldMk cId="3839676950" sldId="2659"/>
        </pc:sldMkLst>
        <pc:spChg chg="add del mod">
          <ac:chgData name="魏 星达" userId="ca17b13798aa44f7" providerId="LiveId" clId="{5D617173-C2B9-2B49-928F-4A96AA0ADA8C}" dt="2021-09-30T06:35:56.455" v="2314" actId="478"/>
          <ac:spMkLst>
            <pc:docMk/>
            <pc:sldMk cId="3839676950" sldId="2659"/>
            <ac:spMk id="5" creationId="{076DF57E-ECE4-8642-99D9-FE4BA77AC196}"/>
          </ac:spMkLst>
        </pc:spChg>
      </pc:sldChg>
      <pc:sldChg chg="modSp add">
        <pc:chgData name="魏 星达" userId="ca17b13798aa44f7" providerId="LiveId" clId="{5D617173-C2B9-2B49-928F-4A96AA0ADA8C}" dt="2021-09-30T06:35:52.188" v="2313"/>
        <pc:sldMkLst>
          <pc:docMk/>
          <pc:sldMk cId="3501550115" sldId="2660"/>
        </pc:sldMkLst>
        <pc:spChg chg="mod">
          <ac:chgData name="魏 星达" userId="ca17b13798aa44f7" providerId="LiveId" clId="{5D617173-C2B9-2B49-928F-4A96AA0ADA8C}" dt="2021-09-30T06:35:52.188" v="2313"/>
          <ac:spMkLst>
            <pc:docMk/>
            <pc:sldMk cId="3501550115" sldId="2660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5D617173-C2B9-2B49-928F-4A96AA0ADA8C}" dt="2021-09-30T12:52:05.323" v="2492" actId="20577"/>
        <pc:sldMkLst>
          <pc:docMk/>
          <pc:sldMk cId="3720564287" sldId="2661"/>
        </pc:sldMkLst>
        <pc:spChg chg="mod">
          <ac:chgData name="魏 星达" userId="ca17b13798aa44f7" providerId="LiveId" clId="{5D617173-C2B9-2B49-928F-4A96AA0ADA8C}" dt="2021-09-30T12:41:08.139" v="2317"/>
          <ac:spMkLst>
            <pc:docMk/>
            <pc:sldMk cId="3720564287" sldId="2661"/>
            <ac:spMk id="2" creationId="{AD252916-F975-F542-A879-A640A6AD4621}"/>
          </ac:spMkLst>
        </pc:spChg>
        <pc:spChg chg="del">
          <ac:chgData name="魏 星达" userId="ca17b13798aa44f7" providerId="LiveId" clId="{5D617173-C2B9-2B49-928F-4A96AA0ADA8C}" dt="2021-09-30T12:42:33.150" v="2320" actId="478"/>
          <ac:spMkLst>
            <pc:docMk/>
            <pc:sldMk cId="3720564287" sldId="2661"/>
            <ac:spMk id="3" creationId="{CDE7C0F0-5753-1746-8635-958C4727B33E}"/>
          </ac:spMkLst>
        </pc:spChg>
        <pc:spChg chg="add mod">
          <ac:chgData name="魏 星达" userId="ca17b13798aa44f7" providerId="LiveId" clId="{5D617173-C2B9-2B49-928F-4A96AA0ADA8C}" dt="2021-09-30T12:42:04.286" v="2318"/>
          <ac:spMkLst>
            <pc:docMk/>
            <pc:sldMk cId="3720564287" sldId="2661"/>
            <ac:spMk id="6" creationId="{CBB1E697-57E7-BA4D-B743-4C3989498C9F}"/>
          </ac:spMkLst>
        </pc:spChg>
        <pc:spChg chg="add del mod">
          <ac:chgData name="魏 星达" userId="ca17b13798aa44f7" providerId="LiveId" clId="{5D617173-C2B9-2B49-928F-4A96AA0ADA8C}" dt="2021-09-30T12:51:50.562" v="2479" actId="478"/>
          <ac:spMkLst>
            <pc:docMk/>
            <pc:sldMk cId="3720564287" sldId="2661"/>
            <ac:spMk id="7" creationId="{E5442989-B004-D54C-83C8-04F82EE3DDEA}"/>
          </ac:spMkLst>
        </pc:spChg>
        <pc:spChg chg="add mod">
          <ac:chgData name="魏 星达" userId="ca17b13798aa44f7" providerId="LiveId" clId="{5D617173-C2B9-2B49-928F-4A96AA0ADA8C}" dt="2021-09-30T12:52:05.323" v="2492" actId="20577"/>
          <ac:spMkLst>
            <pc:docMk/>
            <pc:sldMk cId="3720564287" sldId="2661"/>
            <ac:spMk id="9" creationId="{0D4832BA-5F28-BE4E-958E-1F1C09B6E5E4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0" creationId="{7C5970B5-9074-C645-8B0B-B23C53A1639D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1" creationId="{07B0C2ED-C9AE-E94F-849A-062A45D9E0EB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2" creationId="{B67FCDF0-3A4B-DD42-A7C6-F61E8134091A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3" creationId="{7C164727-6548-F343-8813-FB37623C82FC}"/>
          </ac:spMkLst>
        </pc:spChg>
        <pc:picChg chg="add mod">
          <ac:chgData name="魏 星达" userId="ca17b13798aa44f7" providerId="LiveId" clId="{5D617173-C2B9-2B49-928F-4A96AA0ADA8C}" dt="2021-09-30T12:42:04.286" v="2318"/>
          <ac:picMkLst>
            <pc:docMk/>
            <pc:sldMk cId="3720564287" sldId="2661"/>
            <ac:picMk id="5" creationId="{CCB07F31-242B-DF42-A2B3-5987A23F086D}"/>
          </ac:picMkLst>
        </pc:picChg>
        <pc:picChg chg="add mod">
          <ac:chgData name="魏 星达" userId="ca17b13798aa44f7" providerId="LiveId" clId="{5D617173-C2B9-2B49-928F-4A96AA0ADA8C}" dt="2021-09-30T12:43:32.055" v="2356" actId="1036"/>
          <ac:picMkLst>
            <pc:docMk/>
            <pc:sldMk cId="3720564287" sldId="2661"/>
            <ac:picMk id="8" creationId="{30596F79-5624-DD4C-A168-AF38AF6F51BA}"/>
          </ac:picMkLst>
        </pc:picChg>
      </pc:sldChg>
      <pc:sldChg chg="new del">
        <pc:chgData name="魏 星达" userId="ca17b13798aa44f7" providerId="LiveId" clId="{5D617173-C2B9-2B49-928F-4A96AA0ADA8C}" dt="2021-09-30T12:51:17.922" v="2474" actId="680"/>
        <pc:sldMkLst>
          <pc:docMk/>
          <pc:sldMk cId="725696069" sldId="2662"/>
        </pc:sldMkLst>
      </pc:sldChg>
      <pc:sldChg chg="new del">
        <pc:chgData name="魏 星达" userId="ca17b13798aa44f7" providerId="LiveId" clId="{5D617173-C2B9-2B49-928F-4A96AA0ADA8C}" dt="2021-09-30T12:53:21.549" v="2502" actId="2696"/>
        <pc:sldMkLst>
          <pc:docMk/>
          <pc:sldMk cId="1455112803" sldId="2662"/>
        </pc:sldMkLst>
      </pc:sldChg>
      <pc:sldChg chg="add del">
        <pc:chgData name="魏 星达" userId="ca17b13798aa44f7" providerId="LiveId" clId="{5D617173-C2B9-2B49-928F-4A96AA0ADA8C}" dt="2021-09-30T12:48:03.978" v="2405"/>
        <pc:sldMkLst>
          <pc:docMk/>
          <pc:sldMk cId="2883553326" sldId="2662"/>
        </pc:sldMkLst>
      </pc:sldChg>
      <pc:sldChg chg="addSp modSp add mod">
        <pc:chgData name="魏 星达" userId="ca17b13798aa44f7" providerId="LiveId" clId="{5D617173-C2B9-2B49-928F-4A96AA0ADA8C}" dt="2021-09-30T15:20:57.425" v="2722" actId="1076"/>
        <pc:sldMkLst>
          <pc:docMk/>
          <pc:sldMk cId="1287642082" sldId="2663"/>
        </pc:sldMkLst>
        <pc:spChg chg="mod">
          <ac:chgData name="魏 星达" userId="ca17b13798aa44f7" providerId="LiveId" clId="{5D617173-C2B9-2B49-928F-4A96AA0ADA8C}" dt="2021-09-30T14:09:59.213" v="2573" actId="20577"/>
          <ac:spMkLst>
            <pc:docMk/>
            <pc:sldMk cId="1287642082" sldId="2663"/>
            <ac:spMk id="2" creationId="{AD252916-F975-F542-A879-A640A6AD4621}"/>
          </ac:spMkLst>
        </pc:spChg>
        <pc:spChg chg="add mod">
          <ac:chgData name="魏 星达" userId="ca17b13798aa44f7" providerId="LiveId" clId="{5D617173-C2B9-2B49-928F-4A96AA0ADA8C}" dt="2021-09-30T15:20:57.425" v="2722" actId="1076"/>
          <ac:spMkLst>
            <pc:docMk/>
            <pc:sldMk cId="1287642082" sldId="2663"/>
            <ac:spMk id="14" creationId="{DC203CEA-DBBE-604B-B622-B389B3555E31}"/>
          </ac:spMkLst>
        </pc:spChg>
        <pc:spChg chg="add mod">
          <ac:chgData name="魏 星达" userId="ca17b13798aa44f7" providerId="LiveId" clId="{5D617173-C2B9-2B49-928F-4A96AA0ADA8C}" dt="2021-09-30T15:20:57.425" v="2722" actId="1076"/>
          <ac:spMkLst>
            <pc:docMk/>
            <pc:sldMk cId="1287642082" sldId="2663"/>
            <ac:spMk id="15" creationId="{A5A86423-D20E-BA4F-879F-B2AD394D460E}"/>
          </ac:spMkLst>
        </pc:spChg>
      </pc:sldChg>
      <pc:sldChg chg="addSp modSp add">
        <pc:chgData name="魏 星达" userId="ca17b13798aa44f7" providerId="LiveId" clId="{5D617173-C2B9-2B49-928F-4A96AA0ADA8C}" dt="2021-09-30T15:27:52.785" v="2930"/>
        <pc:sldMkLst>
          <pc:docMk/>
          <pc:sldMk cId="1584092899" sldId="2664"/>
        </pc:sldMkLst>
        <pc:spChg chg="add mod">
          <ac:chgData name="魏 星达" userId="ca17b13798aa44f7" providerId="LiveId" clId="{5D617173-C2B9-2B49-928F-4A96AA0ADA8C}" dt="2021-09-30T15:27:52.785" v="2930"/>
          <ac:spMkLst>
            <pc:docMk/>
            <pc:sldMk cId="1584092899" sldId="2664"/>
            <ac:spMk id="14" creationId="{45B9C725-EBB2-764E-AA05-57909BABDACF}"/>
          </ac:spMkLst>
        </pc:spChg>
        <pc:spChg chg="add mod">
          <ac:chgData name="魏 星达" userId="ca17b13798aa44f7" providerId="LiveId" clId="{5D617173-C2B9-2B49-928F-4A96AA0ADA8C}" dt="2021-09-30T15:27:52.785" v="2930"/>
          <ac:spMkLst>
            <pc:docMk/>
            <pc:sldMk cId="1584092899" sldId="2664"/>
            <ac:spMk id="15" creationId="{E188D2B0-24D3-164C-A04D-346C1A93A4C1}"/>
          </ac:spMkLst>
        </pc:spChg>
      </pc:sldChg>
      <pc:sldChg chg="add ord">
        <pc:chgData name="魏 星达" userId="ca17b13798aa44f7" providerId="LiveId" clId="{5D617173-C2B9-2B49-928F-4A96AA0ADA8C}" dt="2021-09-30T15:31:42.763" v="3058" actId="20578"/>
        <pc:sldMkLst>
          <pc:docMk/>
          <pc:sldMk cId="1711952702" sldId="2665"/>
        </pc:sldMkLst>
      </pc:sldChg>
      <pc:sldChg chg="modSp new mod">
        <pc:chgData name="魏 星达" userId="ca17b13798aa44f7" providerId="LiveId" clId="{5D617173-C2B9-2B49-928F-4A96AA0ADA8C}" dt="2021-09-30T15:35:14.800" v="3089" actId="15"/>
        <pc:sldMkLst>
          <pc:docMk/>
          <pc:sldMk cId="930979614" sldId="2666"/>
        </pc:sldMkLst>
        <pc:spChg chg="mod">
          <ac:chgData name="魏 星达" userId="ca17b13798aa44f7" providerId="LiveId" clId="{5D617173-C2B9-2B49-928F-4A96AA0ADA8C}" dt="2021-09-30T15:34:41.725" v="3081"/>
          <ac:spMkLst>
            <pc:docMk/>
            <pc:sldMk cId="930979614" sldId="2666"/>
            <ac:spMk id="2" creationId="{B07EFED9-83D7-7147-9719-1F4F92D49BDF}"/>
          </ac:spMkLst>
        </pc:spChg>
        <pc:spChg chg="mod">
          <ac:chgData name="魏 星达" userId="ca17b13798aa44f7" providerId="LiveId" clId="{5D617173-C2B9-2B49-928F-4A96AA0ADA8C}" dt="2021-09-30T15:35:14.800" v="3089" actId="15"/>
          <ac:spMkLst>
            <pc:docMk/>
            <pc:sldMk cId="930979614" sldId="2666"/>
            <ac:spMk id="3" creationId="{1798E668-5E6B-4041-B3D8-357DD330ABC2}"/>
          </ac:spMkLst>
        </pc:spChg>
      </pc:sldChg>
      <pc:sldChg chg="add del">
        <pc:chgData name="魏 星达" userId="ca17b13798aa44f7" providerId="LiveId" clId="{5D617173-C2B9-2B49-928F-4A96AA0ADA8C}" dt="2021-09-30T15:33:17.177" v="3068"/>
        <pc:sldMkLst>
          <pc:docMk/>
          <pc:sldMk cId="3688061273" sldId="2666"/>
        </pc:sldMkLst>
      </pc:sldChg>
      <pc:sldChg chg="modSp add mod">
        <pc:chgData name="魏 星达" userId="ca17b13798aa44f7" providerId="LiveId" clId="{5D617173-C2B9-2B49-928F-4A96AA0ADA8C}" dt="2021-09-30T15:36:02.977" v="3131" actId="20577"/>
        <pc:sldMkLst>
          <pc:docMk/>
          <pc:sldMk cId="3466285479" sldId="2667"/>
        </pc:sldMkLst>
        <pc:spChg chg="mod">
          <ac:chgData name="魏 星达" userId="ca17b13798aa44f7" providerId="LiveId" clId="{5D617173-C2B9-2B49-928F-4A96AA0ADA8C}" dt="2021-09-30T15:36:02.977" v="3131" actId="20577"/>
          <ac:spMkLst>
            <pc:docMk/>
            <pc:sldMk cId="3466285479" sldId="2667"/>
            <ac:spMk id="5" creationId="{375403D9-9667-EA4B-986A-9CD8EA818815}"/>
          </ac:spMkLst>
        </pc:spChg>
      </pc:sldChg>
      <pc:sldChg chg="add">
        <pc:chgData name="魏 星达" userId="ca17b13798aa44f7" providerId="LiveId" clId="{5D617173-C2B9-2B49-928F-4A96AA0ADA8C}" dt="2021-09-30T15:47:55.741" v="3132"/>
        <pc:sldMkLst>
          <pc:docMk/>
          <pc:sldMk cId="228832725" sldId="2668"/>
        </pc:sldMkLst>
      </pc:sldChg>
      <pc:sldChg chg="delSp modSp add mod">
        <pc:chgData name="魏 星达" userId="ca17b13798aa44f7" providerId="LiveId" clId="{5D617173-C2B9-2B49-928F-4A96AA0ADA8C}" dt="2021-09-30T15:51:19.691" v="3233" actId="207"/>
        <pc:sldMkLst>
          <pc:docMk/>
          <pc:sldMk cId="3569988064" sldId="2669"/>
        </pc:sldMkLst>
        <pc:spChg chg="mod">
          <ac:chgData name="魏 星达" userId="ca17b13798aa44f7" providerId="LiveId" clId="{5D617173-C2B9-2B49-928F-4A96AA0ADA8C}" dt="2021-09-30T15:50:41.671" v="3175" actId="20577"/>
          <ac:spMkLst>
            <pc:docMk/>
            <pc:sldMk cId="3569988064" sldId="2669"/>
            <ac:spMk id="2" creationId="{6968754C-6D49-064C-B39B-184FAC979391}"/>
          </ac:spMkLst>
        </pc:spChg>
        <pc:spChg chg="del">
          <ac:chgData name="魏 星达" userId="ca17b13798aa44f7" providerId="LiveId" clId="{5D617173-C2B9-2B49-928F-4A96AA0ADA8C}" dt="2021-09-30T15:50:51.286" v="3176" actId="478"/>
          <ac:spMkLst>
            <pc:docMk/>
            <pc:sldMk cId="3569988064" sldId="2669"/>
            <ac:spMk id="139" creationId="{7F22F1DB-B5B5-004D-AF44-F4FC88991170}"/>
          </ac:spMkLst>
        </pc:spChg>
        <pc:spChg chg="mod">
          <ac:chgData name="魏 星达" userId="ca17b13798aa44f7" providerId="LiveId" clId="{5D617173-C2B9-2B49-928F-4A96AA0ADA8C}" dt="2021-09-30T15:51:19.691" v="3233" actId="207"/>
          <ac:spMkLst>
            <pc:docMk/>
            <pc:sldMk cId="3569988064" sldId="2669"/>
            <ac:spMk id="141" creationId="{E63E5423-FBB9-F645-AB68-2BDEBE3B5AE1}"/>
          </ac:spMkLst>
        </pc:spChg>
      </pc:sldChg>
    </pc:docChg>
  </pc:docChgLst>
  <pc:docChgLst>
    <pc:chgData name="魏 星达" userId="ca17b13798aa44f7" providerId="LiveId" clId="{3F81D847-E793-C24B-862F-5417D2B6637A}"/>
    <pc:docChg chg="undo custSel addSld delSld modSld">
      <pc:chgData name="魏 星达" userId="ca17b13798aa44f7" providerId="LiveId" clId="{3F81D847-E793-C24B-862F-5417D2B6637A}" dt="2021-10-05T06:20:48.621" v="825"/>
      <pc:docMkLst>
        <pc:docMk/>
      </pc:docMkLst>
      <pc:sldChg chg="add del">
        <pc:chgData name="魏 星达" userId="ca17b13798aa44f7" providerId="LiveId" clId="{3F81D847-E793-C24B-862F-5417D2B6637A}" dt="2021-10-05T05:52:23.229" v="566" actId="2696"/>
        <pc:sldMkLst>
          <pc:docMk/>
          <pc:sldMk cId="650246737" sldId="1023"/>
        </pc:sldMkLst>
      </pc:sldChg>
      <pc:sldChg chg="modSp add del mod">
        <pc:chgData name="魏 星达" userId="ca17b13798aa44f7" providerId="LiveId" clId="{3F81D847-E793-C24B-862F-5417D2B6637A}" dt="2021-10-05T06:19:53.864" v="819" actId="2696"/>
        <pc:sldMkLst>
          <pc:docMk/>
          <pc:sldMk cId="822085914" sldId="1024"/>
        </pc:sldMkLst>
        <pc:spChg chg="mod">
          <ac:chgData name="魏 星达" userId="ca17b13798aa44f7" providerId="LiveId" clId="{3F81D847-E793-C24B-862F-5417D2B6637A}" dt="2021-10-05T06:18:21.925" v="794" actId="27636"/>
          <ac:spMkLst>
            <pc:docMk/>
            <pc:sldMk cId="822085914" sldId="1024"/>
            <ac:spMk id="3" creationId="{00000000-0000-0000-0000-000000000000}"/>
          </ac:spMkLst>
        </pc:spChg>
      </pc:sldChg>
      <pc:sldChg chg="addSp modSp mod">
        <pc:chgData name="魏 星达" userId="ca17b13798aa44f7" providerId="LiveId" clId="{3F81D847-E793-C24B-862F-5417D2B6637A}" dt="2021-10-05T03:38:31.641" v="556" actId="20577"/>
        <pc:sldMkLst>
          <pc:docMk/>
          <pc:sldMk cId="1731731696" sldId="2283"/>
        </pc:sldMkLst>
        <pc:spChg chg="add mod">
          <ac:chgData name="魏 星达" userId="ca17b13798aa44f7" providerId="LiveId" clId="{3F81D847-E793-C24B-862F-5417D2B6637A}" dt="2021-10-05T03:36:26.140" v="438" actId="166"/>
          <ac:spMkLst>
            <pc:docMk/>
            <pc:sldMk cId="1731731696" sldId="2283"/>
            <ac:spMk id="5" creationId="{1B900021-0629-A94D-A0FF-0398E6D07D26}"/>
          </ac:spMkLst>
        </pc:spChg>
        <pc:spChg chg="add mod">
          <ac:chgData name="魏 星达" userId="ca17b13798aa44f7" providerId="LiveId" clId="{3F81D847-E793-C24B-862F-5417D2B6637A}" dt="2021-10-05T03:36:59.390" v="477" actId="14100"/>
          <ac:spMkLst>
            <pc:docMk/>
            <pc:sldMk cId="1731731696" sldId="2283"/>
            <ac:spMk id="7" creationId="{6B9E5A67-2E50-334A-9936-E87F004ABF6E}"/>
          </ac:spMkLst>
        </pc:spChg>
        <pc:spChg chg="add mod">
          <ac:chgData name="魏 星达" userId="ca17b13798aa44f7" providerId="LiveId" clId="{3F81D847-E793-C24B-862F-5417D2B6637A}" dt="2021-10-05T03:37:56.710" v="530" actId="207"/>
          <ac:spMkLst>
            <pc:docMk/>
            <pc:sldMk cId="1731731696" sldId="2283"/>
            <ac:spMk id="8" creationId="{6C0F207E-A621-264E-8B69-2DE37BB3D21D}"/>
          </ac:spMkLst>
        </pc:spChg>
        <pc:spChg chg="add mod">
          <ac:chgData name="魏 星达" userId="ca17b13798aa44f7" providerId="LiveId" clId="{3F81D847-E793-C24B-862F-5417D2B6637A}" dt="2021-10-05T03:38:25.428" v="543" actId="1076"/>
          <ac:spMkLst>
            <pc:docMk/>
            <pc:sldMk cId="1731731696" sldId="2283"/>
            <ac:spMk id="9" creationId="{93E7B31E-2D52-A740-9654-0445FA8AD87D}"/>
          </ac:spMkLst>
        </pc:spChg>
        <pc:spChg chg="add mod">
          <ac:chgData name="魏 星达" userId="ca17b13798aa44f7" providerId="LiveId" clId="{3F81D847-E793-C24B-862F-5417D2B6637A}" dt="2021-10-05T03:38:31.641" v="556" actId="20577"/>
          <ac:spMkLst>
            <pc:docMk/>
            <pc:sldMk cId="1731731696" sldId="2283"/>
            <ac:spMk id="10" creationId="{AEDAAED0-5640-EB4D-9DEA-D55F89ADD648}"/>
          </ac:spMkLst>
        </pc:spChg>
      </pc:sldChg>
      <pc:sldChg chg="delSp modSp mod">
        <pc:chgData name="魏 星达" userId="ca17b13798aa44f7" providerId="LiveId" clId="{3F81D847-E793-C24B-862F-5417D2B6637A}" dt="2021-10-05T02:44:20.112" v="173" actId="478"/>
        <pc:sldMkLst>
          <pc:docMk/>
          <pc:sldMk cId="1972649439" sldId="2324"/>
        </pc:sldMkLst>
        <pc:spChg chg="mod">
          <ac:chgData name="魏 星达" userId="ca17b13798aa44f7" providerId="LiveId" clId="{3F81D847-E793-C24B-862F-5417D2B6637A}" dt="2021-10-05T02:44:15.401" v="171" actId="167"/>
          <ac:spMkLst>
            <pc:docMk/>
            <pc:sldMk cId="1972649439" sldId="2324"/>
            <ac:spMk id="3" creationId="{7B0FC5F4-CEE6-234F-AF99-8973FB70D196}"/>
          </ac:spMkLst>
        </pc:spChg>
        <pc:spChg chg="del">
          <ac:chgData name="魏 星达" userId="ca17b13798aa44f7" providerId="LiveId" clId="{3F81D847-E793-C24B-862F-5417D2B6637A}" dt="2021-10-05T02:44:20.112" v="173" actId="478"/>
          <ac:spMkLst>
            <pc:docMk/>
            <pc:sldMk cId="1972649439" sldId="2324"/>
            <ac:spMk id="10" creationId="{58E98A64-D082-5744-A604-DB005CEC0803}"/>
          </ac:spMkLst>
        </pc:spChg>
        <pc:spChg chg="mod">
          <ac:chgData name="魏 星达" userId="ca17b13798aa44f7" providerId="LiveId" clId="{3F81D847-E793-C24B-862F-5417D2B6637A}" dt="2021-10-05T02:44:17.469" v="172" actId="207"/>
          <ac:spMkLst>
            <pc:docMk/>
            <pc:sldMk cId="1972649439" sldId="2324"/>
            <ac:spMk id="12" creationId="{4FB2C088-5DA6-604E-A452-EDB9E15DBEC1}"/>
          </ac:spMkLst>
        </pc:spChg>
      </pc:sldChg>
      <pc:sldChg chg="addSp delSp modSp mod">
        <pc:chgData name="魏 星达" userId="ca17b13798aa44f7" providerId="LiveId" clId="{3F81D847-E793-C24B-862F-5417D2B6637A}" dt="2021-10-05T02:44:39.398" v="178"/>
        <pc:sldMkLst>
          <pc:docMk/>
          <pc:sldMk cId="3773763647" sldId="2325"/>
        </pc:sldMkLst>
        <pc:spChg chg="add del mod">
          <ac:chgData name="魏 星达" userId="ca17b13798aa44f7" providerId="LiveId" clId="{3F81D847-E793-C24B-862F-5417D2B6637A}" dt="2021-10-05T02:44:37.587" v="176" actId="478"/>
          <ac:spMkLst>
            <pc:docMk/>
            <pc:sldMk cId="3773763647" sldId="2325"/>
            <ac:spMk id="13" creationId="{FE01BDC4-13FB-8D45-B367-A519F8A9968B}"/>
          </ac:spMkLst>
        </pc:spChg>
        <pc:spChg chg="add mod">
          <ac:chgData name="魏 星达" userId="ca17b13798aa44f7" providerId="LiveId" clId="{3F81D847-E793-C24B-862F-5417D2B6637A}" dt="2021-10-05T02:44:39.398" v="178"/>
          <ac:spMkLst>
            <pc:docMk/>
            <pc:sldMk cId="3773763647" sldId="2325"/>
            <ac:spMk id="14" creationId="{25E1BD50-8719-4A4F-AAEF-3207207B5820}"/>
          </ac:spMkLst>
        </pc:spChg>
        <pc:spChg chg="del">
          <ac:chgData name="魏 星达" userId="ca17b13798aa44f7" providerId="LiveId" clId="{3F81D847-E793-C24B-862F-5417D2B6637A}" dt="2021-10-05T02:44:28.323" v="174" actId="478"/>
          <ac:spMkLst>
            <pc:docMk/>
            <pc:sldMk cId="3773763647" sldId="2325"/>
            <ac:spMk id="15" creationId="{B05DF05D-4023-DC4D-BCC8-32E75199C8BC}"/>
          </ac:spMkLst>
        </pc:spChg>
        <pc:spChg chg="del">
          <ac:chgData name="魏 星达" userId="ca17b13798aa44f7" providerId="LiveId" clId="{3F81D847-E793-C24B-862F-5417D2B6637A}" dt="2021-10-05T02:44:38.518" v="177" actId="478"/>
          <ac:spMkLst>
            <pc:docMk/>
            <pc:sldMk cId="3773763647" sldId="2325"/>
            <ac:spMk id="20" creationId="{AF8E8FB2-095F-3C49-9FEF-00CBE22AA06E}"/>
          </ac:spMkLst>
        </pc:spChg>
      </pc:sldChg>
      <pc:sldChg chg="modSp mod">
        <pc:chgData name="魏 星达" userId="ca17b13798aa44f7" providerId="LiveId" clId="{3F81D847-E793-C24B-862F-5417D2B6637A}" dt="2021-10-05T03:31:21.481" v="194" actId="20577"/>
        <pc:sldMkLst>
          <pc:docMk/>
          <pc:sldMk cId="1967349035" sldId="2636"/>
        </pc:sldMkLst>
        <pc:spChg chg="mod">
          <ac:chgData name="魏 星达" userId="ca17b13798aa44f7" providerId="LiveId" clId="{3F81D847-E793-C24B-862F-5417D2B6637A}" dt="2021-10-05T03:31:19.590" v="191" actId="20577"/>
          <ac:spMkLst>
            <pc:docMk/>
            <pc:sldMk cId="1967349035" sldId="2636"/>
            <ac:spMk id="5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15.453" v="184" actId="20577"/>
          <ac:spMkLst>
            <pc:docMk/>
            <pc:sldMk cId="1967349035" sldId="2636"/>
            <ac:spMk id="7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21.481" v="194" actId="20577"/>
          <ac:spMkLst>
            <pc:docMk/>
            <pc:sldMk cId="1967349035" sldId="2636"/>
            <ac:spMk id="8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12.716" v="181" actId="20577"/>
          <ac:spMkLst>
            <pc:docMk/>
            <pc:sldMk cId="1967349035" sldId="2636"/>
            <ac:spMk id="9" creationId="{FF08D081-E72D-9E46-AC16-35FA42A8AA6D}"/>
          </ac:spMkLst>
        </pc:spChg>
      </pc:sldChg>
      <pc:sldChg chg="addSp delSp modSp mod">
        <pc:chgData name="魏 星达" userId="ca17b13798aa44f7" providerId="LiveId" clId="{3F81D847-E793-C24B-862F-5417D2B6637A}" dt="2021-10-05T03:31:35.759" v="209"/>
        <pc:sldMkLst>
          <pc:docMk/>
          <pc:sldMk cId="1425604208" sldId="2637"/>
        </pc:sldMkLst>
        <pc:spChg chg="add del mod">
          <ac:chgData name="魏 星达" userId="ca17b13798aa44f7" providerId="LiveId" clId="{3F81D847-E793-C24B-862F-5417D2B6637A}" dt="2021-10-05T03:31:35.759" v="209"/>
          <ac:spMkLst>
            <pc:docMk/>
            <pc:sldMk cId="1425604208" sldId="2637"/>
            <ac:spMk id="3" creationId="{D732E58C-A469-414B-BBFB-9DF1F0B45680}"/>
          </ac:spMkLst>
        </pc:spChg>
        <pc:spChg chg="mod">
          <ac:chgData name="魏 星达" userId="ca17b13798aa44f7" providerId="LiveId" clId="{3F81D847-E793-C24B-862F-5417D2B6637A}" dt="2021-10-05T03:31:24.930" v="197" actId="20577"/>
          <ac:spMkLst>
            <pc:docMk/>
            <pc:sldMk cId="1425604208" sldId="2637"/>
            <ac:spMk id="5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28.101" v="201" actId="20577"/>
          <ac:spMkLst>
            <pc:docMk/>
            <pc:sldMk cId="1425604208" sldId="2637"/>
            <ac:spMk id="7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30.026" v="204" actId="20577"/>
          <ac:spMkLst>
            <pc:docMk/>
            <pc:sldMk cId="1425604208" sldId="2637"/>
            <ac:spMk id="8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32.151" v="207" actId="20577"/>
          <ac:spMkLst>
            <pc:docMk/>
            <pc:sldMk cId="1425604208" sldId="2637"/>
            <ac:spMk id="17" creationId="{FF613A04-3DFA-3940-8795-EE80689BA5D6}"/>
          </ac:spMkLst>
        </pc:spChg>
      </pc:sldChg>
      <pc:sldChg chg="modSp mod">
        <pc:chgData name="魏 星达" userId="ca17b13798aa44f7" providerId="LiveId" clId="{3F81D847-E793-C24B-862F-5417D2B6637A}" dt="2021-10-05T03:31:49.316" v="221" actId="20577"/>
        <pc:sldMkLst>
          <pc:docMk/>
          <pc:sldMk cId="3785683159" sldId="2638"/>
        </pc:sldMkLst>
        <pc:spChg chg="mod">
          <ac:chgData name="魏 星达" userId="ca17b13798aa44f7" providerId="LiveId" clId="{3F81D847-E793-C24B-862F-5417D2B6637A}" dt="2021-10-05T03:31:45.545" v="215" actId="20577"/>
          <ac:spMkLst>
            <pc:docMk/>
            <pc:sldMk cId="3785683159" sldId="2638"/>
            <ac:spMk id="5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47.301" v="218" actId="20577"/>
          <ac:spMkLst>
            <pc:docMk/>
            <pc:sldMk cId="3785683159" sldId="2638"/>
            <ac:spMk id="7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49.316" v="221" actId="20577"/>
          <ac:spMkLst>
            <pc:docMk/>
            <pc:sldMk cId="3785683159" sldId="2638"/>
            <ac:spMk id="8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43.077" v="212" actId="20577"/>
          <ac:spMkLst>
            <pc:docMk/>
            <pc:sldMk cId="3785683159" sldId="2638"/>
            <ac:spMk id="17" creationId="{FF613A04-3DFA-3940-8795-EE80689BA5D6}"/>
          </ac:spMkLst>
        </pc:spChg>
      </pc:sldChg>
      <pc:sldChg chg="modSp mod">
        <pc:chgData name="魏 星达" userId="ca17b13798aa44f7" providerId="LiveId" clId="{3F81D847-E793-C24B-862F-5417D2B6637A}" dt="2021-10-05T03:34:23.241" v="412" actId="20577"/>
        <pc:sldMkLst>
          <pc:docMk/>
          <pc:sldMk cId="1346113294" sldId="2644"/>
        </pc:sldMkLst>
        <pc:spChg chg="mod">
          <ac:chgData name="魏 星达" userId="ca17b13798aa44f7" providerId="LiveId" clId="{3F81D847-E793-C24B-862F-5417D2B6637A}" dt="2021-10-05T03:34:23.241" v="412" actId="20577"/>
          <ac:spMkLst>
            <pc:docMk/>
            <pc:sldMk cId="1346113294" sldId="2644"/>
            <ac:spMk id="3" creationId="{87AB4A09-49CE-F644-869D-4A888D1D0A21}"/>
          </ac:spMkLst>
        </pc:spChg>
      </pc:sldChg>
      <pc:sldChg chg="modSp mod">
        <pc:chgData name="魏 星达" userId="ca17b13798aa44f7" providerId="LiveId" clId="{3F81D847-E793-C24B-862F-5417D2B6637A}" dt="2021-10-05T03:32:10.411" v="224" actId="20577"/>
        <pc:sldMkLst>
          <pc:docMk/>
          <pc:sldMk cId="742735489" sldId="2645"/>
        </pc:sldMkLst>
        <pc:spChg chg="mod">
          <ac:chgData name="魏 星达" userId="ca17b13798aa44f7" providerId="LiveId" clId="{3F81D847-E793-C24B-862F-5417D2B6637A}" dt="2021-10-05T03:32:10.411" v="224" actId="20577"/>
          <ac:spMkLst>
            <pc:docMk/>
            <pc:sldMk cId="742735489" sldId="2645"/>
            <ac:spMk id="3" creationId="{FF7B4901-D92F-B145-94B2-0809E6F5612E}"/>
          </ac:spMkLst>
        </pc:spChg>
      </pc:sldChg>
      <pc:sldChg chg="addSp delSp modSp new mod">
        <pc:chgData name="魏 星达" userId="ca17b13798aa44f7" providerId="LiveId" clId="{3F81D847-E793-C24B-862F-5417D2B6637A}" dt="2021-10-05T02:32:07.558" v="138" actId="20577"/>
        <pc:sldMkLst>
          <pc:docMk/>
          <pc:sldMk cId="767503013" sldId="2670"/>
        </pc:sldMkLst>
        <pc:spChg chg="mod">
          <ac:chgData name="魏 星达" userId="ca17b13798aa44f7" providerId="LiveId" clId="{3F81D847-E793-C24B-862F-5417D2B6637A}" dt="2021-10-05T02:30:04.686" v="4"/>
          <ac:spMkLst>
            <pc:docMk/>
            <pc:sldMk cId="767503013" sldId="2670"/>
            <ac:spMk id="2" creationId="{AEDD0A69-8886-934D-AF5E-51B780BCEDB2}"/>
          </ac:spMkLst>
        </pc:spChg>
        <pc:spChg chg="del">
          <ac:chgData name="魏 星达" userId="ca17b13798aa44f7" providerId="LiveId" clId="{3F81D847-E793-C24B-862F-5417D2B6637A}" dt="2021-10-05T02:30:12.759" v="5" actId="478"/>
          <ac:spMkLst>
            <pc:docMk/>
            <pc:sldMk cId="767503013" sldId="2670"/>
            <ac:spMk id="3" creationId="{423752BD-E8F1-5D4D-B584-187EBA1333FC}"/>
          </ac:spMkLst>
        </pc:spChg>
        <pc:spChg chg="add">
          <ac:chgData name="魏 星达" userId="ca17b13798aa44f7" providerId="LiveId" clId="{3F81D847-E793-C24B-862F-5417D2B6637A}" dt="2021-10-05T02:30:23.396" v="6" actId="11529"/>
          <ac:spMkLst>
            <pc:docMk/>
            <pc:sldMk cId="767503013" sldId="2670"/>
            <ac:spMk id="6" creationId="{FEEE980E-DF60-E047-B254-75BB62A239F3}"/>
          </ac:spMkLst>
        </pc:spChg>
        <pc:spChg chg="add mod">
          <ac:chgData name="魏 星达" userId="ca17b13798aa44f7" providerId="LiveId" clId="{3F81D847-E793-C24B-862F-5417D2B6637A}" dt="2021-10-05T02:32:07.558" v="138" actId="20577"/>
          <ac:spMkLst>
            <pc:docMk/>
            <pc:sldMk cId="767503013" sldId="2670"/>
            <ac:spMk id="9" creationId="{F022D7E9-7ADF-F14D-A667-231334A8EA23}"/>
          </ac:spMkLst>
        </pc:spChg>
        <pc:picChg chg="add mod">
          <ac:chgData name="魏 星达" userId="ca17b13798aa44f7" providerId="LiveId" clId="{3F81D847-E793-C24B-862F-5417D2B6637A}" dt="2021-10-05T02:30:01.023" v="3"/>
          <ac:picMkLst>
            <pc:docMk/>
            <pc:sldMk cId="767503013" sldId="2670"/>
            <ac:picMk id="5" creationId="{749279F2-3521-2241-B150-787E37D6F128}"/>
          </ac:picMkLst>
        </pc:picChg>
        <pc:picChg chg="add mod">
          <ac:chgData name="魏 星达" userId="ca17b13798aa44f7" providerId="LiveId" clId="{3F81D847-E793-C24B-862F-5417D2B6637A}" dt="2021-10-05T02:30:50.456" v="10" actId="1076"/>
          <ac:picMkLst>
            <pc:docMk/>
            <pc:sldMk cId="767503013" sldId="2670"/>
            <ac:picMk id="7" creationId="{83D21935-C06E-6A48-8AAE-EF645845F764}"/>
          </ac:picMkLst>
        </pc:picChg>
      </pc:sldChg>
      <pc:sldChg chg="new del">
        <pc:chgData name="魏 星达" userId="ca17b13798aa44f7" providerId="LiveId" clId="{3F81D847-E793-C24B-862F-5417D2B6637A}" dt="2021-10-05T02:29:57.965" v="2" actId="680"/>
        <pc:sldMkLst>
          <pc:docMk/>
          <pc:sldMk cId="1215353617" sldId="2671"/>
        </pc:sldMkLst>
      </pc:sldChg>
      <pc:sldChg chg="addSp modSp new mod modAnim">
        <pc:chgData name="魏 星达" userId="ca17b13798aa44f7" providerId="LiveId" clId="{3F81D847-E793-C24B-862F-5417D2B6637A}" dt="2021-10-05T06:20:48.621" v="825"/>
        <pc:sldMkLst>
          <pc:docMk/>
          <pc:sldMk cId="1332655806" sldId="2671"/>
        </pc:sldMkLst>
        <pc:spChg chg="mod">
          <ac:chgData name="魏 星达" userId="ca17b13798aa44f7" providerId="LiveId" clId="{3F81D847-E793-C24B-862F-5417D2B6637A}" dt="2021-10-05T06:18:40.531" v="795"/>
          <ac:spMkLst>
            <pc:docMk/>
            <pc:sldMk cId="1332655806" sldId="2671"/>
            <ac:spMk id="2" creationId="{1592166B-CA4D-8C4F-AF07-BD19E29CA333}"/>
          </ac:spMkLst>
        </pc:spChg>
        <pc:spChg chg="mod">
          <ac:chgData name="魏 星达" userId="ca17b13798aa44f7" providerId="LiveId" clId="{3F81D847-E793-C24B-862F-5417D2B6637A}" dt="2021-10-05T06:19:59.265" v="821" actId="113"/>
          <ac:spMkLst>
            <pc:docMk/>
            <pc:sldMk cId="1332655806" sldId="2671"/>
            <ac:spMk id="3" creationId="{F0172BD4-DC0A-FA4D-970F-5CC5A3275906}"/>
          </ac:spMkLst>
        </pc:spChg>
        <pc:spChg chg="add mod">
          <ac:chgData name="魏 星达" userId="ca17b13798aa44f7" providerId="LiveId" clId="{3F81D847-E793-C24B-862F-5417D2B6637A}" dt="2021-10-05T06:20:34.064" v="824" actId="1076"/>
          <ac:spMkLst>
            <pc:docMk/>
            <pc:sldMk cId="1332655806" sldId="2671"/>
            <ac:spMk id="5" creationId="{81F5A883-376A-564F-99F2-6A6DFC044862}"/>
          </ac:spMkLst>
        </pc:spChg>
        <pc:spChg chg="add mod">
          <ac:chgData name="魏 星达" userId="ca17b13798aa44f7" providerId="LiveId" clId="{3F81D847-E793-C24B-862F-5417D2B6637A}" dt="2021-10-05T06:20:28.628" v="822" actId="1076"/>
          <ac:spMkLst>
            <pc:docMk/>
            <pc:sldMk cId="1332655806" sldId="2671"/>
            <ac:spMk id="6" creationId="{1A9F72F1-851F-714A-805A-B9409713ED79}"/>
          </ac:spMkLst>
        </pc:spChg>
        <pc:spChg chg="add mod">
          <ac:chgData name="魏 星达" userId="ca17b13798aa44f7" providerId="LiveId" clId="{3F81D847-E793-C24B-862F-5417D2B6637A}" dt="2021-10-05T06:20:28.628" v="822" actId="1076"/>
          <ac:spMkLst>
            <pc:docMk/>
            <pc:sldMk cId="1332655806" sldId="2671"/>
            <ac:spMk id="7" creationId="{EE261434-B231-9846-8E38-2AB0AD86458F}"/>
          </ac:spMkLst>
        </pc:spChg>
      </pc:sldChg>
      <pc:sldChg chg="addSp delSp modSp new mod delAnim modAnim">
        <pc:chgData name="魏 星达" userId="ca17b13798aa44f7" providerId="LiveId" clId="{3F81D847-E793-C24B-862F-5417D2B6637A}" dt="2021-10-05T06:18:03.717" v="792" actId="1076"/>
        <pc:sldMkLst>
          <pc:docMk/>
          <pc:sldMk cId="3443769626" sldId="2672"/>
        </pc:sldMkLst>
        <pc:spChg chg="mod">
          <ac:chgData name="魏 星达" userId="ca17b13798aa44f7" providerId="LiveId" clId="{3F81D847-E793-C24B-862F-5417D2B6637A}" dt="2021-10-05T05:51:47.040" v="561"/>
          <ac:spMkLst>
            <pc:docMk/>
            <pc:sldMk cId="3443769626" sldId="2672"/>
            <ac:spMk id="2" creationId="{1CD8A111-377A-1949-B155-D54E85B83742}"/>
          </ac:spMkLst>
        </pc:spChg>
        <pc:spChg chg="del">
          <ac:chgData name="魏 星达" userId="ca17b13798aa44f7" providerId="LiveId" clId="{3F81D847-E793-C24B-862F-5417D2B6637A}" dt="2021-10-05T05:51:52.500" v="563" actId="478"/>
          <ac:spMkLst>
            <pc:docMk/>
            <pc:sldMk cId="3443769626" sldId="2672"/>
            <ac:spMk id="3" creationId="{C9F3E769-6035-3545-B293-3A1C75FB2AF0}"/>
          </ac:spMkLst>
        </pc:spChg>
        <pc:spChg chg="mod">
          <ac:chgData name="魏 星达" userId="ca17b13798aa44f7" providerId="LiveId" clId="{3F81D847-E793-C24B-862F-5417D2B6637A}" dt="2021-10-05T05:53:32.558" v="569" actId="1076"/>
          <ac:spMkLst>
            <pc:docMk/>
            <pc:sldMk cId="3443769626" sldId="2672"/>
            <ac:spMk id="4" creationId="{293B0E5F-68A1-7C46-B806-9015009EC862}"/>
          </ac:spMkLst>
        </pc:spChg>
        <pc:spChg chg="add mod">
          <ac:chgData name="魏 星达" userId="ca17b13798aa44f7" providerId="LiveId" clId="{3F81D847-E793-C24B-862F-5417D2B6637A}" dt="2021-10-05T06:02:22.215" v="710" actId="1076"/>
          <ac:spMkLst>
            <pc:docMk/>
            <pc:sldMk cId="3443769626" sldId="2672"/>
            <ac:spMk id="5" creationId="{2AD76B01-8356-6742-96FE-A4B08E5D8A7F}"/>
          </ac:spMkLst>
        </pc:spChg>
        <pc:spChg chg="add mod">
          <ac:chgData name="魏 星达" userId="ca17b13798aa44f7" providerId="LiveId" clId="{3F81D847-E793-C24B-862F-5417D2B6637A}" dt="2021-10-05T06:02:25.374" v="711" actId="1076"/>
          <ac:spMkLst>
            <pc:docMk/>
            <pc:sldMk cId="3443769626" sldId="2672"/>
            <ac:spMk id="6" creationId="{81B43B7B-A7DD-9F4A-A876-76B2C094B24B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7" creationId="{756BB542-BAB4-3944-8030-D8DB9561E231}"/>
          </ac:spMkLst>
        </pc:spChg>
        <pc:spChg chg="add mod">
          <ac:chgData name="魏 星达" userId="ca17b13798aa44f7" providerId="LiveId" clId="{3F81D847-E793-C24B-862F-5417D2B6637A}" dt="2021-10-05T06:02:25.374" v="711" actId="1076"/>
          <ac:spMkLst>
            <pc:docMk/>
            <pc:sldMk cId="3443769626" sldId="2672"/>
            <ac:spMk id="8" creationId="{3592330D-9A34-B44B-B454-0F9F0A622555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9" creationId="{10F37A3E-829B-E34B-9CF5-FF204FEE4FEE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10" creationId="{03382546-7471-FD49-9039-5B6AD67F5021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11" creationId="{5E6EB2DE-9B9B-834F-BE60-896F9549AC19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12" creationId="{81283B6B-317B-8041-A0B4-D4F95632FC13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3" creationId="{A2889A1B-7C52-2C49-B77C-5BC4A54FAA7C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4" creationId="{CB21BC1A-726D-AA46-8E8D-2818244494B1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5" creationId="{234CE84B-93DD-F349-85D9-351C59A9EF49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6" creationId="{255F2878-7497-6940-A131-DCAFC209252B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7" creationId="{A423B3C8-D5C6-1F47-B09F-61411F1958DF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8" creationId="{E755998A-38AA-D34D-8FA6-6315EA03B9A7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9" creationId="{4A28676B-2A16-3547-9ACC-8966693C49A1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20" creationId="{023A7168-CEF3-1B4F-91B8-8B7D5EF03F0D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21" creationId="{9E453D07-5748-BF46-BC57-5CB5C87FFE83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2" creationId="{E71FDC3F-95C3-6B47-A068-52AEB4A0229D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3" creationId="{FE4DC2C2-64F9-6346-8418-5E574172BE72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4" creationId="{2397E1A2-EE36-7F4D-8D9B-8662BA531E43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5" creationId="{79820A1A-8804-0041-8981-AF3C9F786AFC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6" creationId="{2DF58512-6574-2640-BEBD-61F1ABA4937E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7" creationId="{0454433F-6B77-904D-BFE2-BD41EB86B5F5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8" creationId="{CBCA15A5-6D7B-A449-945D-31388CB5CA1B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9" creationId="{F758BD47-477A-B84A-887B-618D18BFAB76}"/>
          </ac:spMkLst>
        </pc:spChg>
        <pc:spChg chg="add del mod">
          <ac:chgData name="魏 星达" userId="ca17b13798aa44f7" providerId="LiveId" clId="{3F81D847-E793-C24B-862F-5417D2B6637A}" dt="2021-10-05T06:12:18.009" v="728"/>
          <ac:spMkLst>
            <pc:docMk/>
            <pc:sldMk cId="3443769626" sldId="2672"/>
            <ac:spMk id="30" creationId="{B4A30FD0-144B-864C-AD76-E27D3B624818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31" creationId="{6B8C48F3-835A-D947-A84B-AA0C418F3969}"/>
          </ac:spMkLst>
        </pc:spChg>
        <pc:spChg chg="add mod">
          <ac:chgData name="魏 星达" userId="ca17b13798aa44f7" providerId="LiveId" clId="{3F81D847-E793-C24B-862F-5417D2B6637A}" dt="2021-10-05T06:18:00.367" v="789" actId="14100"/>
          <ac:spMkLst>
            <pc:docMk/>
            <pc:sldMk cId="3443769626" sldId="2672"/>
            <ac:spMk id="32" creationId="{CA418038-0FF2-3B4E-84DB-34DD7DA7A352}"/>
          </ac:spMkLst>
        </pc:spChg>
        <pc:spChg chg="add mod">
          <ac:chgData name="魏 星达" userId="ca17b13798aa44f7" providerId="LiveId" clId="{3F81D847-E793-C24B-862F-5417D2B6637A}" dt="2021-10-05T06:18:02.073" v="791" actId="1076"/>
          <ac:spMkLst>
            <pc:docMk/>
            <pc:sldMk cId="3443769626" sldId="2672"/>
            <ac:spMk id="33" creationId="{BB604A2F-9575-3842-BCB6-42672A22F95B}"/>
          </ac:spMkLst>
        </pc:spChg>
        <pc:grpChg chg="add mod">
          <ac:chgData name="魏 星达" userId="ca17b13798aa44f7" providerId="LiveId" clId="{3F81D847-E793-C24B-862F-5417D2B6637A}" dt="2021-10-05T06:18:03.717" v="792" actId="1076"/>
          <ac:grpSpMkLst>
            <pc:docMk/>
            <pc:sldMk cId="3443769626" sldId="2672"/>
            <ac:grpSpMk id="34" creationId="{BEEE7266-C1E1-EF44-B195-D2A0FB252067}"/>
          </ac:grpSpMkLst>
        </pc:grpChg>
      </pc:sldChg>
      <pc:sldChg chg="modSp add mod">
        <pc:chgData name="魏 星达" userId="ca17b13798aa44f7" providerId="LiveId" clId="{3F81D847-E793-C24B-862F-5417D2B6637A}" dt="2021-10-05T06:00:39.545" v="705" actId="20577"/>
        <pc:sldMkLst>
          <pc:docMk/>
          <pc:sldMk cId="1913864043" sldId="2673"/>
        </pc:sldMkLst>
        <pc:spChg chg="mod">
          <ac:chgData name="魏 星达" userId="ca17b13798aa44f7" providerId="LiveId" clId="{3F81D847-E793-C24B-862F-5417D2B6637A}" dt="2021-10-05T06:00:39.545" v="705" actId="20577"/>
          <ac:spMkLst>
            <pc:docMk/>
            <pc:sldMk cId="1913864043" sldId="2673"/>
            <ac:spMk id="5" creationId="{375403D9-9667-EA4B-986A-9CD8EA818815}"/>
          </ac:spMkLst>
        </pc:spChg>
      </pc:sldChg>
      <pc:sldChg chg="add del">
        <pc:chgData name="魏 星达" userId="ca17b13798aa44f7" providerId="LiveId" clId="{3F81D847-E793-C24B-862F-5417D2B6637A}" dt="2021-10-05T06:00:16.360" v="603"/>
        <pc:sldMkLst>
          <pc:docMk/>
          <pc:sldMk cId="2093858931" sldId="26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4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92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951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13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991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46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majority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&lt;accepted&gt;,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received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922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38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RSM &amp; PAXOS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2400" dirty="0">
                <a:latin typeface="+mn-lt"/>
              </a:rPr>
              <a:t>Consistency across multiple machines</a:t>
            </a:r>
            <a:endParaRPr kumimoji="1" lang="zh-CN" altLang="en-US" sz="24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7E915EFA-A189-CE4A-85DE-16B8C81D607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&amp; John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Ousterhout@Standford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Two-phase Commit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Phase-1: preparation / voting</a:t>
            </a:r>
            <a:endParaRPr kumimoji="1" lang="en-US" altLang="zh-CN" dirty="0"/>
          </a:p>
          <a:p>
            <a:pPr lvl="1"/>
            <a:r>
              <a:rPr lang="en-US" altLang="zh-CN" dirty="0">
                <a:ea typeface="MS PGothic" charset="0"/>
              </a:rPr>
              <a:t>Lower-layer transactions either aborts or </a:t>
            </a:r>
            <a:r>
              <a:rPr lang="en-US" altLang="zh-CN" i="1" dirty="0">
                <a:ea typeface="MS PGothic" charset="0"/>
              </a:rPr>
              <a:t>tentatively</a:t>
            </a:r>
            <a:r>
              <a:rPr lang="en-US" altLang="zh-CN" dirty="0">
                <a:ea typeface="MS PGothic" charset="0"/>
              </a:rPr>
              <a:t> committed</a:t>
            </a:r>
          </a:p>
          <a:p>
            <a:pPr lvl="1"/>
            <a:r>
              <a:rPr lang="en-US" altLang="zh-CN" dirty="0">
                <a:ea typeface="MS PGothic" charset="0"/>
              </a:rPr>
              <a:t>Higher-layer transaction evaluate lower situation</a:t>
            </a:r>
            <a:endParaRPr kumimoji="1" lang="en-US" altLang="zh-CN" dirty="0"/>
          </a:p>
          <a:p>
            <a:r>
              <a:rPr lang="en-US" altLang="zh-CN" dirty="0">
                <a:ea typeface="MS PGothic" charset="0"/>
              </a:rPr>
              <a:t>Phase-2: commitment</a:t>
            </a:r>
            <a:endParaRPr kumimoji="1" lang="en-US" altLang="zh-CN" dirty="0"/>
          </a:p>
          <a:p>
            <a:pPr lvl="1"/>
            <a:r>
              <a:rPr lang="en-US" altLang="zh-CN" dirty="0">
                <a:ea typeface="MS PGothic" charset="0"/>
              </a:rPr>
              <a:t>If top-layer, then COMMIT or ABORT</a:t>
            </a:r>
          </a:p>
          <a:p>
            <a:pPr lvl="1"/>
            <a:r>
              <a:rPr lang="en-US" altLang="zh-CN" dirty="0">
                <a:ea typeface="MS PGothic" charset="0"/>
              </a:rPr>
              <a:t>If nested itself, then become tentatively committed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1558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Two-phase Commit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BE384B"/>
                </a:solidFill>
              </a:rPr>
              <a:t>Two-phase commit </a:t>
            </a:r>
            <a:r>
              <a:rPr lang="en-US" altLang="zh-CN" dirty="0"/>
              <a:t>allows us to achieve </a:t>
            </a:r>
            <a:r>
              <a:rPr lang="en-US" altLang="zh-CN" dirty="0">
                <a:solidFill>
                  <a:srgbClr val="BE384B"/>
                </a:solidFill>
              </a:rPr>
              <a:t>multi-site</a:t>
            </a:r>
            <a:r>
              <a:rPr lang="zh-CN" altLang="en-US" dirty="0">
                <a:solidFill>
                  <a:srgbClr val="BE384B"/>
                </a:solidFill>
              </a:rPr>
              <a:t> </a:t>
            </a:r>
            <a:r>
              <a:rPr lang="en-US" altLang="zh-CN" dirty="0">
                <a:solidFill>
                  <a:srgbClr val="BE384B"/>
                </a:solidFill>
              </a:rPr>
              <a:t>atomicity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transaction</a:t>
            </a:r>
            <a:r>
              <a:rPr lang="zh-CN" altLang="en-US" dirty="0"/>
              <a:t> </a:t>
            </a:r>
            <a:r>
              <a:rPr lang="en-US" altLang="zh-CN" dirty="0"/>
              <a:t>remains atomic</a:t>
            </a:r>
            <a:r>
              <a:rPr lang="zh-CN" altLang="en-US" dirty="0"/>
              <a:t> </a:t>
            </a:r>
            <a:r>
              <a:rPr lang="en-US" altLang="zh-CN" dirty="0"/>
              <a:t>even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require communication with multiple machines </a:t>
            </a:r>
            <a:endParaRPr lang="zh-CN" altLang="en-US" dirty="0"/>
          </a:p>
          <a:p>
            <a:r>
              <a:rPr lang="en-US" altLang="zh-CN" dirty="0"/>
              <a:t>In two-phase commit, failures prior to the commit point can be aborted. If workers (or the coordinator) fail after the commit point, they </a:t>
            </a:r>
            <a:r>
              <a:rPr lang="en-US" altLang="zh-CN" dirty="0">
                <a:solidFill>
                  <a:srgbClr val="BE384B"/>
                </a:solidFill>
              </a:rPr>
              <a:t>recover into the </a:t>
            </a:r>
            <a:r>
              <a:rPr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dirty="0">
                <a:solidFill>
                  <a:srgbClr val="BE384B"/>
                </a:solidFill>
              </a:rPr>
              <a:t> state</a:t>
            </a:r>
            <a:r>
              <a:rPr lang="en-US" altLang="zh-CN" dirty="0"/>
              <a:t>, and complete the transaction</a:t>
            </a:r>
            <a:endParaRPr kumimoji="1" lang="en-US" altLang="zh-CN" dirty="0"/>
          </a:p>
          <a:p>
            <a:r>
              <a:rPr lang="en-US" altLang="zh-CN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dirty="0">
                <a:solidFill>
                  <a:srgbClr val="BE384B"/>
                </a:solidFill>
              </a:rPr>
              <a:t>consistent</a:t>
            </a:r>
          </a:p>
        </p:txBody>
      </p:sp>
    </p:spTree>
    <p:extLst>
      <p:ext uri="{BB962C8B-B14F-4D97-AF65-F5344CB8AC3E}">
        <p14:creationId xmlns:p14="http://schemas.microsoft.com/office/powerpoint/2010/main" val="2111383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For performance</a:t>
            </a:r>
          </a:p>
          <a:p>
            <a:pPr lvl="1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throughput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</a:p>
          <a:p>
            <a:pPr lvl="1"/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latency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E384B"/>
                </a:solidFill>
              </a:rPr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8595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Optimistic Replication</a:t>
            </a:r>
            <a:endParaRPr kumimoji="1" lang="en-US" altLang="zh-CN" dirty="0"/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  <a:endParaRPr kumimoji="1" lang="en-US" altLang="zh-CN" dirty="0"/>
          </a:p>
          <a:p>
            <a:r>
              <a:rPr lang="en-US" altLang="zh-CN" dirty="0"/>
              <a:t>Pessimistic Replication</a:t>
            </a:r>
            <a:endParaRPr kumimoji="1" lang="en-US" altLang="zh-CN" dirty="0"/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0372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Pessimistic replication</a:t>
            </a:r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186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Some applications may prefer not to tolerate inconsistency</a:t>
            </a:r>
            <a:endParaRPr kumimoji="1" lang="en-US" altLang="zh-CN" dirty="0"/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1"/>
            <a:r>
              <a:rPr lang="en-US" altLang="zh-CN" dirty="0"/>
              <a:t>E.g., 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dirty="0"/>
              <a:t>Trade-off: stronger consistency with pessimistic replication means:</a:t>
            </a:r>
            <a:endParaRPr kumimoji="1" lang="en-US" altLang="zh-CN" dirty="0"/>
          </a:p>
          <a:p>
            <a:pPr lvl="1"/>
            <a:r>
              <a:rPr lang="en-US" altLang="zh-CN" dirty="0"/>
              <a:t>Lower availability than what you might get with optimistic replication</a:t>
            </a:r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08099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Single-copy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Problem of optimistic way: replicas get out of sync</a:t>
            </a:r>
            <a:endParaRPr kumimoji="1" lang="en-US" altLang="zh-CN" dirty="0"/>
          </a:p>
          <a:p>
            <a:pPr lvl="1"/>
            <a:r>
              <a:rPr lang="en-US" altLang="zh-CN" dirty="0"/>
              <a:t>One replica writes data, another doesn't see the changes</a:t>
            </a:r>
          </a:p>
          <a:p>
            <a:pPr lvl="1"/>
            <a:r>
              <a:rPr lang="en-US" altLang="zh-CN" dirty="0"/>
              <a:t>This behavior was impossible with a single server</a:t>
            </a:r>
            <a:endParaRPr kumimoji="1" lang="en-US" altLang="zh-CN" dirty="0"/>
          </a:p>
          <a:p>
            <a:r>
              <a:rPr lang="en-US" altLang="zh-CN" dirty="0"/>
              <a:t>Ideal goal: single-copy consistency</a:t>
            </a:r>
          </a:p>
          <a:p>
            <a:pPr lvl="1"/>
            <a:r>
              <a:rPr lang="en-US" altLang="zh-CN" dirty="0"/>
              <a:t>Property of the externally-visible behavior of a replicated system</a:t>
            </a:r>
          </a:p>
          <a:p>
            <a:pPr lvl="1"/>
            <a:r>
              <a:rPr lang="en-US" altLang="zh-CN" dirty="0"/>
              <a:t>Operations appear to execute as if there's only a single copy of the data</a:t>
            </a:r>
          </a:p>
          <a:p>
            <a:pPr lvl="2"/>
            <a:r>
              <a:rPr lang="en-US" altLang="zh-CN" sz="1600" dirty="0"/>
              <a:t>Internally, there may be failures or disagreement, which we have to mask</a:t>
            </a:r>
          </a:p>
          <a:p>
            <a:pPr lvl="1"/>
            <a:r>
              <a:rPr lang="en-US" altLang="zh-CN" dirty="0"/>
              <a:t>Similar to how we defined serializability goal ("as if executed serially")</a:t>
            </a:r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77013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Replicating a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Straw-man</a:t>
            </a:r>
            <a:endParaRPr kumimoji="1" lang="en-US" altLang="zh-CN" dirty="0"/>
          </a:p>
          <a:p>
            <a:pPr lvl="1"/>
            <a:r>
              <a:rPr lang="en-US" altLang="zh-CN" dirty="0"/>
              <a:t>Clients send requests to both servers</a:t>
            </a:r>
          </a:p>
          <a:p>
            <a:pPr lvl="1"/>
            <a:r>
              <a:rPr lang="en-US" altLang="zh-CN" dirty="0"/>
              <a:t>Tolerating faults: if one server is down, clients send to the other</a:t>
            </a:r>
            <a:endParaRPr kumimoji="1" lang="en-US" altLang="zh-CN" dirty="0"/>
          </a:p>
          <a:p>
            <a:r>
              <a:rPr lang="en-US" altLang="zh-CN" dirty="0"/>
              <a:t>Tricky case: what if there's a network partition?</a:t>
            </a:r>
            <a:endParaRPr kumimoji="1" lang="en-US" altLang="zh-CN" dirty="0"/>
          </a:p>
          <a:p>
            <a:pPr lvl="1"/>
            <a:r>
              <a:rPr lang="en-US" altLang="zh-CN" dirty="0"/>
              <a:t>Each client thinks the other server is dead, keeps using its server</a:t>
            </a:r>
          </a:p>
          <a:p>
            <a:pPr lvl="1"/>
            <a:r>
              <a:rPr lang="en-US" altLang="zh-CN" dirty="0"/>
              <a:t>Bad situation: not single-copy consistency!</a:t>
            </a:r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43995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Issue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altLang="zh-CN" dirty="0"/>
              <a:t>Clients may disagree about what servers are up</a:t>
            </a:r>
            <a:endParaRPr kumimoji="1" lang="en-US" altLang="zh-CN" dirty="0"/>
          </a:p>
          <a:p>
            <a:pPr lvl="1"/>
            <a:r>
              <a:rPr lang="en-US" altLang="zh-CN" dirty="0"/>
              <a:t>Hard to solve with 2 servers, but possible with 3 servers</a:t>
            </a:r>
            <a:endParaRPr kumimoji="1" lang="en-US" altLang="zh-CN" dirty="0"/>
          </a:p>
          <a:p>
            <a:r>
              <a:rPr lang="en-US" altLang="zh-CN" dirty="0"/>
              <a:t>Idea: require a </a:t>
            </a:r>
            <a:r>
              <a:rPr lang="en-US" altLang="zh-CN" dirty="0">
                <a:solidFill>
                  <a:srgbClr val="BE384B"/>
                </a:solidFill>
              </a:rPr>
              <a:t>majority</a:t>
            </a:r>
            <a:r>
              <a:rPr lang="en-US" altLang="zh-CN" dirty="0"/>
              <a:t> servers to perform operation</a:t>
            </a:r>
            <a:endParaRPr kumimoji="1" lang="en-US" altLang="zh-CN" dirty="0"/>
          </a:p>
          <a:p>
            <a:pPr lvl="1"/>
            <a:r>
              <a:rPr lang="en-US" altLang="zh-CN" dirty="0"/>
              <a:t>In case of 3 servers, 2 form a majority</a:t>
            </a:r>
          </a:p>
          <a:p>
            <a:pPr lvl="1"/>
            <a:r>
              <a:rPr lang="en-US" altLang="zh-CN" dirty="0"/>
              <a:t>If client can contact 2 servers, it can perform operation (otherwise, wait)</a:t>
            </a:r>
          </a:p>
          <a:p>
            <a:pPr lvl="1"/>
            <a:r>
              <a:rPr lang="en-US" altLang="zh-CN" dirty="0"/>
              <a:t>Thus, can handle any 1-server failure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88347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Define separate read &amp;write quorums: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w</a:t>
            </a:r>
            <a:endParaRPr kumimoji="1" lang="en-US" altLang="zh-CN" dirty="0"/>
          </a:p>
          <a:p>
            <a:pPr lvl="1"/>
            <a:r>
              <a:rPr lang="en-US" altLang="zh-CN" dirty="0" err="1"/>
              <a:t>Qr</a:t>
            </a:r>
            <a:r>
              <a:rPr lang="en-US" altLang="zh-CN" dirty="0"/>
              <a:t> + </a:t>
            </a:r>
            <a:r>
              <a:rPr lang="en-US" altLang="zh-CN" dirty="0" err="1"/>
              <a:t>Qw</a:t>
            </a:r>
            <a:r>
              <a:rPr lang="en-US" altLang="zh-CN" dirty="0"/>
              <a:t> &gt; </a:t>
            </a:r>
            <a:r>
              <a:rPr lang="en-US" altLang="zh-CN" dirty="0" err="1"/>
              <a:t>Nreplicas</a:t>
            </a:r>
            <a:r>
              <a:rPr lang="en-US" altLang="zh-CN" dirty="0"/>
              <a:t>  (Why?)</a:t>
            </a:r>
          </a:p>
          <a:p>
            <a:pPr lvl="2"/>
            <a:r>
              <a:rPr lang="en-US" altLang="zh-CN" sz="1600" dirty="0"/>
              <a:t>Confirm a write after writing to at least </a:t>
            </a:r>
            <a:r>
              <a:rPr lang="en-US" altLang="zh-CN" sz="1600" dirty="0" err="1"/>
              <a:t>Qw</a:t>
            </a:r>
            <a:r>
              <a:rPr lang="en-US" altLang="zh-CN" sz="1600" dirty="0"/>
              <a:t> of replicas</a:t>
            </a:r>
          </a:p>
          <a:p>
            <a:pPr lvl="2"/>
            <a:r>
              <a:rPr lang="en-US" altLang="zh-CN" sz="1600" dirty="0"/>
              <a:t>Read at least </a:t>
            </a:r>
            <a:r>
              <a:rPr lang="en-US" altLang="zh-CN" sz="1600" dirty="0" err="1"/>
              <a:t>Qr</a:t>
            </a:r>
            <a:r>
              <a:rPr lang="en-US" altLang="zh-CN" sz="1600" dirty="0"/>
              <a:t> agree on the data or witness value</a:t>
            </a:r>
          </a:p>
          <a:p>
            <a:r>
              <a:rPr lang="en-US" altLang="zh-CN" dirty="0">
                <a:ea typeface="MS PGothic" charset="0"/>
              </a:rPr>
              <a:t>Example</a:t>
            </a:r>
          </a:p>
          <a:p>
            <a:pPr lvl="1"/>
            <a:r>
              <a:rPr lang="en-US" altLang="zh-CN" dirty="0">
                <a:ea typeface="MS PGothic" charset="0"/>
              </a:rPr>
              <a:t>In favor of reading: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4,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2</a:t>
            </a:r>
          </a:p>
          <a:p>
            <a:pPr lvl="1"/>
            <a:r>
              <a:rPr lang="en-US" altLang="zh-CN" dirty="0">
                <a:ea typeface="MS PGothic" charset="0"/>
              </a:rPr>
              <a:t>In favor or updating: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2,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4</a:t>
            </a:r>
          </a:p>
          <a:p>
            <a:pPr lvl="1"/>
            <a:r>
              <a:rPr lang="en-US" altLang="zh-CN" dirty="0">
                <a:ea typeface="MS PGothic" charset="0"/>
              </a:rPr>
              <a:t>Enhance availability by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1</a:t>
            </a:r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1619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Provide no before-or-after or all-or-nothing</a:t>
            </a:r>
            <a:endParaRPr kumimoji="1" lang="en-US" altLang="zh-CN" dirty="0"/>
          </a:p>
          <a:p>
            <a:pPr lvl="1"/>
            <a:r>
              <a:rPr lang="en-US" altLang="zh-CN" sz="2000" dirty="0">
                <a:ea typeface="MS PGothic" charset="0"/>
              </a:rPr>
              <a:t>If reading &amp; writing requests come from a site</a:t>
            </a:r>
          </a:p>
          <a:p>
            <a:pPr lvl="2"/>
            <a:r>
              <a:rPr lang="en-US" altLang="zh-CN" dirty="0">
                <a:ea typeface="MS PGothic" charset="0"/>
              </a:rPr>
              <a:t>Easy…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from multiple sites, writing from one site</a:t>
            </a:r>
          </a:p>
          <a:p>
            <a:pPr lvl="2"/>
            <a:r>
              <a:rPr lang="en-US" altLang="zh-CN" dirty="0">
                <a:ea typeface="MS PGothic" charset="0"/>
              </a:rPr>
              <a:t>Maintain a version number at that site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writing from multiple sites</a:t>
            </a:r>
          </a:p>
          <a:p>
            <a:pPr lvl="2"/>
            <a:r>
              <a:rPr lang="en-US" altLang="zh-CN" dirty="0">
                <a:ea typeface="MS PGothic" charset="0"/>
              </a:rPr>
              <a:t>Protocol providing a </a:t>
            </a:r>
            <a:r>
              <a:rPr lang="en-US" altLang="zh-CN" dirty="0">
                <a:solidFill>
                  <a:srgbClr val="BE384B"/>
                </a:solidFill>
                <a:ea typeface="MS PGothic" charset="0"/>
              </a:rPr>
              <a:t>distributed sequencer</a:t>
            </a:r>
            <a:endParaRPr lang="en-US" altLang="zh-CN" dirty="0">
              <a:solidFill>
                <a:srgbClr val="BE384B"/>
              </a:solidFill>
            </a:endParaRPr>
          </a:p>
          <a:p>
            <a:r>
              <a:rPr lang="en-US" altLang="zh-CN" dirty="0">
                <a:ea typeface="MS PGothic" charset="0"/>
              </a:rPr>
              <a:t>Another complicating consideration</a:t>
            </a:r>
            <a:endParaRPr kumimoji="1" lang="en-US" altLang="zh-CN" dirty="0"/>
          </a:p>
          <a:p>
            <a:pPr lvl="1"/>
            <a:r>
              <a:rPr lang="en-US" altLang="zh-CN" dirty="0">
                <a:ea typeface="MS PGothic" charset="0"/>
              </a:rPr>
              <a:t>Performance maximization</a:t>
            </a:r>
          </a:p>
          <a:p>
            <a:pPr lvl="1"/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04006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Majority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Distributed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Why does the majority rule work?</a:t>
            </a:r>
            <a:endParaRPr kumimoji="1" lang="en-US" altLang="zh-CN" dirty="0"/>
          </a:p>
          <a:p>
            <a:pPr lvl="1"/>
            <a:r>
              <a:rPr lang="en-US" altLang="zh-CN" dirty="0"/>
              <a:t>Any two majority sets of servers overlap</a:t>
            </a:r>
          </a:p>
          <a:p>
            <a:pPr lvl="1"/>
            <a:r>
              <a:rPr lang="en-US" altLang="zh-CN" dirty="0"/>
              <a:t>Suppose two clients issue operations to a majority of servers</a:t>
            </a:r>
          </a:p>
          <a:p>
            <a:pPr lvl="1"/>
            <a:r>
              <a:rPr lang="en-US" altLang="zh-CN" dirty="0"/>
              <a:t>Must have overlapped in at least one server, will help ensure single-copy</a:t>
            </a:r>
          </a:p>
          <a:p>
            <a:r>
              <a:rPr lang="en-US" altLang="zh-CN" dirty="0"/>
              <a:t>When is it OK to reply to client?</a:t>
            </a:r>
            <a:endParaRPr kumimoji="1" lang="en-US" altLang="zh-CN" dirty="0"/>
          </a:p>
          <a:p>
            <a:pPr lvl="1"/>
            <a:r>
              <a:rPr lang="en-US" altLang="zh-CN" dirty="0"/>
              <a:t>Must wait for majority of replicas to reply</a:t>
            </a:r>
          </a:p>
          <a:p>
            <a:pPr lvl="1"/>
            <a:r>
              <a:rPr lang="en-US" altLang="zh-CN" dirty="0"/>
              <a:t>Otherwise, if a minority crashes, remaining servers may continue without op</a:t>
            </a:r>
          </a:p>
          <a:p>
            <a:pPr lvl="1"/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87781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Inconsistency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Replicas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Problem: replicas can become inconsistent</a:t>
            </a:r>
            <a:endParaRPr kumimoji="1" lang="en-US" altLang="zh-CN" dirty="0"/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76043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Replicated State Machines (RSM)</a:t>
            </a:r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3663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RSM: Replicated State Machines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A general approach to making consistent replicas of a server:</a:t>
            </a:r>
            <a:endParaRPr kumimoji="1" lang="en-US" altLang="zh-CN" dirty="0"/>
          </a:p>
          <a:p>
            <a:pPr lvl="1"/>
            <a:r>
              <a:rPr lang="en-US" altLang="zh-CN" dirty="0"/>
              <a:t>Start with the </a:t>
            </a:r>
            <a:r>
              <a:rPr lang="en-US" altLang="zh-CN" b="1" dirty="0">
                <a:solidFill>
                  <a:srgbClr val="BE384B"/>
                </a:solidFill>
              </a:rPr>
              <a:t>same initial state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on each server</a:t>
            </a:r>
          </a:p>
          <a:p>
            <a:pPr lvl="1"/>
            <a:r>
              <a:rPr lang="en-US" altLang="zh-CN" dirty="0"/>
              <a:t>Provide each replica with the </a:t>
            </a:r>
            <a:r>
              <a:rPr lang="en-US" altLang="zh-CN" b="1" dirty="0">
                <a:solidFill>
                  <a:srgbClr val="BE384B"/>
                </a:solidFill>
              </a:rPr>
              <a:t>same input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operations, in </a:t>
            </a:r>
            <a:r>
              <a:rPr lang="en-US" altLang="zh-CN" b="1" dirty="0">
                <a:solidFill>
                  <a:srgbClr val="BE384B"/>
                </a:solidFill>
              </a:rPr>
              <a:t>same order</a:t>
            </a:r>
          </a:p>
          <a:p>
            <a:pPr lvl="1"/>
            <a:r>
              <a:rPr lang="en-US" altLang="zh-CN" dirty="0"/>
              <a:t>Ensure all operations are </a:t>
            </a:r>
            <a:r>
              <a:rPr lang="en-US" altLang="zh-CN" b="1" dirty="0">
                <a:solidFill>
                  <a:srgbClr val="BE384B"/>
                </a:solidFill>
              </a:rPr>
              <a:t>deterministic</a:t>
            </a:r>
          </a:p>
          <a:p>
            <a:pPr lvl="2"/>
            <a:r>
              <a:rPr lang="en-US" altLang="zh-CN" sz="1600" dirty="0"/>
              <a:t>E.g., no randomness, no reading of current time, etc.</a:t>
            </a:r>
            <a:endParaRPr lang="en-US" altLang="zh-CN" dirty="0"/>
          </a:p>
          <a:p>
            <a:r>
              <a:rPr lang="en-US" altLang="zh-CN" dirty="0"/>
              <a:t>These rules ensure each server will end up in the </a:t>
            </a:r>
            <a:r>
              <a:rPr lang="en-US" altLang="zh-CN" dirty="0">
                <a:solidFill>
                  <a:srgbClr val="BE384B"/>
                </a:solidFill>
              </a:rPr>
              <a:t>same final state</a:t>
            </a: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95324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RSM</a:t>
            </a:r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E9FD85E-B999-C042-AE13-7D65A0384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196"/>
            <a:ext cx="823182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220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7C382D1A-01E2-E444-A8DB-8964E460A111}"/>
              </a:ext>
            </a:extLst>
          </p:cNvPr>
          <p:cNvSpPr txBox="1"/>
          <p:nvPr/>
        </p:nvSpPr>
        <p:spPr>
          <a:xfrm>
            <a:off x="2195736" y="179857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E4CB00-D3B8-D047-A1BC-CF340CFB9B6F}"/>
              </a:ext>
            </a:extLst>
          </p:cNvPr>
          <p:cNvSpPr txBox="1"/>
          <p:nvPr/>
        </p:nvSpPr>
        <p:spPr>
          <a:xfrm>
            <a:off x="2195736" y="367078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590DD66-9B53-364D-9F83-850C05434A62}"/>
              </a:ext>
            </a:extLst>
          </p:cNvPr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E0C6BA-93C0-E146-A5A2-800175AB94A4}"/>
              </a:ext>
            </a:extLst>
          </p:cNvPr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4BDF887-6C38-0047-AE86-BE3A5009C17F}"/>
              </a:ext>
            </a:extLst>
          </p:cNvPr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A27F320-2B2A-3E4E-9603-24F7F8210DDE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97758E0-173B-9548-979A-BCD5D350CD98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E896427-5842-554E-9EB0-DD1CB5EB2F2F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D60A509-35CD-B845-AB7C-DA69FB99458A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68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BA19B87-4C67-4845-9888-14C706023167}"/>
              </a:ext>
            </a:extLst>
          </p:cNvPr>
          <p:cNvSpPr txBox="1"/>
          <p:nvPr/>
        </p:nvSpPr>
        <p:spPr>
          <a:xfrm>
            <a:off x="6948264" y="156774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BABBDB-1AFE-E848-83C7-EFCCB41A7ADA}"/>
              </a:ext>
            </a:extLst>
          </p:cNvPr>
          <p:cNvSpPr txBox="1"/>
          <p:nvPr/>
        </p:nvSpPr>
        <p:spPr>
          <a:xfrm>
            <a:off x="6948264" y="20294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6B8D0D3-AEDE-6740-B859-82CB3BC13B1E}"/>
              </a:ext>
            </a:extLst>
          </p:cNvPr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AE60FF4-55A0-E748-98DB-97676BB7E01B}"/>
              </a:ext>
            </a:extLst>
          </p:cNvPr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914475-350A-4C4B-938D-D94957BDDF9C}"/>
              </a:ext>
            </a:extLst>
          </p:cNvPr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91F7AD-5F9E-FE4F-879A-14BD55F0CF56}"/>
              </a:ext>
            </a:extLst>
          </p:cNvPr>
          <p:cNvSpPr txBox="1"/>
          <p:nvPr/>
        </p:nvSpPr>
        <p:spPr>
          <a:xfrm>
            <a:off x="6948264" y="344633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A9DF02-8E2E-574F-A3F7-7A6E289B5093}"/>
              </a:ext>
            </a:extLst>
          </p:cNvPr>
          <p:cNvSpPr txBox="1"/>
          <p:nvPr/>
        </p:nvSpPr>
        <p:spPr>
          <a:xfrm>
            <a:off x="6948264" y="390800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DD6BBAC-0960-A440-8D17-981F5D897015}"/>
              </a:ext>
            </a:extLst>
          </p:cNvPr>
          <p:cNvSpPr txBox="1"/>
          <p:nvPr/>
        </p:nvSpPr>
        <p:spPr>
          <a:xfrm>
            <a:off x="467544" y="4998576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problem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: How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to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ensure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BE384B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order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of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operations?</a:t>
            </a:r>
            <a:endParaRPr lang="zh-CN" altLang="en-US" sz="2400" dirty="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D49C0D-0F8C-5444-80EE-15400F264BA2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8979B0C-AD1E-5B4D-9BFA-2FDB92E755B9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B468AE7-9538-BE43-B4D0-B3748B3F2E62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35ADFBD7-7E6C-6642-8DAA-63E391F83BD6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12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RSM: Replicated State Machines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RSMs provide single-copy consistency</a:t>
            </a:r>
            <a:endParaRPr kumimoji="1" lang="en-US" altLang="zh-CN" dirty="0"/>
          </a:p>
          <a:p>
            <a:pPr lvl="1"/>
            <a:r>
              <a:rPr lang="en-US" altLang="zh-CN" dirty="0"/>
              <a:t>Operations complete as if there is a single copy of the data</a:t>
            </a:r>
          </a:p>
          <a:p>
            <a:pPr lvl="1"/>
            <a:r>
              <a:rPr lang="en-US" altLang="zh-CN" dirty="0"/>
              <a:t>Though internally there are replicas</a:t>
            </a:r>
            <a:endParaRPr kumimoji="1" lang="en-US" altLang="zh-CN" dirty="0"/>
          </a:p>
          <a:p>
            <a:r>
              <a:rPr lang="en-US" altLang="zh-CN" dirty="0"/>
              <a:t>RSMs use a primary-backup mechanism for replication</a:t>
            </a:r>
            <a:endParaRPr kumimoji="1" lang="en-US" altLang="zh-CN" dirty="0"/>
          </a:p>
          <a:p>
            <a:pPr lvl="1"/>
            <a:r>
              <a:rPr lang="en-US" altLang="zh-CN" dirty="0"/>
              <a:t>Using </a:t>
            </a:r>
            <a:r>
              <a:rPr lang="en-US" altLang="zh-CN" b="1" dirty="0">
                <a:solidFill>
                  <a:srgbClr val="BE384B"/>
                </a:solidFill>
              </a:rPr>
              <a:t>view server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ensure only one replica acts as the primary</a:t>
            </a:r>
          </a:p>
          <a:p>
            <a:pPr lvl="1"/>
            <a:r>
              <a:rPr lang="en-US" altLang="zh-CN" dirty="0"/>
              <a:t>It can also recruit new backups after servers fail</a:t>
            </a:r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32339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Primary does important stuff     </a:t>
            </a:r>
          </a:p>
          <a:p>
            <a:pPr lvl="1"/>
            <a:r>
              <a:rPr kumimoji="1" lang="en-US" altLang="zh-CN" dirty="0"/>
              <a:t>Ensures that it sends all updates to the backup before </a:t>
            </a:r>
            <a:r>
              <a:rPr kumimoji="1" lang="en-US" altLang="zh-CN" dirty="0" err="1"/>
              <a:t>ACKing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coordinator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Chooses an ordering for all operations, so that the primary 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backup agree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Decides all </a:t>
            </a:r>
            <a:r>
              <a:rPr kumimoji="1" lang="en-US" altLang="zh-CN" dirty="0">
                <a:solidFill>
                  <a:srgbClr val="BE384B"/>
                </a:solidFill>
              </a:rPr>
              <a:t>non-deterministic</a:t>
            </a:r>
            <a:r>
              <a:rPr kumimoji="1" lang="en-US" altLang="zh-CN" dirty="0"/>
              <a:t> values (e.g., </a:t>
            </a:r>
            <a:r>
              <a:rPr kumimoji="1" lang="en-US" altLang="zh-CN" dirty="0">
                <a:latin typeface="Consolas" charset="0"/>
                <a:ea typeface="Consolas" charset="0"/>
                <a:cs typeface="Consolas" charset="0"/>
              </a:rPr>
              <a:t>random</a:t>
            </a:r>
            <a:r>
              <a:rPr kumimoji="1" lang="en-US" altLang="zh-CN" dirty="0"/>
              <a:t>(), </a:t>
            </a:r>
            <a:r>
              <a:rPr kumimoji="1" lang="en-US" altLang="zh-CN" dirty="0">
                <a:latin typeface="Consolas" charset="0"/>
                <a:ea typeface="Consolas" charset="0"/>
                <a:cs typeface="Consolas" charset="0"/>
              </a:rPr>
              <a:t>time</a:t>
            </a:r>
            <a:r>
              <a:rPr kumimoji="1" lang="en-US" altLang="zh-CN" dirty="0"/>
              <a:t>())   </a:t>
            </a:r>
            <a:endParaRPr kumimoji="1" lang="zh-CN" altLang="en-US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56366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Primary Fails?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Idea 1: Coordinator knows about both primary and backup, 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decides which to use</a:t>
            </a:r>
          </a:p>
          <a:p>
            <a:pPr lvl="1"/>
            <a:r>
              <a:rPr kumimoji="1" lang="en-US" altLang="zh-CN" dirty="0"/>
              <a:t>Won't work: split brain syndrome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Multiple coordinators come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independent, and different, conclusions about who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 when there are network partitions</a:t>
            </a:r>
          </a:p>
          <a:p>
            <a:r>
              <a:rPr kumimoji="1" lang="en-US" altLang="zh-CN" dirty="0"/>
              <a:t>Idea 2: Have human decide when to switch from primary to backup</a:t>
            </a:r>
          </a:p>
          <a:p>
            <a:pPr lvl="1"/>
            <a:r>
              <a:rPr kumimoji="1" lang="en-US" altLang="zh-CN" dirty="0"/>
              <a:t>Not unreasonable for small 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services</a:t>
            </a:r>
            <a:endParaRPr kumimoji="1" lang="zh-CN" altLang="en-US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4338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14DAE-66C8-4446-84AC-548C946AB7B8}"/>
              </a:ext>
            </a:extLst>
          </p:cNvPr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rgbClr val="FF9300">
              <a:alpha val="65098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026140F-2AFF-9741-BA3F-B058C4CADA67}"/>
              </a:ext>
            </a:extLst>
          </p:cNvPr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ACB9103-71D1-2244-8B45-ED4AA0422C77}"/>
              </a:ext>
            </a:extLst>
          </p:cNvPr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35AF3D9-BB12-A44F-8FCF-314B9508B35C}"/>
              </a:ext>
            </a:extLst>
          </p:cNvPr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C66D806-BDDA-834F-BE96-47953C7A6919}"/>
              </a:ext>
            </a:extLst>
          </p:cNvPr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3E6C152-BD9C-4A4F-A2AF-656DAA387E24}"/>
              </a:ext>
            </a:extLst>
          </p:cNvPr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B9F59B3-C779-C041-8331-C499B2FB1663}"/>
              </a:ext>
            </a:extLst>
          </p:cNvPr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8EF3F2E-F9B4-404C-863C-8088D6B404AE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C58A7D-5744-AA47-BD3C-8AA975F9D2AF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83BB8D-7EEC-F64F-B44D-35990A7165E2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01E0C974-BA2D-EB4A-B24F-D7A81C30E1AC}"/>
              </a:ext>
            </a:extLst>
          </p:cNvPr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A93DEA9-FBE2-D944-98EB-28A3AF4A7B0B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0BE482B-F788-BF4F-BCEC-9E7CE3FDFF51}"/>
              </a:ext>
            </a:extLst>
          </p:cNvPr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372B9-1615-FB41-BC64-8028295AEB4B}"/>
              </a:ext>
            </a:extLst>
          </p:cNvPr>
          <p:cNvSpPr txBox="1"/>
          <p:nvPr/>
        </p:nvSpPr>
        <p:spPr>
          <a:xfrm>
            <a:off x="457200" y="3361556"/>
            <a:ext cx="280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A45A0A-FEEA-B74B-B65F-FCD18004DE3D}"/>
              </a:ext>
            </a:extLst>
          </p:cNvPr>
          <p:cNvSpPr txBox="1"/>
          <p:nvPr/>
        </p:nvSpPr>
        <p:spPr>
          <a:xfrm>
            <a:off x="457200" y="4513267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C1D6798-F003-8B45-A2CA-806C227E5B27}"/>
              </a:ext>
            </a:extLst>
          </p:cNvPr>
          <p:cNvCxnSpPr>
            <a:stCxn id="7" idx="3"/>
            <a:endCxn id="14" idx="1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4950F61F-36FC-054F-AE00-C9411FDCC105}"/>
              </a:ext>
            </a:extLst>
          </p:cNvPr>
          <p:cNvCxnSpPr/>
          <p:nvPr/>
        </p:nvCxnSpPr>
        <p:spPr>
          <a:xfrm flipV="1">
            <a:off x="2987824" y="20141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2DDCADF-1EAC-404E-9EDB-37CC9EE25030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970B81-CC8E-D844-812E-9B6677F9A077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945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rgbClr val="945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90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14DAE-66C8-4446-84AC-548C946AB7B8}"/>
              </a:ext>
            </a:extLst>
          </p:cNvPr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rgbClr val="FF9300">
              <a:alpha val="65098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026140F-2AFF-9741-BA3F-B058C4CADA67}"/>
              </a:ext>
            </a:extLst>
          </p:cNvPr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ACB9103-71D1-2244-8B45-ED4AA0422C77}"/>
              </a:ext>
            </a:extLst>
          </p:cNvPr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35AF3D9-BB12-A44F-8FCF-314B9508B35C}"/>
              </a:ext>
            </a:extLst>
          </p:cNvPr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C66D806-BDDA-834F-BE96-47953C7A6919}"/>
              </a:ext>
            </a:extLst>
          </p:cNvPr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3E6C152-BD9C-4A4F-A2AF-656DAA387E24}"/>
              </a:ext>
            </a:extLst>
          </p:cNvPr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B9F59B3-C779-C041-8331-C499B2FB1663}"/>
              </a:ext>
            </a:extLst>
          </p:cNvPr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C58A7D-5744-AA47-BD3C-8AA975F9D2AF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83BB8D-7EEC-F64F-B44D-35990A7165E2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A93DEA9-FBE2-D944-98EB-28A3AF4A7B0B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0BE482B-F788-BF4F-BCEC-9E7CE3FDFF51}"/>
              </a:ext>
            </a:extLst>
          </p:cNvPr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372B9-1615-FB41-BC64-8028295AEB4B}"/>
              </a:ext>
            </a:extLst>
          </p:cNvPr>
          <p:cNvSpPr txBox="1"/>
          <p:nvPr/>
        </p:nvSpPr>
        <p:spPr>
          <a:xfrm>
            <a:off x="457200" y="3361556"/>
            <a:ext cx="280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A45A0A-FEEA-B74B-B65F-FCD18004DE3D}"/>
              </a:ext>
            </a:extLst>
          </p:cNvPr>
          <p:cNvSpPr txBox="1"/>
          <p:nvPr/>
        </p:nvSpPr>
        <p:spPr>
          <a:xfrm>
            <a:off x="457200" y="4513267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C1D6798-F003-8B45-A2CA-806C227E5B27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C2DDCADF-1EAC-404E-9EDB-37CC9EE25030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970B81-CC8E-D844-812E-9B6677F9A077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945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rgbClr val="945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D606BF5-38A0-1545-A866-DC5E697F118D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8F8EBA2-1E45-8A4C-ABD7-5304FDDFECAA}"/>
              </a:ext>
            </a:extLst>
          </p:cNvPr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418970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Coordinators + the Network = Problems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14DAE-66C8-4446-84AC-548C946AB7B8}"/>
              </a:ext>
            </a:extLst>
          </p:cNvPr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rgbClr val="FF9300">
              <a:alpha val="65098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026140F-2AFF-9741-BA3F-B058C4CADA67}"/>
              </a:ext>
            </a:extLst>
          </p:cNvPr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ACB9103-71D1-2244-8B45-ED4AA0422C77}"/>
              </a:ext>
            </a:extLst>
          </p:cNvPr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35AF3D9-BB12-A44F-8FCF-314B9508B35C}"/>
              </a:ext>
            </a:extLst>
          </p:cNvPr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C66D806-BDDA-834F-BE96-47953C7A6919}"/>
              </a:ext>
            </a:extLst>
          </p:cNvPr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3E6C152-BD9C-4A4F-A2AF-656DAA387E24}"/>
              </a:ext>
            </a:extLst>
          </p:cNvPr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8B9F59B3-C779-C041-8331-C499B2FB1663}"/>
              </a:ext>
            </a:extLst>
          </p:cNvPr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C58A7D-5744-AA47-BD3C-8AA975F9D2AF}"/>
              </a:ext>
            </a:extLst>
          </p:cNvPr>
          <p:cNvSpPr txBox="1"/>
          <p:nvPr/>
        </p:nvSpPr>
        <p:spPr>
          <a:xfrm>
            <a:off x="6120171" y="401039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783BB8D-7EEC-F64F-B44D-35990A7165E2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372B9-1615-FB41-BC64-8028295AEB4B}"/>
              </a:ext>
            </a:extLst>
          </p:cNvPr>
          <p:cNvSpPr txBox="1"/>
          <p:nvPr/>
        </p:nvSpPr>
        <p:spPr>
          <a:xfrm>
            <a:off x="457200" y="3361556"/>
            <a:ext cx="2808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A45A0A-FEEA-B74B-B65F-FCD18004DE3D}"/>
              </a:ext>
            </a:extLst>
          </p:cNvPr>
          <p:cNvSpPr txBox="1"/>
          <p:nvPr/>
        </p:nvSpPr>
        <p:spPr>
          <a:xfrm>
            <a:off x="457200" y="4513267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2DDCADF-1EAC-404E-9EDB-37CC9EE25030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D970B81-CC8E-D844-812E-9B6677F9A077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rgbClr val="945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rgbClr val="945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D606BF5-38A0-1545-A866-DC5E697F118D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8F8EBA2-1E45-8A4C-ABD7-5304FDDFECAA}"/>
              </a:ext>
            </a:extLst>
          </p:cNvPr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6E6C31D-4099-434C-BE65-5E7F18A7C261}"/>
              </a:ext>
            </a:extLst>
          </p:cNvPr>
          <p:cNvCxnSpPr/>
          <p:nvPr/>
        </p:nvCxnSpPr>
        <p:spPr>
          <a:xfrm>
            <a:off x="2987824" y="2749488"/>
            <a:ext cx="3312368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457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Coordinators + the Network = Problems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A823B54-2234-FB45-86A5-DC586869982D}"/>
              </a:ext>
            </a:extLst>
          </p:cNvPr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DA3C20F-35B6-1B4E-BB60-6C6951DA5D95}"/>
              </a:ext>
            </a:extLst>
          </p:cNvPr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82C0CD0-D034-B643-AC10-464FC77FAF8C}"/>
              </a:ext>
            </a:extLst>
          </p:cNvPr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58332A6-2913-3446-95FB-C2A66E27BB9B}"/>
              </a:ext>
            </a:extLst>
          </p:cNvPr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E1FAE9E6-69DF-6343-B9BF-66D3208CCF19}"/>
              </a:ext>
            </a:extLst>
          </p:cNvPr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8D7FDC6A-29A3-AA44-9902-AE8C58A52A85}"/>
              </a:ext>
            </a:extLst>
          </p:cNvPr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EC789FFB-990A-654A-AD37-B1D60BC2A392}"/>
              </a:ext>
            </a:extLst>
          </p:cNvPr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9BC60C9-18CC-A34E-A060-1CEC911391FC}"/>
              </a:ext>
            </a:extLst>
          </p:cNvPr>
          <p:cNvCxnSpPr>
            <a:stCxn id="5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FFE447DD-2B03-4346-BA1E-A79C31AAD806}"/>
              </a:ext>
            </a:extLst>
          </p:cNvPr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9308C76-E950-8741-9912-33323A8BBB2E}"/>
              </a:ext>
            </a:extLst>
          </p:cNvPr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2F2B016-3783-A946-99F8-0BF3ACE6E104}"/>
              </a:ext>
            </a:extLst>
          </p:cNvPr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2A11608A-C186-BD4F-946D-7388D0303D5E}"/>
              </a:ext>
            </a:extLst>
          </p:cNvPr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3E7B3EA2-1597-6549-A475-BC6E2CFD2ED5}"/>
              </a:ext>
            </a:extLst>
          </p:cNvPr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A4D586FA-6EF6-2347-9DD1-D6D813B3E372}"/>
              </a:ext>
            </a:extLst>
          </p:cNvPr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FC817988-BC40-9947-B313-4C8B39DB0C5F}"/>
              </a:ext>
            </a:extLst>
          </p:cNvPr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6DE18B89-8226-ED4A-BB02-77D689843C5B}"/>
              </a:ext>
            </a:extLst>
          </p:cNvPr>
          <p:cNvCxnSpPr/>
          <p:nvPr/>
        </p:nvCxnSpPr>
        <p:spPr>
          <a:xfrm flipV="1">
            <a:off x="2987824" y="2038565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69D84E08-BC4E-3B40-99AE-14D70D623A58}"/>
              </a:ext>
            </a:extLst>
          </p:cNvPr>
          <p:cNvCxnSpPr/>
          <p:nvPr/>
        </p:nvCxnSpPr>
        <p:spPr>
          <a:xfrm flipV="1">
            <a:off x="2987824" y="2179789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26999E3E-45A3-0541-B0A9-9CD11BBD8F22}"/>
              </a:ext>
            </a:extLst>
          </p:cNvPr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B9FD322-9BCA-9F4F-B541-D5E3799AAC70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2E987CC-D491-BE40-B719-483D84A4982D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7D13D90-2288-8844-863E-25841ED30FDB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C2B520C-C0D9-9D4A-A87C-7C7DEFA02D26}"/>
              </a:ext>
            </a:extLst>
          </p:cNvPr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BB2C917B-A4D0-864E-AE5F-F7669B8AAA48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377117FA-5C60-B240-8EAB-0FBB8878D54E}"/>
              </a:ext>
            </a:extLst>
          </p:cNvPr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1F0FDC5-B4E4-2843-A26E-C52627E0A2B9}"/>
              </a:ext>
            </a:extLst>
          </p:cNvPr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5DD26BC1-D5E9-704D-BAD9-E0FA4490EAAE}"/>
              </a:ext>
            </a:extLst>
          </p:cNvPr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89FA8B0-CBD5-704C-AAD3-8801EFCA1877}"/>
              </a:ext>
            </a:extLst>
          </p:cNvPr>
          <p:cNvSpPr txBox="1"/>
          <p:nvPr/>
        </p:nvSpPr>
        <p:spPr>
          <a:xfrm>
            <a:off x="467544" y="4657700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892009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Coordinators + the Network = Problems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D9029D9-BFEB-9E49-8DFF-ED474C70B297}"/>
              </a:ext>
            </a:extLst>
          </p:cNvPr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A1FEC5A-45F3-5844-AD69-66C3D1BDDCD6}"/>
              </a:ext>
            </a:extLst>
          </p:cNvPr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D456ECD-6870-BF4B-B98D-7D21517B7958}"/>
              </a:ext>
            </a:extLst>
          </p:cNvPr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0F3CEEF-2C4E-0046-ACD8-67127DB3C95F}"/>
              </a:ext>
            </a:extLst>
          </p:cNvPr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CE3204FB-27E2-854F-BB75-67197B7E2E4C}"/>
              </a:ext>
            </a:extLst>
          </p:cNvPr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2633F357-F8AC-214C-911B-B23C61B6F485}"/>
              </a:ext>
            </a:extLst>
          </p:cNvPr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985B00F8-818A-1E45-89B5-D849F69E8C01}"/>
              </a:ext>
            </a:extLst>
          </p:cNvPr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3BD1A74-8E27-0F4E-97AD-CA8AE10F2154}"/>
              </a:ext>
            </a:extLst>
          </p:cNvPr>
          <p:cNvCxnSpPr>
            <a:stCxn id="5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6BD2758B-034B-ED4E-9DB0-F3E60227C5EE}"/>
              </a:ext>
            </a:extLst>
          </p:cNvPr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A1CE356-2495-7846-949E-59488456153A}"/>
              </a:ext>
            </a:extLst>
          </p:cNvPr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69D51F2-236E-FE42-992A-6E14A7DBE3B9}"/>
              </a:ext>
            </a:extLst>
          </p:cNvPr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C28C1A48-4B56-CD44-969A-97EC5D81D7C8}"/>
              </a:ext>
            </a:extLst>
          </p:cNvPr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78311B38-797A-5E4F-B554-9845EBF882E9}"/>
              </a:ext>
            </a:extLst>
          </p:cNvPr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F60EC5DA-E255-C646-B2EB-6BA8E77BED3D}"/>
              </a:ext>
            </a:extLst>
          </p:cNvPr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964C6A1C-B040-A646-BEA1-AB830F89D1FF}"/>
              </a:ext>
            </a:extLst>
          </p:cNvPr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DB62889F-51AF-474E-A4BF-A649CD860FFA}"/>
              </a:ext>
            </a:extLst>
          </p:cNvPr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927C2EA-48AF-2C41-9CE1-13FA19695C17}"/>
              </a:ext>
            </a:extLst>
          </p:cNvPr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B842AC5-D161-8140-9E49-64DE0A384FEC}"/>
              </a:ext>
            </a:extLst>
          </p:cNvPr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58A84B5-9C98-A446-BDD5-0883B5D48977}"/>
              </a:ext>
            </a:extLst>
          </p:cNvPr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A8C7592-391D-D743-A2CF-571BA497AA06}"/>
              </a:ext>
            </a:extLst>
          </p:cNvPr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A715E6F9-B017-A24C-9288-600CA7935EF4}"/>
              </a:ext>
            </a:extLst>
          </p:cNvPr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510D9ADD-5BDF-CE48-90CA-B81FE944D4A3}"/>
              </a:ext>
            </a:extLst>
          </p:cNvPr>
          <p:cNvSpPr txBox="1"/>
          <p:nvPr/>
        </p:nvSpPr>
        <p:spPr>
          <a:xfrm>
            <a:off x="5652120" y="403111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(backup,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but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primary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for</a:t>
            </a:r>
            <a:r>
              <a:rPr kumimoji="1" lang="zh-CN" altLang="en-US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1600" b="1" baseline="-25000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b="1" dirty="0">
                <a:solidFill>
                  <a:srgbClr val="9452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="1" dirty="0">
              <a:solidFill>
                <a:srgbClr val="9452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0914F3F-4C25-5D4C-9305-88F3710F4C9D}"/>
              </a:ext>
            </a:extLst>
          </p:cNvPr>
          <p:cNvSpPr txBox="1"/>
          <p:nvPr/>
        </p:nvSpPr>
        <p:spPr>
          <a:xfrm>
            <a:off x="467544" y="4657700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using different primaries; 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no longer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consistent </a:t>
            </a: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F3F4EBFD-D69B-3645-9DE2-D49C175DF0BB}"/>
              </a:ext>
            </a:extLst>
          </p:cNvPr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A95C66EB-34D3-E040-8C52-637AB1AFF586}"/>
              </a:ext>
            </a:extLst>
          </p:cNvPr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D511D60A-D233-A743-A01F-95ECBD14C003}"/>
              </a:ext>
            </a:extLst>
          </p:cNvPr>
          <p:cNvCxnSpPr/>
          <p:nvPr/>
        </p:nvCxnSpPr>
        <p:spPr>
          <a:xfrm flipV="1">
            <a:off x="2987824" y="363817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26575C7-D374-4748-8CAD-CA560AD655CB}"/>
              </a:ext>
            </a:extLst>
          </p:cNvPr>
          <p:cNvCxnSpPr/>
          <p:nvPr/>
        </p:nvCxnSpPr>
        <p:spPr>
          <a:xfrm flipV="1">
            <a:off x="2987824" y="350557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128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 server keeps a table that maintains a sequence of "view"</a:t>
            </a:r>
          </a:p>
          <a:p>
            <a:pPr lvl="1"/>
            <a:r>
              <a:rPr kumimoji="1" lang="en-US" altLang="zh-CN" dirty="0"/>
              <a:t>Each view contains the view number, the primary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server, and the backup server</a:t>
            </a:r>
          </a:p>
          <a:p>
            <a:r>
              <a:rPr kumimoji="1" lang="en-US" altLang="zh-CN" dirty="0"/>
              <a:t>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alerts each server as to whether it's the primary 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backup </a:t>
            </a:r>
          </a:p>
          <a:p>
            <a:r>
              <a:rPr kumimoji="1" lang="en-US" altLang="zh-CN" dirty="0"/>
              <a:t>Upon receiving any updates, the primary will receive an 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the backup before responding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(just as before)    </a:t>
            </a:r>
            <a:endParaRPr kumimoji="1" lang="zh-CN" altLang="en-US" dirty="0"/>
          </a:p>
          <a:p>
            <a:r>
              <a:rPr kumimoji="1" lang="en-US" altLang="zh-CN" dirty="0"/>
              <a:t>Coordinators make requests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asking who is primary</a:t>
            </a:r>
          </a:p>
          <a:p>
            <a:pPr lvl="1"/>
            <a:r>
              <a:rPr kumimoji="1" lang="en-US" altLang="zh-CN" dirty="0"/>
              <a:t>Coordinators then contact the primary  </a:t>
            </a:r>
            <a:endParaRPr kumimoji="1" lang="zh-CN" altLang="en-US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60174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04" y="4744226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/>
          <p:cNvCxnSpPr>
            <a:stCxn id="11" idx="3"/>
            <a:endCxn id="12" idx="1"/>
          </p:cNvCxnSpPr>
          <p:nvPr/>
        </p:nvCxnSpPr>
        <p:spPr>
          <a:xfrm flipV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11" idx="3"/>
            <a:endCxn id="13" idx="1"/>
          </p:cNvCxnSpPr>
          <p:nvPr/>
        </p:nvCxnSpPr>
        <p:spPr>
          <a:xfrm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 rot="20442566">
            <a:off x="5383625" y="1954313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245948">
            <a:off x="5436095" y="280949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backup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3783" y="1462201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49" name="曲线连接符 48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62274"/>
            <a:ext cx="283511" cy="26211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5" name="直线箭头连接符 54"/>
          <p:cNvCxnSpPr>
            <a:stCxn id="12" idx="1"/>
            <a:endCxn id="11" idx="3"/>
          </p:cNvCxnSpPr>
          <p:nvPr/>
        </p:nvCxnSpPr>
        <p:spPr>
          <a:xfrm flipH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/>
          <p:cNvCxnSpPr>
            <a:stCxn id="13" idx="1"/>
            <a:endCxn id="11" idx="3"/>
          </p:cNvCxnSpPr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灯片编号占位符 3">
            <a:extLst>
              <a:ext uri="{FF2B5EF4-FFF2-40B4-BE49-F238E27FC236}">
                <a16:creationId xmlns:a16="http://schemas.microsoft.com/office/drawing/2014/main" id="{3F2BC79B-9292-0B41-8686-05E50632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65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2" grpId="1"/>
      <p:bldP spid="23" grpId="0"/>
      <p:bldP spid="23" grpId="1"/>
      <p:bldP spid="24" grpId="0"/>
      <p:bldP spid="25" grpId="0"/>
      <p:bldP spid="26" grpId="0" animBg="1"/>
      <p:bldP spid="45" grpId="0"/>
      <p:bldP spid="4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 fontScale="92500"/>
          </a:bodyPr>
          <a:lstStyle/>
          <a:p>
            <a:r>
              <a:rPr kumimoji="1" lang="en-US" altLang="zh-CN" sz="1900" dirty="0"/>
              <a:t>To discover failures</a:t>
            </a:r>
          </a:p>
          <a:p>
            <a:pPr lvl="1"/>
            <a:r>
              <a:rPr kumimoji="1" lang="en-US" altLang="zh-CN" sz="1900" dirty="0"/>
              <a:t>Replicas ping to the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If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misses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N pings in a row, it deems a server to be dead </a:t>
            </a:r>
          </a:p>
          <a:p>
            <a:r>
              <a:rPr kumimoji="1" lang="en-US" altLang="zh-CN" sz="1900" dirty="0"/>
              <a:t>Basic failure (actual worker crash):     </a:t>
            </a:r>
          </a:p>
          <a:p>
            <a:pPr lvl="1"/>
            <a:r>
              <a:rPr kumimoji="1" lang="en-US" altLang="zh-CN" sz="1900" dirty="0"/>
              <a:t>1. Primary fails; pings cease    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2.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lets S2 know it's primary, and it handles any client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requests</a:t>
            </a:r>
            <a:endParaRPr kumimoji="1" lang="zh-CN" altLang="en-US" sz="1900" dirty="0"/>
          </a:p>
          <a:p>
            <a:pPr lvl="2"/>
            <a:r>
              <a:rPr kumimoji="1" lang="en-US" altLang="zh-CN" sz="1900" dirty="0"/>
              <a:t>Before S2 knowing it's the primary, it will simply </a:t>
            </a:r>
            <a:r>
              <a:rPr kumimoji="1" lang="en-US" altLang="zh-CN" sz="1900" dirty="0">
                <a:solidFill>
                  <a:srgbClr val="C00000"/>
                </a:solidFill>
              </a:rPr>
              <a:t>reject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requests that come directly from coordinators    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3. View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will eventually recruit a new idle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server to act as backup</a:t>
            </a:r>
            <a:endParaRPr kumimoji="1" lang="zh-CN" altLang="en-US" sz="1900" dirty="0"/>
          </a:p>
          <a:p>
            <a:pPr lvl="1"/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92611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9511" y="4916115"/>
            <a:ext cx="8878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" name="矩形 2"/>
          <p:cNvSpPr/>
          <p:nvPr/>
        </p:nvSpPr>
        <p:spPr>
          <a:xfrm>
            <a:off x="6358382" y="2353444"/>
            <a:ext cx="26994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</p:spTree>
    <p:extLst>
      <p:ext uri="{BB962C8B-B14F-4D97-AF65-F5344CB8AC3E}">
        <p14:creationId xmlns:p14="http://schemas.microsoft.com/office/powerpoint/2010/main" val="1752978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-86749" y="4653048"/>
            <a:ext cx="9505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DengXian" panose="02010600030101010101" pitchFamily="2" charset="-122"/>
                <a:ea typeface="DengXian" panose="02010600030101010101" pitchFamily="2" charset="-122"/>
                <a:cs typeface="Myriad Pro Light SemiCond"/>
              </a:rPr>
              <a:t>before S</a:t>
            </a:r>
            <a:r>
              <a:rPr lang="en-US" altLang="zh-CN" sz="2400" baseline="-25000" dirty="0">
                <a:latin typeface="DengXian" panose="02010600030101010101" pitchFamily="2" charset="-122"/>
                <a:ea typeface="DengXian" panose="02010600030101010101" pitchFamily="2" charset="-122"/>
                <a:cs typeface="Myriad Pro Light SemiCond"/>
              </a:rPr>
              <a:t>2</a:t>
            </a:r>
            <a:r>
              <a:rPr lang="en-US" altLang="zh-CN" sz="2400" dirty="0">
                <a:latin typeface="DengXian" panose="02010600030101010101" pitchFamily="2" charset="-122"/>
                <a:ea typeface="DengXian" panose="02010600030101010101" pitchFamily="2" charset="-122"/>
                <a:cs typeface="Myriad Pro Light SemiCond"/>
              </a:rPr>
              <a:t> knows it's primary, it will </a:t>
            </a:r>
            <a:r>
              <a:rPr lang="en-US" altLang="zh-CN" sz="2400" dirty="0">
                <a:solidFill>
                  <a:srgbClr val="C0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Myriad Pro Light SemiCond"/>
              </a:rPr>
              <a:t>reject</a:t>
            </a:r>
            <a:r>
              <a:rPr lang="en-US" altLang="zh-CN" sz="2400" dirty="0">
                <a:latin typeface="DengXian" panose="02010600030101010101" pitchFamily="2" charset="-122"/>
                <a:ea typeface="DengXian" panose="02010600030101010101" pitchFamily="2" charset="-122"/>
                <a:cs typeface="Myriad Pro Light SemiCond"/>
              </a:rPr>
              <a:t> any requests from clients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6" name="矩形 35"/>
          <p:cNvSpPr/>
          <p:nvPr/>
        </p:nvSpPr>
        <p:spPr>
          <a:xfrm>
            <a:off x="7311273" y="3214357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rot="1266714">
            <a:off x="5508104" y="282687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3" name="直线箭头连接符 22"/>
          <p:cNvCxnSpPr/>
          <p:nvPr/>
        </p:nvCxnSpPr>
        <p:spPr>
          <a:xfrm flipH="1" flipV="1">
            <a:off x="4846177" y="2757782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曲线连接符 15"/>
          <p:cNvCxnSpPr>
            <a:endCxn id="4" idx="2"/>
          </p:cNvCxnSpPr>
          <p:nvPr/>
        </p:nvCxnSpPr>
        <p:spPr>
          <a:xfrm rot="10800000">
            <a:off x="2231741" y="3073524"/>
            <a:ext cx="5062709" cy="787436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3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  <p:bldP spid="29" grpId="1"/>
      <p:bldP spid="30" grpId="0"/>
      <p:bldP spid="30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Rules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Primary must wait for backup to accept each request    </a:t>
            </a:r>
          </a:p>
          <a:p>
            <a:r>
              <a:rPr kumimoji="1" lang="en-US" altLang="zh-CN" dirty="0"/>
              <a:t>Non-primary must reject direct coordinator requests</a:t>
            </a:r>
          </a:p>
          <a:p>
            <a:pPr lvl="1"/>
            <a:r>
              <a:rPr kumimoji="1" lang="en-US" altLang="zh-CN" dirty="0"/>
              <a:t>That's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 happened in the earlier failure, in the interim 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failure and S2 hearing that it was primary</a:t>
            </a:r>
            <a:endParaRPr kumimoji="1" lang="zh-CN" altLang="en-US" dirty="0"/>
          </a:p>
          <a:p>
            <a:r>
              <a:rPr kumimoji="1" lang="en-US" altLang="zh-CN" dirty="0"/>
              <a:t>Primary must reject forwarded requests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i.e., it won't accept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update from the backup</a:t>
            </a:r>
            <a:endParaRPr kumimoji="1" lang="zh-CN" altLang="en-US" dirty="0"/>
          </a:p>
          <a:p>
            <a:r>
              <a:rPr kumimoji="1" lang="en-US" altLang="zh-CN" dirty="0"/>
              <a:t>Primary in view </a:t>
            </a:r>
            <a:r>
              <a:rPr kumimoji="1" lang="en-US" altLang="zh-CN" i="1" dirty="0" err="1"/>
              <a:t>i</a:t>
            </a:r>
            <a:r>
              <a:rPr kumimoji="1" lang="en-US" altLang="zh-CN" dirty="0"/>
              <a:t> must have been primary or backup in view </a:t>
            </a:r>
            <a:r>
              <a:rPr kumimoji="1" lang="en-US" altLang="zh-CN" i="1" dirty="0"/>
              <a:t>i-1</a:t>
            </a:r>
            <a:r>
              <a:rPr kumimoji="1" lang="en-US" altLang="zh-CN" dirty="0"/>
              <a:t>   </a:t>
            </a:r>
            <a:endParaRPr lang="en-US" altLang="zh-CN" dirty="0"/>
          </a:p>
          <a:p>
            <a:pPr lvl="1"/>
            <a:endParaRPr kumimoji="1" lang="zh-CN" altLang="en-US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07171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7200" y="4873724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6494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49266" y="1467864"/>
            <a:ext cx="2653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  <p:sp>
        <p:nvSpPr>
          <p:cNvPr id="29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AD29CB-4ECC-B14F-BA32-1815230A3628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377A782-E665-5D4E-9660-5809A1ED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784A2D10-7D17-B748-A1A8-EAE389E7AE47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516218" y="1860984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93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505141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before </a:t>
            </a:r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2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it's the primary? </a:t>
            </a:r>
          </a:p>
          <a:p>
            <a:pPr algn="ctr"/>
            <a:endParaRPr lang="en-US" altLang="zh-CN" sz="22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14239" y="146568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87289" y="1825287"/>
            <a:ext cx="2553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makes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primary</a:t>
            </a:r>
          </a:p>
        </p:txBody>
      </p:sp>
      <p:cxnSp>
        <p:nvCxnSpPr>
          <p:cNvPr id="29" name="直线箭头连接符 28"/>
          <p:cNvCxnSpPr/>
          <p:nvPr/>
        </p:nvCxnSpPr>
        <p:spPr>
          <a:xfrm flipH="1" flipV="1">
            <a:off x="4860032" y="2569468"/>
            <a:ext cx="1723036" cy="65880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 rot="1266714">
            <a:off x="5508104" y="269359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 rot="313494">
            <a:off x="3777089" y="3778651"/>
            <a:ext cx="204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7544" y="429766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it's okay! S2 will act as backup </a:t>
            </a:r>
            <a:endParaRPr lang="zh-CN" altLang="en-US" sz="22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(accept updates from S1, reject coordinator's requests) </a:t>
            </a:r>
          </a:p>
        </p:txBody>
      </p:sp>
      <p:sp>
        <p:nvSpPr>
          <p:cNvPr id="33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65BD2F0-FE78-4B42-BDA6-A52A83E0C51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5D49E1DA-0CA3-AA40-9208-CFC6750A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308346B-1BC0-3241-8419-C5AD685E5E65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83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6" grpId="0"/>
      <p:bldP spid="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4916115"/>
            <a:ext cx="80752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after S2 knows it's the primary, </a:t>
            </a:r>
            <a:endParaRPr lang="zh-CN" altLang="en-US" sz="22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2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but S1 also thinks it is?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59702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457200" y="4203153"/>
            <a:ext cx="8462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also okay! S1 won't be able to act as primary </a:t>
            </a:r>
            <a:endParaRPr lang="zh-CN" altLang="en-US" sz="22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2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(can't accept client requests because it won't get ACKs from S2) </a:t>
            </a:r>
          </a:p>
        </p:txBody>
      </p:sp>
      <p:sp>
        <p:nvSpPr>
          <p:cNvPr id="30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 rot="21154324">
            <a:off x="2255816" y="1237637"/>
            <a:ext cx="3097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zh-CN" altLang="en-US" sz="1600" baseline="-250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(Cannot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get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ACK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from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2CF4787-1A36-3F47-939A-077A5659752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6D67E92C-D72C-A54C-90AF-F7F6F422C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CC091ECE-21B4-7648-BFAE-54E10C3635F9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33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7" grpId="0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Consider S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 being Partitioned from the 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D69EF60-0524-D946-A2C0-DF5616839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5229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1900" dirty="0"/>
              <a:t>Before S2 hears about View #2:       </a:t>
            </a:r>
          </a:p>
          <a:p>
            <a:pPr lvl="1"/>
            <a:r>
              <a:rPr kumimoji="1" lang="en-US" altLang="zh-CN" sz="1900" dirty="0"/>
              <a:t>S1 can process operations from coordinators, S2 will accept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forwarded requests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S2 will reject operations from coordinators who have heard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about view #2    </a:t>
            </a:r>
          </a:p>
          <a:p>
            <a:r>
              <a:rPr kumimoji="1" lang="en-US" altLang="zh-CN" sz="1900" dirty="0"/>
              <a:t>After S2 hears about View #2:  </a:t>
            </a:r>
          </a:p>
          <a:p>
            <a:pPr lvl="1"/>
            <a:r>
              <a:rPr kumimoji="1" lang="en-US" altLang="zh-CN" sz="1900" dirty="0"/>
              <a:t>If S1 receives coordinator requests, it will forward.  S2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will reject (not ACK), so S1 can no longer act as primary     </a:t>
            </a:r>
            <a:endParaRPr kumimoji="1" lang="zh-CN" altLang="en-US" sz="1900" dirty="0"/>
          </a:p>
          <a:p>
            <a:pPr lvl="1"/>
            <a:r>
              <a:rPr kumimoji="1" lang="en-US" altLang="zh-CN" sz="1900" dirty="0"/>
              <a:t>S1 will send error to coordinator, coordinator will ask VS for new view, learn about view #2, and coordinator will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re-send to S2</a:t>
            </a:r>
            <a:endParaRPr kumimoji="1" lang="zh-CN" altLang="en-US" sz="1900" dirty="0"/>
          </a:p>
          <a:p>
            <a:r>
              <a:rPr kumimoji="1" lang="en-US" altLang="zh-CN" sz="1900" dirty="0"/>
              <a:t>The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commit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point of switch-over:</a:t>
            </a:r>
          </a:p>
          <a:p>
            <a:pPr lvl="1"/>
            <a:r>
              <a:rPr kumimoji="1" lang="en-US" altLang="zh-CN" sz="1900" dirty="0"/>
              <a:t>W</a:t>
            </a:r>
            <a:r>
              <a:rPr kumimoji="1" lang="en" altLang="zh-CN" sz="1900" dirty="0"/>
              <a:t>hen S2 hears about View #2</a:t>
            </a:r>
            <a:endParaRPr kumimoji="1" lang="zh-CN" altLang="en-US" sz="1900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1607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fails?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rgbClr val="FF9300">
              <a:alpha val="65000"/>
            </a:srgbClr>
          </a:solidFill>
          <a:ln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560" y="4292723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if view server fails?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4416" y="1460271"/>
            <a:ext cx="792088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26" idx="1"/>
            <a:endCxn id="11" idx="3"/>
          </p:cNvCxnSpPr>
          <p:nvPr/>
        </p:nvCxnSpPr>
        <p:spPr>
          <a:xfrm flipH="1">
            <a:off x="4860032" y="1856315"/>
            <a:ext cx="2444384" cy="82116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172277" y="2179811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19322"/>
            <a:ext cx="283511" cy="26211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745CEA9-16DC-254C-BB3A-D63F528734EC}"/>
              </a:ext>
            </a:extLst>
          </p:cNvPr>
          <p:cNvSpPr/>
          <p:nvPr/>
        </p:nvSpPr>
        <p:spPr>
          <a:xfrm>
            <a:off x="3328901" y="4844828"/>
            <a:ext cx="2270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We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need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Paxos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5111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 err="1">
                <a:solidFill>
                  <a:srgbClr val="C00000"/>
                </a:solidFill>
                <a:ea typeface="+mn-ea"/>
              </a:rPr>
              <a:t>Paxos</a:t>
            </a:r>
            <a:endParaRPr kumimoji="0" lang="en-US" altLang="zh-CN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Distributed consensus mechanism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6894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Leslie </a:t>
            </a:r>
            <a:r>
              <a:rPr kumimoji="1" lang="en-US" altLang="zh-CN" dirty="0" err="1"/>
              <a:t>Lamport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73325"/>
            <a:ext cx="2736304" cy="37105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5360" y="5050906"/>
            <a:ext cx="8608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/>
              <a:t>http://</a:t>
            </a:r>
            <a:r>
              <a:rPr lang="en-US" altLang="zh-CN" i="1" dirty="0" err="1"/>
              <a:t>ipads.se.sjtu.edu.cn</a:t>
            </a:r>
            <a:r>
              <a:rPr lang="en-US" altLang="zh-CN" i="1" dirty="0"/>
              <a:t>/courses/</a:t>
            </a:r>
            <a:r>
              <a:rPr lang="en-US" altLang="zh-CN" i="1" dirty="0" err="1"/>
              <a:t>cse</a:t>
            </a:r>
            <a:r>
              <a:rPr lang="en-US" altLang="zh-CN" i="1" dirty="0"/>
              <a:t>-g/2012f/</a:t>
            </a:r>
            <a:r>
              <a:rPr lang="en-US" altLang="zh-CN" i="1" dirty="0" err="1"/>
              <a:t>Schedule_files</a:t>
            </a:r>
            <a:r>
              <a:rPr lang="en-US" altLang="zh-CN" i="1" dirty="0"/>
              <a:t>/</a:t>
            </a:r>
            <a:r>
              <a:rPr lang="en-US" altLang="zh-CN" i="1" dirty="0" err="1"/>
              <a:t>paxos-simple.pdf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273506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3566314" y="2720504"/>
            <a:ext cx="1694148" cy="1089803"/>
            <a:chOff x="3276496" y="3419714"/>
            <a:chExt cx="1896936" cy="1201097"/>
          </a:xfrm>
        </p:grpSpPr>
        <p:sp>
          <p:nvSpPr>
            <p:cNvPr id="7" name="Cloud 15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8" name="Rectangle 16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9" name="内容占位符 2"/>
          <p:cNvSpPr txBox="1">
            <a:spLocks/>
          </p:cNvSpPr>
          <p:nvPr/>
        </p:nvSpPr>
        <p:spPr>
          <a:xfrm>
            <a:off x="315706" y="437037"/>
            <a:ext cx="807271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  <a:buFont typeface="Arial" pitchFamily="34" charset="0"/>
              <a:buNone/>
            </a:pPr>
            <a:r>
              <a:rPr lang="en-US" altLang="zh-CN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properties: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correct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fault-tolerance</a:t>
            </a:r>
            <a:endParaRPr lang="en-US" altLang="zh-CN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guaranteed </a:t>
            </a:r>
            <a:r>
              <a:rPr lang="en-US" altLang="zh-TW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termination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(i.e.,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lack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availability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guarantee)</a:t>
            </a:r>
            <a:endParaRPr lang="en-US" altLang="zh-TW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"/>
          <p:cNvSpPr/>
          <p:nvPr/>
        </p:nvSpPr>
        <p:spPr>
          <a:xfrm>
            <a:off x="1397000" y="3018504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4997500" y="2808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3537000" y="3673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2677314" y="2232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804314" y="2359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2931314" y="2486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5124500" y="2935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11"/>
          <p:cNvSpPr/>
          <p:nvPr/>
        </p:nvSpPr>
        <p:spPr>
          <a:xfrm>
            <a:off x="5251500" y="3062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664000" y="3800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13"/>
          <p:cNvSpPr/>
          <p:nvPr/>
        </p:nvSpPr>
        <p:spPr>
          <a:xfrm>
            <a:off x="3791000" y="3927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2486815" y="2022004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1714500" y="4701641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one machine may serve several roles</a:t>
            </a:r>
          </a:p>
        </p:txBody>
      </p:sp>
      <p:sp>
        <p:nvSpPr>
          <p:cNvPr id="22" name="Rectangle 20"/>
          <p:cNvSpPr/>
          <p:nvPr/>
        </p:nvSpPr>
        <p:spPr>
          <a:xfrm>
            <a:off x="3627710" y="1840159"/>
            <a:ext cx="444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Goal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have all acceptors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to a value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associated with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proposal</a:t>
            </a:r>
            <a:endParaRPr lang="en-US" altLang="zh-CN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2521939" y="322850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22"/>
          <p:cNvCxnSpPr/>
          <p:nvPr/>
        </p:nvCxnSpPr>
        <p:spPr>
          <a:xfrm flipV="1">
            <a:off x="3048000" y="295850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3"/>
          <p:cNvSpPr/>
          <p:nvPr/>
        </p:nvSpPr>
        <p:spPr>
          <a:xfrm>
            <a:off x="5328812" y="3790544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6" name="Straight Arrow Connector 24"/>
          <p:cNvCxnSpPr/>
          <p:nvPr/>
        </p:nvCxnSpPr>
        <p:spPr>
          <a:xfrm flipV="1">
            <a:off x="5932618" y="352054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06A32B9-E53F-4A48-A594-780D3D7B3C43}"/>
              </a:ext>
            </a:extLst>
          </p:cNvPr>
          <p:cNvSpPr txBox="1"/>
          <p:nvPr/>
        </p:nvSpPr>
        <p:spPr>
          <a:xfrm>
            <a:off x="6967283" y="2625431"/>
            <a:ext cx="15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E.g.,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a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view</a:t>
            </a:r>
            <a:endParaRPr lang="zh-CN" altLang="en-US" sz="2000" dirty="0">
              <a:solidFill>
                <a:prstClr val="black"/>
              </a:solidFill>
              <a:highlight>
                <a:srgbClr val="FFFF00"/>
              </a:highligh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Players</a:t>
            </a:r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63157" y="2187115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Get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run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elected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Coordinator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3063157" y="3264666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Remember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state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of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any majority of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Acceptors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157" y="4342219"/>
            <a:ext cx="4699000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When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agreement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has been reached,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Learner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executes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and/or sends a response back to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3157" y="1417340"/>
            <a:ext cx="198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makes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9177" y="141734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29177" y="2187115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75656" y="3264667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19177" y="4342219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368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 Approach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181366"/>
            <a:ext cx="7048500" cy="2982179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decides to be the </a:t>
            </a:r>
            <a:r>
              <a:rPr lang="en-US" altLang="zh-CN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proposes a value and solicits acceptance from </a:t>
            </a: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(majority)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announces result or try again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16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079500" y="3238500"/>
            <a:ext cx="65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&gt;1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become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simultaneously?</a:t>
            </a:r>
          </a:p>
        </p:txBody>
      </p:sp>
      <p:sp>
        <p:nvSpPr>
          <p:cNvPr id="6" name="Rectangle 4"/>
          <p:cNvSpPr/>
          <p:nvPr/>
        </p:nvSpPr>
        <p:spPr>
          <a:xfrm>
            <a:off x="1853500" y="3762923"/>
            <a:ext cx="456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there is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network partition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?</a:t>
            </a:r>
          </a:p>
        </p:txBody>
      </p:sp>
      <p:sp>
        <p:nvSpPr>
          <p:cNvPr id="7" name="Rectangle 5"/>
          <p:cNvSpPr/>
          <p:nvPr/>
        </p:nvSpPr>
        <p:spPr>
          <a:xfrm>
            <a:off x="1587500" y="4246134"/>
            <a:ext cx="62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in the middle of solicitation?</a:t>
            </a:r>
          </a:p>
        </p:txBody>
      </p:sp>
      <p:sp>
        <p:nvSpPr>
          <p:cNvPr id="8" name="Rectangle 6"/>
          <p:cNvSpPr/>
          <p:nvPr/>
        </p:nvSpPr>
        <p:spPr>
          <a:xfrm>
            <a:off x="7334250" y="5071634"/>
            <a:ext cx="60325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45500" y="4762500"/>
            <a:ext cx="483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after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deciding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but before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announcing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results?</a:t>
            </a:r>
          </a:p>
        </p:txBody>
      </p:sp>
    </p:spTree>
    <p:extLst>
      <p:ext uri="{BB962C8B-B14F-4D97-AF65-F5344CB8AC3E}">
        <p14:creationId xmlns:p14="http://schemas.microsoft.com/office/powerpoint/2010/main" val="388491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ＭＳ Ｐゴシック" panose="020B0600070205080204" pitchFamily="34" charset="-128"/>
              </a:rPr>
              <a:t>Political Science 101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 err="1">
                <a:ea typeface="ＭＳ Ｐゴシック" panose="020B0600070205080204" pitchFamily="34" charset="-128"/>
              </a:rPr>
              <a:t>Paxos</a:t>
            </a:r>
            <a:r>
              <a:rPr lang="en-US" altLang="zh-CN" dirty="0">
                <a:ea typeface="ＭＳ Ｐゴシック" panose="020B0600070205080204" pitchFamily="34" charset="-128"/>
              </a:rPr>
              <a:t> has </a:t>
            </a:r>
            <a:r>
              <a:rPr lang="en-US" altLang="zh-CN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rounds</a:t>
            </a:r>
            <a:r>
              <a:rPr lang="en-US" altLang="zh-CN" dirty="0">
                <a:ea typeface="ＭＳ Ｐゴシック" panose="020B0600070205080204" pitchFamily="34" charset="-128"/>
              </a:rPr>
              <a:t>; each round has a unique ID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(N)</a:t>
            </a:r>
          </a:p>
          <a:p>
            <a:r>
              <a:rPr lang="en-US" altLang="zh-CN" dirty="0">
                <a:ea typeface="ＭＳ Ｐゴシック" panose="020B0600070205080204" pitchFamily="34" charset="-128"/>
              </a:rPr>
              <a:t>Rounds are </a:t>
            </a:r>
            <a:r>
              <a:rPr lang="en-US" altLang="zh-CN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asynchronous</a:t>
            </a:r>
          </a:p>
          <a:p>
            <a:pPr lvl="1"/>
            <a:r>
              <a:rPr lang="en-US" altLang="zh-CN" dirty="0">
                <a:ea typeface="ＭＳ Ｐゴシック" panose="020B0600070205080204" pitchFamily="34" charset="-128"/>
              </a:rPr>
              <a:t>Time synchronization not required</a:t>
            </a:r>
          </a:p>
          <a:p>
            <a:pPr lvl="1"/>
            <a:r>
              <a:rPr lang="en-US" altLang="zh-CN" dirty="0">
                <a:ea typeface="ＭＳ Ｐゴシック" panose="020B0600070205080204" pitchFamily="34" charset="-128"/>
              </a:rPr>
              <a:t>If you are in round </a:t>
            </a:r>
            <a:r>
              <a:rPr lang="en-US" altLang="zh-CN" i="1" dirty="0">
                <a:ea typeface="ＭＳ Ｐゴシック" panose="020B0600070205080204" pitchFamily="34" charset="-128"/>
              </a:rPr>
              <a:t>j </a:t>
            </a:r>
            <a:r>
              <a:rPr lang="en-US" altLang="zh-CN" dirty="0">
                <a:ea typeface="ＭＳ Ｐゴシック" panose="020B0600070205080204" pitchFamily="34" charset="-128"/>
              </a:rPr>
              <a:t>and hear a message from round </a:t>
            </a:r>
            <a:r>
              <a:rPr lang="en-US" altLang="zh-CN" i="1" dirty="0">
                <a:ea typeface="ＭＳ Ｐゴシック" panose="020B0600070205080204" pitchFamily="34" charset="-128"/>
              </a:rPr>
              <a:t>j+1</a:t>
            </a:r>
            <a:r>
              <a:rPr lang="en-US" altLang="zh-CN" dirty="0">
                <a:ea typeface="ＭＳ Ｐゴシック" panose="020B0600070205080204" pitchFamily="34" charset="-128"/>
              </a:rPr>
              <a:t>, abort everything and move over to round </a:t>
            </a:r>
            <a:r>
              <a:rPr lang="en-US" altLang="zh-CN" i="1" dirty="0">
                <a:ea typeface="ＭＳ Ｐゴシック" panose="020B0600070205080204" pitchFamily="34" charset="-128"/>
              </a:rPr>
              <a:t>j+1</a:t>
            </a:r>
          </a:p>
          <a:p>
            <a:pPr lvl="1"/>
            <a:r>
              <a:rPr lang="en-US" altLang="zh-CN" dirty="0">
                <a:ea typeface="ＭＳ Ｐゴシック" panose="020B0600070205080204" pitchFamily="34" charset="-128"/>
              </a:rPr>
              <a:t>Use timeouts; may be pessimistic</a:t>
            </a:r>
          </a:p>
          <a:p>
            <a:r>
              <a:rPr lang="en-US" altLang="zh-CN" dirty="0">
                <a:ea typeface="ＭＳ Ｐゴシック" panose="020B0600070205080204" pitchFamily="34" charset="-128"/>
              </a:rPr>
              <a:t>Each round itself broken into </a:t>
            </a:r>
            <a:r>
              <a:rPr lang="en-US" altLang="zh-CN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phases</a:t>
            </a:r>
            <a:r>
              <a:rPr lang="en-US" altLang="zh-CN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endParaRPr lang="zh-CN" altLang="en-US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zh-CN" dirty="0">
                <a:ea typeface="ＭＳ Ｐゴシック" panose="020B0600070205080204" pitchFamily="34" charset="-128"/>
              </a:rPr>
              <a:t>Phases</a:t>
            </a:r>
            <a:r>
              <a:rPr lang="zh-CN" altLang="en-US" dirty="0">
                <a:ea typeface="ＭＳ Ｐゴシック" panose="020B0600070205080204" pitchFamily="34" charset="-128"/>
              </a:rPr>
              <a:t> </a:t>
            </a:r>
            <a:r>
              <a:rPr lang="en-US" altLang="zh-CN" dirty="0">
                <a:ea typeface="ＭＳ Ｐゴシック" panose="020B0600070205080204" pitchFamily="34" charset="-128"/>
              </a:rPr>
              <a:t>are also asynchronous</a:t>
            </a:r>
          </a:p>
        </p:txBody>
      </p:sp>
    </p:spTree>
    <p:extLst>
      <p:ext uri="{BB962C8B-B14F-4D97-AF65-F5344CB8AC3E}">
        <p14:creationId xmlns:p14="http://schemas.microsoft.com/office/powerpoint/2010/main" val="3316711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048500" cy="635000"/>
          </a:xfrm>
        </p:spPr>
        <p:txBody>
          <a:bodyPr>
            <a:normAutofit/>
          </a:bodyPr>
          <a:lstStyle/>
          <a:p>
            <a:pPr marL="367756" indent="-320133" algn="ctr">
              <a:buClr>
                <a:srgbClr val="FF0066"/>
              </a:buClr>
              <a:buNone/>
            </a:pP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 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7314" y="3067500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6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22"/>
          <p:cNvSpPr/>
          <p:nvPr/>
        </p:nvSpPr>
        <p:spPr>
          <a:xfrm>
            <a:off x="2243077" y="3437758"/>
            <a:ext cx="423923" cy="446690"/>
          </a:xfrm>
          <a:custGeom>
            <a:avLst/>
            <a:gdLst>
              <a:gd name="connsiteX0" fmla="*/ 51508 w 508708"/>
              <a:gd name="connsiteY0" fmla="*/ 536028 h 536028"/>
              <a:gd name="connsiteX1" fmla="*/ 256460 w 508708"/>
              <a:gd name="connsiteY1" fmla="*/ 378373 h 536028"/>
              <a:gd name="connsiteX2" fmla="*/ 4211 w 508708"/>
              <a:gd name="connsiteY2" fmla="*/ 189187 h 536028"/>
              <a:gd name="connsiteX3" fmla="*/ 508708 w 508708"/>
              <a:gd name="connsiteY3" fmla="*/ 0 h 53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08" h="536028">
                <a:moveTo>
                  <a:pt x="51508" y="536028"/>
                </a:moveTo>
                <a:cubicBezTo>
                  <a:pt x="157925" y="486104"/>
                  <a:pt x="264343" y="436180"/>
                  <a:pt x="256460" y="378373"/>
                </a:cubicBezTo>
                <a:cubicBezTo>
                  <a:pt x="248577" y="320566"/>
                  <a:pt x="-37830" y="252249"/>
                  <a:pt x="4211" y="189187"/>
                </a:cubicBezTo>
                <a:cubicBezTo>
                  <a:pt x="46252" y="126125"/>
                  <a:pt x="277480" y="63062"/>
                  <a:pt x="50870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1312468" y="3274279"/>
            <a:ext cx="1039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4265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1a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841854" y="1172802"/>
            <a:ext cx="8181528" cy="1143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creates a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2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send to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en-US" altLang="zh-CN" sz="22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7"/>
          <p:cNvSpPr/>
          <p:nvPr/>
        </p:nvSpPr>
        <p:spPr>
          <a:xfrm>
            <a:off x="2476500" y="2032000"/>
            <a:ext cx="483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is greater than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any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previous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proposal number seen by this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</a:t>
            </a:r>
          </a:p>
        </p:txBody>
      </p:sp>
      <p:grpSp>
        <p:nvGrpSpPr>
          <p:cNvPr id="17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8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0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ectangle 33"/>
          <p:cNvSpPr/>
          <p:nvPr/>
        </p:nvSpPr>
        <p:spPr>
          <a:xfrm>
            <a:off x="4182376" y="3175000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35"/>
          <p:cNvCxnSpPr/>
          <p:nvPr/>
        </p:nvCxnSpPr>
        <p:spPr>
          <a:xfrm>
            <a:off x="5364088" y="1575000"/>
            <a:ext cx="0" cy="42000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42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1b (Prepare)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524000"/>
          </a:xfrm>
        </p:spPr>
        <p:txBody>
          <a:bodyPr>
            <a:normAutofit fontScale="85000" lnSpcReduction="2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  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previous proposal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reply with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past proposal number and value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promise to ignore all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IDs &lt; N</a:t>
            </a: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(proposal is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rejected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18443" y="3175000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5862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2a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543800" cy="1640697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receive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enough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promise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set a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the proposal V can be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decided value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or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new value 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with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chosen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125731" y="3175000"/>
            <a:ext cx="2533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request(N, V)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5284077" y="5080000"/>
            <a:ext cx="2970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1974161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2b (Accept)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239000" cy="1628053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promise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still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holds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register the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accepted message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Proposer/Learners</a:t>
            </a:r>
            <a:endParaRPr lang="en-US" altLang="zh-CN" sz="20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the message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82565" y="3175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 flipV="1">
            <a:off x="4997500" y="4064803"/>
            <a:ext cx="0" cy="824697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6"/>
          <p:cNvCxnSpPr/>
          <p:nvPr/>
        </p:nvCxnSpPr>
        <p:spPr>
          <a:xfrm flipV="1">
            <a:off x="4997500" y="4191000"/>
            <a:ext cx="127000" cy="698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31"/>
          <p:cNvCxnSpPr/>
          <p:nvPr/>
        </p:nvCxnSpPr>
        <p:spPr>
          <a:xfrm flipV="1">
            <a:off x="4997500" y="4309305"/>
            <a:ext cx="262963" cy="58019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38"/>
          <p:cNvSpPr/>
          <p:nvPr/>
        </p:nvSpPr>
        <p:spPr>
          <a:xfrm>
            <a:off x="3744577" y="4318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7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21111023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</a:rPr>
              <a:t>Paxos</a:t>
            </a:r>
            <a:r>
              <a:rPr lang="en-US" altLang="zh-CN" dirty="0">
                <a:solidFill>
                  <a:srgbClr val="C00000"/>
                </a:solidFill>
              </a:rPr>
              <a:t> in Action: Phase 3 (Learn)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6604000" cy="1333501"/>
          </a:xfrm>
        </p:spPr>
        <p:txBody>
          <a:bodyPr vert="horz" lIns="76200" tIns="38100" rIns="76200" bIns="38100" rtlCol="0">
            <a:normAutofit/>
          </a:bodyPr>
          <a:lstStyle/>
          <a:p>
            <a:pPr marL="1419433" indent="-1371810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Learner: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responds to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and/or take action on the request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9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29"/>
          <p:cNvCxnSpPr/>
          <p:nvPr/>
        </p:nvCxnSpPr>
        <p:spPr>
          <a:xfrm>
            <a:off x="2243077" y="4274000"/>
            <a:ext cx="1619238" cy="615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41505780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Setup</a:t>
            </a:r>
            <a:endParaRPr lang="zh-CN" alt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/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Rectangle 27"/>
          <p:cNvSpPr/>
          <p:nvPr/>
        </p:nvSpPr>
        <p:spPr>
          <a:xfrm>
            <a:off x="2738500" y="3746500"/>
            <a:ext cx="4554000" cy="129169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  <p:sp>
        <p:nvSpPr>
          <p:cNvPr id="25" name="Rectangle 28"/>
          <p:cNvSpPr/>
          <p:nvPr/>
        </p:nvSpPr>
        <p:spPr>
          <a:xfrm>
            <a:off x="2603500" y="5012779"/>
            <a:ext cx="40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each round of Paxos, each Node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36576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1143000" y="1079501"/>
            <a:ext cx="7239000" cy="1920999"/>
          </a:xfrm>
        </p:spPr>
        <p:txBody>
          <a:bodyPr>
            <a:normAutofit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node decides to be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chooses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all nodes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endParaRPr lang="en-US" altLang="zh-CN" sz="20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019708"/>
            <a:ext cx="3429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&lt;promise-ok,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</p:txBody>
      </p:sp>
      <p:sp>
        <p:nvSpPr>
          <p:cNvPr id="7" name="Rectangle 47"/>
          <p:cNvSpPr/>
          <p:nvPr/>
        </p:nvSpPr>
        <p:spPr>
          <a:xfrm>
            <a:off x="4621500" y="3012430"/>
            <a:ext cx="3118852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  <a:r>
              <a:rPr lang="en-US" altLang="zh-CN" sz="2000" baseline="-25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h</a:t>
            </a:r>
          </a:p>
        </p:txBody>
      </p:sp>
      <p:cxnSp>
        <p:nvCxnSpPr>
          <p:cNvPr id="8" name="Straight Connector 19"/>
          <p:cNvCxnSpPr/>
          <p:nvPr/>
        </p:nvCxnSpPr>
        <p:spPr>
          <a:xfrm>
            <a:off x="1206500" y="2353444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7">
            <a:extLst>
              <a:ext uri="{FF2B5EF4-FFF2-40B4-BE49-F238E27FC236}">
                <a16:creationId xmlns:a16="http://schemas.microsoft.com/office/drawing/2014/main" id="{BBE18394-4874-8347-ADF4-2E098BF3583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0529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079500"/>
            <a:ext cx="7239000" cy="2914681"/>
          </a:xfrm>
        </p:spPr>
        <p:txBody>
          <a:bodyPr>
            <a:normAutofit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Upon receiving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3955812"/>
            <a:ext cx="3175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&lt;accept-ok&gt;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1490000"/>
            <a:ext cx="5648796" cy="105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!=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null,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the value of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received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18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 = null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then Leader can pick any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>
          <a:xfrm>
            <a:off x="1587500" y="2984500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cxnSp>
        <p:nvCxnSpPr>
          <p:cNvPr id="9" name="Straight Connector 49"/>
          <p:cNvCxnSpPr/>
          <p:nvPr/>
        </p:nvCxnSpPr>
        <p:spPr>
          <a:xfrm>
            <a:off x="1206500" y="3429000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7">
            <a:extLst>
              <a:ext uri="{FF2B5EF4-FFF2-40B4-BE49-F238E27FC236}">
                <a16:creationId xmlns:a16="http://schemas.microsoft.com/office/drawing/2014/main" id="{ED81B55B-D913-A545-81C3-ABD1C08CFA67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8154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345332"/>
            <a:ext cx="7605464" cy="2648849"/>
          </a:xfrm>
        </p:spPr>
        <p:txBody>
          <a:bodyPr>
            <a:normAutofit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150000"/>
              </a:lnSpc>
              <a:buClr>
                <a:srgbClr val="FF0066"/>
              </a:buClr>
              <a:buNone/>
            </a:pPr>
            <a:endParaRPr lang="en-US" altLang="zh-CN" sz="2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1954341"/>
            <a:ext cx="3560564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&lt;decide,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139841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8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7">
            <a:extLst>
              <a:ext uri="{FF2B5EF4-FFF2-40B4-BE49-F238E27FC236}">
                <a16:creationId xmlns:a16="http://schemas.microsoft.com/office/drawing/2014/main" id="{48F73C20-3EBF-2541-B593-C67FAB60543E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69733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Rectangle 7"/>
          <p:cNvSpPr/>
          <p:nvPr/>
        </p:nvSpPr>
        <p:spPr>
          <a:xfrm>
            <a:off x="1079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N0:0</a:t>
            </a:r>
          </a:p>
        </p:txBody>
      </p:sp>
      <p:sp>
        <p:nvSpPr>
          <p:cNvPr id="5" name="Rectangle 8"/>
          <p:cNvSpPr/>
          <p:nvPr/>
        </p:nvSpPr>
        <p:spPr>
          <a:xfrm>
            <a:off x="3746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N1:0</a:t>
            </a:r>
          </a:p>
        </p:txBody>
      </p:sp>
      <p:sp>
        <p:nvSpPr>
          <p:cNvPr id="6" name="Rectangle 9"/>
          <p:cNvSpPr/>
          <p:nvPr/>
        </p:nvSpPr>
        <p:spPr>
          <a:xfrm>
            <a:off x="6413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N2:0</a:t>
            </a:r>
          </a:p>
        </p:txBody>
      </p:sp>
      <p:cxnSp>
        <p:nvCxnSpPr>
          <p:cNvPr id="7" name="Straight Arrow Connector 4"/>
          <p:cNvCxnSpPr/>
          <p:nvPr/>
        </p:nvCxnSpPr>
        <p:spPr>
          <a:xfrm>
            <a:off x="2222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2"/>
          <p:cNvCxnSpPr/>
          <p:nvPr/>
        </p:nvCxnSpPr>
        <p:spPr>
          <a:xfrm>
            <a:off x="4586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3"/>
          <p:cNvCxnSpPr/>
          <p:nvPr/>
        </p:nvCxnSpPr>
        <p:spPr>
          <a:xfrm>
            <a:off x="69850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0"/>
          <p:cNvSpPr/>
          <p:nvPr/>
        </p:nvSpPr>
        <p:spPr>
          <a:xfrm>
            <a:off x="1086069" y="5286178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222500" y="2280816"/>
            <a:ext cx="2364001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Freeform 18"/>
          <p:cNvSpPr/>
          <p:nvPr/>
        </p:nvSpPr>
        <p:spPr>
          <a:xfrm flipH="1">
            <a:off x="4586500" y="2344316"/>
            <a:ext cx="2398500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2444796" y="2137891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14" name="Rectangle 14"/>
          <p:cNvSpPr/>
          <p:nvPr/>
        </p:nvSpPr>
        <p:spPr>
          <a:xfrm>
            <a:off x="4609472" y="1896095"/>
            <a:ext cx="114326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</p:txBody>
      </p:sp>
      <p:sp>
        <p:nvSpPr>
          <p:cNvPr id="15" name="Rectangle 15"/>
          <p:cNvSpPr/>
          <p:nvPr/>
        </p:nvSpPr>
        <p:spPr>
          <a:xfrm>
            <a:off x="1079501" y="2534816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6" name="Rectangle 23"/>
          <p:cNvSpPr/>
          <p:nvPr/>
        </p:nvSpPr>
        <p:spPr>
          <a:xfrm>
            <a:off x="7048499" y="2598316"/>
            <a:ext cx="1306269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7" name="Freeform 26"/>
          <p:cNvSpPr/>
          <p:nvPr/>
        </p:nvSpPr>
        <p:spPr>
          <a:xfrm flipH="1">
            <a:off x="2222499" y="3042816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8" name="Rectangle 27"/>
          <p:cNvSpPr/>
          <p:nvPr/>
        </p:nvSpPr>
        <p:spPr>
          <a:xfrm>
            <a:off x="2413000" y="2836391"/>
            <a:ext cx="2159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19" name="Freeform 28"/>
          <p:cNvSpPr/>
          <p:nvPr/>
        </p:nvSpPr>
        <p:spPr>
          <a:xfrm>
            <a:off x="4586500" y="3169817"/>
            <a:ext cx="2413001" cy="270154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0" name="Rectangle 29"/>
          <p:cNvSpPr/>
          <p:nvPr/>
        </p:nvSpPr>
        <p:spPr>
          <a:xfrm>
            <a:off x="4598028" y="2979316"/>
            <a:ext cx="238697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21" name="Freeform 30"/>
          <p:cNvSpPr/>
          <p:nvPr/>
        </p:nvSpPr>
        <p:spPr>
          <a:xfrm>
            <a:off x="2222500" y="3757241"/>
            <a:ext cx="2364001" cy="3510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31"/>
          <p:cNvSpPr/>
          <p:nvPr/>
        </p:nvSpPr>
        <p:spPr>
          <a:xfrm flipH="1">
            <a:off x="4586501" y="3868317"/>
            <a:ext cx="2398500" cy="313779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2406152" y="3550816"/>
            <a:ext cx="201369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4" name="Rectangle 34"/>
          <p:cNvSpPr/>
          <p:nvPr/>
        </p:nvSpPr>
        <p:spPr>
          <a:xfrm>
            <a:off x="4637958" y="3614316"/>
            <a:ext cx="202954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5" name="Rectangle 35"/>
          <p:cNvSpPr/>
          <p:nvPr/>
        </p:nvSpPr>
        <p:spPr>
          <a:xfrm>
            <a:off x="4953000" y="2217316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26" name="Freeform 36"/>
          <p:cNvSpPr/>
          <p:nvPr/>
        </p:nvSpPr>
        <p:spPr>
          <a:xfrm flipH="1">
            <a:off x="2222500" y="4380037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Freeform 37"/>
          <p:cNvSpPr/>
          <p:nvPr/>
        </p:nvSpPr>
        <p:spPr>
          <a:xfrm>
            <a:off x="4586502" y="4508048"/>
            <a:ext cx="2413001" cy="23109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8" name="Rectangle 38"/>
          <p:cNvSpPr/>
          <p:nvPr/>
        </p:nvSpPr>
        <p:spPr>
          <a:xfrm>
            <a:off x="2476500" y="4185816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29" name="Rectangle 39"/>
          <p:cNvSpPr/>
          <p:nvPr/>
        </p:nvSpPr>
        <p:spPr>
          <a:xfrm>
            <a:off x="5098363" y="4296891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30" name="Rectangle 40"/>
          <p:cNvSpPr/>
          <p:nvPr/>
        </p:nvSpPr>
        <p:spPr>
          <a:xfrm>
            <a:off x="1079501" y="3974431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sp>
        <p:nvSpPr>
          <p:cNvPr id="31" name="Rectangle 41"/>
          <p:cNvSpPr/>
          <p:nvPr/>
        </p:nvSpPr>
        <p:spPr>
          <a:xfrm>
            <a:off x="7048501" y="3931816"/>
            <a:ext cx="1168766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cxnSp>
        <p:nvCxnSpPr>
          <p:cNvPr id="32" name="Straight Arrow Connector 21"/>
          <p:cNvCxnSpPr/>
          <p:nvPr/>
        </p:nvCxnSpPr>
        <p:spPr>
          <a:xfrm flipH="1">
            <a:off x="2220042" y="5011316"/>
            <a:ext cx="2366457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44"/>
          <p:cNvCxnSpPr/>
          <p:nvPr/>
        </p:nvCxnSpPr>
        <p:spPr>
          <a:xfrm>
            <a:off x="4586499" y="5074816"/>
            <a:ext cx="2398502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8"/>
          <p:cNvSpPr/>
          <p:nvPr/>
        </p:nvSpPr>
        <p:spPr>
          <a:xfrm>
            <a:off x="2763344" y="4820816"/>
            <a:ext cx="144462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5" name="Rectangle 49"/>
          <p:cNvSpPr/>
          <p:nvPr/>
        </p:nvSpPr>
        <p:spPr>
          <a:xfrm>
            <a:off x="4953000" y="4884316"/>
            <a:ext cx="164608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8A92E198-BE20-B949-9D82-6C45AD9D845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68001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39552" y="1206500"/>
            <a:ext cx="8208912" cy="4318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setups multiple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Failure of the single acceptor halts decision</a:t>
            </a:r>
            <a:endParaRPr lang="en-US" altLang="zh-CN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not accepts the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first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proposal and rejects the rest?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Multiple leaders result in no majority accepting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dies</a:t>
            </a:r>
            <a:endParaRPr lang="en-US" altLang="zh-CN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more than one leader is active?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 both leaders see a </a:t>
            </a: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majority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of promises?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13A8495E-9E10-F84D-9A81-EAD7394D1C4D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40855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7861300" cy="4508500"/>
          </a:xfrm>
        </p:spPr>
        <p:txBody>
          <a:bodyPr>
            <a:no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&lt;promise, …&gt;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majority acceptors receive &lt;accept, N, V&gt;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&lt;accepted, …&gt;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sending promise?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receiving accept?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leader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while sending accept?</a:t>
            </a: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TW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again</a:t>
            </a:r>
          </a:p>
        </p:txBody>
      </p:sp>
      <p:sp>
        <p:nvSpPr>
          <p:cNvPr id="5" name="Rectangle 3"/>
          <p:cNvSpPr/>
          <p:nvPr/>
        </p:nvSpPr>
        <p:spPr>
          <a:xfrm>
            <a:off x="825500" y="2408862"/>
            <a:ext cx="5510645" cy="360040"/>
          </a:xfrm>
          <a:prstGeom prst="rect">
            <a:avLst/>
          </a:prstGeom>
          <a:noFill/>
          <a:ln w="12700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0717D953-405F-0F46-9AAF-489219877F64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35701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2603500"/>
            <a:ext cx="8363272" cy="2921000"/>
          </a:xfrm>
        </p:spPr>
        <p:txBody>
          <a:bodyPr>
            <a:noAutofit/>
          </a:bodyPr>
          <a:lstStyle/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1&gt;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requests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both. Because a majority accepted,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"foo"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chosen. However,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crashes before sending 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2&gt;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2, "bar"&gt;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both, so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"bar"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 </a:t>
            </a:r>
          </a:p>
        </p:txBody>
      </p:sp>
      <p:sp>
        <p:nvSpPr>
          <p:cNvPr id="5" name="Rectangle 3"/>
          <p:cNvSpPr/>
          <p:nvPr/>
        </p:nvSpPr>
        <p:spPr>
          <a:xfrm>
            <a:off x="686249" y="1088101"/>
            <a:ext cx="7845193" cy="12613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Suppose that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also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How does Paxos ensure that the following sequence of events can't happen? What actually happens, and which value is ultimately chosen? 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B1CBFA83-897E-5B42-A9D9-B108B19C9D6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8275433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5042528" y="3984575"/>
            <a:ext cx="164203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240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bar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82F66F5-FCF8-D44E-B0A9-D3CF3C65E28B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2526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4773250" y="3984575"/>
            <a:ext cx="220717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1, foo&gt;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A36C30-1A99-DC4C-A225-58A12041D49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0831900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Could Go Wrong?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Process fails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Majority does not include it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When process restarts, it uses log to retrieve a past decision (if any) and past-seen ballot ids. Tries to know of past decisions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Leader fails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Start another round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Messages dropped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If too flaky, just start another round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Protocol may never end – tough luck!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Impossibility result not violated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If things go well sometime in the future, consensus reached</a:t>
            </a:r>
          </a:p>
        </p:txBody>
      </p:sp>
    </p:spTree>
    <p:extLst>
      <p:ext uri="{BB962C8B-B14F-4D97-AF65-F5344CB8AC3E}">
        <p14:creationId xmlns:p14="http://schemas.microsoft.com/office/powerpoint/2010/main" val="4465915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363272" cy="4318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allows us to ensure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consistent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(total)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ordering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over a set of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events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 a group of nodes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Events = commands / actions / state updates</a:t>
            </a:r>
          </a:p>
          <a:p>
            <a:pPr marL="34394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Each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machine will have the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latest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state or </a:t>
            </a:r>
            <a:b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previous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version of the state</a:t>
            </a:r>
          </a:p>
        </p:txBody>
      </p:sp>
    </p:spTree>
    <p:extLst>
      <p:ext uri="{BB962C8B-B14F-4D97-AF65-F5344CB8AC3E}">
        <p14:creationId xmlns:p14="http://schemas.microsoft.com/office/powerpoint/2010/main" val="16921954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579296" cy="417128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make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change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the system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Tell the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the </a:t>
            </a:r>
            <a:r>
              <a:rPr lang="en-US" altLang="zh-TW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(NOTE: these requests may occur </a:t>
            </a: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concurrently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2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picks its next highest ID and asks proposal to all the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with that ID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3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When the majority of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accept the </a:t>
            </a:r>
            <a:r>
              <a:rPr lang="en-US" altLang="zh-TW" dirty="0">
                <a:latin typeface="Verdana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accepted </a:t>
            </a:r>
            <a:r>
              <a:rPr lang="en-US" altLang="zh-TW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are sent to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learners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learners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do event (e.g., update system state)</a:t>
            </a:r>
          </a:p>
        </p:txBody>
      </p:sp>
    </p:spTree>
    <p:extLst>
      <p:ext uri="{BB962C8B-B14F-4D97-AF65-F5344CB8AC3E}">
        <p14:creationId xmlns:p14="http://schemas.microsoft.com/office/powerpoint/2010/main" val="3845869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for RSM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168134"/>
            <a:ext cx="8928992" cy="4318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RSM requires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consistent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replica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View: &lt;primary, backups&gt; (e.g., </a:t>
            </a:r>
            <a:r>
              <a:rPr lang="en-US" altLang="zh-TW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&lt;node1, node2&gt;</a:t>
            </a:r>
            <a:r>
              <a:rPr lang="en-US" altLang="zh-TW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altLang="zh-CN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active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nodes must agree on the sequence of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changes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&lt;vid-1, primary, backups&gt;, . . .</a:t>
            </a:r>
            <a:endParaRPr lang="en-US" altLang="zh-CN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agree on the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&lt;primary,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backups&gt;</a:t>
            </a:r>
            <a:endParaRPr lang="en-US" altLang="zh-CN" b="1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Each Paxos instance agree to a single </a:t>
            </a: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(</a:t>
            </a:r>
            <a:r>
              <a:rPr lang="en-US" altLang="zh-TW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e.g., </a:t>
            </a:r>
            <a:r>
              <a:rPr lang="en-US" altLang="zh-TW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&lt;2, Node1, Node2&gt;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0" lvl="1" indent="-415244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b="1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itself can also be used to implement RSM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E.g., agree on the state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Usually inefficient: e.g., two RTTs to agree on a value</a:t>
            </a:r>
          </a:p>
          <a:p>
            <a:pPr marL="0" lvl="1" indent="-415244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CN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98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5111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Raft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Distributed consensus mechanism</a:t>
            </a:r>
            <a:r>
              <a:rPr lang="zh-CN" altLang="en-US" sz="2400" b="0" kern="0" dirty="0">
                <a:solidFill>
                  <a:srgbClr val="C00000"/>
                </a:solidFill>
                <a:ea typeface="+mn-ea"/>
              </a:rPr>
              <a:t> </a:t>
            </a:r>
            <a:endParaRPr lang="en-US" altLang="zh-CN" sz="2400" b="0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(with</a:t>
            </a:r>
            <a:r>
              <a:rPr lang="zh-CN" altLang="en-US" sz="2400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better</a:t>
            </a:r>
            <a:r>
              <a:rPr lang="zh-CN" altLang="en-US" sz="2400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sz="2400" b="0" kern="0" dirty="0">
                <a:solidFill>
                  <a:srgbClr val="C00000"/>
                </a:solidFill>
                <a:ea typeface="+mn-ea"/>
              </a:rPr>
              <a:t>understandability)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90753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5462D-2963-9940-8DDF-2D0E9D7B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raft algorithm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D78AA1-2E60-224C-A430-9B353F5CA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Consensus overview</a:t>
            </a:r>
          </a:p>
          <a:p>
            <a:pPr lvl="1"/>
            <a:r>
              <a:rPr lang="en" altLang="zh-CN" dirty="0"/>
              <a:t>Allows collection of machines to work as coherent group </a:t>
            </a:r>
          </a:p>
          <a:p>
            <a:pPr lvl="2"/>
            <a:r>
              <a:rPr lang="en" altLang="zh-CN" dirty="0"/>
              <a:t>E.g., agree on who is the primary &amp; who is the backup</a:t>
            </a:r>
          </a:p>
          <a:p>
            <a:r>
              <a:rPr lang="en" altLang="zh-CN" dirty="0" err="1"/>
              <a:t>Paxos</a:t>
            </a:r>
            <a:r>
              <a:rPr lang="en" altLang="zh-CN" dirty="0"/>
              <a:t> has dominated discussion for 25 years </a:t>
            </a:r>
          </a:p>
          <a:p>
            <a:pPr lvl="1"/>
            <a:r>
              <a:rPr lang="en" altLang="zh-CN" dirty="0"/>
              <a:t>Hard to understand</a:t>
            </a:r>
          </a:p>
          <a:p>
            <a:pPr lvl="1"/>
            <a:r>
              <a:rPr lang="en" altLang="zh-CN" dirty="0"/>
              <a:t>Not complete enough for real implementations (</a:t>
            </a:r>
            <a:r>
              <a:rPr lang="en-US" altLang="zh-CN" dirty="0"/>
              <a:t>e.g., only agree on </a:t>
            </a:r>
            <a:r>
              <a:rPr lang="en-US" altLang="zh-CN" b="1" dirty="0">
                <a:solidFill>
                  <a:srgbClr val="C00000"/>
                </a:solidFill>
              </a:rPr>
              <a:t>a single value</a:t>
            </a:r>
            <a:r>
              <a:rPr lang="en-US" altLang="zh-CN" dirty="0"/>
              <a:t>)</a:t>
            </a:r>
            <a:endParaRPr lang="en" altLang="zh-CN" dirty="0"/>
          </a:p>
          <a:p>
            <a:r>
              <a:rPr lang="en" altLang="zh-CN" dirty="0"/>
              <a:t>New consensus algorithm: Raft</a:t>
            </a:r>
          </a:p>
          <a:p>
            <a:pPr lvl="1"/>
            <a:r>
              <a:rPr lang="en" altLang="zh-CN" dirty="0"/>
              <a:t>Primary design goal: understandability (intuition, ease of explanation) </a:t>
            </a:r>
          </a:p>
          <a:p>
            <a:pPr lvl="1"/>
            <a:r>
              <a:rPr lang="en" altLang="zh-CN" dirty="0"/>
              <a:t>Widespread adoption </a:t>
            </a:r>
            <a:br>
              <a:rPr lang="en" altLang="zh-CN" dirty="0"/>
            </a:br>
            <a:endParaRPr lang="en" altLang="zh-CN" dirty="0"/>
          </a:p>
          <a:p>
            <a:endParaRPr lang="en" altLang="zh-CN" dirty="0"/>
          </a:p>
          <a:p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756690-2E6C-EC49-AA41-21E1E136C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1026" name="Picture 2" descr="TiKV | TiKV is a highly scalable, low latency, and easy to use &lt;br/&gt;  key-value database.">
            <a:extLst>
              <a:ext uri="{FF2B5EF4-FFF2-40B4-BE49-F238E27FC236}">
                <a16:creationId xmlns:a16="http://schemas.microsoft.com/office/drawing/2014/main" id="{3EBDA3D4-7384-4149-9EA6-D2D7A58C2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63562"/>
            <a:ext cx="13716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tes about ETCD - Pierre Zemb">
            <a:extLst>
              <a:ext uri="{FF2B5EF4-FFF2-40B4-BE49-F238E27FC236}">
                <a16:creationId xmlns:a16="http://schemas.microsoft.com/office/drawing/2014/main" id="{5B1AEB56-7C3A-504F-87FF-B0ACB0AA9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664" y="4763561"/>
            <a:ext cx="1492727" cy="5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2099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272B40-7759-4D4F-81DD-46D65FC6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Log: the key abstraction of Raft for RSM</a:t>
            </a:r>
            <a:endParaRPr kumimoji="1" lang="zh-CN" altLang="en-US" dirty="0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C566385A-C14E-8A47-A7AF-12F570B9E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7" y="1129308"/>
            <a:ext cx="8796386" cy="236609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7CD4C2-A764-3940-A11E-1D2A09D6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1E9A567C-F0F6-0442-A2C1-B90A8A098290}"/>
              </a:ext>
            </a:extLst>
          </p:cNvPr>
          <p:cNvSpPr txBox="1">
            <a:spLocks/>
          </p:cNvSpPr>
          <p:nvPr/>
        </p:nvSpPr>
        <p:spPr>
          <a:xfrm>
            <a:off x="457200" y="3740726"/>
            <a:ext cx="8229600" cy="2761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All Raft servers agree on the same </a:t>
            </a:r>
            <a:r>
              <a:rPr kumimoji="1" lang="en-US" altLang="zh-CN" dirty="0">
                <a:solidFill>
                  <a:srgbClr val="C00000"/>
                </a:solidFill>
              </a:rPr>
              <a:t>replicated (operation) log</a:t>
            </a:r>
          </a:p>
          <a:p>
            <a:pPr lvl="1"/>
            <a:r>
              <a:rPr lang="en" altLang="zh-CN" dirty="0"/>
              <a:t>Raft ensures proper log replication</a:t>
            </a:r>
          </a:p>
          <a:p>
            <a:r>
              <a:rPr lang="en" altLang="zh-CN" dirty="0"/>
              <a:t>Techniques for understandability </a:t>
            </a:r>
          </a:p>
          <a:p>
            <a:pPr lvl="1"/>
            <a:r>
              <a:rPr lang="en" altLang="zh-CN" dirty="0"/>
              <a:t>Problem decomposition 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endParaRPr lang="en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03263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62ADFD-0D19-844C-8133-DE3C9BD5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</a:t>
            </a:r>
            <a:r>
              <a:rPr lang="en" altLang="zh-CN" dirty="0"/>
              <a:t>Decomposition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FB7B53-FDB5-6445-896A-115DFFF19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652657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Leader election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Select one server to act as leader 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Detect crashes, choose new leader </a:t>
            </a: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lang="en" altLang="zh-CN" dirty="0"/>
              <a:t>Log replication(normal operation)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>
                <a:solidFill>
                  <a:srgbClr val="000000">
                    <a:lumMod val="75000"/>
                    <a:lumOff val="25000"/>
                  </a:srgbClr>
                </a:solidFill>
              </a:rPr>
              <a:t>(Only</a:t>
            </a:r>
            <a:r>
              <a:rPr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) Leader accepts commands from clients, appends to its log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Leader replicates its log to other servers (overwrites inconsistencies) </a:t>
            </a:r>
          </a:p>
          <a:p>
            <a:pPr marL="342900" indent="-342900">
              <a:buFontTx/>
              <a:buAutoNum type="arabicPeriod"/>
            </a:pPr>
            <a:r>
              <a:rPr lang="en" altLang="zh-CN" dirty="0"/>
              <a:t>Safety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Keep logs consistent</a:t>
            </a:r>
          </a:p>
          <a:p>
            <a:pPr marL="702900" lvl="1" indent="-342900">
              <a:buFont typeface="系统字体常规体"/>
              <a:buChar char="⎻"/>
            </a:pPr>
            <a:r>
              <a:rPr lang="en" altLang="zh-CN" dirty="0"/>
              <a:t>Only servers with up-to-date logs can become leader </a:t>
            </a:r>
            <a:br>
              <a:rPr lang="en" altLang="zh-CN" dirty="0"/>
            </a:br>
            <a:endParaRPr lang="en" altLang="zh-CN" dirty="0"/>
          </a:p>
          <a:p>
            <a:pPr marL="342900" indent="-342900">
              <a:buFontTx/>
              <a:buAutoNum type="arabicPeriod"/>
            </a:pP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F22377-53DB-C243-B177-426CB760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7223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81C3D9-9C8B-DF4B-A2D0-C861FD344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decomposes time into terms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D4C2F7C-1740-7347-8A9F-A2F290E94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9" y="1001668"/>
            <a:ext cx="6950364" cy="155968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5EFB5-27E3-FE4C-BABE-1C8C1413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97EEAB4-28B2-D246-84F1-F3A9B20FF807}"/>
              </a:ext>
            </a:extLst>
          </p:cNvPr>
          <p:cNvSpPr txBox="1">
            <a:spLocks/>
          </p:cNvSpPr>
          <p:nvPr/>
        </p:nvSpPr>
        <p:spPr>
          <a:xfrm>
            <a:off x="457200" y="2678544"/>
            <a:ext cx="8229600" cy="3036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dirty="0"/>
              <a:t>At most 1 leader per term </a:t>
            </a:r>
          </a:p>
          <a:p>
            <a:r>
              <a:rPr lang="en" altLang="zh-CN" dirty="0"/>
              <a:t>Some terms have no leader (failed election) </a:t>
            </a:r>
          </a:p>
          <a:p>
            <a:pPr lvl="1"/>
            <a:r>
              <a:rPr lang="en" altLang="zh-CN" dirty="0"/>
              <a:t>OK, since no side-effects</a:t>
            </a:r>
          </a:p>
          <a:p>
            <a:r>
              <a:rPr lang="en" altLang="zh-CN" dirty="0"/>
              <a:t>Each server maintains current term value (no global view) </a:t>
            </a:r>
          </a:p>
          <a:p>
            <a:pPr lvl="1"/>
            <a:r>
              <a:rPr lang="en" altLang="zh-CN" dirty="0"/>
              <a:t>Exchanged in every RPC</a:t>
            </a:r>
          </a:p>
          <a:p>
            <a:pPr lvl="1"/>
            <a:r>
              <a:rPr lang="en" altLang="zh-CN" dirty="0"/>
              <a:t>Peer has later term? Update term, revert to follower</a:t>
            </a:r>
          </a:p>
          <a:p>
            <a:pPr lvl="1"/>
            <a:r>
              <a:rPr lang="en" altLang="zh-CN" dirty="0"/>
              <a:t>Incoming RPC has obsolete term? Reply with error 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4775C586-21DE-F346-B9F1-3578A5C9B67F}"/>
              </a:ext>
            </a:extLst>
          </p:cNvPr>
          <p:cNvSpPr/>
          <p:nvPr/>
        </p:nvSpPr>
        <p:spPr>
          <a:xfrm>
            <a:off x="4572000" y="2678544"/>
            <a:ext cx="4234683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Please check the lab#3 for more!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9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1148</TotalTime>
  <Words>4044</Words>
  <Application>Microsoft Macintosh PowerPoint</Application>
  <PresentationFormat>全屏显示(16:10)</PresentationFormat>
  <Paragraphs>754</Paragraphs>
  <Slides>69</Slides>
  <Notes>9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80" baseType="lpstr">
      <vt:lpstr>等线</vt:lpstr>
      <vt:lpstr>等线</vt:lpstr>
      <vt:lpstr>系统字体常规体</vt:lpstr>
      <vt:lpstr>Arial</vt:lpstr>
      <vt:lpstr>Calibri</vt:lpstr>
      <vt:lpstr>Candara</vt:lpstr>
      <vt:lpstr>Consolas</vt:lpstr>
      <vt:lpstr>Eras Medium ITC</vt:lpstr>
      <vt:lpstr>Tahoma</vt:lpstr>
      <vt:lpstr>Verdana</vt:lpstr>
      <vt:lpstr>1_Office 主题​​</vt:lpstr>
      <vt:lpstr>RSM &amp; PAXOS Consistency across multiple machines</vt:lpstr>
      <vt:lpstr>Review: Two-phase Commit</vt:lpstr>
      <vt:lpstr>Review: Two-phase Commit</vt:lpstr>
      <vt:lpstr>Review: Why Replication?</vt:lpstr>
      <vt:lpstr>Review: Replication Consistency</vt:lpstr>
      <vt:lpstr>PowerPoint 演示文稿</vt:lpstr>
      <vt:lpstr>Pessimistic Replication</vt:lpstr>
      <vt:lpstr>Single-copy Consistency</vt:lpstr>
      <vt:lpstr>Replicating a Server</vt:lpstr>
      <vt:lpstr>Handling Network Partitions</vt:lpstr>
      <vt:lpstr>Quorum</vt:lpstr>
      <vt:lpstr>Quorum</vt:lpstr>
      <vt:lpstr>Majority in Distributed Systems</vt:lpstr>
      <vt:lpstr>Inconsistency of Replicas</vt:lpstr>
      <vt:lpstr>PowerPoint 演示文稿</vt:lpstr>
      <vt:lpstr>RSM: Replicated State Machines</vt:lpstr>
      <vt:lpstr>PowerPoint 演示文稿</vt:lpstr>
      <vt:lpstr>PowerPoint 演示文稿</vt:lpstr>
      <vt:lpstr>PowerPoint 演示文稿</vt:lpstr>
      <vt:lpstr>RSM: Replicated State Machines</vt:lpstr>
      <vt:lpstr>Primary/Backup Model</vt:lpstr>
      <vt:lpstr>What if Primary Fails?</vt:lpstr>
      <vt:lpstr>Primary/Backup Model</vt:lpstr>
      <vt:lpstr>Primary/Backup Model</vt:lpstr>
      <vt:lpstr>Multiple Coordinators + the Network = Problems </vt:lpstr>
      <vt:lpstr>Multiple Coordinators + the Network = Problems </vt:lpstr>
      <vt:lpstr>Multiple Coordinators + the Network = Problems </vt:lpstr>
      <vt:lpstr>View Server</vt:lpstr>
      <vt:lpstr>View Server</vt:lpstr>
      <vt:lpstr>View Server</vt:lpstr>
      <vt:lpstr>Failure of Primary</vt:lpstr>
      <vt:lpstr>Failure of Primary</vt:lpstr>
      <vt:lpstr>Rules when Facing Network Partitions</vt:lpstr>
      <vt:lpstr>Network Partitions</vt:lpstr>
      <vt:lpstr>Network Partitions</vt:lpstr>
      <vt:lpstr>Network Partitions</vt:lpstr>
      <vt:lpstr>Consider S1 being Partitioned from the VS</vt:lpstr>
      <vt:lpstr>What if view server fails?</vt:lpstr>
      <vt:lpstr>PowerPoint 演示文稿</vt:lpstr>
      <vt:lpstr>Leslie Lamport</vt:lpstr>
      <vt:lpstr>PowerPoint 演示文稿</vt:lpstr>
      <vt:lpstr>Paxos Players</vt:lpstr>
      <vt:lpstr>General Approach</vt:lpstr>
      <vt:lpstr>Political Science 101</vt:lpstr>
      <vt:lpstr>Paxos in Action: Phase 0</vt:lpstr>
      <vt:lpstr>Paxos in Action: Phase 1a (Prepare)</vt:lpstr>
      <vt:lpstr>Paxos in Action: Phase 1b (Prepare)</vt:lpstr>
      <vt:lpstr>Paxos in Action: Phase 2a (Accept)</vt:lpstr>
      <vt:lpstr>Paxos in Action: Phase 2b (Accept)</vt:lpstr>
      <vt:lpstr>Paxos in Action: Phase 3 (Learn)</vt:lpstr>
      <vt:lpstr>Paxos Setup</vt:lpstr>
      <vt:lpstr>Paxos Pseudo-code</vt:lpstr>
      <vt:lpstr>Paxos Pseudo-code</vt:lpstr>
      <vt:lpstr>Paxos Pseudo-code</vt:lpstr>
      <vt:lpstr>Paxos Pseudo-code</vt:lpstr>
      <vt:lpstr>Inside of Paxos</vt:lpstr>
      <vt:lpstr>Inside of Paxos</vt:lpstr>
      <vt:lpstr>Question</vt:lpstr>
      <vt:lpstr>Question</vt:lpstr>
      <vt:lpstr>Question</vt:lpstr>
      <vt:lpstr>What Could Go Wrong?</vt:lpstr>
      <vt:lpstr>Paxos Summary</vt:lpstr>
      <vt:lpstr>Paxos Summary</vt:lpstr>
      <vt:lpstr>Paxos for RSM</vt:lpstr>
      <vt:lpstr>PowerPoint 演示文稿</vt:lpstr>
      <vt:lpstr>The raft algorithm  </vt:lpstr>
      <vt:lpstr>Log: the key abstraction of Raft for RSM</vt:lpstr>
      <vt:lpstr>Raft Decomposition </vt:lpstr>
      <vt:lpstr>Raft decomposes time into terms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4</cp:revision>
  <cp:lastPrinted>2020-03-02T13:38:09Z</cp:lastPrinted>
  <dcterms:created xsi:type="dcterms:W3CDTF">2017-11-24T09:35:45Z</dcterms:created>
  <dcterms:modified xsi:type="dcterms:W3CDTF">2021-11-04T01:38:14Z</dcterms:modified>
</cp:coreProperties>
</file>