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89"/>
  </p:notesMasterIdLst>
  <p:handoutMasterIdLst>
    <p:handoutMasterId r:id="rId90"/>
  </p:handoutMasterIdLst>
  <p:sldIdLst>
    <p:sldId id="2241" r:id="rId2"/>
    <p:sldId id="296" r:id="rId3"/>
    <p:sldId id="312" r:id="rId4"/>
    <p:sldId id="314" r:id="rId5"/>
    <p:sldId id="315" r:id="rId6"/>
    <p:sldId id="2711" r:id="rId7"/>
    <p:sldId id="2707" r:id="rId8"/>
    <p:sldId id="2709" r:id="rId9"/>
    <p:sldId id="2710" r:id="rId10"/>
    <p:sldId id="2708" r:id="rId11"/>
    <p:sldId id="2473" r:id="rId12"/>
    <p:sldId id="2263" r:id="rId13"/>
    <p:sldId id="2474" r:id="rId14"/>
    <p:sldId id="2587" r:id="rId15"/>
    <p:sldId id="2403" r:id="rId16"/>
    <p:sldId id="2936" r:id="rId17"/>
    <p:sldId id="2937" r:id="rId18"/>
    <p:sldId id="2405" r:id="rId19"/>
    <p:sldId id="2407" r:id="rId20"/>
    <p:sldId id="2600" r:id="rId21"/>
    <p:sldId id="2599" r:id="rId22"/>
    <p:sldId id="2408" r:id="rId23"/>
    <p:sldId id="2409" r:id="rId24"/>
    <p:sldId id="2410" r:id="rId25"/>
    <p:sldId id="2411" r:id="rId26"/>
    <p:sldId id="2601" r:id="rId27"/>
    <p:sldId id="2647" r:id="rId28"/>
    <p:sldId id="2602" r:id="rId29"/>
    <p:sldId id="2419" r:id="rId30"/>
    <p:sldId id="2412" r:id="rId31"/>
    <p:sldId id="2437" r:id="rId32"/>
    <p:sldId id="2420" r:id="rId33"/>
    <p:sldId id="2938" r:id="rId34"/>
    <p:sldId id="2589" r:id="rId35"/>
    <p:sldId id="2963" r:id="rId36"/>
    <p:sldId id="2414" r:id="rId37"/>
    <p:sldId id="2418" r:id="rId38"/>
    <p:sldId id="2422" r:id="rId39"/>
    <p:sldId id="2941" r:id="rId40"/>
    <p:sldId id="2943" r:id="rId41"/>
    <p:sldId id="2942" r:id="rId42"/>
    <p:sldId id="2944" r:id="rId43"/>
    <p:sldId id="2939" r:id="rId44"/>
    <p:sldId id="2945" r:id="rId45"/>
    <p:sldId id="2946" r:id="rId46"/>
    <p:sldId id="2947" r:id="rId47"/>
    <p:sldId id="2948" r:id="rId48"/>
    <p:sldId id="2423" r:id="rId49"/>
    <p:sldId id="2964" r:id="rId50"/>
    <p:sldId id="2949" r:id="rId51"/>
    <p:sldId id="2425" r:id="rId52"/>
    <p:sldId id="2952" r:id="rId53"/>
    <p:sldId id="2953" r:id="rId54"/>
    <p:sldId id="2954" r:id="rId55"/>
    <p:sldId id="2955" r:id="rId56"/>
    <p:sldId id="2956" r:id="rId57"/>
    <p:sldId id="2957" r:id="rId58"/>
    <p:sldId id="2958" r:id="rId59"/>
    <p:sldId id="2960" r:id="rId60"/>
    <p:sldId id="2961" r:id="rId61"/>
    <p:sldId id="2962" r:id="rId62"/>
    <p:sldId id="2439" r:id="rId63"/>
    <p:sldId id="2441" r:id="rId64"/>
    <p:sldId id="2598" r:id="rId65"/>
    <p:sldId id="2444" r:id="rId66"/>
    <p:sldId id="2443" r:id="rId67"/>
    <p:sldId id="2965" r:id="rId68"/>
    <p:sldId id="2950" r:id="rId69"/>
    <p:sldId id="2925" r:id="rId70"/>
    <p:sldId id="2926" r:id="rId71"/>
    <p:sldId id="2928" r:id="rId72"/>
    <p:sldId id="2930" r:id="rId73"/>
    <p:sldId id="2931" r:id="rId74"/>
    <p:sldId id="2932" r:id="rId75"/>
    <p:sldId id="2933" r:id="rId76"/>
    <p:sldId id="2446" r:id="rId77"/>
    <p:sldId id="2966" r:id="rId78"/>
    <p:sldId id="2967" r:id="rId79"/>
    <p:sldId id="2969" r:id="rId80"/>
    <p:sldId id="2449" r:id="rId81"/>
    <p:sldId id="2450" r:id="rId82"/>
    <p:sldId id="2453" r:id="rId83"/>
    <p:sldId id="2454" r:id="rId84"/>
    <p:sldId id="2455" r:id="rId85"/>
    <p:sldId id="2447" r:id="rId86"/>
    <p:sldId id="2452" r:id="rId87"/>
    <p:sldId id="2934" r:id="rId8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9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0066B8"/>
    <a:srgbClr val="BD374B"/>
    <a:srgbClr val="BE374B"/>
    <a:srgbClr val="EACBA3"/>
    <a:srgbClr val="E2EAF7"/>
    <a:srgbClr val="FF5F00"/>
    <a:srgbClr val="FF7E79"/>
    <a:srgbClr val="F6F9D6"/>
    <a:srgbClr val="B0FF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084" autoAdjust="0"/>
    <p:restoredTop sz="89238" autoAdjust="0"/>
  </p:normalViewPr>
  <p:slideViewPr>
    <p:cSldViewPr>
      <p:cViewPr varScale="1">
        <p:scale>
          <a:sx n="78" d="100"/>
          <a:sy n="78" d="100"/>
        </p:scale>
        <p:origin x="184" y="1736"/>
      </p:cViewPr>
      <p:guideLst>
        <p:guide orient="horz" pos="2889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handoutMaster" Target="handoutMasters/handoutMaster1.xml"/><Relationship Id="rId95" Type="http://schemas.microsoft.com/office/2016/11/relationships/changesInfo" Target="changesInfos/changesInfo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9EF831F7-A076-BD45-986E-557B06146EF1}"/>
    <pc:docChg chg="undo custSel addSld delSld modSld sldOrd">
      <pc:chgData name="魏 星达" userId="ca17b13798aa44f7" providerId="LiveId" clId="{9EF831F7-A076-BD45-986E-557B06146EF1}" dt="2021-10-16T02:53:16.073" v="3642" actId="20577"/>
      <pc:docMkLst>
        <pc:docMk/>
      </pc:docMkLst>
      <pc:sldChg chg="add">
        <pc:chgData name="魏 星达" userId="ca17b13798aa44f7" providerId="LiveId" clId="{9EF831F7-A076-BD45-986E-557B06146EF1}" dt="2021-10-14T14:57:09.019" v="3060"/>
        <pc:sldMkLst>
          <pc:docMk/>
          <pc:sldMk cId="1466931953" sldId="2289"/>
        </pc:sldMkLst>
      </pc:sldChg>
      <pc:sldChg chg="addSp modSp mod modAnim">
        <pc:chgData name="魏 星达" userId="ca17b13798aa44f7" providerId="LiveId" clId="{9EF831F7-A076-BD45-986E-557B06146EF1}" dt="2021-10-14T11:51:18.456" v="1861" actId="20577"/>
        <pc:sldMkLst>
          <pc:docMk/>
          <pc:sldMk cId="2142748291" sldId="2405"/>
        </pc:sldMkLst>
        <pc:spChg chg="mod">
          <ac:chgData name="魏 星达" userId="ca17b13798aa44f7" providerId="LiveId" clId="{9EF831F7-A076-BD45-986E-557B06146EF1}" dt="2021-10-14T11:49:48.521" v="1818" actId="20577"/>
          <ac:spMkLst>
            <pc:docMk/>
            <pc:sldMk cId="2142748291" sldId="2405"/>
            <ac:spMk id="3" creationId="{809EF56A-F491-B44F-A2AE-461068932244}"/>
          </ac:spMkLst>
        </pc:spChg>
        <pc:spChg chg="add mod">
          <ac:chgData name="魏 星达" userId="ca17b13798aa44f7" providerId="LiveId" clId="{9EF831F7-A076-BD45-986E-557B06146EF1}" dt="2021-10-14T11:51:18.456" v="1861" actId="20577"/>
          <ac:spMkLst>
            <pc:docMk/>
            <pc:sldMk cId="2142748291" sldId="2405"/>
            <ac:spMk id="16" creationId="{7AE78921-994B-044C-B98F-D9EAD1DCB478}"/>
          </ac:spMkLst>
        </pc:spChg>
      </pc:sldChg>
      <pc:sldChg chg="addSp delSp modSp mod delAnim modAnim">
        <pc:chgData name="魏 星达" userId="ca17b13798aa44f7" providerId="LiveId" clId="{9EF831F7-A076-BD45-986E-557B06146EF1}" dt="2021-10-14T11:54:41.765" v="2054" actId="1076"/>
        <pc:sldMkLst>
          <pc:docMk/>
          <pc:sldMk cId="2504432337" sldId="2407"/>
        </pc:sldMkLst>
        <pc:spChg chg="mod">
          <ac:chgData name="魏 星达" userId="ca17b13798aa44f7" providerId="LiveId" clId="{9EF831F7-A076-BD45-986E-557B06146EF1}" dt="2021-10-14T11:54:07.617" v="2003" actId="20577"/>
          <ac:spMkLst>
            <pc:docMk/>
            <pc:sldMk cId="2504432337" sldId="2407"/>
            <ac:spMk id="3" creationId="{0B0F1689-6D2C-4845-9C54-925FA00121D5}"/>
          </ac:spMkLst>
        </pc:spChg>
        <pc:spChg chg="add del mod">
          <ac:chgData name="魏 星达" userId="ca17b13798aa44f7" providerId="LiveId" clId="{9EF831F7-A076-BD45-986E-557B06146EF1}" dt="2021-10-14T11:53:38.840" v="1908" actId="478"/>
          <ac:spMkLst>
            <pc:docMk/>
            <pc:sldMk cId="2504432337" sldId="2407"/>
            <ac:spMk id="5" creationId="{BBC0D351-868A-7C47-B067-D460478713DA}"/>
          </ac:spMkLst>
        </pc:spChg>
        <pc:spChg chg="add mod">
          <ac:chgData name="魏 星达" userId="ca17b13798aa44f7" providerId="LiveId" clId="{9EF831F7-A076-BD45-986E-557B06146EF1}" dt="2021-10-14T11:54:41.765" v="2054" actId="1076"/>
          <ac:spMkLst>
            <pc:docMk/>
            <pc:sldMk cId="2504432337" sldId="2407"/>
            <ac:spMk id="6" creationId="{EF1BFCE1-2888-824D-BDD6-B43A79C26469}"/>
          </ac:spMkLst>
        </pc:spChg>
      </pc:sldChg>
      <pc:sldChg chg="addSp delSp modSp">
        <pc:chgData name="魏 星达" userId="ca17b13798aa44f7" providerId="LiveId" clId="{9EF831F7-A076-BD45-986E-557B06146EF1}" dt="2021-10-14T09:57:16.863" v="750"/>
        <pc:sldMkLst>
          <pc:docMk/>
          <pc:sldMk cId="624156904" sldId="2408"/>
        </pc:sldMkLst>
        <pc:spChg chg="mod">
          <ac:chgData name="魏 星达" userId="ca17b13798aa44f7" providerId="LiveId" clId="{9EF831F7-A076-BD45-986E-557B06146EF1}" dt="2021-10-14T09:57:16.863" v="750"/>
          <ac:spMkLst>
            <pc:docMk/>
            <pc:sldMk cId="624156904" sldId="2408"/>
            <ac:spMk id="2" creationId="{16B166BB-ED5D-F442-BE0A-61CC64BBDC5F}"/>
          </ac:spMkLst>
        </pc:spChg>
        <pc:spChg chg="add del mod">
          <ac:chgData name="魏 星达" userId="ca17b13798aa44f7" providerId="LiveId" clId="{9EF831F7-A076-BD45-986E-557B06146EF1}" dt="2021-10-14T09:04:54.088" v="1"/>
          <ac:spMkLst>
            <pc:docMk/>
            <pc:sldMk cId="624156904" sldId="2408"/>
            <ac:spMk id="5" creationId="{7B22014E-33F4-CB43-B446-B740368A0C77}"/>
          </ac:spMkLst>
        </pc:spChg>
      </pc:sldChg>
      <pc:sldChg chg="modSp mod">
        <pc:chgData name="魏 星达" userId="ca17b13798aa44f7" providerId="LiveId" clId="{9EF831F7-A076-BD45-986E-557B06146EF1}" dt="2021-10-14T09:56:52.643" v="748" actId="20577"/>
        <pc:sldMkLst>
          <pc:docMk/>
          <pc:sldMk cId="1986299108" sldId="2409"/>
        </pc:sldMkLst>
        <pc:spChg chg="mod">
          <ac:chgData name="魏 星达" userId="ca17b13798aa44f7" providerId="LiveId" clId="{9EF831F7-A076-BD45-986E-557B06146EF1}" dt="2021-10-14T09:56:52.643" v="748" actId="20577"/>
          <ac:spMkLst>
            <pc:docMk/>
            <pc:sldMk cId="1986299108" sldId="2409"/>
            <ac:spMk id="2" creationId="{16B166BB-ED5D-F442-BE0A-61CC64BBDC5F}"/>
          </ac:spMkLst>
        </pc:spChg>
      </pc:sldChg>
      <pc:sldChg chg="modSp">
        <pc:chgData name="魏 星达" userId="ca17b13798aa44f7" providerId="LiveId" clId="{9EF831F7-A076-BD45-986E-557B06146EF1}" dt="2021-10-14T09:57:22.830" v="751"/>
        <pc:sldMkLst>
          <pc:docMk/>
          <pc:sldMk cId="1485804995" sldId="2410"/>
        </pc:sldMkLst>
        <pc:spChg chg="mod">
          <ac:chgData name="魏 星达" userId="ca17b13798aa44f7" providerId="LiveId" clId="{9EF831F7-A076-BD45-986E-557B06146EF1}" dt="2021-10-14T09:57:22.830" v="751"/>
          <ac:spMkLst>
            <pc:docMk/>
            <pc:sldMk cId="1485804995" sldId="2410"/>
            <ac:spMk id="2" creationId="{16B166BB-ED5D-F442-BE0A-61CC64BBDC5F}"/>
          </ac:spMkLst>
        </pc:spChg>
      </pc:sldChg>
      <pc:sldChg chg="addSp modSp mod modAnim">
        <pc:chgData name="魏 星达" userId="ca17b13798aa44f7" providerId="LiveId" clId="{9EF831F7-A076-BD45-986E-557B06146EF1}" dt="2021-10-14T12:14:39.942" v="2413" actId="1076"/>
        <pc:sldMkLst>
          <pc:docMk/>
          <pc:sldMk cId="3647288567" sldId="2411"/>
        </pc:sldMkLst>
        <pc:spChg chg="mod">
          <ac:chgData name="魏 星达" userId="ca17b13798aa44f7" providerId="LiveId" clId="{9EF831F7-A076-BD45-986E-557B06146EF1}" dt="2021-10-14T09:57:25.067" v="752"/>
          <ac:spMkLst>
            <pc:docMk/>
            <pc:sldMk cId="3647288567" sldId="2411"/>
            <ac:spMk id="2" creationId="{16B166BB-ED5D-F442-BE0A-61CC64BBDC5F}"/>
          </ac:spMkLst>
        </pc:spChg>
        <pc:spChg chg="add mod">
          <ac:chgData name="魏 星达" userId="ca17b13798aa44f7" providerId="LiveId" clId="{9EF831F7-A076-BD45-986E-557B06146EF1}" dt="2021-10-14T12:14:39.942" v="2413" actId="1076"/>
          <ac:spMkLst>
            <pc:docMk/>
            <pc:sldMk cId="3647288567" sldId="2411"/>
            <ac:spMk id="33" creationId="{2D769FD6-45C5-444C-A1B6-E529D0BBD627}"/>
          </ac:spMkLst>
        </pc:spChg>
      </pc:sldChg>
      <pc:sldChg chg="addSp modSp mod modAnim">
        <pc:chgData name="魏 星达" userId="ca17b13798aa44f7" providerId="LiveId" clId="{9EF831F7-A076-BD45-986E-557B06146EF1}" dt="2021-10-16T02:47:45.987" v="3459" actId="20577"/>
        <pc:sldMkLst>
          <pc:docMk/>
          <pc:sldMk cId="3391617947" sldId="2414"/>
        </pc:sldMkLst>
        <pc:spChg chg="mod">
          <ac:chgData name="魏 星达" userId="ca17b13798aa44f7" providerId="LiveId" clId="{9EF831F7-A076-BD45-986E-557B06146EF1}" dt="2021-10-16T02:47:45.987" v="3459" actId="20577"/>
          <ac:spMkLst>
            <pc:docMk/>
            <pc:sldMk cId="3391617947" sldId="2414"/>
            <ac:spMk id="3" creationId="{D83CC61F-B2F8-004F-A010-8954FCBE46C3}"/>
          </ac:spMkLst>
        </pc:spChg>
        <pc:spChg chg="add mod">
          <ac:chgData name="魏 星达" userId="ca17b13798aa44f7" providerId="LiveId" clId="{9EF831F7-A076-BD45-986E-557B06146EF1}" dt="2021-10-14T12:37:42.725" v="2926" actId="1076"/>
          <ac:spMkLst>
            <pc:docMk/>
            <pc:sldMk cId="3391617947" sldId="2414"/>
            <ac:spMk id="5" creationId="{498FFA93-9CB7-6846-AF1F-BEB827560AE0}"/>
          </ac:spMkLst>
        </pc:spChg>
      </pc:sldChg>
      <pc:sldChg chg="modSp mod">
        <pc:chgData name="魏 星达" userId="ca17b13798aa44f7" providerId="LiveId" clId="{9EF831F7-A076-BD45-986E-557B06146EF1}" dt="2021-10-16T02:48:02.564" v="3474" actId="20577"/>
        <pc:sldMkLst>
          <pc:docMk/>
          <pc:sldMk cId="2849009044" sldId="2416"/>
        </pc:sldMkLst>
        <pc:spChg chg="mod">
          <ac:chgData name="魏 星达" userId="ca17b13798aa44f7" providerId="LiveId" clId="{9EF831F7-A076-BD45-986E-557B06146EF1}" dt="2021-10-14T12:43:51.160" v="2967" actId="20577"/>
          <ac:spMkLst>
            <pc:docMk/>
            <pc:sldMk cId="2849009044" sldId="2416"/>
            <ac:spMk id="2" creationId="{1A6E4E00-3550-6248-B2C2-A3DE00BFCFBA}"/>
          </ac:spMkLst>
        </pc:spChg>
        <pc:spChg chg="mod">
          <ac:chgData name="魏 星达" userId="ca17b13798aa44f7" providerId="LiveId" clId="{9EF831F7-A076-BD45-986E-557B06146EF1}" dt="2021-10-16T02:48:02.564" v="3474" actId="20577"/>
          <ac:spMkLst>
            <pc:docMk/>
            <pc:sldMk cId="2849009044" sldId="2416"/>
            <ac:spMk id="3" creationId="{DF4982AD-50D2-994D-9246-35AA0BA8F4C9}"/>
          </ac:spMkLst>
        </pc:spChg>
      </pc:sldChg>
      <pc:sldChg chg="addSp modSp mod modAnim">
        <pc:chgData name="魏 星达" userId="ca17b13798aa44f7" providerId="LiveId" clId="{9EF831F7-A076-BD45-986E-557B06146EF1}" dt="2021-10-16T02:49:34.396" v="3488" actId="20577"/>
        <pc:sldMkLst>
          <pc:docMk/>
          <pc:sldMk cId="2924649504" sldId="2423"/>
        </pc:sldMkLst>
        <pc:spChg chg="mod">
          <ac:chgData name="魏 星达" userId="ca17b13798aa44f7" providerId="LiveId" clId="{9EF831F7-A076-BD45-986E-557B06146EF1}" dt="2021-10-16T02:49:34.396" v="3488" actId="20577"/>
          <ac:spMkLst>
            <pc:docMk/>
            <pc:sldMk cId="2924649504" sldId="2423"/>
            <ac:spMk id="3" creationId="{AA58C63F-5B35-1C43-A217-19E69F36CE23}"/>
          </ac:spMkLst>
        </pc:spChg>
        <pc:spChg chg="add mod">
          <ac:chgData name="魏 星达" userId="ca17b13798aa44f7" providerId="LiveId" clId="{9EF831F7-A076-BD45-986E-557B06146EF1}" dt="2021-10-14T12:46:39.742" v="3002" actId="1076"/>
          <ac:spMkLst>
            <pc:docMk/>
            <pc:sldMk cId="2924649504" sldId="2423"/>
            <ac:spMk id="7" creationId="{5EB9F1B3-28ED-E64C-B6AD-48698E241072}"/>
          </ac:spMkLst>
        </pc:spChg>
      </pc:sldChg>
      <pc:sldChg chg="modSp mod">
        <pc:chgData name="魏 星达" userId="ca17b13798aa44f7" providerId="LiveId" clId="{9EF831F7-A076-BD45-986E-557B06146EF1}" dt="2021-10-14T11:42:35.401" v="1249" actId="20577"/>
        <pc:sldMkLst>
          <pc:docMk/>
          <pc:sldMk cId="3471339529" sldId="2424"/>
        </pc:sldMkLst>
        <pc:spChg chg="mod">
          <ac:chgData name="魏 星达" userId="ca17b13798aa44f7" providerId="LiveId" clId="{9EF831F7-A076-BD45-986E-557B06146EF1}" dt="2021-10-14T09:23:32.604" v="734" actId="20577"/>
          <ac:spMkLst>
            <pc:docMk/>
            <pc:sldMk cId="3471339529" sldId="2424"/>
            <ac:spMk id="2" creationId="{FB0283D2-FD2A-A540-9FE9-CC9AF1E2FAC3}"/>
          </ac:spMkLst>
        </pc:spChg>
        <pc:spChg chg="mod">
          <ac:chgData name="魏 星达" userId="ca17b13798aa44f7" providerId="LiveId" clId="{9EF831F7-A076-BD45-986E-557B06146EF1}" dt="2021-10-14T11:42:35.401" v="1249" actId="20577"/>
          <ac:spMkLst>
            <pc:docMk/>
            <pc:sldMk cId="3471339529" sldId="2424"/>
            <ac:spMk id="3" creationId="{DC785D3C-82E9-F441-9853-D506C75B0256}"/>
          </ac:spMkLst>
        </pc:spChg>
      </pc:sldChg>
      <pc:sldChg chg="modSp mod">
        <pc:chgData name="魏 星达" userId="ca17b13798aa44f7" providerId="LiveId" clId="{9EF831F7-A076-BD45-986E-557B06146EF1}" dt="2021-10-14T10:03:53.849" v="945" actId="20577"/>
        <pc:sldMkLst>
          <pc:docMk/>
          <pc:sldMk cId="2176119614" sldId="2426"/>
        </pc:sldMkLst>
        <pc:spChg chg="mod">
          <ac:chgData name="魏 星达" userId="ca17b13798aa44f7" providerId="LiveId" clId="{9EF831F7-A076-BD45-986E-557B06146EF1}" dt="2021-10-14T09:23:46.502" v="735"/>
          <ac:spMkLst>
            <pc:docMk/>
            <pc:sldMk cId="2176119614" sldId="2426"/>
            <ac:spMk id="2" creationId="{FB0283D2-FD2A-A540-9FE9-CC9AF1E2FAC3}"/>
          </ac:spMkLst>
        </pc:spChg>
        <pc:spChg chg="mod">
          <ac:chgData name="魏 星达" userId="ca17b13798aa44f7" providerId="LiveId" clId="{9EF831F7-A076-BD45-986E-557B06146EF1}" dt="2021-10-14T10:03:53.849" v="945" actId="20577"/>
          <ac:spMkLst>
            <pc:docMk/>
            <pc:sldMk cId="2176119614" sldId="2426"/>
            <ac:spMk id="3" creationId="{DC785D3C-82E9-F441-9853-D506C75B0256}"/>
          </ac:spMkLst>
        </pc:spChg>
      </pc:sldChg>
      <pc:sldChg chg="modSp mod">
        <pc:chgData name="魏 星达" userId="ca17b13798aa44f7" providerId="LiveId" clId="{9EF831F7-A076-BD45-986E-557B06146EF1}" dt="2021-10-14T10:06:03.055" v="1095" actId="313"/>
        <pc:sldMkLst>
          <pc:docMk/>
          <pc:sldMk cId="1613809783" sldId="2427"/>
        </pc:sldMkLst>
        <pc:spChg chg="mod">
          <ac:chgData name="魏 星达" userId="ca17b13798aa44f7" providerId="LiveId" clId="{9EF831F7-A076-BD45-986E-557B06146EF1}" dt="2021-10-14T10:06:03.055" v="1095" actId="313"/>
          <ac:spMkLst>
            <pc:docMk/>
            <pc:sldMk cId="1613809783" sldId="2427"/>
            <ac:spMk id="3" creationId="{75927466-5706-AE47-84E5-CA1015197803}"/>
          </ac:spMkLst>
        </pc:spChg>
      </pc:sldChg>
      <pc:sldChg chg="modSp mod">
        <pc:chgData name="魏 星达" userId="ca17b13798aa44f7" providerId="LiveId" clId="{9EF831F7-A076-BD45-986E-557B06146EF1}" dt="2021-10-14T10:07:02.857" v="1194" actId="20577"/>
        <pc:sldMkLst>
          <pc:docMk/>
          <pc:sldMk cId="1757407794" sldId="2428"/>
        </pc:sldMkLst>
        <pc:spChg chg="mod">
          <ac:chgData name="魏 星达" userId="ca17b13798aa44f7" providerId="LiveId" clId="{9EF831F7-A076-BD45-986E-557B06146EF1}" dt="2021-10-14T10:07:02.857" v="1194" actId="20577"/>
          <ac:spMkLst>
            <pc:docMk/>
            <pc:sldMk cId="1757407794" sldId="2428"/>
            <ac:spMk id="3" creationId="{398E8323-B5E3-CC45-A312-D882B983A6BC}"/>
          </ac:spMkLst>
        </pc:spChg>
      </pc:sldChg>
      <pc:sldChg chg="modSp mod">
        <pc:chgData name="魏 星达" userId="ca17b13798aa44f7" providerId="LiveId" clId="{9EF831F7-A076-BD45-986E-557B06146EF1}" dt="2021-10-16T02:50:32.550" v="3522" actId="20577"/>
        <pc:sldMkLst>
          <pc:docMk/>
          <pc:sldMk cId="4058694300" sldId="2432"/>
        </pc:sldMkLst>
        <pc:spChg chg="mod">
          <ac:chgData name="魏 星达" userId="ca17b13798aa44f7" providerId="LiveId" clId="{9EF831F7-A076-BD45-986E-557B06146EF1}" dt="2021-10-16T02:50:32.550" v="3522" actId="20577"/>
          <ac:spMkLst>
            <pc:docMk/>
            <pc:sldMk cId="4058694300" sldId="2432"/>
            <ac:spMk id="3" creationId="{B480B45A-3E46-474A-8D05-D94E45DEC6B2}"/>
          </ac:spMkLst>
        </pc:spChg>
      </pc:sldChg>
      <pc:sldChg chg="modSp mod">
        <pc:chgData name="魏 星达" userId="ca17b13798aa44f7" providerId="LiveId" clId="{9EF831F7-A076-BD45-986E-557B06146EF1}" dt="2021-10-16T02:50:45.989" v="3550" actId="20577"/>
        <pc:sldMkLst>
          <pc:docMk/>
          <pc:sldMk cId="3588389253" sldId="2436"/>
        </pc:sldMkLst>
        <pc:spChg chg="mod">
          <ac:chgData name="魏 星达" userId="ca17b13798aa44f7" providerId="LiveId" clId="{9EF831F7-A076-BD45-986E-557B06146EF1}" dt="2021-10-16T02:50:41.417" v="3536" actId="20577"/>
          <ac:spMkLst>
            <pc:docMk/>
            <pc:sldMk cId="3588389253" sldId="2436"/>
            <ac:spMk id="3" creationId="{C40D82EC-63F9-C341-8029-C21F1085017B}"/>
          </ac:spMkLst>
        </pc:spChg>
        <pc:spChg chg="mod">
          <ac:chgData name="魏 星达" userId="ca17b13798aa44f7" providerId="LiveId" clId="{9EF831F7-A076-BD45-986E-557B06146EF1}" dt="2021-10-16T02:50:45.989" v="3550" actId="20577"/>
          <ac:spMkLst>
            <pc:docMk/>
            <pc:sldMk cId="3588389253" sldId="2436"/>
            <ac:spMk id="7" creationId="{B97BE230-7FCE-0D43-ABC4-6F876FCD2AB0}"/>
          </ac:spMkLst>
        </pc:spChg>
      </pc:sldChg>
      <pc:sldChg chg="modSp mod">
        <pc:chgData name="魏 星达" userId="ca17b13798aa44f7" providerId="LiveId" clId="{9EF831F7-A076-BD45-986E-557B06146EF1}" dt="2021-10-14T09:08:50.564" v="256" actId="20577"/>
        <pc:sldMkLst>
          <pc:docMk/>
          <pc:sldMk cId="1904827251" sldId="2437"/>
        </pc:sldMkLst>
        <pc:spChg chg="mod">
          <ac:chgData name="魏 星达" userId="ca17b13798aa44f7" providerId="LiveId" clId="{9EF831F7-A076-BD45-986E-557B06146EF1}" dt="2021-10-14T09:08:22.334" v="176" actId="20577"/>
          <ac:spMkLst>
            <pc:docMk/>
            <pc:sldMk cId="1904827251" sldId="2437"/>
            <ac:spMk id="2" creationId="{35E18416-9AE4-3E45-9EE0-41DBEA093F29}"/>
          </ac:spMkLst>
        </pc:spChg>
        <pc:spChg chg="mod">
          <ac:chgData name="魏 星达" userId="ca17b13798aa44f7" providerId="LiveId" clId="{9EF831F7-A076-BD45-986E-557B06146EF1}" dt="2021-10-14T09:08:50.564" v="256" actId="20577"/>
          <ac:spMkLst>
            <pc:docMk/>
            <pc:sldMk cId="1904827251" sldId="2437"/>
            <ac:spMk id="3" creationId="{A75DBFF9-302D-C646-926C-C259CD457466}"/>
          </ac:spMkLst>
        </pc:spChg>
      </pc:sldChg>
      <pc:sldChg chg="modSp mod ord modAnim">
        <pc:chgData name="魏 星达" userId="ca17b13798aa44f7" providerId="LiveId" clId="{9EF831F7-A076-BD45-986E-557B06146EF1}" dt="2021-10-14T10:01:56.636" v="944" actId="1035"/>
        <pc:sldMkLst>
          <pc:docMk/>
          <pc:sldMk cId="367490188" sldId="2440"/>
        </pc:sldMkLst>
        <pc:spChg chg="mod">
          <ac:chgData name="魏 星达" userId="ca17b13798aa44f7" providerId="LiveId" clId="{9EF831F7-A076-BD45-986E-557B06146EF1}" dt="2021-10-14T10:01:33.920" v="934" actId="20577"/>
          <ac:spMkLst>
            <pc:docMk/>
            <pc:sldMk cId="367490188" sldId="2440"/>
            <ac:spMk id="3" creationId="{EF0DAA51-E8B7-1949-8880-F5E8DF68D43B}"/>
          </ac:spMkLst>
        </pc:spChg>
        <pc:spChg chg="mod">
          <ac:chgData name="魏 星达" userId="ca17b13798aa44f7" providerId="LiveId" clId="{9EF831F7-A076-BD45-986E-557B06146EF1}" dt="2021-10-14T10:01:56.636" v="944" actId="1035"/>
          <ac:spMkLst>
            <pc:docMk/>
            <pc:sldMk cId="367490188" sldId="2440"/>
            <ac:spMk id="5" creationId="{3712E088-D2BF-7343-B08C-66BB6CA2712A}"/>
          </ac:spMkLst>
        </pc:spChg>
        <pc:spChg chg="mod">
          <ac:chgData name="魏 星达" userId="ca17b13798aa44f7" providerId="LiveId" clId="{9EF831F7-A076-BD45-986E-557B06146EF1}" dt="2021-10-14T10:01:56.636" v="944" actId="1035"/>
          <ac:spMkLst>
            <pc:docMk/>
            <pc:sldMk cId="367490188" sldId="2440"/>
            <ac:spMk id="6" creationId="{DF7AF119-1A0B-6643-89D3-6779A1F1238E}"/>
          </ac:spMkLst>
        </pc:spChg>
        <pc:spChg chg="mod">
          <ac:chgData name="魏 星达" userId="ca17b13798aa44f7" providerId="LiveId" clId="{9EF831F7-A076-BD45-986E-557B06146EF1}" dt="2021-10-14T10:01:56.636" v="944" actId="1035"/>
          <ac:spMkLst>
            <pc:docMk/>
            <pc:sldMk cId="367490188" sldId="2440"/>
            <ac:spMk id="7" creationId="{A2C4F2E8-F401-EC43-9171-0571CE0BC708}"/>
          </ac:spMkLst>
        </pc:spChg>
        <pc:spChg chg="mod">
          <ac:chgData name="魏 星达" userId="ca17b13798aa44f7" providerId="LiveId" clId="{9EF831F7-A076-BD45-986E-557B06146EF1}" dt="2021-10-14T10:01:56.636" v="944" actId="1035"/>
          <ac:spMkLst>
            <pc:docMk/>
            <pc:sldMk cId="367490188" sldId="2440"/>
            <ac:spMk id="8" creationId="{EC44CD30-7ED3-9947-9D24-BE8E84E92D43}"/>
          </ac:spMkLst>
        </pc:spChg>
        <pc:spChg chg="mod">
          <ac:chgData name="魏 星达" userId="ca17b13798aa44f7" providerId="LiveId" clId="{9EF831F7-A076-BD45-986E-557B06146EF1}" dt="2021-10-14T10:01:56.636" v="944" actId="1035"/>
          <ac:spMkLst>
            <pc:docMk/>
            <pc:sldMk cId="367490188" sldId="2440"/>
            <ac:spMk id="9" creationId="{ED64E72F-34AD-D941-ADED-FC271A5ABA22}"/>
          </ac:spMkLst>
        </pc:spChg>
        <pc:spChg chg="mod">
          <ac:chgData name="魏 星达" userId="ca17b13798aa44f7" providerId="LiveId" clId="{9EF831F7-A076-BD45-986E-557B06146EF1}" dt="2021-10-14T10:01:56.636" v="944" actId="1035"/>
          <ac:spMkLst>
            <pc:docMk/>
            <pc:sldMk cId="367490188" sldId="2440"/>
            <ac:spMk id="16" creationId="{7E87EF59-084B-E040-9F41-A0E9B604A0D2}"/>
          </ac:spMkLst>
        </pc:spChg>
        <pc:grpChg chg="mod">
          <ac:chgData name="魏 星达" userId="ca17b13798aa44f7" providerId="LiveId" clId="{9EF831F7-A076-BD45-986E-557B06146EF1}" dt="2021-10-14T10:01:56.636" v="944" actId="1035"/>
          <ac:grpSpMkLst>
            <pc:docMk/>
            <pc:sldMk cId="367490188" sldId="2440"/>
            <ac:grpSpMk id="10" creationId="{7555DF41-7D77-AA40-BADE-2D7EA82074B7}"/>
          </ac:grpSpMkLst>
        </pc:grpChg>
      </pc:sldChg>
      <pc:sldChg chg="modSp mod">
        <pc:chgData name="魏 星达" userId="ca17b13798aa44f7" providerId="LiveId" clId="{9EF831F7-A076-BD45-986E-557B06146EF1}" dt="2021-10-14T11:47:08.083" v="1679" actId="20577"/>
        <pc:sldMkLst>
          <pc:docMk/>
          <pc:sldMk cId="382742416" sldId="2441"/>
        </pc:sldMkLst>
        <pc:spChg chg="mod">
          <ac:chgData name="魏 星达" userId="ca17b13798aa44f7" providerId="LiveId" clId="{9EF831F7-A076-BD45-986E-557B06146EF1}" dt="2021-10-14T11:47:08.083" v="1679" actId="20577"/>
          <ac:spMkLst>
            <pc:docMk/>
            <pc:sldMk cId="382742416" sldId="2441"/>
            <ac:spMk id="3" creationId="{F31C307B-52FC-664B-83D5-A24F71252825}"/>
          </ac:spMkLst>
        </pc:spChg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3610212739" sldId="2442"/>
        </pc:sldMkLst>
      </pc:sldChg>
      <pc:sldChg chg="addSp modSp mod modAnim">
        <pc:chgData name="魏 星达" userId="ca17b13798aa44f7" providerId="LiveId" clId="{9EF831F7-A076-BD45-986E-557B06146EF1}" dt="2021-10-14T13:47:50.514" v="3059" actId="20577"/>
        <pc:sldMkLst>
          <pc:docMk/>
          <pc:sldMk cId="2763662412" sldId="2443"/>
        </pc:sldMkLst>
        <pc:spChg chg="mod">
          <ac:chgData name="魏 星达" userId="ca17b13798aa44f7" providerId="LiveId" clId="{9EF831F7-A076-BD45-986E-557B06146EF1}" dt="2021-10-14T09:24:34.178" v="736" actId="313"/>
          <ac:spMkLst>
            <pc:docMk/>
            <pc:sldMk cId="2763662412" sldId="2443"/>
            <ac:spMk id="3" creationId="{08B84EBC-1E7D-9C4C-B701-2EB20BF7CE97}"/>
          </ac:spMkLst>
        </pc:spChg>
        <pc:spChg chg="add mod">
          <ac:chgData name="魏 星达" userId="ca17b13798aa44f7" providerId="LiveId" clId="{9EF831F7-A076-BD45-986E-557B06146EF1}" dt="2021-10-14T13:47:50.514" v="3059" actId="20577"/>
          <ac:spMkLst>
            <pc:docMk/>
            <pc:sldMk cId="2763662412" sldId="2443"/>
            <ac:spMk id="5" creationId="{91B1574E-991A-1C44-8D72-3771CB033BBB}"/>
          </ac:spMkLst>
        </pc:spChg>
      </pc:sldChg>
      <pc:sldChg chg="modSp mod">
        <pc:chgData name="魏 星达" userId="ca17b13798aa44f7" providerId="LiveId" clId="{9EF831F7-A076-BD45-986E-557B06146EF1}" dt="2021-10-14T11:43:12.473" v="1371" actId="20577"/>
        <pc:sldMkLst>
          <pc:docMk/>
          <pc:sldMk cId="2367933613" sldId="2444"/>
        </pc:sldMkLst>
        <pc:spChg chg="mod">
          <ac:chgData name="魏 星达" userId="ca17b13798aa44f7" providerId="LiveId" clId="{9EF831F7-A076-BD45-986E-557B06146EF1}" dt="2021-10-14T11:43:12.473" v="1371" actId="20577"/>
          <ac:spMkLst>
            <pc:docMk/>
            <pc:sldMk cId="2367933613" sldId="2444"/>
            <ac:spMk id="3" creationId="{B9342B7B-FA93-D945-9003-7CF6DDA12C72}"/>
          </ac:spMkLst>
        </pc:spChg>
      </pc:sldChg>
      <pc:sldChg chg="add del">
        <pc:chgData name="魏 星达" userId="ca17b13798aa44f7" providerId="LiveId" clId="{9EF831F7-A076-BD45-986E-557B06146EF1}" dt="2021-10-14T14:57:14.091" v="3061" actId="2696"/>
        <pc:sldMkLst>
          <pc:docMk/>
          <pc:sldMk cId="427378824" sldId="2445"/>
        </pc:sldMkLst>
      </pc:sldChg>
      <pc:sldChg chg="addSp modSp add modAnim">
        <pc:chgData name="魏 星达" userId="ca17b13798aa44f7" providerId="LiveId" clId="{9EF831F7-A076-BD45-986E-557B06146EF1}" dt="2021-10-16T02:53:16.073" v="3642" actId="20577"/>
        <pc:sldMkLst>
          <pc:docMk/>
          <pc:sldMk cId="2426078942" sldId="2446"/>
        </pc:sldMkLst>
        <pc:spChg chg="add mod">
          <ac:chgData name="魏 星达" userId="ca17b13798aa44f7" providerId="LiveId" clId="{9EF831F7-A076-BD45-986E-557B06146EF1}" dt="2021-10-16T02:53:16.073" v="3642" actId="20577"/>
          <ac:spMkLst>
            <pc:docMk/>
            <pc:sldMk cId="2426078942" sldId="2446"/>
            <ac:spMk id="8" creationId="{0025CBE8-AA92-BB48-87D7-471A369CD7DA}"/>
          </ac:spMkLst>
        </pc:spChg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3180962075" sldId="2447"/>
        </pc:sldMkLst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3831773978" sldId="2449"/>
        </pc:sldMkLst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1972674450" sldId="2450"/>
        </pc:sldMkLst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1447277055" sldId="2451"/>
        </pc:sldMkLst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2736766507" sldId="2452"/>
        </pc:sldMkLst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2376406095" sldId="2453"/>
        </pc:sldMkLst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4205356631" sldId="2454"/>
        </pc:sldMkLst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1137335298" sldId="2455"/>
        </pc:sldMkLst>
      </pc:sldChg>
      <pc:sldChg chg="modSp mod">
        <pc:chgData name="魏 星达" userId="ca17b13798aa44f7" providerId="LiveId" clId="{9EF831F7-A076-BD45-986E-557B06146EF1}" dt="2021-10-16T02:34:02.427" v="3063" actId="20577"/>
        <pc:sldMkLst>
          <pc:docMk/>
          <pc:sldMk cId="1185987053" sldId="2587"/>
        </pc:sldMkLst>
        <pc:spChg chg="mod">
          <ac:chgData name="魏 星达" userId="ca17b13798aa44f7" providerId="LiveId" clId="{9EF831F7-A076-BD45-986E-557B06146EF1}" dt="2021-10-16T02:34:02.427" v="3063" actId="20577"/>
          <ac:spMkLst>
            <pc:docMk/>
            <pc:sldMk cId="1185987053" sldId="2587"/>
            <ac:spMk id="5" creationId="{375403D9-9667-EA4B-986A-9CD8EA818815}"/>
          </ac:spMkLst>
        </pc:spChg>
      </pc:sldChg>
      <pc:sldChg chg="del">
        <pc:chgData name="魏 星达" userId="ca17b13798aa44f7" providerId="LiveId" clId="{9EF831F7-A076-BD45-986E-557B06146EF1}" dt="2021-10-14T14:57:23.235" v="3062" actId="2696"/>
        <pc:sldMkLst>
          <pc:docMk/>
          <pc:sldMk cId="2060380831" sldId="2588"/>
        </pc:sldMkLst>
      </pc:sldChg>
      <pc:sldChg chg="modSp mod">
        <pc:chgData name="魏 星达" userId="ca17b13798aa44f7" providerId="LiveId" clId="{9EF831F7-A076-BD45-986E-557B06146EF1}" dt="2021-10-14T12:44:00.100" v="2969" actId="20577"/>
        <pc:sldMkLst>
          <pc:docMk/>
          <pc:sldMk cId="1266095471" sldId="2590"/>
        </pc:sldMkLst>
        <pc:spChg chg="mod">
          <ac:chgData name="魏 星达" userId="ca17b13798aa44f7" providerId="LiveId" clId="{9EF831F7-A076-BD45-986E-557B06146EF1}" dt="2021-10-14T12:44:00.100" v="2969" actId="20577"/>
          <ac:spMkLst>
            <pc:docMk/>
            <pc:sldMk cId="1266095471" sldId="2590"/>
            <ac:spMk id="2" creationId="{109A484D-6891-394A-AF3E-C4D3B7935153}"/>
          </ac:spMkLst>
        </pc:spChg>
      </pc:sldChg>
      <pc:sldChg chg="modSp mod">
        <pc:chgData name="魏 星达" userId="ca17b13798aa44f7" providerId="LiveId" clId="{9EF831F7-A076-BD45-986E-557B06146EF1}" dt="2021-10-14T10:00:02.332" v="843" actId="20577"/>
        <pc:sldMkLst>
          <pc:docMk/>
          <pc:sldMk cId="1884034974" sldId="2591"/>
        </pc:sldMkLst>
        <pc:spChg chg="mod">
          <ac:chgData name="魏 星达" userId="ca17b13798aa44f7" providerId="LiveId" clId="{9EF831F7-A076-BD45-986E-557B06146EF1}" dt="2021-10-14T09:59:58.427" v="829" actId="20577"/>
          <ac:spMkLst>
            <pc:docMk/>
            <pc:sldMk cId="1884034974" sldId="2591"/>
            <ac:spMk id="2" creationId="{109A484D-6891-394A-AF3E-C4D3B7935153}"/>
          </ac:spMkLst>
        </pc:spChg>
        <pc:spChg chg="mod">
          <ac:chgData name="魏 星达" userId="ca17b13798aa44f7" providerId="LiveId" clId="{9EF831F7-A076-BD45-986E-557B06146EF1}" dt="2021-10-14T10:00:02.332" v="843" actId="20577"/>
          <ac:spMkLst>
            <pc:docMk/>
            <pc:sldMk cId="1884034974" sldId="2591"/>
            <ac:spMk id="45" creationId="{A9329589-7304-FC46-9F4B-0F7514A3B38A}"/>
          </ac:spMkLst>
        </pc:spChg>
      </pc:sldChg>
      <pc:sldChg chg="modSp">
        <pc:chgData name="魏 星达" userId="ca17b13798aa44f7" providerId="LiveId" clId="{9EF831F7-A076-BD45-986E-557B06146EF1}" dt="2021-10-14T11:47:19.255" v="1680" actId="207"/>
        <pc:sldMkLst>
          <pc:docMk/>
          <pc:sldMk cId="741156903" sldId="2592"/>
        </pc:sldMkLst>
        <pc:spChg chg="mod">
          <ac:chgData name="魏 星达" userId="ca17b13798aa44f7" providerId="LiveId" clId="{9EF831F7-A076-BD45-986E-557B06146EF1}" dt="2021-10-14T11:47:19.255" v="1680" actId="207"/>
          <ac:spMkLst>
            <pc:docMk/>
            <pc:sldMk cId="741156903" sldId="2592"/>
            <ac:spMk id="31" creationId="{1F7EEE74-6F3F-BA42-B3BE-EF70DF8D1CB4}"/>
          </ac:spMkLst>
        </pc:spChg>
      </pc:sldChg>
      <pc:sldChg chg="addSp delSp modSp mod">
        <pc:chgData name="魏 星达" userId="ca17b13798aa44f7" providerId="LiveId" clId="{9EF831F7-A076-BD45-986E-557B06146EF1}" dt="2021-10-14T09:16:09.782" v="260" actId="1076"/>
        <pc:sldMkLst>
          <pc:docMk/>
          <pc:sldMk cId="1066800933" sldId="2595"/>
        </pc:sldMkLst>
        <pc:spChg chg="add del mod">
          <ac:chgData name="魏 星达" userId="ca17b13798aa44f7" providerId="LiveId" clId="{9EF831F7-A076-BD45-986E-557B06146EF1}" dt="2021-10-14T09:16:07.967" v="259" actId="478"/>
          <ac:spMkLst>
            <pc:docMk/>
            <pc:sldMk cId="1066800933" sldId="2595"/>
            <ac:spMk id="3" creationId="{6EB51E98-0F78-5542-8A68-06122E9506DC}"/>
          </ac:spMkLst>
        </pc:spChg>
        <pc:picChg chg="mod">
          <ac:chgData name="魏 星达" userId="ca17b13798aa44f7" providerId="LiveId" clId="{9EF831F7-A076-BD45-986E-557B06146EF1}" dt="2021-10-14T09:16:09.782" v="260" actId="1076"/>
          <ac:picMkLst>
            <pc:docMk/>
            <pc:sldMk cId="1066800933" sldId="2595"/>
            <ac:picMk id="1026" creationId="{E0EFA184-BA2C-D148-B1C8-3A6FE94A39BD}"/>
          </ac:picMkLst>
        </pc:picChg>
      </pc:sldChg>
      <pc:sldChg chg="addSp modSp add del mod">
        <pc:chgData name="魏 星达" userId="ca17b13798aa44f7" providerId="LiveId" clId="{9EF831F7-A076-BD45-986E-557B06146EF1}" dt="2021-10-14T09:23:10.857" v="692" actId="2696"/>
        <pc:sldMkLst>
          <pc:docMk/>
          <pc:sldMk cId="2995665881" sldId="2596"/>
        </pc:sldMkLst>
        <pc:spChg chg="mod">
          <ac:chgData name="魏 星达" userId="ca17b13798aa44f7" providerId="LiveId" clId="{9EF831F7-A076-BD45-986E-557B06146EF1}" dt="2021-10-14T09:21:19.838" v="558" actId="113"/>
          <ac:spMkLst>
            <pc:docMk/>
            <pc:sldMk cId="2995665881" sldId="2596"/>
            <ac:spMk id="3" creationId="{BEA45FB1-97B0-EA45-88F2-48AA1C1BBB5A}"/>
          </ac:spMkLst>
        </pc:spChg>
        <pc:spChg chg="add mod">
          <ac:chgData name="魏 星达" userId="ca17b13798aa44f7" providerId="LiveId" clId="{9EF831F7-A076-BD45-986E-557B06146EF1}" dt="2021-10-14T09:20:10.619" v="405"/>
          <ac:spMkLst>
            <pc:docMk/>
            <pc:sldMk cId="2995665881" sldId="2596"/>
            <ac:spMk id="6" creationId="{10B1B8D7-659E-4543-B3F5-B36C4631BB51}"/>
          </ac:spMkLst>
        </pc:spChg>
        <pc:spChg chg="add mod">
          <ac:chgData name="魏 星达" userId="ca17b13798aa44f7" providerId="LiveId" clId="{9EF831F7-A076-BD45-986E-557B06146EF1}" dt="2021-10-14T09:20:10.619" v="405"/>
          <ac:spMkLst>
            <pc:docMk/>
            <pc:sldMk cId="2995665881" sldId="2596"/>
            <ac:spMk id="8" creationId="{BF371AD4-4706-1746-ADC7-9BBF89FE053F}"/>
          </ac:spMkLst>
        </pc:spChg>
        <pc:spChg chg="add mod">
          <ac:chgData name="魏 星达" userId="ca17b13798aa44f7" providerId="LiveId" clId="{9EF831F7-A076-BD45-986E-557B06146EF1}" dt="2021-10-14T09:20:10.619" v="405"/>
          <ac:spMkLst>
            <pc:docMk/>
            <pc:sldMk cId="2995665881" sldId="2596"/>
            <ac:spMk id="10" creationId="{34402288-C688-004D-8016-0BFE8B7FDA3B}"/>
          </ac:spMkLst>
        </pc:spChg>
        <pc:spChg chg="add mod">
          <ac:chgData name="魏 星达" userId="ca17b13798aa44f7" providerId="LiveId" clId="{9EF831F7-A076-BD45-986E-557B06146EF1}" dt="2021-10-14T09:20:10.619" v="405"/>
          <ac:spMkLst>
            <pc:docMk/>
            <pc:sldMk cId="2995665881" sldId="2596"/>
            <ac:spMk id="11" creationId="{A0BF3625-EA40-5647-A4FE-07AE55783E7B}"/>
          </ac:spMkLst>
        </pc:spChg>
        <pc:graphicFrameChg chg="add mod">
          <ac:chgData name="魏 星达" userId="ca17b13798aa44f7" providerId="LiveId" clId="{9EF831F7-A076-BD45-986E-557B06146EF1}" dt="2021-10-14T09:20:10.619" v="405"/>
          <ac:graphicFrameMkLst>
            <pc:docMk/>
            <pc:sldMk cId="2995665881" sldId="2596"/>
            <ac:graphicFrameMk id="5" creationId="{21DD38F2-0181-7840-81CB-BF16CA7945D9}"/>
          </ac:graphicFrameMkLst>
        </pc:graphicFrameChg>
        <pc:graphicFrameChg chg="add mod">
          <ac:chgData name="魏 星达" userId="ca17b13798aa44f7" providerId="LiveId" clId="{9EF831F7-A076-BD45-986E-557B06146EF1}" dt="2021-10-14T09:20:10.619" v="405"/>
          <ac:graphicFrameMkLst>
            <pc:docMk/>
            <pc:sldMk cId="2995665881" sldId="2596"/>
            <ac:graphicFrameMk id="7" creationId="{BF58190E-1CC2-2D44-809E-7AC6FCF98BCD}"/>
          </ac:graphicFrameMkLst>
        </pc:graphicFrameChg>
        <pc:graphicFrameChg chg="add mod">
          <ac:chgData name="魏 星达" userId="ca17b13798aa44f7" providerId="LiveId" clId="{9EF831F7-A076-BD45-986E-557B06146EF1}" dt="2021-10-14T09:20:10.619" v="405"/>
          <ac:graphicFrameMkLst>
            <pc:docMk/>
            <pc:sldMk cId="2995665881" sldId="2596"/>
            <ac:graphicFrameMk id="9" creationId="{F06B457D-B57D-4D4A-87C4-2FB67E6FC3B2}"/>
          </ac:graphicFrameMkLst>
        </pc:graphicFrameChg>
      </pc:sldChg>
      <pc:sldChg chg="addSp modSp new mod">
        <pc:chgData name="魏 星达" userId="ca17b13798aa44f7" providerId="LiveId" clId="{9EF831F7-A076-BD45-986E-557B06146EF1}" dt="2021-10-14T09:19:30.488" v="352" actId="20577"/>
        <pc:sldMkLst>
          <pc:docMk/>
          <pc:sldMk cId="533950031" sldId="2597"/>
        </pc:sldMkLst>
        <pc:spChg chg="mod">
          <ac:chgData name="魏 星达" userId="ca17b13798aa44f7" providerId="LiveId" clId="{9EF831F7-A076-BD45-986E-557B06146EF1}" dt="2021-10-14T09:19:30.488" v="352" actId="20577"/>
          <ac:spMkLst>
            <pc:docMk/>
            <pc:sldMk cId="533950031" sldId="2597"/>
            <ac:spMk id="2" creationId="{69E310DD-8455-4949-8E0F-F702B1150F6D}"/>
          </ac:spMkLst>
        </pc:spChg>
        <pc:spChg chg="add mod">
          <ac:chgData name="魏 星达" userId="ca17b13798aa44f7" providerId="LiveId" clId="{9EF831F7-A076-BD45-986E-557B06146EF1}" dt="2021-10-14T09:19:13.605" v="265" actId="1076"/>
          <ac:spMkLst>
            <pc:docMk/>
            <pc:sldMk cId="533950031" sldId="2597"/>
            <ac:spMk id="5" creationId="{BEB9763D-EE63-DC4E-8F82-16F43EFD7564}"/>
          </ac:spMkLst>
        </pc:spChg>
        <pc:spChg chg="add mod">
          <ac:chgData name="魏 星达" userId="ca17b13798aa44f7" providerId="LiveId" clId="{9EF831F7-A076-BD45-986E-557B06146EF1}" dt="2021-10-14T09:19:13.605" v="265" actId="1076"/>
          <ac:spMkLst>
            <pc:docMk/>
            <pc:sldMk cId="533950031" sldId="2597"/>
            <ac:spMk id="6" creationId="{615639F2-2AF2-AB44-9B99-0D7C3F92484D}"/>
          </ac:spMkLst>
        </pc:spChg>
        <pc:spChg chg="add mod">
          <ac:chgData name="魏 星达" userId="ca17b13798aa44f7" providerId="LiveId" clId="{9EF831F7-A076-BD45-986E-557B06146EF1}" dt="2021-10-14T09:19:13.605" v="265" actId="1076"/>
          <ac:spMkLst>
            <pc:docMk/>
            <pc:sldMk cId="533950031" sldId="2597"/>
            <ac:spMk id="7" creationId="{12640528-5C92-EC4E-8D83-8A4A9F087154}"/>
          </ac:spMkLst>
        </pc:spChg>
        <pc:spChg chg="add mod">
          <ac:chgData name="魏 星达" userId="ca17b13798aa44f7" providerId="LiveId" clId="{9EF831F7-A076-BD45-986E-557B06146EF1}" dt="2021-10-14T09:19:13.605" v="265" actId="1076"/>
          <ac:spMkLst>
            <pc:docMk/>
            <pc:sldMk cId="533950031" sldId="2597"/>
            <ac:spMk id="8" creationId="{CD15C25D-2028-5942-AA92-83F0D2A06C12}"/>
          </ac:spMkLst>
        </pc:spChg>
        <pc:spChg chg="add mod">
          <ac:chgData name="魏 星达" userId="ca17b13798aa44f7" providerId="LiveId" clId="{9EF831F7-A076-BD45-986E-557B06146EF1}" dt="2021-10-14T09:19:13.605" v="265" actId="1076"/>
          <ac:spMkLst>
            <pc:docMk/>
            <pc:sldMk cId="533950031" sldId="2597"/>
            <ac:spMk id="9" creationId="{7EC62BFC-3E94-AE4E-80D2-D9BD9A6C8A15}"/>
          </ac:spMkLst>
        </pc:spChg>
        <pc:spChg chg="add mod">
          <ac:chgData name="魏 星达" userId="ca17b13798aa44f7" providerId="LiveId" clId="{9EF831F7-A076-BD45-986E-557B06146EF1}" dt="2021-10-14T09:19:13.605" v="265" actId="1076"/>
          <ac:spMkLst>
            <pc:docMk/>
            <pc:sldMk cId="533950031" sldId="2597"/>
            <ac:spMk id="10" creationId="{210870B0-434E-8947-B97E-B26C8E149C77}"/>
          </ac:spMkLst>
        </pc:spChg>
        <pc:spChg chg="mod">
          <ac:chgData name="魏 星达" userId="ca17b13798aa44f7" providerId="LiveId" clId="{9EF831F7-A076-BD45-986E-557B06146EF1}" dt="2021-10-14T09:19:11.034" v="264"/>
          <ac:spMkLst>
            <pc:docMk/>
            <pc:sldMk cId="533950031" sldId="2597"/>
            <ac:spMk id="12" creationId="{8C930F21-101F-D342-9F55-35C3926A184E}"/>
          </ac:spMkLst>
        </pc:spChg>
        <pc:spChg chg="mod">
          <ac:chgData name="魏 星达" userId="ca17b13798aa44f7" providerId="LiveId" clId="{9EF831F7-A076-BD45-986E-557B06146EF1}" dt="2021-10-14T09:19:11.034" v="264"/>
          <ac:spMkLst>
            <pc:docMk/>
            <pc:sldMk cId="533950031" sldId="2597"/>
            <ac:spMk id="13" creationId="{7957C40C-F179-4541-B32A-9537D538B3E5}"/>
          </ac:spMkLst>
        </pc:spChg>
        <pc:spChg chg="mod">
          <ac:chgData name="魏 星达" userId="ca17b13798aa44f7" providerId="LiveId" clId="{9EF831F7-A076-BD45-986E-557B06146EF1}" dt="2021-10-14T09:19:11.034" v="264"/>
          <ac:spMkLst>
            <pc:docMk/>
            <pc:sldMk cId="533950031" sldId="2597"/>
            <ac:spMk id="15" creationId="{9598E5CC-0BEA-334E-9AB6-9EE10A198DC9}"/>
          </ac:spMkLst>
        </pc:spChg>
        <pc:spChg chg="mod">
          <ac:chgData name="魏 星达" userId="ca17b13798aa44f7" providerId="LiveId" clId="{9EF831F7-A076-BD45-986E-557B06146EF1}" dt="2021-10-14T09:19:11.034" v="264"/>
          <ac:spMkLst>
            <pc:docMk/>
            <pc:sldMk cId="533950031" sldId="2597"/>
            <ac:spMk id="16" creationId="{2A229A02-8193-5042-885A-37DB4A80D17B}"/>
          </ac:spMkLst>
        </pc:spChg>
        <pc:spChg chg="add mod">
          <ac:chgData name="魏 星达" userId="ca17b13798aa44f7" providerId="LiveId" clId="{9EF831F7-A076-BD45-986E-557B06146EF1}" dt="2021-10-14T09:19:13.605" v="265" actId="1076"/>
          <ac:spMkLst>
            <pc:docMk/>
            <pc:sldMk cId="533950031" sldId="2597"/>
            <ac:spMk id="17" creationId="{8285F140-692F-B540-9656-9DAFB023C56E}"/>
          </ac:spMkLst>
        </pc:spChg>
        <pc:spChg chg="add mod">
          <ac:chgData name="魏 星达" userId="ca17b13798aa44f7" providerId="LiveId" clId="{9EF831F7-A076-BD45-986E-557B06146EF1}" dt="2021-10-14T09:19:13.605" v="265" actId="1076"/>
          <ac:spMkLst>
            <pc:docMk/>
            <pc:sldMk cId="533950031" sldId="2597"/>
            <ac:spMk id="18" creationId="{715C13FC-D929-E840-BF5B-46184E38819F}"/>
          </ac:spMkLst>
        </pc:spChg>
        <pc:spChg chg="add mod">
          <ac:chgData name="魏 星达" userId="ca17b13798aa44f7" providerId="LiveId" clId="{9EF831F7-A076-BD45-986E-557B06146EF1}" dt="2021-10-14T09:19:13.605" v="265" actId="1076"/>
          <ac:spMkLst>
            <pc:docMk/>
            <pc:sldMk cId="533950031" sldId="2597"/>
            <ac:spMk id="19" creationId="{E4B21AE5-C98A-0C47-88E8-961CFDA0D906}"/>
          </ac:spMkLst>
        </pc:spChg>
        <pc:spChg chg="add mod">
          <ac:chgData name="魏 星达" userId="ca17b13798aa44f7" providerId="LiveId" clId="{9EF831F7-A076-BD45-986E-557B06146EF1}" dt="2021-10-14T09:19:13.605" v="265" actId="1076"/>
          <ac:spMkLst>
            <pc:docMk/>
            <pc:sldMk cId="533950031" sldId="2597"/>
            <ac:spMk id="20" creationId="{56A917B0-1AEB-0840-A7F6-5B5D1C432398}"/>
          </ac:spMkLst>
        </pc:spChg>
        <pc:spChg chg="add mod">
          <ac:chgData name="魏 星达" userId="ca17b13798aa44f7" providerId="LiveId" clId="{9EF831F7-A076-BD45-986E-557B06146EF1}" dt="2021-10-14T09:19:13.605" v="265" actId="1076"/>
          <ac:spMkLst>
            <pc:docMk/>
            <pc:sldMk cId="533950031" sldId="2597"/>
            <ac:spMk id="21" creationId="{4C5F662A-EFED-8640-9E3A-DAE5CB1C6E66}"/>
          </ac:spMkLst>
        </pc:spChg>
        <pc:spChg chg="mod">
          <ac:chgData name="魏 星达" userId="ca17b13798aa44f7" providerId="LiveId" clId="{9EF831F7-A076-BD45-986E-557B06146EF1}" dt="2021-10-14T09:19:11.034" v="264"/>
          <ac:spMkLst>
            <pc:docMk/>
            <pc:sldMk cId="533950031" sldId="2597"/>
            <ac:spMk id="23" creationId="{B1703B7B-DD49-2F46-8138-1BFB485ADB2E}"/>
          </ac:spMkLst>
        </pc:spChg>
        <pc:spChg chg="mod">
          <ac:chgData name="魏 星达" userId="ca17b13798aa44f7" providerId="LiveId" clId="{9EF831F7-A076-BD45-986E-557B06146EF1}" dt="2021-10-14T09:19:11.034" v="264"/>
          <ac:spMkLst>
            <pc:docMk/>
            <pc:sldMk cId="533950031" sldId="2597"/>
            <ac:spMk id="24" creationId="{FA4737FE-E463-0B43-B93C-A1603D47724A}"/>
          </ac:spMkLst>
        </pc:spChg>
        <pc:spChg chg="add mod">
          <ac:chgData name="魏 星达" userId="ca17b13798aa44f7" providerId="LiveId" clId="{9EF831F7-A076-BD45-986E-557B06146EF1}" dt="2021-10-14T09:19:13.605" v="265" actId="1076"/>
          <ac:spMkLst>
            <pc:docMk/>
            <pc:sldMk cId="533950031" sldId="2597"/>
            <ac:spMk id="25" creationId="{0BB511C8-CB23-4C4F-87E0-EAF26031EB99}"/>
          </ac:spMkLst>
        </pc:spChg>
        <pc:spChg chg="add mod">
          <ac:chgData name="魏 星达" userId="ca17b13798aa44f7" providerId="LiveId" clId="{9EF831F7-A076-BD45-986E-557B06146EF1}" dt="2021-10-14T09:19:13.605" v="265" actId="1076"/>
          <ac:spMkLst>
            <pc:docMk/>
            <pc:sldMk cId="533950031" sldId="2597"/>
            <ac:spMk id="26" creationId="{1D297E95-05ED-B046-9CD7-A377D11F4D03}"/>
          </ac:spMkLst>
        </pc:spChg>
        <pc:spChg chg="add mod">
          <ac:chgData name="魏 星达" userId="ca17b13798aa44f7" providerId="LiveId" clId="{9EF831F7-A076-BD45-986E-557B06146EF1}" dt="2021-10-14T09:19:13.605" v="265" actId="1076"/>
          <ac:spMkLst>
            <pc:docMk/>
            <pc:sldMk cId="533950031" sldId="2597"/>
            <ac:spMk id="27" creationId="{129415BF-51FF-CD41-859A-DE74E864621A}"/>
          </ac:spMkLst>
        </pc:spChg>
        <pc:spChg chg="add mod">
          <ac:chgData name="魏 星达" userId="ca17b13798aa44f7" providerId="LiveId" clId="{9EF831F7-A076-BD45-986E-557B06146EF1}" dt="2021-10-14T09:19:13.605" v="265" actId="1076"/>
          <ac:spMkLst>
            <pc:docMk/>
            <pc:sldMk cId="533950031" sldId="2597"/>
            <ac:spMk id="28" creationId="{8BC0BBA3-E3F8-4244-9160-78B2534EB812}"/>
          </ac:spMkLst>
        </pc:spChg>
        <pc:grpChg chg="add mod">
          <ac:chgData name="魏 星达" userId="ca17b13798aa44f7" providerId="LiveId" clId="{9EF831F7-A076-BD45-986E-557B06146EF1}" dt="2021-10-14T09:19:13.605" v="265" actId="1076"/>
          <ac:grpSpMkLst>
            <pc:docMk/>
            <pc:sldMk cId="533950031" sldId="2597"/>
            <ac:grpSpMk id="11" creationId="{934C9A8B-EBD3-EF42-9C68-ECDCD047FE35}"/>
          </ac:grpSpMkLst>
        </pc:grpChg>
        <pc:grpChg chg="add mod">
          <ac:chgData name="魏 星达" userId="ca17b13798aa44f7" providerId="LiveId" clId="{9EF831F7-A076-BD45-986E-557B06146EF1}" dt="2021-10-14T09:19:13.605" v="265" actId="1076"/>
          <ac:grpSpMkLst>
            <pc:docMk/>
            <pc:sldMk cId="533950031" sldId="2597"/>
            <ac:grpSpMk id="14" creationId="{002E79ED-58D1-3E4A-A66C-1F745231358B}"/>
          </ac:grpSpMkLst>
        </pc:grpChg>
        <pc:grpChg chg="add mod">
          <ac:chgData name="魏 星达" userId="ca17b13798aa44f7" providerId="LiveId" clId="{9EF831F7-A076-BD45-986E-557B06146EF1}" dt="2021-10-14T09:19:13.605" v="265" actId="1076"/>
          <ac:grpSpMkLst>
            <pc:docMk/>
            <pc:sldMk cId="533950031" sldId="2597"/>
            <ac:grpSpMk id="22" creationId="{6CB137B8-EDA4-E04B-BCB9-603F5A30EC5B}"/>
          </ac:grpSpMkLst>
        </pc:grpChg>
      </pc:sldChg>
      <pc:sldChg chg="new del">
        <pc:chgData name="魏 星达" userId="ca17b13798aa44f7" providerId="LiveId" clId="{9EF831F7-A076-BD45-986E-557B06146EF1}" dt="2021-10-14T09:18:50.885" v="262" actId="680"/>
        <pc:sldMkLst>
          <pc:docMk/>
          <pc:sldMk cId="2227647748" sldId="2597"/>
        </pc:sldMkLst>
      </pc:sldChg>
      <pc:sldChg chg="new del">
        <pc:chgData name="魏 星达" userId="ca17b13798aa44f7" providerId="LiveId" clId="{9EF831F7-A076-BD45-986E-557B06146EF1}" dt="2021-10-14T11:45:20.759" v="1375" actId="680"/>
        <pc:sldMkLst>
          <pc:docMk/>
          <pc:sldMk cId="144447395" sldId="2598"/>
        </pc:sldMkLst>
      </pc:sldChg>
      <pc:sldChg chg="addSp modSp new mod modAnim">
        <pc:chgData name="魏 星达" userId="ca17b13798aa44f7" providerId="LiveId" clId="{9EF831F7-A076-BD45-986E-557B06146EF1}" dt="2021-10-16T02:51:57.127" v="3587" actId="20577"/>
        <pc:sldMkLst>
          <pc:docMk/>
          <pc:sldMk cId="1776513599" sldId="2598"/>
        </pc:sldMkLst>
        <pc:spChg chg="mod">
          <ac:chgData name="魏 星达" userId="ca17b13798aa44f7" providerId="LiveId" clId="{9EF831F7-A076-BD45-986E-557B06146EF1}" dt="2021-10-14T11:45:40.774" v="1433" actId="20577"/>
          <ac:spMkLst>
            <pc:docMk/>
            <pc:sldMk cId="1776513599" sldId="2598"/>
            <ac:spMk id="2" creationId="{9A19A5F6-816F-4E41-B2B9-27CD2A7B568A}"/>
          </ac:spMkLst>
        </pc:spChg>
        <pc:spChg chg="mod">
          <ac:chgData name="魏 星达" userId="ca17b13798aa44f7" providerId="LiveId" clId="{9EF831F7-A076-BD45-986E-557B06146EF1}" dt="2021-10-16T02:51:57.127" v="3587" actId="20577"/>
          <ac:spMkLst>
            <pc:docMk/>
            <pc:sldMk cId="1776513599" sldId="2598"/>
            <ac:spMk id="3" creationId="{57BF6262-B7E0-1A45-90AA-85C234D8F3AA}"/>
          </ac:spMkLst>
        </pc:spChg>
        <pc:spChg chg="add mod">
          <ac:chgData name="魏 星达" userId="ca17b13798aa44f7" providerId="LiveId" clId="{9EF831F7-A076-BD45-986E-557B06146EF1}" dt="2021-10-14T11:48:02.192" v="1807" actId="1076"/>
          <ac:spMkLst>
            <pc:docMk/>
            <pc:sldMk cId="1776513599" sldId="2598"/>
            <ac:spMk id="5" creationId="{AF4BDACD-6B4F-5348-BB2D-2976A8316E20}"/>
          </ac:spMkLst>
        </pc:spChg>
      </pc:sldChg>
      <pc:sldChg chg="addSp modSp add mod modAnim">
        <pc:chgData name="魏 星达" userId="ca17b13798aa44f7" providerId="LiveId" clId="{9EF831F7-A076-BD45-986E-557B06146EF1}" dt="2021-10-16T02:35:33.476" v="3065"/>
        <pc:sldMkLst>
          <pc:docMk/>
          <pc:sldMk cId="1931437440" sldId="2599"/>
        </pc:sldMkLst>
        <pc:spChg chg="mod">
          <ac:chgData name="魏 星达" userId="ca17b13798aa44f7" providerId="LiveId" clId="{9EF831F7-A076-BD45-986E-557B06146EF1}" dt="2021-10-14T11:55:36.914" v="2184" actId="313"/>
          <ac:spMkLst>
            <pc:docMk/>
            <pc:sldMk cId="1931437440" sldId="2599"/>
            <ac:spMk id="3" creationId="{0B0F1689-6D2C-4845-9C54-925FA00121D5}"/>
          </ac:spMkLst>
        </pc:spChg>
        <pc:spChg chg="add mod">
          <ac:chgData name="魏 星达" userId="ca17b13798aa44f7" providerId="LiveId" clId="{9EF831F7-A076-BD45-986E-557B06146EF1}" dt="2021-10-16T02:35:10.759" v="3064"/>
          <ac:spMkLst>
            <pc:docMk/>
            <pc:sldMk cId="1931437440" sldId="2599"/>
            <ac:spMk id="5" creationId="{2AA00DA1-D05A-4449-A142-049C45895E9B}"/>
          </ac:spMkLst>
        </pc:spChg>
      </pc:sldChg>
      <pc:sldChg chg="new del">
        <pc:chgData name="魏 星达" userId="ca17b13798aa44f7" providerId="LiveId" clId="{9EF831F7-A076-BD45-986E-557B06146EF1}" dt="2021-10-14T11:49:36.771" v="1815" actId="680"/>
        <pc:sldMkLst>
          <pc:docMk/>
          <pc:sldMk cId="4206605128" sldId="2599"/>
        </pc:sldMkLst>
      </pc:sldChg>
      <pc:sldChg chg="modSp add mod">
        <pc:chgData name="魏 星达" userId="ca17b13798aa44f7" providerId="LiveId" clId="{9EF831F7-A076-BD45-986E-557B06146EF1}" dt="2021-10-14T11:54:58.293" v="2109" actId="20577"/>
        <pc:sldMkLst>
          <pc:docMk/>
          <pc:sldMk cId="2221644269" sldId="2600"/>
        </pc:sldMkLst>
        <pc:spChg chg="mod">
          <ac:chgData name="魏 星达" userId="ca17b13798aa44f7" providerId="LiveId" clId="{9EF831F7-A076-BD45-986E-557B06146EF1}" dt="2021-10-14T11:54:58.293" v="2109" actId="20577"/>
          <ac:spMkLst>
            <pc:docMk/>
            <pc:sldMk cId="2221644269" sldId="2600"/>
            <ac:spMk id="3" creationId="{0B0F1689-6D2C-4845-9C54-925FA00121D5}"/>
          </ac:spMkLst>
        </pc:spChg>
      </pc:sldChg>
      <pc:sldChg chg="addSp modSp new mod">
        <pc:chgData name="魏 星达" userId="ca17b13798aa44f7" providerId="LiveId" clId="{9EF831F7-A076-BD45-986E-557B06146EF1}" dt="2021-10-14T12:29:42.334" v="2525"/>
        <pc:sldMkLst>
          <pc:docMk/>
          <pc:sldMk cId="1643535428" sldId="2601"/>
        </pc:sldMkLst>
        <pc:spChg chg="mod">
          <ac:chgData name="魏 星达" userId="ca17b13798aa44f7" providerId="LiveId" clId="{9EF831F7-A076-BD45-986E-557B06146EF1}" dt="2021-10-14T12:28:50.475" v="2473" actId="20577"/>
          <ac:spMkLst>
            <pc:docMk/>
            <pc:sldMk cId="1643535428" sldId="2601"/>
            <ac:spMk id="2" creationId="{A838E920-5C89-554F-8376-6CA8584F2884}"/>
          </ac:spMkLst>
        </pc:spChg>
        <pc:spChg chg="mod">
          <ac:chgData name="魏 星达" userId="ca17b13798aa44f7" providerId="LiveId" clId="{9EF831F7-A076-BD45-986E-557B06146EF1}" dt="2021-10-14T12:29:22.398" v="2524" actId="20577"/>
          <ac:spMkLst>
            <pc:docMk/>
            <pc:sldMk cId="1643535428" sldId="2601"/>
            <ac:spMk id="3" creationId="{136346A3-7A78-EB4E-B221-5F945535A606}"/>
          </ac:spMkLst>
        </pc:spChg>
        <pc:picChg chg="add mod">
          <ac:chgData name="魏 星达" userId="ca17b13798aa44f7" providerId="LiveId" clId="{9EF831F7-A076-BD45-986E-557B06146EF1}" dt="2021-10-14T12:29:42.334" v="2525"/>
          <ac:picMkLst>
            <pc:docMk/>
            <pc:sldMk cId="1643535428" sldId="2601"/>
            <ac:picMk id="5" creationId="{4F9C1AF0-46A8-7348-89AA-10B9A009BF6D}"/>
          </ac:picMkLst>
        </pc:picChg>
      </pc:sldChg>
      <pc:sldChg chg="modSp new del mod">
        <pc:chgData name="魏 星达" userId="ca17b13798aa44f7" providerId="LiveId" clId="{9EF831F7-A076-BD45-986E-557B06146EF1}" dt="2021-10-14T12:13:36.929" v="2273" actId="2696"/>
        <pc:sldMkLst>
          <pc:docMk/>
          <pc:sldMk cId="2106022823" sldId="2601"/>
        </pc:sldMkLst>
        <pc:spChg chg="mod">
          <ac:chgData name="魏 星达" userId="ca17b13798aa44f7" providerId="LiveId" clId="{9EF831F7-A076-BD45-986E-557B06146EF1}" dt="2021-10-14T11:55:56.561" v="2186"/>
          <ac:spMkLst>
            <pc:docMk/>
            <pc:sldMk cId="2106022823" sldId="2601"/>
            <ac:spMk id="2" creationId="{C61CA410-94F5-7C4E-AB6E-970945481A5E}"/>
          </ac:spMkLst>
        </pc:spChg>
        <pc:spChg chg="mod">
          <ac:chgData name="魏 星达" userId="ca17b13798aa44f7" providerId="LiveId" clId="{9EF831F7-A076-BD45-986E-557B06146EF1}" dt="2021-10-14T11:56:20.139" v="2271" actId="20577"/>
          <ac:spMkLst>
            <pc:docMk/>
            <pc:sldMk cId="2106022823" sldId="2601"/>
            <ac:spMk id="3" creationId="{1138A619-AA1F-134B-B974-14D259507812}"/>
          </ac:spMkLst>
        </pc:spChg>
      </pc:sldChg>
      <pc:sldChg chg="addSp delSp new del mod">
        <pc:chgData name="魏 星达" userId="ca17b13798aa44f7" providerId="LiveId" clId="{9EF831F7-A076-BD45-986E-557B06146EF1}" dt="2021-10-14T12:30:03.248" v="2529" actId="2696"/>
        <pc:sldMkLst>
          <pc:docMk/>
          <pc:sldMk cId="1324952296" sldId="2602"/>
        </pc:sldMkLst>
        <pc:spChg chg="add del">
          <ac:chgData name="魏 星达" userId="ca17b13798aa44f7" providerId="LiveId" clId="{9EF831F7-A076-BD45-986E-557B06146EF1}" dt="2021-10-14T12:30:01.524" v="2528" actId="478"/>
          <ac:spMkLst>
            <pc:docMk/>
            <pc:sldMk cId="1324952296" sldId="2602"/>
            <ac:spMk id="3" creationId="{B3CC3E11-36AC-CE46-9C4B-90D68F3ECF4B}"/>
          </ac:spMkLst>
        </pc:spChg>
      </pc:sldChg>
      <pc:sldChg chg="modSp add mod">
        <pc:chgData name="魏 星达" userId="ca17b13798aa44f7" providerId="LiveId" clId="{9EF831F7-A076-BD45-986E-557B06146EF1}" dt="2021-10-14T12:32:33.939" v="2875" actId="1076"/>
        <pc:sldMkLst>
          <pc:docMk/>
          <pc:sldMk cId="3052951380" sldId="2602"/>
        </pc:sldMkLst>
        <pc:spChg chg="mod">
          <ac:chgData name="魏 星达" userId="ca17b13798aa44f7" providerId="LiveId" clId="{9EF831F7-A076-BD45-986E-557B06146EF1}" dt="2021-10-14T12:32:33.939" v="2875" actId="1076"/>
          <ac:spMkLst>
            <pc:docMk/>
            <pc:sldMk cId="3052951380" sldId="2602"/>
            <ac:spMk id="5" creationId="{375403D9-9667-EA4B-986A-9CD8EA818815}"/>
          </ac:spMkLst>
        </pc:spChg>
      </pc:sldChg>
      <pc:sldChg chg="new del">
        <pc:chgData name="魏 星达" userId="ca17b13798aa44f7" providerId="LiveId" clId="{9EF831F7-A076-BD45-986E-557B06146EF1}" dt="2021-10-14T12:13:39.661" v="2274" actId="2696"/>
        <pc:sldMkLst>
          <pc:docMk/>
          <pc:sldMk cId="3802642841" sldId="2602"/>
        </pc:sldMkLst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1470333668" sldId="2603"/>
        </pc:sldMkLst>
      </pc:sldChg>
      <pc:sldChg chg="modSp add mod">
        <pc:chgData name="魏 星达" userId="ca17b13798aa44f7" providerId="LiveId" clId="{9EF831F7-A076-BD45-986E-557B06146EF1}" dt="2021-10-16T02:39:19.556" v="3130" actId="20577"/>
        <pc:sldMkLst>
          <pc:docMk/>
          <pc:sldMk cId="2484688935" sldId="2647"/>
        </pc:sldMkLst>
        <pc:spChg chg="mod">
          <ac:chgData name="魏 星达" userId="ca17b13798aa44f7" providerId="LiveId" clId="{9EF831F7-A076-BD45-986E-557B06146EF1}" dt="2021-10-16T02:39:19.556" v="3130" actId="20577"/>
          <ac:spMkLst>
            <pc:docMk/>
            <pc:sldMk cId="2484688935" sldId="2647"/>
            <ac:spMk id="2" creationId="{092F387E-8151-2642-852C-07D4E253DEE6}"/>
          </ac:spMkLst>
        </pc:spChg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2483621181" sldId="2925"/>
        </pc:sldMkLst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676285930" sldId="2926"/>
        </pc:sldMkLst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1611656364" sldId="2927"/>
        </pc:sldMkLst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4130461588" sldId="2928"/>
        </pc:sldMkLst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713662323" sldId="2929"/>
        </pc:sldMkLst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3893457511" sldId="2930"/>
        </pc:sldMkLst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1545052465" sldId="2931"/>
        </pc:sldMkLst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3570150961" sldId="2932"/>
        </pc:sldMkLst>
      </pc:sldChg>
      <pc:sldChg chg="add">
        <pc:chgData name="魏 星达" userId="ca17b13798aa44f7" providerId="LiveId" clId="{9EF831F7-A076-BD45-986E-557B06146EF1}" dt="2021-10-14T14:57:09.019" v="3060"/>
        <pc:sldMkLst>
          <pc:docMk/>
          <pc:sldMk cId="2702765648" sldId="2933"/>
        </pc:sldMkLst>
      </pc:sldChg>
      <pc:sldChg chg="modSp new mod">
        <pc:chgData name="魏 星达" userId="ca17b13798aa44f7" providerId="LiveId" clId="{9EF831F7-A076-BD45-986E-557B06146EF1}" dt="2021-10-16T02:43:23.606" v="3436" actId="20577"/>
        <pc:sldMkLst>
          <pc:docMk/>
          <pc:sldMk cId="1840909761" sldId="2934"/>
        </pc:sldMkLst>
        <pc:spChg chg="mod">
          <ac:chgData name="魏 星达" userId="ca17b13798aa44f7" providerId="LiveId" clId="{9EF831F7-A076-BD45-986E-557B06146EF1}" dt="2021-10-16T02:42:25.636" v="3179" actId="20577"/>
          <ac:spMkLst>
            <pc:docMk/>
            <pc:sldMk cId="1840909761" sldId="2934"/>
            <ac:spMk id="2" creationId="{E170545A-1773-0B42-A786-1CC4B1CF0E87}"/>
          </ac:spMkLst>
        </pc:spChg>
        <pc:spChg chg="mod">
          <ac:chgData name="魏 星达" userId="ca17b13798aa44f7" providerId="LiveId" clId="{9EF831F7-A076-BD45-986E-557B06146EF1}" dt="2021-10-16T02:43:23.606" v="3436" actId="20577"/>
          <ac:spMkLst>
            <pc:docMk/>
            <pc:sldMk cId="1840909761" sldId="2934"/>
            <ac:spMk id="3" creationId="{DC0B6E7C-DF63-B941-AE3E-F89F898601E0}"/>
          </ac:spMkLst>
        </pc:spChg>
      </pc:sldChg>
      <pc:sldChg chg="modSp new del">
        <pc:chgData name="魏 星达" userId="ca17b13798aa44f7" providerId="LiveId" clId="{9EF831F7-A076-BD45-986E-557B06146EF1}" dt="2021-10-16T02:39:21.695" v="3131" actId="2696"/>
        <pc:sldMkLst>
          <pc:docMk/>
          <pc:sldMk cId="4139323613" sldId="2934"/>
        </pc:sldMkLst>
        <pc:spChg chg="mod">
          <ac:chgData name="魏 星达" userId="ca17b13798aa44f7" providerId="LiveId" clId="{9EF831F7-A076-BD45-986E-557B06146EF1}" dt="2021-10-16T02:38:33.321" v="3067"/>
          <ac:spMkLst>
            <pc:docMk/>
            <pc:sldMk cId="4139323613" sldId="2934"/>
            <ac:spMk id="2" creationId="{BF1D3EC0-3797-754B-97B3-76B4A5CD0687}"/>
          </ac:spMkLst>
        </pc:spChg>
      </pc:sldChg>
    </pc:docChg>
  </pc:docChgLst>
  <pc:docChgLst>
    <pc:chgData name="魏 星达" userId="ca17b13798aa44f7" providerId="LiveId" clId="{16173FD6-10DC-214F-811A-503FB6AB71F6}"/>
    <pc:docChg chg="undo custSel addSld delSld modSld sldOrd">
      <pc:chgData name="魏 星达" userId="ca17b13798aa44f7" providerId="LiveId" clId="{16173FD6-10DC-214F-811A-503FB6AB71F6}" dt="2021-11-08T10:42:58.699" v="13890" actId="15"/>
      <pc:docMkLst>
        <pc:docMk/>
      </pc:docMkLst>
      <pc:sldChg chg="addSp delSp modSp mod">
        <pc:chgData name="魏 星达" userId="ca17b13798aa44f7" providerId="LiveId" clId="{16173FD6-10DC-214F-811A-503FB6AB71F6}" dt="2021-11-03T03:08:56.659" v="12154" actId="767"/>
        <pc:sldMkLst>
          <pc:docMk/>
          <pc:sldMk cId="3628960693" sldId="2241"/>
        </pc:sldMkLst>
        <pc:spChg chg="add del mod">
          <ac:chgData name="魏 星达" userId="ca17b13798aa44f7" providerId="LiveId" clId="{16173FD6-10DC-214F-811A-503FB6AB71F6}" dt="2021-11-03T03:08:56.659" v="12154" actId="767"/>
          <ac:spMkLst>
            <pc:docMk/>
            <pc:sldMk cId="3628960693" sldId="2241"/>
            <ac:spMk id="2" creationId="{826B3BDC-C0CE-8F4A-85E8-A55D7B59B6ED}"/>
          </ac:spMkLst>
        </pc:spChg>
        <pc:spChg chg="mod">
          <ac:chgData name="魏 星达" userId="ca17b13798aa44f7" providerId="LiveId" clId="{16173FD6-10DC-214F-811A-503FB6AB71F6}" dt="2021-10-14T04:34:41.802" v="83" actId="20577"/>
          <ac:spMkLst>
            <pc:docMk/>
            <pc:sldMk cId="3628960693" sldId="2241"/>
            <ac:spMk id="5" creationId="{2C7C6228-E47F-EA4B-8DD8-28647C76DDD6}"/>
          </ac:spMkLst>
        </pc:spChg>
        <pc:spChg chg="del">
          <ac:chgData name="魏 星达" userId="ca17b13798aa44f7" providerId="LiveId" clId="{16173FD6-10DC-214F-811A-503FB6AB71F6}" dt="2021-10-14T04:34:46.616" v="84" actId="478"/>
          <ac:spMkLst>
            <pc:docMk/>
            <pc:sldMk cId="3628960693" sldId="2241"/>
            <ac:spMk id="10" creationId="{6D22CAB8-32D2-2241-80C8-0D6645783B0C}"/>
          </ac:spMkLst>
        </pc:spChg>
        <pc:spChg chg="add mod">
          <ac:chgData name="魏 星达" userId="ca17b13798aa44f7" providerId="LiveId" clId="{16173FD6-10DC-214F-811A-503FB6AB71F6}" dt="2021-11-02T11:56:34.826" v="8883"/>
          <ac:spMkLst>
            <pc:docMk/>
            <pc:sldMk cId="3628960693" sldId="2241"/>
            <ac:spMk id="10" creationId="{DF6E8308-DF8A-3B44-A5BF-0E7DECCFF5AB}"/>
          </ac:spMkLst>
        </pc:spChg>
      </pc:sldChg>
      <pc:sldChg chg="add">
        <pc:chgData name="魏 星达" userId="ca17b13798aa44f7" providerId="LiveId" clId="{16173FD6-10DC-214F-811A-503FB6AB71F6}" dt="2021-10-14T04:39:12.023" v="168"/>
        <pc:sldMkLst>
          <pc:docMk/>
          <pc:sldMk cId="3235264106" sldId="2263"/>
        </pc:sldMkLst>
      </pc:sldChg>
      <pc:sldChg chg="del">
        <pc:chgData name="魏 星达" userId="ca17b13798aa44f7" providerId="LiveId" clId="{16173FD6-10DC-214F-811A-503FB6AB71F6}" dt="2021-11-01T14:08:53.037" v="8396" actId="2696"/>
        <pc:sldMkLst>
          <pc:docMk/>
          <pc:sldMk cId="1466931953" sldId="2289"/>
        </pc:sldMkLst>
      </pc:sldChg>
      <pc:sldChg chg="addSp delSp modSp add mod">
        <pc:chgData name="魏 星达" userId="ca17b13798aa44f7" providerId="LiveId" clId="{16173FD6-10DC-214F-811A-503FB6AB71F6}" dt="2021-11-03T03:10:27.147" v="12271" actId="478"/>
        <pc:sldMkLst>
          <pc:docMk/>
          <pc:sldMk cId="1332875586" sldId="2403"/>
        </pc:sldMkLst>
        <pc:spChg chg="mod">
          <ac:chgData name="魏 星达" userId="ca17b13798aa44f7" providerId="LiveId" clId="{16173FD6-10DC-214F-811A-503FB6AB71F6}" dt="2021-11-03T03:10:25.367" v="12270" actId="20577"/>
          <ac:spMkLst>
            <pc:docMk/>
            <pc:sldMk cId="1332875586" sldId="2403"/>
            <ac:spMk id="3" creationId="{A26F6AE7-329A-B64E-90BB-D5EF6EA4A6D5}"/>
          </ac:spMkLst>
        </pc:spChg>
        <pc:spChg chg="add mod">
          <ac:chgData name="魏 星达" userId="ca17b13798aa44f7" providerId="LiveId" clId="{16173FD6-10DC-214F-811A-503FB6AB71F6}" dt="2021-11-01T06:43:03.549" v="2625" actId="1076"/>
          <ac:spMkLst>
            <pc:docMk/>
            <pc:sldMk cId="1332875586" sldId="2403"/>
            <ac:spMk id="5" creationId="{3470C037-42C8-F849-825D-7A69AF903315}"/>
          </ac:spMkLst>
        </pc:spChg>
        <pc:spChg chg="add del mod">
          <ac:chgData name="魏 星达" userId="ca17b13798aa44f7" providerId="LiveId" clId="{16173FD6-10DC-214F-811A-503FB6AB71F6}" dt="2021-11-03T03:10:16.848" v="12236" actId="478"/>
          <ac:spMkLst>
            <pc:docMk/>
            <pc:sldMk cId="1332875586" sldId="2403"/>
            <ac:spMk id="6" creationId="{8B1DA4A5-FA9B-9A40-96E8-11CDEBD53B8A}"/>
          </ac:spMkLst>
        </pc:spChg>
        <pc:spChg chg="add del mod">
          <ac:chgData name="魏 星达" userId="ca17b13798aa44f7" providerId="LiveId" clId="{16173FD6-10DC-214F-811A-503FB6AB71F6}" dt="2021-11-03T03:10:27.147" v="12271" actId="478"/>
          <ac:spMkLst>
            <pc:docMk/>
            <pc:sldMk cId="1332875586" sldId="2403"/>
            <ac:spMk id="7" creationId="{EA7363C6-7B62-C34B-9307-A018AF029325}"/>
          </ac:spMkLst>
        </pc:spChg>
        <pc:spChg chg="add mod">
          <ac:chgData name="魏 星达" userId="ca17b13798aa44f7" providerId="LiveId" clId="{16173FD6-10DC-214F-811A-503FB6AB71F6}" dt="2021-11-01T06:43:10.372" v="2628" actId="1076"/>
          <ac:spMkLst>
            <pc:docMk/>
            <pc:sldMk cId="1332875586" sldId="2403"/>
            <ac:spMk id="17" creationId="{A57BD2F9-F2E5-1845-830A-AF655CFE56C2}"/>
          </ac:spMkLst>
        </pc:spChg>
        <pc:spChg chg="add del mod">
          <ac:chgData name="魏 星达" userId="ca17b13798aa44f7" providerId="LiveId" clId="{16173FD6-10DC-214F-811A-503FB6AB71F6}" dt="2021-11-03T03:10:16.848" v="12236" actId="478"/>
          <ac:spMkLst>
            <pc:docMk/>
            <pc:sldMk cId="1332875586" sldId="2403"/>
            <ac:spMk id="18" creationId="{1C5DAF9D-9A2F-C84A-AAC6-80973EE9B4AF}"/>
          </ac:spMkLst>
        </pc:spChg>
        <pc:picChg chg="add del mod">
          <ac:chgData name="魏 星达" userId="ca17b13798aa44f7" providerId="LiveId" clId="{16173FD6-10DC-214F-811A-503FB6AB71F6}" dt="2021-11-03T03:10:16.848" v="12236" actId="478"/>
          <ac:picMkLst>
            <pc:docMk/>
            <pc:sldMk cId="1332875586" sldId="2403"/>
            <ac:picMk id="13" creationId="{B2F8AB01-F54B-8C44-96FD-410EBC3FFF97}"/>
          </ac:picMkLst>
        </pc:picChg>
        <pc:picChg chg="add del mod">
          <ac:chgData name="魏 星达" userId="ca17b13798aa44f7" providerId="LiveId" clId="{16173FD6-10DC-214F-811A-503FB6AB71F6}" dt="2021-11-03T03:10:16.848" v="12236" actId="478"/>
          <ac:picMkLst>
            <pc:docMk/>
            <pc:sldMk cId="1332875586" sldId="2403"/>
            <ac:picMk id="14" creationId="{A94BC26D-289C-A543-B9AB-DFD7D004312B}"/>
          </ac:picMkLst>
        </pc:picChg>
        <pc:picChg chg="add del mod">
          <ac:chgData name="魏 星达" userId="ca17b13798aa44f7" providerId="LiveId" clId="{16173FD6-10DC-214F-811A-503FB6AB71F6}" dt="2021-11-03T03:10:16.848" v="12236" actId="478"/>
          <ac:picMkLst>
            <pc:docMk/>
            <pc:sldMk cId="1332875586" sldId="2403"/>
            <ac:picMk id="15" creationId="{80DAA693-C97A-F14E-B455-D95A9053179D}"/>
          </ac:picMkLst>
        </pc:picChg>
        <pc:picChg chg="add mod">
          <ac:chgData name="魏 星达" userId="ca17b13798aa44f7" providerId="LiveId" clId="{16173FD6-10DC-214F-811A-503FB6AB71F6}" dt="2021-11-01T06:43:14.925" v="2629" actId="1076"/>
          <ac:picMkLst>
            <pc:docMk/>
            <pc:sldMk cId="1332875586" sldId="2403"/>
            <ac:picMk id="1026" creationId="{B0FC78BD-1514-5941-BAED-79E971C0B280}"/>
          </ac:picMkLst>
        </pc:picChg>
        <pc:picChg chg="add del mod">
          <ac:chgData name="魏 星达" userId="ca17b13798aa44f7" providerId="LiveId" clId="{16173FD6-10DC-214F-811A-503FB6AB71F6}" dt="2021-11-01T06:49:09.476" v="2701" actId="478"/>
          <ac:picMkLst>
            <pc:docMk/>
            <pc:sldMk cId="1332875586" sldId="2403"/>
            <ac:picMk id="1028" creationId="{64464D2E-F729-3740-8F9D-B4AB252493AC}"/>
          </ac:picMkLst>
        </pc:picChg>
        <pc:picChg chg="add mod">
          <ac:chgData name="魏 星达" userId="ca17b13798aa44f7" providerId="LiveId" clId="{16173FD6-10DC-214F-811A-503FB6AB71F6}" dt="2021-11-01T06:42:12.838" v="2619" actId="1076"/>
          <ac:picMkLst>
            <pc:docMk/>
            <pc:sldMk cId="1332875586" sldId="2403"/>
            <ac:picMk id="1030" creationId="{53C06ACB-5523-B44D-AE77-30CCA20F5242}"/>
          </ac:picMkLst>
        </pc:picChg>
        <pc:picChg chg="add mod">
          <ac:chgData name="魏 星达" userId="ca17b13798aa44f7" providerId="LiveId" clId="{16173FD6-10DC-214F-811A-503FB6AB71F6}" dt="2021-11-01T06:42:12.838" v="2619" actId="1076"/>
          <ac:picMkLst>
            <pc:docMk/>
            <pc:sldMk cId="1332875586" sldId="2403"/>
            <ac:picMk id="1032" creationId="{1AA51412-7021-894C-8FA3-E86A3B84F72B}"/>
          </ac:picMkLst>
        </pc:picChg>
        <pc:picChg chg="add mod">
          <ac:chgData name="魏 星达" userId="ca17b13798aa44f7" providerId="LiveId" clId="{16173FD6-10DC-214F-811A-503FB6AB71F6}" dt="2021-11-01T06:42:12.838" v="2619" actId="1076"/>
          <ac:picMkLst>
            <pc:docMk/>
            <pc:sldMk cId="1332875586" sldId="2403"/>
            <ac:picMk id="1034" creationId="{CCF2AE1A-7E85-4146-8C15-89607C52F445}"/>
          </ac:picMkLst>
        </pc:picChg>
        <pc:picChg chg="add mod">
          <ac:chgData name="魏 星达" userId="ca17b13798aa44f7" providerId="LiveId" clId="{16173FD6-10DC-214F-811A-503FB6AB71F6}" dt="2021-11-01T06:42:12.838" v="2619" actId="1076"/>
          <ac:picMkLst>
            <pc:docMk/>
            <pc:sldMk cId="1332875586" sldId="2403"/>
            <ac:picMk id="1036" creationId="{CD243E3B-9B29-6341-BE4A-24B8359CF97D}"/>
          </ac:picMkLst>
        </pc:picChg>
        <pc:picChg chg="add mod">
          <ac:chgData name="魏 星达" userId="ca17b13798aa44f7" providerId="LiveId" clId="{16173FD6-10DC-214F-811A-503FB6AB71F6}" dt="2021-11-01T06:42:12.838" v="2619" actId="1076"/>
          <ac:picMkLst>
            <pc:docMk/>
            <pc:sldMk cId="1332875586" sldId="2403"/>
            <ac:picMk id="1038" creationId="{190C8557-2DB9-F648-ABFC-D5BFB74882E7}"/>
          </ac:picMkLst>
        </pc:picChg>
        <pc:picChg chg="add mod">
          <ac:chgData name="魏 星达" userId="ca17b13798aa44f7" providerId="LiveId" clId="{16173FD6-10DC-214F-811A-503FB6AB71F6}" dt="2021-11-01T06:49:24.181" v="2705" actId="1076"/>
          <ac:picMkLst>
            <pc:docMk/>
            <pc:sldMk cId="1332875586" sldId="2403"/>
            <ac:picMk id="1040" creationId="{FCD2096D-2FDD-344C-BB1A-F5F957C2FDE0}"/>
          </ac:picMkLst>
        </pc:picChg>
        <pc:picChg chg="add mod">
          <ac:chgData name="魏 星达" userId="ca17b13798aa44f7" providerId="LiveId" clId="{16173FD6-10DC-214F-811A-503FB6AB71F6}" dt="2021-11-01T06:49:44.672" v="2710" actId="1076"/>
          <ac:picMkLst>
            <pc:docMk/>
            <pc:sldMk cId="1332875586" sldId="2403"/>
            <ac:picMk id="1042" creationId="{BC69F345-D953-E44F-BEBD-E3AD7E06B605}"/>
          </ac:picMkLst>
        </pc:picChg>
        <pc:picChg chg="del">
          <ac:chgData name="魏 星达" userId="ca17b13798aa44f7" providerId="LiveId" clId="{16173FD6-10DC-214F-811A-503FB6AB71F6}" dt="2021-11-01T06:29:50.093" v="2430" actId="478"/>
          <ac:picMkLst>
            <pc:docMk/>
            <pc:sldMk cId="1332875586" sldId="2403"/>
            <ac:picMk id="2052" creationId="{51D116E2-6202-5745-9B19-823D268445F4}"/>
          </ac:picMkLst>
        </pc:picChg>
      </pc:sldChg>
      <pc:sldChg chg="addSp modSp add del mod modAnim">
        <pc:chgData name="魏 星达" userId="ca17b13798aa44f7" providerId="LiveId" clId="{16173FD6-10DC-214F-811A-503FB6AB71F6}" dt="2021-11-01T06:56:53.372" v="2906" actId="2696"/>
        <pc:sldMkLst>
          <pc:docMk/>
          <pc:sldMk cId="1444722160" sldId="2404"/>
        </pc:sldMkLst>
        <pc:spChg chg="mod">
          <ac:chgData name="魏 星达" userId="ca17b13798aa44f7" providerId="LiveId" clId="{16173FD6-10DC-214F-811A-503FB6AB71F6}" dt="2021-11-01T06:52:23.862" v="2836" actId="2711"/>
          <ac:spMkLst>
            <pc:docMk/>
            <pc:sldMk cId="1444722160" sldId="2404"/>
            <ac:spMk id="3" creationId="{B1A46908-2151-254B-AF5D-0C60C7644357}"/>
          </ac:spMkLst>
        </pc:spChg>
        <pc:spChg chg="mod">
          <ac:chgData name="魏 星达" userId="ca17b13798aa44f7" providerId="LiveId" clId="{16173FD6-10DC-214F-811A-503FB6AB71F6}" dt="2021-11-01T06:51:19.727" v="2789" actId="1076"/>
          <ac:spMkLst>
            <pc:docMk/>
            <pc:sldMk cId="1444722160" sldId="2404"/>
            <ac:spMk id="5" creationId="{ECCCBBC0-7E54-A647-81B6-D0B1657ECB7B}"/>
          </ac:spMkLst>
        </pc:spChg>
        <pc:spChg chg="mod">
          <ac:chgData name="魏 星达" userId="ca17b13798aa44f7" providerId="LiveId" clId="{16173FD6-10DC-214F-811A-503FB6AB71F6}" dt="2021-11-01T06:51:19.727" v="2789" actId="1076"/>
          <ac:spMkLst>
            <pc:docMk/>
            <pc:sldMk cId="1444722160" sldId="2404"/>
            <ac:spMk id="7" creationId="{612D03A8-9CFD-5743-98E1-66EC668BC94D}"/>
          </ac:spMkLst>
        </pc:spChg>
        <pc:spChg chg="mod">
          <ac:chgData name="魏 星达" userId="ca17b13798aa44f7" providerId="LiveId" clId="{16173FD6-10DC-214F-811A-503FB6AB71F6}" dt="2021-11-01T06:51:19.727" v="2789" actId="1076"/>
          <ac:spMkLst>
            <pc:docMk/>
            <pc:sldMk cId="1444722160" sldId="2404"/>
            <ac:spMk id="8" creationId="{3534C81C-8CF7-0840-BDA8-0AD137B69C68}"/>
          </ac:spMkLst>
        </pc:spChg>
        <pc:spChg chg="mod">
          <ac:chgData name="魏 星达" userId="ca17b13798aa44f7" providerId="LiveId" clId="{16173FD6-10DC-214F-811A-503FB6AB71F6}" dt="2021-11-01T06:51:19.727" v="2789" actId="1076"/>
          <ac:spMkLst>
            <pc:docMk/>
            <pc:sldMk cId="1444722160" sldId="2404"/>
            <ac:spMk id="9" creationId="{AA2F771A-69C3-E44C-9DC0-318762C45AFC}"/>
          </ac:spMkLst>
        </pc:spChg>
        <pc:spChg chg="mod">
          <ac:chgData name="魏 星达" userId="ca17b13798aa44f7" providerId="LiveId" clId="{16173FD6-10DC-214F-811A-503FB6AB71F6}" dt="2021-11-01T06:51:19.727" v="2789" actId="1076"/>
          <ac:spMkLst>
            <pc:docMk/>
            <pc:sldMk cId="1444722160" sldId="2404"/>
            <ac:spMk id="10" creationId="{BDBE845F-1858-6F4B-B3BC-9A9B73B97A09}"/>
          </ac:spMkLst>
        </pc:spChg>
        <pc:spChg chg="mod">
          <ac:chgData name="魏 星达" userId="ca17b13798aa44f7" providerId="LiveId" clId="{16173FD6-10DC-214F-811A-503FB6AB71F6}" dt="2021-11-01T06:48:12.953" v="2685" actId="20577"/>
          <ac:spMkLst>
            <pc:docMk/>
            <pc:sldMk cId="1444722160" sldId="2404"/>
            <ac:spMk id="12" creationId="{6F3ADD86-56F8-3C4D-BD7D-05A2B198BB20}"/>
          </ac:spMkLst>
        </pc:spChg>
        <pc:spChg chg="mod">
          <ac:chgData name="魏 星达" userId="ca17b13798aa44f7" providerId="LiveId" clId="{16173FD6-10DC-214F-811A-503FB6AB71F6}" dt="2021-11-01T06:50:09.920" v="2741" actId="20577"/>
          <ac:spMkLst>
            <pc:docMk/>
            <pc:sldMk cId="1444722160" sldId="2404"/>
            <ac:spMk id="13" creationId="{52AF9426-5C32-5740-ACF6-33D985533412}"/>
          </ac:spMkLst>
        </pc:spChg>
        <pc:spChg chg="mod">
          <ac:chgData name="魏 星达" userId="ca17b13798aa44f7" providerId="LiveId" clId="{16173FD6-10DC-214F-811A-503FB6AB71F6}" dt="2021-11-01T06:50:13.329" v="2746" actId="20577"/>
          <ac:spMkLst>
            <pc:docMk/>
            <pc:sldMk cId="1444722160" sldId="2404"/>
            <ac:spMk id="14" creationId="{328B6DB1-6287-8944-89B1-B64865F9AC37}"/>
          </ac:spMkLst>
        </pc:spChg>
        <pc:spChg chg="add mod">
          <ac:chgData name="魏 星达" userId="ca17b13798aa44f7" providerId="LiveId" clId="{16173FD6-10DC-214F-811A-503FB6AB71F6}" dt="2021-11-01T06:52:42.258" v="2839" actId="1076"/>
          <ac:spMkLst>
            <pc:docMk/>
            <pc:sldMk cId="1444722160" sldId="2404"/>
            <ac:spMk id="17" creationId="{3B13E0B7-2C6E-6146-8AA0-F8BD4FA32BFE}"/>
          </ac:spMkLst>
        </pc:spChg>
        <pc:grpChg chg="mod">
          <ac:chgData name="魏 星达" userId="ca17b13798aa44f7" providerId="LiveId" clId="{16173FD6-10DC-214F-811A-503FB6AB71F6}" dt="2021-11-01T06:51:19.727" v="2789" actId="1076"/>
          <ac:grpSpMkLst>
            <pc:docMk/>
            <pc:sldMk cId="1444722160" sldId="2404"/>
            <ac:grpSpMk id="16" creationId="{F236C311-D01D-C049-8827-6AFDD57250A9}"/>
          </ac:grpSpMkLst>
        </pc:grpChg>
      </pc:sldChg>
      <pc:sldChg chg="delSp modSp add mod">
        <pc:chgData name="魏 星达" userId="ca17b13798aa44f7" providerId="LiveId" clId="{16173FD6-10DC-214F-811A-503FB6AB71F6}" dt="2021-11-03T03:12:03.712" v="12314" actId="20577"/>
        <pc:sldMkLst>
          <pc:docMk/>
          <pc:sldMk cId="2142748291" sldId="2405"/>
        </pc:sldMkLst>
        <pc:spChg chg="mod">
          <ac:chgData name="魏 星达" userId="ca17b13798aa44f7" providerId="LiveId" clId="{16173FD6-10DC-214F-811A-503FB6AB71F6}" dt="2021-11-01T09:03:06.455" v="4413" actId="20577"/>
          <ac:spMkLst>
            <pc:docMk/>
            <pc:sldMk cId="2142748291" sldId="2405"/>
            <ac:spMk id="2" creationId="{8BB4E021-96EF-C643-A86D-3E32E45CE413}"/>
          </ac:spMkLst>
        </pc:spChg>
        <pc:spChg chg="mod">
          <ac:chgData name="魏 星达" userId="ca17b13798aa44f7" providerId="LiveId" clId="{16173FD6-10DC-214F-811A-503FB6AB71F6}" dt="2021-11-03T03:12:03.712" v="12314" actId="20577"/>
          <ac:spMkLst>
            <pc:docMk/>
            <pc:sldMk cId="2142748291" sldId="2405"/>
            <ac:spMk id="3" creationId="{809EF56A-F491-B44F-A2AE-461068932244}"/>
          </ac:spMkLst>
        </pc:spChg>
        <pc:spChg chg="del">
          <ac:chgData name="魏 星达" userId="ca17b13798aa44f7" providerId="LiveId" clId="{16173FD6-10DC-214F-811A-503FB6AB71F6}" dt="2021-11-01T07:00:48.381" v="3162" actId="478"/>
          <ac:spMkLst>
            <pc:docMk/>
            <pc:sldMk cId="2142748291" sldId="2405"/>
            <ac:spMk id="5" creationId="{0D63787E-5AA4-3341-8B21-E031EC93FA5C}"/>
          </ac:spMkLst>
        </pc:spChg>
        <pc:spChg chg="del">
          <ac:chgData name="魏 星达" userId="ca17b13798aa44f7" providerId="LiveId" clId="{16173FD6-10DC-214F-811A-503FB6AB71F6}" dt="2021-11-01T07:00:48.381" v="3162" actId="478"/>
          <ac:spMkLst>
            <pc:docMk/>
            <pc:sldMk cId="2142748291" sldId="2405"/>
            <ac:spMk id="6" creationId="{876A3FDC-322A-3041-B8A8-E89B2077C4A6}"/>
          </ac:spMkLst>
        </pc:spChg>
        <pc:spChg chg="del">
          <ac:chgData name="魏 星达" userId="ca17b13798aa44f7" providerId="LiveId" clId="{16173FD6-10DC-214F-811A-503FB6AB71F6}" dt="2021-11-01T07:00:48.381" v="3162" actId="478"/>
          <ac:spMkLst>
            <pc:docMk/>
            <pc:sldMk cId="2142748291" sldId="2405"/>
            <ac:spMk id="7" creationId="{BD184B42-DB3B-134E-BDF1-3353D850B674}"/>
          </ac:spMkLst>
        </pc:spChg>
        <pc:spChg chg="del">
          <ac:chgData name="魏 星达" userId="ca17b13798aa44f7" providerId="LiveId" clId="{16173FD6-10DC-214F-811A-503FB6AB71F6}" dt="2021-11-01T07:00:48.381" v="3162" actId="478"/>
          <ac:spMkLst>
            <pc:docMk/>
            <pc:sldMk cId="2142748291" sldId="2405"/>
            <ac:spMk id="8" creationId="{6B69E912-69BF-C441-84B4-A259477669F2}"/>
          </ac:spMkLst>
        </pc:spChg>
        <pc:spChg chg="del">
          <ac:chgData name="魏 星达" userId="ca17b13798aa44f7" providerId="LiveId" clId="{16173FD6-10DC-214F-811A-503FB6AB71F6}" dt="2021-11-01T07:00:48.381" v="3162" actId="478"/>
          <ac:spMkLst>
            <pc:docMk/>
            <pc:sldMk cId="2142748291" sldId="2405"/>
            <ac:spMk id="9" creationId="{5D387161-4E33-6547-B2CE-00AB86415863}"/>
          </ac:spMkLst>
        </pc:spChg>
        <pc:spChg chg="mod">
          <ac:chgData name="魏 星达" userId="ca17b13798aa44f7" providerId="LiveId" clId="{16173FD6-10DC-214F-811A-503FB6AB71F6}" dt="2021-11-03T03:11:54.498" v="12304" actId="1076"/>
          <ac:spMkLst>
            <pc:docMk/>
            <pc:sldMk cId="2142748291" sldId="2405"/>
            <ac:spMk id="16" creationId="{7AE78921-994B-044C-B98F-D9EAD1DCB478}"/>
          </ac:spMkLst>
        </pc:spChg>
        <pc:grpChg chg="del">
          <ac:chgData name="魏 星达" userId="ca17b13798aa44f7" providerId="LiveId" clId="{16173FD6-10DC-214F-811A-503FB6AB71F6}" dt="2021-11-01T07:00:48.381" v="3162" actId="478"/>
          <ac:grpSpMkLst>
            <pc:docMk/>
            <pc:sldMk cId="2142748291" sldId="2405"/>
            <ac:grpSpMk id="10" creationId="{F648D75D-4F8F-0841-96DA-74C412FFC939}"/>
          </ac:grpSpMkLst>
        </pc:grpChg>
      </pc:sldChg>
      <pc:sldChg chg="delSp add del mod">
        <pc:chgData name="魏 星达" userId="ca17b13798aa44f7" providerId="LiveId" clId="{16173FD6-10DC-214F-811A-503FB6AB71F6}" dt="2021-11-01T06:59:19.356" v="2972" actId="2696"/>
        <pc:sldMkLst>
          <pc:docMk/>
          <pc:sldMk cId="3375004454" sldId="2406"/>
        </pc:sldMkLst>
        <pc:spChg chg="del">
          <ac:chgData name="魏 星达" userId="ca17b13798aa44f7" providerId="LiveId" clId="{16173FD6-10DC-214F-811A-503FB6AB71F6}" dt="2021-11-01T06:51:30.267" v="2790" actId="478"/>
          <ac:spMkLst>
            <pc:docMk/>
            <pc:sldMk cId="3375004454" sldId="2406"/>
            <ac:spMk id="21" creationId="{56333547-282B-B541-8BFE-BE437BD24F1D}"/>
          </ac:spMkLst>
        </pc:spChg>
        <pc:grpChg chg="del">
          <ac:chgData name="魏 星达" userId="ca17b13798aa44f7" providerId="LiveId" clId="{16173FD6-10DC-214F-811A-503FB6AB71F6}" dt="2021-11-01T06:51:30.267" v="2790" actId="478"/>
          <ac:grpSpMkLst>
            <pc:docMk/>
            <pc:sldMk cId="3375004454" sldId="2406"/>
            <ac:grpSpMk id="14" creationId="{ECDD25D4-B3E0-574E-A565-203B43077BBE}"/>
          </ac:grpSpMkLst>
        </pc:grpChg>
        <pc:picChg chg="del">
          <ac:chgData name="魏 星达" userId="ca17b13798aa44f7" providerId="LiveId" clId="{16173FD6-10DC-214F-811A-503FB6AB71F6}" dt="2021-11-01T06:51:30.267" v="2790" actId="478"/>
          <ac:picMkLst>
            <pc:docMk/>
            <pc:sldMk cId="3375004454" sldId="2406"/>
            <ac:picMk id="20" creationId="{E0FA4B01-AE84-3D4C-9618-27B4ACA415D7}"/>
          </ac:picMkLst>
        </pc:picChg>
      </pc:sldChg>
      <pc:sldChg chg="modSp add mod">
        <pc:chgData name="魏 星达" userId="ca17b13798aa44f7" providerId="LiveId" clId="{16173FD6-10DC-214F-811A-503FB6AB71F6}" dt="2021-11-01T09:03:15.577" v="4419" actId="20577"/>
        <pc:sldMkLst>
          <pc:docMk/>
          <pc:sldMk cId="2504432337" sldId="2407"/>
        </pc:sldMkLst>
        <pc:spChg chg="mod">
          <ac:chgData name="魏 星达" userId="ca17b13798aa44f7" providerId="LiveId" clId="{16173FD6-10DC-214F-811A-503FB6AB71F6}" dt="2021-11-01T09:03:15.577" v="4419" actId="20577"/>
          <ac:spMkLst>
            <pc:docMk/>
            <pc:sldMk cId="2504432337" sldId="2407"/>
            <ac:spMk id="2" creationId="{682528C3-C07E-C245-83A4-2492D799D82F}"/>
          </ac:spMkLst>
        </pc:spChg>
        <pc:spChg chg="mod">
          <ac:chgData name="魏 星达" userId="ca17b13798aa44f7" providerId="LiveId" clId="{16173FD6-10DC-214F-811A-503FB6AB71F6}" dt="2021-11-01T07:01:57.559" v="3306" actId="20577"/>
          <ac:spMkLst>
            <pc:docMk/>
            <pc:sldMk cId="2504432337" sldId="2407"/>
            <ac:spMk id="3" creationId="{0B0F1689-6D2C-4845-9C54-925FA00121D5}"/>
          </ac:spMkLst>
        </pc:spChg>
        <pc:spChg chg="mod">
          <ac:chgData name="魏 星达" userId="ca17b13798aa44f7" providerId="LiveId" clId="{16173FD6-10DC-214F-811A-503FB6AB71F6}" dt="2021-11-01T07:02:01.916" v="3307" actId="1076"/>
          <ac:spMkLst>
            <pc:docMk/>
            <pc:sldMk cId="2504432337" sldId="2407"/>
            <ac:spMk id="6" creationId="{EF1BFCE1-2888-824D-BDD6-B43A79C26469}"/>
          </ac:spMkLst>
        </pc:spChg>
      </pc:sldChg>
      <pc:sldChg chg="modSp add">
        <pc:chgData name="魏 星达" userId="ca17b13798aa44f7" providerId="LiveId" clId="{16173FD6-10DC-214F-811A-503FB6AB71F6}" dt="2021-11-03T03:12:42.582" v="12322"/>
        <pc:sldMkLst>
          <pc:docMk/>
          <pc:sldMk cId="624156904" sldId="2408"/>
        </pc:sldMkLst>
        <pc:spChg chg="mod">
          <ac:chgData name="魏 星达" userId="ca17b13798aa44f7" providerId="LiveId" clId="{16173FD6-10DC-214F-811A-503FB6AB71F6}" dt="2021-11-03T03:12:42.582" v="12322"/>
          <ac:spMkLst>
            <pc:docMk/>
            <pc:sldMk cId="624156904" sldId="2408"/>
            <ac:spMk id="2" creationId="{16B166BB-ED5D-F442-BE0A-61CC64BBDC5F}"/>
          </ac:spMkLst>
        </pc:spChg>
      </pc:sldChg>
      <pc:sldChg chg="modSp add mod">
        <pc:chgData name="魏 星达" userId="ca17b13798aa44f7" providerId="LiveId" clId="{16173FD6-10DC-214F-811A-503FB6AB71F6}" dt="2021-11-01T09:03:36.121" v="4426" actId="20577"/>
        <pc:sldMkLst>
          <pc:docMk/>
          <pc:sldMk cId="1986299108" sldId="2409"/>
        </pc:sldMkLst>
        <pc:spChg chg="mod">
          <ac:chgData name="魏 星达" userId="ca17b13798aa44f7" providerId="LiveId" clId="{16173FD6-10DC-214F-811A-503FB6AB71F6}" dt="2021-11-01T09:03:36.121" v="4426" actId="20577"/>
          <ac:spMkLst>
            <pc:docMk/>
            <pc:sldMk cId="1986299108" sldId="2409"/>
            <ac:spMk id="2" creationId="{16B166BB-ED5D-F442-BE0A-61CC64BBDC5F}"/>
          </ac:spMkLst>
        </pc:spChg>
      </pc:sldChg>
      <pc:sldChg chg="modSp add mod">
        <pc:chgData name="魏 星达" userId="ca17b13798aa44f7" providerId="LiveId" clId="{16173FD6-10DC-214F-811A-503FB6AB71F6}" dt="2021-11-01T09:03:45.079" v="4431" actId="20577"/>
        <pc:sldMkLst>
          <pc:docMk/>
          <pc:sldMk cId="1485804995" sldId="2410"/>
        </pc:sldMkLst>
        <pc:spChg chg="mod">
          <ac:chgData name="魏 星达" userId="ca17b13798aa44f7" providerId="LiveId" clId="{16173FD6-10DC-214F-811A-503FB6AB71F6}" dt="2021-11-01T09:03:45.079" v="4431" actId="20577"/>
          <ac:spMkLst>
            <pc:docMk/>
            <pc:sldMk cId="1485804995" sldId="2410"/>
            <ac:spMk id="2" creationId="{16B166BB-ED5D-F442-BE0A-61CC64BBDC5F}"/>
          </ac:spMkLst>
        </pc:spChg>
      </pc:sldChg>
      <pc:sldChg chg="modSp add mod">
        <pc:chgData name="魏 星达" userId="ca17b13798aa44f7" providerId="LiveId" clId="{16173FD6-10DC-214F-811A-503FB6AB71F6}" dt="2021-11-01T09:03:49.901" v="4435" actId="20577"/>
        <pc:sldMkLst>
          <pc:docMk/>
          <pc:sldMk cId="3647288567" sldId="2411"/>
        </pc:sldMkLst>
        <pc:spChg chg="mod">
          <ac:chgData name="魏 星达" userId="ca17b13798aa44f7" providerId="LiveId" clId="{16173FD6-10DC-214F-811A-503FB6AB71F6}" dt="2021-11-01T09:03:49.901" v="4435" actId="20577"/>
          <ac:spMkLst>
            <pc:docMk/>
            <pc:sldMk cId="3647288567" sldId="2411"/>
            <ac:spMk id="2" creationId="{16B166BB-ED5D-F442-BE0A-61CC64BBDC5F}"/>
          </ac:spMkLst>
        </pc:spChg>
      </pc:sldChg>
      <pc:sldChg chg="add">
        <pc:chgData name="魏 星达" userId="ca17b13798aa44f7" providerId="LiveId" clId="{16173FD6-10DC-214F-811A-503FB6AB71F6}" dt="2021-10-14T04:42:12.786" v="179"/>
        <pc:sldMkLst>
          <pc:docMk/>
          <pc:sldMk cId="5305553" sldId="2412"/>
        </pc:sldMkLst>
      </pc:sldChg>
      <pc:sldChg chg="addSp delSp modSp add mod delAnim">
        <pc:chgData name="魏 星达" userId="ca17b13798aa44f7" providerId="LiveId" clId="{16173FD6-10DC-214F-811A-503FB6AB71F6}" dt="2021-11-01T09:05:11.561" v="4660" actId="20577"/>
        <pc:sldMkLst>
          <pc:docMk/>
          <pc:sldMk cId="3391617947" sldId="2414"/>
        </pc:sldMkLst>
        <pc:spChg chg="mod">
          <ac:chgData name="魏 星达" userId="ca17b13798aa44f7" providerId="LiveId" clId="{16173FD6-10DC-214F-811A-503FB6AB71F6}" dt="2021-11-01T09:05:11.561" v="4660" actId="20577"/>
          <ac:spMkLst>
            <pc:docMk/>
            <pc:sldMk cId="3391617947" sldId="2414"/>
            <ac:spMk id="3" creationId="{D83CC61F-B2F8-004F-A010-8954FCBE46C3}"/>
          </ac:spMkLst>
        </pc:spChg>
        <pc:spChg chg="del">
          <ac:chgData name="魏 星达" userId="ca17b13798aa44f7" providerId="LiveId" clId="{16173FD6-10DC-214F-811A-503FB6AB71F6}" dt="2021-11-01T07:15:07.160" v="3727" actId="478"/>
          <ac:spMkLst>
            <pc:docMk/>
            <pc:sldMk cId="3391617947" sldId="2414"/>
            <ac:spMk id="5" creationId="{498FFA93-9CB7-6846-AF1F-BEB827560AE0}"/>
          </ac:spMkLst>
        </pc:spChg>
        <pc:spChg chg="add mod">
          <ac:chgData name="魏 星达" userId="ca17b13798aa44f7" providerId="LiveId" clId="{16173FD6-10DC-214F-811A-503FB6AB71F6}" dt="2021-11-01T07:15:38.476" v="3730" actId="14100"/>
          <ac:spMkLst>
            <pc:docMk/>
            <pc:sldMk cId="3391617947" sldId="2414"/>
            <ac:spMk id="6" creationId="{906E489F-C4D8-4741-9268-59E1AD20FD4C}"/>
          </ac:spMkLst>
        </pc:spChg>
        <pc:spChg chg="add mod">
          <ac:chgData name="魏 星达" userId="ca17b13798aa44f7" providerId="LiveId" clId="{16173FD6-10DC-214F-811A-503FB6AB71F6}" dt="2021-11-01T07:16:35.938" v="3758" actId="1076"/>
          <ac:spMkLst>
            <pc:docMk/>
            <pc:sldMk cId="3391617947" sldId="2414"/>
            <ac:spMk id="7" creationId="{6B9335A8-FA69-5941-BC83-E0FFFF3B8568}"/>
          </ac:spMkLst>
        </pc:spChg>
        <pc:spChg chg="add">
          <ac:chgData name="魏 星达" userId="ca17b13798aa44f7" providerId="LiveId" clId="{16173FD6-10DC-214F-811A-503FB6AB71F6}" dt="2021-11-01T07:16:00.419" v="3753" actId="11529"/>
          <ac:spMkLst>
            <pc:docMk/>
            <pc:sldMk cId="3391617947" sldId="2414"/>
            <ac:spMk id="8" creationId="{9F6FC93B-3E94-9542-AD5F-51E4FB866B28}"/>
          </ac:spMkLst>
        </pc:spChg>
        <pc:spChg chg="add">
          <ac:chgData name="魏 星达" userId="ca17b13798aa44f7" providerId="LiveId" clId="{16173FD6-10DC-214F-811A-503FB6AB71F6}" dt="2021-11-01T07:16:11.599" v="3754" actId="11529"/>
          <ac:spMkLst>
            <pc:docMk/>
            <pc:sldMk cId="3391617947" sldId="2414"/>
            <ac:spMk id="9" creationId="{3AAC2550-FB8E-0747-A6A7-01972DE12811}"/>
          </ac:spMkLst>
        </pc:spChg>
        <pc:spChg chg="add">
          <ac:chgData name="魏 星达" userId="ca17b13798aa44f7" providerId="LiveId" clId="{16173FD6-10DC-214F-811A-503FB6AB71F6}" dt="2021-11-01T07:16:28.592" v="3756" actId="11529"/>
          <ac:spMkLst>
            <pc:docMk/>
            <pc:sldMk cId="3391617947" sldId="2414"/>
            <ac:spMk id="10" creationId="{8E5271A8-86E6-F149-8D20-72A5414FD4A2}"/>
          </ac:spMkLst>
        </pc:spChg>
        <pc:spChg chg="add mod">
          <ac:chgData name="魏 星达" userId="ca17b13798aa44f7" providerId="LiveId" clId="{16173FD6-10DC-214F-811A-503FB6AB71F6}" dt="2021-11-01T07:17:01.645" v="3785" actId="207"/>
          <ac:spMkLst>
            <pc:docMk/>
            <pc:sldMk cId="3391617947" sldId="2414"/>
            <ac:spMk id="11" creationId="{BD8D1B3A-6E35-304A-A8AC-97075FA181B5}"/>
          </ac:spMkLst>
        </pc:spChg>
      </pc:sldChg>
      <pc:sldChg chg="add del">
        <pc:chgData name="魏 星达" userId="ca17b13798aa44f7" providerId="LiveId" clId="{16173FD6-10DC-214F-811A-503FB6AB71F6}" dt="2021-11-01T07:15:01.094" v="3726" actId="2696"/>
        <pc:sldMkLst>
          <pc:docMk/>
          <pc:sldMk cId="2849009044" sldId="2416"/>
        </pc:sldMkLst>
      </pc:sldChg>
      <pc:sldChg chg="addSp delSp modSp add mod">
        <pc:chgData name="魏 星达" userId="ca17b13798aa44f7" providerId="LiveId" clId="{16173FD6-10DC-214F-811A-503FB6AB71F6}" dt="2021-11-01T13:43:36.705" v="7660" actId="20577"/>
        <pc:sldMkLst>
          <pc:docMk/>
          <pc:sldMk cId="4040921146" sldId="2418"/>
        </pc:sldMkLst>
        <pc:spChg chg="mod">
          <ac:chgData name="魏 星达" userId="ca17b13798aa44f7" providerId="LiveId" clId="{16173FD6-10DC-214F-811A-503FB6AB71F6}" dt="2021-11-01T13:43:36.705" v="7660" actId="20577"/>
          <ac:spMkLst>
            <pc:docMk/>
            <pc:sldMk cId="4040921146" sldId="2418"/>
            <ac:spMk id="3" creationId="{36577E02-B9CE-424C-8F33-46174D6A2767}"/>
          </ac:spMkLst>
        </pc:spChg>
        <pc:spChg chg="del mod">
          <ac:chgData name="魏 星达" userId="ca17b13798aa44f7" providerId="LiveId" clId="{16173FD6-10DC-214F-811A-503FB6AB71F6}" dt="2021-11-01T09:07:50.401" v="5033" actId="478"/>
          <ac:spMkLst>
            <pc:docMk/>
            <pc:sldMk cId="4040921146" sldId="2418"/>
            <ac:spMk id="7" creationId="{68B24D6F-CBD3-964A-8A47-16A4C6460EDF}"/>
          </ac:spMkLst>
        </pc:spChg>
        <pc:spChg chg="add del mod">
          <ac:chgData name="魏 星达" userId="ca17b13798aa44f7" providerId="LiveId" clId="{16173FD6-10DC-214F-811A-503FB6AB71F6}" dt="2021-11-01T09:08:04.407" v="5040" actId="478"/>
          <ac:spMkLst>
            <pc:docMk/>
            <pc:sldMk cId="4040921146" sldId="2418"/>
            <ac:spMk id="10" creationId="{A8BA45D7-C3BE-F948-99FD-42B12FBA3BB1}"/>
          </ac:spMkLst>
        </pc:spChg>
        <pc:spChg chg="add mod">
          <ac:chgData name="魏 星达" userId="ca17b13798aa44f7" providerId="LiveId" clId="{16173FD6-10DC-214F-811A-503FB6AB71F6}" dt="2021-11-01T09:08:04.751" v="5041"/>
          <ac:spMkLst>
            <pc:docMk/>
            <pc:sldMk cId="4040921146" sldId="2418"/>
            <ac:spMk id="12" creationId="{AF4A9EBB-88DF-544E-A73E-E4E1507F7A62}"/>
          </ac:spMkLst>
        </pc:spChg>
        <pc:graphicFrameChg chg="del modGraphic">
          <ac:chgData name="魏 星达" userId="ca17b13798aa44f7" providerId="LiveId" clId="{16173FD6-10DC-214F-811A-503FB6AB71F6}" dt="2021-11-01T09:07:50.401" v="5033" actId="478"/>
          <ac:graphicFrameMkLst>
            <pc:docMk/>
            <pc:sldMk cId="4040921146" sldId="2418"/>
            <ac:graphicFrameMk id="6" creationId="{E411B688-AB13-8247-A69B-256C3C40DE90}"/>
          </ac:graphicFrameMkLst>
        </pc:graphicFrameChg>
        <pc:graphicFrameChg chg="add del mod">
          <ac:chgData name="魏 星达" userId="ca17b13798aa44f7" providerId="LiveId" clId="{16173FD6-10DC-214F-811A-503FB6AB71F6}" dt="2021-11-01T09:08:04.407" v="5040" actId="478"/>
          <ac:graphicFrameMkLst>
            <pc:docMk/>
            <pc:sldMk cId="4040921146" sldId="2418"/>
            <ac:graphicFrameMk id="9" creationId="{00CA72DA-E6F1-4D45-B145-45FF496EE606}"/>
          </ac:graphicFrameMkLst>
        </pc:graphicFrameChg>
        <pc:graphicFrameChg chg="add mod">
          <ac:chgData name="魏 星达" userId="ca17b13798aa44f7" providerId="LiveId" clId="{16173FD6-10DC-214F-811A-503FB6AB71F6}" dt="2021-11-01T09:08:04.751" v="5041"/>
          <ac:graphicFrameMkLst>
            <pc:docMk/>
            <pc:sldMk cId="4040921146" sldId="2418"/>
            <ac:graphicFrameMk id="11" creationId="{68C3A88D-4169-BE49-9A02-85EDFC860352}"/>
          </ac:graphicFrameMkLst>
        </pc:graphicFrameChg>
      </pc:sldChg>
      <pc:sldChg chg="add">
        <pc:chgData name="魏 星达" userId="ca17b13798aa44f7" providerId="LiveId" clId="{16173FD6-10DC-214F-811A-503FB6AB71F6}" dt="2021-10-14T04:42:12.786" v="179"/>
        <pc:sldMkLst>
          <pc:docMk/>
          <pc:sldMk cId="3499332337" sldId="2419"/>
        </pc:sldMkLst>
      </pc:sldChg>
      <pc:sldChg chg="add ord">
        <pc:chgData name="魏 星达" userId="ca17b13798aa44f7" providerId="LiveId" clId="{16173FD6-10DC-214F-811A-503FB6AB71F6}" dt="2021-11-01T07:14:42.640" v="3719" actId="20578"/>
        <pc:sldMkLst>
          <pc:docMk/>
          <pc:sldMk cId="3064509943" sldId="2420"/>
        </pc:sldMkLst>
      </pc:sldChg>
      <pc:sldChg chg="add del ord">
        <pc:chgData name="魏 星达" userId="ca17b13798aa44f7" providerId="LiveId" clId="{16173FD6-10DC-214F-811A-503FB6AB71F6}" dt="2021-11-01T09:07:29.271" v="5031" actId="2696"/>
        <pc:sldMkLst>
          <pc:docMk/>
          <pc:sldMk cId="1045453355" sldId="2421"/>
        </pc:sldMkLst>
      </pc:sldChg>
      <pc:sldChg chg="addSp delSp modSp add mod modNotesTx">
        <pc:chgData name="魏 星达" userId="ca17b13798aa44f7" providerId="LiveId" clId="{16173FD6-10DC-214F-811A-503FB6AB71F6}" dt="2021-11-01T13:43:29.455" v="7646" actId="20577"/>
        <pc:sldMkLst>
          <pc:docMk/>
          <pc:sldMk cId="1204325321" sldId="2422"/>
        </pc:sldMkLst>
        <pc:spChg chg="mod">
          <ac:chgData name="魏 星达" userId="ca17b13798aa44f7" providerId="LiveId" clId="{16173FD6-10DC-214F-811A-503FB6AB71F6}" dt="2021-11-01T13:43:29.455" v="7646" actId="20577"/>
          <ac:spMkLst>
            <pc:docMk/>
            <pc:sldMk cId="1204325321" sldId="2422"/>
            <ac:spMk id="3" creationId="{36577E02-B9CE-424C-8F33-46174D6A2767}"/>
          </ac:spMkLst>
        </pc:spChg>
        <pc:spChg chg="del">
          <ac:chgData name="魏 星达" userId="ca17b13798aa44f7" providerId="LiveId" clId="{16173FD6-10DC-214F-811A-503FB6AB71F6}" dt="2021-11-01T07:27:33.612" v="3835" actId="478"/>
          <ac:spMkLst>
            <pc:docMk/>
            <pc:sldMk cId="1204325321" sldId="2422"/>
            <ac:spMk id="7" creationId="{68B24D6F-CBD3-964A-8A47-16A4C6460EDF}"/>
          </ac:spMkLst>
        </pc:spChg>
        <pc:spChg chg="add del mod">
          <ac:chgData name="魏 星达" userId="ca17b13798aa44f7" providerId="LiveId" clId="{16173FD6-10DC-214F-811A-503FB6AB71F6}" dt="2021-11-01T07:31:47.340" v="4051" actId="478"/>
          <ac:spMkLst>
            <pc:docMk/>
            <pc:sldMk cId="1204325321" sldId="2422"/>
            <ac:spMk id="9" creationId="{2A1CD34A-5AF0-7B46-ACC1-B2A74C287232}"/>
          </ac:spMkLst>
        </pc:spChg>
        <pc:spChg chg="add del mod">
          <ac:chgData name="魏 星达" userId="ca17b13798aa44f7" providerId="LiveId" clId="{16173FD6-10DC-214F-811A-503FB6AB71F6}" dt="2021-11-01T09:07:58.080" v="5037" actId="478"/>
          <ac:spMkLst>
            <pc:docMk/>
            <pc:sldMk cId="1204325321" sldId="2422"/>
            <ac:spMk id="11" creationId="{3DCD1ACB-D65B-094A-BFD1-5D9B2D802663}"/>
          </ac:spMkLst>
        </pc:spChg>
        <pc:spChg chg="add mod">
          <ac:chgData name="魏 星达" userId="ca17b13798aa44f7" providerId="LiveId" clId="{16173FD6-10DC-214F-811A-503FB6AB71F6}" dt="2021-11-01T09:08:01.251" v="5039" actId="1076"/>
          <ac:spMkLst>
            <pc:docMk/>
            <pc:sldMk cId="1204325321" sldId="2422"/>
            <ac:spMk id="13" creationId="{B4917E4B-DBF3-F44B-BA7F-960D90C3F650}"/>
          </ac:spMkLst>
        </pc:spChg>
        <pc:graphicFrameChg chg="del">
          <ac:chgData name="魏 星达" userId="ca17b13798aa44f7" providerId="LiveId" clId="{16173FD6-10DC-214F-811A-503FB6AB71F6}" dt="2021-11-01T07:27:33.612" v="3835" actId="478"/>
          <ac:graphicFrameMkLst>
            <pc:docMk/>
            <pc:sldMk cId="1204325321" sldId="2422"/>
            <ac:graphicFrameMk id="6" creationId="{E411B688-AB13-8247-A69B-256C3C40DE90}"/>
          </ac:graphicFrameMkLst>
        </pc:graphicFrameChg>
        <pc:graphicFrameChg chg="add del mod">
          <ac:chgData name="魏 星达" userId="ca17b13798aa44f7" providerId="LiveId" clId="{16173FD6-10DC-214F-811A-503FB6AB71F6}" dt="2021-11-01T07:31:47.340" v="4051" actId="478"/>
          <ac:graphicFrameMkLst>
            <pc:docMk/>
            <pc:sldMk cId="1204325321" sldId="2422"/>
            <ac:graphicFrameMk id="8" creationId="{B90CD368-C654-E44E-9DBE-60A15BA7CCBE}"/>
          </ac:graphicFrameMkLst>
        </pc:graphicFrameChg>
        <pc:graphicFrameChg chg="add del mod">
          <ac:chgData name="魏 星达" userId="ca17b13798aa44f7" providerId="LiveId" clId="{16173FD6-10DC-214F-811A-503FB6AB71F6}" dt="2021-11-01T09:07:58.080" v="5037" actId="478"/>
          <ac:graphicFrameMkLst>
            <pc:docMk/>
            <pc:sldMk cId="1204325321" sldId="2422"/>
            <ac:graphicFrameMk id="10" creationId="{6A00FECB-DCA6-1C4F-B686-BB564AD45B4A}"/>
          </ac:graphicFrameMkLst>
        </pc:graphicFrameChg>
        <pc:graphicFrameChg chg="add mod">
          <ac:chgData name="魏 星达" userId="ca17b13798aa44f7" providerId="LiveId" clId="{16173FD6-10DC-214F-811A-503FB6AB71F6}" dt="2021-11-01T09:08:01.251" v="5039" actId="1076"/>
          <ac:graphicFrameMkLst>
            <pc:docMk/>
            <pc:sldMk cId="1204325321" sldId="2422"/>
            <ac:graphicFrameMk id="12" creationId="{AA2B6362-62DE-1546-970C-F76BA5334E9C}"/>
          </ac:graphicFrameMkLst>
        </pc:graphicFrameChg>
      </pc:sldChg>
      <pc:sldChg chg="addSp delSp modSp add mod delAnim modNotesTx">
        <pc:chgData name="魏 星达" userId="ca17b13798aa44f7" providerId="LiveId" clId="{16173FD6-10DC-214F-811A-503FB6AB71F6}" dt="2021-11-02T12:35:15.380" v="8904" actId="207"/>
        <pc:sldMkLst>
          <pc:docMk/>
          <pc:sldMk cId="2924649504" sldId="2423"/>
        </pc:sldMkLst>
        <pc:spChg chg="mod">
          <ac:chgData name="魏 星达" userId="ca17b13798aa44f7" providerId="LiveId" clId="{16173FD6-10DC-214F-811A-503FB6AB71F6}" dt="2021-11-01T13:36:35.521" v="7404" actId="20577"/>
          <ac:spMkLst>
            <pc:docMk/>
            <pc:sldMk cId="2924649504" sldId="2423"/>
            <ac:spMk id="2" creationId="{5B2FB002-F6F3-ED43-B3AC-355E95D54164}"/>
          </ac:spMkLst>
        </pc:spChg>
        <pc:spChg chg="mod">
          <ac:chgData name="魏 星达" userId="ca17b13798aa44f7" providerId="LiveId" clId="{16173FD6-10DC-214F-811A-503FB6AB71F6}" dt="2021-11-01T13:45:12.460" v="7685" actId="207"/>
          <ac:spMkLst>
            <pc:docMk/>
            <pc:sldMk cId="2924649504" sldId="2423"/>
            <ac:spMk id="3" creationId="{AA58C63F-5B35-1C43-A217-19E69F36CE23}"/>
          </ac:spMkLst>
        </pc:spChg>
        <pc:spChg chg="del">
          <ac:chgData name="魏 星达" userId="ca17b13798aa44f7" providerId="LiveId" clId="{16173FD6-10DC-214F-811A-503FB6AB71F6}" dt="2021-11-01T13:36:23.290" v="7354" actId="478"/>
          <ac:spMkLst>
            <pc:docMk/>
            <pc:sldMk cId="2924649504" sldId="2423"/>
            <ac:spMk id="6" creationId="{DA22CE91-FFB9-E646-8C4E-676FF735AD52}"/>
          </ac:spMkLst>
        </pc:spChg>
        <pc:spChg chg="del">
          <ac:chgData name="魏 星达" userId="ca17b13798aa44f7" providerId="LiveId" clId="{16173FD6-10DC-214F-811A-503FB6AB71F6}" dt="2021-11-01T13:36:43.007" v="7406" actId="478"/>
          <ac:spMkLst>
            <pc:docMk/>
            <pc:sldMk cId="2924649504" sldId="2423"/>
            <ac:spMk id="7" creationId="{5EB9F1B3-28ED-E64C-B6AD-48698E241072}"/>
          </ac:spMkLst>
        </pc:spChg>
        <pc:spChg chg="add mod">
          <ac:chgData name="魏 星达" userId="ca17b13798aa44f7" providerId="LiveId" clId="{16173FD6-10DC-214F-811A-503FB6AB71F6}" dt="2021-11-01T13:44:51.979" v="7680" actId="1076"/>
          <ac:spMkLst>
            <pc:docMk/>
            <pc:sldMk cId="2924649504" sldId="2423"/>
            <ac:spMk id="8" creationId="{8E27CAEC-E9CE-3648-B4D1-DFED046C3336}"/>
          </ac:spMkLst>
        </pc:spChg>
        <pc:spChg chg="add mod">
          <ac:chgData name="魏 星达" userId="ca17b13798aa44f7" providerId="LiveId" clId="{16173FD6-10DC-214F-811A-503FB6AB71F6}" dt="2021-11-01T13:45:04.124" v="7682" actId="1076"/>
          <ac:spMkLst>
            <pc:docMk/>
            <pc:sldMk cId="2924649504" sldId="2423"/>
            <ac:spMk id="10" creationId="{E6794EEE-927B-7F4D-92F0-5AD4042174AB}"/>
          </ac:spMkLst>
        </pc:spChg>
        <pc:spChg chg="add mod">
          <ac:chgData name="魏 星达" userId="ca17b13798aa44f7" providerId="LiveId" clId="{16173FD6-10DC-214F-811A-503FB6AB71F6}" dt="2021-11-02T12:34:38.996" v="8888" actId="692"/>
          <ac:spMkLst>
            <pc:docMk/>
            <pc:sldMk cId="2924649504" sldId="2423"/>
            <ac:spMk id="11" creationId="{627B8A86-8F26-8A40-B35D-200E0E77278C}"/>
          </ac:spMkLst>
        </pc:spChg>
        <pc:spChg chg="add del mod">
          <ac:chgData name="魏 星达" userId="ca17b13798aa44f7" providerId="LiveId" clId="{16173FD6-10DC-214F-811A-503FB6AB71F6}" dt="2021-11-01T13:45:14.267" v="7687"/>
          <ac:spMkLst>
            <pc:docMk/>
            <pc:sldMk cId="2924649504" sldId="2423"/>
            <ac:spMk id="11" creationId="{BF691A3D-24BD-1B4E-A5CA-4CABAEEE0B13}"/>
          </ac:spMkLst>
        </pc:spChg>
        <pc:spChg chg="add mod">
          <ac:chgData name="魏 星达" userId="ca17b13798aa44f7" providerId="LiveId" clId="{16173FD6-10DC-214F-811A-503FB6AB71F6}" dt="2021-11-02T12:35:15.380" v="8904" actId="207"/>
          <ac:spMkLst>
            <pc:docMk/>
            <pc:sldMk cId="2924649504" sldId="2423"/>
            <ac:spMk id="12" creationId="{61883E71-781E-2347-B706-7B78C764C1FE}"/>
          </ac:spMkLst>
        </pc:spChg>
        <pc:spChg chg="add del">
          <ac:chgData name="魏 星达" userId="ca17b13798aa44f7" providerId="LiveId" clId="{16173FD6-10DC-214F-811A-503FB6AB71F6}" dt="2021-11-01T13:45:24.772" v="7689" actId="478"/>
          <ac:spMkLst>
            <pc:docMk/>
            <pc:sldMk cId="2924649504" sldId="2423"/>
            <ac:spMk id="12" creationId="{FA914264-B71C-7B43-967A-4FE91B2A69ED}"/>
          </ac:spMkLst>
        </pc:spChg>
        <pc:spChg chg="add mod">
          <ac:chgData name="魏 星达" userId="ca17b13798aa44f7" providerId="LiveId" clId="{16173FD6-10DC-214F-811A-503FB6AB71F6}" dt="2021-11-01T13:45:34.089" v="7691" actId="692"/>
          <ac:spMkLst>
            <pc:docMk/>
            <pc:sldMk cId="2924649504" sldId="2423"/>
            <ac:spMk id="13" creationId="{D6CE7A03-665D-464C-A76F-EBF6BC207E9A}"/>
          </ac:spMkLst>
        </pc:spChg>
        <pc:spChg chg="add mod">
          <ac:chgData name="魏 星达" userId="ca17b13798aa44f7" providerId="LiveId" clId="{16173FD6-10DC-214F-811A-503FB6AB71F6}" dt="2021-11-02T12:35:02.934" v="8902" actId="1076"/>
          <ac:spMkLst>
            <pc:docMk/>
            <pc:sldMk cId="2924649504" sldId="2423"/>
            <ac:spMk id="14" creationId="{AA4F0001-73A7-AA43-B51A-6C6A591FC14F}"/>
          </ac:spMkLst>
        </pc:spChg>
        <pc:graphicFrameChg chg="del">
          <ac:chgData name="魏 星达" userId="ca17b13798aa44f7" providerId="LiveId" clId="{16173FD6-10DC-214F-811A-503FB6AB71F6}" dt="2021-11-01T13:36:23.290" v="7354" actId="478"/>
          <ac:graphicFrameMkLst>
            <pc:docMk/>
            <pc:sldMk cId="2924649504" sldId="2423"/>
            <ac:graphicFrameMk id="5" creationId="{58EA129A-62EA-AF48-91F3-DA7BE5235FCA}"/>
          </ac:graphicFrameMkLst>
        </pc:graphicFrameChg>
        <pc:graphicFrameChg chg="add mod">
          <ac:chgData name="魏 星达" userId="ca17b13798aa44f7" providerId="LiveId" clId="{16173FD6-10DC-214F-811A-503FB6AB71F6}" dt="2021-11-01T13:45:04.124" v="7682" actId="1076"/>
          <ac:graphicFrameMkLst>
            <pc:docMk/>
            <pc:sldMk cId="2924649504" sldId="2423"/>
            <ac:graphicFrameMk id="9" creationId="{43E3E194-F60E-8149-B90C-232EE316ABE2}"/>
          </ac:graphicFrameMkLst>
        </pc:graphicFrameChg>
      </pc:sldChg>
      <pc:sldChg chg="modSp add del mod">
        <pc:chgData name="魏 星达" userId="ca17b13798aa44f7" providerId="LiveId" clId="{16173FD6-10DC-214F-811A-503FB6AB71F6}" dt="2021-11-01T13:49:08.072" v="7718" actId="2696"/>
        <pc:sldMkLst>
          <pc:docMk/>
          <pc:sldMk cId="3471339529" sldId="2424"/>
        </pc:sldMkLst>
        <pc:spChg chg="mod">
          <ac:chgData name="魏 星达" userId="ca17b13798aa44f7" providerId="LiveId" clId="{16173FD6-10DC-214F-811A-503FB6AB71F6}" dt="2021-11-01T13:49:03.758" v="7717" actId="20577"/>
          <ac:spMkLst>
            <pc:docMk/>
            <pc:sldMk cId="3471339529" sldId="2424"/>
            <ac:spMk id="2" creationId="{FB0283D2-FD2A-A540-9FE9-CC9AF1E2FAC3}"/>
          </ac:spMkLst>
        </pc:spChg>
      </pc:sldChg>
      <pc:sldChg chg="addSp modSp add mod modAnim">
        <pc:chgData name="魏 星达" userId="ca17b13798aa44f7" providerId="LiveId" clId="{16173FD6-10DC-214F-811A-503FB6AB71F6}" dt="2021-11-03T03:21:10.783" v="13048" actId="20577"/>
        <pc:sldMkLst>
          <pc:docMk/>
          <pc:sldMk cId="1677721124" sldId="2425"/>
        </pc:sldMkLst>
        <pc:spChg chg="mod">
          <ac:chgData name="魏 星达" userId="ca17b13798aa44f7" providerId="LiveId" clId="{16173FD6-10DC-214F-811A-503FB6AB71F6}" dt="2021-11-02T12:36:02.376" v="8996" actId="20577"/>
          <ac:spMkLst>
            <pc:docMk/>
            <pc:sldMk cId="1677721124" sldId="2425"/>
            <ac:spMk id="3" creationId="{161CECB1-4B44-7345-98BC-CD311D49E378}"/>
          </ac:spMkLst>
        </pc:spChg>
        <pc:spChg chg="add mod">
          <ac:chgData name="魏 星达" userId="ca17b13798aa44f7" providerId="LiveId" clId="{16173FD6-10DC-214F-811A-503FB6AB71F6}" dt="2021-11-03T03:21:10.783" v="13048" actId="20577"/>
          <ac:spMkLst>
            <pc:docMk/>
            <pc:sldMk cId="1677721124" sldId="2425"/>
            <ac:spMk id="21" creationId="{B7D36218-8448-A64A-BF84-5FF156544D20}"/>
          </ac:spMkLst>
        </pc:spChg>
      </pc:sldChg>
      <pc:sldChg chg="add del">
        <pc:chgData name="魏 星达" userId="ca17b13798aa44f7" providerId="LiveId" clId="{16173FD6-10DC-214F-811A-503FB6AB71F6}" dt="2021-11-01T13:49:17.424" v="7720" actId="2696"/>
        <pc:sldMkLst>
          <pc:docMk/>
          <pc:sldMk cId="2176119614" sldId="2426"/>
        </pc:sldMkLst>
      </pc:sldChg>
      <pc:sldChg chg="add del">
        <pc:chgData name="魏 星达" userId="ca17b13798aa44f7" providerId="LiveId" clId="{16173FD6-10DC-214F-811A-503FB6AB71F6}" dt="2021-11-02T13:10:59.699" v="9915" actId="2696"/>
        <pc:sldMkLst>
          <pc:docMk/>
          <pc:sldMk cId="1613809783" sldId="2427"/>
        </pc:sldMkLst>
      </pc:sldChg>
      <pc:sldChg chg="add del">
        <pc:chgData name="魏 星达" userId="ca17b13798aa44f7" providerId="LiveId" clId="{16173FD6-10DC-214F-811A-503FB6AB71F6}" dt="2021-11-02T13:11:09.939" v="9916" actId="2696"/>
        <pc:sldMkLst>
          <pc:docMk/>
          <pc:sldMk cId="1757407794" sldId="2428"/>
        </pc:sldMkLst>
      </pc:sldChg>
      <pc:sldChg chg="add del">
        <pc:chgData name="魏 星达" userId="ca17b13798aa44f7" providerId="LiveId" clId="{16173FD6-10DC-214F-811A-503FB6AB71F6}" dt="2021-11-02T13:11:10.439" v="9917" actId="2696"/>
        <pc:sldMkLst>
          <pc:docMk/>
          <pc:sldMk cId="513538172" sldId="2429"/>
        </pc:sldMkLst>
      </pc:sldChg>
      <pc:sldChg chg="add del">
        <pc:chgData name="魏 星达" userId="ca17b13798aa44f7" providerId="LiveId" clId="{16173FD6-10DC-214F-811A-503FB6AB71F6}" dt="2021-11-02T13:11:11.475" v="9918" actId="2696"/>
        <pc:sldMkLst>
          <pc:docMk/>
          <pc:sldMk cId="1343370245" sldId="2430"/>
        </pc:sldMkLst>
      </pc:sldChg>
      <pc:sldChg chg="add del">
        <pc:chgData name="魏 星达" userId="ca17b13798aa44f7" providerId="LiveId" clId="{16173FD6-10DC-214F-811A-503FB6AB71F6}" dt="2021-11-02T13:11:13.356" v="9919" actId="2696"/>
        <pc:sldMkLst>
          <pc:docMk/>
          <pc:sldMk cId="4195731601" sldId="2431"/>
        </pc:sldMkLst>
      </pc:sldChg>
      <pc:sldChg chg="add del">
        <pc:chgData name="魏 星达" userId="ca17b13798aa44f7" providerId="LiveId" clId="{16173FD6-10DC-214F-811A-503FB6AB71F6}" dt="2021-11-01T14:06:14.824" v="8318" actId="2696"/>
        <pc:sldMkLst>
          <pc:docMk/>
          <pc:sldMk cId="4058694300" sldId="2432"/>
        </pc:sldMkLst>
      </pc:sldChg>
      <pc:sldChg chg="add del">
        <pc:chgData name="魏 星达" userId="ca17b13798aa44f7" providerId="LiveId" clId="{16173FD6-10DC-214F-811A-503FB6AB71F6}" dt="2021-11-02T13:11:14.051" v="9920" actId="2696"/>
        <pc:sldMkLst>
          <pc:docMk/>
          <pc:sldMk cId="1598580021" sldId="2433"/>
        </pc:sldMkLst>
      </pc:sldChg>
      <pc:sldChg chg="add del">
        <pc:chgData name="魏 星达" userId="ca17b13798aa44f7" providerId="LiveId" clId="{16173FD6-10DC-214F-811A-503FB6AB71F6}" dt="2021-11-02T13:30:27.139" v="10311" actId="2696"/>
        <pc:sldMkLst>
          <pc:docMk/>
          <pc:sldMk cId="1760345576" sldId="2434"/>
        </pc:sldMkLst>
      </pc:sldChg>
      <pc:sldChg chg="add del">
        <pc:chgData name="魏 星达" userId="ca17b13798aa44f7" providerId="LiveId" clId="{16173FD6-10DC-214F-811A-503FB6AB71F6}" dt="2021-11-02T13:30:28.297" v="10312" actId="2696"/>
        <pc:sldMkLst>
          <pc:docMk/>
          <pc:sldMk cId="2616493957" sldId="2435"/>
        </pc:sldMkLst>
      </pc:sldChg>
      <pc:sldChg chg="add del">
        <pc:chgData name="魏 星达" userId="ca17b13798aa44f7" providerId="LiveId" clId="{16173FD6-10DC-214F-811A-503FB6AB71F6}" dt="2021-11-01T14:06:15.741" v="8319" actId="2696"/>
        <pc:sldMkLst>
          <pc:docMk/>
          <pc:sldMk cId="3588389253" sldId="2436"/>
        </pc:sldMkLst>
      </pc:sldChg>
      <pc:sldChg chg="add">
        <pc:chgData name="魏 星达" userId="ca17b13798aa44f7" providerId="LiveId" clId="{16173FD6-10DC-214F-811A-503FB6AB71F6}" dt="2021-10-14T04:42:12.786" v="179"/>
        <pc:sldMkLst>
          <pc:docMk/>
          <pc:sldMk cId="1904827251" sldId="2437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534524655" sldId="2438"/>
        </pc:sldMkLst>
      </pc:sldChg>
      <pc:sldChg chg="addSp modSp add mod modAnim">
        <pc:chgData name="魏 星达" userId="ca17b13798aa44f7" providerId="LiveId" clId="{16173FD6-10DC-214F-811A-503FB6AB71F6}" dt="2021-11-01T14:08:01.312" v="8393" actId="1076"/>
        <pc:sldMkLst>
          <pc:docMk/>
          <pc:sldMk cId="2727770529" sldId="2439"/>
        </pc:sldMkLst>
        <pc:spChg chg="mod">
          <ac:chgData name="魏 星达" userId="ca17b13798aa44f7" providerId="LiveId" clId="{16173FD6-10DC-214F-811A-503FB6AB71F6}" dt="2021-11-01T14:06:44.964" v="8373" actId="14100"/>
          <ac:spMkLst>
            <pc:docMk/>
            <pc:sldMk cId="2727770529" sldId="2439"/>
            <ac:spMk id="3" creationId="{F75C504F-D8C1-D74D-A590-A860895DFEF6}"/>
          </ac:spMkLst>
        </pc:spChg>
        <pc:spChg chg="add mod">
          <ac:chgData name="魏 星达" userId="ca17b13798aa44f7" providerId="LiveId" clId="{16173FD6-10DC-214F-811A-503FB6AB71F6}" dt="2021-11-01T14:07:27.854" v="8385" actId="1076"/>
          <ac:spMkLst>
            <pc:docMk/>
            <pc:sldMk cId="2727770529" sldId="2439"/>
            <ac:spMk id="5" creationId="{A3477709-C507-9A41-AE4F-912A1F875966}"/>
          </ac:spMkLst>
        </pc:spChg>
        <pc:spChg chg="add mod">
          <ac:chgData name="魏 星达" userId="ca17b13798aa44f7" providerId="LiveId" clId="{16173FD6-10DC-214F-811A-503FB6AB71F6}" dt="2021-11-01T14:08:01.312" v="8393" actId="1076"/>
          <ac:spMkLst>
            <pc:docMk/>
            <pc:sldMk cId="2727770529" sldId="2439"/>
            <ac:spMk id="6" creationId="{8565C776-C11E-4D4A-A5C0-FE9DCFB8B6F8}"/>
          </ac:spMkLst>
        </pc:spChg>
      </pc:sldChg>
      <pc:sldChg chg="add del">
        <pc:chgData name="魏 星达" userId="ca17b13798aa44f7" providerId="LiveId" clId="{16173FD6-10DC-214F-811A-503FB6AB71F6}" dt="2021-11-01T13:25:45.646" v="7100" actId="2696"/>
        <pc:sldMkLst>
          <pc:docMk/>
          <pc:sldMk cId="367490188" sldId="2440"/>
        </pc:sldMkLst>
      </pc:sldChg>
      <pc:sldChg chg="add">
        <pc:chgData name="魏 星达" userId="ca17b13798aa44f7" providerId="LiveId" clId="{16173FD6-10DC-214F-811A-503FB6AB71F6}" dt="2021-10-14T04:43:06.290" v="209"/>
        <pc:sldMkLst>
          <pc:docMk/>
          <pc:sldMk cId="382742416" sldId="2441"/>
        </pc:sldMkLst>
      </pc:sldChg>
      <pc:sldChg chg="del">
        <pc:chgData name="魏 星达" userId="ca17b13798aa44f7" providerId="LiveId" clId="{16173FD6-10DC-214F-811A-503FB6AB71F6}" dt="2021-11-01T14:08:54.703" v="8397" actId="2696"/>
        <pc:sldMkLst>
          <pc:docMk/>
          <pc:sldMk cId="3610212739" sldId="2442"/>
        </pc:sldMkLst>
      </pc:sldChg>
      <pc:sldChg chg="delSp modSp add mod delAnim">
        <pc:chgData name="魏 星达" userId="ca17b13798aa44f7" providerId="LiveId" clId="{16173FD6-10DC-214F-811A-503FB6AB71F6}" dt="2021-11-08T10:41:30.036" v="13802" actId="20577"/>
        <pc:sldMkLst>
          <pc:docMk/>
          <pc:sldMk cId="2763662412" sldId="2443"/>
        </pc:sldMkLst>
        <pc:spChg chg="mod">
          <ac:chgData name="魏 星达" userId="ca17b13798aa44f7" providerId="LiveId" clId="{16173FD6-10DC-214F-811A-503FB6AB71F6}" dt="2021-11-08T10:41:30.036" v="13802" actId="20577"/>
          <ac:spMkLst>
            <pc:docMk/>
            <pc:sldMk cId="2763662412" sldId="2443"/>
            <ac:spMk id="3" creationId="{08B84EBC-1E7D-9C4C-B701-2EB20BF7CE97}"/>
          </ac:spMkLst>
        </pc:spChg>
        <pc:spChg chg="del">
          <ac:chgData name="魏 星达" userId="ca17b13798aa44f7" providerId="LiveId" clId="{16173FD6-10DC-214F-811A-503FB6AB71F6}" dt="2021-11-01T14:08:31.863" v="8394" actId="478"/>
          <ac:spMkLst>
            <pc:docMk/>
            <pc:sldMk cId="2763662412" sldId="2443"/>
            <ac:spMk id="5" creationId="{91B1574E-991A-1C44-8D72-3771CB033BBB}"/>
          </ac:spMkLst>
        </pc:spChg>
      </pc:sldChg>
      <pc:sldChg chg="add">
        <pc:chgData name="魏 星达" userId="ca17b13798aa44f7" providerId="LiveId" clId="{16173FD6-10DC-214F-811A-503FB6AB71F6}" dt="2021-10-14T04:43:06.290" v="209"/>
        <pc:sldMkLst>
          <pc:docMk/>
          <pc:sldMk cId="2367933613" sldId="2444"/>
        </pc:sldMkLst>
      </pc:sldChg>
      <pc:sldChg chg="del">
        <pc:chgData name="魏 星达" userId="ca17b13798aa44f7" providerId="LiveId" clId="{16173FD6-10DC-214F-811A-503FB6AB71F6}" dt="2021-10-14T04:34:53.127" v="85" actId="2696"/>
        <pc:sldMkLst>
          <pc:docMk/>
          <pc:sldMk cId="47244820" sldId="2448"/>
        </pc:sldMkLst>
      </pc:sldChg>
      <pc:sldChg chg="modSp mod">
        <pc:chgData name="魏 星达" userId="ca17b13798aa44f7" providerId="LiveId" clId="{16173FD6-10DC-214F-811A-503FB6AB71F6}" dt="2021-11-01T14:10:52.724" v="8494" actId="20577"/>
        <pc:sldMkLst>
          <pc:docMk/>
          <pc:sldMk cId="3831773978" sldId="2449"/>
        </pc:sldMkLst>
        <pc:spChg chg="mod">
          <ac:chgData name="魏 星达" userId="ca17b13798aa44f7" providerId="LiveId" clId="{16173FD6-10DC-214F-811A-503FB6AB71F6}" dt="2021-11-01T14:10:52.724" v="8494" actId="20577"/>
          <ac:spMkLst>
            <pc:docMk/>
            <pc:sldMk cId="3831773978" sldId="2449"/>
            <ac:spMk id="3" creationId="{6ED9EB81-29BA-D542-80FB-69DD84E67594}"/>
          </ac:spMkLst>
        </pc:spChg>
      </pc:sldChg>
      <pc:sldChg chg="del">
        <pc:chgData name="魏 星达" userId="ca17b13798aa44f7" providerId="LiveId" clId="{16173FD6-10DC-214F-811A-503FB6AB71F6}" dt="2021-11-01T14:11:47.015" v="8551" actId="2696"/>
        <pc:sldMkLst>
          <pc:docMk/>
          <pc:sldMk cId="1447277055" sldId="2451"/>
        </pc:sldMkLst>
      </pc:sldChg>
      <pc:sldChg chg="addSp delSp modSp mod delAnim modAnim">
        <pc:chgData name="魏 星达" userId="ca17b13798aa44f7" providerId="LiveId" clId="{16173FD6-10DC-214F-811A-503FB6AB71F6}" dt="2021-11-01T14:11:32.874" v="8548" actId="478"/>
        <pc:sldMkLst>
          <pc:docMk/>
          <pc:sldMk cId="2376406095" sldId="2453"/>
        </pc:sldMkLst>
        <pc:spChg chg="add del mod">
          <ac:chgData name="魏 星达" userId="ca17b13798aa44f7" providerId="LiveId" clId="{16173FD6-10DC-214F-811A-503FB6AB71F6}" dt="2021-11-01T14:11:32.874" v="8548" actId="478"/>
          <ac:spMkLst>
            <pc:docMk/>
            <pc:sldMk cId="2376406095" sldId="2453"/>
            <ac:spMk id="7" creationId="{4D5828FB-FD9B-3E4D-A450-3C624E6EBE58}"/>
          </ac:spMkLst>
        </pc:spChg>
      </pc:sldChg>
      <pc:sldChg chg="addSp modSp mod modAnim">
        <pc:chgData name="魏 星达" userId="ca17b13798aa44f7" providerId="LiveId" clId="{16173FD6-10DC-214F-811A-503FB6AB71F6}" dt="2021-11-01T14:11:36.555" v="8550" actId="1076"/>
        <pc:sldMkLst>
          <pc:docMk/>
          <pc:sldMk cId="4205356631" sldId="2454"/>
        </pc:sldMkLst>
        <pc:spChg chg="add mod">
          <ac:chgData name="魏 星达" userId="ca17b13798aa44f7" providerId="LiveId" clId="{16173FD6-10DC-214F-811A-503FB6AB71F6}" dt="2021-11-01T14:11:36.555" v="8550" actId="1076"/>
          <ac:spMkLst>
            <pc:docMk/>
            <pc:sldMk cId="4205356631" sldId="2454"/>
            <ac:spMk id="6" creationId="{9FF754D7-DE21-5D4A-83F3-387BFD30F855}"/>
          </ac:spMkLst>
        </pc:spChg>
      </pc:sldChg>
      <pc:sldChg chg="modSp mod">
        <pc:chgData name="魏 星达" userId="ca17b13798aa44f7" providerId="LiveId" clId="{16173FD6-10DC-214F-811A-503FB6AB71F6}" dt="2021-10-14T04:41:01.103" v="178" actId="207"/>
        <pc:sldMkLst>
          <pc:docMk/>
          <pc:sldMk cId="1861385566" sldId="2473"/>
        </pc:sldMkLst>
        <pc:spChg chg="mod">
          <ac:chgData name="魏 星达" userId="ca17b13798aa44f7" providerId="LiveId" clId="{16173FD6-10DC-214F-811A-503FB6AB71F6}" dt="2021-10-14T04:39:58.567" v="173" actId="692"/>
          <ac:spMkLst>
            <pc:docMk/>
            <pc:sldMk cId="1861385566" sldId="2473"/>
            <ac:spMk id="3" creationId="{3DFCF9AB-9D4C-C541-AFED-068198D73EF9}"/>
          </ac:spMkLst>
        </pc:spChg>
        <pc:spChg chg="mod">
          <ac:chgData name="魏 星达" userId="ca17b13798aa44f7" providerId="LiveId" clId="{16173FD6-10DC-214F-811A-503FB6AB71F6}" dt="2021-10-14T04:39:58.567" v="173" actId="692"/>
          <ac:spMkLst>
            <pc:docMk/>
            <pc:sldMk cId="1861385566" sldId="2473"/>
            <ac:spMk id="4" creationId="{732FB8A2-0C77-FD4F-9BC0-2908614056B7}"/>
          </ac:spMkLst>
        </pc:spChg>
        <pc:spChg chg="mod">
          <ac:chgData name="魏 星达" userId="ca17b13798aa44f7" providerId="LiveId" clId="{16173FD6-10DC-214F-811A-503FB6AB71F6}" dt="2021-10-14T04:39:58.567" v="173" actId="692"/>
          <ac:spMkLst>
            <pc:docMk/>
            <pc:sldMk cId="1861385566" sldId="2473"/>
            <ac:spMk id="5" creationId="{358E6990-29CE-B646-B364-C01CBB754FF3}"/>
          </ac:spMkLst>
        </pc:spChg>
        <pc:spChg chg="mod">
          <ac:chgData name="魏 星达" userId="ca17b13798aa44f7" providerId="LiveId" clId="{16173FD6-10DC-214F-811A-503FB6AB71F6}" dt="2021-10-14T04:39:30.243" v="171" actId="207"/>
          <ac:spMkLst>
            <pc:docMk/>
            <pc:sldMk cId="1861385566" sldId="2473"/>
            <ac:spMk id="6" creationId="{91CA0E6D-03B6-9344-ABB3-0740EC8EA60A}"/>
          </ac:spMkLst>
        </pc:spChg>
        <pc:spChg chg="mod">
          <ac:chgData name="魏 星达" userId="ca17b13798aa44f7" providerId="LiveId" clId="{16173FD6-10DC-214F-811A-503FB6AB71F6}" dt="2021-10-14T04:39:30.243" v="171" actId="207"/>
          <ac:spMkLst>
            <pc:docMk/>
            <pc:sldMk cId="1861385566" sldId="2473"/>
            <ac:spMk id="7" creationId="{989412F3-AEBD-444F-B936-10486FDC200C}"/>
          </ac:spMkLst>
        </pc:spChg>
        <pc:spChg chg="mod">
          <ac:chgData name="魏 星达" userId="ca17b13798aa44f7" providerId="LiveId" clId="{16173FD6-10DC-214F-811A-503FB6AB71F6}" dt="2021-10-14T04:39:30.243" v="171" actId="207"/>
          <ac:spMkLst>
            <pc:docMk/>
            <pc:sldMk cId="1861385566" sldId="2473"/>
            <ac:spMk id="8" creationId="{84D9ADC0-48BD-1040-A20F-7EAE9C91BFAE}"/>
          </ac:spMkLst>
        </pc:spChg>
        <pc:spChg chg="mod">
          <ac:chgData name="魏 星达" userId="ca17b13798aa44f7" providerId="LiveId" clId="{16173FD6-10DC-214F-811A-503FB6AB71F6}" dt="2021-10-14T04:39:30.243" v="171" actId="207"/>
          <ac:spMkLst>
            <pc:docMk/>
            <pc:sldMk cId="1861385566" sldId="2473"/>
            <ac:spMk id="9" creationId="{5B45DDC4-A618-ED40-B089-5B3BED3F2E21}"/>
          </ac:spMkLst>
        </pc:spChg>
        <pc:spChg chg="mod">
          <ac:chgData name="魏 星达" userId="ca17b13798aa44f7" providerId="LiveId" clId="{16173FD6-10DC-214F-811A-503FB6AB71F6}" dt="2021-10-14T04:39:30.243" v="171" actId="207"/>
          <ac:spMkLst>
            <pc:docMk/>
            <pc:sldMk cId="1861385566" sldId="2473"/>
            <ac:spMk id="16" creationId="{3E117309-25AE-0F4D-819E-16CB5A9B9930}"/>
          </ac:spMkLst>
        </pc:spChg>
        <pc:spChg chg="mod">
          <ac:chgData name="魏 星达" userId="ca17b13798aa44f7" providerId="LiveId" clId="{16173FD6-10DC-214F-811A-503FB6AB71F6}" dt="2021-10-14T04:39:30.243" v="171" actId="207"/>
          <ac:spMkLst>
            <pc:docMk/>
            <pc:sldMk cId="1861385566" sldId="2473"/>
            <ac:spMk id="17" creationId="{C26124FB-877F-C84B-8C3B-CEA6BE7A4594}"/>
          </ac:spMkLst>
        </pc:spChg>
        <pc:spChg chg="mod">
          <ac:chgData name="魏 星达" userId="ca17b13798aa44f7" providerId="LiveId" clId="{16173FD6-10DC-214F-811A-503FB6AB71F6}" dt="2021-10-14T04:39:30.243" v="171" actId="207"/>
          <ac:spMkLst>
            <pc:docMk/>
            <pc:sldMk cId="1861385566" sldId="2473"/>
            <ac:spMk id="18" creationId="{A7901C6F-3B85-C14F-B16B-C3FDC294A939}"/>
          </ac:spMkLst>
        </pc:spChg>
        <pc:spChg chg="mod">
          <ac:chgData name="魏 星达" userId="ca17b13798aa44f7" providerId="LiveId" clId="{16173FD6-10DC-214F-811A-503FB6AB71F6}" dt="2021-10-14T04:39:30.243" v="171" actId="207"/>
          <ac:spMkLst>
            <pc:docMk/>
            <pc:sldMk cId="1861385566" sldId="2473"/>
            <ac:spMk id="19" creationId="{65785C67-74DC-A843-9940-64299D2305A5}"/>
          </ac:spMkLst>
        </pc:spChg>
        <pc:spChg chg="mod">
          <ac:chgData name="魏 星达" userId="ca17b13798aa44f7" providerId="LiveId" clId="{16173FD6-10DC-214F-811A-503FB6AB71F6}" dt="2021-10-14T04:39:30.243" v="171" actId="207"/>
          <ac:spMkLst>
            <pc:docMk/>
            <pc:sldMk cId="1861385566" sldId="2473"/>
            <ac:spMk id="23" creationId="{93AC2A10-5F49-A343-A93D-44664AFDAB3F}"/>
          </ac:spMkLst>
        </pc:spChg>
        <pc:spChg chg="mod">
          <ac:chgData name="魏 星达" userId="ca17b13798aa44f7" providerId="LiveId" clId="{16173FD6-10DC-214F-811A-503FB6AB71F6}" dt="2021-10-14T04:39:30.243" v="171" actId="207"/>
          <ac:spMkLst>
            <pc:docMk/>
            <pc:sldMk cId="1861385566" sldId="2473"/>
            <ac:spMk id="24" creationId="{598E71FE-609E-EC47-A067-0057A5232E4C}"/>
          </ac:spMkLst>
        </pc:spChg>
        <pc:spChg chg="mod">
          <ac:chgData name="魏 星达" userId="ca17b13798aa44f7" providerId="LiveId" clId="{16173FD6-10DC-214F-811A-503FB6AB71F6}" dt="2021-10-14T04:39:30.243" v="171" actId="207"/>
          <ac:spMkLst>
            <pc:docMk/>
            <pc:sldMk cId="1861385566" sldId="2473"/>
            <ac:spMk id="25" creationId="{35DE99A5-0432-AD41-A57D-48F2E7B450E1}"/>
          </ac:spMkLst>
        </pc:spChg>
        <pc:spChg chg="mod">
          <ac:chgData name="魏 星达" userId="ca17b13798aa44f7" providerId="LiveId" clId="{16173FD6-10DC-214F-811A-503FB6AB71F6}" dt="2021-10-14T04:39:30.243" v="171" actId="207"/>
          <ac:spMkLst>
            <pc:docMk/>
            <pc:sldMk cId="1861385566" sldId="2473"/>
            <ac:spMk id="26" creationId="{2D40B61A-FBAD-294B-B9FA-7FFA36275BC2}"/>
          </ac:spMkLst>
        </pc:spChg>
        <pc:spChg chg="mod">
          <ac:chgData name="魏 星达" userId="ca17b13798aa44f7" providerId="LiveId" clId="{16173FD6-10DC-214F-811A-503FB6AB71F6}" dt="2021-10-14T04:39:30.243" v="171" actId="207"/>
          <ac:spMkLst>
            <pc:docMk/>
            <pc:sldMk cId="1861385566" sldId="2473"/>
            <ac:spMk id="27" creationId="{DB10FC9C-A107-4149-8685-83B15C2B96BE}"/>
          </ac:spMkLst>
        </pc:spChg>
        <pc:spChg chg="mod">
          <ac:chgData name="魏 星达" userId="ca17b13798aa44f7" providerId="LiveId" clId="{16173FD6-10DC-214F-811A-503FB6AB71F6}" dt="2021-10-14T04:39:30.243" v="171" actId="207"/>
          <ac:spMkLst>
            <pc:docMk/>
            <pc:sldMk cId="1861385566" sldId="2473"/>
            <ac:spMk id="30" creationId="{2A90C5C2-5D9A-8D40-B8DD-CE12FA270E5E}"/>
          </ac:spMkLst>
        </pc:spChg>
        <pc:spChg chg="mod">
          <ac:chgData name="魏 星达" userId="ca17b13798aa44f7" providerId="LiveId" clId="{16173FD6-10DC-214F-811A-503FB6AB71F6}" dt="2021-10-14T04:41:01.103" v="178" actId="207"/>
          <ac:spMkLst>
            <pc:docMk/>
            <pc:sldMk cId="1861385566" sldId="2473"/>
            <ac:spMk id="34" creationId="{F4C4882F-F695-0641-A35A-899F1DA963D8}"/>
          </ac:spMkLst>
        </pc:spChg>
        <pc:spChg chg="mod">
          <ac:chgData name="魏 星达" userId="ca17b13798aa44f7" providerId="LiveId" clId="{16173FD6-10DC-214F-811A-503FB6AB71F6}" dt="2021-10-14T04:41:01.103" v="178" actId="207"/>
          <ac:spMkLst>
            <pc:docMk/>
            <pc:sldMk cId="1861385566" sldId="2473"/>
            <ac:spMk id="35" creationId="{E7FBA828-708B-6141-A6E9-9819E16F5F8F}"/>
          </ac:spMkLst>
        </pc:spChg>
        <pc:spChg chg="mod">
          <ac:chgData name="魏 星达" userId="ca17b13798aa44f7" providerId="LiveId" clId="{16173FD6-10DC-214F-811A-503FB6AB71F6}" dt="2021-10-14T04:41:01.103" v="178" actId="207"/>
          <ac:spMkLst>
            <pc:docMk/>
            <pc:sldMk cId="1861385566" sldId="2473"/>
            <ac:spMk id="37" creationId="{D0FC551E-6A07-504F-BB0B-8B7650BF685C}"/>
          </ac:spMkLst>
        </pc:spChg>
        <pc:spChg chg="mod">
          <ac:chgData name="魏 星达" userId="ca17b13798aa44f7" providerId="LiveId" clId="{16173FD6-10DC-214F-811A-503FB6AB71F6}" dt="2021-10-14T04:41:01.103" v="178" actId="207"/>
          <ac:spMkLst>
            <pc:docMk/>
            <pc:sldMk cId="1861385566" sldId="2473"/>
            <ac:spMk id="38" creationId="{383D9A28-8199-4A49-9A2F-8B6220A3E364}"/>
          </ac:spMkLst>
        </pc:spChg>
        <pc:spChg chg="mod">
          <ac:chgData name="魏 星达" userId="ca17b13798aa44f7" providerId="LiveId" clId="{16173FD6-10DC-214F-811A-503FB6AB71F6}" dt="2021-10-14T04:41:01.103" v="178" actId="207"/>
          <ac:spMkLst>
            <pc:docMk/>
            <pc:sldMk cId="1861385566" sldId="2473"/>
            <ac:spMk id="40" creationId="{F9AE2074-5953-3B45-8AD8-761CD5412EB6}"/>
          </ac:spMkLst>
        </pc:spChg>
        <pc:spChg chg="mod">
          <ac:chgData name="魏 星达" userId="ca17b13798aa44f7" providerId="LiveId" clId="{16173FD6-10DC-214F-811A-503FB6AB71F6}" dt="2021-10-14T04:41:01.103" v="178" actId="207"/>
          <ac:spMkLst>
            <pc:docMk/>
            <pc:sldMk cId="1861385566" sldId="2473"/>
            <ac:spMk id="41" creationId="{F9BEDE84-5B54-3743-A6A2-DF823D2A7807}"/>
          </ac:spMkLst>
        </pc:spChg>
        <pc:spChg chg="mod">
          <ac:chgData name="魏 星达" userId="ca17b13798aa44f7" providerId="LiveId" clId="{16173FD6-10DC-214F-811A-503FB6AB71F6}" dt="2021-10-14T04:41:01.103" v="178" actId="207"/>
          <ac:spMkLst>
            <pc:docMk/>
            <pc:sldMk cId="1861385566" sldId="2473"/>
            <ac:spMk id="43" creationId="{1A3F4415-0BAE-BC4C-AC53-0BCD9404384E}"/>
          </ac:spMkLst>
        </pc:spChg>
        <pc:spChg chg="mod">
          <ac:chgData name="魏 星达" userId="ca17b13798aa44f7" providerId="LiveId" clId="{16173FD6-10DC-214F-811A-503FB6AB71F6}" dt="2021-10-14T04:41:01.103" v="178" actId="207"/>
          <ac:spMkLst>
            <pc:docMk/>
            <pc:sldMk cId="1861385566" sldId="2473"/>
            <ac:spMk id="44" creationId="{26D4C45F-64C3-A149-A2A3-AD81A5B5D96E}"/>
          </ac:spMkLst>
        </pc:spChg>
        <pc:spChg chg="mod">
          <ac:chgData name="魏 星达" userId="ca17b13798aa44f7" providerId="LiveId" clId="{16173FD6-10DC-214F-811A-503FB6AB71F6}" dt="2021-10-14T04:41:01.103" v="178" actId="207"/>
          <ac:spMkLst>
            <pc:docMk/>
            <pc:sldMk cId="1861385566" sldId="2473"/>
            <ac:spMk id="47" creationId="{DF57DD0F-F35E-2243-9CE6-A038FB0AC209}"/>
          </ac:spMkLst>
        </pc:spChg>
        <pc:spChg chg="mod">
          <ac:chgData name="魏 星达" userId="ca17b13798aa44f7" providerId="LiveId" clId="{16173FD6-10DC-214F-811A-503FB6AB71F6}" dt="2021-10-14T04:41:01.103" v="178" actId="207"/>
          <ac:spMkLst>
            <pc:docMk/>
            <pc:sldMk cId="1861385566" sldId="2473"/>
            <ac:spMk id="48" creationId="{84933A48-1FAB-664C-B70F-33CE44129D2C}"/>
          </ac:spMkLst>
        </pc:spChg>
        <pc:spChg chg="mod">
          <ac:chgData name="魏 星达" userId="ca17b13798aa44f7" providerId="LiveId" clId="{16173FD6-10DC-214F-811A-503FB6AB71F6}" dt="2021-10-14T04:40:56.131" v="177" actId="692"/>
          <ac:spMkLst>
            <pc:docMk/>
            <pc:sldMk cId="1861385566" sldId="2473"/>
            <ac:spMk id="121" creationId="{E0C9AF04-3263-0F47-9EF1-F650C8311800}"/>
          </ac:spMkLst>
        </pc:spChg>
        <pc:spChg chg="mod">
          <ac:chgData name="魏 星达" userId="ca17b13798aa44f7" providerId="LiveId" clId="{16173FD6-10DC-214F-811A-503FB6AB71F6}" dt="2021-10-14T04:39:49.587" v="172" actId="692"/>
          <ac:spMkLst>
            <pc:docMk/>
            <pc:sldMk cId="1861385566" sldId="2473"/>
            <ac:spMk id="122" creationId="{4BA51334-7962-6840-B00E-B060393D3642}"/>
          </ac:spMkLst>
        </pc:spChg>
        <pc:spChg chg="mod">
          <ac:chgData name="魏 星达" userId="ca17b13798aa44f7" providerId="LiveId" clId="{16173FD6-10DC-214F-811A-503FB6AB71F6}" dt="2021-10-14T04:40:56.131" v="177" actId="692"/>
          <ac:spMkLst>
            <pc:docMk/>
            <pc:sldMk cId="1861385566" sldId="2473"/>
            <ac:spMk id="123" creationId="{439DB04C-0DFB-8143-8A12-2C8FA4BEA623}"/>
          </ac:spMkLst>
        </pc:spChg>
      </pc:sldChg>
      <pc:sldChg chg="modSp mod">
        <pc:chgData name="魏 星达" userId="ca17b13798aa44f7" providerId="LiveId" clId="{16173FD6-10DC-214F-811A-503FB6AB71F6}" dt="2021-10-14T04:35:25.356" v="89" actId="692"/>
        <pc:sldMkLst>
          <pc:docMk/>
          <pc:sldMk cId="981726347" sldId="2474"/>
        </pc:sldMkLst>
        <pc:spChg chg="mod">
          <ac:chgData name="魏 星达" userId="ca17b13798aa44f7" providerId="LiveId" clId="{16173FD6-10DC-214F-811A-503FB6AB71F6}" dt="2021-10-14T04:35:20.567" v="88" actId="207"/>
          <ac:spMkLst>
            <pc:docMk/>
            <pc:sldMk cId="981726347" sldId="2474"/>
            <ac:spMk id="8" creationId="{D1366F0F-F054-074C-A066-1BC3CBA7D47F}"/>
          </ac:spMkLst>
        </pc:spChg>
        <pc:spChg chg="mod">
          <ac:chgData name="魏 星达" userId="ca17b13798aa44f7" providerId="LiveId" clId="{16173FD6-10DC-214F-811A-503FB6AB71F6}" dt="2021-10-14T04:35:02.174" v="86" actId="207"/>
          <ac:spMkLst>
            <pc:docMk/>
            <pc:sldMk cId="981726347" sldId="2474"/>
            <ac:spMk id="10" creationId="{5FC45119-3860-C147-A258-B84233256C79}"/>
          </ac:spMkLst>
        </pc:spChg>
        <pc:cxnChg chg="mod">
          <ac:chgData name="魏 星达" userId="ca17b13798aa44f7" providerId="LiveId" clId="{16173FD6-10DC-214F-811A-503FB6AB71F6}" dt="2021-10-14T04:35:25.356" v="89" actId="692"/>
          <ac:cxnSpMkLst>
            <pc:docMk/>
            <pc:sldMk cId="981726347" sldId="2474"/>
            <ac:cxnSpMk id="9" creationId="{14ED1C4E-66F6-5C4B-A6B2-F4C3FAC10F86}"/>
          </ac:cxnSpMkLst>
        </pc:cxnChg>
        <pc:cxnChg chg="mod">
          <ac:chgData name="魏 星达" userId="ca17b13798aa44f7" providerId="LiveId" clId="{16173FD6-10DC-214F-811A-503FB6AB71F6}" dt="2021-10-14T04:35:13.540" v="87" actId="692"/>
          <ac:cxnSpMkLst>
            <pc:docMk/>
            <pc:sldMk cId="981726347" sldId="2474"/>
            <ac:cxnSpMk id="11" creationId="{2F705808-6731-0449-BE2D-8FF781F11832}"/>
          </ac:cxnSpMkLst>
        </pc:cxnChg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217933146" sldId="2475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680285365" sldId="2476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259334065" sldId="2477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953721930" sldId="2480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4077521901" sldId="2481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967505443" sldId="2482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954729290" sldId="2484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987537818" sldId="2486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567373624" sldId="2487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4035355381" sldId="2488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81673696" sldId="2489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204177564" sldId="2490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046342943" sldId="2491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832880921" sldId="2492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925698550" sldId="2493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486659466" sldId="2494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759298257" sldId="2495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42826310" sldId="2496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74140125" sldId="2497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220509530" sldId="2498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054769188" sldId="2499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641564138" sldId="2500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774012564" sldId="2501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076179454" sldId="2502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535723165" sldId="2503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657260433" sldId="2504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280977866" sldId="2505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144194887" sldId="2506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872455151" sldId="2507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142890557" sldId="2508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4294321373" sldId="2509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192624568" sldId="2511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76607307" sldId="2512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469155958" sldId="2513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629347078" sldId="2514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476420351" sldId="2515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593004308" sldId="2516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231399084" sldId="2517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55487367" sldId="2518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221299350" sldId="2519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966365964" sldId="2520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664346230" sldId="2521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637015249" sldId="2522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629189242" sldId="2523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798807796" sldId="2524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4290223999" sldId="2525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240257822" sldId="2526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117010661" sldId="2527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462801135" sldId="2528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3907215" sldId="2529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240039457" sldId="2530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174282474" sldId="2531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924450080" sldId="2532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864677651" sldId="2533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625605378" sldId="2534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995700344" sldId="2536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240125202" sldId="2537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266693355" sldId="2538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750308358" sldId="2539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970333393" sldId="2540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152033993" sldId="2541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933596080" sldId="2542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246339519" sldId="2543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250183189" sldId="2544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058469053" sldId="2546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275143074" sldId="2547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816008232" sldId="2548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019729450" sldId="2549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728623309" sldId="2550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973441502" sldId="2551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166654238" sldId="2552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687774413" sldId="2554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982024486" sldId="2555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647344995" sldId="2556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147290820" sldId="2557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608514569" sldId="2558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665103420" sldId="2559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162556311" sldId="2560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059800138" sldId="2561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4076662425" sldId="2562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513586445" sldId="2563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794775056" sldId="2564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802020391" sldId="2565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212883948" sldId="2566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619458794" sldId="2567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690098601" sldId="2568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615469551" sldId="2569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024901723" sldId="2570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782838948" sldId="2571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805099857" sldId="2574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745137456" sldId="2575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140793686" sldId="2576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679291317" sldId="2577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306703755" sldId="2578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908780800" sldId="2579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5140897" sldId="2580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546414078" sldId="2581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834699386" sldId="2583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3005564588" sldId="2584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2648332137" sldId="2585"/>
        </pc:sldMkLst>
      </pc:sldChg>
      <pc:sldChg chg="del">
        <pc:chgData name="魏 星达" userId="ca17b13798aa44f7" providerId="LiveId" clId="{16173FD6-10DC-214F-811A-503FB6AB71F6}" dt="2021-10-14T04:37:37.900" v="167" actId="2696"/>
        <pc:sldMkLst>
          <pc:docMk/>
          <pc:sldMk cId="1062823351" sldId="2586"/>
        </pc:sldMkLst>
      </pc:sldChg>
      <pc:sldChg chg="addSp modSp add mod">
        <pc:chgData name="魏 星达" userId="ca17b13798aa44f7" providerId="LiveId" clId="{16173FD6-10DC-214F-811A-503FB6AB71F6}" dt="2021-11-03T03:09:42.925" v="12234" actId="1076"/>
        <pc:sldMkLst>
          <pc:docMk/>
          <pc:sldMk cId="1185987053" sldId="2587"/>
        </pc:sldMkLst>
        <pc:spChg chg="mod">
          <ac:chgData name="魏 星达" userId="ca17b13798aa44f7" providerId="LiveId" clId="{16173FD6-10DC-214F-811A-503FB6AB71F6}" dt="2021-11-03T03:09:19.462" v="12155" actId="1076"/>
          <ac:spMkLst>
            <pc:docMk/>
            <pc:sldMk cId="1185987053" sldId="2587"/>
            <ac:spMk id="5" creationId="{375403D9-9667-EA4B-986A-9CD8EA818815}"/>
          </ac:spMkLst>
        </pc:spChg>
        <pc:spChg chg="add mod">
          <ac:chgData name="魏 星达" userId="ca17b13798aa44f7" providerId="LiveId" clId="{16173FD6-10DC-214F-811A-503FB6AB71F6}" dt="2021-11-03T03:09:42.925" v="12234" actId="1076"/>
          <ac:spMkLst>
            <pc:docMk/>
            <pc:sldMk cId="1185987053" sldId="2587"/>
            <ac:spMk id="7" creationId="{147BC561-8158-674B-9E95-4169C3C8EE8C}"/>
          </ac:spMkLst>
        </pc:spChg>
      </pc:sldChg>
      <pc:sldChg chg="new">
        <pc:chgData name="魏 星达" userId="ca17b13798aa44f7" providerId="LiveId" clId="{16173FD6-10DC-214F-811A-503FB6AB71F6}" dt="2021-10-14T04:37:30.858" v="166" actId="680"/>
        <pc:sldMkLst>
          <pc:docMk/>
          <pc:sldMk cId="2060380831" sldId="2588"/>
        </pc:sldMkLst>
      </pc:sldChg>
      <pc:sldChg chg="modSp add mod">
        <pc:chgData name="魏 星达" userId="ca17b13798aa44f7" providerId="LiveId" clId="{16173FD6-10DC-214F-811A-503FB6AB71F6}" dt="2021-10-14T04:42:39.419" v="208" actId="20577"/>
        <pc:sldMkLst>
          <pc:docMk/>
          <pc:sldMk cId="1615827935" sldId="2589"/>
        </pc:sldMkLst>
        <pc:spChg chg="mod">
          <ac:chgData name="魏 星达" userId="ca17b13798aa44f7" providerId="LiveId" clId="{16173FD6-10DC-214F-811A-503FB6AB71F6}" dt="2021-10-14T04:42:39.419" v="208" actId="20577"/>
          <ac:spMkLst>
            <pc:docMk/>
            <pc:sldMk cId="1615827935" sldId="2589"/>
            <ac:spMk id="5" creationId="{375403D9-9667-EA4B-986A-9CD8EA818815}"/>
          </ac:spMkLst>
        </pc:spChg>
      </pc:sldChg>
      <pc:sldChg chg="addSp delSp modSp new del mod modNotesTx">
        <pc:chgData name="魏 星达" userId="ca17b13798aa44f7" providerId="LiveId" clId="{16173FD6-10DC-214F-811A-503FB6AB71F6}" dt="2021-11-01T07:14:54.471" v="3720" actId="2696"/>
        <pc:sldMkLst>
          <pc:docMk/>
          <pc:sldMk cId="1266095471" sldId="2590"/>
        </pc:sldMkLst>
        <pc:spChg chg="mod">
          <ac:chgData name="魏 星达" userId="ca17b13798aa44f7" providerId="LiveId" clId="{16173FD6-10DC-214F-811A-503FB6AB71F6}" dt="2021-10-14T04:46:11.327" v="269" actId="20577"/>
          <ac:spMkLst>
            <pc:docMk/>
            <pc:sldMk cId="1266095471" sldId="2590"/>
            <ac:spMk id="2" creationId="{109A484D-6891-394A-AF3E-C4D3B7935153}"/>
          </ac:spMkLst>
        </pc:spChg>
        <pc:spChg chg="mod">
          <ac:chgData name="魏 星达" userId="ca17b13798aa44f7" providerId="LiveId" clId="{16173FD6-10DC-214F-811A-503FB6AB71F6}" dt="2021-10-14T04:48:44.675" v="344" actId="15"/>
          <ac:spMkLst>
            <pc:docMk/>
            <pc:sldMk cId="1266095471" sldId="2590"/>
            <ac:spMk id="3" creationId="{0C8DE436-69AB-064E-B093-55EBB563F28A}"/>
          </ac:spMkLst>
        </pc:spChg>
        <pc:spChg chg="mod">
          <ac:chgData name="魏 星达" userId="ca17b13798aa44f7" providerId="LiveId" clId="{16173FD6-10DC-214F-811A-503FB6AB71F6}" dt="2021-10-14T04:49:00.367" v="346" actId="1076"/>
          <ac:spMkLst>
            <pc:docMk/>
            <pc:sldMk cId="1266095471" sldId="2590"/>
            <ac:spMk id="4" creationId="{BB1884CD-03A4-294A-B019-FCD3FCD7FC8E}"/>
          </ac:spMkLst>
        </pc:spChg>
        <pc:spChg chg="add del mod">
          <ac:chgData name="魏 星达" userId="ca17b13798aa44f7" providerId="LiveId" clId="{16173FD6-10DC-214F-811A-503FB6AB71F6}" dt="2021-10-14T04:46:45.909" v="277" actId="478"/>
          <ac:spMkLst>
            <pc:docMk/>
            <pc:sldMk cId="1266095471" sldId="2590"/>
            <ac:spMk id="6" creationId="{54AD7F41-8558-644C-885C-381E742EAE75}"/>
          </ac:spMkLst>
        </pc:spChg>
        <pc:spChg chg="add del mod">
          <ac:chgData name="魏 星达" userId="ca17b13798aa44f7" providerId="LiveId" clId="{16173FD6-10DC-214F-811A-503FB6AB71F6}" dt="2021-10-14T04:46:45.909" v="277" actId="478"/>
          <ac:spMkLst>
            <pc:docMk/>
            <pc:sldMk cId="1266095471" sldId="2590"/>
            <ac:spMk id="8" creationId="{E9A9645A-F501-BA43-9E93-14BB8F7392CB}"/>
          </ac:spMkLst>
        </pc:spChg>
        <pc:spChg chg="add del mod">
          <ac:chgData name="魏 星达" userId="ca17b13798aa44f7" providerId="LiveId" clId="{16173FD6-10DC-214F-811A-503FB6AB71F6}" dt="2021-10-14T04:46:45.909" v="277" actId="478"/>
          <ac:spMkLst>
            <pc:docMk/>
            <pc:sldMk cId="1266095471" sldId="2590"/>
            <ac:spMk id="9" creationId="{B19F5A14-0981-A945-BFC3-B086067BA0D6}"/>
          </ac:spMkLst>
        </pc:spChg>
        <pc:spChg chg="add mod">
          <ac:chgData name="魏 星达" userId="ca17b13798aa44f7" providerId="LiveId" clId="{16173FD6-10DC-214F-811A-503FB6AB71F6}" dt="2021-10-14T04:49:06.687" v="347" actId="1076"/>
          <ac:spMkLst>
            <pc:docMk/>
            <pc:sldMk cId="1266095471" sldId="2590"/>
            <ac:spMk id="10" creationId="{9BD58CDA-4BAE-1545-973C-6D17B9B2045E}"/>
          </ac:spMkLst>
        </pc:spChg>
        <pc:spChg chg="add mod">
          <ac:chgData name="魏 星达" userId="ca17b13798aa44f7" providerId="LiveId" clId="{16173FD6-10DC-214F-811A-503FB6AB71F6}" dt="2021-10-14T04:49:06.687" v="347" actId="1076"/>
          <ac:spMkLst>
            <pc:docMk/>
            <pc:sldMk cId="1266095471" sldId="2590"/>
            <ac:spMk id="11" creationId="{B5CAD929-9F59-4D4E-8704-E503E34F2503}"/>
          </ac:spMkLst>
        </pc:spChg>
        <pc:spChg chg="add mod">
          <ac:chgData name="魏 星达" userId="ca17b13798aa44f7" providerId="LiveId" clId="{16173FD6-10DC-214F-811A-503FB6AB71F6}" dt="2021-10-14T04:49:06.687" v="347" actId="1076"/>
          <ac:spMkLst>
            <pc:docMk/>
            <pc:sldMk cId="1266095471" sldId="2590"/>
            <ac:spMk id="12" creationId="{C0C29B0D-7180-734D-9D60-F69992AF4853}"/>
          </ac:spMkLst>
        </pc:spChg>
        <pc:spChg chg="add mod">
          <ac:chgData name="魏 星达" userId="ca17b13798aa44f7" providerId="LiveId" clId="{16173FD6-10DC-214F-811A-503FB6AB71F6}" dt="2021-10-14T04:49:06.687" v="347" actId="1076"/>
          <ac:spMkLst>
            <pc:docMk/>
            <pc:sldMk cId="1266095471" sldId="2590"/>
            <ac:spMk id="13" creationId="{8D2602A3-5147-C64B-9A44-AF2FD0218E37}"/>
          </ac:spMkLst>
        </pc:spChg>
        <pc:spChg chg="add mod">
          <ac:chgData name="魏 星达" userId="ca17b13798aa44f7" providerId="LiveId" clId="{16173FD6-10DC-214F-811A-503FB6AB71F6}" dt="2021-10-14T04:49:06.687" v="347" actId="1076"/>
          <ac:spMkLst>
            <pc:docMk/>
            <pc:sldMk cId="1266095471" sldId="2590"/>
            <ac:spMk id="14" creationId="{56E2E367-AFB0-0046-B146-5AB1710C694E}"/>
          </ac:spMkLst>
        </pc:spChg>
        <pc:spChg chg="mod">
          <ac:chgData name="魏 星达" userId="ca17b13798aa44f7" providerId="LiveId" clId="{16173FD6-10DC-214F-811A-503FB6AB71F6}" dt="2021-10-14T04:48:19.594" v="278"/>
          <ac:spMkLst>
            <pc:docMk/>
            <pc:sldMk cId="1266095471" sldId="2590"/>
            <ac:spMk id="16" creationId="{C9530EEF-05F4-5146-960D-00A61848398E}"/>
          </ac:spMkLst>
        </pc:spChg>
        <pc:spChg chg="mod">
          <ac:chgData name="魏 星达" userId="ca17b13798aa44f7" providerId="LiveId" clId="{16173FD6-10DC-214F-811A-503FB6AB71F6}" dt="2021-10-14T04:48:19.594" v="278"/>
          <ac:spMkLst>
            <pc:docMk/>
            <pc:sldMk cId="1266095471" sldId="2590"/>
            <ac:spMk id="17" creationId="{145E6703-9730-0645-B3CA-A1F5C119B62C}"/>
          </ac:spMkLst>
        </pc:spChg>
        <pc:spChg chg="mod">
          <ac:chgData name="魏 星达" userId="ca17b13798aa44f7" providerId="LiveId" clId="{16173FD6-10DC-214F-811A-503FB6AB71F6}" dt="2021-10-14T04:48:19.594" v="278"/>
          <ac:spMkLst>
            <pc:docMk/>
            <pc:sldMk cId="1266095471" sldId="2590"/>
            <ac:spMk id="18" creationId="{4002F663-08FF-0D4A-BC25-DF7099FE3EA3}"/>
          </ac:spMkLst>
        </pc:spChg>
        <pc:spChg chg="mod">
          <ac:chgData name="魏 星达" userId="ca17b13798aa44f7" providerId="LiveId" clId="{16173FD6-10DC-214F-811A-503FB6AB71F6}" dt="2021-10-14T04:48:19.594" v="278"/>
          <ac:spMkLst>
            <pc:docMk/>
            <pc:sldMk cId="1266095471" sldId="2590"/>
            <ac:spMk id="19" creationId="{827356A8-7EE4-3748-AF1F-C68BEC152B0E}"/>
          </ac:spMkLst>
        </pc:spChg>
        <pc:spChg chg="mod">
          <ac:chgData name="魏 星达" userId="ca17b13798aa44f7" providerId="LiveId" clId="{16173FD6-10DC-214F-811A-503FB6AB71F6}" dt="2021-10-14T04:48:19.594" v="278"/>
          <ac:spMkLst>
            <pc:docMk/>
            <pc:sldMk cId="1266095471" sldId="2590"/>
            <ac:spMk id="20" creationId="{F787C680-FD7C-AF48-AFC1-7785AA904DCB}"/>
          </ac:spMkLst>
        </pc:spChg>
        <pc:spChg chg="add mod">
          <ac:chgData name="魏 星达" userId="ca17b13798aa44f7" providerId="LiveId" clId="{16173FD6-10DC-214F-811A-503FB6AB71F6}" dt="2021-10-14T04:50:33.400" v="350" actId="1076"/>
          <ac:spMkLst>
            <pc:docMk/>
            <pc:sldMk cId="1266095471" sldId="2590"/>
            <ac:spMk id="21" creationId="{3526C80D-504D-ED4F-9BB2-FE753886890B}"/>
          </ac:spMkLst>
        </pc:spChg>
        <pc:spChg chg="add mod">
          <ac:chgData name="魏 星达" userId="ca17b13798aa44f7" providerId="LiveId" clId="{16173FD6-10DC-214F-811A-503FB6AB71F6}" dt="2021-10-14T04:53:49.925" v="427" actId="113"/>
          <ac:spMkLst>
            <pc:docMk/>
            <pc:sldMk cId="1266095471" sldId="2590"/>
            <ac:spMk id="22" creationId="{05766773-ECD8-0444-920A-A72090BC3B57}"/>
          </ac:spMkLst>
        </pc:spChg>
        <pc:spChg chg="add mod">
          <ac:chgData name="魏 星达" userId="ca17b13798aa44f7" providerId="LiveId" clId="{16173FD6-10DC-214F-811A-503FB6AB71F6}" dt="2021-10-14T04:53:21.732" v="391" actId="2085"/>
          <ac:spMkLst>
            <pc:docMk/>
            <pc:sldMk cId="1266095471" sldId="2590"/>
            <ac:spMk id="23" creationId="{B23445E9-00A1-844A-80D5-09D790997214}"/>
          </ac:spMkLst>
        </pc:spChg>
        <pc:spChg chg="add mod">
          <ac:chgData name="魏 星达" userId="ca17b13798aa44f7" providerId="LiveId" clId="{16173FD6-10DC-214F-811A-503FB6AB71F6}" dt="2021-10-14T04:53:09.176" v="388" actId="207"/>
          <ac:spMkLst>
            <pc:docMk/>
            <pc:sldMk cId="1266095471" sldId="2590"/>
            <ac:spMk id="24" creationId="{04490206-5466-4D4D-ABF0-1ED340BD5789}"/>
          </ac:spMkLst>
        </pc:spChg>
        <pc:spChg chg="add mod">
          <ac:chgData name="魏 星达" userId="ca17b13798aa44f7" providerId="LiveId" clId="{16173FD6-10DC-214F-811A-503FB6AB71F6}" dt="2021-10-14T04:53:58.209" v="432" actId="1035"/>
          <ac:spMkLst>
            <pc:docMk/>
            <pc:sldMk cId="1266095471" sldId="2590"/>
            <ac:spMk id="25" creationId="{B4E9F5A3-0206-8F4A-95DD-7F6F560CDD61}"/>
          </ac:spMkLst>
        </pc:spChg>
        <pc:spChg chg="add mod">
          <ac:chgData name="魏 星达" userId="ca17b13798aa44f7" providerId="LiveId" clId="{16173FD6-10DC-214F-811A-503FB6AB71F6}" dt="2021-10-14T04:53:58.209" v="432" actId="1035"/>
          <ac:spMkLst>
            <pc:docMk/>
            <pc:sldMk cId="1266095471" sldId="2590"/>
            <ac:spMk id="26" creationId="{9F7852F4-330B-C34C-86D8-A15F87AB1E9A}"/>
          </ac:spMkLst>
        </pc:spChg>
        <pc:spChg chg="add del mod">
          <ac:chgData name="魏 星达" userId="ca17b13798aa44f7" providerId="LiveId" clId="{16173FD6-10DC-214F-811A-503FB6AB71F6}" dt="2021-10-14T04:53:54.358" v="429"/>
          <ac:spMkLst>
            <pc:docMk/>
            <pc:sldMk cId="1266095471" sldId="2590"/>
            <ac:spMk id="27" creationId="{CB363A00-3AED-2649-AB8A-EA06BED55CD2}"/>
          </ac:spMkLst>
        </pc:spChg>
        <pc:spChg chg="add del mod">
          <ac:chgData name="魏 星达" userId="ca17b13798aa44f7" providerId="LiveId" clId="{16173FD6-10DC-214F-811A-503FB6AB71F6}" dt="2021-10-14T04:53:54.358" v="429"/>
          <ac:spMkLst>
            <pc:docMk/>
            <pc:sldMk cId="1266095471" sldId="2590"/>
            <ac:spMk id="28" creationId="{DFC233E3-ABC9-2641-8C04-2C861F51524E}"/>
          </ac:spMkLst>
        </pc:spChg>
        <pc:spChg chg="add del mod">
          <ac:chgData name="魏 星达" userId="ca17b13798aa44f7" providerId="LiveId" clId="{16173FD6-10DC-214F-811A-503FB6AB71F6}" dt="2021-10-14T04:53:54.358" v="429"/>
          <ac:spMkLst>
            <pc:docMk/>
            <pc:sldMk cId="1266095471" sldId="2590"/>
            <ac:spMk id="29" creationId="{856ED82B-5429-C244-9F36-FD9CD0F51273}"/>
          </ac:spMkLst>
        </pc:spChg>
        <pc:spChg chg="add del mod">
          <ac:chgData name="魏 星达" userId="ca17b13798aa44f7" providerId="LiveId" clId="{16173FD6-10DC-214F-811A-503FB6AB71F6}" dt="2021-10-14T04:53:54.358" v="429"/>
          <ac:spMkLst>
            <pc:docMk/>
            <pc:sldMk cId="1266095471" sldId="2590"/>
            <ac:spMk id="30" creationId="{F45E933A-D5AA-B146-84A6-DE39B1C1B474}"/>
          </ac:spMkLst>
        </pc:spChg>
        <pc:spChg chg="add del mod">
          <ac:chgData name="魏 星达" userId="ca17b13798aa44f7" providerId="LiveId" clId="{16173FD6-10DC-214F-811A-503FB6AB71F6}" dt="2021-10-14T04:53:54.358" v="429"/>
          <ac:spMkLst>
            <pc:docMk/>
            <pc:sldMk cId="1266095471" sldId="2590"/>
            <ac:spMk id="31" creationId="{4AB8A4B8-6B38-D94E-A510-2F133FF8E789}"/>
          </ac:spMkLst>
        </pc:spChg>
        <pc:spChg chg="add mod">
          <ac:chgData name="魏 星达" userId="ca17b13798aa44f7" providerId="LiveId" clId="{16173FD6-10DC-214F-811A-503FB6AB71F6}" dt="2021-10-14T04:54:26.940" v="439" actId="20577"/>
          <ac:spMkLst>
            <pc:docMk/>
            <pc:sldMk cId="1266095471" sldId="2590"/>
            <ac:spMk id="32" creationId="{D9D21AC4-12A0-A14A-B357-E2F5B4ED5E33}"/>
          </ac:spMkLst>
        </pc:spChg>
        <pc:spChg chg="add mod">
          <ac:chgData name="魏 星达" userId="ca17b13798aa44f7" providerId="LiveId" clId="{16173FD6-10DC-214F-811A-503FB6AB71F6}" dt="2021-10-14T04:55:17.627" v="471" actId="207"/>
          <ac:spMkLst>
            <pc:docMk/>
            <pc:sldMk cId="1266095471" sldId="2590"/>
            <ac:spMk id="33" creationId="{A957FE6D-BC3E-DB40-83F5-7FA19276D31A}"/>
          </ac:spMkLst>
        </pc:spChg>
        <pc:spChg chg="add mod">
          <ac:chgData name="魏 星达" userId="ca17b13798aa44f7" providerId="LiveId" clId="{16173FD6-10DC-214F-811A-503FB6AB71F6}" dt="2021-10-14T04:55:21.902" v="472" actId="207"/>
          <ac:spMkLst>
            <pc:docMk/>
            <pc:sldMk cId="1266095471" sldId="2590"/>
            <ac:spMk id="34" creationId="{117EB914-AC9D-0D4E-8C82-02DB15B2DE36}"/>
          </ac:spMkLst>
        </pc:spChg>
        <pc:spChg chg="add del mod">
          <ac:chgData name="魏 星达" userId="ca17b13798aa44f7" providerId="LiveId" clId="{16173FD6-10DC-214F-811A-503FB6AB71F6}" dt="2021-10-14T04:55:31.714" v="474" actId="478"/>
          <ac:spMkLst>
            <pc:docMk/>
            <pc:sldMk cId="1266095471" sldId="2590"/>
            <ac:spMk id="35" creationId="{F602BFFF-B793-AC42-8A04-D43EE24850A1}"/>
          </ac:spMkLst>
        </pc:spChg>
        <pc:spChg chg="add del mod">
          <ac:chgData name="魏 星达" userId="ca17b13798aa44f7" providerId="LiveId" clId="{16173FD6-10DC-214F-811A-503FB6AB71F6}" dt="2021-10-14T04:54:46.211" v="469" actId="478"/>
          <ac:spMkLst>
            <pc:docMk/>
            <pc:sldMk cId="1266095471" sldId="2590"/>
            <ac:spMk id="36" creationId="{5843CABD-9AE9-6041-B100-3FC6C5D1603F}"/>
          </ac:spMkLst>
        </pc:spChg>
        <pc:spChg chg="mod">
          <ac:chgData name="魏 星达" userId="ca17b13798aa44f7" providerId="LiveId" clId="{16173FD6-10DC-214F-811A-503FB6AB71F6}" dt="2021-10-14T04:55:33.962" v="475"/>
          <ac:spMkLst>
            <pc:docMk/>
            <pc:sldMk cId="1266095471" sldId="2590"/>
            <ac:spMk id="39" creationId="{44C511E9-8EBF-0044-96DF-6A9606966143}"/>
          </ac:spMkLst>
        </pc:spChg>
        <pc:spChg chg="mod">
          <ac:chgData name="魏 星达" userId="ca17b13798aa44f7" providerId="LiveId" clId="{16173FD6-10DC-214F-811A-503FB6AB71F6}" dt="2021-10-14T04:55:33.962" v="475"/>
          <ac:spMkLst>
            <pc:docMk/>
            <pc:sldMk cId="1266095471" sldId="2590"/>
            <ac:spMk id="40" creationId="{E79E0A6B-7CB7-B14E-BFA2-CF8D2BB918AF}"/>
          </ac:spMkLst>
        </pc:spChg>
        <pc:spChg chg="add mod">
          <ac:chgData name="魏 星达" userId="ca17b13798aa44f7" providerId="LiveId" clId="{16173FD6-10DC-214F-811A-503FB6AB71F6}" dt="2021-10-14T04:56:11.212" v="478" actId="1076"/>
          <ac:spMkLst>
            <pc:docMk/>
            <pc:sldMk cId="1266095471" sldId="2590"/>
            <ac:spMk id="41" creationId="{83493FDF-599A-A542-9AAB-F10CB17F2381}"/>
          </ac:spMkLst>
        </pc:spChg>
        <pc:spChg chg="add mod">
          <ac:chgData name="魏 星达" userId="ca17b13798aa44f7" providerId="LiveId" clId="{16173FD6-10DC-214F-811A-503FB6AB71F6}" dt="2021-10-14T04:56:51.751" v="496" actId="1037"/>
          <ac:spMkLst>
            <pc:docMk/>
            <pc:sldMk cId="1266095471" sldId="2590"/>
            <ac:spMk id="42" creationId="{604962CA-DAAC-3A46-AE01-18E709C740F7}"/>
          </ac:spMkLst>
        </pc:spChg>
        <pc:spChg chg="add mod">
          <ac:chgData name="魏 星达" userId="ca17b13798aa44f7" providerId="LiveId" clId="{16173FD6-10DC-214F-811A-503FB6AB71F6}" dt="2021-10-14T04:57:13.545" v="529" actId="1038"/>
          <ac:spMkLst>
            <pc:docMk/>
            <pc:sldMk cId="1266095471" sldId="2590"/>
            <ac:spMk id="43" creationId="{AE100CC8-1B4C-0E4B-A324-15A9DAAAEC88}"/>
          </ac:spMkLst>
        </pc:spChg>
        <pc:spChg chg="add mod">
          <ac:chgData name="魏 星达" userId="ca17b13798aa44f7" providerId="LiveId" clId="{16173FD6-10DC-214F-811A-503FB6AB71F6}" dt="2021-10-14T04:57:21.235" v="533" actId="1076"/>
          <ac:spMkLst>
            <pc:docMk/>
            <pc:sldMk cId="1266095471" sldId="2590"/>
            <ac:spMk id="44" creationId="{1C5840CA-A0A2-E741-82BE-FA6662F611D1}"/>
          </ac:spMkLst>
        </pc:spChg>
        <pc:spChg chg="add del mod">
          <ac:chgData name="魏 星达" userId="ca17b13798aa44f7" providerId="LiveId" clId="{16173FD6-10DC-214F-811A-503FB6AB71F6}" dt="2021-10-14T04:57:19.167" v="530" actId="478"/>
          <ac:spMkLst>
            <pc:docMk/>
            <pc:sldMk cId="1266095471" sldId="2590"/>
            <ac:spMk id="45" creationId="{6581D2F9-95F3-454B-9AD5-4CB9AD936CFA}"/>
          </ac:spMkLst>
        </pc:spChg>
        <pc:spChg chg="add mod">
          <ac:chgData name="魏 星达" userId="ca17b13798aa44f7" providerId="LiveId" clId="{16173FD6-10DC-214F-811A-503FB6AB71F6}" dt="2021-10-14T04:56:11.212" v="478" actId="1076"/>
          <ac:spMkLst>
            <pc:docMk/>
            <pc:sldMk cId="1266095471" sldId="2590"/>
            <ac:spMk id="46" creationId="{28AFF88A-7706-434D-977D-4F1DCB669F40}"/>
          </ac:spMkLst>
        </pc:spChg>
        <pc:spChg chg="mod">
          <ac:chgData name="魏 星达" userId="ca17b13798aa44f7" providerId="LiveId" clId="{16173FD6-10DC-214F-811A-503FB6AB71F6}" dt="2021-10-14T04:56:08.156" v="477"/>
          <ac:spMkLst>
            <pc:docMk/>
            <pc:sldMk cId="1266095471" sldId="2590"/>
            <ac:spMk id="48" creationId="{23E56A32-7154-D540-A75F-771014028635}"/>
          </ac:spMkLst>
        </pc:spChg>
        <pc:spChg chg="mod">
          <ac:chgData name="魏 星达" userId="ca17b13798aa44f7" providerId="LiveId" clId="{16173FD6-10DC-214F-811A-503FB6AB71F6}" dt="2021-10-14T04:59:11.911" v="678" actId="5793"/>
          <ac:spMkLst>
            <pc:docMk/>
            <pc:sldMk cId="1266095471" sldId="2590"/>
            <ac:spMk id="49" creationId="{869D40E1-E167-DD4A-BD96-31A1086E38A1}"/>
          </ac:spMkLst>
        </pc:spChg>
        <pc:spChg chg="mod topLvl">
          <ac:chgData name="魏 星达" userId="ca17b13798aa44f7" providerId="LiveId" clId="{16173FD6-10DC-214F-811A-503FB6AB71F6}" dt="2021-10-14T04:59:20.454" v="679" actId="478"/>
          <ac:spMkLst>
            <pc:docMk/>
            <pc:sldMk cId="1266095471" sldId="2590"/>
            <ac:spMk id="51" creationId="{F19ACF07-4DAC-E749-ACF1-62D6C7C9C947}"/>
          </ac:spMkLst>
        </pc:spChg>
        <pc:spChg chg="del mod topLvl">
          <ac:chgData name="魏 星达" userId="ca17b13798aa44f7" providerId="LiveId" clId="{16173FD6-10DC-214F-811A-503FB6AB71F6}" dt="2021-10-14T04:59:20.454" v="679" actId="478"/>
          <ac:spMkLst>
            <pc:docMk/>
            <pc:sldMk cId="1266095471" sldId="2590"/>
            <ac:spMk id="52" creationId="{D0388E24-5359-A94A-BCD2-D3D5D0CA050E}"/>
          </ac:spMkLst>
        </pc:spChg>
        <pc:spChg chg="add mod">
          <ac:chgData name="魏 星达" userId="ca17b13798aa44f7" providerId="LiveId" clId="{16173FD6-10DC-214F-811A-503FB6AB71F6}" dt="2021-10-14T04:59:41.225" v="701" actId="20577"/>
          <ac:spMkLst>
            <pc:docMk/>
            <pc:sldMk cId="1266095471" sldId="2590"/>
            <ac:spMk id="53" creationId="{A311CE21-BBC7-4D4A-B29D-5A5E12D86BC4}"/>
          </ac:spMkLst>
        </pc:spChg>
        <pc:spChg chg="add mod">
          <ac:chgData name="魏 星达" userId="ca17b13798aa44f7" providerId="LiveId" clId="{16173FD6-10DC-214F-811A-503FB6AB71F6}" dt="2021-10-14T04:59:30.627" v="693" actId="20577"/>
          <ac:spMkLst>
            <pc:docMk/>
            <pc:sldMk cId="1266095471" sldId="2590"/>
            <ac:spMk id="54" creationId="{41C49BA9-0658-094D-8378-5AB9D0E957E8}"/>
          </ac:spMkLst>
        </pc:spChg>
        <pc:grpChg chg="add mod">
          <ac:chgData name="魏 星达" userId="ca17b13798aa44f7" providerId="LiveId" clId="{16173FD6-10DC-214F-811A-503FB6AB71F6}" dt="2021-10-14T04:49:06.687" v="347" actId="1076"/>
          <ac:grpSpMkLst>
            <pc:docMk/>
            <pc:sldMk cId="1266095471" sldId="2590"/>
            <ac:grpSpMk id="15" creationId="{5270467C-01FF-8740-9E8B-DD843CCC094B}"/>
          </ac:grpSpMkLst>
        </pc:grpChg>
        <pc:grpChg chg="add">
          <ac:chgData name="魏 星达" userId="ca17b13798aa44f7" providerId="LiveId" clId="{16173FD6-10DC-214F-811A-503FB6AB71F6}" dt="2021-10-14T04:55:30.136" v="473" actId="164"/>
          <ac:grpSpMkLst>
            <pc:docMk/>
            <pc:sldMk cId="1266095471" sldId="2590"/>
            <ac:grpSpMk id="37" creationId="{AAEF40FA-6F39-C147-8DEF-11AE908889CC}"/>
          </ac:grpSpMkLst>
        </pc:grpChg>
        <pc:grpChg chg="add mod">
          <ac:chgData name="魏 星达" userId="ca17b13798aa44f7" providerId="LiveId" clId="{16173FD6-10DC-214F-811A-503FB6AB71F6}" dt="2021-10-14T04:55:38.055" v="476" actId="1076"/>
          <ac:grpSpMkLst>
            <pc:docMk/>
            <pc:sldMk cId="1266095471" sldId="2590"/>
            <ac:grpSpMk id="38" creationId="{7BD886E4-1631-1942-BB3F-EB596609C835}"/>
          </ac:grpSpMkLst>
        </pc:grpChg>
        <pc:grpChg chg="add mod">
          <ac:chgData name="魏 星达" userId="ca17b13798aa44f7" providerId="LiveId" clId="{16173FD6-10DC-214F-811A-503FB6AB71F6}" dt="2021-10-14T04:56:11.212" v="478" actId="1076"/>
          <ac:grpSpMkLst>
            <pc:docMk/>
            <pc:sldMk cId="1266095471" sldId="2590"/>
            <ac:grpSpMk id="47" creationId="{C3EC5757-8E6A-B843-8421-52E0259CCB71}"/>
          </ac:grpSpMkLst>
        </pc:grpChg>
        <pc:grpChg chg="add del mod">
          <ac:chgData name="魏 星达" userId="ca17b13798aa44f7" providerId="LiveId" clId="{16173FD6-10DC-214F-811A-503FB6AB71F6}" dt="2021-10-14T04:59:20.454" v="679" actId="478"/>
          <ac:grpSpMkLst>
            <pc:docMk/>
            <pc:sldMk cId="1266095471" sldId="2590"/>
            <ac:grpSpMk id="50" creationId="{047D98DA-808D-CC45-91A7-0B25FBD4C5C0}"/>
          </ac:grpSpMkLst>
        </pc:grpChg>
        <pc:graphicFrameChg chg="add del mod">
          <ac:chgData name="魏 星达" userId="ca17b13798aa44f7" providerId="LiveId" clId="{16173FD6-10DC-214F-811A-503FB6AB71F6}" dt="2021-10-14T04:46:45.909" v="277" actId="478"/>
          <ac:graphicFrameMkLst>
            <pc:docMk/>
            <pc:sldMk cId="1266095471" sldId="2590"/>
            <ac:graphicFrameMk id="5" creationId="{519F0387-D68A-BF46-AC38-EA9E44CEE523}"/>
          </ac:graphicFrameMkLst>
        </pc:graphicFrameChg>
        <pc:graphicFrameChg chg="add del mod">
          <ac:chgData name="魏 星达" userId="ca17b13798aa44f7" providerId="LiveId" clId="{16173FD6-10DC-214F-811A-503FB6AB71F6}" dt="2021-10-14T04:46:45.909" v="277" actId="478"/>
          <ac:graphicFrameMkLst>
            <pc:docMk/>
            <pc:sldMk cId="1266095471" sldId="2590"/>
            <ac:graphicFrameMk id="7" creationId="{BBEEECD5-D989-B84C-B96A-2E39E5C71701}"/>
          </ac:graphicFrameMkLst>
        </pc:graphicFrameChg>
      </pc:sldChg>
      <pc:sldChg chg="addSp delSp modSp add del mod modAnim">
        <pc:chgData name="魏 星达" userId="ca17b13798aa44f7" providerId="LiveId" clId="{16173FD6-10DC-214F-811A-503FB6AB71F6}" dt="2021-11-01T07:14:54.912" v="3721" actId="2696"/>
        <pc:sldMkLst>
          <pc:docMk/>
          <pc:sldMk cId="1884034974" sldId="2591"/>
        </pc:sldMkLst>
        <pc:spChg chg="add mod">
          <ac:chgData name="魏 星达" userId="ca17b13798aa44f7" providerId="LiveId" clId="{16173FD6-10DC-214F-811A-503FB6AB71F6}" dt="2021-10-14T05:02:07.231" v="840" actId="692"/>
          <ac:spMkLst>
            <pc:docMk/>
            <pc:sldMk cId="1884034974" sldId="2591"/>
            <ac:spMk id="5" creationId="{5DD4EF9F-FF77-6C4D-9F40-2E31CDA9A980}"/>
          </ac:spMkLst>
        </pc:spChg>
        <pc:spChg chg="del">
          <ac:chgData name="魏 星达" userId="ca17b13798aa44f7" providerId="LiveId" clId="{16173FD6-10DC-214F-811A-503FB6AB71F6}" dt="2021-10-14T05:00:00.913" v="703" actId="478"/>
          <ac:spMkLst>
            <pc:docMk/>
            <pc:sldMk cId="1884034974" sldId="2591"/>
            <ac:spMk id="10" creationId="{9BD58CDA-4BAE-1545-973C-6D17B9B2045E}"/>
          </ac:spMkLst>
        </pc:spChg>
        <pc:spChg chg="del">
          <ac:chgData name="魏 星达" userId="ca17b13798aa44f7" providerId="LiveId" clId="{16173FD6-10DC-214F-811A-503FB6AB71F6}" dt="2021-10-14T05:00:00.913" v="703" actId="478"/>
          <ac:spMkLst>
            <pc:docMk/>
            <pc:sldMk cId="1884034974" sldId="2591"/>
            <ac:spMk id="11" creationId="{B5CAD929-9F59-4D4E-8704-E503E34F2503}"/>
          </ac:spMkLst>
        </pc:spChg>
        <pc:spChg chg="del">
          <ac:chgData name="魏 星达" userId="ca17b13798aa44f7" providerId="LiveId" clId="{16173FD6-10DC-214F-811A-503FB6AB71F6}" dt="2021-10-14T05:00:00.913" v="703" actId="478"/>
          <ac:spMkLst>
            <pc:docMk/>
            <pc:sldMk cId="1884034974" sldId="2591"/>
            <ac:spMk id="12" creationId="{C0C29B0D-7180-734D-9D60-F69992AF4853}"/>
          </ac:spMkLst>
        </pc:spChg>
        <pc:spChg chg="del">
          <ac:chgData name="魏 星达" userId="ca17b13798aa44f7" providerId="LiveId" clId="{16173FD6-10DC-214F-811A-503FB6AB71F6}" dt="2021-10-14T05:00:00.913" v="703" actId="478"/>
          <ac:spMkLst>
            <pc:docMk/>
            <pc:sldMk cId="1884034974" sldId="2591"/>
            <ac:spMk id="13" creationId="{8D2602A3-5147-C64B-9A44-AF2FD0218E37}"/>
          </ac:spMkLst>
        </pc:spChg>
        <pc:spChg chg="del">
          <ac:chgData name="魏 星达" userId="ca17b13798aa44f7" providerId="LiveId" clId="{16173FD6-10DC-214F-811A-503FB6AB71F6}" dt="2021-10-14T05:00:00.913" v="703" actId="478"/>
          <ac:spMkLst>
            <pc:docMk/>
            <pc:sldMk cId="1884034974" sldId="2591"/>
            <ac:spMk id="14" creationId="{56E2E367-AFB0-0046-B146-5AB1710C694E}"/>
          </ac:spMkLst>
        </pc:spChg>
        <pc:spChg chg="del">
          <ac:chgData name="魏 星达" userId="ca17b13798aa44f7" providerId="LiveId" clId="{16173FD6-10DC-214F-811A-503FB6AB71F6}" dt="2021-10-14T05:00:06.189" v="704" actId="478"/>
          <ac:spMkLst>
            <pc:docMk/>
            <pc:sldMk cId="1884034974" sldId="2591"/>
            <ac:spMk id="21" creationId="{3526C80D-504D-ED4F-9BB2-FE753886890B}"/>
          </ac:spMkLst>
        </pc:spChg>
        <pc:spChg chg="mod">
          <ac:chgData name="魏 星达" userId="ca17b13798aa44f7" providerId="LiveId" clId="{16173FD6-10DC-214F-811A-503FB6AB71F6}" dt="2021-10-14T05:00:23.164" v="757" actId="1036"/>
          <ac:spMkLst>
            <pc:docMk/>
            <pc:sldMk cId="1884034974" sldId="2591"/>
            <ac:spMk id="22" creationId="{05766773-ECD8-0444-920A-A72090BC3B57}"/>
          </ac:spMkLst>
        </pc:spChg>
        <pc:spChg chg="mod">
          <ac:chgData name="魏 星达" userId="ca17b13798aa44f7" providerId="LiveId" clId="{16173FD6-10DC-214F-811A-503FB6AB71F6}" dt="2021-10-14T05:00:23.164" v="757" actId="1036"/>
          <ac:spMkLst>
            <pc:docMk/>
            <pc:sldMk cId="1884034974" sldId="2591"/>
            <ac:spMk id="23" creationId="{B23445E9-00A1-844A-80D5-09D790997214}"/>
          </ac:spMkLst>
        </pc:spChg>
        <pc:spChg chg="mod">
          <ac:chgData name="魏 星达" userId="ca17b13798aa44f7" providerId="LiveId" clId="{16173FD6-10DC-214F-811A-503FB6AB71F6}" dt="2021-10-14T05:00:23.164" v="757" actId="1036"/>
          <ac:spMkLst>
            <pc:docMk/>
            <pc:sldMk cId="1884034974" sldId="2591"/>
            <ac:spMk id="24" creationId="{04490206-5466-4D4D-ABF0-1ED340BD5789}"/>
          </ac:spMkLst>
        </pc:spChg>
        <pc:spChg chg="mod">
          <ac:chgData name="魏 星达" userId="ca17b13798aa44f7" providerId="LiveId" clId="{16173FD6-10DC-214F-811A-503FB6AB71F6}" dt="2021-10-14T05:00:23.164" v="757" actId="1036"/>
          <ac:spMkLst>
            <pc:docMk/>
            <pc:sldMk cId="1884034974" sldId="2591"/>
            <ac:spMk id="25" creationId="{B4E9F5A3-0206-8F4A-95DD-7F6F560CDD61}"/>
          </ac:spMkLst>
        </pc:spChg>
        <pc:spChg chg="mod">
          <ac:chgData name="魏 星达" userId="ca17b13798aa44f7" providerId="LiveId" clId="{16173FD6-10DC-214F-811A-503FB6AB71F6}" dt="2021-10-14T05:00:23.164" v="757" actId="1036"/>
          <ac:spMkLst>
            <pc:docMk/>
            <pc:sldMk cId="1884034974" sldId="2591"/>
            <ac:spMk id="26" creationId="{9F7852F4-330B-C34C-86D8-A15F87AB1E9A}"/>
          </ac:spMkLst>
        </pc:spChg>
        <pc:spChg chg="mod">
          <ac:chgData name="魏 星达" userId="ca17b13798aa44f7" providerId="LiveId" clId="{16173FD6-10DC-214F-811A-503FB6AB71F6}" dt="2021-10-14T05:00:23.164" v="757" actId="1036"/>
          <ac:spMkLst>
            <pc:docMk/>
            <pc:sldMk cId="1884034974" sldId="2591"/>
            <ac:spMk id="32" creationId="{D9D21AC4-12A0-A14A-B357-E2F5B4ED5E33}"/>
          </ac:spMkLst>
        </pc:spChg>
        <pc:spChg chg="mod">
          <ac:chgData name="魏 星达" userId="ca17b13798aa44f7" providerId="LiveId" clId="{16173FD6-10DC-214F-811A-503FB6AB71F6}" dt="2021-10-14T05:00:23.164" v="757" actId="1036"/>
          <ac:spMkLst>
            <pc:docMk/>
            <pc:sldMk cId="1884034974" sldId="2591"/>
            <ac:spMk id="41" creationId="{83493FDF-599A-A542-9AAB-F10CB17F2381}"/>
          </ac:spMkLst>
        </pc:spChg>
        <pc:spChg chg="mod">
          <ac:chgData name="魏 星达" userId="ca17b13798aa44f7" providerId="LiveId" clId="{16173FD6-10DC-214F-811A-503FB6AB71F6}" dt="2021-10-14T05:00:23.164" v="757" actId="1036"/>
          <ac:spMkLst>
            <pc:docMk/>
            <pc:sldMk cId="1884034974" sldId="2591"/>
            <ac:spMk id="42" creationId="{604962CA-DAAC-3A46-AE01-18E709C740F7}"/>
          </ac:spMkLst>
        </pc:spChg>
        <pc:spChg chg="mod">
          <ac:chgData name="魏 星达" userId="ca17b13798aa44f7" providerId="LiveId" clId="{16173FD6-10DC-214F-811A-503FB6AB71F6}" dt="2021-10-14T05:00:23.164" v="757" actId="1036"/>
          <ac:spMkLst>
            <pc:docMk/>
            <pc:sldMk cId="1884034974" sldId="2591"/>
            <ac:spMk id="43" creationId="{AE100CC8-1B4C-0E4B-A324-15A9DAAAEC88}"/>
          </ac:spMkLst>
        </pc:spChg>
        <pc:spChg chg="mod">
          <ac:chgData name="魏 星达" userId="ca17b13798aa44f7" providerId="LiveId" clId="{16173FD6-10DC-214F-811A-503FB6AB71F6}" dt="2021-10-14T05:00:23.164" v="757" actId="1036"/>
          <ac:spMkLst>
            <pc:docMk/>
            <pc:sldMk cId="1884034974" sldId="2591"/>
            <ac:spMk id="44" creationId="{1C5840CA-A0A2-E741-82BE-FA6662F611D1}"/>
          </ac:spMkLst>
        </pc:spChg>
        <pc:spChg chg="add mod">
          <ac:chgData name="魏 星达" userId="ca17b13798aa44f7" providerId="LiveId" clId="{16173FD6-10DC-214F-811A-503FB6AB71F6}" dt="2021-10-14T05:02:12.842" v="841" actId="1076"/>
          <ac:spMkLst>
            <pc:docMk/>
            <pc:sldMk cId="1884034974" sldId="2591"/>
            <ac:spMk id="45" creationId="{A9329589-7304-FC46-9F4B-0F7514A3B38A}"/>
          </ac:spMkLst>
        </pc:spChg>
        <pc:spChg chg="mod">
          <ac:chgData name="魏 星达" userId="ca17b13798aa44f7" providerId="LiveId" clId="{16173FD6-10DC-214F-811A-503FB6AB71F6}" dt="2021-10-14T05:00:23.164" v="757" actId="1036"/>
          <ac:spMkLst>
            <pc:docMk/>
            <pc:sldMk cId="1884034974" sldId="2591"/>
            <ac:spMk id="46" creationId="{28AFF88A-7706-434D-977D-4F1DCB669F40}"/>
          </ac:spMkLst>
        </pc:spChg>
        <pc:spChg chg="add mod">
          <ac:chgData name="魏 星达" userId="ca17b13798aa44f7" providerId="LiveId" clId="{16173FD6-10DC-214F-811A-503FB6AB71F6}" dt="2021-10-14T05:05:59.546" v="1037" actId="1076"/>
          <ac:spMkLst>
            <pc:docMk/>
            <pc:sldMk cId="1884034974" sldId="2591"/>
            <ac:spMk id="50" creationId="{5793380B-AAC0-C349-AB09-AC9C1A11F496}"/>
          </ac:spMkLst>
        </pc:spChg>
        <pc:spChg chg="mod">
          <ac:chgData name="魏 星达" userId="ca17b13798aa44f7" providerId="LiveId" clId="{16173FD6-10DC-214F-811A-503FB6AB71F6}" dt="2021-10-14T05:00:23.164" v="757" actId="1036"/>
          <ac:spMkLst>
            <pc:docMk/>
            <pc:sldMk cId="1884034974" sldId="2591"/>
            <ac:spMk id="51" creationId="{F19ACF07-4DAC-E749-ACF1-62D6C7C9C947}"/>
          </ac:spMkLst>
        </pc:spChg>
        <pc:spChg chg="add del mod">
          <ac:chgData name="魏 星达" userId="ca17b13798aa44f7" providerId="LiveId" clId="{16173FD6-10DC-214F-811A-503FB6AB71F6}" dt="2021-10-14T05:06:20.133" v="1081" actId="478"/>
          <ac:spMkLst>
            <pc:docMk/>
            <pc:sldMk cId="1884034974" sldId="2591"/>
            <ac:spMk id="52" creationId="{2DF27E5F-DE62-5744-B653-3B78294B2E4B}"/>
          </ac:spMkLst>
        </pc:spChg>
        <pc:spChg chg="mod">
          <ac:chgData name="魏 星达" userId="ca17b13798aa44f7" providerId="LiveId" clId="{16173FD6-10DC-214F-811A-503FB6AB71F6}" dt="2021-10-14T05:00:23.164" v="757" actId="1036"/>
          <ac:spMkLst>
            <pc:docMk/>
            <pc:sldMk cId="1884034974" sldId="2591"/>
            <ac:spMk id="53" creationId="{A311CE21-BBC7-4D4A-B29D-5A5E12D86BC4}"/>
          </ac:spMkLst>
        </pc:spChg>
        <pc:spChg chg="mod">
          <ac:chgData name="魏 星达" userId="ca17b13798aa44f7" providerId="LiveId" clId="{16173FD6-10DC-214F-811A-503FB6AB71F6}" dt="2021-10-14T05:01:48.322" v="838" actId="207"/>
          <ac:spMkLst>
            <pc:docMk/>
            <pc:sldMk cId="1884034974" sldId="2591"/>
            <ac:spMk id="54" creationId="{41C49BA9-0658-094D-8378-5AB9D0E957E8}"/>
          </ac:spMkLst>
        </pc:spChg>
        <pc:grpChg chg="del">
          <ac:chgData name="魏 星达" userId="ca17b13798aa44f7" providerId="LiveId" clId="{16173FD6-10DC-214F-811A-503FB6AB71F6}" dt="2021-10-14T05:00:00.913" v="703" actId="478"/>
          <ac:grpSpMkLst>
            <pc:docMk/>
            <pc:sldMk cId="1884034974" sldId="2591"/>
            <ac:grpSpMk id="15" creationId="{5270467C-01FF-8740-9E8B-DD843CCC094B}"/>
          </ac:grpSpMkLst>
        </pc:grpChg>
        <pc:grpChg chg="mod">
          <ac:chgData name="魏 星达" userId="ca17b13798aa44f7" providerId="LiveId" clId="{16173FD6-10DC-214F-811A-503FB6AB71F6}" dt="2021-10-14T05:00:23.164" v="757" actId="1036"/>
          <ac:grpSpMkLst>
            <pc:docMk/>
            <pc:sldMk cId="1884034974" sldId="2591"/>
            <ac:grpSpMk id="37" creationId="{AAEF40FA-6F39-C147-8DEF-11AE908889CC}"/>
          </ac:grpSpMkLst>
        </pc:grpChg>
        <pc:grpChg chg="mod">
          <ac:chgData name="魏 星达" userId="ca17b13798aa44f7" providerId="LiveId" clId="{16173FD6-10DC-214F-811A-503FB6AB71F6}" dt="2021-10-14T05:00:23.164" v="757" actId="1036"/>
          <ac:grpSpMkLst>
            <pc:docMk/>
            <pc:sldMk cId="1884034974" sldId="2591"/>
            <ac:grpSpMk id="38" creationId="{7BD886E4-1631-1942-BB3F-EB596609C835}"/>
          </ac:grpSpMkLst>
        </pc:grpChg>
        <pc:grpChg chg="mod">
          <ac:chgData name="魏 星达" userId="ca17b13798aa44f7" providerId="LiveId" clId="{16173FD6-10DC-214F-811A-503FB6AB71F6}" dt="2021-10-14T05:00:23.164" v="757" actId="1036"/>
          <ac:grpSpMkLst>
            <pc:docMk/>
            <pc:sldMk cId="1884034974" sldId="2591"/>
            <ac:grpSpMk id="47" creationId="{C3EC5757-8E6A-B843-8421-52E0259CCB71}"/>
          </ac:grpSpMkLst>
        </pc:grpChg>
      </pc:sldChg>
      <pc:sldChg chg="addSp delSp modSp new del mod modAnim">
        <pc:chgData name="魏 星达" userId="ca17b13798aa44f7" providerId="LiveId" clId="{16173FD6-10DC-214F-811A-503FB6AB71F6}" dt="2021-11-01T07:14:55.144" v="3722" actId="2696"/>
        <pc:sldMkLst>
          <pc:docMk/>
          <pc:sldMk cId="741156903" sldId="2592"/>
        </pc:sldMkLst>
        <pc:spChg chg="mod">
          <ac:chgData name="魏 星达" userId="ca17b13798aa44f7" providerId="LiveId" clId="{16173FD6-10DC-214F-811A-503FB6AB71F6}" dt="2021-10-14T05:06:30.333" v="1124" actId="20577"/>
          <ac:spMkLst>
            <pc:docMk/>
            <pc:sldMk cId="741156903" sldId="2592"/>
            <ac:spMk id="2" creationId="{3EB238AF-3E30-894C-BD13-32398EC861C6}"/>
          </ac:spMkLst>
        </pc:spChg>
        <pc:spChg chg="mod">
          <ac:chgData name="魏 星达" userId="ca17b13798aa44f7" providerId="LiveId" clId="{16173FD6-10DC-214F-811A-503FB6AB71F6}" dt="2021-10-14T05:10:11.885" v="1400" actId="20577"/>
          <ac:spMkLst>
            <pc:docMk/>
            <pc:sldMk cId="741156903" sldId="2592"/>
            <ac:spMk id="3" creationId="{3CD68E4D-310E-C94D-A504-B4E49B7D2D92}"/>
          </ac:spMkLst>
        </pc:spChg>
        <pc:spChg chg="add del mod">
          <ac:chgData name="魏 星达" userId="ca17b13798aa44f7" providerId="LiveId" clId="{16173FD6-10DC-214F-811A-503FB6AB71F6}" dt="2021-10-14T05:06:50.742" v="1153" actId="478"/>
          <ac:spMkLst>
            <pc:docMk/>
            <pc:sldMk cId="741156903" sldId="2592"/>
            <ac:spMk id="5" creationId="{7A8D113D-0AB2-A645-8C5D-965344C3F3C8}"/>
          </ac:spMkLst>
        </pc:spChg>
        <pc:spChg chg="add mod">
          <ac:chgData name="魏 星达" userId="ca17b13798aa44f7" providerId="LiveId" clId="{16173FD6-10DC-214F-811A-503FB6AB71F6}" dt="2021-10-14T05:07:36.279" v="1269" actId="1035"/>
          <ac:spMkLst>
            <pc:docMk/>
            <pc:sldMk cId="741156903" sldId="2592"/>
            <ac:spMk id="6" creationId="{84BD008D-15E7-E94B-BB83-CABFAE67CFAF}"/>
          </ac:spMkLst>
        </pc:spChg>
        <pc:spChg chg="add mod">
          <ac:chgData name="魏 星达" userId="ca17b13798aa44f7" providerId="LiveId" clId="{16173FD6-10DC-214F-811A-503FB6AB71F6}" dt="2021-10-14T05:07:36.279" v="1269" actId="1035"/>
          <ac:spMkLst>
            <pc:docMk/>
            <pc:sldMk cId="741156903" sldId="2592"/>
            <ac:spMk id="7" creationId="{58FF3799-D33D-4948-A6C7-396560C3C76E}"/>
          </ac:spMkLst>
        </pc:spChg>
        <pc:spChg chg="add mod">
          <ac:chgData name="魏 星达" userId="ca17b13798aa44f7" providerId="LiveId" clId="{16173FD6-10DC-214F-811A-503FB6AB71F6}" dt="2021-10-14T05:07:36.279" v="1269" actId="1035"/>
          <ac:spMkLst>
            <pc:docMk/>
            <pc:sldMk cId="741156903" sldId="2592"/>
            <ac:spMk id="8" creationId="{BB797714-E67C-604C-8D0B-8E8D9E6E52E0}"/>
          </ac:spMkLst>
        </pc:spChg>
        <pc:spChg chg="add mod">
          <ac:chgData name="魏 星达" userId="ca17b13798aa44f7" providerId="LiveId" clId="{16173FD6-10DC-214F-811A-503FB6AB71F6}" dt="2021-10-14T05:07:36.279" v="1269" actId="1035"/>
          <ac:spMkLst>
            <pc:docMk/>
            <pc:sldMk cId="741156903" sldId="2592"/>
            <ac:spMk id="9" creationId="{54F80EF4-F46B-E84C-AD96-D0A950EED9E5}"/>
          </ac:spMkLst>
        </pc:spChg>
        <pc:spChg chg="add mod">
          <ac:chgData name="魏 星达" userId="ca17b13798aa44f7" providerId="LiveId" clId="{16173FD6-10DC-214F-811A-503FB6AB71F6}" dt="2021-10-14T05:07:36.279" v="1269" actId="1035"/>
          <ac:spMkLst>
            <pc:docMk/>
            <pc:sldMk cId="741156903" sldId="2592"/>
            <ac:spMk id="10" creationId="{E323FBF5-B30C-E343-9798-7CBA617319A1}"/>
          </ac:spMkLst>
        </pc:spChg>
        <pc:spChg chg="add mod">
          <ac:chgData name="魏 星达" userId="ca17b13798aa44f7" providerId="LiveId" clId="{16173FD6-10DC-214F-811A-503FB6AB71F6}" dt="2021-10-14T05:07:36.279" v="1269" actId="1035"/>
          <ac:spMkLst>
            <pc:docMk/>
            <pc:sldMk cId="741156903" sldId="2592"/>
            <ac:spMk id="11" creationId="{41BE01A3-F11C-8F4D-BB21-CED3A8C943AF}"/>
          </ac:spMkLst>
        </pc:spChg>
        <pc:spChg chg="mod">
          <ac:chgData name="魏 星达" userId="ca17b13798aa44f7" providerId="LiveId" clId="{16173FD6-10DC-214F-811A-503FB6AB71F6}" dt="2021-10-14T05:06:59.519" v="1154"/>
          <ac:spMkLst>
            <pc:docMk/>
            <pc:sldMk cId="741156903" sldId="2592"/>
            <ac:spMk id="13" creationId="{B68C4946-E26B-A444-9327-E6E363EE653B}"/>
          </ac:spMkLst>
        </pc:spChg>
        <pc:spChg chg="mod">
          <ac:chgData name="魏 星达" userId="ca17b13798aa44f7" providerId="LiveId" clId="{16173FD6-10DC-214F-811A-503FB6AB71F6}" dt="2021-10-14T05:06:59.519" v="1154"/>
          <ac:spMkLst>
            <pc:docMk/>
            <pc:sldMk cId="741156903" sldId="2592"/>
            <ac:spMk id="14" creationId="{6A722202-FA95-2847-B5FA-396C84D25CFC}"/>
          </ac:spMkLst>
        </pc:spChg>
        <pc:spChg chg="mod">
          <ac:chgData name="魏 星达" userId="ca17b13798aa44f7" providerId="LiveId" clId="{16173FD6-10DC-214F-811A-503FB6AB71F6}" dt="2021-10-14T05:06:59.519" v="1154"/>
          <ac:spMkLst>
            <pc:docMk/>
            <pc:sldMk cId="741156903" sldId="2592"/>
            <ac:spMk id="16" creationId="{79935D20-4D40-DC42-8939-1ED2982B92D7}"/>
          </ac:spMkLst>
        </pc:spChg>
        <pc:spChg chg="mod">
          <ac:chgData name="魏 星达" userId="ca17b13798aa44f7" providerId="LiveId" clId="{16173FD6-10DC-214F-811A-503FB6AB71F6}" dt="2021-10-14T05:06:59.519" v="1154"/>
          <ac:spMkLst>
            <pc:docMk/>
            <pc:sldMk cId="741156903" sldId="2592"/>
            <ac:spMk id="17" creationId="{76C2A8CF-10D4-564B-8E3E-6C12E01E8613}"/>
          </ac:spMkLst>
        </pc:spChg>
        <pc:spChg chg="add mod">
          <ac:chgData name="魏 星达" userId="ca17b13798aa44f7" providerId="LiveId" clId="{16173FD6-10DC-214F-811A-503FB6AB71F6}" dt="2021-10-14T05:07:36.279" v="1269" actId="1035"/>
          <ac:spMkLst>
            <pc:docMk/>
            <pc:sldMk cId="741156903" sldId="2592"/>
            <ac:spMk id="18" creationId="{CDC3A7B6-12F6-2A48-8512-23E9C858DC70}"/>
          </ac:spMkLst>
        </pc:spChg>
        <pc:spChg chg="add mod">
          <ac:chgData name="魏 星达" userId="ca17b13798aa44f7" providerId="LiveId" clId="{16173FD6-10DC-214F-811A-503FB6AB71F6}" dt="2021-10-14T05:07:36.279" v="1269" actId="1035"/>
          <ac:spMkLst>
            <pc:docMk/>
            <pc:sldMk cId="741156903" sldId="2592"/>
            <ac:spMk id="19" creationId="{6716866E-D23D-AE44-9DEF-D80064ACFB21}"/>
          </ac:spMkLst>
        </pc:spChg>
        <pc:spChg chg="add mod">
          <ac:chgData name="魏 星达" userId="ca17b13798aa44f7" providerId="LiveId" clId="{16173FD6-10DC-214F-811A-503FB6AB71F6}" dt="2021-10-14T05:07:36.279" v="1269" actId="1035"/>
          <ac:spMkLst>
            <pc:docMk/>
            <pc:sldMk cId="741156903" sldId="2592"/>
            <ac:spMk id="20" creationId="{B04A6F49-77D7-5A46-878E-04598BE77E4C}"/>
          </ac:spMkLst>
        </pc:spChg>
        <pc:spChg chg="add mod">
          <ac:chgData name="魏 星达" userId="ca17b13798aa44f7" providerId="LiveId" clId="{16173FD6-10DC-214F-811A-503FB6AB71F6}" dt="2021-10-14T05:07:36.279" v="1269" actId="1035"/>
          <ac:spMkLst>
            <pc:docMk/>
            <pc:sldMk cId="741156903" sldId="2592"/>
            <ac:spMk id="21" creationId="{6DD29D76-7F30-6B47-BE6C-AB5CA0952C4E}"/>
          </ac:spMkLst>
        </pc:spChg>
        <pc:spChg chg="add mod">
          <ac:chgData name="魏 星达" userId="ca17b13798aa44f7" providerId="LiveId" clId="{16173FD6-10DC-214F-811A-503FB6AB71F6}" dt="2021-10-14T05:07:36.279" v="1269" actId="1035"/>
          <ac:spMkLst>
            <pc:docMk/>
            <pc:sldMk cId="741156903" sldId="2592"/>
            <ac:spMk id="22" creationId="{856AC40C-D10C-CB49-881E-4E7DC64DBB36}"/>
          </ac:spMkLst>
        </pc:spChg>
        <pc:spChg chg="mod">
          <ac:chgData name="魏 星达" userId="ca17b13798aa44f7" providerId="LiveId" clId="{16173FD6-10DC-214F-811A-503FB6AB71F6}" dt="2021-10-14T05:06:59.519" v="1154"/>
          <ac:spMkLst>
            <pc:docMk/>
            <pc:sldMk cId="741156903" sldId="2592"/>
            <ac:spMk id="24" creationId="{07F68A79-10AC-6045-9E1B-653305254D1C}"/>
          </ac:spMkLst>
        </pc:spChg>
        <pc:spChg chg="mod">
          <ac:chgData name="魏 星达" userId="ca17b13798aa44f7" providerId="LiveId" clId="{16173FD6-10DC-214F-811A-503FB6AB71F6}" dt="2021-10-14T05:06:59.519" v="1154"/>
          <ac:spMkLst>
            <pc:docMk/>
            <pc:sldMk cId="741156903" sldId="2592"/>
            <ac:spMk id="25" creationId="{C847DB95-3426-8A40-92FA-DD144322F5C6}"/>
          </ac:spMkLst>
        </pc:spChg>
        <pc:spChg chg="add mod">
          <ac:chgData name="魏 星达" userId="ca17b13798aa44f7" providerId="LiveId" clId="{16173FD6-10DC-214F-811A-503FB6AB71F6}" dt="2021-10-14T05:07:36.279" v="1269" actId="1035"/>
          <ac:spMkLst>
            <pc:docMk/>
            <pc:sldMk cId="741156903" sldId="2592"/>
            <ac:spMk id="26" creationId="{87763526-4718-3A48-975F-BBCE703B8A43}"/>
          </ac:spMkLst>
        </pc:spChg>
        <pc:spChg chg="add mod">
          <ac:chgData name="魏 星达" userId="ca17b13798aa44f7" providerId="LiveId" clId="{16173FD6-10DC-214F-811A-503FB6AB71F6}" dt="2021-10-14T05:07:36.279" v="1269" actId="1035"/>
          <ac:spMkLst>
            <pc:docMk/>
            <pc:sldMk cId="741156903" sldId="2592"/>
            <ac:spMk id="27" creationId="{4CF04BD5-BD04-004E-BF27-8FAD7E56F0A8}"/>
          </ac:spMkLst>
        </pc:spChg>
        <pc:spChg chg="add mod">
          <ac:chgData name="魏 星达" userId="ca17b13798aa44f7" providerId="LiveId" clId="{16173FD6-10DC-214F-811A-503FB6AB71F6}" dt="2021-10-14T05:07:36.279" v="1269" actId="1035"/>
          <ac:spMkLst>
            <pc:docMk/>
            <pc:sldMk cId="741156903" sldId="2592"/>
            <ac:spMk id="28" creationId="{1AF6044E-9A7D-AB4F-A092-D1C3FE64A051}"/>
          </ac:spMkLst>
        </pc:spChg>
        <pc:spChg chg="add mod">
          <ac:chgData name="魏 星达" userId="ca17b13798aa44f7" providerId="LiveId" clId="{16173FD6-10DC-214F-811A-503FB6AB71F6}" dt="2021-10-14T05:07:36.279" v="1269" actId="1035"/>
          <ac:spMkLst>
            <pc:docMk/>
            <pc:sldMk cId="741156903" sldId="2592"/>
            <ac:spMk id="29" creationId="{73545318-FD09-EF48-B866-1B93E76DFFD5}"/>
          </ac:spMkLst>
        </pc:spChg>
        <pc:spChg chg="add mod">
          <ac:chgData name="魏 星达" userId="ca17b13798aa44f7" providerId="LiveId" clId="{16173FD6-10DC-214F-811A-503FB6AB71F6}" dt="2021-10-14T05:14:04.123" v="1490" actId="14100"/>
          <ac:spMkLst>
            <pc:docMk/>
            <pc:sldMk cId="741156903" sldId="2592"/>
            <ac:spMk id="31" creationId="{1F7EEE74-6F3F-BA42-B3BE-EF70DF8D1CB4}"/>
          </ac:spMkLst>
        </pc:spChg>
        <pc:grpChg chg="add mod">
          <ac:chgData name="魏 星达" userId="ca17b13798aa44f7" providerId="LiveId" clId="{16173FD6-10DC-214F-811A-503FB6AB71F6}" dt="2021-10-14T05:07:36.279" v="1269" actId="1035"/>
          <ac:grpSpMkLst>
            <pc:docMk/>
            <pc:sldMk cId="741156903" sldId="2592"/>
            <ac:grpSpMk id="12" creationId="{68DF4A13-2A0A-FB47-A7D0-67C336F1B0F9}"/>
          </ac:grpSpMkLst>
        </pc:grpChg>
        <pc:grpChg chg="add mod">
          <ac:chgData name="魏 星达" userId="ca17b13798aa44f7" providerId="LiveId" clId="{16173FD6-10DC-214F-811A-503FB6AB71F6}" dt="2021-10-14T05:07:36.279" v="1269" actId="1035"/>
          <ac:grpSpMkLst>
            <pc:docMk/>
            <pc:sldMk cId="741156903" sldId="2592"/>
            <ac:grpSpMk id="15" creationId="{F16F38E7-9713-F54E-A06C-D94CA9C5769A}"/>
          </ac:grpSpMkLst>
        </pc:grpChg>
        <pc:grpChg chg="add mod">
          <ac:chgData name="魏 星达" userId="ca17b13798aa44f7" providerId="LiveId" clId="{16173FD6-10DC-214F-811A-503FB6AB71F6}" dt="2021-10-14T05:07:36.279" v="1269" actId="1035"/>
          <ac:grpSpMkLst>
            <pc:docMk/>
            <pc:sldMk cId="741156903" sldId="2592"/>
            <ac:grpSpMk id="23" creationId="{E2F7FDB6-EFAC-4E48-AA88-C80BFEF85B53}"/>
          </ac:grpSpMkLst>
        </pc:grpChg>
        <pc:picChg chg="add mod">
          <ac:chgData name="魏 星达" userId="ca17b13798aa44f7" providerId="LiveId" clId="{16173FD6-10DC-214F-811A-503FB6AB71F6}" dt="2021-10-14T05:13:16.494" v="1402" actId="1076"/>
          <ac:picMkLst>
            <pc:docMk/>
            <pc:sldMk cId="741156903" sldId="2592"/>
            <ac:picMk id="30" creationId="{86215B1C-F03E-3C4C-86EA-72316A709D88}"/>
          </ac:picMkLst>
        </pc:picChg>
      </pc:sldChg>
      <pc:sldChg chg="delSp modSp add del mod delAnim">
        <pc:chgData name="魏 星达" userId="ca17b13798aa44f7" providerId="LiveId" clId="{16173FD6-10DC-214F-811A-503FB6AB71F6}" dt="2021-11-01T07:14:55.705" v="3723" actId="2696"/>
        <pc:sldMkLst>
          <pc:docMk/>
          <pc:sldMk cId="1852313565" sldId="2593"/>
        </pc:sldMkLst>
        <pc:spChg chg="mod">
          <ac:chgData name="魏 星达" userId="ca17b13798aa44f7" providerId="LiveId" clId="{16173FD6-10DC-214F-811A-503FB6AB71F6}" dt="2021-10-14T05:50:37.484" v="1837" actId="20577"/>
          <ac:spMkLst>
            <pc:docMk/>
            <pc:sldMk cId="1852313565" sldId="2593"/>
            <ac:spMk id="3" creationId="{3CD68E4D-310E-C94D-A504-B4E49B7D2D92}"/>
          </ac:spMkLst>
        </pc:spChg>
        <pc:spChg chg="del">
          <ac:chgData name="魏 星达" userId="ca17b13798aa44f7" providerId="LiveId" clId="{16173FD6-10DC-214F-811A-503FB6AB71F6}" dt="2021-10-14T05:14:19.240" v="1493" actId="478"/>
          <ac:spMkLst>
            <pc:docMk/>
            <pc:sldMk cId="1852313565" sldId="2593"/>
            <ac:spMk id="31" creationId="{1F7EEE74-6F3F-BA42-B3BE-EF70DF8D1CB4}"/>
          </ac:spMkLst>
        </pc:spChg>
        <pc:picChg chg="del">
          <ac:chgData name="魏 星达" userId="ca17b13798aa44f7" providerId="LiveId" clId="{16173FD6-10DC-214F-811A-503FB6AB71F6}" dt="2021-10-14T05:14:20.292" v="1494" actId="478"/>
          <ac:picMkLst>
            <pc:docMk/>
            <pc:sldMk cId="1852313565" sldId="2593"/>
            <ac:picMk id="30" creationId="{86215B1C-F03E-3C4C-86EA-72316A709D88}"/>
          </ac:picMkLst>
        </pc:picChg>
      </pc:sldChg>
      <pc:sldChg chg="modSp add del mod">
        <pc:chgData name="魏 星达" userId="ca17b13798aa44f7" providerId="LiveId" clId="{16173FD6-10DC-214F-811A-503FB6AB71F6}" dt="2021-11-01T07:14:56.842" v="3724" actId="2696"/>
        <pc:sldMkLst>
          <pc:docMk/>
          <pc:sldMk cId="3458055389" sldId="2594"/>
        </pc:sldMkLst>
        <pc:spChg chg="mod">
          <ac:chgData name="魏 星达" userId="ca17b13798aa44f7" providerId="LiveId" clId="{16173FD6-10DC-214F-811A-503FB6AB71F6}" dt="2021-10-14T05:51:02.282" v="1854" actId="20577"/>
          <ac:spMkLst>
            <pc:docMk/>
            <pc:sldMk cId="3458055389" sldId="2594"/>
            <ac:spMk id="2" creationId="{220D098D-A5A7-EA45-BD41-F252BAEB720C}"/>
          </ac:spMkLst>
        </pc:spChg>
      </pc:sldChg>
      <pc:sldChg chg="addSp modSp add del mod">
        <pc:chgData name="魏 星达" userId="ca17b13798aa44f7" providerId="LiveId" clId="{16173FD6-10DC-214F-811A-503FB6AB71F6}" dt="2021-11-01T07:12:08.865" v="3717" actId="2696"/>
        <pc:sldMkLst>
          <pc:docMk/>
          <pc:sldMk cId="1066800933" sldId="2595"/>
        </pc:sldMkLst>
        <pc:spChg chg="mod">
          <ac:chgData name="魏 星达" userId="ca17b13798aa44f7" providerId="LiveId" clId="{16173FD6-10DC-214F-811A-503FB6AB71F6}" dt="2021-10-14T05:56:12.596" v="1948" actId="1076"/>
          <ac:spMkLst>
            <pc:docMk/>
            <pc:sldMk cId="1066800933" sldId="2595"/>
            <ac:spMk id="5" creationId="{375403D9-9667-EA4B-986A-9CD8EA818815}"/>
          </ac:spMkLst>
        </pc:spChg>
        <pc:picChg chg="add mod">
          <ac:chgData name="魏 星达" userId="ca17b13798aa44f7" providerId="LiveId" clId="{16173FD6-10DC-214F-811A-503FB6AB71F6}" dt="2021-10-14T05:57:15.758" v="1954" actId="1076"/>
          <ac:picMkLst>
            <pc:docMk/>
            <pc:sldMk cId="1066800933" sldId="2595"/>
            <ac:picMk id="1026" creationId="{E0EFA184-BA2C-D148-B1C8-3A6FE94A39BD}"/>
          </ac:picMkLst>
        </pc:picChg>
      </pc:sldChg>
      <pc:sldChg chg="modSp new mod">
        <pc:chgData name="魏 星达" userId="ca17b13798aa44f7" providerId="LiveId" clId="{16173FD6-10DC-214F-811A-503FB6AB71F6}" dt="2021-10-14T05:58:23.624" v="2021" actId="20577"/>
        <pc:sldMkLst>
          <pc:docMk/>
          <pc:sldMk cId="2995665881" sldId="2596"/>
        </pc:sldMkLst>
        <pc:spChg chg="mod">
          <ac:chgData name="魏 星达" userId="ca17b13798aa44f7" providerId="LiveId" clId="{16173FD6-10DC-214F-811A-503FB6AB71F6}" dt="2021-10-14T05:58:23.624" v="2021" actId="20577"/>
          <ac:spMkLst>
            <pc:docMk/>
            <pc:sldMk cId="2995665881" sldId="2596"/>
            <ac:spMk id="2" creationId="{0B99F048-D818-A142-8155-0AF5F4EB1719}"/>
          </ac:spMkLst>
        </pc:spChg>
      </pc:sldChg>
      <pc:sldChg chg="del">
        <pc:chgData name="魏 星达" userId="ca17b13798aa44f7" providerId="LiveId" clId="{16173FD6-10DC-214F-811A-503FB6AB71F6}" dt="2021-11-01T07:42:02.813" v="4177" actId="2696"/>
        <pc:sldMkLst>
          <pc:docMk/>
          <pc:sldMk cId="533950031" sldId="2597"/>
        </pc:sldMkLst>
      </pc:sldChg>
      <pc:sldChg chg="modSp">
        <pc:chgData name="魏 星达" userId="ca17b13798aa44f7" providerId="LiveId" clId="{16173FD6-10DC-214F-811A-503FB6AB71F6}" dt="2021-11-03T04:02:21.341" v="13334" actId="20577"/>
        <pc:sldMkLst>
          <pc:docMk/>
          <pc:sldMk cId="1776513599" sldId="2598"/>
        </pc:sldMkLst>
        <pc:spChg chg="mod">
          <ac:chgData name="魏 星达" userId="ca17b13798aa44f7" providerId="LiveId" clId="{16173FD6-10DC-214F-811A-503FB6AB71F6}" dt="2021-11-03T04:02:21.341" v="13334" actId="20577"/>
          <ac:spMkLst>
            <pc:docMk/>
            <pc:sldMk cId="1776513599" sldId="2598"/>
            <ac:spMk id="3" creationId="{57BF6262-B7E0-1A45-90AA-85C234D8F3AA}"/>
          </ac:spMkLst>
        </pc:spChg>
      </pc:sldChg>
      <pc:sldChg chg="addSp delSp modSp mod">
        <pc:chgData name="魏 星达" userId="ca17b13798aa44f7" providerId="LiveId" clId="{16173FD6-10DC-214F-811A-503FB6AB71F6}" dt="2021-11-01T09:03:27.426" v="4421"/>
        <pc:sldMkLst>
          <pc:docMk/>
          <pc:sldMk cId="1931437440" sldId="2599"/>
        </pc:sldMkLst>
        <pc:spChg chg="mod">
          <ac:chgData name="魏 星达" userId="ca17b13798aa44f7" providerId="LiveId" clId="{16173FD6-10DC-214F-811A-503FB6AB71F6}" dt="2021-11-01T09:03:27.426" v="4421"/>
          <ac:spMkLst>
            <pc:docMk/>
            <pc:sldMk cId="1931437440" sldId="2599"/>
            <ac:spMk id="2" creationId="{682528C3-C07E-C245-83A4-2492D799D82F}"/>
          </ac:spMkLst>
        </pc:spChg>
        <pc:spChg chg="mod">
          <ac:chgData name="魏 星达" userId="ca17b13798aa44f7" providerId="LiveId" clId="{16173FD6-10DC-214F-811A-503FB6AB71F6}" dt="2021-11-01T07:05:23.829" v="3325" actId="20577"/>
          <ac:spMkLst>
            <pc:docMk/>
            <pc:sldMk cId="1931437440" sldId="2599"/>
            <ac:spMk id="3" creationId="{0B0F1689-6D2C-4845-9C54-925FA00121D5}"/>
          </ac:spMkLst>
        </pc:spChg>
        <pc:spChg chg="del">
          <ac:chgData name="魏 星达" userId="ca17b13798aa44f7" providerId="LiveId" clId="{16173FD6-10DC-214F-811A-503FB6AB71F6}" dt="2021-11-01T09:02:50.035" v="4390" actId="478"/>
          <ac:spMkLst>
            <pc:docMk/>
            <pc:sldMk cId="1931437440" sldId="2599"/>
            <ac:spMk id="5" creationId="{2AA00DA1-D05A-4449-A142-049C45895E9B}"/>
          </ac:spMkLst>
        </pc:spChg>
        <pc:spChg chg="add mod">
          <ac:chgData name="魏 星达" userId="ca17b13798aa44f7" providerId="LiveId" clId="{16173FD6-10DC-214F-811A-503FB6AB71F6}" dt="2021-11-01T09:02:50.337" v="4391"/>
          <ac:spMkLst>
            <pc:docMk/>
            <pc:sldMk cId="1931437440" sldId="2599"/>
            <ac:spMk id="6" creationId="{3F6510AA-6098-3F45-AE87-A9C55B8F5D67}"/>
          </ac:spMkLst>
        </pc:spChg>
      </pc:sldChg>
      <pc:sldChg chg="addSp delSp modSp mod delAnim modAnim">
        <pc:chgData name="魏 星达" userId="ca17b13798aa44f7" providerId="LiveId" clId="{16173FD6-10DC-214F-811A-503FB6AB71F6}" dt="2021-11-01T09:03:22.609" v="4420"/>
        <pc:sldMkLst>
          <pc:docMk/>
          <pc:sldMk cId="2221644269" sldId="2600"/>
        </pc:sldMkLst>
        <pc:spChg chg="mod">
          <ac:chgData name="魏 星达" userId="ca17b13798aa44f7" providerId="LiveId" clId="{16173FD6-10DC-214F-811A-503FB6AB71F6}" dt="2021-11-01T09:03:22.609" v="4420"/>
          <ac:spMkLst>
            <pc:docMk/>
            <pc:sldMk cId="2221644269" sldId="2600"/>
            <ac:spMk id="2" creationId="{682528C3-C07E-C245-83A4-2492D799D82F}"/>
          </ac:spMkLst>
        </pc:spChg>
        <pc:spChg chg="mod">
          <ac:chgData name="魏 星达" userId="ca17b13798aa44f7" providerId="LiveId" clId="{16173FD6-10DC-214F-811A-503FB6AB71F6}" dt="2021-11-01T07:05:04.820" v="3313" actId="20577"/>
          <ac:spMkLst>
            <pc:docMk/>
            <pc:sldMk cId="2221644269" sldId="2600"/>
            <ac:spMk id="3" creationId="{0B0F1689-6D2C-4845-9C54-925FA00121D5}"/>
          </ac:spMkLst>
        </pc:spChg>
        <pc:spChg chg="add del mod">
          <ac:chgData name="魏 星达" userId="ca17b13798aa44f7" providerId="LiveId" clId="{16173FD6-10DC-214F-811A-503FB6AB71F6}" dt="2021-11-01T09:02:34.369" v="4387"/>
          <ac:spMkLst>
            <pc:docMk/>
            <pc:sldMk cId="2221644269" sldId="2600"/>
            <ac:spMk id="5" creationId="{F6DA64D7-4441-AD44-AEF0-5EF5CEDC5502}"/>
          </ac:spMkLst>
        </pc:spChg>
        <pc:spChg chg="del">
          <ac:chgData name="魏 星达" userId="ca17b13798aa44f7" providerId="LiveId" clId="{16173FD6-10DC-214F-811A-503FB6AB71F6}" dt="2021-11-01T09:02:33.183" v="4385" actId="478"/>
          <ac:spMkLst>
            <pc:docMk/>
            <pc:sldMk cId="2221644269" sldId="2600"/>
            <ac:spMk id="6" creationId="{EF1BFCE1-2888-824D-BDD6-B43A79C26469}"/>
          </ac:spMkLst>
        </pc:spChg>
        <pc:spChg chg="add mod">
          <ac:chgData name="魏 星达" userId="ca17b13798aa44f7" providerId="LiveId" clId="{16173FD6-10DC-214F-811A-503FB6AB71F6}" dt="2021-11-01T09:02:36.838" v="4388"/>
          <ac:spMkLst>
            <pc:docMk/>
            <pc:sldMk cId="2221644269" sldId="2600"/>
            <ac:spMk id="7" creationId="{ED45DF00-735C-7446-A223-1139D2F70D79}"/>
          </ac:spMkLst>
        </pc:spChg>
      </pc:sldChg>
      <pc:sldChg chg="modSp mod">
        <pc:chgData name="魏 星达" userId="ca17b13798aa44f7" providerId="LiveId" clId="{16173FD6-10DC-214F-811A-503FB6AB71F6}" dt="2021-11-01T09:03:54.437" v="4439" actId="20577"/>
        <pc:sldMkLst>
          <pc:docMk/>
          <pc:sldMk cId="1643535428" sldId="2601"/>
        </pc:sldMkLst>
        <pc:spChg chg="mod">
          <ac:chgData name="魏 星达" userId="ca17b13798aa44f7" providerId="LiveId" clId="{16173FD6-10DC-214F-811A-503FB6AB71F6}" dt="2021-11-01T09:03:54.437" v="4439" actId="20577"/>
          <ac:spMkLst>
            <pc:docMk/>
            <pc:sldMk cId="1643535428" sldId="2601"/>
            <ac:spMk id="2" creationId="{A838E920-5C89-554F-8376-6CA8584F2884}"/>
          </ac:spMkLst>
        </pc:spChg>
      </pc:sldChg>
      <pc:sldChg chg="del">
        <pc:chgData name="魏 星达" userId="ca17b13798aa44f7" providerId="LiveId" clId="{16173FD6-10DC-214F-811A-503FB6AB71F6}" dt="2021-11-01T14:08:48.186" v="8395" actId="2696"/>
        <pc:sldMkLst>
          <pc:docMk/>
          <pc:sldMk cId="1470333668" sldId="2603"/>
        </pc:sldMkLst>
      </pc:sldChg>
      <pc:sldChg chg="addSp delSp modSp mod">
        <pc:chgData name="魏 星达" userId="ca17b13798aa44f7" providerId="LiveId" clId="{16173FD6-10DC-214F-811A-503FB6AB71F6}" dt="2021-11-03T03:13:27.744" v="12364" actId="1076"/>
        <pc:sldMkLst>
          <pc:docMk/>
          <pc:sldMk cId="2484688935" sldId="2647"/>
        </pc:sldMkLst>
        <pc:spChg chg="mod">
          <ac:chgData name="魏 星达" userId="ca17b13798aa44f7" providerId="LiveId" clId="{16173FD6-10DC-214F-811A-503FB6AB71F6}" dt="2021-11-01T09:04:06.014" v="4448" actId="113"/>
          <ac:spMkLst>
            <pc:docMk/>
            <pc:sldMk cId="2484688935" sldId="2647"/>
            <ac:spMk id="2" creationId="{092F387E-8151-2642-852C-07D4E253DEE6}"/>
          </ac:spMkLst>
        </pc:spChg>
        <pc:spChg chg="mod">
          <ac:chgData name="魏 星达" userId="ca17b13798aa44f7" providerId="LiveId" clId="{16173FD6-10DC-214F-811A-503FB6AB71F6}" dt="2021-11-03T03:13:11.038" v="12362" actId="207"/>
          <ac:spMkLst>
            <pc:docMk/>
            <pc:sldMk cId="2484688935" sldId="2647"/>
            <ac:spMk id="7" creationId="{65DC6C51-7793-4546-B30F-F93E7EC71B4C}"/>
          </ac:spMkLst>
        </pc:spChg>
        <pc:spChg chg="mod">
          <ac:chgData name="魏 星达" userId="ca17b13798aa44f7" providerId="LiveId" clId="{16173FD6-10DC-214F-811A-503FB6AB71F6}" dt="2021-11-03T03:13:22.228" v="12363" actId="14100"/>
          <ac:spMkLst>
            <pc:docMk/>
            <pc:sldMk cId="2484688935" sldId="2647"/>
            <ac:spMk id="9" creationId="{472DB180-E984-064C-8CBB-8CEB59E978C2}"/>
          </ac:spMkLst>
        </pc:spChg>
        <pc:spChg chg="mod">
          <ac:chgData name="魏 星达" userId="ca17b13798aa44f7" providerId="LiveId" clId="{16173FD6-10DC-214F-811A-503FB6AB71F6}" dt="2021-11-03T03:13:27.744" v="12364" actId="1076"/>
          <ac:spMkLst>
            <pc:docMk/>
            <pc:sldMk cId="2484688935" sldId="2647"/>
            <ac:spMk id="10" creationId="{0FBBC415-62C9-7140-BE07-D73E0D0E83B8}"/>
          </ac:spMkLst>
        </pc:spChg>
        <pc:spChg chg="add del mod">
          <ac:chgData name="魏 星达" userId="ca17b13798aa44f7" providerId="LiveId" clId="{16173FD6-10DC-214F-811A-503FB6AB71F6}" dt="2021-11-01T09:04:08.799" v="4450"/>
          <ac:spMkLst>
            <pc:docMk/>
            <pc:sldMk cId="2484688935" sldId="2647"/>
            <ac:spMk id="11" creationId="{33453BD4-A795-C945-8B1E-C6CEEDBDA0F0}"/>
          </ac:spMkLst>
        </pc:spChg>
      </pc:sldChg>
      <pc:sldChg chg="modSp mod">
        <pc:chgData name="魏 星达" userId="ca17b13798aa44f7" providerId="LiveId" clId="{16173FD6-10DC-214F-811A-503FB6AB71F6}" dt="2021-11-01T14:15:36.819" v="8825" actId="20577"/>
        <pc:sldMkLst>
          <pc:docMk/>
          <pc:sldMk cId="2483621181" sldId="2925"/>
        </pc:sldMkLst>
        <pc:spChg chg="mod">
          <ac:chgData name="魏 星达" userId="ca17b13798aa44f7" providerId="LiveId" clId="{16173FD6-10DC-214F-811A-503FB6AB71F6}" dt="2021-11-01T14:15:29.628" v="8797" actId="20577"/>
          <ac:spMkLst>
            <pc:docMk/>
            <pc:sldMk cId="2483621181" sldId="2925"/>
            <ac:spMk id="2" creationId="{15FA496B-635A-F842-B935-23923B69B056}"/>
          </ac:spMkLst>
        </pc:spChg>
        <pc:spChg chg="mod">
          <ac:chgData name="魏 星达" userId="ca17b13798aa44f7" providerId="LiveId" clId="{16173FD6-10DC-214F-811A-503FB6AB71F6}" dt="2021-11-01T14:15:36.819" v="8825" actId="20577"/>
          <ac:spMkLst>
            <pc:docMk/>
            <pc:sldMk cId="2483621181" sldId="2925"/>
            <ac:spMk id="3" creationId="{3F51DB69-31C5-F24A-9492-8F5E8D6813D2}"/>
          </ac:spMkLst>
        </pc:spChg>
      </pc:sldChg>
      <pc:sldChg chg="modSp">
        <pc:chgData name="魏 星达" userId="ca17b13798aa44f7" providerId="LiveId" clId="{16173FD6-10DC-214F-811A-503FB6AB71F6}" dt="2021-11-01T14:15:52.494" v="8827"/>
        <pc:sldMkLst>
          <pc:docMk/>
          <pc:sldMk cId="676285930" sldId="2926"/>
        </pc:sldMkLst>
        <pc:spChg chg="mod">
          <ac:chgData name="魏 星达" userId="ca17b13798aa44f7" providerId="LiveId" clId="{16173FD6-10DC-214F-811A-503FB6AB71F6}" dt="2021-11-01T14:15:47.559" v="8826"/>
          <ac:spMkLst>
            <pc:docMk/>
            <pc:sldMk cId="676285930" sldId="2926"/>
            <ac:spMk id="2" creationId="{15FA496B-635A-F842-B935-23923B69B056}"/>
          </ac:spMkLst>
        </pc:spChg>
        <pc:spChg chg="mod">
          <ac:chgData name="魏 星达" userId="ca17b13798aa44f7" providerId="LiveId" clId="{16173FD6-10DC-214F-811A-503FB6AB71F6}" dt="2021-11-01T14:15:52.494" v="8827"/>
          <ac:spMkLst>
            <pc:docMk/>
            <pc:sldMk cId="676285930" sldId="2926"/>
            <ac:spMk id="3" creationId="{3F51DB69-31C5-F24A-9492-8F5E8D6813D2}"/>
          </ac:spMkLst>
        </pc:spChg>
      </pc:sldChg>
      <pc:sldChg chg="del">
        <pc:chgData name="魏 星达" userId="ca17b13798aa44f7" providerId="LiveId" clId="{16173FD6-10DC-214F-811A-503FB6AB71F6}" dt="2021-11-01T14:16:28.569" v="8828" actId="2696"/>
        <pc:sldMkLst>
          <pc:docMk/>
          <pc:sldMk cId="1611656364" sldId="2927"/>
        </pc:sldMkLst>
      </pc:sldChg>
      <pc:sldChg chg="delSp modSp mod">
        <pc:chgData name="魏 星达" userId="ca17b13798aa44f7" providerId="LiveId" clId="{16173FD6-10DC-214F-811A-503FB6AB71F6}" dt="2021-11-01T14:17:16.332" v="8864" actId="207"/>
        <pc:sldMkLst>
          <pc:docMk/>
          <pc:sldMk cId="4130461588" sldId="2928"/>
        </pc:sldMkLst>
        <pc:spChg chg="mod">
          <ac:chgData name="魏 星达" userId="ca17b13798aa44f7" providerId="LiveId" clId="{16173FD6-10DC-214F-811A-503FB6AB71F6}" dt="2021-11-01T14:16:39.671" v="8829"/>
          <ac:spMkLst>
            <pc:docMk/>
            <pc:sldMk cId="4130461588" sldId="2928"/>
            <ac:spMk id="2" creationId="{15FA496B-635A-F842-B935-23923B69B056}"/>
          </ac:spMkLst>
        </pc:spChg>
        <pc:spChg chg="mod">
          <ac:chgData name="魏 星达" userId="ca17b13798aa44f7" providerId="LiveId" clId="{16173FD6-10DC-214F-811A-503FB6AB71F6}" dt="2021-11-01T14:17:16.332" v="8864" actId="207"/>
          <ac:spMkLst>
            <pc:docMk/>
            <pc:sldMk cId="4130461588" sldId="2928"/>
            <ac:spMk id="3" creationId="{3F51DB69-31C5-F24A-9492-8F5E8D6813D2}"/>
          </ac:spMkLst>
        </pc:spChg>
        <pc:spChg chg="mod">
          <ac:chgData name="魏 星达" userId="ca17b13798aa44f7" providerId="LiveId" clId="{16173FD6-10DC-214F-811A-503FB6AB71F6}" dt="2021-11-01T14:16:58.166" v="8834" actId="1076"/>
          <ac:spMkLst>
            <pc:docMk/>
            <pc:sldMk cId="4130461588" sldId="2928"/>
            <ac:spMk id="8" creationId="{685AFBA8-3666-AE44-ACEE-AD51BF3CAE4D}"/>
          </ac:spMkLst>
        </pc:spChg>
        <pc:spChg chg="del">
          <ac:chgData name="魏 星达" userId="ca17b13798aa44f7" providerId="LiveId" clId="{16173FD6-10DC-214F-811A-503FB6AB71F6}" dt="2021-11-01T14:17:04.091" v="8835" actId="478"/>
          <ac:spMkLst>
            <pc:docMk/>
            <pc:sldMk cId="4130461588" sldId="2928"/>
            <ac:spMk id="9" creationId="{77B77F3C-B70B-6641-A559-43C8C4DBC1BE}"/>
          </ac:spMkLst>
        </pc:spChg>
        <pc:spChg chg="mod">
          <ac:chgData name="魏 星达" userId="ca17b13798aa44f7" providerId="LiveId" clId="{16173FD6-10DC-214F-811A-503FB6AB71F6}" dt="2021-11-01T14:16:58.166" v="8834" actId="1076"/>
          <ac:spMkLst>
            <pc:docMk/>
            <pc:sldMk cId="4130461588" sldId="2928"/>
            <ac:spMk id="11" creationId="{EB710FE1-2449-684B-B4F3-455DA8B3BE5F}"/>
          </ac:spMkLst>
        </pc:spChg>
        <pc:graphicFrameChg chg="mod">
          <ac:chgData name="魏 星达" userId="ca17b13798aa44f7" providerId="LiveId" clId="{16173FD6-10DC-214F-811A-503FB6AB71F6}" dt="2021-11-01T14:16:58.166" v="8834" actId="1076"/>
          <ac:graphicFrameMkLst>
            <pc:docMk/>
            <pc:sldMk cId="4130461588" sldId="2928"/>
            <ac:graphicFrameMk id="6" creationId="{3938167B-992F-2B44-BCBC-B2D86F0B0C58}"/>
          </ac:graphicFrameMkLst>
        </pc:graphicFrameChg>
        <pc:graphicFrameChg chg="mod">
          <ac:chgData name="魏 星达" userId="ca17b13798aa44f7" providerId="LiveId" clId="{16173FD6-10DC-214F-811A-503FB6AB71F6}" dt="2021-11-01T14:16:58.166" v="8834" actId="1076"/>
          <ac:graphicFrameMkLst>
            <pc:docMk/>
            <pc:sldMk cId="4130461588" sldId="2928"/>
            <ac:graphicFrameMk id="10" creationId="{E94BD0E0-3BA9-2142-B12E-C5B55E458C3D}"/>
          </ac:graphicFrameMkLst>
        </pc:graphicFrameChg>
        <pc:picChg chg="mod">
          <ac:chgData name="魏 星达" userId="ca17b13798aa44f7" providerId="LiveId" clId="{16173FD6-10DC-214F-811A-503FB6AB71F6}" dt="2021-11-01T14:16:58.166" v="8834" actId="1076"/>
          <ac:picMkLst>
            <pc:docMk/>
            <pc:sldMk cId="4130461588" sldId="2928"/>
            <ac:picMk id="5" creationId="{24A9C96D-7C8D-9449-8406-4EF68FCCE1EE}"/>
          </ac:picMkLst>
        </pc:picChg>
      </pc:sldChg>
      <pc:sldChg chg="modSp mod">
        <pc:chgData name="魏 星达" userId="ca17b13798aa44f7" providerId="LiveId" clId="{16173FD6-10DC-214F-811A-503FB6AB71F6}" dt="2021-11-01T14:17:24.782" v="8882" actId="20577"/>
        <pc:sldMkLst>
          <pc:docMk/>
          <pc:sldMk cId="713662323" sldId="2929"/>
        </pc:sldMkLst>
        <pc:spChg chg="mod">
          <ac:chgData name="魏 星达" userId="ca17b13798aa44f7" providerId="LiveId" clId="{16173FD6-10DC-214F-811A-503FB6AB71F6}" dt="2021-11-01T14:17:24.782" v="8882" actId="20577"/>
          <ac:spMkLst>
            <pc:docMk/>
            <pc:sldMk cId="713662323" sldId="2929"/>
            <ac:spMk id="2" creationId="{4AD3D57F-44C5-A54E-9145-5062DB31D6F8}"/>
          </ac:spMkLst>
        </pc:spChg>
      </pc:sldChg>
      <pc:sldChg chg="modSp mod">
        <pc:chgData name="魏 星达" userId="ca17b13798aa44f7" providerId="LiveId" clId="{16173FD6-10DC-214F-811A-503FB6AB71F6}" dt="2021-11-03T04:04:26.639" v="13423" actId="20577"/>
        <pc:sldMkLst>
          <pc:docMk/>
          <pc:sldMk cId="1545052465" sldId="2931"/>
        </pc:sldMkLst>
        <pc:spChg chg="mod">
          <ac:chgData name="魏 星达" userId="ca17b13798aa44f7" providerId="LiveId" clId="{16173FD6-10DC-214F-811A-503FB6AB71F6}" dt="2021-11-03T04:04:26.639" v="13423" actId="20577"/>
          <ac:spMkLst>
            <pc:docMk/>
            <pc:sldMk cId="1545052465" sldId="2931"/>
            <ac:spMk id="3" creationId="{D8008220-8BFF-6B48-84A0-1F54860F4AA5}"/>
          </ac:spMkLst>
        </pc:spChg>
      </pc:sldChg>
      <pc:sldChg chg="modSp">
        <pc:chgData name="魏 星达" userId="ca17b13798aa44f7" providerId="LiveId" clId="{16173FD6-10DC-214F-811A-503FB6AB71F6}" dt="2021-11-03T04:04:46.858" v="13450" actId="20577"/>
        <pc:sldMkLst>
          <pc:docMk/>
          <pc:sldMk cId="3570150961" sldId="2932"/>
        </pc:sldMkLst>
        <pc:spChg chg="mod">
          <ac:chgData name="魏 星达" userId="ca17b13798aa44f7" providerId="LiveId" clId="{16173FD6-10DC-214F-811A-503FB6AB71F6}" dt="2021-11-03T04:04:46.858" v="13450" actId="20577"/>
          <ac:spMkLst>
            <pc:docMk/>
            <pc:sldMk cId="3570150961" sldId="2932"/>
            <ac:spMk id="5" creationId="{48EB8B8A-B8F4-3848-B7B9-6B9901006A7A}"/>
          </ac:spMkLst>
        </pc:spChg>
      </pc:sldChg>
      <pc:sldChg chg="modSp mod">
        <pc:chgData name="魏 星达" userId="ca17b13798aa44f7" providerId="LiveId" clId="{16173FD6-10DC-214F-811A-503FB6AB71F6}" dt="2021-11-03T04:05:06.773" v="13497" actId="20577"/>
        <pc:sldMkLst>
          <pc:docMk/>
          <pc:sldMk cId="2702765648" sldId="2933"/>
        </pc:sldMkLst>
        <pc:spChg chg="mod">
          <ac:chgData name="魏 星达" userId="ca17b13798aa44f7" providerId="LiveId" clId="{16173FD6-10DC-214F-811A-503FB6AB71F6}" dt="2021-11-03T04:05:06.773" v="13497" actId="20577"/>
          <ac:spMkLst>
            <pc:docMk/>
            <pc:sldMk cId="2702765648" sldId="2933"/>
            <ac:spMk id="3" creationId="{4E681204-5178-6C45-8D10-34710D9621E0}"/>
          </ac:spMkLst>
        </pc:spChg>
      </pc:sldChg>
      <pc:sldChg chg="modSp mod">
        <pc:chgData name="魏 星达" userId="ca17b13798aa44f7" providerId="LiveId" clId="{16173FD6-10DC-214F-811A-503FB6AB71F6}" dt="2021-11-08T10:42:58.699" v="13890" actId="15"/>
        <pc:sldMkLst>
          <pc:docMk/>
          <pc:sldMk cId="1840909761" sldId="2934"/>
        </pc:sldMkLst>
        <pc:spChg chg="mod">
          <ac:chgData name="魏 星达" userId="ca17b13798aa44f7" providerId="LiveId" clId="{16173FD6-10DC-214F-811A-503FB6AB71F6}" dt="2021-11-08T10:42:58.699" v="13890" actId="15"/>
          <ac:spMkLst>
            <pc:docMk/>
            <pc:sldMk cId="1840909761" sldId="2934"/>
            <ac:spMk id="3" creationId="{DC0B6E7C-DF63-B941-AE3E-F89F898601E0}"/>
          </ac:spMkLst>
        </pc:spChg>
      </pc:sldChg>
      <pc:sldChg chg="addSp delSp modSp new del mod">
        <pc:chgData name="魏 星达" userId="ca17b13798aa44f7" providerId="LiveId" clId="{16173FD6-10DC-214F-811A-503FB6AB71F6}" dt="2021-11-01T07:14:58.037" v="3725" actId="2696"/>
        <pc:sldMkLst>
          <pc:docMk/>
          <pc:sldMk cId="1314730745" sldId="2935"/>
        </pc:sldMkLst>
        <pc:spChg chg="mod">
          <ac:chgData name="魏 星达" userId="ca17b13798aa44f7" providerId="LiveId" clId="{16173FD6-10DC-214F-811A-503FB6AB71F6}" dt="2021-11-01T06:28:13.333" v="2178" actId="20577"/>
          <ac:spMkLst>
            <pc:docMk/>
            <pc:sldMk cId="1314730745" sldId="2935"/>
            <ac:spMk id="2" creationId="{BEBA55F1-91D7-3F4E-A33C-C708F1E46CFB}"/>
          </ac:spMkLst>
        </pc:spChg>
        <pc:spChg chg="mod">
          <ac:chgData name="魏 星达" userId="ca17b13798aa44f7" providerId="LiveId" clId="{16173FD6-10DC-214F-811A-503FB6AB71F6}" dt="2021-11-01T07:11:16.012" v="3629" actId="20577"/>
          <ac:spMkLst>
            <pc:docMk/>
            <pc:sldMk cId="1314730745" sldId="2935"/>
            <ac:spMk id="3" creationId="{029B6E56-AA04-2045-8946-BAD55355D64F}"/>
          </ac:spMkLst>
        </pc:spChg>
        <pc:spChg chg="add del mod">
          <ac:chgData name="魏 星达" userId="ca17b13798aa44f7" providerId="LiveId" clId="{16173FD6-10DC-214F-811A-503FB6AB71F6}" dt="2021-11-01T06:28:00.516" v="2159"/>
          <ac:spMkLst>
            <pc:docMk/>
            <pc:sldMk cId="1314730745" sldId="2935"/>
            <ac:spMk id="5" creationId="{C6101835-9D42-0D4B-91C2-1D86211F8132}"/>
          </ac:spMkLst>
        </pc:spChg>
        <pc:spChg chg="add mod">
          <ac:chgData name="魏 星达" userId="ca17b13798aa44f7" providerId="LiveId" clId="{16173FD6-10DC-214F-811A-503FB6AB71F6}" dt="2021-11-01T07:11:59.046" v="3711" actId="1076"/>
          <ac:spMkLst>
            <pc:docMk/>
            <pc:sldMk cId="1314730745" sldId="2935"/>
            <ac:spMk id="6" creationId="{2CE85704-FBA0-1945-9F2B-7E17B14481B7}"/>
          </ac:spMkLst>
        </pc:spChg>
        <pc:picChg chg="add mod">
          <ac:chgData name="魏 星达" userId="ca17b13798aa44f7" providerId="LiveId" clId="{16173FD6-10DC-214F-811A-503FB6AB71F6}" dt="2021-11-01T07:12:07.095" v="3716" actId="1076"/>
          <ac:picMkLst>
            <pc:docMk/>
            <pc:sldMk cId="1314730745" sldId="2935"/>
            <ac:picMk id="7" creationId="{907CCCD8-B308-7349-BF96-580B5E35A4D4}"/>
          </ac:picMkLst>
        </pc:picChg>
      </pc:sldChg>
      <pc:sldChg chg="modSp new del mod">
        <pc:chgData name="魏 星达" userId="ca17b13798aa44f7" providerId="LiveId" clId="{16173FD6-10DC-214F-811A-503FB6AB71F6}" dt="2021-11-01T06:27:41.647" v="2111" actId="680"/>
        <pc:sldMkLst>
          <pc:docMk/>
          <pc:sldMk cId="3080956902" sldId="2935"/>
        </pc:sldMkLst>
        <pc:spChg chg="mod">
          <ac:chgData name="魏 星达" userId="ca17b13798aa44f7" providerId="LiveId" clId="{16173FD6-10DC-214F-811A-503FB6AB71F6}" dt="2021-11-01T06:27:41.220" v="2110" actId="20577"/>
          <ac:spMkLst>
            <pc:docMk/>
            <pc:sldMk cId="3080956902" sldId="2935"/>
            <ac:spMk id="2" creationId="{603C81AB-F522-4B49-B2C4-C1209DD1CD50}"/>
          </ac:spMkLst>
        </pc:spChg>
        <pc:spChg chg="mod">
          <ac:chgData name="魏 星达" userId="ca17b13798aa44f7" providerId="LiveId" clId="{16173FD6-10DC-214F-811A-503FB6AB71F6}" dt="2021-11-01T06:27:40.338" v="2106" actId="20577"/>
          <ac:spMkLst>
            <pc:docMk/>
            <pc:sldMk cId="3080956902" sldId="2935"/>
            <ac:spMk id="3" creationId="{E78E16F2-7934-2041-8D86-B3EB5EDE9F91}"/>
          </ac:spMkLst>
        </pc:spChg>
      </pc:sldChg>
      <pc:sldChg chg="modSp add mod modAnim">
        <pc:chgData name="魏 星达" userId="ca17b13798aa44f7" providerId="LiveId" clId="{16173FD6-10DC-214F-811A-503FB6AB71F6}" dt="2021-11-01T06:56:47.263" v="2905" actId="20577"/>
        <pc:sldMkLst>
          <pc:docMk/>
          <pc:sldMk cId="1263388481" sldId="2936"/>
        </pc:sldMkLst>
        <pc:spChg chg="mod">
          <ac:chgData name="魏 星达" userId="ca17b13798aa44f7" providerId="LiveId" clId="{16173FD6-10DC-214F-811A-503FB6AB71F6}" dt="2021-11-01T06:56:20.887" v="2878" actId="20578"/>
          <ac:spMkLst>
            <pc:docMk/>
            <pc:sldMk cId="1263388481" sldId="2936"/>
            <ac:spMk id="3" creationId="{B1A46908-2151-254B-AF5D-0C60C7644357}"/>
          </ac:spMkLst>
        </pc:spChg>
        <pc:spChg chg="mod">
          <ac:chgData name="魏 星达" userId="ca17b13798aa44f7" providerId="LiveId" clId="{16173FD6-10DC-214F-811A-503FB6AB71F6}" dt="2021-11-01T06:56:47.263" v="2905" actId="20577"/>
          <ac:spMkLst>
            <pc:docMk/>
            <pc:sldMk cId="1263388481" sldId="2936"/>
            <ac:spMk id="7" creationId="{612D03A8-9CFD-5743-98E1-66EC668BC94D}"/>
          </ac:spMkLst>
        </pc:spChg>
        <pc:spChg chg="mod">
          <ac:chgData name="魏 星达" userId="ca17b13798aa44f7" providerId="LiveId" clId="{16173FD6-10DC-214F-811A-503FB6AB71F6}" dt="2021-11-01T06:53:43.385" v="2866" actId="20577"/>
          <ac:spMkLst>
            <pc:docMk/>
            <pc:sldMk cId="1263388481" sldId="2936"/>
            <ac:spMk id="8" creationId="{3534C81C-8CF7-0840-BDA8-0AD137B69C68}"/>
          </ac:spMkLst>
        </pc:spChg>
        <pc:spChg chg="mod">
          <ac:chgData name="魏 星达" userId="ca17b13798aa44f7" providerId="LiveId" clId="{16173FD6-10DC-214F-811A-503FB6AB71F6}" dt="2021-11-01T06:53:47.532" v="2874" actId="20577"/>
          <ac:spMkLst>
            <pc:docMk/>
            <pc:sldMk cId="1263388481" sldId="2936"/>
            <ac:spMk id="9" creationId="{AA2F771A-69C3-E44C-9DC0-318762C45AFC}"/>
          </ac:spMkLst>
        </pc:spChg>
        <pc:spChg chg="mod">
          <ac:chgData name="魏 星达" userId="ca17b13798aa44f7" providerId="LiveId" clId="{16173FD6-10DC-214F-811A-503FB6AB71F6}" dt="2021-11-01T06:53:00.595" v="2841"/>
          <ac:spMkLst>
            <pc:docMk/>
            <pc:sldMk cId="1263388481" sldId="2936"/>
            <ac:spMk id="11" creationId="{ACE53F86-1435-2446-AF43-69F577543C45}"/>
          </ac:spMkLst>
        </pc:spChg>
        <pc:spChg chg="mod">
          <ac:chgData name="魏 星达" userId="ca17b13798aa44f7" providerId="LiveId" clId="{16173FD6-10DC-214F-811A-503FB6AB71F6}" dt="2021-11-01T06:56:39.709" v="2888" actId="20577"/>
          <ac:spMkLst>
            <pc:docMk/>
            <pc:sldMk cId="1263388481" sldId="2936"/>
            <ac:spMk id="12" creationId="{6F3ADD86-56F8-3C4D-BD7D-05A2B198BB20}"/>
          </ac:spMkLst>
        </pc:spChg>
        <pc:spChg chg="mod">
          <ac:chgData name="魏 星达" userId="ca17b13798aa44f7" providerId="LiveId" clId="{16173FD6-10DC-214F-811A-503FB6AB71F6}" dt="2021-11-01T06:54:43.287" v="2877" actId="1076"/>
          <ac:spMkLst>
            <pc:docMk/>
            <pc:sldMk cId="1263388481" sldId="2936"/>
            <ac:spMk id="13" creationId="{52AF9426-5C32-5740-ACF6-33D985533412}"/>
          </ac:spMkLst>
        </pc:spChg>
        <pc:spChg chg="mod">
          <ac:chgData name="魏 星达" userId="ca17b13798aa44f7" providerId="LiveId" clId="{16173FD6-10DC-214F-811A-503FB6AB71F6}" dt="2021-11-01T06:54:34.661" v="2876" actId="1076"/>
          <ac:spMkLst>
            <pc:docMk/>
            <pc:sldMk cId="1263388481" sldId="2936"/>
            <ac:spMk id="14" creationId="{328B6DB1-6287-8944-89B1-B64865F9AC37}"/>
          </ac:spMkLst>
        </pc:spChg>
        <pc:spChg chg="mod">
          <ac:chgData name="魏 星达" userId="ca17b13798aa44f7" providerId="LiveId" clId="{16173FD6-10DC-214F-811A-503FB6AB71F6}" dt="2021-11-01T06:53:00.595" v="2841"/>
          <ac:spMkLst>
            <pc:docMk/>
            <pc:sldMk cId="1263388481" sldId="2936"/>
            <ac:spMk id="15" creationId="{E103C933-7038-614B-9251-7A24B7AB1EF6}"/>
          </ac:spMkLst>
        </pc:spChg>
        <pc:grpChg chg="mod">
          <ac:chgData name="魏 星达" userId="ca17b13798aa44f7" providerId="LiveId" clId="{16173FD6-10DC-214F-811A-503FB6AB71F6}" dt="2021-11-01T06:53:00.595" v="2841"/>
          <ac:grpSpMkLst>
            <pc:docMk/>
            <pc:sldMk cId="1263388481" sldId="2936"/>
            <ac:grpSpMk id="16" creationId="{F236C311-D01D-C049-8827-6AFDD57250A9}"/>
          </ac:grpSpMkLst>
        </pc:grpChg>
      </pc:sldChg>
      <pc:sldChg chg="delSp modSp add mod delAnim">
        <pc:chgData name="魏 星达" userId="ca17b13798aa44f7" providerId="LiveId" clId="{16173FD6-10DC-214F-811A-503FB6AB71F6}" dt="2021-11-03T03:12:12.382" v="12321" actId="20577"/>
        <pc:sldMkLst>
          <pc:docMk/>
          <pc:sldMk cId="580214473" sldId="2937"/>
        </pc:sldMkLst>
        <pc:spChg chg="mod">
          <ac:chgData name="魏 星达" userId="ca17b13798aa44f7" providerId="LiveId" clId="{16173FD6-10DC-214F-811A-503FB6AB71F6}" dt="2021-11-03T03:12:12.382" v="12321" actId="20577"/>
          <ac:spMkLst>
            <pc:docMk/>
            <pc:sldMk cId="580214473" sldId="2937"/>
            <ac:spMk id="3" creationId="{B1A46908-2151-254B-AF5D-0C60C7644357}"/>
          </ac:spMkLst>
        </pc:spChg>
        <pc:spChg chg="del mod">
          <ac:chgData name="魏 星达" userId="ca17b13798aa44f7" providerId="LiveId" clId="{16173FD6-10DC-214F-811A-503FB6AB71F6}" dt="2021-11-01T06:58:58.419" v="2909" actId="478"/>
          <ac:spMkLst>
            <pc:docMk/>
            <pc:sldMk cId="580214473" sldId="2937"/>
            <ac:spMk id="17" creationId="{3B13E0B7-2C6E-6146-8AA0-F8BD4FA32BFE}"/>
          </ac:spMkLst>
        </pc:spChg>
      </pc:sldChg>
      <pc:sldChg chg="add">
        <pc:chgData name="魏 星达" userId="ca17b13798aa44f7" providerId="LiveId" clId="{16173FD6-10DC-214F-811A-503FB6AB71F6}" dt="2021-11-01T07:14:23.444" v="3718"/>
        <pc:sldMkLst>
          <pc:docMk/>
          <pc:sldMk cId="1488264585" sldId="2938"/>
        </pc:sldMkLst>
      </pc:sldChg>
      <pc:sldChg chg="addSp delSp modSp new mod addAnim delAnim modAnim modNotesTx">
        <pc:chgData name="魏 星达" userId="ca17b13798aa44f7" providerId="LiveId" clId="{16173FD6-10DC-214F-811A-503FB6AB71F6}" dt="2021-11-01T13:17:08.887" v="6642" actId="1076"/>
        <pc:sldMkLst>
          <pc:docMk/>
          <pc:sldMk cId="2450479695" sldId="2939"/>
        </pc:sldMkLst>
        <pc:spChg chg="mod">
          <ac:chgData name="魏 星达" userId="ca17b13798aa44f7" providerId="LiveId" clId="{16173FD6-10DC-214F-811A-503FB6AB71F6}" dt="2021-11-01T07:29:14.730" v="3886" actId="20577"/>
          <ac:spMkLst>
            <pc:docMk/>
            <pc:sldMk cId="2450479695" sldId="2939"/>
            <ac:spMk id="2" creationId="{20F42873-5FFE-8149-B9B5-27B4249BD328}"/>
          </ac:spMkLst>
        </pc:spChg>
        <pc:spChg chg="mod">
          <ac:chgData name="魏 星达" userId="ca17b13798aa44f7" providerId="LiveId" clId="{16173FD6-10DC-214F-811A-503FB6AB71F6}" dt="2021-11-01T07:38:42.379" v="4082" actId="207"/>
          <ac:spMkLst>
            <pc:docMk/>
            <pc:sldMk cId="2450479695" sldId="2939"/>
            <ac:spMk id="3" creationId="{542867F7-5E4E-014C-AED3-96B83E4C7F1C}"/>
          </ac:spMkLst>
        </pc:spChg>
        <pc:spChg chg="add mod">
          <ac:chgData name="魏 星达" userId="ca17b13798aa44f7" providerId="LiveId" clId="{16173FD6-10DC-214F-811A-503FB6AB71F6}" dt="2021-11-01T07:41:09.437" v="4128" actId="1076"/>
          <ac:spMkLst>
            <pc:docMk/>
            <pc:sldMk cId="2450479695" sldId="2939"/>
            <ac:spMk id="6" creationId="{7F58F45D-A555-354F-B262-CC65F7AF30C5}"/>
          </ac:spMkLst>
        </pc:spChg>
        <pc:spChg chg="add del mod">
          <ac:chgData name="魏 星达" userId="ca17b13798aa44f7" providerId="LiveId" clId="{16173FD6-10DC-214F-811A-503FB6AB71F6}" dt="2021-11-01T07:31:55.002" v="4054" actId="478"/>
          <ac:spMkLst>
            <pc:docMk/>
            <pc:sldMk cId="2450479695" sldId="2939"/>
            <ac:spMk id="8" creationId="{A26F6D26-8E48-D24F-AE4D-C6CE6FA8781F}"/>
          </ac:spMkLst>
        </pc:spChg>
        <pc:spChg chg="add mod">
          <ac:chgData name="魏 星达" userId="ca17b13798aa44f7" providerId="LiveId" clId="{16173FD6-10DC-214F-811A-503FB6AB71F6}" dt="2021-11-01T07:41:09.437" v="4128" actId="1076"/>
          <ac:spMkLst>
            <pc:docMk/>
            <pc:sldMk cId="2450479695" sldId="2939"/>
            <ac:spMk id="10" creationId="{E09AFB2E-B7BF-E54A-A45A-D39E346A619F}"/>
          </ac:spMkLst>
        </pc:spChg>
        <pc:spChg chg="add del">
          <ac:chgData name="魏 星达" userId="ca17b13798aa44f7" providerId="LiveId" clId="{16173FD6-10DC-214F-811A-503FB6AB71F6}" dt="2021-11-01T07:39:46.393" v="4084" actId="478"/>
          <ac:spMkLst>
            <pc:docMk/>
            <pc:sldMk cId="2450479695" sldId="2939"/>
            <ac:spMk id="11" creationId="{1805B7AF-21D4-8740-B882-38B016E41B05}"/>
          </ac:spMkLst>
        </pc:spChg>
        <pc:spChg chg="add mod">
          <ac:chgData name="魏 星达" userId="ca17b13798aa44f7" providerId="LiveId" clId="{16173FD6-10DC-214F-811A-503FB6AB71F6}" dt="2021-11-01T07:41:09.437" v="4128" actId="1076"/>
          <ac:spMkLst>
            <pc:docMk/>
            <pc:sldMk cId="2450479695" sldId="2939"/>
            <ac:spMk id="12" creationId="{0602EE2F-9B89-4644-9E32-8F9AC7EAF915}"/>
          </ac:spMkLst>
        </pc:spChg>
        <pc:spChg chg="add mod">
          <ac:chgData name="魏 星达" userId="ca17b13798aa44f7" providerId="LiveId" clId="{16173FD6-10DC-214F-811A-503FB6AB71F6}" dt="2021-11-01T13:14:04.972" v="6614" actId="1076"/>
          <ac:spMkLst>
            <pc:docMk/>
            <pc:sldMk cId="2450479695" sldId="2939"/>
            <ac:spMk id="13" creationId="{78E73B03-14F9-D448-8896-767686D7ABB8}"/>
          </ac:spMkLst>
        </pc:spChg>
        <pc:spChg chg="add del mod">
          <ac:chgData name="魏 星达" userId="ca17b13798aa44f7" providerId="LiveId" clId="{16173FD6-10DC-214F-811A-503FB6AB71F6}" dt="2021-11-01T07:42:23.718" v="4182"/>
          <ac:spMkLst>
            <pc:docMk/>
            <pc:sldMk cId="2450479695" sldId="2939"/>
            <ac:spMk id="14" creationId="{4D44A4B5-B571-984E-AC5B-5342E176080B}"/>
          </ac:spMkLst>
        </pc:spChg>
        <pc:spChg chg="add del mod">
          <ac:chgData name="魏 星达" userId="ca17b13798aa44f7" providerId="LiveId" clId="{16173FD6-10DC-214F-811A-503FB6AB71F6}" dt="2021-11-01T13:14:20.587" v="6617" actId="478"/>
          <ac:spMkLst>
            <pc:docMk/>
            <pc:sldMk cId="2450479695" sldId="2939"/>
            <ac:spMk id="15" creationId="{61D12C6D-69F4-414F-8AFD-DF81857FCAA0}"/>
          </ac:spMkLst>
        </pc:spChg>
        <pc:spChg chg="add mod">
          <ac:chgData name="魏 星达" userId="ca17b13798aa44f7" providerId="LiveId" clId="{16173FD6-10DC-214F-811A-503FB6AB71F6}" dt="2021-11-01T13:15:42.410" v="6623" actId="1076"/>
          <ac:spMkLst>
            <pc:docMk/>
            <pc:sldMk cId="2450479695" sldId="2939"/>
            <ac:spMk id="18" creationId="{82E4ED33-B2C8-AF4F-8349-A5B5EBA451F3}"/>
          </ac:spMkLst>
        </pc:spChg>
        <pc:spChg chg="add del mod">
          <ac:chgData name="魏 星达" userId="ca17b13798aa44f7" providerId="LiveId" clId="{16173FD6-10DC-214F-811A-503FB6AB71F6}" dt="2021-11-01T13:16:07.896" v="6629" actId="478"/>
          <ac:spMkLst>
            <pc:docMk/>
            <pc:sldMk cId="2450479695" sldId="2939"/>
            <ac:spMk id="19" creationId="{ABE61615-C9CC-BB4D-A9CB-D7A972FF9B61}"/>
          </ac:spMkLst>
        </pc:spChg>
        <pc:spChg chg="add mod">
          <ac:chgData name="魏 星达" userId="ca17b13798aa44f7" providerId="LiveId" clId="{16173FD6-10DC-214F-811A-503FB6AB71F6}" dt="2021-11-01T13:17:08.887" v="6642" actId="1076"/>
          <ac:spMkLst>
            <pc:docMk/>
            <pc:sldMk cId="2450479695" sldId="2939"/>
            <ac:spMk id="25" creationId="{998C3CFF-5633-D947-B4DC-755A1E92EC5E}"/>
          </ac:spMkLst>
        </pc:spChg>
        <pc:grpChg chg="add mod">
          <ac:chgData name="魏 星达" userId="ca17b13798aa44f7" providerId="LiveId" clId="{16173FD6-10DC-214F-811A-503FB6AB71F6}" dt="2021-11-01T13:16:48.121" v="6639" actId="1076"/>
          <ac:grpSpMkLst>
            <pc:docMk/>
            <pc:sldMk cId="2450479695" sldId="2939"/>
            <ac:grpSpMk id="24" creationId="{9616075C-3CE1-3340-80C4-E135034AFC3F}"/>
          </ac:grpSpMkLst>
        </pc:grpChg>
        <pc:graphicFrameChg chg="add mod modGraphic">
          <ac:chgData name="魏 星达" userId="ca17b13798aa44f7" providerId="LiveId" clId="{16173FD6-10DC-214F-811A-503FB6AB71F6}" dt="2021-11-01T07:41:09.437" v="4128" actId="1076"/>
          <ac:graphicFrameMkLst>
            <pc:docMk/>
            <pc:sldMk cId="2450479695" sldId="2939"/>
            <ac:graphicFrameMk id="5" creationId="{66E946FB-E01D-ED4D-BBBE-4D76DC801A6B}"/>
          </ac:graphicFrameMkLst>
        </pc:graphicFrameChg>
        <pc:graphicFrameChg chg="add del mod">
          <ac:chgData name="魏 星达" userId="ca17b13798aa44f7" providerId="LiveId" clId="{16173FD6-10DC-214F-811A-503FB6AB71F6}" dt="2021-11-01T07:31:55.002" v="4054" actId="478"/>
          <ac:graphicFrameMkLst>
            <pc:docMk/>
            <pc:sldMk cId="2450479695" sldId="2939"/>
            <ac:graphicFrameMk id="7" creationId="{AA34AA31-01C3-A84C-A19E-42AEA4BC1D64}"/>
          </ac:graphicFrameMkLst>
        </pc:graphicFrameChg>
        <pc:graphicFrameChg chg="add mod">
          <ac:chgData name="魏 星达" userId="ca17b13798aa44f7" providerId="LiveId" clId="{16173FD6-10DC-214F-811A-503FB6AB71F6}" dt="2021-11-01T07:41:09.437" v="4128" actId="1076"/>
          <ac:graphicFrameMkLst>
            <pc:docMk/>
            <pc:sldMk cId="2450479695" sldId="2939"/>
            <ac:graphicFrameMk id="9" creationId="{CBA9A4C9-49DA-D24D-8477-809CDCD704DF}"/>
          </ac:graphicFrameMkLst>
        </pc:graphicFrameChg>
        <pc:picChg chg="add del mod">
          <ac:chgData name="魏 星达" userId="ca17b13798aa44f7" providerId="LiveId" clId="{16173FD6-10DC-214F-811A-503FB6AB71F6}" dt="2021-11-01T13:16:00.472" v="6628" actId="478"/>
          <ac:picMkLst>
            <pc:docMk/>
            <pc:sldMk cId="2450479695" sldId="2939"/>
            <ac:picMk id="17" creationId="{47C7A53B-1E52-7743-B2CD-86EDC1ADD0E4}"/>
          </ac:picMkLst>
        </pc:picChg>
        <pc:cxnChg chg="add mod">
          <ac:chgData name="魏 星达" userId="ca17b13798aa44f7" providerId="LiveId" clId="{16173FD6-10DC-214F-811A-503FB6AB71F6}" dt="2021-11-01T13:16:24.800" v="6632" actId="692"/>
          <ac:cxnSpMkLst>
            <pc:docMk/>
            <pc:sldMk cId="2450479695" sldId="2939"/>
            <ac:cxnSpMk id="21" creationId="{ECC252ED-E684-8649-AE70-5CCDABB820E6}"/>
          </ac:cxnSpMkLst>
        </pc:cxnChg>
        <pc:cxnChg chg="add mod">
          <ac:chgData name="魏 星达" userId="ca17b13798aa44f7" providerId="LiveId" clId="{16173FD6-10DC-214F-811A-503FB6AB71F6}" dt="2021-11-01T13:16:37.405" v="6636" actId="1035"/>
          <ac:cxnSpMkLst>
            <pc:docMk/>
            <pc:sldMk cId="2450479695" sldId="2939"/>
            <ac:cxnSpMk id="22" creationId="{EE655B0F-CB14-7B42-B2FA-1C22911C6375}"/>
          </ac:cxnSpMkLst>
        </pc:cxnChg>
      </pc:sldChg>
      <pc:sldChg chg="modSp new del mod">
        <pc:chgData name="魏 星达" userId="ca17b13798aa44f7" providerId="LiveId" clId="{16173FD6-10DC-214F-811A-503FB6AB71F6}" dt="2021-11-01T13:18:15.047" v="6643" actId="2696"/>
        <pc:sldMkLst>
          <pc:docMk/>
          <pc:sldMk cId="1019522442" sldId="2940"/>
        </pc:sldMkLst>
        <pc:spChg chg="mod">
          <ac:chgData name="魏 星达" userId="ca17b13798aa44f7" providerId="LiveId" clId="{16173FD6-10DC-214F-811A-503FB6AB71F6}" dt="2021-11-01T07:42:10.196" v="4180"/>
          <ac:spMkLst>
            <pc:docMk/>
            <pc:sldMk cId="1019522442" sldId="2940"/>
            <ac:spMk id="2" creationId="{4C4F3594-2303-E845-8902-0913626404F1}"/>
          </ac:spMkLst>
        </pc:spChg>
        <pc:spChg chg="mod">
          <ac:chgData name="魏 星达" userId="ca17b13798aa44f7" providerId="LiveId" clId="{16173FD6-10DC-214F-811A-503FB6AB71F6}" dt="2021-11-01T09:07:16.881" v="5030" actId="20577"/>
          <ac:spMkLst>
            <pc:docMk/>
            <pc:sldMk cId="1019522442" sldId="2940"/>
            <ac:spMk id="3" creationId="{4271B9D1-EA99-004B-88CD-3F23AEB36ED4}"/>
          </ac:spMkLst>
        </pc:spChg>
      </pc:sldChg>
      <pc:sldChg chg="addSp delSp modSp new mod modNotesTx">
        <pc:chgData name="魏 星达" userId="ca17b13798aa44f7" providerId="LiveId" clId="{16173FD6-10DC-214F-811A-503FB6AB71F6}" dt="2021-11-01T13:43:43.340" v="7665" actId="20577"/>
        <pc:sldMkLst>
          <pc:docMk/>
          <pc:sldMk cId="556184300" sldId="2941"/>
        </pc:sldMkLst>
        <pc:spChg chg="mod">
          <ac:chgData name="魏 星达" userId="ca17b13798aa44f7" providerId="LiveId" clId="{16173FD6-10DC-214F-811A-503FB6AB71F6}" dt="2021-11-01T09:08:15.769" v="5052"/>
          <ac:spMkLst>
            <pc:docMk/>
            <pc:sldMk cId="556184300" sldId="2941"/>
            <ac:spMk id="2" creationId="{E532A407-7D9E-BC4E-9C3E-181BE65C769B}"/>
          </ac:spMkLst>
        </pc:spChg>
        <pc:spChg chg="mod">
          <ac:chgData name="魏 星达" userId="ca17b13798aa44f7" providerId="LiveId" clId="{16173FD6-10DC-214F-811A-503FB6AB71F6}" dt="2021-11-01T13:43:43.340" v="7665" actId="20577"/>
          <ac:spMkLst>
            <pc:docMk/>
            <pc:sldMk cId="556184300" sldId="2941"/>
            <ac:spMk id="3" creationId="{4058FC54-4DDF-C34C-8146-240C9CE33D45}"/>
          </ac:spMkLst>
        </pc:spChg>
        <pc:spChg chg="add del mod">
          <ac:chgData name="魏 星达" userId="ca17b13798aa44f7" providerId="LiveId" clId="{16173FD6-10DC-214F-811A-503FB6AB71F6}" dt="2021-11-01T09:09:15.282" v="5104" actId="478"/>
          <ac:spMkLst>
            <pc:docMk/>
            <pc:sldMk cId="556184300" sldId="2941"/>
            <ac:spMk id="5" creationId="{D4FCEB95-3E5D-7F4B-B6A8-26A886717EBB}"/>
          </ac:spMkLst>
        </pc:spChg>
        <pc:spChg chg="add mod">
          <ac:chgData name="魏 星达" userId="ca17b13798aa44f7" providerId="LiveId" clId="{16173FD6-10DC-214F-811A-503FB6AB71F6}" dt="2021-11-01T10:17:31.490" v="5480" actId="692"/>
          <ac:spMkLst>
            <pc:docMk/>
            <pc:sldMk cId="556184300" sldId="2941"/>
            <ac:spMk id="6" creationId="{01F9CC4E-6249-5648-8089-E9AE0288BB94}"/>
          </ac:spMkLst>
        </pc:spChg>
        <pc:spChg chg="add mod">
          <ac:chgData name="魏 星达" userId="ca17b13798aa44f7" providerId="LiveId" clId="{16173FD6-10DC-214F-811A-503FB6AB71F6}" dt="2021-11-01T09:10:02.719" v="5176" actId="1076"/>
          <ac:spMkLst>
            <pc:docMk/>
            <pc:sldMk cId="556184300" sldId="2941"/>
            <ac:spMk id="8" creationId="{8770991E-163C-7A4D-B328-F9D27955C64A}"/>
          </ac:spMkLst>
        </pc:spChg>
        <pc:spChg chg="add mod">
          <ac:chgData name="魏 星达" userId="ca17b13798aa44f7" providerId="LiveId" clId="{16173FD6-10DC-214F-811A-503FB6AB71F6}" dt="2021-11-01T10:17:54.638" v="5485" actId="207"/>
          <ac:spMkLst>
            <pc:docMk/>
            <pc:sldMk cId="556184300" sldId="2941"/>
            <ac:spMk id="9" creationId="{2D339B50-7BA2-154C-B8E4-7528254F7B2D}"/>
          </ac:spMkLst>
        </pc:spChg>
        <pc:graphicFrameChg chg="add mod">
          <ac:chgData name="魏 星达" userId="ca17b13798aa44f7" providerId="LiveId" clId="{16173FD6-10DC-214F-811A-503FB6AB71F6}" dt="2021-11-01T09:10:02.719" v="5176" actId="1076"/>
          <ac:graphicFrameMkLst>
            <pc:docMk/>
            <pc:sldMk cId="556184300" sldId="2941"/>
            <ac:graphicFrameMk id="7" creationId="{25FFDF0F-DEDE-AB4E-BD3B-377B81969795}"/>
          </ac:graphicFrameMkLst>
        </pc:graphicFrameChg>
      </pc:sldChg>
      <pc:sldChg chg="addSp delSp modSp add mod modAnim">
        <pc:chgData name="魏 星达" userId="ca17b13798aa44f7" providerId="LiveId" clId="{16173FD6-10DC-214F-811A-503FB6AB71F6}" dt="2021-11-01T12:48:32.542" v="6456" actId="20577"/>
        <pc:sldMkLst>
          <pc:docMk/>
          <pc:sldMk cId="654054709" sldId="2942"/>
        </pc:sldMkLst>
        <pc:spChg chg="del">
          <ac:chgData name="魏 星达" userId="ca17b13798aa44f7" providerId="LiveId" clId="{16173FD6-10DC-214F-811A-503FB6AB71F6}" dt="2021-11-01T09:12:11.780" v="5466" actId="478"/>
          <ac:spMkLst>
            <pc:docMk/>
            <pc:sldMk cId="654054709" sldId="2942"/>
            <ac:spMk id="3" creationId="{4058FC54-4DDF-C34C-8146-240C9CE33D45}"/>
          </ac:spMkLst>
        </pc:spChg>
        <pc:spChg chg="add del mod">
          <ac:chgData name="魏 星达" userId="ca17b13798aa44f7" providerId="LiveId" clId="{16173FD6-10DC-214F-811A-503FB6AB71F6}" dt="2021-11-01T12:48:18.781" v="6430" actId="478"/>
          <ac:spMkLst>
            <pc:docMk/>
            <pc:sldMk cId="654054709" sldId="2942"/>
            <ac:spMk id="6" creationId="{01F9CC4E-6249-5648-8089-E9AE0288BB94}"/>
          </ac:spMkLst>
        </pc:spChg>
        <pc:spChg chg="add del">
          <ac:chgData name="魏 星达" userId="ca17b13798aa44f7" providerId="LiveId" clId="{16173FD6-10DC-214F-811A-503FB6AB71F6}" dt="2021-11-01T09:12:22.498" v="5471" actId="478"/>
          <ac:spMkLst>
            <pc:docMk/>
            <pc:sldMk cId="654054709" sldId="2942"/>
            <ac:spMk id="8" creationId="{8770991E-163C-7A4D-B328-F9D27955C64A}"/>
          </ac:spMkLst>
        </pc:spChg>
        <pc:spChg chg="del mod">
          <ac:chgData name="魏 星达" userId="ca17b13798aa44f7" providerId="LiveId" clId="{16173FD6-10DC-214F-811A-503FB6AB71F6}" dt="2021-11-01T10:17:06.126" v="5477" actId="478"/>
          <ac:spMkLst>
            <pc:docMk/>
            <pc:sldMk cId="654054709" sldId="2942"/>
            <ac:spMk id="9" creationId="{2D339B50-7BA2-154C-B8E4-7528254F7B2D}"/>
          </ac:spMkLst>
        </pc:spChg>
        <pc:spChg chg="add del mod">
          <ac:chgData name="魏 星达" userId="ca17b13798aa44f7" providerId="LiveId" clId="{16173FD6-10DC-214F-811A-503FB6AB71F6}" dt="2021-11-01T09:12:13.280" v="5467" actId="478"/>
          <ac:spMkLst>
            <pc:docMk/>
            <pc:sldMk cId="654054709" sldId="2942"/>
            <ac:spMk id="10" creationId="{A28986BE-2BF8-704C-8165-FAB464E960B6}"/>
          </ac:spMkLst>
        </pc:spChg>
        <pc:spChg chg="add del mod">
          <ac:chgData name="魏 星达" userId="ca17b13798aa44f7" providerId="LiveId" clId="{16173FD6-10DC-214F-811A-503FB6AB71F6}" dt="2021-11-01T12:45:35.804" v="6353" actId="207"/>
          <ac:spMkLst>
            <pc:docMk/>
            <pc:sldMk cId="654054709" sldId="2942"/>
            <ac:spMk id="11" creationId="{4BF383E6-2550-3B4C-B185-3A827E56FC46}"/>
          </ac:spMkLst>
        </pc:spChg>
        <pc:spChg chg="add del mod">
          <ac:chgData name="魏 星达" userId="ca17b13798aa44f7" providerId="LiveId" clId="{16173FD6-10DC-214F-811A-503FB6AB71F6}" dt="2021-11-01T10:17:01.305" v="5476" actId="478"/>
          <ac:spMkLst>
            <pc:docMk/>
            <pc:sldMk cId="654054709" sldId="2942"/>
            <ac:spMk id="13" creationId="{DD50D398-45D1-4F45-A91F-4B7EBF766060}"/>
          </ac:spMkLst>
        </pc:spChg>
        <pc:spChg chg="add mod">
          <ac:chgData name="魏 星达" userId="ca17b13798aa44f7" providerId="LiveId" clId="{16173FD6-10DC-214F-811A-503FB6AB71F6}" dt="2021-11-01T12:48:21.971" v="6431" actId="1076"/>
          <ac:spMkLst>
            <pc:docMk/>
            <pc:sldMk cId="654054709" sldId="2942"/>
            <ac:spMk id="14" creationId="{27A5A150-A9A2-7243-81FD-7FE7F283C27C}"/>
          </ac:spMkLst>
        </pc:spChg>
        <pc:spChg chg="add mod">
          <ac:chgData name="魏 星达" userId="ca17b13798aa44f7" providerId="LiveId" clId="{16173FD6-10DC-214F-811A-503FB6AB71F6}" dt="2021-11-01T12:48:32.542" v="6456" actId="20577"/>
          <ac:spMkLst>
            <pc:docMk/>
            <pc:sldMk cId="654054709" sldId="2942"/>
            <ac:spMk id="17" creationId="{0037FA92-8F16-B841-8538-E253D51766C5}"/>
          </ac:spMkLst>
        </pc:spChg>
        <pc:graphicFrameChg chg="add del">
          <ac:chgData name="魏 星达" userId="ca17b13798aa44f7" providerId="LiveId" clId="{16173FD6-10DC-214F-811A-503FB6AB71F6}" dt="2021-11-01T09:12:22.498" v="5471" actId="478"/>
          <ac:graphicFrameMkLst>
            <pc:docMk/>
            <pc:sldMk cId="654054709" sldId="2942"/>
            <ac:graphicFrameMk id="7" creationId="{25FFDF0F-DEDE-AB4E-BD3B-377B81969795}"/>
          </ac:graphicFrameMkLst>
        </pc:graphicFrameChg>
        <pc:picChg chg="add mod">
          <ac:chgData name="魏 星达" userId="ca17b13798aa44f7" providerId="LiveId" clId="{16173FD6-10DC-214F-811A-503FB6AB71F6}" dt="2021-11-01T12:44:24.455" v="6199" actId="1076"/>
          <ac:picMkLst>
            <pc:docMk/>
            <pc:sldMk cId="654054709" sldId="2942"/>
            <ac:picMk id="16" creationId="{7CD2993D-7CA0-D64E-A101-73F47744C1E8}"/>
          </ac:picMkLst>
        </pc:picChg>
      </pc:sldChg>
      <pc:sldChg chg="addSp delSp modSp add mod modAnim">
        <pc:chgData name="魏 星达" userId="ca17b13798aa44f7" providerId="LiveId" clId="{16173FD6-10DC-214F-811A-503FB6AB71F6}" dt="2021-11-01T13:56:03.478" v="8312"/>
        <pc:sldMkLst>
          <pc:docMk/>
          <pc:sldMk cId="212648450" sldId="2943"/>
        </pc:sldMkLst>
        <pc:spChg chg="mod">
          <ac:chgData name="魏 星达" userId="ca17b13798aa44f7" providerId="LiveId" clId="{16173FD6-10DC-214F-811A-503FB6AB71F6}" dt="2021-11-01T12:43:33.266" v="6099" actId="20577"/>
          <ac:spMkLst>
            <pc:docMk/>
            <pc:sldMk cId="212648450" sldId="2943"/>
            <ac:spMk id="2" creationId="{E532A407-7D9E-BC4E-9C3E-181BE65C769B}"/>
          </ac:spMkLst>
        </pc:spChg>
        <pc:spChg chg="del">
          <ac:chgData name="魏 星达" userId="ca17b13798aa44f7" providerId="LiveId" clId="{16173FD6-10DC-214F-811A-503FB6AB71F6}" dt="2021-11-01T12:38:16.076" v="5589" actId="478"/>
          <ac:spMkLst>
            <pc:docMk/>
            <pc:sldMk cId="212648450" sldId="2943"/>
            <ac:spMk id="3" creationId="{4058FC54-4DDF-C34C-8146-240C9CE33D45}"/>
          </ac:spMkLst>
        </pc:spChg>
        <pc:spChg chg="del">
          <ac:chgData name="魏 星达" userId="ca17b13798aa44f7" providerId="LiveId" clId="{16173FD6-10DC-214F-811A-503FB6AB71F6}" dt="2021-11-01T12:38:25.538" v="5592" actId="478"/>
          <ac:spMkLst>
            <pc:docMk/>
            <pc:sldMk cId="212648450" sldId="2943"/>
            <ac:spMk id="6" creationId="{01F9CC4E-6249-5648-8089-E9AE0288BB94}"/>
          </ac:spMkLst>
        </pc:spChg>
        <pc:spChg chg="del">
          <ac:chgData name="魏 星达" userId="ca17b13798aa44f7" providerId="LiveId" clId="{16173FD6-10DC-214F-811A-503FB6AB71F6}" dt="2021-11-01T12:38:25.538" v="5592" actId="478"/>
          <ac:spMkLst>
            <pc:docMk/>
            <pc:sldMk cId="212648450" sldId="2943"/>
            <ac:spMk id="8" creationId="{8770991E-163C-7A4D-B328-F9D27955C64A}"/>
          </ac:spMkLst>
        </pc:spChg>
        <pc:spChg chg="del">
          <ac:chgData name="魏 星达" userId="ca17b13798aa44f7" providerId="LiveId" clId="{16173FD6-10DC-214F-811A-503FB6AB71F6}" dt="2021-11-01T12:38:16.076" v="5589" actId="478"/>
          <ac:spMkLst>
            <pc:docMk/>
            <pc:sldMk cId="212648450" sldId="2943"/>
            <ac:spMk id="9" creationId="{2D339B50-7BA2-154C-B8E4-7528254F7B2D}"/>
          </ac:spMkLst>
        </pc:spChg>
        <pc:spChg chg="add del mod">
          <ac:chgData name="魏 星达" userId="ca17b13798aa44f7" providerId="LiveId" clId="{16173FD6-10DC-214F-811A-503FB6AB71F6}" dt="2021-11-01T12:38:20.450" v="5591" actId="478"/>
          <ac:spMkLst>
            <pc:docMk/>
            <pc:sldMk cId="212648450" sldId="2943"/>
            <ac:spMk id="10" creationId="{AD0F6838-B1E6-304F-9F22-00C66352DBF6}"/>
          </ac:spMkLst>
        </pc:spChg>
        <pc:spChg chg="add mod">
          <ac:chgData name="魏 星达" userId="ca17b13798aa44f7" providerId="LiveId" clId="{16173FD6-10DC-214F-811A-503FB6AB71F6}" dt="2021-11-01T12:43:19.908" v="6084" actId="14100"/>
          <ac:spMkLst>
            <pc:docMk/>
            <pc:sldMk cId="212648450" sldId="2943"/>
            <ac:spMk id="11" creationId="{9324F25A-7BDE-9248-A443-E0FE5348D77D}"/>
          </ac:spMkLst>
        </pc:spChg>
        <pc:spChg chg="add mod">
          <ac:chgData name="魏 星达" userId="ca17b13798aa44f7" providerId="LiveId" clId="{16173FD6-10DC-214F-811A-503FB6AB71F6}" dt="2021-11-01T12:47:50.925" v="6427" actId="207"/>
          <ac:spMkLst>
            <pc:docMk/>
            <pc:sldMk cId="212648450" sldId="2943"/>
            <ac:spMk id="12" creationId="{CCF0937B-7EB7-A740-A8AB-4052ADC5CF1B}"/>
          </ac:spMkLst>
        </pc:spChg>
        <pc:spChg chg="add mod">
          <ac:chgData name="魏 星达" userId="ca17b13798aa44f7" providerId="LiveId" clId="{16173FD6-10DC-214F-811A-503FB6AB71F6}" dt="2021-11-01T12:43:43.503" v="6100" actId="1076"/>
          <ac:spMkLst>
            <pc:docMk/>
            <pc:sldMk cId="212648450" sldId="2943"/>
            <ac:spMk id="13" creationId="{52EEED1E-108B-CE41-AE15-CFCB99AEF0EA}"/>
          </ac:spMkLst>
        </pc:spChg>
        <pc:spChg chg="add del mod">
          <ac:chgData name="魏 星达" userId="ca17b13798aa44f7" providerId="LiveId" clId="{16173FD6-10DC-214F-811A-503FB6AB71F6}" dt="2021-11-01T13:56:03.478" v="8312"/>
          <ac:spMkLst>
            <pc:docMk/>
            <pc:sldMk cId="212648450" sldId="2943"/>
            <ac:spMk id="14" creationId="{3CF1E9B1-8D36-BD4D-BA85-64209A5EFBAC}"/>
          </ac:spMkLst>
        </pc:spChg>
        <pc:graphicFrameChg chg="del">
          <ac:chgData name="魏 星达" userId="ca17b13798aa44f7" providerId="LiveId" clId="{16173FD6-10DC-214F-811A-503FB6AB71F6}" dt="2021-11-01T12:38:25.538" v="5592" actId="478"/>
          <ac:graphicFrameMkLst>
            <pc:docMk/>
            <pc:sldMk cId="212648450" sldId="2943"/>
            <ac:graphicFrameMk id="7" creationId="{25FFDF0F-DEDE-AB4E-BD3B-377B81969795}"/>
          </ac:graphicFrameMkLst>
        </pc:graphicFrameChg>
      </pc:sldChg>
      <pc:sldChg chg="addSp delSp modSp new mod modAnim">
        <pc:chgData name="魏 星达" userId="ca17b13798aa44f7" providerId="LiveId" clId="{16173FD6-10DC-214F-811A-503FB6AB71F6}" dt="2021-11-01T13:05:17.796" v="6605"/>
        <pc:sldMkLst>
          <pc:docMk/>
          <pc:sldMk cId="1317111602" sldId="2944"/>
        </pc:sldMkLst>
        <pc:spChg chg="mod">
          <ac:chgData name="魏 星达" userId="ca17b13798aa44f7" providerId="LiveId" clId="{16173FD6-10DC-214F-811A-503FB6AB71F6}" dt="2021-11-01T12:44:53.322" v="6256" actId="20577"/>
          <ac:spMkLst>
            <pc:docMk/>
            <pc:sldMk cId="1317111602" sldId="2944"/>
            <ac:spMk id="2" creationId="{2E995D67-4E8C-CC4C-A11F-FF86F07D3B12}"/>
          </ac:spMkLst>
        </pc:spChg>
        <pc:spChg chg="mod">
          <ac:chgData name="魏 星达" userId="ca17b13798aa44f7" providerId="LiveId" clId="{16173FD6-10DC-214F-811A-503FB6AB71F6}" dt="2021-11-01T13:05:01.177" v="6602" actId="20577"/>
          <ac:spMkLst>
            <pc:docMk/>
            <pc:sldMk cId="1317111602" sldId="2944"/>
            <ac:spMk id="3" creationId="{D0BD536F-DDB7-A247-B60D-F87D60BB58AD}"/>
          </ac:spMkLst>
        </pc:spChg>
        <pc:spChg chg="add mod">
          <ac:chgData name="魏 星达" userId="ca17b13798aa44f7" providerId="LiveId" clId="{16173FD6-10DC-214F-811A-503FB6AB71F6}" dt="2021-11-01T13:04:49.582" v="6551" actId="1076"/>
          <ac:spMkLst>
            <pc:docMk/>
            <pc:sldMk cId="1317111602" sldId="2944"/>
            <ac:spMk id="5" creationId="{8801C440-318D-904C-8E07-3A5BA3F0E0A0}"/>
          </ac:spMkLst>
        </pc:spChg>
        <pc:spChg chg="add del mod">
          <ac:chgData name="魏 星达" userId="ca17b13798aa44f7" providerId="LiveId" clId="{16173FD6-10DC-214F-811A-503FB6AB71F6}" dt="2021-11-01T13:04:32.497" v="6548"/>
          <ac:spMkLst>
            <pc:docMk/>
            <pc:sldMk cId="1317111602" sldId="2944"/>
            <ac:spMk id="6" creationId="{290B1CBF-1C47-CE4B-B96C-C21AAC9BC9F3}"/>
          </ac:spMkLst>
        </pc:spChg>
        <pc:spChg chg="add mod">
          <ac:chgData name="魏 星达" userId="ca17b13798aa44f7" providerId="LiveId" clId="{16173FD6-10DC-214F-811A-503FB6AB71F6}" dt="2021-11-01T13:04:49.582" v="6551" actId="1076"/>
          <ac:spMkLst>
            <pc:docMk/>
            <pc:sldMk cId="1317111602" sldId="2944"/>
            <ac:spMk id="7" creationId="{9C319AE0-B10B-AB48-A48F-4845D2124DFC}"/>
          </ac:spMkLst>
        </pc:spChg>
      </pc:sldChg>
      <pc:sldChg chg="add del">
        <pc:chgData name="魏 星达" userId="ca17b13798aa44f7" providerId="LiveId" clId="{16173FD6-10DC-214F-811A-503FB6AB71F6}" dt="2021-11-01T12:48:15.563" v="6429"/>
        <pc:sldMkLst>
          <pc:docMk/>
          <pc:sldMk cId="1605011892" sldId="2945"/>
        </pc:sldMkLst>
      </pc:sldChg>
      <pc:sldChg chg="modSp new mod">
        <pc:chgData name="魏 星达" userId="ca17b13798aa44f7" providerId="LiveId" clId="{16173FD6-10DC-214F-811A-503FB6AB71F6}" dt="2021-11-08T09:11:58.054" v="13628" actId="20577"/>
        <pc:sldMkLst>
          <pc:docMk/>
          <pc:sldMk cId="4088094031" sldId="2945"/>
        </pc:sldMkLst>
        <pc:spChg chg="mod">
          <ac:chgData name="魏 星达" userId="ca17b13798aa44f7" providerId="LiveId" clId="{16173FD6-10DC-214F-811A-503FB6AB71F6}" dt="2021-11-01T13:18:26.987" v="6645"/>
          <ac:spMkLst>
            <pc:docMk/>
            <pc:sldMk cId="4088094031" sldId="2945"/>
            <ac:spMk id="2" creationId="{D452F678-A1FC-2746-89A7-160295E97AA2}"/>
          </ac:spMkLst>
        </pc:spChg>
        <pc:spChg chg="mod">
          <ac:chgData name="魏 星达" userId="ca17b13798aa44f7" providerId="LiveId" clId="{16173FD6-10DC-214F-811A-503FB6AB71F6}" dt="2021-11-08T09:11:58.054" v="13628" actId="20577"/>
          <ac:spMkLst>
            <pc:docMk/>
            <pc:sldMk cId="4088094031" sldId="2945"/>
            <ac:spMk id="3" creationId="{7423A59F-8F90-634A-A4F4-E8DC7C341384}"/>
          </ac:spMkLst>
        </pc:spChg>
      </pc:sldChg>
      <pc:sldChg chg="addSp modSp add mod modAnim">
        <pc:chgData name="魏 星达" userId="ca17b13798aa44f7" providerId="LiveId" clId="{16173FD6-10DC-214F-811A-503FB6AB71F6}" dt="2021-11-01T13:22:48.031" v="7067" actId="20577"/>
        <pc:sldMkLst>
          <pc:docMk/>
          <pc:sldMk cId="1274778692" sldId="2946"/>
        </pc:sldMkLst>
        <pc:spChg chg="mod">
          <ac:chgData name="魏 星达" userId="ca17b13798aa44f7" providerId="LiveId" clId="{16173FD6-10DC-214F-811A-503FB6AB71F6}" dt="2021-11-01T13:22:48.031" v="7067" actId="20577"/>
          <ac:spMkLst>
            <pc:docMk/>
            <pc:sldMk cId="1274778692" sldId="2946"/>
            <ac:spMk id="2" creationId="{D452F678-A1FC-2746-89A7-160295E97AA2}"/>
          </ac:spMkLst>
        </pc:spChg>
        <pc:spChg chg="mod">
          <ac:chgData name="魏 星达" userId="ca17b13798aa44f7" providerId="LiveId" clId="{16173FD6-10DC-214F-811A-503FB6AB71F6}" dt="2021-11-01T13:21:34.864" v="6940" actId="20577"/>
          <ac:spMkLst>
            <pc:docMk/>
            <pc:sldMk cId="1274778692" sldId="2946"/>
            <ac:spMk id="3" creationId="{7423A59F-8F90-634A-A4F4-E8DC7C341384}"/>
          </ac:spMkLst>
        </pc:spChg>
        <pc:spChg chg="add mod">
          <ac:chgData name="魏 星达" userId="ca17b13798aa44f7" providerId="LiveId" clId="{16173FD6-10DC-214F-811A-503FB6AB71F6}" dt="2021-11-01T13:22:28.073" v="7062" actId="207"/>
          <ac:spMkLst>
            <pc:docMk/>
            <pc:sldMk cId="1274778692" sldId="2946"/>
            <ac:spMk id="5" creationId="{860DBA32-E98E-C846-8451-813E374D7064}"/>
          </ac:spMkLst>
        </pc:spChg>
        <pc:spChg chg="add mod">
          <ac:chgData name="魏 星达" userId="ca17b13798aa44f7" providerId="LiveId" clId="{16173FD6-10DC-214F-811A-503FB6AB71F6}" dt="2021-11-01T13:22:35.691" v="7063"/>
          <ac:spMkLst>
            <pc:docMk/>
            <pc:sldMk cId="1274778692" sldId="2946"/>
            <ac:spMk id="6" creationId="{D638DAE2-F218-604B-8996-6B40234BA235}"/>
          </ac:spMkLst>
        </pc:spChg>
      </pc:sldChg>
      <pc:sldChg chg="addSp delSp modSp add mod delAnim modAnim">
        <pc:chgData name="魏 星达" userId="ca17b13798aa44f7" providerId="LiveId" clId="{16173FD6-10DC-214F-811A-503FB6AB71F6}" dt="2021-11-01T13:25:35.500" v="7099" actId="1076"/>
        <pc:sldMkLst>
          <pc:docMk/>
          <pc:sldMk cId="3331281660" sldId="2947"/>
        </pc:sldMkLst>
        <pc:spChg chg="mod">
          <ac:chgData name="魏 星达" userId="ca17b13798aa44f7" providerId="LiveId" clId="{16173FD6-10DC-214F-811A-503FB6AB71F6}" dt="2021-11-01T13:23:03.598" v="7083" actId="20577"/>
          <ac:spMkLst>
            <pc:docMk/>
            <pc:sldMk cId="3331281660" sldId="2947"/>
            <ac:spMk id="3" creationId="{7423A59F-8F90-634A-A4F4-E8DC7C341384}"/>
          </ac:spMkLst>
        </pc:spChg>
        <pc:spChg chg="del">
          <ac:chgData name="魏 星达" userId="ca17b13798aa44f7" providerId="LiveId" clId="{16173FD6-10DC-214F-811A-503FB6AB71F6}" dt="2021-11-01T13:22:42.894" v="7065" actId="478"/>
          <ac:spMkLst>
            <pc:docMk/>
            <pc:sldMk cId="3331281660" sldId="2947"/>
            <ac:spMk id="5" creationId="{860DBA32-E98E-C846-8451-813E374D7064}"/>
          </ac:spMkLst>
        </pc:spChg>
        <pc:spChg chg="del">
          <ac:chgData name="魏 星达" userId="ca17b13798aa44f7" providerId="LiveId" clId="{16173FD6-10DC-214F-811A-503FB6AB71F6}" dt="2021-11-01T13:22:42.894" v="7065" actId="478"/>
          <ac:spMkLst>
            <pc:docMk/>
            <pc:sldMk cId="3331281660" sldId="2947"/>
            <ac:spMk id="6" creationId="{D638DAE2-F218-604B-8996-6B40234BA235}"/>
          </ac:spMkLst>
        </pc:spChg>
        <pc:spChg chg="add del mod">
          <ac:chgData name="魏 星达" userId="ca17b13798aa44f7" providerId="LiveId" clId="{16173FD6-10DC-214F-811A-503FB6AB71F6}" dt="2021-11-01T13:23:58.033" v="7086" actId="478"/>
          <ac:spMkLst>
            <pc:docMk/>
            <pc:sldMk cId="3331281660" sldId="2947"/>
            <ac:spMk id="7" creationId="{AE47DA7D-B333-934A-8717-86A7372092F7}"/>
          </ac:spMkLst>
        </pc:spChg>
        <pc:spChg chg="add mod">
          <ac:chgData name="魏 星达" userId="ca17b13798aa44f7" providerId="LiveId" clId="{16173FD6-10DC-214F-811A-503FB6AB71F6}" dt="2021-11-01T13:25:32.803" v="7098" actId="113"/>
          <ac:spMkLst>
            <pc:docMk/>
            <pc:sldMk cId="3331281660" sldId="2947"/>
            <ac:spMk id="8" creationId="{A7436AA3-EA6B-5644-8843-F30AD45FA6F4}"/>
          </ac:spMkLst>
        </pc:spChg>
        <pc:spChg chg="add mod">
          <ac:chgData name="魏 星达" userId="ca17b13798aa44f7" providerId="LiveId" clId="{16173FD6-10DC-214F-811A-503FB6AB71F6}" dt="2021-11-01T13:25:35.500" v="7099" actId="1076"/>
          <ac:spMkLst>
            <pc:docMk/>
            <pc:sldMk cId="3331281660" sldId="2947"/>
            <ac:spMk id="9" creationId="{1475B7DC-86BD-C64F-8F49-943F55C8EFE7}"/>
          </ac:spMkLst>
        </pc:spChg>
      </pc:sldChg>
      <pc:sldChg chg="addSp modSp new mod modNotesTx">
        <pc:chgData name="魏 星达" userId="ca17b13798aa44f7" providerId="LiveId" clId="{16173FD6-10DC-214F-811A-503FB6AB71F6}" dt="2021-11-01T13:36:07.802" v="7353" actId="20577"/>
        <pc:sldMkLst>
          <pc:docMk/>
          <pc:sldMk cId="2492821873" sldId="2948"/>
        </pc:sldMkLst>
        <pc:spChg chg="mod">
          <ac:chgData name="魏 星达" userId="ca17b13798aa44f7" providerId="LiveId" clId="{16173FD6-10DC-214F-811A-503FB6AB71F6}" dt="2021-11-01T13:26:07.202" v="7138" actId="20577"/>
          <ac:spMkLst>
            <pc:docMk/>
            <pc:sldMk cId="2492821873" sldId="2948"/>
            <ac:spMk id="2" creationId="{41614A3A-A046-9D49-899A-9DBAC0C5808C}"/>
          </ac:spMkLst>
        </pc:spChg>
        <pc:spChg chg="mod">
          <ac:chgData name="魏 星达" userId="ca17b13798aa44f7" providerId="LiveId" clId="{16173FD6-10DC-214F-811A-503FB6AB71F6}" dt="2021-11-01T13:35:45.485" v="7280" actId="166"/>
          <ac:spMkLst>
            <pc:docMk/>
            <pc:sldMk cId="2492821873" sldId="2948"/>
            <ac:spMk id="3" creationId="{3A9C893D-06BB-3B40-9BB8-04B4148C83E2}"/>
          </ac:spMkLst>
        </pc:spChg>
        <pc:picChg chg="add mod">
          <ac:chgData name="魏 星达" userId="ca17b13798aa44f7" providerId="LiveId" clId="{16173FD6-10DC-214F-811A-503FB6AB71F6}" dt="2021-11-01T13:35:52.153" v="7281" actId="1076"/>
          <ac:picMkLst>
            <pc:docMk/>
            <pc:sldMk cId="2492821873" sldId="2948"/>
            <ac:picMk id="2050" creationId="{979AC4A0-557E-DD4A-B01A-A777911E79A7}"/>
          </ac:picMkLst>
        </pc:picChg>
        <pc:picChg chg="add mod">
          <ac:chgData name="魏 星达" userId="ca17b13798aa44f7" providerId="LiveId" clId="{16173FD6-10DC-214F-811A-503FB6AB71F6}" dt="2021-11-01T13:35:52.153" v="7281" actId="1076"/>
          <ac:picMkLst>
            <pc:docMk/>
            <pc:sldMk cId="2492821873" sldId="2948"/>
            <ac:picMk id="2052" creationId="{E3E27C39-F15A-B641-B63B-6403FBA625E2}"/>
          </ac:picMkLst>
        </pc:picChg>
        <pc:picChg chg="add mod">
          <ac:chgData name="魏 星达" userId="ca17b13798aa44f7" providerId="LiveId" clId="{16173FD6-10DC-214F-811A-503FB6AB71F6}" dt="2021-11-01T13:35:39.737" v="7279" actId="1076"/>
          <ac:picMkLst>
            <pc:docMk/>
            <pc:sldMk cId="2492821873" sldId="2948"/>
            <ac:picMk id="2054" creationId="{AF7FAF28-5615-4449-835C-90FAC56605DB}"/>
          </ac:picMkLst>
        </pc:picChg>
        <pc:picChg chg="add mod">
          <ac:chgData name="魏 星达" userId="ca17b13798aa44f7" providerId="LiveId" clId="{16173FD6-10DC-214F-811A-503FB6AB71F6}" dt="2021-11-01T13:35:39.737" v="7279" actId="1076"/>
          <ac:picMkLst>
            <pc:docMk/>
            <pc:sldMk cId="2492821873" sldId="2948"/>
            <ac:picMk id="2056" creationId="{12A0AAEF-3E2C-C34F-8997-97D85251A87B}"/>
          </ac:picMkLst>
        </pc:picChg>
      </pc:sldChg>
      <pc:sldChg chg="addSp modSp new mod">
        <pc:chgData name="魏 星达" userId="ca17b13798aa44f7" providerId="LiveId" clId="{16173FD6-10DC-214F-811A-503FB6AB71F6}" dt="2021-11-03T03:20:31.758" v="12970" actId="20577"/>
        <pc:sldMkLst>
          <pc:docMk/>
          <pc:sldMk cId="2290239458" sldId="2949"/>
        </pc:sldMkLst>
        <pc:spChg chg="mod">
          <ac:chgData name="魏 星达" userId="ca17b13798aa44f7" providerId="LiveId" clId="{16173FD6-10DC-214F-811A-503FB6AB71F6}" dt="2021-11-01T13:49:56.066" v="7870" actId="20577"/>
          <ac:spMkLst>
            <pc:docMk/>
            <pc:sldMk cId="2290239458" sldId="2949"/>
            <ac:spMk id="2" creationId="{59E5323B-7AA5-604A-A2B8-07A4A79860D4}"/>
          </ac:spMkLst>
        </pc:spChg>
        <pc:spChg chg="mod">
          <ac:chgData name="魏 星达" userId="ca17b13798aa44f7" providerId="LiveId" clId="{16173FD6-10DC-214F-811A-503FB6AB71F6}" dt="2021-11-03T03:20:31.758" v="12970" actId="20577"/>
          <ac:spMkLst>
            <pc:docMk/>
            <pc:sldMk cId="2290239458" sldId="2949"/>
            <ac:spMk id="3" creationId="{FE4734FC-38D3-6645-B700-8F2CFD539372}"/>
          </ac:spMkLst>
        </pc:spChg>
        <pc:picChg chg="add mod">
          <ac:chgData name="魏 星达" userId="ca17b13798aa44f7" providerId="LiveId" clId="{16173FD6-10DC-214F-811A-503FB6AB71F6}" dt="2021-11-01T13:56:34.066" v="8317" actId="1076"/>
          <ac:picMkLst>
            <pc:docMk/>
            <pc:sldMk cId="2290239458" sldId="2949"/>
            <ac:picMk id="5" creationId="{E211043D-F970-5145-91B5-726F8F919983}"/>
          </ac:picMkLst>
        </pc:picChg>
      </pc:sldChg>
      <pc:sldChg chg="modSp add mod">
        <pc:chgData name="魏 星达" userId="ca17b13798aa44f7" providerId="LiveId" clId="{16173FD6-10DC-214F-811A-503FB6AB71F6}" dt="2021-11-03T04:03:25.428" v="13390" actId="948"/>
        <pc:sldMkLst>
          <pc:docMk/>
          <pc:sldMk cId="2676523258" sldId="2950"/>
        </pc:sldMkLst>
        <pc:spChg chg="mod">
          <ac:chgData name="魏 星达" userId="ca17b13798aa44f7" providerId="LiveId" clId="{16173FD6-10DC-214F-811A-503FB6AB71F6}" dt="2021-11-03T04:03:25.428" v="13390" actId="948"/>
          <ac:spMkLst>
            <pc:docMk/>
            <pc:sldMk cId="2676523258" sldId="2950"/>
            <ac:spMk id="5" creationId="{375403D9-9667-EA4B-986A-9CD8EA818815}"/>
          </ac:spMkLst>
        </pc:spChg>
      </pc:sldChg>
      <pc:sldChg chg="modSp add del mod">
        <pc:chgData name="魏 星达" userId="ca17b13798aa44f7" providerId="LiveId" clId="{16173FD6-10DC-214F-811A-503FB6AB71F6}" dt="2021-11-08T09:12:25.772" v="13630" actId="2696"/>
        <pc:sldMkLst>
          <pc:docMk/>
          <pc:sldMk cId="3466176738" sldId="2951"/>
        </pc:sldMkLst>
        <pc:spChg chg="mod">
          <ac:chgData name="魏 星达" userId="ca17b13798aa44f7" providerId="LiveId" clId="{16173FD6-10DC-214F-811A-503FB6AB71F6}" dt="2021-11-02T12:35:43.152" v="8939" actId="20577"/>
          <ac:spMkLst>
            <pc:docMk/>
            <pc:sldMk cId="3466176738" sldId="2951"/>
            <ac:spMk id="5" creationId="{375403D9-9667-EA4B-986A-9CD8EA818815}"/>
          </ac:spMkLst>
        </pc:spChg>
      </pc:sldChg>
      <pc:sldChg chg="addSp delSp modSp new mod delAnim modAnim">
        <pc:chgData name="魏 星达" userId="ca17b13798aa44f7" providerId="LiveId" clId="{16173FD6-10DC-214F-811A-503FB6AB71F6}" dt="2021-11-03T03:22:04.990" v="13058" actId="20577"/>
        <pc:sldMkLst>
          <pc:docMk/>
          <pc:sldMk cId="4055535340" sldId="2952"/>
        </pc:sldMkLst>
        <pc:spChg chg="mod">
          <ac:chgData name="魏 星达" userId="ca17b13798aa44f7" providerId="LiveId" clId="{16173FD6-10DC-214F-811A-503FB6AB71F6}" dt="2021-11-02T12:52:21.561" v="9731" actId="400"/>
          <ac:spMkLst>
            <pc:docMk/>
            <pc:sldMk cId="4055535340" sldId="2952"/>
            <ac:spMk id="2" creationId="{554EB3FB-B4E5-DA4C-9B74-88BE0E143DE4}"/>
          </ac:spMkLst>
        </pc:spChg>
        <pc:spChg chg="mod">
          <ac:chgData name="魏 星达" userId="ca17b13798aa44f7" providerId="LiveId" clId="{16173FD6-10DC-214F-811A-503FB6AB71F6}" dt="2021-11-02T13:11:24.894" v="9922" actId="20577"/>
          <ac:spMkLst>
            <pc:docMk/>
            <pc:sldMk cId="4055535340" sldId="2952"/>
            <ac:spMk id="3" creationId="{BD0FC44C-307D-CE46-B070-E76DC23F4AE9}"/>
          </ac:spMkLst>
        </pc:spChg>
        <pc:spChg chg="add mod">
          <ac:chgData name="魏 星达" userId="ca17b13798aa44f7" providerId="LiveId" clId="{16173FD6-10DC-214F-811A-503FB6AB71F6}" dt="2021-11-02T12:59:36.398" v="9812" actId="20577"/>
          <ac:spMkLst>
            <pc:docMk/>
            <pc:sldMk cId="4055535340" sldId="2952"/>
            <ac:spMk id="5" creationId="{F9B27B09-EF7E-6C4B-961E-82D2D296C3A8}"/>
          </ac:spMkLst>
        </pc:spChg>
        <pc:spChg chg="add del mod">
          <ac:chgData name="魏 星达" userId="ca17b13798aa44f7" providerId="LiveId" clId="{16173FD6-10DC-214F-811A-503FB6AB71F6}" dt="2021-11-02T12:44:35.240" v="9383" actId="478"/>
          <ac:spMkLst>
            <pc:docMk/>
            <pc:sldMk cId="4055535340" sldId="2952"/>
            <ac:spMk id="6" creationId="{59007161-2769-774D-A0E9-195C5913F974}"/>
          </ac:spMkLst>
        </pc:spChg>
        <pc:spChg chg="add mod">
          <ac:chgData name="魏 星达" userId="ca17b13798aa44f7" providerId="LiveId" clId="{16173FD6-10DC-214F-811A-503FB6AB71F6}" dt="2021-11-03T03:22:04.990" v="13058" actId="20577"/>
          <ac:spMkLst>
            <pc:docMk/>
            <pc:sldMk cId="4055535340" sldId="2952"/>
            <ac:spMk id="7" creationId="{96254801-3586-764A-8488-363E833C6E5C}"/>
          </ac:spMkLst>
        </pc:spChg>
        <pc:spChg chg="add mod">
          <ac:chgData name="魏 星达" userId="ca17b13798aa44f7" providerId="LiveId" clId="{16173FD6-10DC-214F-811A-503FB6AB71F6}" dt="2021-11-02T12:51:46.519" v="9725" actId="207"/>
          <ac:spMkLst>
            <pc:docMk/>
            <pc:sldMk cId="4055535340" sldId="2952"/>
            <ac:spMk id="8" creationId="{91E30C27-68F0-B54D-A968-9DC887294C75}"/>
          </ac:spMkLst>
        </pc:spChg>
        <pc:spChg chg="add mod">
          <ac:chgData name="魏 星达" userId="ca17b13798aa44f7" providerId="LiveId" clId="{16173FD6-10DC-214F-811A-503FB6AB71F6}" dt="2021-11-02T12:52:43.555" v="9736" actId="207"/>
          <ac:spMkLst>
            <pc:docMk/>
            <pc:sldMk cId="4055535340" sldId="2952"/>
            <ac:spMk id="9" creationId="{B4CA9640-AFD7-E54E-A40F-8904ED10879C}"/>
          </ac:spMkLst>
        </pc:spChg>
        <pc:spChg chg="add mod">
          <ac:chgData name="魏 星达" userId="ca17b13798aa44f7" providerId="LiveId" clId="{16173FD6-10DC-214F-811A-503FB6AB71F6}" dt="2021-11-02T12:51:01.589" v="9652" actId="1076"/>
          <ac:spMkLst>
            <pc:docMk/>
            <pc:sldMk cId="4055535340" sldId="2952"/>
            <ac:spMk id="10" creationId="{DBB1834B-2E57-5645-9549-A55873424D66}"/>
          </ac:spMkLst>
        </pc:spChg>
        <pc:spChg chg="add mod">
          <ac:chgData name="魏 星达" userId="ca17b13798aa44f7" providerId="LiveId" clId="{16173FD6-10DC-214F-811A-503FB6AB71F6}" dt="2021-11-02T12:52:57.957" v="9746" actId="207"/>
          <ac:spMkLst>
            <pc:docMk/>
            <pc:sldMk cId="4055535340" sldId="2952"/>
            <ac:spMk id="11" creationId="{36A97455-A64D-1A40-A45A-508E208E540A}"/>
          </ac:spMkLst>
        </pc:spChg>
        <pc:grpChg chg="add">
          <ac:chgData name="魏 星达" userId="ca17b13798aa44f7" providerId="LiveId" clId="{16173FD6-10DC-214F-811A-503FB6AB71F6}" dt="2021-11-02T12:53:28.036" v="9747" actId="164"/>
          <ac:grpSpMkLst>
            <pc:docMk/>
            <pc:sldMk cId="4055535340" sldId="2952"/>
            <ac:grpSpMk id="12" creationId="{9ECBCDBA-CA8E-B541-AD69-ABDB79997D1C}"/>
          </ac:grpSpMkLst>
        </pc:grpChg>
        <pc:picChg chg="add mod">
          <ac:chgData name="魏 星达" userId="ca17b13798aa44f7" providerId="LiveId" clId="{16173FD6-10DC-214F-811A-503FB6AB71F6}" dt="2021-11-02T12:52:38.262" v="9734" actId="1076"/>
          <ac:picMkLst>
            <pc:docMk/>
            <pc:sldMk cId="4055535340" sldId="2952"/>
            <ac:picMk id="1026" creationId="{6C431363-046A-EA48-BD43-CBF9DB853370}"/>
          </ac:picMkLst>
        </pc:picChg>
      </pc:sldChg>
      <pc:sldChg chg="addSp modSp new mod">
        <pc:chgData name="魏 星达" userId="ca17b13798aa44f7" providerId="LiveId" clId="{16173FD6-10DC-214F-811A-503FB6AB71F6}" dt="2021-11-02T13:11:28.683" v="9924" actId="20577"/>
        <pc:sldMkLst>
          <pc:docMk/>
          <pc:sldMk cId="1075423221" sldId="2953"/>
        </pc:sldMkLst>
        <pc:spChg chg="mod">
          <ac:chgData name="魏 星达" userId="ca17b13798aa44f7" providerId="LiveId" clId="{16173FD6-10DC-214F-811A-503FB6AB71F6}" dt="2021-11-02T12:52:02.900" v="9728"/>
          <ac:spMkLst>
            <pc:docMk/>
            <pc:sldMk cId="1075423221" sldId="2953"/>
            <ac:spMk id="2" creationId="{0BFB0494-8162-BE46-BE69-A34DCD222B33}"/>
          </ac:spMkLst>
        </pc:spChg>
        <pc:spChg chg="mod">
          <ac:chgData name="魏 星达" userId="ca17b13798aa44f7" providerId="LiveId" clId="{16173FD6-10DC-214F-811A-503FB6AB71F6}" dt="2021-11-02T13:11:28.683" v="9924" actId="20577"/>
          <ac:spMkLst>
            <pc:docMk/>
            <pc:sldMk cId="1075423221" sldId="2953"/>
            <ac:spMk id="3" creationId="{AF381D19-5D72-EA41-BB39-D0B83D730008}"/>
          </ac:spMkLst>
        </pc:spChg>
        <pc:spChg chg="add mod">
          <ac:chgData name="魏 星达" userId="ca17b13798aa44f7" providerId="LiveId" clId="{16173FD6-10DC-214F-811A-503FB6AB71F6}" dt="2021-11-02T13:05:50.469" v="9893" actId="1076"/>
          <ac:spMkLst>
            <pc:docMk/>
            <pc:sldMk cId="1075423221" sldId="2953"/>
            <ac:spMk id="5" creationId="{75818E81-95AE-AD44-915F-F4A1B34C5421}"/>
          </ac:spMkLst>
        </pc:spChg>
        <pc:spChg chg="add mod">
          <ac:chgData name="魏 星达" userId="ca17b13798aa44f7" providerId="LiveId" clId="{16173FD6-10DC-214F-811A-503FB6AB71F6}" dt="2021-11-02T13:05:58.384" v="9894" actId="1076"/>
          <ac:spMkLst>
            <pc:docMk/>
            <pc:sldMk cId="1075423221" sldId="2953"/>
            <ac:spMk id="8" creationId="{C2A626BF-C958-054F-9AE9-E750486E5CAA}"/>
          </ac:spMkLst>
        </pc:spChg>
        <pc:spChg chg="add mod">
          <ac:chgData name="魏 星达" userId="ca17b13798aa44f7" providerId="LiveId" clId="{16173FD6-10DC-214F-811A-503FB6AB71F6}" dt="2021-11-02T13:06:19.817" v="9896" actId="1076"/>
          <ac:spMkLst>
            <pc:docMk/>
            <pc:sldMk cId="1075423221" sldId="2953"/>
            <ac:spMk id="9" creationId="{60F61E52-0930-5746-8BA9-C309AACE7D14}"/>
          </ac:spMkLst>
        </pc:spChg>
        <pc:picChg chg="add mod">
          <ac:chgData name="魏 星达" userId="ca17b13798aa44f7" providerId="LiveId" clId="{16173FD6-10DC-214F-811A-503FB6AB71F6}" dt="2021-11-02T13:04:13.659" v="9836" actId="1076"/>
          <ac:picMkLst>
            <pc:docMk/>
            <pc:sldMk cId="1075423221" sldId="2953"/>
            <ac:picMk id="7" creationId="{D92707A8-3D42-5745-BCD1-E3542BE63BA3}"/>
          </ac:picMkLst>
        </pc:picChg>
      </pc:sldChg>
      <pc:sldChg chg="addSp delSp modSp add mod">
        <pc:chgData name="魏 星达" userId="ca17b13798aa44f7" providerId="LiveId" clId="{16173FD6-10DC-214F-811A-503FB6AB71F6}" dt="2021-11-03T03:22:22.016" v="13066" actId="20577"/>
        <pc:sldMkLst>
          <pc:docMk/>
          <pc:sldMk cId="2588560745" sldId="2954"/>
        </pc:sldMkLst>
        <pc:spChg chg="mod">
          <ac:chgData name="魏 星达" userId="ca17b13798aa44f7" providerId="LiveId" clId="{16173FD6-10DC-214F-811A-503FB6AB71F6}" dt="2021-11-03T03:22:22.016" v="13066" actId="20577"/>
          <ac:spMkLst>
            <pc:docMk/>
            <pc:sldMk cId="2588560745" sldId="2954"/>
            <ac:spMk id="3" creationId="{AF381D19-5D72-EA41-BB39-D0B83D730008}"/>
          </ac:spMkLst>
        </pc:spChg>
        <pc:spChg chg="mod">
          <ac:chgData name="魏 星达" userId="ca17b13798aa44f7" providerId="LiveId" clId="{16173FD6-10DC-214F-811A-503FB6AB71F6}" dt="2021-11-02T13:04:58.479" v="9878" actId="1076"/>
          <ac:spMkLst>
            <pc:docMk/>
            <pc:sldMk cId="2588560745" sldId="2954"/>
            <ac:spMk id="5" creationId="{75818E81-95AE-AD44-915F-F4A1B34C5421}"/>
          </ac:spMkLst>
        </pc:spChg>
        <pc:spChg chg="add mod">
          <ac:chgData name="魏 星达" userId="ca17b13798aa44f7" providerId="LiveId" clId="{16173FD6-10DC-214F-811A-503FB6AB71F6}" dt="2021-11-02T13:09:15.408" v="9903" actId="1076"/>
          <ac:spMkLst>
            <pc:docMk/>
            <pc:sldMk cId="2588560745" sldId="2954"/>
            <ac:spMk id="8" creationId="{3B427294-24A1-9340-B2EE-B5F7209A8421}"/>
          </ac:spMkLst>
        </pc:spChg>
        <pc:spChg chg="add mod">
          <ac:chgData name="魏 星达" userId="ca17b13798aa44f7" providerId="LiveId" clId="{16173FD6-10DC-214F-811A-503FB6AB71F6}" dt="2021-11-02T13:09:54.737" v="9912" actId="1076"/>
          <ac:spMkLst>
            <pc:docMk/>
            <pc:sldMk cId="2588560745" sldId="2954"/>
            <ac:spMk id="10" creationId="{E64C1E78-11E5-1343-A653-5D31D3E046A5}"/>
          </ac:spMkLst>
        </pc:spChg>
        <pc:picChg chg="del">
          <ac:chgData name="魏 星达" userId="ca17b13798aa44f7" providerId="LiveId" clId="{16173FD6-10DC-214F-811A-503FB6AB71F6}" dt="2021-11-02T13:09:17.961" v="9904" actId="478"/>
          <ac:picMkLst>
            <pc:docMk/>
            <pc:sldMk cId="2588560745" sldId="2954"/>
            <ac:picMk id="7" creationId="{D92707A8-3D42-5745-BCD1-E3542BE63BA3}"/>
          </ac:picMkLst>
        </pc:picChg>
        <pc:picChg chg="add mod">
          <ac:chgData name="魏 星达" userId="ca17b13798aa44f7" providerId="LiveId" clId="{16173FD6-10DC-214F-811A-503FB6AB71F6}" dt="2021-11-02T13:09:32.771" v="9907" actId="1076"/>
          <ac:picMkLst>
            <pc:docMk/>
            <pc:sldMk cId="2588560745" sldId="2954"/>
            <ac:picMk id="9" creationId="{AF2B0052-115E-5640-AF01-B619D4C28C69}"/>
          </ac:picMkLst>
        </pc:picChg>
      </pc:sldChg>
      <pc:sldChg chg="addSp delSp modSp new mod modAnim">
        <pc:chgData name="魏 星达" userId="ca17b13798aa44f7" providerId="LiveId" clId="{16173FD6-10DC-214F-811A-503FB6AB71F6}" dt="2021-11-02T13:28:52.288" v="10248"/>
        <pc:sldMkLst>
          <pc:docMk/>
          <pc:sldMk cId="1248462711" sldId="2955"/>
        </pc:sldMkLst>
        <pc:spChg chg="mod">
          <ac:chgData name="魏 星达" userId="ca17b13798aa44f7" providerId="LiveId" clId="{16173FD6-10DC-214F-811A-503FB6AB71F6}" dt="2021-11-02T13:26:31.211" v="10101" actId="400"/>
          <ac:spMkLst>
            <pc:docMk/>
            <pc:sldMk cId="1248462711" sldId="2955"/>
            <ac:spMk id="2" creationId="{BFE44AA0-83AC-804F-87EF-94A210FFF892}"/>
          </ac:spMkLst>
        </pc:spChg>
        <pc:spChg chg="mod">
          <ac:chgData name="魏 星达" userId="ca17b13798aa44f7" providerId="LiveId" clId="{16173FD6-10DC-214F-811A-503FB6AB71F6}" dt="2021-11-02T13:27:03.577" v="10109" actId="20577"/>
          <ac:spMkLst>
            <pc:docMk/>
            <pc:sldMk cId="1248462711" sldId="2955"/>
            <ac:spMk id="3" creationId="{E391708B-80BD-4A41-8195-5CB9FF9BAD7C}"/>
          </ac:spMkLst>
        </pc:spChg>
        <pc:spChg chg="add mod">
          <ac:chgData name="魏 星达" userId="ca17b13798aa44f7" providerId="LiveId" clId="{16173FD6-10DC-214F-811A-503FB6AB71F6}" dt="2021-11-02T13:27:45.718" v="10214" actId="20577"/>
          <ac:spMkLst>
            <pc:docMk/>
            <pc:sldMk cId="1248462711" sldId="2955"/>
            <ac:spMk id="7" creationId="{F3AAD7A8-D22B-194B-98C8-EDE9720DB4C1}"/>
          </ac:spMkLst>
        </pc:spChg>
        <pc:spChg chg="add mod">
          <ac:chgData name="魏 星达" userId="ca17b13798aa44f7" providerId="LiveId" clId="{16173FD6-10DC-214F-811A-503FB6AB71F6}" dt="2021-11-02T13:28:32.757" v="10247" actId="1076"/>
          <ac:spMkLst>
            <pc:docMk/>
            <pc:sldMk cId="1248462711" sldId="2955"/>
            <ac:spMk id="8" creationId="{7E17EEE5-4FA8-2144-B6EC-1159869CB660}"/>
          </ac:spMkLst>
        </pc:spChg>
        <pc:picChg chg="add del mod">
          <ac:chgData name="魏 星达" userId="ca17b13798aa44f7" providerId="LiveId" clId="{16173FD6-10DC-214F-811A-503FB6AB71F6}" dt="2021-11-02T13:26:28.657" v="10100" actId="478"/>
          <ac:picMkLst>
            <pc:docMk/>
            <pc:sldMk cId="1248462711" sldId="2955"/>
            <ac:picMk id="6" creationId="{8E9D382D-E3D1-CD4A-994A-FFD6B4FA3155}"/>
          </ac:picMkLst>
        </pc:picChg>
      </pc:sldChg>
      <pc:sldChg chg="addSp modSp add mod modNotesTx">
        <pc:chgData name="魏 星达" userId="ca17b13798aa44f7" providerId="LiveId" clId="{16173FD6-10DC-214F-811A-503FB6AB71F6}" dt="2021-11-02T13:30:23.469" v="10310" actId="20577"/>
        <pc:sldMkLst>
          <pc:docMk/>
          <pc:sldMk cId="660881160" sldId="2956"/>
        </pc:sldMkLst>
        <pc:spChg chg="mod">
          <ac:chgData name="魏 星达" userId="ca17b13798aa44f7" providerId="LiveId" clId="{16173FD6-10DC-214F-811A-503FB6AB71F6}" dt="2021-11-02T13:30:15.735" v="10287" actId="20577"/>
          <ac:spMkLst>
            <pc:docMk/>
            <pc:sldMk cId="660881160" sldId="2956"/>
            <ac:spMk id="3" creationId="{E391708B-80BD-4A41-8195-5CB9FF9BAD7C}"/>
          </ac:spMkLst>
        </pc:spChg>
        <pc:spChg chg="add mod">
          <ac:chgData name="魏 星达" userId="ca17b13798aa44f7" providerId="LiveId" clId="{16173FD6-10DC-214F-811A-503FB6AB71F6}" dt="2021-11-02T13:30:06.257" v="10280" actId="207"/>
          <ac:spMkLst>
            <pc:docMk/>
            <pc:sldMk cId="660881160" sldId="2956"/>
            <ac:spMk id="7" creationId="{FAB4983A-D632-1B43-9C1B-B4D52A02BD1D}"/>
          </ac:spMkLst>
        </pc:spChg>
        <pc:picChg chg="mod">
          <ac:chgData name="魏 星达" userId="ca17b13798aa44f7" providerId="LiveId" clId="{16173FD6-10DC-214F-811A-503FB6AB71F6}" dt="2021-11-02T13:29:37.889" v="10270" actId="1076"/>
          <ac:picMkLst>
            <pc:docMk/>
            <pc:sldMk cId="660881160" sldId="2956"/>
            <ac:picMk id="6" creationId="{8E9D382D-E3D1-CD4A-994A-FFD6B4FA3155}"/>
          </ac:picMkLst>
        </pc:picChg>
      </pc:sldChg>
      <pc:sldChg chg="addSp modSp new mod">
        <pc:chgData name="魏 星达" userId="ca17b13798aa44f7" providerId="LiveId" clId="{16173FD6-10DC-214F-811A-503FB6AB71F6}" dt="2021-11-03T03:24:25.760" v="13105" actId="20577"/>
        <pc:sldMkLst>
          <pc:docMk/>
          <pc:sldMk cId="538440687" sldId="2957"/>
        </pc:sldMkLst>
        <pc:spChg chg="mod">
          <ac:chgData name="魏 星达" userId="ca17b13798aa44f7" providerId="LiveId" clId="{16173FD6-10DC-214F-811A-503FB6AB71F6}" dt="2021-11-02T13:30:44.668" v="10314"/>
          <ac:spMkLst>
            <pc:docMk/>
            <pc:sldMk cId="538440687" sldId="2957"/>
            <ac:spMk id="2" creationId="{11AEF723-714F-C740-9BA2-BA5617B2C73A}"/>
          </ac:spMkLst>
        </pc:spChg>
        <pc:spChg chg="mod">
          <ac:chgData name="魏 星达" userId="ca17b13798aa44f7" providerId="LiveId" clId="{16173FD6-10DC-214F-811A-503FB6AB71F6}" dt="2021-11-03T03:24:25.760" v="13105" actId="20577"/>
          <ac:spMkLst>
            <pc:docMk/>
            <pc:sldMk cId="538440687" sldId="2957"/>
            <ac:spMk id="3" creationId="{1DA04BC7-A758-1249-BBF4-C4CF11CEBDF2}"/>
          </ac:spMkLst>
        </pc:spChg>
        <pc:spChg chg="add mod">
          <ac:chgData name="魏 星达" userId="ca17b13798aa44f7" providerId="LiveId" clId="{16173FD6-10DC-214F-811A-503FB6AB71F6}" dt="2021-11-03T03:23:54.904" v="13072" actId="1076"/>
          <ac:spMkLst>
            <pc:docMk/>
            <pc:sldMk cId="538440687" sldId="2957"/>
            <ac:spMk id="5" creationId="{87D70BA4-2522-FB4F-88EF-F41F65E86FBF}"/>
          </ac:spMkLst>
        </pc:spChg>
        <pc:spChg chg="add mod">
          <ac:chgData name="魏 星达" userId="ca17b13798aa44f7" providerId="LiveId" clId="{16173FD6-10DC-214F-811A-503FB6AB71F6}" dt="2021-11-03T03:23:54.904" v="13072" actId="1076"/>
          <ac:spMkLst>
            <pc:docMk/>
            <pc:sldMk cId="538440687" sldId="2957"/>
            <ac:spMk id="6" creationId="{14A697D8-D14E-4741-9BB8-8795B43AB672}"/>
          </ac:spMkLst>
        </pc:spChg>
        <pc:spChg chg="add mod">
          <ac:chgData name="魏 星达" userId="ca17b13798aa44f7" providerId="LiveId" clId="{16173FD6-10DC-214F-811A-503FB6AB71F6}" dt="2021-11-03T03:23:54.904" v="13072" actId="1076"/>
          <ac:spMkLst>
            <pc:docMk/>
            <pc:sldMk cId="538440687" sldId="2957"/>
            <ac:spMk id="7" creationId="{B9C57EF0-42ED-E240-8439-2894DE42569C}"/>
          </ac:spMkLst>
        </pc:spChg>
        <pc:spChg chg="add mod">
          <ac:chgData name="魏 星达" userId="ca17b13798aa44f7" providerId="LiveId" clId="{16173FD6-10DC-214F-811A-503FB6AB71F6}" dt="2021-11-03T03:23:57.354" v="13073" actId="1076"/>
          <ac:spMkLst>
            <pc:docMk/>
            <pc:sldMk cId="538440687" sldId="2957"/>
            <ac:spMk id="8" creationId="{481DF2BA-6D40-664C-B889-A0544B41E66A}"/>
          </ac:spMkLst>
        </pc:spChg>
      </pc:sldChg>
      <pc:sldChg chg="add del">
        <pc:chgData name="魏 星达" userId="ca17b13798aa44f7" providerId="LiveId" clId="{16173FD6-10DC-214F-811A-503FB6AB71F6}" dt="2021-11-02T13:34:31.718" v="10597"/>
        <pc:sldMkLst>
          <pc:docMk/>
          <pc:sldMk cId="2188793562" sldId="2958"/>
        </pc:sldMkLst>
      </pc:sldChg>
      <pc:sldChg chg="addSp delSp modSp new mod modAnim">
        <pc:chgData name="魏 星达" userId="ca17b13798aa44f7" providerId="LiveId" clId="{16173FD6-10DC-214F-811A-503FB6AB71F6}" dt="2021-11-02T14:00:43.420" v="11080"/>
        <pc:sldMkLst>
          <pc:docMk/>
          <pc:sldMk cId="2828928040" sldId="2958"/>
        </pc:sldMkLst>
        <pc:spChg chg="mod">
          <ac:chgData name="魏 星达" userId="ca17b13798aa44f7" providerId="LiveId" clId="{16173FD6-10DC-214F-811A-503FB6AB71F6}" dt="2021-11-02T13:34:37.440" v="10599"/>
          <ac:spMkLst>
            <pc:docMk/>
            <pc:sldMk cId="2828928040" sldId="2958"/>
            <ac:spMk id="2" creationId="{78C77701-FD79-9F42-B86C-023AFF579D77}"/>
          </ac:spMkLst>
        </pc:spChg>
        <pc:spChg chg="mod">
          <ac:chgData name="魏 星达" userId="ca17b13798aa44f7" providerId="LiveId" clId="{16173FD6-10DC-214F-811A-503FB6AB71F6}" dt="2021-11-02T13:58:43.515" v="10959" actId="14100"/>
          <ac:spMkLst>
            <pc:docMk/>
            <pc:sldMk cId="2828928040" sldId="2958"/>
            <ac:spMk id="3" creationId="{7ABE9964-5D2B-3742-B000-3BC7C5A7F101}"/>
          </ac:spMkLst>
        </pc:spChg>
        <pc:spChg chg="add del mod">
          <ac:chgData name="魏 星达" userId="ca17b13798aa44f7" providerId="LiveId" clId="{16173FD6-10DC-214F-811A-503FB6AB71F6}" dt="2021-11-02T13:37:02.919" v="10855"/>
          <ac:spMkLst>
            <pc:docMk/>
            <pc:sldMk cId="2828928040" sldId="2958"/>
            <ac:spMk id="7" creationId="{4BC4E973-8EF1-DE42-B5B1-9FED64C4F426}"/>
          </ac:spMkLst>
        </pc:spChg>
        <pc:spChg chg="add del mod">
          <ac:chgData name="魏 星达" userId="ca17b13798aa44f7" providerId="LiveId" clId="{16173FD6-10DC-214F-811A-503FB6AB71F6}" dt="2021-11-02T13:37:02.919" v="10855"/>
          <ac:spMkLst>
            <pc:docMk/>
            <pc:sldMk cId="2828928040" sldId="2958"/>
            <ac:spMk id="9" creationId="{0CCB6B88-622A-B748-8261-FE286B5E6AC4}"/>
          </ac:spMkLst>
        </pc:spChg>
        <pc:spChg chg="add del mod">
          <ac:chgData name="魏 星达" userId="ca17b13798aa44f7" providerId="LiveId" clId="{16173FD6-10DC-214F-811A-503FB6AB71F6}" dt="2021-11-02T13:37:02.919" v="10855"/>
          <ac:spMkLst>
            <pc:docMk/>
            <pc:sldMk cId="2828928040" sldId="2958"/>
            <ac:spMk id="10" creationId="{C7E69787-EF1B-DC4C-BD13-C99E25582A05}"/>
          </ac:spMkLst>
        </pc:spChg>
        <pc:spChg chg="add del mod">
          <ac:chgData name="魏 星达" userId="ca17b13798aa44f7" providerId="LiveId" clId="{16173FD6-10DC-214F-811A-503FB6AB71F6}" dt="2021-11-02T13:37:02.919" v="10855"/>
          <ac:spMkLst>
            <pc:docMk/>
            <pc:sldMk cId="2828928040" sldId="2958"/>
            <ac:spMk id="11" creationId="{6C9CD761-2D5F-DB43-B651-F969DFD1320E}"/>
          </ac:spMkLst>
        </pc:spChg>
        <pc:spChg chg="add">
          <ac:chgData name="魏 星达" userId="ca17b13798aa44f7" providerId="LiveId" clId="{16173FD6-10DC-214F-811A-503FB6AB71F6}" dt="2021-11-02T13:42:18.293" v="10942" actId="11529"/>
          <ac:spMkLst>
            <pc:docMk/>
            <pc:sldMk cId="2828928040" sldId="2958"/>
            <ac:spMk id="13" creationId="{DD404291-FB5A-B349-B77F-A608A1FD9C52}"/>
          </ac:spMkLst>
        </pc:spChg>
        <pc:spChg chg="add mod">
          <ac:chgData name="魏 星达" userId="ca17b13798aa44f7" providerId="LiveId" clId="{16173FD6-10DC-214F-811A-503FB6AB71F6}" dt="2021-11-02T14:00:15.643" v="11040" actId="1076"/>
          <ac:spMkLst>
            <pc:docMk/>
            <pc:sldMk cId="2828928040" sldId="2958"/>
            <ac:spMk id="14" creationId="{ECABAE63-2B98-9D42-A093-BCEC8E37BF92}"/>
          </ac:spMkLst>
        </pc:spChg>
        <pc:spChg chg="add mod">
          <ac:chgData name="魏 星达" userId="ca17b13798aa44f7" providerId="LiveId" clId="{16173FD6-10DC-214F-811A-503FB6AB71F6}" dt="2021-11-02T14:00:40.315" v="11079" actId="1076"/>
          <ac:spMkLst>
            <pc:docMk/>
            <pc:sldMk cId="2828928040" sldId="2958"/>
            <ac:spMk id="16" creationId="{86D8E972-84EA-9E41-9574-99205B3220A0}"/>
          </ac:spMkLst>
        </pc:spChg>
        <pc:grpChg chg="add mod">
          <ac:chgData name="魏 星达" userId="ca17b13798aa44f7" providerId="LiveId" clId="{16173FD6-10DC-214F-811A-503FB6AB71F6}" dt="2021-11-02T13:58:16.719" v="10948" actId="1076"/>
          <ac:grpSpMkLst>
            <pc:docMk/>
            <pc:sldMk cId="2828928040" sldId="2958"/>
            <ac:grpSpMk id="15" creationId="{BD00E170-552C-9742-A218-99B86AEA02C4}"/>
          </ac:grpSpMkLst>
        </pc:grpChg>
        <pc:graphicFrameChg chg="add del mod">
          <ac:chgData name="魏 星达" userId="ca17b13798aa44f7" providerId="LiveId" clId="{16173FD6-10DC-214F-811A-503FB6AB71F6}" dt="2021-11-02T13:37:02.919" v="10855"/>
          <ac:graphicFrameMkLst>
            <pc:docMk/>
            <pc:sldMk cId="2828928040" sldId="2958"/>
            <ac:graphicFrameMk id="5" creationId="{6AF99B22-B413-5742-B3A6-A2FF8045FC5C}"/>
          </ac:graphicFrameMkLst>
        </pc:graphicFrameChg>
        <pc:graphicFrameChg chg="add del mod">
          <ac:chgData name="魏 星达" userId="ca17b13798aa44f7" providerId="LiveId" clId="{16173FD6-10DC-214F-811A-503FB6AB71F6}" dt="2021-11-02T13:37:02.919" v="10855"/>
          <ac:graphicFrameMkLst>
            <pc:docMk/>
            <pc:sldMk cId="2828928040" sldId="2958"/>
            <ac:graphicFrameMk id="6" creationId="{539E7C86-80DD-734E-8D09-CB49863CDD68}"/>
          </ac:graphicFrameMkLst>
        </pc:graphicFrameChg>
        <pc:graphicFrameChg chg="add del mod">
          <ac:chgData name="魏 星达" userId="ca17b13798aa44f7" providerId="LiveId" clId="{16173FD6-10DC-214F-811A-503FB6AB71F6}" dt="2021-11-02T13:37:02.919" v="10855"/>
          <ac:graphicFrameMkLst>
            <pc:docMk/>
            <pc:sldMk cId="2828928040" sldId="2958"/>
            <ac:graphicFrameMk id="8" creationId="{88F7E738-1321-6743-B49C-8072BC124EED}"/>
          </ac:graphicFrameMkLst>
        </pc:graphicFrameChg>
        <pc:picChg chg="add mod">
          <ac:chgData name="魏 星达" userId="ca17b13798aa44f7" providerId="LiveId" clId="{16173FD6-10DC-214F-811A-503FB6AB71F6}" dt="2021-11-02T13:37:13.910" v="10859" actId="1076"/>
          <ac:picMkLst>
            <pc:docMk/>
            <pc:sldMk cId="2828928040" sldId="2958"/>
            <ac:picMk id="12" creationId="{DC576F7C-D168-1544-8D1C-35433B2B9A58}"/>
          </ac:picMkLst>
        </pc:picChg>
      </pc:sldChg>
      <pc:sldChg chg="addSp delSp modSp new del mod">
        <pc:chgData name="魏 星达" userId="ca17b13798aa44f7" providerId="LiveId" clId="{16173FD6-10DC-214F-811A-503FB6AB71F6}" dt="2021-11-02T14:27:18.796" v="12145" actId="2696"/>
        <pc:sldMkLst>
          <pc:docMk/>
          <pc:sldMk cId="1639730204" sldId="2959"/>
        </pc:sldMkLst>
        <pc:spChg chg="del">
          <ac:chgData name="魏 星达" userId="ca17b13798aa44f7" providerId="LiveId" clId="{16173FD6-10DC-214F-811A-503FB6AB71F6}" dt="2021-11-02T13:35:33.735" v="10745" actId="478"/>
          <ac:spMkLst>
            <pc:docMk/>
            <pc:sldMk cId="1639730204" sldId="2959"/>
            <ac:spMk id="3" creationId="{57259531-40A9-8144-9B55-D91D60F65D2B}"/>
          </ac:spMkLst>
        </pc:spChg>
        <pc:spChg chg="add mod">
          <ac:chgData name="魏 星达" userId="ca17b13798aa44f7" providerId="LiveId" clId="{16173FD6-10DC-214F-811A-503FB6AB71F6}" dt="2021-11-02T13:35:36.933" v="10747" actId="1076"/>
          <ac:spMkLst>
            <pc:docMk/>
            <pc:sldMk cId="1639730204" sldId="2959"/>
            <ac:spMk id="7" creationId="{616DA525-4574-454D-92BC-89CCE8D7AF65}"/>
          </ac:spMkLst>
        </pc:spChg>
        <pc:spChg chg="add mod">
          <ac:chgData name="魏 星达" userId="ca17b13798aa44f7" providerId="LiveId" clId="{16173FD6-10DC-214F-811A-503FB6AB71F6}" dt="2021-11-02T13:36:11.514" v="10771" actId="1076"/>
          <ac:spMkLst>
            <pc:docMk/>
            <pc:sldMk cId="1639730204" sldId="2959"/>
            <ac:spMk id="9" creationId="{5CC90069-25B1-034E-AF7C-D27F8C0FAC54}"/>
          </ac:spMkLst>
        </pc:spChg>
        <pc:spChg chg="add mod">
          <ac:chgData name="魏 星达" userId="ca17b13798aa44f7" providerId="LiveId" clId="{16173FD6-10DC-214F-811A-503FB6AB71F6}" dt="2021-11-02T13:36:20.130" v="10782" actId="1076"/>
          <ac:spMkLst>
            <pc:docMk/>
            <pc:sldMk cId="1639730204" sldId="2959"/>
            <ac:spMk id="10" creationId="{79065557-13A8-A749-8B95-048E5C1052FF}"/>
          </ac:spMkLst>
        </pc:spChg>
        <pc:spChg chg="add mod">
          <ac:chgData name="魏 星达" userId="ca17b13798aa44f7" providerId="LiveId" clId="{16173FD6-10DC-214F-811A-503FB6AB71F6}" dt="2021-11-02T13:36:29.071" v="10792" actId="20577"/>
          <ac:spMkLst>
            <pc:docMk/>
            <pc:sldMk cId="1639730204" sldId="2959"/>
            <ac:spMk id="11" creationId="{1FAAAD00-A3CF-5847-8FB5-FB8E5F9DD24B}"/>
          </ac:spMkLst>
        </pc:spChg>
        <pc:graphicFrameChg chg="add mod">
          <ac:chgData name="魏 星达" userId="ca17b13798aa44f7" providerId="LiveId" clId="{16173FD6-10DC-214F-811A-503FB6AB71F6}" dt="2021-11-02T13:35:36.933" v="10747" actId="1076"/>
          <ac:graphicFrameMkLst>
            <pc:docMk/>
            <pc:sldMk cId="1639730204" sldId="2959"/>
            <ac:graphicFrameMk id="5" creationId="{F434301B-971A-AF44-A3D8-C39986A582B6}"/>
          </ac:graphicFrameMkLst>
        </pc:graphicFrameChg>
        <pc:graphicFrameChg chg="add mod">
          <ac:chgData name="魏 星达" userId="ca17b13798aa44f7" providerId="LiveId" clId="{16173FD6-10DC-214F-811A-503FB6AB71F6}" dt="2021-11-02T13:35:51.966" v="10752" actId="1076"/>
          <ac:graphicFrameMkLst>
            <pc:docMk/>
            <pc:sldMk cId="1639730204" sldId="2959"/>
            <ac:graphicFrameMk id="6" creationId="{FF384D66-9EF4-7144-8BED-E24FFFCE7A4E}"/>
          </ac:graphicFrameMkLst>
        </pc:graphicFrameChg>
        <pc:graphicFrameChg chg="add mod modGraphic">
          <ac:chgData name="魏 星达" userId="ca17b13798aa44f7" providerId="LiveId" clId="{16173FD6-10DC-214F-811A-503FB6AB71F6}" dt="2021-11-02T13:36:41.466" v="10817" actId="20577"/>
          <ac:graphicFrameMkLst>
            <pc:docMk/>
            <pc:sldMk cId="1639730204" sldId="2959"/>
            <ac:graphicFrameMk id="8" creationId="{0A7A834D-1C0D-8841-8290-766FEB939D92}"/>
          </ac:graphicFrameMkLst>
        </pc:graphicFrameChg>
      </pc:sldChg>
      <pc:sldChg chg="addSp delSp modSp new mod modNotesTx">
        <pc:chgData name="魏 星达" userId="ca17b13798aa44f7" providerId="LiveId" clId="{16173FD6-10DC-214F-811A-503FB6AB71F6}" dt="2021-11-03T03:59:24.490" v="13294" actId="20577"/>
        <pc:sldMkLst>
          <pc:docMk/>
          <pc:sldMk cId="1160422739" sldId="2960"/>
        </pc:sldMkLst>
        <pc:spChg chg="mod">
          <ac:chgData name="魏 星达" userId="ca17b13798aa44f7" providerId="LiveId" clId="{16173FD6-10DC-214F-811A-503FB6AB71F6}" dt="2021-11-02T14:00:58.999" v="11153" actId="20577"/>
          <ac:spMkLst>
            <pc:docMk/>
            <pc:sldMk cId="1160422739" sldId="2960"/>
            <ac:spMk id="2" creationId="{ADBB9440-5DD8-1D4E-AC47-2BCBACBDF345}"/>
          </ac:spMkLst>
        </pc:spChg>
        <pc:spChg chg="mod">
          <ac:chgData name="魏 星达" userId="ca17b13798aa44f7" providerId="LiveId" clId="{16173FD6-10DC-214F-811A-503FB6AB71F6}" dt="2021-11-02T14:16:38.524" v="11615" actId="14100"/>
          <ac:spMkLst>
            <pc:docMk/>
            <pc:sldMk cId="1160422739" sldId="2960"/>
            <ac:spMk id="3" creationId="{3E6B7EDC-5256-704D-B93E-96E88B5D0774}"/>
          </ac:spMkLst>
        </pc:spChg>
        <pc:spChg chg="add del mod">
          <ac:chgData name="魏 星达" userId="ca17b13798aa44f7" providerId="LiveId" clId="{16173FD6-10DC-214F-811A-503FB6AB71F6}" dt="2021-11-02T14:17:02.827" v="11625" actId="11529"/>
          <ac:spMkLst>
            <pc:docMk/>
            <pc:sldMk cId="1160422739" sldId="2960"/>
            <ac:spMk id="5" creationId="{D4F94ABC-7CA0-D245-A8C8-7B84FA328FB5}"/>
          </ac:spMkLst>
        </pc:spChg>
        <pc:spChg chg="add mod">
          <ac:chgData name="魏 星达" userId="ca17b13798aa44f7" providerId="LiveId" clId="{16173FD6-10DC-214F-811A-503FB6AB71F6}" dt="2021-11-02T14:17:12.587" v="11626" actId="1076"/>
          <ac:spMkLst>
            <pc:docMk/>
            <pc:sldMk cId="1160422739" sldId="2960"/>
            <ac:spMk id="6" creationId="{7D5675F8-D9B7-214C-A7B8-728692174FA6}"/>
          </ac:spMkLst>
        </pc:spChg>
        <pc:spChg chg="add mod">
          <ac:chgData name="魏 星达" userId="ca17b13798aa44f7" providerId="LiveId" clId="{16173FD6-10DC-214F-811A-503FB6AB71F6}" dt="2021-11-02T14:20:08.782" v="11641" actId="20577"/>
          <ac:spMkLst>
            <pc:docMk/>
            <pc:sldMk cId="1160422739" sldId="2960"/>
            <ac:spMk id="7" creationId="{3D08A171-FA9C-5642-80C5-5914E1EE57B7}"/>
          </ac:spMkLst>
        </pc:spChg>
        <pc:spChg chg="add">
          <ac:chgData name="魏 星达" userId="ca17b13798aa44f7" providerId="LiveId" clId="{16173FD6-10DC-214F-811A-503FB6AB71F6}" dt="2021-11-02T14:17:23.972" v="11627" actId="11529"/>
          <ac:spMkLst>
            <pc:docMk/>
            <pc:sldMk cId="1160422739" sldId="2960"/>
            <ac:spMk id="8" creationId="{623AB734-6E52-1B48-B4FA-34B222AA8C3B}"/>
          </ac:spMkLst>
        </pc:spChg>
        <pc:picChg chg="add del">
          <ac:chgData name="魏 星达" userId="ca17b13798aa44f7" providerId="LiveId" clId="{16173FD6-10DC-214F-811A-503FB6AB71F6}" dt="2021-11-02T14:12:01.371" v="11206"/>
          <ac:picMkLst>
            <pc:docMk/>
            <pc:sldMk cId="1160422739" sldId="2960"/>
            <ac:picMk id="3073" creationId="{8B87B1EE-712A-E746-8409-8232A1199714}"/>
          </ac:picMkLst>
        </pc:picChg>
      </pc:sldChg>
      <pc:sldChg chg="addSp modSp new mod modAnim">
        <pc:chgData name="魏 星达" userId="ca17b13798aa44f7" providerId="LiveId" clId="{16173FD6-10DC-214F-811A-503FB6AB71F6}" dt="2021-11-02T14:26:41.444" v="12144"/>
        <pc:sldMkLst>
          <pc:docMk/>
          <pc:sldMk cId="1023860208" sldId="2961"/>
        </pc:sldMkLst>
        <pc:spChg chg="mod">
          <ac:chgData name="魏 星达" userId="ca17b13798aa44f7" providerId="LiveId" clId="{16173FD6-10DC-214F-811A-503FB6AB71F6}" dt="2021-11-02T14:20:52.091" v="11691" actId="20577"/>
          <ac:spMkLst>
            <pc:docMk/>
            <pc:sldMk cId="1023860208" sldId="2961"/>
            <ac:spMk id="2" creationId="{E10A0528-5354-534A-AF8A-65BF532F36B9}"/>
          </ac:spMkLst>
        </pc:spChg>
        <pc:spChg chg="mod">
          <ac:chgData name="魏 星达" userId="ca17b13798aa44f7" providerId="LiveId" clId="{16173FD6-10DC-214F-811A-503FB6AB71F6}" dt="2021-11-02T14:25:42.970" v="11980" actId="20577"/>
          <ac:spMkLst>
            <pc:docMk/>
            <pc:sldMk cId="1023860208" sldId="2961"/>
            <ac:spMk id="3" creationId="{4DA06EF3-6BE6-B941-ACC1-C61F107D3A61}"/>
          </ac:spMkLst>
        </pc:spChg>
        <pc:spChg chg="add mod">
          <ac:chgData name="魏 星达" userId="ca17b13798aa44f7" providerId="LiveId" clId="{16173FD6-10DC-214F-811A-503FB6AB71F6}" dt="2021-11-02T14:22:09.840" v="11857" actId="1076"/>
          <ac:spMkLst>
            <pc:docMk/>
            <pc:sldMk cId="1023860208" sldId="2961"/>
            <ac:spMk id="5" creationId="{7EB78A46-B873-3645-B258-1E28B2047C31}"/>
          </ac:spMkLst>
        </pc:spChg>
        <pc:spChg chg="add mod">
          <ac:chgData name="魏 星达" userId="ca17b13798aa44f7" providerId="LiveId" clId="{16173FD6-10DC-214F-811A-503FB6AB71F6}" dt="2021-11-02T14:22:49.019" v="11873" actId="1076"/>
          <ac:spMkLst>
            <pc:docMk/>
            <pc:sldMk cId="1023860208" sldId="2961"/>
            <ac:spMk id="6" creationId="{A7D80688-AC57-B34A-A9D1-F886E664A472}"/>
          </ac:spMkLst>
        </pc:spChg>
        <pc:spChg chg="add mod">
          <ac:chgData name="魏 星达" userId="ca17b13798aa44f7" providerId="LiveId" clId="{16173FD6-10DC-214F-811A-503FB6AB71F6}" dt="2021-11-02T14:26:35.070" v="12143" actId="20577"/>
          <ac:spMkLst>
            <pc:docMk/>
            <pc:sldMk cId="1023860208" sldId="2961"/>
            <ac:spMk id="7" creationId="{07852C38-F918-A14B-BFB1-F654125DD1F0}"/>
          </ac:spMkLst>
        </pc:spChg>
      </pc:sldChg>
      <pc:sldChg chg="new del">
        <pc:chgData name="魏 星达" userId="ca17b13798aa44f7" providerId="LiveId" clId="{16173FD6-10DC-214F-811A-503FB6AB71F6}" dt="2021-11-03T03:14:32.229" v="12366" actId="680"/>
        <pc:sldMkLst>
          <pc:docMk/>
          <pc:sldMk cId="869957167" sldId="2962"/>
        </pc:sldMkLst>
      </pc:sldChg>
      <pc:sldChg chg="addSp delSp modSp new mod ord">
        <pc:chgData name="魏 星达" userId="ca17b13798aa44f7" providerId="LiveId" clId="{16173FD6-10DC-214F-811A-503FB6AB71F6}" dt="2021-11-03T04:02:49.154" v="13337" actId="20578"/>
        <pc:sldMkLst>
          <pc:docMk/>
          <pc:sldMk cId="1652021325" sldId="2962"/>
        </pc:sldMkLst>
        <pc:spChg chg="mod">
          <ac:chgData name="魏 星达" userId="ca17b13798aa44f7" providerId="LiveId" clId="{16173FD6-10DC-214F-811A-503FB6AB71F6}" dt="2021-11-03T03:14:52.784" v="12401" actId="20577"/>
          <ac:spMkLst>
            <pc:docMk/>
            <pc:sldMk cId="1652021325" sldId="2962"/>
            <ac:spMk id="2" creationId="{FA28C519-0D40-0E45-91F7-E9958589D8E9}"/>
          </ac:spMkLst>
        </pc:spChg>
        <pc:spChg chg="mod">
          <ac:chgData name="魏 星达" userId="ca17b13798aa44f7" providerId="LiveId" clId="{16173FD6-10DC-214F-811A-503FB6AB71F6}" dt="2021-11-03T03:16:28.780" v="12769" actId="2711"/>
          <ac:spMkLst>
            <pc:docMk/>
            <pc:sldMk cId="1652021325" sldId="2962"/>
            <ac:spMk id="3" creationId="{1130FB2B-27D4-CF4F-AB54-0791DB6A4D3E}"/>
          </ac:spMkLst>
        </pc:spChg>
        <pc:spChg chg="add mod">
          <ac:chgData name="魏 星达" userId="ca17b13798aa44f7" providerId="LiveId" clId="{16173FD6-10DC-214F-811A-503FB6AB71F6}" dt="2021-11-03T03:19:08.587" v="12932" actId="1038"/>
          <ac:spMkLst>
            <pc:docMk/>
            <pc:sldMk cId="1652021325" sldId="2962"/>
            <ac:spMk id="5" creationId="{69F13FA1-EBAB-B848-8396-2E9CC3D5ADD6}"/>
          </ac:spMkLst>
        </pc:spChg>
        <pc:spChg chg="add mod">
          <ac:chgData name="魏 星达" userId="ca17b13798aa44f7" providerId="LiveId" clId="{16173FD6-10DC-214F-811A-503FB6AB71F6}" dt="2021-11-03T03:19:08.587" v="12932" actId="1038"/>
          <ac:spMkLst>
            <pc:docMk/>
            <pc:sldMk cId="1652021325" sldId="2962"/>
            <ac:spMk id="6" creationId="{3D706D12-6F48-7743-93C5-C4A7ECE43815}"/>
          </ac:spMkLst>
        </pc:spChg>
        <pc:spChg chg="add mod">
          <ac:chgData name="魏 星达" userId="ca17b13798aa44f7" providerId="LiveId" clId="{16173FD6-10DC-214F-811A-503FB6AB71F6}" dt="2021-11-03T03:19:08.587" v="12932" actId="1038"/>
          <ac:spMkLst>
            <pc:docMk/>
            <pc:sldMk cId="1652021325" sldId="2962"/>
            <ac:spMk id="7" creationId="{00C1483C-E0D4-AB44-8A02-FDA6D027A645}"/>
          </ac:spMkLst>
        </pc:spChg>
        <pc:spChg chg="add del mod">
          <ac:chgData name="魏 星达" userId="ca17b13798aa44f7" providerId="LiveId" clId="{16173FD6-10DC-214F-811A-503FB6AB71F6}" dt="2021-11-03T03:18:53.001" v="12904" actId="478"/>
          <ac:spMkLst>
            <pc:docMk/>
            <pc:sldMk cId="1652021325" sldId="2962"/>
            <ac:spMk id="8" creationId="{F6E50F68-2CE7-9048-9027-415F9C04EC0B}"/>
          </ac:spMkLst>
        </pc:spChg>
        <pc:spChg chg="add del mod">
          <ac:chgData name="魏 星达" userId="ca17b13798aa44f7" providerId="LiveId" clId="{16173FD6-10DC-214F-811A-503FB6AB71F6}" dt="2021-11-03T03:18:53.001" v="12904" actId="478"/>
          <ac:spMkLst>
            <pc:docMk/>
            <pc:sldMk cId="1652021325" sldId="2962"/>
            <ac:spMk id="9" creationId="{D244A3D8-22EF-F94F-9CC6-1E50A2709F82}"/>
          </ac:spMkLst>
        </pc:spChg>
        <pc:spChg chg="add mod">
          <ac:chgData name="魏 星达" userId="ca17b13798aa44f7" providerId="LiveId" clId="{16173FD6-10DC-214F-811A-503FB6AB71F6}" dt="2021-11-03T03:18:40.357" v="12902" actId="1076"/>
          <ac:spMkLst>
            <pc:docMk/>
            <pc:sldMk cId="1652021325" sldId="2962"/>
            <ac:spMk id="10" creationId="{70F42BF5-0C5F-C241-801E-B117D34F70F3}"/>
          </ac:spMkLst>
        </pc:spChg>
        <pc:spChg chg="add mod">
          <ac:chgData name="魏 星达" userId="ca17b13798aa44f7" providerId="LiveId" clId="{16173FD6-10DC-214F-811A-503FB6AB71F6}" dt="2021-11-03T03:18:40.357" v="12902" actId="1076"/>
          <ac:spMkLst>
            <pc:docMk/>
            <pc:sldMk cId="1652021325" sldId="2962"/>
            <ac:spMk id="11" creationId="{0786D21A-155A-0E4C-80CB-784BFF3BED40}"/>
          </ac:spMkLst>
        </pc:spChg>
        <pc:spChg chg="add mod">
          <ac:chgData name="魏 星达" userId="ca17b13798aa44f7" providerId="LiveId" clId="{16173FD6-10DC-214F-811A-503FB6AB71F6}" dt="2021-11-03T03:18:40.357" v="12902" actId="1076"/>
          <ac:spMkLst>
            <pc:docMk/>
            <pc:sldMk cId="1652021325" sldId="2962"/>
            <ac:spMk id="13" creationId="{3F1976BB-DFBF-F44F-9A25-692FA2037495}"/>
          </ac:spMkLst>
        </pc:spChg>
        <pc:graphicFrameChg chg="add del mod">
          <ac:chgData name="魏 星达" userId="ca17b13798aa44f7" providerId="LiveId" clId="{16173FD6-10DC-214F-811A-503FB6AB71F6}" dt="2021-11-03T03:17:34.009" v="12812"/>
          <ac:graphicFrameMkLst>
            <pc:docMk/>
            <pc:sldMk cId="1652021325" sldId="2962"/>
            <ac:graphicFrameMk id="12" creationId="{BB9EAA50-7630-744C-BC64-D00D2FFE0D08}"/>
          </ac:graphicFrameMkLst>
        </pc:graphicFrameChg>
      </pc:sldChg>
      <pc:sldChg chg="modSp new del">
        <pc:chgData name="魏 星达" userId="ca17b13798aa44f7" providerId="LiveId" clId="{16173FD6-10DC-214F-811A-503FB6AB71F6}" dt="2021-11-03T04:01:16.632" v="13295" actId="2696"/>
        <pc:sldMkLst>
          <pc:docMk/>
          <pc:sldMk cId="1271981174" sldId="2963"/>
        </pc:sldMkLst>
        <pc:spChg chg="mod">
          <ac:chgData name="魏 星达" userId="ca17b13798aa44f7" providerId="LiveId" clId="{16173FD6-10DC-214F-811A-503FB6AB71F6}" dt="2021-11-03T03:59:13.017" v="13244"/>
          <ac:spMkLst>
            <pc:docMk/>
            <pc:sldMk cId="1271981174" sldId="2963"/>
            <ac:spMk id="2" creationId="{95712359-14B4-0944-8BF1-DC6473D785D6}"/>
          </ac:spMkLst>
        </pc:spChg>
      </pc:sldChg>
      <pc:sldChg chg="modSp add mod">
        <pc:chgData name="魏 星达" userId="ca17b13798aa44f7" providerId="LiveId" clId="{16173FD6-10DC-214F-811A-503FB6AB71F6}" dt="2021-11-08T09:10:50.953" v="13500" actId="113"/>
        <pc:sldMkLst>
          <pc:docMk/>
          <pc:sldMk cId="2364104958" sldId="2963"/>
        </pc:sldMkLst>
        <pc:spChg chg="mod">
          <ac:chgData name="魏 星达" userId="ca17b13798aa44f7" providerId="LiveId" clId="{16173FD6-10DC-214F-811A-503FB6AB71F6}" dt="2021-11-08T09:10:50.953" v="13500" actId="113"/>
          <ac:spMkLst>
            <pc:docMk/>
            <pc:sldMk cId="2364104958" sldId="2963"/>
            <ac:spMk id="5" creationId="{375403D9-9667-EA4B-986A-9CD8EA818815}"/>
          </ac:spMkLst>
        </pc:spChg>
      </pc:sldChg>
      <pc:sldChg chg="modSp add mod">
        <pc:chgData name="魏 星达" userId="ca17b13798aa44f7" providerId="LiveId" clId="{16173FD6-10DC-214F-811A-503FB6AB71F6}" dt="2021-11-08T09:12:34.849" v="13633" actId="207"/>
        <pc:sldMkLst>
          <pc:docMk/>
          <pc:sldMk cId="381074795" sldId="2964"/>
        </pc:sldMkLst>
        <pc:spChg chg="mod">
          <ac:chgData name="魏 星达" userId="ca17b13798aa44f7" providerId="LiveId" clId="{16173FD6-10DC-214F-811A-503FB6AB71F6}" dt="2021-11-08T09:12:34.849" v="13633" actId="207"/>
          <ac:spMkLst>
            <pc:docMk/>
            <pc:sldMk cId="381074795" sldId="2964"/>
            <ac:spMk id="5" creationId="{375403D9-9667-EA4B-986A-9CD8EA818815}"/>
          </ac:spMkLst>
        </pc:spChg>
      </pc:sldChg>
      <pc:sldChg chg="modSp add mod modNotesTx">
        <pc:chgData name="魏 星达" userId="ca17b13798aa44f7" providerId="LiveId" clId="{16173FD6-10DC-214F-811A-503FB6AB71F6}" dt="2021-11-08T10:41:41.180" v="13854" actId="20577"/>
        <pc:sldMkLst>
          <pc:docMk/>
          <pc:sldMk cId="3015315383" sldId="2965"/>
        </pc:sldMkLst>
        <pc:spChg chg="mod">
          <ac:chgData name="魏 星达" userId="ca17b13798aa44f7" providerId="LiveId" clId="{16173FD6-10DC-214F-811A-503FB6AB71F6}" dt="2021-11-08T09:40:40.394" v="13785" actId="207"/>
          <ac:spMkLst>
            <pc:docMk/>
            <pc:sldMk cId="3015315383" sldId="2965"/>
            <ac:spMk id="5" creationId="{375403D9-9667-EA4B-986A-9CD8EA818815}"/>
          </ac:spMkLst>
        </pc:spChg>
      </pc:sldChg>
    </pc:docChg>
  </pc:docChgLst>
  <pc:docChgLst>
    <pc:chgData name="魏 星达" userId="ca17b13798aa44f7" providerId="LiveId" clId="{49E1F41A-8937-2943-BC4C-922CCB0179A4}"/>
    <pc:docChg chg="custSel addSld modSld">
      <pc:chgData name="魏 星达" userId="ca17b13798aa44f7" providerId="LiveId" clId="{49E1F41A-8937-2943-BC4C-922CCB0179A4}" dt="2021-11-08T13:16:48.886" v="521" actId="20577"/>
      <pc:docMkLst>
        <pc:docMk/>
      </pc:docMkLst>
      <pc:sldChg chg="delSp mod delAnim">
        <pc:chgData name="魏 星达" userId="ca17b13798aa44f7" providerId="LiveId" clId="{49E1F41A-8937-2943-BC4C-922CCB0179A4}" dt="2021-11-08T13:16:21.388" v="509" actId="478"/>
        <pc:sldMkLst>
          <pc:docMk/>
          <pc:sldMk cId="2426078942" sldId="2446"/>
        </pc:sldMkLst>
        <pc:spChg chg="del">
          <ac:chgData name="魏 星达" userId="ca17b13798aa44f7" providerId="LiveId" clId="{49E1F41A-8937-2943-BC4C-922CCB0179A4}" dt="2021-11-08T13:16:21.388" v="509" actId="478"/>
          <ac:spMkLst>
            <pc:docMk/>
            <pc:sldMk cId="2426078942" sldId="2446"/>
            <ac:spMk id="8" creationId="{0025CBE8-AA92-BB48-87D7-471A369CD7DA}"/>
          </ac:spMkLst>
        </pc:spChg>
      </pc:sldChg>
      <pc:sldChg chg="addSp delSp modSp new mod">
        <pc:chgData name="魏 星达" userId="ca17b13798aa44f7" providerId="LiveId" clId="{49E1F41A-8937-2943-BC4C-922CCB0179A4}" dt="2021-11-08T13:16:48.886" v="521" actId="20577"/>
        <pc:sldMkLst>
          <pc:docMk/>
          <pc:sldMk cId="3219409894" sldId="2966"/>
        </pc:sldMkLst>
        <pc:spChg chg="mod">
          <ac:chgData name="魏 星达" userId="ca17b13798aa44f7" providerId="LiveId" clId="{49E1F41A-8937-2943-BC4C-922CCB0179A4}" dt="2021-11-08T13:16:48.886" v="521" actId="20577"/>
          <ac:spMkLst>
            <pc:docMk/>
            <pc:sldMk cId="3219409894" sldId="2966"/>
            <ac:spMk id="2" creationId="{9A77D223-8DA9-964F-B0D1-B7782ACED2BE}"/>
          </ac:spMkLst>
        </pc:spChg>
        <pc:spChg chg="mod">
          <ac:chgData name="魏 星达" userId="ca17b13798aa44f7" providerId="LiveId" clId="{49E1F41A-8937-2943-BC4C-922CCB0179A4}" dt="2021-11-08T13:16:25.254" v="515" actId="20577"/>
          <ac:spMkLst>
            <pc:docMk/>
            <pc:sldMk cId="3219409894" sldId="2966"/>
            <ac:spMk id="3" creationId="{36BD34E0-2BB3-4A4F-A484-3EC621AAF177}"/>
          </ac:spMkLst>
        </pc:spChg>
        <pc:picChg chg="add mod">
          <ac:chgData name="魏 星达" userId="ca17b13798aa44f7" providerId="LiveId" clId="{49E1F41A-8937-2943-BC4C-922CCB0179A4}" dt="2021-11-08T13:14:57.935" v="404" actId="1076"/>
          <ac:picMkLst>
            <pc:docMk/>
            <pc:sldMk cId="3219409894" sldId="2966"/>
            <ac:picMk id="6" creationId="{2CD8CE8B-EE9E-614D-97EE-51B17ABA4CF7}"/>
          </ac:picMkLst>
        </pc:picChg>
        <pc:picChg chg="add del mod">
          <ac:chgData name="魏 星达" userId="ca17b13798aa44f7" providerId="LiveId" clId="{49E1F41A-8937-2943-BC4C-922CCB0179A4}" dt="2021-11-08T13:14:53.762" v="401" actId="478"/>
          <ac:picMkLst>
            <pc:docMk/>
            <pc:sldMk cId="3219409894" sldId="2966"/>
            <ac:picMk id="1026" creationId="{AA0E4696-757A-F846-8A72-77BEB7DA50C4}"/>
          </ac:picMkLst>
        </pc:picChg>
      </pc:sldChg>
      <pc:sldChg chg="add">
        <pc:chgData name="魏 星达" userId="ca17b13798aa44f7" providerId="LiveId" clId="{49E1F41A-8937-2943-BC4C-922CCB0179A4}" dt="2021-11-08T13:16:17.443" v="508"/>
        <pc:sldMkLst>
          <pc:docMk/>
          <pc:sldMk cId="4284902832" sldId="2967"/>
        </pc:sldMkLst>
      </pc:sldChg>
    </pc:docChg>
  </pc:docChgLst>
  <pc:docChgLst>
    <pc:chgData name="魏 星达" userId="ca17b13798aa44f7" providerId="LiveId" clId="{35DB7A80-CF8F-6C43-927E-A2A4080F7E83}"/>
    <pc:docChg chg="undo custSel addSld delSld modSld sldOrd">
      <pc:chgData name="魏 星达" userId="ca17b13798aa44f7" providerId="LiveId" clId="{35DB7A80-CF8F-6C43-927E-A2A4080F7E83}" dt="2021-10-13T04:36:37.750" v="7432" actId="400"/>
      <pc:docMkLst>
        <pc:docMk/>
      </pc:docMkLst>
      <pc:sldChg chg="modSp mod">
        <pc:chgData name="魏 星达" userId="ca17b13798aa44f7" providerId="LiveId" clId="{35DB7A80-CF8F-6C43-927E-A2A4080F7E83}" dt="2021-10-13T04:33:17.207" v="7400" actId="20577"/>
        <pc:sldMkLst>
          <pc:docMk/>
          <pc:sldMk cId="3628960693" sldId="2241"/>
        </pc:sldMkLst>
        <pc:spChg chg="mod">
          <ac:chgData name="魏 星达" userId="ca17b13798aa44f7" providerId="LiveId" clId="{35DB7A80-CF8F-6C43-927E-A2A4080F7E83}" dt="2021-10-13T04:33:17.207" v="7400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35DB7A80-CF8F-6C43-927E-A2A4080F7E83}" dt="2021-09-16T09:46:44.082" v="1616"/>
          <ac:spMkLst>
            <pc:docMk/>
            <pc:sldMk cId="3628960693" sldId="2241"/>
            <ac:spMk id="10" creationId="{6D22CAB8-32D2-2241-80C8-0D6645783B0C}"/>
          </ac:spMkLst>
        </pc:spChg>
      </pc:sldChg>
      <pc:sldChg chg="delSp modSp mod">
        <pc:chgData name="魏 星达" userId="ca17b13798aa44f7" providerId="LiveId" clId="{35DB7A80-CF8F-6C43-927E-A2A4080F7E83}" dt="2021-09-16T09:31:27.111" v="636" actId="478"/>
        <pc:sldMkLst>
          <pc:docMk/>
          <pc:sldMk cId="4199681509" sldId="2244"/>
        </pc:sldMkLst>
        <pc:spChg chg="del">
          <ac:chgData name="魏 星达" userId="ca17b13798aa44f7" providerId="LiveId" clId="{35DB7A80-CF8F-6C43-927E-A2A4080F7E83}" dt="2021-09-16T09:31:27.111" v="636" actId="478"/>
          <ac:spMkLst>
            <pc:docMk/>
            <pc:sldMk cId="4199681509" sldId="2244"/>
            <ac:spMk id="13" creationId="{BF1AA329-5DC0-3F43-8A70-F70062952858}"/>
          </ac:spMkLst>
        </pc:spChg>
        <pc:cxnChg chg="del mod">
          <ac:chgData name="魏 星达" userId="ca17b13798aa44f7" providerId="LiveId" clId="{35DB7A80-CF8F-6C43-927E-A2A4080F7E83}" dt="2021-09-16T09:31:27.111" v="636" actId="478"/>
          <ac:cxnSpMkLst>
            <pc:docMk/>
            <pc:sldMk cId="4199681509" sldId="2244"/>
            <ac:cxnSpMk id="14" creationId="{7772AE49-67BF-C641-A85A-9BB15A43DFCF}"/>
          </ac:cxnSpMkLst>
        </pc:cxnChg>
      </pc:sldChg>
      <pc:sldChg chg="modSp mod ord">
        <pc:chgData name="魏 星达" userId="ca17b13798aa44f7" providerId="LiveId" clId="{35DB7A80-CF8F-6C43-927E-A2A4080F7E83}" dt="2021-10-13T04:32:35.362" v="7361" actId="20577"/>
        <pc:sldMkLst>
          <pc:docMk/>
          <pc:sldMk cId="2534524655" sldId="2438"/>
        </pc:sldMkLst>
        <pc:spChg chg="mod">
          <ac:chgData name="魏 星达" userId="ca17b13798aa44f7" providerId="LiveId" clId="{35DB7A80-CF8F-6C43-927E-A2A4080F7E83}" dt="2021-10-13T04:32:35.362" v="7361" actId="20577"/>
          <ac:spMkLst>
            <pc:docMk/>
            <pc:sldMk cId="2534524655" sldId="2438"/>
            <ac:spMk id="5" creationId="{375403D9-9667-EA4B-986A-9CD8EA818815}"/>
          </ac:spMkLst>
        </pc:spChg>
      </pc:sldChg>
      <pc:sldChg chg="delSp modSp mod">
        <pc:chgData name="魏 星达" userId="ca17b13798aa44f7" providerId="LiveId" clId="{35DB7A80-CF8F-6C43-927E-A2A4080F7E83}" dt="2021-09-16T09:31:30.245" v="637" actId="478"/>
        <pc:sldMkLst>
          <pc:docMk/>
          <pc:sldMk cId="981726347" sldId="2474"/>
        </pc:sldMkLst>
        <pc:spChg chg="del">
          <ac:chgData name="魏 星达" userId="ca17b13798aa44f7" providerId="LiveId" clId="{35DB7A80-CF8F-6C43-927E-A2A4080F7E83}" dt="2021-09-16T09:31:30.245" v="637" actId="478"/>
          <ac:spMkLst>
            <pc:docMk/>
            <pc:sldMk cId="981726347" sldId="2474"/>
            <ac:spMk id="13" creationId="{BF1AA329-5DC0-3F43-8A70-F70062952858}"/>
          </ac:spMkLst>
        </pc:spChg>
        <pc:cxnChg chg="del mod">
          <ac:chgData name="魏 星达" userId="ca17b13798aa44f7" providerId="LiveId" clId="{35DB7A80-CF8F-6C43-927E-A2A4080F7E83}" dt="2021-09-16T09:31:30.245" v="637" actId="478"/>
          <ac:cxnSpMkLst>
            <pc:docMk/>
            <pc:sldMk cId="981726347" sldId="2474"/>
            <ac:cxnSpMk id="14" creationId="{7772AE49-67BF-C641-A85A-9BB15A43DFCF}"/>
          </ac:cxnSpMkLst>
        </pc:cxnChg>
      </pc:sldChg>
      <pc:sldChg chg="modSp mod">
        <pc:chgData name="魏 星达" userId="ca17b13798aa44f7" providerId="LiveId" clId="{35DB7A80-CF8F-6C43-927E-A2A4080F7E83}" dt="2021-10-13T04:32:27.325" v="7354" actId="20577"/>
        <pc:sldMkLst>
          <pc:docMk/>
          <pc:sldMk cId="1217933146" sldId="2475"/>
        </pc:sldMkLst>
        <pc:spChg chg="mod">
          <ac:chgData name="魏 星达" userId="ca17b13798aa44f7" providerId="LiveId" clId="{35DB7A80-CF8F-6C43-927E-A2A4080F7E83}" dt="2021-10-13T04:32:27.325" v="7354" actId="20577"/>
          <ac:spMkLst>
            <pc:docMk/>
            <pc:sldMk cId="1217933146" sldId="2475"/>
            <ac:spMk id="2" creationId="{82006CC8-D6B4-EA41-8B7F-E17F944D0BC7}"/>
          </ac:spMkLst>
        </pc:spChg>
        <pc:spChg chg="mod">
          <ac:chgData name="魏 星达" userId="ca17b13798aa44f7" providerId="LiveId" clId="{35DB7A80-CF8F-6C43-927E-A2A4080F7E83}" dt="2021-10-13T04:32:16.291" v="7320" actId="20577"/>
          <ac:spMkLst>
            <pc:docMk/>
            <pc:sldMk cId="1217933146" sldId="2475"/>
            <ac:spMk id="3" creationId="{E02F01D1-9BFA-0A4B-A590-067CB989B7C7}"/>
          </ac:spMkLst>
        </pc:spChg>
        <pc:picChg chg="mod">
          <ac:chgData name="魏 星达" userId="ca17b13798aa44f7" providerId="LiveId" clId="{35DB7A80-CF8F-6C43-927E-A2A4080F7E83}" dt="2021-10-13T04:32:20.197" v="7322" actId="1076"/>
          <ac:picMkLst>
            <pc:docMk/>
            <pc:sldMk cId="1217933146" sldId="2475"/>
            <ac:picMk id="5" creationId="{AFCB10FC-207D-DD41-AE6F-E21AD6D2826B}"/>
          </ac:picMkLst>
        </pc:picChg>
        <pc:picChg chg="mod">
          <ac:chgData name="魏 星达" userId="ca17b13798aa44f7" providerId="LiveId" clId="{35DB7A80-CF8F-6C43-927E-A2A4080F7E83}" dt="2021-10-13T04:32:20.197" v="7322" actId="1076"/>
          <ac:picMkLst>
            <pc:docMk/>
            <pc:sldMk cId="1217933146" sldId="2475"/>
            <ac:picMk id="6" creationId="{9FF7324C-863D-8E46-8ACC-84FFD989816A}"/>
          </ac:picMkLst>
        </pc:picChg>
        <pc:picChg chg="mod">
          <ac:chgData name="魏 星达" userId="ca17b13798aa44f7" providerId="LiveId" clId="{35DB7A80-CF8F-6C43-927E-A2A4080F7E83}" dt="2021-10-13T04:32:20.197" v="7322" actId="1076"/>
          <ac:picMkLst>
            <pc:docMk/>
            <pc:sldMk cId="1217933146" sldId="2475"/>
            <ac:picMk id="7" creationId="{0CDCADBE-4E46-D24D-A22D-3981F84CC9EF}"/>
          </ac:picMkLst>
        </pc:picChg>
      </pc:sldChg>
      <pc:sldChg chg="modSp mod">
        <pc:chgData name="魏 星达" userId="ca17b13798aa44f7" providerId="LiveId" clId="{35DB7A80-CF8F-6C43-927E-A2A4080F7E83}" dt="2021-10-13T04:31:27.519" v="7198" actId="20577"/>
        <pc:sldMkLst>
          <pc:docMk/>
          <pc:sldMk cId="3680285365" sldId="2476"/>
        </pc:sldMkLst>
        <pc:spChg chg="mod">
          <ac:chgData name="魏 星达" userId="ca17b13798aa44f7" providerId="LiveId" clId="{35DB7A80-CF8F-6C43-927E-A2A4080F7E83}" dt="2021-10-13T04:31:27.519" v="7198" actId="20577"/>
          <ac:spMkLst>
            <pc:docMk/>
            <pc:sldMk cId="3680285365" sldId="2476"/>
            <ac:spMk id="2" creationId="{7139537D-879F-0A4A-8B10-FE5F7C39F4AA}"/>
          </ac:spMkLst>
        </pc:spChg>
        <pc:spChg chg="mod">
          <ac:chgData name="魏 星达" userId="ca17b13798aa44f7" providerId="LiveId" clId="{35DB7A80-CF8F-6C43-927E-A2A4080F7E83}" dt="2021-09-28T07:45:34.431" v="7191" actId="313"/>
          <ac:spMkLst>
            <pc:docMk/>
            <pc:sldMk cId="3680285365" sldId="2476"/>
            <ac:spMk id="3" creationId="{97483D4E-9BE0-1443-9276-03D93D850D44}"/>
          </ac:spMkLst>
        </pc:spChg>
      </pc:sldChg>
      <pc:sldChg chg="modSp mod modNotesTx">
        <pc:chgData name="魏 星达" userId="ca17b13798aa44f7" providerId="LiveId" clId="{35DB7A80-CF8F-6C43-927E-A2A4080F7E83}" dt="2021-10-13T04:32:41.274" v="7370" actId="20577"/>
        <pc:sldMkLst>
          <pc:docMk/>
          <pc:sldMk cId="2259334065" sldId="2477"/>
        </pc:sldMkLst>
        <pc:spChg chg="mod">
          <ac:chgData name="魏 星达" userId="ca17b13798aa44f7" providerId="LiveId" clId="{35DB7A80-CF8F-6C43-927E-A2A4080F7E83}" dt="2021-10-13T04:32:41.274" v="7370" actId="20577"/>
          <ac:spMkLst>
            <pc:docMk/>
            <pc:sldMk cId="2259334065" sldId="2477"/>
            <ac:spMk id="2" creationId="{FADC604D-51A9-B449-A792-76FF6F2D0A42}"/>
          </ac:spMkLst>
        </pc:spChg>
        <pc:spChg chg="mod">
          <ac:chgData name="魏 星达" userId="ca17b13798aa44f7" providerId="LiveId" clId="{35DB7A80-CF8F-6C43-927E-A2A4080F7E83}" dt="2021-09-19T05:46:02.983" v="6415" actId="20577"/>
          <ac:spMkLst>
            <pc:docMk/>
            <pc:sldMk cId="2259334065" sldId="2477"/>
            <ac:spMk id="3" creationId="{31BCADD8-D441-074D-8336-EBE292D4F8D6}"/>
          </ac:spMkLst>
        </pc:spChg>
      </pc:sldChg>
      <pc:sldChg chg="modSp mod">
        <pc:chgData name="魏 星达" userId="ca17b13798aa44f7" providerId="LiveId" clId="{35DB7A80-CF8F-6C43-927E-A2A4080F7E83}" dt="2021-10-13T04:32:58.044" v="7387" actId="20577"/>
        <pc:sldMkLst>
          <pc:docMk/>
          <pc:sldMk cId="3953721930" sldId="2480"/>
        </pc:sldMkLst>
        <pc:spChg chg="mod">
          <ac:chgData name="魏 星达" userId="ca17b13798aa44f7" providerId="LiveId" clId="{35DB7A80-CF8F-6C43-927E-A2A4080F7E83}" dt="2021-10-13T04:32:58.044" v="7387" actId="20577"/>
          <ac:spMkLst>
            <pc:docMk/>
            <pc:sldMk cId="3953721930" sldId="2480"/>
            <ac:spMk id="2" creationId="{09FBBDEA-065E-9B40-BDAC-E169F9CE6065}"/>
          </ac:spMkLst>
        </pc:spChg>
        <pc:spChg chg="mod">
          <ac:chgData name="魏 星达" userId="ca17b13798aa44f7" providerId="LiveId" clId="{35DB7A80-CF8F-6C43-927E-A2A4080F7E83}" dt="2021-09-19T05:46:44.106" v="6453" actId="20577"/>
          <ac:spMkLst>
            <pc:docMk/>
            <pc:sldMk cId="3953721930" sldId="2480"/>
            <ac:spMk id="3" creationId="{765CDC8D-4E02-ED4A-A629-CFBB5A9928F6}"/>
          </ac:spMkLst>
        </pc:spChg>
      </pc:sldChg>
      <pc:sldChg chg="modSp mod">
        <pc:chgData name="魏 星达" userId="ca17b13798aa44f7" providerId="LiveId" clId="{35DB7A80-CF8F-6C43-927E-A2A4080F7E83}" dt="2021-10-13T04:33:05.836" v="7394" actId="20577"/>
        <pc:sldMkLst>
          <pc:docMk/>
          <pc:sldMk cId="4077521901" sldId="2481"/>
        </pc:sldMkLst>
        <pc:spChg chg="mod">
          <ac:chgData name="魏 星达" userId="ca17b13798aa44f7" providerId="LiveId" clId="{35DB7A80-CF8F-6C43-927E-A2A4080F7E83}" dt="2021-10-13T04:33:05.836" v="7394" actId="20577"/>
          <ac:spMkLst>
            <pc:docMk/>
            <pc:sldMk cId="4077521901" sldId="2481"/>
            <ac:spMk id="2" creationId="{5E47E78B-DC4B-D84A-A94E-F05015A72F42}"/>
          </ac:spMkLst>
        </pc:spChg>
        <pc:spChg chg="mod">
          <ac:chgData name="魏 星达" userId="ca17b13798aa44f7" providerId="LiveId" clId="{35DB7A80-CF8F-6C43-927E-A2A4080F7E83}" dt="2021-09-19T05:47:05.300" v="6455" actId="207"/>
          <ac:spMkLst>
            <pc:docMk/>
            <pc:sldMk cId="4077521901" sldId="2481"/>
            <ac:spMk id="3" creationId="{2BC1CDE5-FB85-764B-B13E-6598FA6233FC}"/>
          </ac:spMkLst>
        </pc:spChg>
      </pc:sldChg>
      <pc:sldChg chg="addSp delSp modSp new mod">
        <pc:chgData name="魏 星达" userId="ca17b13798aa44f7" providerId="LiveId" clId="{35DB7A80-CF8F-6C43-927E-A2A4080F7E83}" dt="2021-09-19T05:47:18.286" v="6457"/>
        <pc:sldMkLst>
          <pc:docMk/>
          <pc:sldMk cId="2967505443" sldId="2482"/>
        </pc:sldMkLst>
        <pc:spChg chg="mod">
          <ac:chgData name="魏 星达" userId="ca17b13798aa44f7" providerId="LiveId" clId="{35DB7A80-CF8F-6C43-927E-A2A4080F7E83}" dt="2021-09-16T10:00:11.422" v="2312" actId="20577"/>
          <ac:spMkLst>
            <pc:docMk/>
            <pc:sldMk cId="2967505443" sldId="2482"/>
            <ac:spMk id="2" creationId="{5D6BE006-F8DE-F946-BFDF-1A0C1E1E6284}"/>
          </ac:spMkLst>
        </pc:spChg>
        <pc:spChg chg="del mod">
          <ac:chgData name="魏 星达" userId="ca17b13798aa44f7" providerId="LiveId" clId="{35DB7A80-CF8F-6C43-927E-A2A4080F7E83}" dt="2021-09-16T00:21:36.036" v="125" actId="478"/>
          <ac:spMkLst>
            <pc:docMk/>
            <pc:sldMk cId="2967505443" sldId="2482"/>
            <ac:spMk id="3" creationId="{2ADA2312-FD36-8D40-BF08-98FE960E9CC3}"/>
          </ac:spMkLst>
        </pc:spChg>
        <pc:spChg chg="add del mod">
          <ac:chgData name="魏 星达" userId="ca17b13798aa44f7" providerId="LiveId" clId="{35DB7A80-CF8F-6C43-927E-A2A4080F7E83}" dt="2021-09-19T05:47:17.919" v="6456" actId="478"/>
          <ac:spMkLst>
            <pc:docMk/>
            <pc:sldMk cId="2967505443" sldId="2482"/>
            <ac:spMk id="5" creationId="{136066CD-2C0C-3041-8FDA-6E7089784A1A}"/>
          </ac:spMkLst>
        </pc:spChg>
        <pc:spChg chg="add mod">
          <ac:chgData name="魏 星达" userId="ca17b13798aa44f7" providerId="LiveId" clId="{35DB7A80-CF8F-6C43-927E-A2A4080F7E83}" dt="2021-09-15T13:57:44.220" v="121"/>
          <ac:spMkLst>
            <pc:docMk/>
            <pc:sldMk cId="2967505443" sldId="2482"/>
            <ac:spMk id="6" creationId="{60DDE5AF-FCA7-3E4C-AF54-E4618005EC39}"/>
          </ac:spMkLst>
        </pc:spChg>
        <pc:spChg chg="add mod">
          <ac:chgData name="魏 星达" userId="ca17b13798aa44f7" providerId="LiveId" clId="{35DB7A80-CF8F-6C43-927E-A2A4080F7E83}" dt="2021-09-15T13:57:44.220" v="121"/>
          <ac:spMkLst>
            <pc:docMk/>
            <pc:sldMk cId="2967505443" sldId="2482"/>
            <ac:spMk id="7" creationId="{E7D33AD0-2BD7-3B4E-B2EF-671E5C551E3F}"/>
          </ac:spMkLst>
        </pc:spChg>
        <pc:spChg chg="add mod">
          <ac:chgData name="魏 星达" userId="ca17b13798aa44f7" providerId="LiveId" clId="{35DB7A80-CF8F-6C43-927E-A2A4080F7E83}" dt="2021-09-15T13:57:44.220" v="121"/>
          <ac:spMkLst>
            <pc:docMk/>
            <pc:sldMk cId="2967505443" sldId="2482"/>
            <ac:spMk id="8" creationId="{C4379C75-B954-1448-929F-6FECF3F7CDC1}"/>
          </ac:spMkLst>
        </pc:spChg>
        <pc:spChg chg="add mod">
          <ac:chgData name="魏 星达" userId="ca17b13798aa44f7" providerId="LiveId" clId="{35DB7A80-CF8F-6C43-927E-A2A4080F7E83}" dt="2021-09-15T13:57:44.220" v="121"/>
          <ac:spMkLst>
            <pc:docMk/>
            <pc:sldMk cId="2967505443" sldId="2482"/>
            <ac:spMk id="9" creationId="{C019A79B-0288-9D44-8DA2-A09CB0316C56}"/>
          </ac:spMkLst>
        </pc:spChg>
        <pc:spChg chg="add mod">
          <ac:chgData name="魏 星达" userId="ca17b13798aa44f7" providerId="LiveId" clId="{35DB7A80-CF8F-6C43-927E-A2A4080F7E83}" dt="2021-09-15T13:57:44.220" v="121"/>
          <ac:spMkLst>
            <pc:docMk/>
            <pc:sldMk cId="2967505443" sldId="2482"/>
            <ac:spMk id="10" creationId="{77F796E6-2BE4-A44A-A520-0618D29CBC6D}"/>
          </ac:spMkLst>
        </pc:spChg>
        <pc:spChg chg="add del mod">
          <ac:chgData name="魏 星达" userId="ca17b13798aa44f7" providerId="LiveId" clId="{35DB7A80-CF8F-6C43-927E-A2A4080F7E83}" dt="2021-09-16T00:22:32.976" v="191" actId="478"/>
          <ac:spMkLst>
            <pc:docMk/>
            <pc:sldMk cId="2967505443" sldId="2482"/>
            <ac:spMk id="11" creationId="{4E2AE16D-D168-6F43-9B74-6A8CAC4BF454}"/>
          </ac:spMkLst>
        </pc:spChg>
        <pc:spChg chg="add mod">
          <ac:chgData name="魏 星达" userId="ca17b13798aa44f7" providerId="LiveId" clId="{35DB7A80-CF8F-6C43-927E-A2A4080F7E83}" dt="2021-09-16T09:40:24.465" v="1052" actId="1076"/>
          <ac:spMkLst>
            <pc:docMk/>
            <pc:sldMk cId="2967505443" sldId="2482"/>
            <ac:spMk id="11" creationId="{DB7A25C3-9A4D-A041-8726-A32714474807}"/>
          </ac:spMkLst>
        </pc:spChg>
        <pc:spChg chg="add del mod">
          <ac:chgData name="魏 星达" userId="ca17b13798aa44f7" providerId="LiveId" clId="{35DB7A80-CF8F-6C43-927E-A2A4080F7E83}" dt="2021-09-16T00:22:39.246" v="193"/>
          <ac:spMkLst>
            <pc:docMk/>
            <pc:sldMk cId="2967505443" sldId="2482"/>
            <ac:spMk id="12" creationId="{EB77860A-02B1-BE4A-BE98-635209D56513}"/>
          </ac:spMkLst>
        </pc:spChg>
        <pc:spChg chg="add mod">
          <ac:chgData name="魏 星达" userId="ca17b13798aa44f7" providerId="LiveId" clId="{35DB7A80-CF8F-6C43-927E-A2A4080F7E83}" dt="2021-09-16T09:36:38.175" v="1050" actId="207"/>
          <ac:spMkLst>
            <pc:docMk/>
            <pc:sldMk cId="2967505443" sldId="2482"/>
            <ac:spMk id="13" creationId="{BCE1CEEA-70E6-AE44-945B-6CE13863EE7D}"/>
          </ac:spMkLst>
        </pc:spChg>
        <pc:spChg chg="add mod">
          <ac:chgData name="魏 星达" userId="ca17b13798aa44f7" providerId="LiveId" clId="{35DB7A80-CF8F-6C43-927E-A2A4080F7E83}" dt="2021-09-19T05:47:18.286" v="6457"/>
          <ac:spMkLst>
            <pc:docMk/>
            <pc:sldMk cId="2967505443" sldId="2482"/>
            <ac:spMk id="18" creationId="{6EA98E6F-FA6E-274F-9E36-454D431EFFC8}"/>
          </ac:spMkLst>
        </pc:spChg>
      </pc:sldChg>
      <pc:sldChg chg="addSp modSp new del mod">
        <pc:chgData name="魏 星达" userId="ca17b13798aa44f7" providerId="LiveId" clId="{35DB7A80-CF8F-6C43-927E-A2A4080F7E83}" dt="2021-09-16T10:05:27.521" v="3056" actId="2696"/>
        <pc:sldMkLst>
          <pc:docMk/>
          <pc:sldMk cId="2077315671" sldId="2483"/>
        </pc:sldMkLst>
        <pc:spChg chg="mod">
          <ac:chgData name="魏 星达" userId="ca17b13798aa44f7" providerId="LiveId" clId="{35DB7A80-CF8F-6C43-927E-A2A4080F7E83}" dt="2021-09-16T09:50:29.050" v="1705" actId="20577"/>
          <ac:spMkLst>
            <pc:docMk/>
            <pc:sldMk cId="2077315671" sldId="2483"/>
            <ac:spMk id="2" creationId="{D8BEB34D-8EB6-2D45-8115-6F79A17082A7}"/>
          </ac:spMkLst>
        </pc:spChg>
        <pc:spChg chg="mod">
          <ac:chgData name="魏 星达" userId="ca17b13798aa44f7" providerId="LiveId" clId="{35DB7A80-CF8F-6C43-927E-A2A4080F7E83}" dt="2021-09-16T10:05:26.497" v="3055" actId="27636"/>
          <ac:spMkLst>
            <pc:docMk/>
            <pc:sldMk cId="2077315671" sldId="2483"/>
            <ac:spMk id="3" creationId="{C961920F-D83B-9540-8EDE-806CC210CA9B}"/>
          </ac:spMkLst>
        </pc:spChg>
        <pc:spChg chg="add mod">
          <ac:chgData name="魏 星达" userId="ca17b13798aa44f7" providerId="LiveId" clId="{35DB7A80-CF8F-6C43-927E-A2A4080F7E83}" dt="2021-09-16T09:55:53.749" v="1855"/>
          <ac:spMkLst>
            <pc:docMk/>
            <pc:sldMk cId="2077315671" sldId="2483"/>
            <ac:spMk id="5" creationId="{E70985A6-E9EC-4D4D-97AD-00BB9A55E288}"/>
          </ac:spMkLst>
        </pc:spChg>
        <pc:spChg chg="add mod">
          <ac:chgData name="魏 星达" userId="ca17b13798aa44f7" providerId="LiveId" clId="{35DB7A80-CF8F-6C43-927E-A2A4080F7E83}" dt="2021-09-16T09:55:53.749" v="1855"/>
          <ac:spMkLst>
            <pc:docMk/>
            <pc:sldMk cId="2077315671" sldId="2483"/>
            <ac:spMk id="6" creationId="{B638FEA2-B00B-8F4D-A562-1F12BB8B3380}"/>
          </ac:spMkLst>
        </pc:spChg>
        <pc:spChg chg="add mod">
          <ac:chgData name="魏 星达" userId="ca17b13798aa44f7" providerId="LiveId" clId="{35DB7A80-CF8F-6C43-927E-A2A4080F7E83}" dt="2021-09-16T09:55:53.749" v="1855"/>
          <ac:spMkLst>
            <pc:docMk/>
            <pc:sldMk cId="2077315671" sldId="2483"/>
            <ac:spMk id="7" creationId="{7CB6B0C9-9C91-094E-88E5-FB0F3AC4C717}"/>
          </ac:spMkLst>
        </pc:spChg>
        <pc:spChg chg="add mod">
          <ac:chgData name="魏 星达" userId="ca17b13798aa44f7" providerId="LiveId" clId="{35DB7A80-CF8F-6C43-927E-A2A4080F7E83}" dt="2021-09-16T09:55:53.749" v="1855"/>
          <ac:spMkLst>
            <pc:docMk/>
            <pc:sldMk cId="2077315671" sldId="2483"/>
            <ac:spMk id="8" creationId="{87A7F53F-9F4C-2147-AA01-B04F17BF8B90}"/>
          </ac:spMkLst>
        </pc:spChg>
        <pc:spChg chg="add mod">
          <ac:chgData name="魏 星达" userId="ca17b13798aa44f7" providerId="LiveId" clId="{35DB7A80-CF8F-6C43-927E-A2A4080F7E83}" dt="2021-09-16T09:55:53.749" v="1855"/>
          <ac:spMkLst>
            <pc:docMk/>
            <pc:sldMk cId="2077315671" sldId="2483"/>
            <ac:spMk id="9" creationId="{4A7DBE1E-2FA4-8649-8162-F7D3012ECF83}"/>
          </ac:spMkLst>
        </pc:spChg>
        <pc:spChg chg="add mod">
          <ac:chgData name="魏 星达" userId="ca17b13798aa44f7" providerId="LiveId" clId="{35DB7A80-CF8F-6C43-927E-A2A4080F7E83}" dt="2021-09-16T09:55:53.749" v="1855"/>
          <ac:spMkLst>
            <pc:docMk/>
            <pc:sldMk cId="2077315671" sldId="2483"/>
            <ac:spMk id="10" creationId="{95A8B5DE-6DB0-1844-A679-13CB52C12EC1}"/>
          </ac:spMkLst>
        </pc:spChg>
      </pc:sldChg>
      <pc:sldChg chg="modSp new mod">
        <pc:chgData name="魏 星达" userId="ca17b13798aa44f7" providerId="LiveId" clId="{35DB7A80-CF8F-6C43-927E-A2A4080F7E83}" dt="2021-09-16T09:58:32.996" v="2247" actId="20577"/>
        <pc:sldMkLst>
          <pc:docMk/>
          <pc:sldMk cId="2954729290" sldId="2484"/>
        </pc:sldMkLst>
        <pc:spChg chg="mod">
          <ac:chgData name="魏 星达" userId="ca17b13798aa44f7" providerId="LiveId" clId="{35DB7A80-CF8F-6C43-927E-A2A4080F7E83}" dt="2021-09-16T09:57:53.593" v="2208" actId="20577"/>
          <ac:spMkLst>
            <pc:docMk/>
            <pc:sldMk cId="2954729290" sldId="2484"/>
            <ac:spMk id="2" creationId="{B3FA1F22-3298-EB4B-94F9-D0C6EB6A363D}"/>
          </ac:spMkLst>
        </pc:spChg>
        <pc:spChg chg="mod">
          <ac:chgData name="魏 星达" userId="ca17b13798aa44f7" providerId="LiveId" clId="{35DB7A80-CF8F-6C43-927E-A2A4080F7E83}" dt="2021-09-16T09:58:32.996" v="2247" actId="20577"/>
          <ac:spMkLst>
            <pc:docMk/>
            <pc:sldMk cId="2954729290" sldId="2484"/>
            <ac:spMk id="3" creationId="{80821482-D94F-D54D-82BE-9E98297E99A0}"/>
          </ac:spMkLst>
        </pc:spChg>
      </pc:sldChg>
      <pc:sldChg chg="addSp delSp modSp add del mod ord modNotesTx">
        <pc:chgData name="魏 星达" userId="ca17b13798aa44f7" providerId="LiveId" clId="{35DB7A80-CF8F-6C43-927E-A2A4080F7E83}" dt="2021-09-16T09:47:10.828" v="1617" actId="2696"/>
        <pc:sldMkLst>
          <pc:docMk/>
          <pc:sldMk cId="1138504825" sldId="2485"/>
        </pc:sldMkLst>
        <pc:spChg chg="del mod">
          <ac:chgData name="魏 星达" userId="ca17b13798aa44f7" providerId="LiveId" clId="{35DB7A80-CF8F-6C43-927E-A2A4080F7E83}" dt="2021-09-16T09:40:27.082" v="1053" actId="478"/>
          <ac:spMkLst>
            <pc:docMk/>
            <pc:sldMk cId="1138504825" sldId="2485"/>
            <ac:spMk id="11" creationId="{4E2AE16D-D168-6F43-9B74-6A8CAC4BF454}"/>
          </ac:spMkLst>
        </pc:spChg>
        <pc:spChg chg="add mod">
          <ac:chgData name="魏 星达" userId="ca17b13798aa44f7" providerId="LiveId" clId="{35DB7A80-CF8F-6C43-927E-A2A4080F7E83}" dt="2021-09-16T09:41:29.491" v="1207" actId="20577"/>
          <ac:spMkLst>
            <pc:docMk/>
            <pc:sldMk cId="1138504825" sldId="2485"/>
            <ac:spMk id="12" creationId="{BBB5FD90-90AF-FD4C-9D12-D698EC482513}"/>
          </ac:spMkLst>
        </pc:spChg>
      </pc:sldChg>
      <pc:sldChg chg="addSp delSp modSp new mod ord">
        <pc:chgData name="魏 星达" userId="ca17b13798aa44f7" providerId="LiveId" clId="{35DB7A80-CF8F-6C43-927E-A2A4080F7E83}" dt="2021-09-19T05:48:54.114" v="6509" actId="20577"/>
        <pc:sldMkLst>
          <pc:docMk/>
          <pc:sldMk cId="1987537818" sldId="2486"/>
        </pc:sldMkLst>
        <pc:spChg chg="mod">
          <ac:chgData name="魏 星达" userId="ca17b13798aa44f7" providerId="LiveId" clId="{35DB7A80-CF8F-6C43-927E-A2A4080F7E83}" dt="2021-09-16T09:48:45.254" v="1647" actId="313"/>
          <ac:spMkLst>
            <pc:docMk/>
            <pc:sldMk cId="1987537818" sldId="2486"/>
            <ac:spMk id="2" creationId="{425DB73C-8F2E-D141-898B-0DBE0B163A5A}"/>
          </ac:spMkLst>
        </pc:spChg>
        <pc:spChg chg="del">
          <ac:chgData name="魏 星达" userId="ca17b13798aa44f7" providerId="LiveId" clId="{35DB7A80-CF8F-6C43-927E-A2A4080F7E83}" dt="2021-09-16T09:43:11.569" v="1275"/>
          <ac:spMkLst>
            <pc:docMk/>
            <pc:sldMk cId="1987537818" sldId="2486"/>
            <ac:spMk id="3" creationId="{EEAE7564-F3DB-154E-A1F7-934D55D956D8}"/>
          </ac:spMkLst>
        </pc:spChg>
        <pc:spChg chg="add mod">
          <ac:chgData name="魏 星达" userId="ca17b13798aa44f7" providerId="LiveId" clId="{35DB7A80-CF8F-6C43-927E-A2A4080F7E83}" dt="2021-09-16T09:43:38.699" v="1285" actId="2085"/>
          <ac:spMkLst>
            <pc:docMk/>
            <pc:sldMk cId="1987537818" sldId="2486"/>
            <ac:spMk id="7" creationId="{94FD52ED-5B96-0E4C-AB6E-F9A8A2E68CEF}"/>
          </ac:spMkLst>
        </pc:spChg>
        <pc:spChg chg="add mod">
          <ac:chgData name="魏 星达" userId="ca17b13798aa44f7" providerId="LiveId" clId="{35DB7A80-CF8F-6C43-927E-A2A4080F7E83}" dt="2021-09-19T05:48:54.114" v="6509" actId="20577"/>
          <ac:spMkLst>
            <pc:docMk/>
            <pc:sldMk cId="1987537818" sldId="2486"/>
            <ac:spMk id="8" creationId="{DBD77C92-5142-D241-8556-28742099AB4B}"/>
          </ac:spMkLst>
        </pc:spChg>
        <pc:picChg chg="add mod">
          <ac:chgData name="魏 星达" userId="ca17b13798aa44f7" providerId="LiveId" clId="{35DB7A80-CF8F-6C43-927E-A2A4080F7E83}" dt="2021-09-16T09:43:25.446" v="1281" actId="1076"/>
          <ac:picMkLst>
            <pc:docMk/>
            <pc:sldMk cId="1987537818" sldId="2486"/>
            <ac:picMk id="6" creationId="{7087FF1C-04A6-A044-8161-9D2A21CEDCCF}"/>
          </ac:picMkLst>
        </pc:picChg>
      </pc:sldChg>
      <pc:sldChg chg="addSp delSp modSp new mod">
        <pc:chgData name="魏 星达" userId="ca17b13798aa44f7" providerId="LiveId" clId="{35DB7A80-CF8F-6C43-927E-A2A4080F7E83}" dt="2021-09-17T13:39:23.909" v="3141" actId="20577"/>
        <pc:sldMkLst>
          <pc:docMk/>
          <pc:sldMk cId="1567373624" sldId="2487"/>
        </pc:sldMkLst>
        <pc:spChg chg="mod">
          <ac:chgData name="魏 星达" userId="ca17b13798aa44f7" providerId="LiveId" clId="{35DB7A80-CF8F-6C43-927E-A2A4080F7E83}" dt="2021-09-17T13:39:23.909" v="3141" actId="20577"/>
          <ac:spMkLst>
            <pc:docMk/>
            <pc:sldMk cId="1567373624" sldId="2487"/>
            <ac:spMk id="2" creationId="{44A56494-9F04-1A4B-A989-39B8B543F83F}"/>
          </ac:spMkLst>
        </pc:spChg>
        <pc:spChg chg="del">
          <ac:chgData name="魏 星达" userId="ca17b13798aa44f7" providerId="LiveId" clId="{35DB7A80-CF8F-6C43-927E-A2A4080F7E83}" dt="2021-09-16T09:46:04.609" v="1575"/>
          <ac:spMkLst>
            <pc:docMk/>
            <pc:sldMk cId="1567373624" sldId="2487"/>
            <ac:spMk id="3" creationId="{5EDF92E5-660F-F948-8B18-F66C41DF656E}"/>
          </ac:spMkLst>
        </pc:spChg>
        <pc:spChg chg="add mod">
          <ac:chgData name="魏 星达" userId="ca17b13798aa44f7" providerId="LiveId" clId="{35DB7A80-CF8F-6C43-927E-A2A4080F7E83}" dt="2021-09-16T09:51:48.083" v="1821" actId="207"/>
          <ac:spMkLst>
            <pc:docMk/>
            <pc:sldMk cId="1567373624" sldId="2487"/>
            <ac:spMk id="7" creationId="{2D48A067-CC49-A14A-AA43-4487A30AF86A}"/>
          </ac:spMkLst>
        </pc:spChg>
        <pc:spChg chg="add mod">
          <ac:chgData name="魏 星达" userId="ca17b13798aa44f7" providerId="LiveId" clId="{35DB7A80-CF8F-6C43-927E-A2A4080F7E83}" dt="2021-09-16T09:52:30.422" v="1840" actId="20577"/>
          <ac:spMkLst>
            <pc:docMk/>
            <pc:sldMk cId="1567373624" sldId="2487"/>
            <ac:spMk id="11" creationId="{5C09A28F-438F-D745-9281-D482554A7EBD}"/>
          </ac:spMkLst>
        </pc:spChg>
        <pc:spChg chg="add mod">
          <ac:chgData name="魏 星达" userId="ca17b13798aa44f7" providerId="LiveId" clId="{35DB7A80-CF8F-6C43-927E-A2A4080F7E83}" dt="2021-09-16T09:53:08.036" v="1850" actId="692"/>
          <ac:spMkLst>
            <pc:docMk/>
            <pc:sldMk cId="1567373624" sldId="2487"/>
            <ac:spMk id="12" creationId="{1EBC56C4-48C5-D046-8D7C-1A89341EAB39}"/>
          </ac:spMkLst>
        </pc:spChg>
        <pc:picChg chg="add mod">
          <ac:chgData name="魏 星达" userId="ca17b13798aa44f7" providerId="LiveId" clId="{35DB7A80-CF8F-6C43-927E-A2A4080F7E83}" dt="2021-09-16T09:51:00.619" v="1746" actId="1076"/>
          <ac:picMkLst>
            <pc:docMk/>
            <pc:sldMk cId="1567373624" sldId="2487"/>
            <ac:picMk id="6" creationId="{C2F69961-90A7-3044-B236-5AFD9EB101D5}"/>
          </ac:picMkLst>
        </pc:picChg>
        <pc:picChg chg="add mod">
          <ac:chgData name="魏 星达" userId="ca17b13798aa44f7" providerId="LiveId" clId="{35DB7A80-CF8F-6C43-927E-A2A4080F7E83}" dt="2021-09-16T09:51:02.852" v="1747" actId="1076"/>
          <ac:picMkLst>
            <pc:docMk/>
            <pc:sldMk cId="1567373624" sldId="2487"/>
            <ac:picMk id="8" creationId="{DB1D05F2-65C9-6C46-922A-EEEC0CA39C81}"/>
          </ac:picMkLst>
        </pc:picChg>
        <pc:picChg chg="add mod">
          <ac:chgData name="魏 星达" userId="ca17b13798aa44f7" providerId="LiveId" clId="{35DB7A80-CF8F-6C43-927E-A2A4080F7E83}" dt="2021-09-16T09:52:06.746" v="1827" actId="1076"/>
          <ac:picMkLst>
            <pc:docMk/>
            <pc:sldMk cId="1567373624" sldId="2487"/>
            <ac:picMk id="10" creationId="{0A6D9076-436D-9841-B469-32575FB07080}"/>
          </ac:picMkLst>
        </pc:picChg>
      </pc:sldChg>
      <pc:sldChg chg="addSp delSp modSp add mod">
        <pc:chgData name="魏 星达" userId="ca17b13798aa44f7" providerId="LiveId" clId="{35DB7A80-CF8F-6C43-927E-A2A4080F7E83}" dt="2021-09-19T05:47:28.167" v="6459"/>
        <pc:sldMkLst>
          <pc:docMk/>
          <pc:sldMk cId="4035355381" sldId="2488"/>
        </pc:sldMkLst>
        <pc:spChg chg="mod">
          <ac:chgData name="魏 星达" userId="ca17b13798aa44f7" providerId="LiveId" clId="{35DB7A80-CF8F-6C43-927E-A2A4080F7E83}" dt="2021-09-16T10:00:14.796" v="2315" actId="20577"/>
          <ac:spMkLst>
            <pc:docMk/>
            <pc:sldMk cId="4035355381" sldId="2488"/>
            <ac:spMk id="2" creationId="{5D6BE006-F8DE-F946-BFDF-1A0C1E1E6284}"/>
          </ac:spMkLst>
        </pc:spChg>
        <pc:spChg chg="del">
          <ac:chgData name="魏 星达" userId="ca17b13798aa44f7" providerId="LiveId" clId="{35DB7A80-CF8F-6C43-927E-A2A4080F7E83}" dt="2021-09-19T05:47:27.775" v="6458" actId="478"/>
          <ac:spMkLst>
            <pc:docMk/>
            <pc:sldMk cId="4035355381" sldId="2488"/>
            <ac:spMk id="5" creationId="{136066CD-2C0C-3041-8FDA-6E7089784A1A}"/>
          </ac:spMkLst>
        </pc:spChg>
        <pc:spChg chg="mod">
          <ac:chgData name="魏 星达" userId="ca17b13798aa44f7" providerId="LiveId" clId="{35DB7A80-CF8F-6C43-927E-A2A4080F7E83}" dt="2021-09-16T09:59:14.412" v="2248" actId="20577"/>
          <ac:spMkLst>
            <pc:docMk/>
            <pc:sldMk cId="4035355381" sldId="2488"/>
            <ac:spMk id="12" creationId="{BBB5FD90-90AF-FD4C-9D12-D698EC482513}"/>
          </ac:spMkLst>
        </pc:spChg>
        <pc:spChg chg="add mod">
          <ac:chgData name="魏 星达" userId="ca17b13798aa44f7" providerId="LiveId" clId="{35DB7A80-CF8F-6C43-927E-A2A4080F7E83}" dt="2021-09-19T05:47:28.167" v="6459"/>
          <ac:spMkLst>
            <pc:docMk/>
            <pc:sldMk cId="4035355381" sldId="2488"/>
            <ac:spMk id="17" creationId="{6DFAA6D0-F635-D84F-89A7-CA66D66B94DF}"/>
          </ac:spMkLst>
        </pc:spChg>
      </pc:sldChg>
      <pc:sldChg chg="modSp new mod">
        <pc:chgData name="魏 星达" userId="ca17b13798aa44f7" providerId="LiveId" clId="{35DB7A80-CF8F-6C43-927E-A2A4080F7E83}" dt="2021-09-19T05:50:09.348" v="6579" actId="207"/>
        <pc:sldMkLst>
          <pc:docMk/>
          <pc:sldMk cId="81673696" sldId="2489"/>
        </pc:sldMkLst>
        <pc:spChg chg="mod">
          <ac:chgData name="魏 星达" userId="ca17b13798aa44f7" providerId="LiveId" clId="{35DB7A80-CF8F-6C43-927E-A2A4080F7E83}" dt="2021-09-16T10:00:36.169" v="2394" actId="113"/>
          <ac:spMkLst>
            <pc:docMk/>
            <pc:sldMk cId="81673696" sldId="2489"/>
            <ac:spMk id="2" creationId="{40A02519-FF12-6341-ADBB-4D88D9660137}"/>
          </ac:spMkLst>
        </pc:spChg>
        <pc:spChg chg="mod">
          <ac:chgData name="魏 星达" userId="ca17b13798aa44f7" providerId="LiveId" clId="{35DB7A80-CF8F-6C43-927E-A2A4080F7E83}" dt="2021-09-19T05:50:09.348" v="6579" actId="207"/>
          <ac:spMkLst>
            <pc:docMk/>
            <pc:sldMk cId="81673696" sldId="2489"/>
            <ac:spMk id="3" creationId="{A23B645B-127B-924D-990E-0F8FB5C9FC3A}"/>
          </ac:spMkLst>
        </pc:spChg>
      </pc:sldChg>
      <pc:sldChg chg="addSp delSp modSp new del mod">
        <pc:chgData name="魏 星达" userId="ca17b13798aa44f7" providerId="LiveId" clId="{35DB7A80-CF8F-6C43-927E-A2A4080F7E83}" dt="2021-09-16T09:50:15.849" v="1676" actId="2696"/>
        <pc:sldMkLst>
          <pc:docMk/>
          <pc:sldMk cId="3980182476" sldId="2489"/>
        </pc:sldMkLst>
        <pc:spChg chg="mod">
          <ac:chgData name="魏 星达" userId="ca17b13798aa44f7" providerId="LiveId" clId="{35DB7A80-CF8F-6C43-927E-A2A4080F7E83}" dt="2021-09-16T09:49:26.532" v="1660" actId="20577"/>
          <ac:spMkLst>
            <pc:docMk/>
            <pc:sldMk cId="3980182476" sldId="2489"/>
            <ac:spMk id="2" creationId="{4A713472-A7FD-0249-BDBF-369E75C4CED7}"/>
          </ac:spMkLst>
        </pc:spChg>
        <pc:spChg chg="del">
          <ac:chgData name="魏 星达" userId="ca17b13798aa44f7" providerId="LiveId" clId="{35DB7A80-CF8F-6C43-927E-A2A4080F7E83}" dt="2021-09-16T09:49:41.311" v="1661"/>
          <ac:spMkLst>
            <pc:docMk/>
            <pc:sldMk cId="3980182476" sldId="2489"/>
            <ac:spMk id="3" creationId="{2027A24F-11F1-AD4D-8DC4-FED8B1B8ADE3}"/>
          </ac:spMkLst>
        </pc:spChg>
        <pc:spChg chg="add del mod">
          <ac:chgData name="魏 星达" userId="ca17b13798aa44f7" providerId="LiveId" clId="{35DB7A80-CF8F-6C43-927E-A2A4080F7E83}" dt="2021-09-16T09:49:56.390" v="1666"/>
          <ac:spMkLst>
            <pc:docMk/>
            <pc:sldMk cId="3980182476" sldId="2489"/>
            <ac:spMk id="8" creationId="{093D7010-2043-AA4A-A167-1B7146CBD02F}"/>
          </ac:spMkLst>
        </pc:spChg>
        <pc:picChg chg="add del mod">
          <ac:chgData name="魏 星达" userId="ca17b13798aa44f7" providerId="LiveId" clId="{35DB7A80-CF8F-6C43-927E-A2A4080F7E83}" dt="2021-09-16T09:49:54.667" v="1665" actId="478"/>
          <ac:picMkLst>
            <pc:docMk/>
            <pc:sldMk cId="3980182476" sldId="2489"/>
            <ac:picMk id="6" creationId="{2ACABE49-08F7-FC4B-81BB-F065DE87E7B8}"/>
          </ac:picMkLst>
        </pc:picChg>
        <pc:picChg chg="add mod">
          <ac:chgData name="魏 星达" userId="ca17b13798aa44f7" providerId="LiveId" clId="{35DB7A80-CF8F-6C43-927E-A2A4080F7E83}" dt="2021-09-16T09:49:58.822" v="1668" actId="1076"/>
          <ac:picMkLst>
            <pc:docMk/>
            <pc:sldMk cId="3980182476" sldId="2489"/>
            <ac:picMk id="10" creationId="{F85E73C8-1E69-BC4B-BDF9-A525DDFB0CF4}"/>
          </ac:picMkLst>
        </pc:picChg>
      </pc:sldChg>
      <pc:sldChg chg="addSp delSp modSp add mod modNotesTx">
        <pc:chgData name="魏 星达" userId="ca17b13798aa44f7" providerId="LiveId" clId="{35DB7A80-CF8F-6C43-927E-A2A4080F7E83}" dt="2021-10-13T04:35:03.680" v="7429" actId="20577"/>
        <pc:sldMkLst>
          <pc:docMk/>
          <pc:sldMk cId="1204177564" sldId="2490"/>
        </pc:sldMkLst>
        <pc:spChg chg="mod">
          <ac:chgData name="魏 星达" userId="ca17b13798aa44f7" providerId="LiveId" clId="{35DB7A80-CF8F-6C43-927E-A2A4080F7E83}" dt="2021-09-16T10:01:41.661" v="2530" actId="20577"/>
          <ac:spMkLst>
            <pc:docMk/>
            <pc:sldMk cId="1204177564" sldId="2490"/>
            <ac:spMk id="2" creationId="{5D6BE006-F8DE-F946-BFDF-1A0C1E1E6284}"/>
          </ac:spMkLst>
        </pc:spChg>
        <pc:spChg chg="del">
          <ac:chgData name="魏 星达" userId="ca17b13798aa44f7" providerId="LiveId" clId="{35DB7A80-CF8F-6C43-927E-A2A4080F7E83}" dt="2021-09-19T05:47:40.704" v="6460" actId="478"/>
          <ac:spMkLst>
            <pc:docMk/>
            <pc:sldMk cId="1204177564" sldId="2490"/>
            <ac:spMk id="5" creationId="{136066CD-2C0C-3041-8FDA-6E7089784A1A}"/>
          </ac:spMkLst>
        </pc:spChg>
        <pc:spChg chg="add mod">
          <ac:chgData name="魏 星达" userId="ca17b13798aa44f7" providerId="LiveId" clId="{35DB7A80-CF8F-6C43-927E-A2A4080F7E83}" dt="2021-09-19T05:47:40.989" v="6461"/>
          <ac:spMkLst>
            <pc:docMk/>
            <pc:sldMk cId="1204177564" sldId="2490"/>
            <ac:spMk id="11" creationId="{85187B71-5119-FE46-9471-8B237DD0E4F1}"/>
          </ac:spMkLst>
        </pc:spChg>
        <pc:spChg chg="mod">
          <ac:chgData name="魏 星达" userId="ca17b13798aa44f7" providerId="LiveId" clId="{35DB7A80-CF8F-6C43-927E-A2A4080F7E83}" dt="2021-10-13T04:35:03.680" v="7429" actId="20577"/>
          <ac:spMkLst>
            <pc:docMk/>
            <pc:sldMk cId="1204177564" sldId="2490"/>
            <ac:spMk id="12" creationId="{BBB5FD90-90AF-FD4C-9D12-D698EC482513}"/>
          </ac:spMkLst>
        </pc:spChg>
      </pc:sldChg>
      <pc:sldChg chg="modSp add mod">
        <pc:chgData name="魏 星达" userId="ca17b13798aa44f7" providerId="LiveId" clId="{35DB7A80-CF8F-6C43-927E-A2A4080F7E83}" dt="2021-09-19T05:48:28.887" v="6464" actId="20577"/>
        <pc:sldMkLst>
          <pc:docMk/>
          <pc:sldMk cId="2046342943" sldId="2491"/>
        </pc:sldMkLst>
        <pc:spChg chg="mod">
          <ac:chgData name="魏 星达" userId="ca17b13798aa44f7" providerId="LiveId" clId="{35DB7A80-CF8F-6C43-927E-A2A4080F7E83}" dt="2021-09-19T05:48:28.887" v="6464" actId="20577"/>
          <ac:spMkLst>
            <pc:docMk/>
            <pc:sldMk cId="2046342943" sldId="2491"/>
            <ac:spMk id="5" creationId="{375403D9-9667-EA4B-986A-9CD8EA818815}"/>
          </ac:spMkLst>
        </pc:spChg>
      </pc:sldChg>
      <pc:sldChg chg="addSp delSp modSp add mod">
        <pc:chgData name="魏 星达" userId="ca17b13798aa44f7" providerId="LiveId" clId="{35DB7A80-CF8F-6C43-927E-A2A4080F7E83}" dt="2021-09-19T05:49:40.713" v="6567" actId="207"/>
        <pc:sldMkLst>
          <pc:docMk/>
          <pc:sldMk cId="3832880921" sldId="2492"/>
        </pc:sldMkLst>
        <pc:spChg chg="mod">
          <ac:chgData name="魏 星达" userId="ca17b13798aa44f7" providerId="LiveId" clId="{35DB7A80-CF8F-6C43-927E-A2A4080F7E83}" dt="2021-09-19T05:49:40.713" v="6567" actId="207"/>
          <ac:spMkLst>
            <pc:docMk/>
            <pc:sldMk cId="3832880921" sldId="2492"/>
            <ac:spMk id="3" creationId="{C961920F-D83B-9540-8EDE-806CC210CA9B}"/>
          </ac:spMkLst>
        </pc:spChg>
        <pc:spChg chg="del">
          <ac:chgData name="魏 星达" userId="ca17b13798aa44f7" providerId="LiveId" clId="{35DB7A80-CF8F-6C43-927E-A2A4080F7E83}" dt="2021-09-19T05:49:11.930" v="6510" actId="478"/>
          <ac:spMkLst>
            <pc:docMk/>
            <pc:sldMk cId="3832880921" sldId="2492"/>
            <ac:spMk id="5" creationId="{E70985A6-E9EC-4D4D-97AD-00BB9A55E288}"/>
          </ac:spMkLst>
        </pc:spChg>
        <pc:spChg chg="add mod">
          <ac:chgData name="魏 星达" userId="ca17b13798aa44f7" providerId="LiveId" clId="{35DB7A80-CF8F-6C43-927E-A2A4080F7E83}" dt="2021-09-19T05:49:12.248" v="6511"/>
          <ac:spMkLst>
            <pc:docMk/>
            <pc:sldMk cId="3832880921" sldId="2492"/>
            <ac:spMk id="11" creationId="{52C268DC-ABD9-0245-9D85-127960EB99CB}"/>
          </ac:spMkLst>
        </pc:spChg>
      </pc:sldChg>
      <pc:sldChg chg="modSp mod">
        <pc:chgData name="魏 星达" userId="ca17b13798aa44f7" providerId="LiveId" clId="{35DB7A80-CF8F-6C43-927E-A2A4080F7E83}" dt="2021-09-19T05:50:51.636" v="6621" actId="20577"/>
        <pc:sldMkLst>
          <pc:docMk/>
          <pc:sldMk cId="297497760" sldId="2493"/>
        </pc:sldMkLst>
        <pc:spChg chg="mod">
          <ac:chgData name="魏 星达" userId="ca17b13798aa44f7" providerId="LiveId" clId="{35DB7A80-CF8F-6C43-927E-A2A4080F7E83}" dt="2021-09-19T05:50:51.636" v="6621" actId="20577"/>
          <ac:spMkLst>
            <pc:docMk/>
            <pc:sldMk cId="297497760" sldId="2493"/>
            <ac:spMk id="3" creationId="{E970BF6B-E78E-FA4E-A67F-A41B11D33FF8}"/>
          </ac:spMkLst>
        </pc:spChg>
      </pc:sldChg>
      <pc:sldChg chg="modSp mod">
        <pc:chgData name="魏 星达" userId="ca17b13798aa44f7" providerId="LiveId" clId="{35DB7A80-CF8F-6C43-927E-A2A4080F7E83}" dt="2021-09-17T13:40:26.713" v="3223" actId="20577"/>
        <pc:sldMkLst>
          <pc:docMk/>
          <pc:sldMk cId="3486659466" sldId="2494"/>
        </pc:sldMkLst>
        <pc:spChg chg="mod">
          <ac:chgData name="魏 星达" userId="ca17b13798aa44f7" providerId="LiveId" clId="{35DB7A80-CF8F-6C43-927E-A2A4080F7E83}" dt="2021-09-17T13:40:26.713" v="3223" actId="20577"/>
          <ac:spMkLst>
            <pc:docMk/>
            <pc:sldMk cId="3486659466" sldId="2494"/>
            <ac:spMk id="2" creationId="{B267B560-8E96-9A49-9DA4-437119237B54}"/>
          </ac:spMkLst>
        </pc:spChg>
      </pc:sldChg>
      <pc:sldChg chg="modSp mod">
        <pc:chgData name="魏 星达" userId="ca17b13798aa44f7" providerId="LiveId" clId="{35DB7A80-CF8F-6C43-927E-A2A4080F7E83}" dt="2021-09-19T05:54:04.742" v="6926" actId="207"/>
        <pc:sldMkLst>
          <pc:docMk/>
          <pc:sldMk cId="1759298257" sldId="2495"/>
        </pc:sldMkLst>
        <pc:spChg chg="mod">
          <ac:chgData name="魏 星达" userId="ca17b13798aa44f7" providerId="LiveId" clId="{35DB7A80-CF8F-6C43-927E-A2A4080F7E83}" dt="2021-09-19T05:54:04.742" v="6926" actId="207"/>
          <ac:spMkLst>
            <pc:docMk/>
            <pc:sldMk cId="1759298257" sldId="2495"/>
            <ac:spMk id="3" creationId="{A514E141-3AD4-E843-A5C6-4AA74AC5273B}"/>
          </ac:spMkLst>
        </pc:spChg>
      </pc:sldChg>
      <pc:sldChg chg="modSp mod">
        <pc:chgData name="魏 星达" userId="ca17b13798aa44f7" providerId="LiveId" clId="{35DB7A80-CF8F-6C43-927E-A2A4080F7E83}" dt="2021-09-19T05:51:36.613" v="6655" actId="20577"/>
        <pc:sldMkLst>
          <pc:docMk/>
          <pc:sldMk cId="342826310" sldId="2496"/>
        </pc:sldMkLst>
        <pc:spChg chg="mod">
          <ac:chgData name="魏 星达" userId="ca17b13798aa44f7" providerId="LiveId" clId="{35DB7A80-CF8F-6C43-927E-A2A4080F7E83}" dt="2021-09-19T05:51:36.613" v="6655" actId="20577"/>
          <ac:spMkLst>
            <pc:docMk/>
            <pc:sldMk cId="342826310" sldId="2496"/>
            <ac:spMk id="3" creationId="{3B513F1C-9462-A641-9FC8-50925C7B8516}"/>
          </ac:spMkLst>
        </pc:spChg>
      </pc:sldChg>
      <pc:sldChg chg="modSp mod">
        <pc:chgData name="魏 星达" userId="ca17b13798aa44f7" providerId="LiveId" clId="{35DB7A80-CF8F-6C43-927E-A2A4080F7E83}" dt="2021-09-19T05:52:17.566" v="6677" actId="20577"/>
        <pc:sldMkLst>
          <pc:docMk/>
          <pc:sldMk cId="174140125" sldId="2497"/>
        </pc:sldMkLst>
        <pc:spChg chg="mod">
          <ac:chgData name="魏 星达" userId="ca17b13798aa44f7" providerId="LiveId" clId="{35DB7A80-CF8F-6C43-927E-A2A4080F7E83}" dt="2021-09-19T05:52:17.566" v="6677" actId="20577"/>
          <ac:spMkLst>
            <pc:docMk/>
            <pc:sldMk cId="174140125" sldId="2497"/>
            <ac:spMk id="2" creationId="{CDC3D128-6117-8C4C-8EA4-425E7B5CAABB}"/>
          </ac:spMkLst>
        </pc:spChg>
        <pc:spChg chg="mod">
          <ac:chgData name="魏 星达" userId="ca17b13798aa44f7" providerId="LiveId" clId="{35DB7A80-CF8F-6C43-927E-A2A4080F7E83}" dt="2021-09-19T05:52:07.373" v="6676" actId="207"/>
          <ac:spMkLst>
            <pc:docMk/>
            <pc:sldMk cId="174140125" sldId="2497"/>
            <ac:spMk id="3" creationId="{475123B4-5700-524D-9391-624F238FF53B}"/>
          </ac:spMkLst>
        </pc:spChg>
      </pc:sldChg>
      <pc:sldChg chg="modSp mod">
        <pc:chgData name="魏 星达" userId="ca17b13798aa44f7" providerId="LiveId" clId="{35DB7A80-CF8F-6C43-927E-A2A4080F7E83}" dt="2021-09-19T05:52:29.431" v="6681" actId="20577"/>
        <pc:sldMkLst>
          <pc:docMk/>
          <pc:sldMk cId="3220509530" sldId="2498"/>
        </pc:sldMkLst>
        <pc:spChg chg="mod">
          <ac:chgData name="魏 星达" userId="ca17b13798aa44f7" providerId="LiveId" clId="{35DB7A80-CF8F-6C43-927E-A2A4080F7E83}" dt="2021-09-19T05:52:29.431" v="6681" actId="20577"/>
          <ac:spMkLst>
            <pc:docMk/>
            <pc:sldMk cId="3220509530" sldId="2498"/>
            <ac:spMk id="3" creationId="{475123B4-5700-524D-9391-624F238FF53B}"/>
          </ac:spMkLst>
        </pc:spChg>
      </pc:sldChg>
      <pc:sldChg chg="modSp mod">
        <pc:chgData name="魏 星达" userId="ca17b13798aa44f7" providerId="LiveId" clId="{35DB7A80-CF8F-6C43-927E-A2A4080F7E83}" dt="2021-09-19T05:54:16.032" v="6934" actId="20577"/>
        <pc:sldMkLst>
          <pc:docMk/>
          <pc:sldMk cId="3054769188" sldId="2499"/>
        </pc:sldMkLst>
        <pc:spChg chg="mod">
          <ac:chgData name="魏 星达" userId="ca17b13798aa44f7" providerId="LiveId" clId="{35DB7A80-CF8F-6C43-927E-A2A4080F7E83}" dt="2021-09-19T05:54:16.032" v="6934" actId="20577"/>
          <ac:spMkLst>
            <pc:docMk/>
            <pc:sldMk cId="3054769188" sldId="2499"/>
            <ac:spMk id="3" creationId="{5619F5BB-6BE2-EA45-8DDB-136D57DD49C2}"/>
          </ac:spMkLst>
        </pc:spChg>
      </pc:sldChg>
      <pc:sldChg chg="addSp modSp mod">
        <pc:chgData name="魏 星达" userId="ca17b13798aa44f7" providerId="LiveId" clId="{35DB7A80-CF8F-6C43-927E-A2A4080F7E83}" dt="2021-09-19T05:55:29.283" v="6994" actId="20577"/>
        <pc:sldMkLst>
          <pc:docMk/>
          <pc:sldMk cId="641564138" sldId="2500"/>
        </pc:sldMkLst>
        <pc:spChg chg="mod">
          <ac:chgData name="魏 星达" userId="ca17b13798aa44f7" providerId="LiveId" clId="{35DB7A80-CF8F-6C43-927E-A2A4080F7E83}" dt="2021-09-19T05:55:29.283" v="6994" actId="20577"/>
          <ac:spMkLst>
            <pc:docMk/>
            <pc:sldMk cId="641564138" sldId="2500"/>
            <ac:spMk id="2" creationId="{D072976C-DBF2-8D4E-A982-1C10C810F0B6}"/>
          </ac:spMkLst>
        </pc:spChg>
        <pc:spChg chg="mod">
          <ac:chgData name="魏 星达" userId="ca17b13798aa44f7" providerId="LiveId" clId="{35DB7A80-CF8F-6C43-927E-A2A4080F7E83}" dt="2021-09-17T13:50:10.069" v="3410"/>
          <ac:spMkLst>
            <pc:docMk/>
            <pc:sldMk cId="641564138" sldId="2500"/>
            <ac:spMk id="3" creationId="{AC6C806B-E63A-FE4D-AFA9-7D381C3746A9}"/>
          </ac:spMkLst>
        </pc:spChg>
        <pc:spChg chg="add mod">
          <ac:chgData name="魏 星达" userId="ca17b13798aa44f7" providerId="LiveId" clId="{35DB7A80-CF8F-6C43-927E-A2A4080F7E83}" dt="2021-09-17T13:49:59.664" v="3409" actId="114"/>
          <ac:spMkLst>
            <pc:docMk/>
            <pc:sldMk cId="641564138" sldId="2500"/>
            <ac:spMk id="5" creationId="{E7F4C98E-3867-CB4A-B705-39A699F7C1E5}"/>
          </ac:spMkLst>
        </pc:spChg>
        <pc:spChg chg="add mod">
          <ac:chgData name="魏 星达" userId="ca17b13798aa44f7" providerId="LiveId" clId="{35DB7A80-CF8F-6C43-927E-A2A4080F7E83}" dt="2021-09-17T13:50:27.456" v="3414" actId="255"/>
          <ac:spMkLst>
            <pc:docMk/>
            <pc:sldMk cId="641564138" sldId="2500"/>
            <ac:spMk id="8" creationId="{5D35C68D-DF07-634B-95D7-F0E34C67BF1C}"/>
          </ac:spMkLst>
        </pc:spChg>
        <pc:picChg chg="add mod">
          <ac:chgData name="魏 星达" userId="ca17b13798aa44f7" providerId="LiveId" clId="{35DB7A80-CF8F-6C43-927E-A2A4080F7E83}" dt="2021-09-17T14:06:18.756" v="4440" actId="1076"/>
          <ac:picMkLst>
            <pc:docMk/>
            <pc:sldMk cId="641564138" sldId="2500"/>
            <ac:picMk id="7" creationId="{D0CB85E0-CAB9-9C40-A381-F4B3059C31BA}"/>
          </ac:picMkLst>
        </pc:picChg>
      </pc:sldChg>
      <pc:sldChg chg="modSp add mod">
        <pc:chgData name="魏 星达" userId="ca17b13798aa44f7" providerId="LiveId" clId="{35DB7A80-CF8F-6C43-927E-A2A4080F7E83}" dt="2021-09-17T13:56:10.260" v="3685" actId="20577"/>
        <pc:sldMkLst>
          <pc:docMk/>
          <pc:sldMk cId="2774012564" sldId="2501"/>
        </pc:sldMkLst>
        <pc:spChg chg="mod">
          <ac:chgData name="魏 星达" userId="ca17b13798aa44f7" providerId="LiveId" clId="{35DB7A80-CF8F-6C43-927E-A2A4080F7E83}" dt="2021-09-17T13:56:10.260" v="3685" actId="20577"/>
          <ac:spMkLst>
            <pc:docMk/>
            <pc:sldMk cId="2774012564" sldId="2501"/>
            <ac:spMk id="3" creationId="{5619F5BB-6BE2-EA45-8DDB-136D57DD49C2}"/>
          </ac:spMkLst>
        </pc:spChg>
      </pc:sldChg>
      <pc:sldChg chg="add del">
        <pc:chgData name="魏 星达" userId="ca17b13798aa44f7" providerId="LiveId" clId="{35DB7A80-CF8F-6C43-927E-A2A4080F7E83}" dt="2021-09-16T14:36:09.948" v="3086"/>
        <pc:sldMkLst>
          <pc:docMk/>
          <pc:sldMk cId="887325346" sldId="2502"/>
        </pc:sldMkLst>
      </pc:sldChg>
      <pc:sldChg chg="modSp add mod modNotesTx">
        <pc:chgData name="魏 星达" userId="ca17b13798aa44f7" providerId="LiveId" clId="{35DB7A80-CF8F-6C43-927E-A2A4080F7E83}" dt="2021-09-17T14:13:13.327" v="4872" actId="20577"/>
        <pc:sldMkLst>
          <pc:docMk/>
          <pc:sldMk cId="2076179454" sldId="2502"/>
        </pc:sldMkLst>
        <pc:spChg chg="mod">
          <ac:chgData name="魏 星达" userId="ca17b13798aa44f7" providerId="LiveId" clId="{35DB7A80-CF8F-6C43-927E-A2A4080F7E83}" dt="2021-09-16T14:36:21.232" v="3088" actId="207"/>
          <ac:spMkLst>
            <pc:docMk/>
            <pc:sldMk cId="2076179454" sldId="2502"/>
            <ac:spMk id="3" creationId="{5619F5BB-6BE2-EA45-8DDB-136D57DD49C2}"/>
          </ac:spMkLst>
        </pc:spChg>
      </pc:sldChg>
      <pc:sldChg chg="addSp modSp new mod">
        <pc:chgData name="魏 星达" userId="ca17b13798aa44f7" providerId="LiveId" clId="{35DB7A80-CF8F-6C43-927E-A2A4080F7E83}" dt="2021-09-17T14:27:36.081" v="5507" actId="113"/>
        <pc:sldMkLst>
          <pc:docMk/>
          <pc:sldMk cId="3535723165" sldId="2503"/>
        </pc:sldMkLst>
        <pc:spChg chg="mod">
          <ac:chgData name="魏 星达" userId="ca17b13798aa44f7" providerId="LiveId" clId="{35DB7A80-CF8F-6C43-927E-A2A4080F7E83}" dt="2021-09-17T13:51:49.517" v="3433"/>
          <ac:spMkLst>
            <pc:docMk/>
            <pc:sldMk cId="3535723165" sldId="2503"/>
            <ac:spMk id="2" creationId="{AD26657C-7CD6-9048-812E-E03F6CC1CD4C}"/>
          </ac:spMkLst>
        </pc:spChg>
        <pc:spChg chg="mod">
          <ac:chgData name="魏 星达" userId="ca17b13798aa44f7" providerId="LiveId" clId="{35DB7A80-CF8F-6C43-927E-A2A4080F7E83}" dt="2021-09-17T14:27:36.081" v="5507" actId="113"/>
          <ac:spMkLst>
            <pc:docMk/>
            <pc:sldMk cId="3535723165" sldId="2503"/>
            <ac:spMk id="3" creationId="{65EBA8CD-7C7F-D24F-B167-BC6838A084C8}"/>
          </ac:spMkLst>
        </pc:spChg>
        <pc:picChg chg="add mod">
          <ac:chgData name="魏 星达" userId="ca17b13798aa44f7" providerId="LiveId" clId="{35DB7A80-CF8F-6C43-927E-A2A4080F7E83}" dt="2021-09-17T13:54:01.218" v="3614" actId="1076"/>
          <ac:picMkLst>
            <pc:docMk/>
            <pc:sldMk cId="3535723165" sldId="2503"/>
            <ac:picMk id="6" creationId="{9DE65814-B18F-0E4E-B854-0C28E4B6AA14}"/>
          </ac:picMkLst>
        </pc:picChg>
      </pc:sldChg>
      <pc:sldChg chg="modSp new mod modNotesTx">
        <pc:chgData name="魏 星达" userId="ca17b13798aa44f7" providerId="LiveId" clId="{35DB7A80-CF8F-6C43-927E-A2A4080F7E83}" dt="2021-09-19T05:56:09.074" v="7016" actId="20577"/>
        <pc:sldMkLst>
          <pc:docMk/>
          <pc:sldMk cId="657260433" sldId="2504"/>
        </pc:sldMkLst>
        <pc:spChg chg="mod">
          <ac:chgData name="魏 星达" userId="ca17b13798aa44f7" providerId="LiveId" clId="{35DB7A80-CF8F-6C43-927E-A2A4080F7E83}" dt="2021-09-17T14:25:56.053" v="5359" actId="20577"/>
          <ac:spMkLst>
            <pc:docMk/>
            <pc:sldMk cId="657260433" sldId="2504"/>
            <ac:spMk id="2" creationId="{7F234B18-6043-8F45-BFE1-E74438F6CDCE}"/>
          </ac:spMkLst>
        </pc:spChg>
        <pc:spChg chg="mod">
          <ac:chgData name="魏 星达" userId="ca17b13798aa44f7" providerId="LiveId" clId="{35DB7A80-CF8F-6C43-927E-A2A4080F7E83}" dt="2021-09-19T05:56:09.074" v="7016" actId="20577"/>
          <ac:spMkLst>
            <pc:docMk/>
            <pc:sldMk cId="657260433" sldId="2504"/>
            <ac:spMk id="3" creationId="{D0D4AAB4-98A0-5948-A07C-B4E0B4BD88E1}"/>
          </ac:spMkLst>
        </pc:spChg>
      </pc:sldChg>
      <pc:sldChg chg="modSp add mod">
        <pc:chgData name="魏 星达" userId="ca17b13798aa44f7" providerId="LiveId" clId="{35DB7A80-CF8F-6C43-927E-A2A4080F7E83}" dt="2021-09-17T13:56:33.761" v="3691" actId="207"/>
        <pc:sldMkLst>
          <pc:docMk/>
          <pc:sldMk cId="2280977866" sldId="2505"/>
        </pc:sldMkLst>
        <pc:spChg chg="mod">
          <ac:chgData name="魏 星达" userId="ca17b13798aa44f7" providerId="LiveId" clId="{35DB7A80-CF8F-6C43-927E-A2A4080F7E83}" dt="2021-09-17T13:56:33.761" v="3691" actId="207"/>
          <ac:spMkLst>
            <pc:docMk/>
            <pc:sldMk cId="2280977866" sldId="2505"/>
            <ac:spMk id="3" creationId="{5619F5BB-6BE2-EA45-8DDB-136D57DD49C2}"/>
          </ac:spMkLst>
        </pc:spChg>
      </pc:sldChg>
      <pc:sldChg chg="addSp delSp modSp new mod">
        <pc:chgData name="魏 星达" userId="ca17b13798aa44f7" providerId="LiveId" clId="{35DB7A80-CF8F-6C43-927E-A2A4080F7E83}" dt="2021-09-19T05:54:53.510" v="6966" actId="20577"/>
        <pc:sldMkLst>
          <pc:docMk/>
          <pc:sldMk cId="3144194887" sldId="2506"/>
        </pc:sldMkLst>
        <pc:spChg chg="mod">
          <ac:chgData name="魏 星达" userId="ca17b13798aa44f7" providerId="LiveId" clId="{35DB7A80-CF8F-6C43-927E-A2A4080F7E83}" dt="2021-09-17T14:00:44.741" v="4097" actId="207"/>
          <ac:spMkLst>
            <pc:docMk/>
            <pc:sldMk cId="3144194887" sldId="2506"/>
            <ac:spMk id="2" creationId="{14C0CB68-AEED-574B-A0EA-73C873261EDA}"/>
          </ac:spMkLst>
        </pc:spChg>
        <pc:spChg chg="mod">
          <ac:chgData name="魏 星达" userId="ca17b13798aa44f7" providerId="LiveId" clId="{35DB7A80-CF8F-6C43-927E-A2A4080F7E83}" dt="2021-09-19T05:54:53.510" v="6966" actId="20577"/>
          <ac:spMkLst>
            <pc:docMk/>
            <pc:sldMk cId="3144194887" sldId="2506"/>
            <ac:spMk id="3" creationId="{34C42807-AEA7-4049-BFF3-2C2FA90BCF8A}"/>
          </ac:spMkLst>
        </pc:spChg>
        <pc:spChg chg="add del mod">
          <ac:chgData name="魏 星达" userId="ca17b13798aa44f7" providerId="LiveId" clId="{35DB7A80-CF8F-6C43-927E-A2A4080F7E83}" dt="2021-09-17T14:00:18.818" v="4071"/>
          <ac:spMkLst>
            <pc:docMk/>
            <pc:sldMk cId="3144194887" sldId="2506"/>
            <ac:spMk id="5" creationId="{F813575D-220D-074B-A4B9-AE77E461D18A}"/>
          </ac:spMkLst>
        </pc:spChg>
      </pc:sldChg>
      <pc:sldChg chg="addSp delSp modSp new mod">
        <pc:chgData name="魏 星达" userId="ca17b13798aa44f7" providerId="LiveId" clId="{35DB7A80-CF8F-6C43-927E-A2A4080F7E83}" dt="2021-09-17T14:11:00.898" v="4537"/>
        <pc:sldMkLst>
          <pc:docMk/>
          <pc:sldMk cId="872455151" sldId="2507"/>
        </pc:sldMkLst>
        <pc:spChg chg="mod">
          <ac:chgData name="魏 星达" userId="ca17b13798aa44f7" providerId="LiveId" clId="{35DB7A80-CF8F-6C43-927E-A2A4080F7E83}" dt="2021-09-17T14:00:15.231" v="4069"/>
          <ac:spMkLst>
            <pc:docMk/>
            <pc:sldMk cId="872455151" sldId="2507"/>
            <ac:spMk id="2" creationId="{7FF83908-DB9B-B343-B8F3-DF736E84403C}"/>
          </ac:spMkLst>
        </pc:spChg>
        <pc:spChg chg="mod">
          <ac:chgData name="魏 星达" userId="ca17b13798aa44f7" providerId="LiveId" clId="{35DB7A80-CF8F-6C43-927E-A2A4080F7E83}" dt="2021-09-17T14:10:47.521" v="4532" actId="207"/>
          <ac:spMkLst>
            <pc:docMk/>
            <pc:sldMk cId="872455151" sldId="2507"/>
            <ac:spMk id="3" creationId="{122A7365-02FE-AA47-A6D6-E2E2390BCB92}"/>
          </ac:spMkLst>
        </pc:spChg>
        <pc:spChg chg="add del mod">
          <ac:chgData name="魏 星达" userId="ca17b13798aa44f7" providerId="LiveId" clId="{35DB7A80-CF8F-6C43-927E-A2A4080F7E83}" dt="2021-09-17T14:11:00.898" v="4537"/>
          <ac:spMkLst>
            <pc:docMk/>
            <pc:sldMk cId="872455151" sldId="2507"/>
            <ac:spMk id="5" creationId="{39C50880-1C2A-3946-AFFA-756548981EB7}"/>
          </ac:spMkLst>
        </pc:spChg>
        <pc:picChg chg="add mod">
          <ac:chgData name="魏 星达" userId="ca17b13798aa44f7" providerId="LiveId" clId="{35DB7A80-CF8F-6C43-927E-A2A4080F7E83}" dt="2021-09-17T14:10:00.739" v="4446" actId="1076"/>
          <ac:picMkLst>
            <pc:docMk/>
            <pc:sldMk cId="872455151" sldId="2507"/>
            <ac:picMk id="1026" creationId="{EB2C35EB-A42B-124D-8FD7-9F63560807D0}"/>
          </ac:picMkLst>
        </pc:picChg>
      </pc:sldChg>
      <pc:sldChg chg="addSp modSp new mod modNotesTx">
        <pc:chgData name="魏 星达" userId="ca17b13798aa44f7" providerId="LiveId" clId="{35DB7A80-CF8F-6C43-927E-A2A4080F7E83}" dt="2021-09-17T14:19:59.147" v="5309" actId="207"/>
        <pc:sldMkLst>
          <pc:docMk/>
          <pc:sldMk cId="1142890557" sldId="2508"/>
        </pc:sldMkLst>
        <pc:spChg chg="mod">
          <ac:chgData name="魏 星达" userId="ca17b13798aa44f7" providerId="LiveId" clId="{35DB7A80-CF8F-6C43-927E-A2A4080F7E83}" dt="2021-09-17T14:10:57.423" v="4535"/>
          <ac:spMkLst>
            <pc:docMk/>
            <pc:sldMk cId="1142890557" sldId="2508"/>
            <ac:spMk id="2" creationId="{33916BE9-A5C4-0645-BAB5-E2BD4CFCCD79}"/>
          </ac:spMkLst>
        </pc:spChg>
        <pc:spChg chg="mod">
          <ac:chgData name="魏 星达" userId="ca17b13798aa44f7" providerId="LiveId" clId="{35DB7A80-CF8F-6C43-927E-A2A4080F7E83}" dt="2021-09-17T14:19:59.147" v="5309" actId="207"/>
          <ac:spMkLst>
            <pc:docMk/>
            <pc:sldMk cId="1142890557" sldId="2508"/>
            <ac:spMk id="3" creationId="{BB2C5E55-0C9B-3B4F-9865-23D64A6CA8D9}"/>
          </ac:spMkLst>
        </pc:spChg>
        <pc:picChg chg="add mod">
          <ac:chgData name="魏 星达" userId="ca17b13798aa44f7" providerId="LiveId" clId="{35DB7A80-CF8F-6C43-927E-A2A4080F7E83}" dt="2021-09-17T14:15:20.995" v="4949" actId="1076"/>
          <ac:picMkLst>
            <pc:docMk/>
            <pc:sldMk cId="1142890557" sldId="2508"/>
            <ac:picMk id="5" creationId="{FCCA6CF2-D236-044E-B34F-F162828929D6}"/>
          </ac:picMkLst>
        </pc:picChg>
      </pc:sldChg>
      <pc:sldChg chg="modSp add mod">
        <pc:chgData name="魏 星达" userId="ca17b13798aa44f7" providerId="LiveId" clId="{35DB7A80-CF8F-6C43-927E-A2A4080F7E83}" dt="2021-09-19T05:56:19.748" v="7033" actId="20577"/>
        <pc:sldMkLst>
          <pc:docMk/>
          <pc:sldMk cId="4294321373" sldId="2509"/>
        </pc:sldMkLst>
        <pc:spChg chg="mod">
          <ac:chgData name="魏 星达" userId="ca17b13798aa44f7" providerId="LiveId" clId="{35DB7A80-CF8F-6C43-927E-A2A4080F7E83}" dt="2021-09-19T05:56:19.748" v="7033" actId="20577"/>
          <ac:spMkLst>
            <pc:docMk/>
            <pc:sldMk cId="4294321373" sldId="2509"/>
            <ac:spMk id="5" creationId="{375403D9-9667-EA4B-986A-9CD8EA818815}"/>
          </ac:spMkLst>
        </pc:spChg>
      </pc:sldChg>
      <pc:sldChg chg="modSp add mod">
        <pc:chgData name="魏 星达" userId="ca17b13798aa44f7" providerId="LiveId" clId="{35DB7A80-CF8F-6C43-927E-A2A4080F7E83}" dt="2021-09-19T05:56:45.459" v="7039" actId="207"/>
        <pc:sldMkLst>
          <pc:docMk/>
          <pc:sldMk cId="1483551015" sldId="2510"/>
        </pc:sldMkLst>
        <pc:spChg chg="mod">
          <ac:chgData name="魏 星达" userId="ca17b13798aa44f7" providerId="LiveId" clId="{35DB7A80-CF8F-6C43-927E-A2A4080F7E83}" dt="2021-09-17T14:38:24.561" v="6409" actId="20577"/>
          <ac:spMkLst>
            <pc:docMk/>
            <pc:sldMk cId="1483551015" sldId="2510"/>
            <ac:spMk id="2" creationId="{7F234B18-6043-8F45-BFE1-E74438F6CDCE}"/>
          </ac:spMkLst>
        </pc:spChg>
        <pc:spChg chg="mod">
          <ac:chgData name="魏 星达" userId="ca17b13798aa44f7" providerId="LiveId" clId="{35DB7A80-CF8F-6C43-927E-A2A4080F7E83}" dt="2021-09-19T05:56:45.459" v="7039" actId="207"/>
          <ac:spMkLst>
            <pc:docMk/>
            <pc:sldMk cId="1483551015" sldId="2510"/>
            <ac:spMk id="3" creationId="{D0D4AAB4-98A0-5948-A07C-B4E0B4BD88E1}"/>
          </ac:spMkLst>
        </pc:spChg>
      </pc:sldChg>
      <pc:sldChg chg="modSp mod">
        <pc:chgData name="魏 星达" userId="ca17b13798aa44f7" providerId="LiveId" clId="{35DB7A80-CF8F-6C43-927E-A2A4080F7E83}" dt="2021-09-19T05:58:02.843" v="7074" actId="20577"/>
        <pc:sldMkLst>
          <pc:docMk/>
          <pc:sldMk cId="155487367" sldId="2518"/>
        </pc:sldMkLst>
        <pc:spChg chg="mod">
          <ac:chgData name="魏 星达" userId="ca17b13798aa44f7" providerId="LiveId" clId="{35DB7A80-CF8F-6C43-927E-A2A4080F7E83}" dt="2021-09-19T05:58:02.843" v="7074" actId="20577"/>
          <ac:spMkLst>
            <pc:docMk/>
            <pc:sldMk cId="155487367" sldId="2518"/>
            <ac:spMk id="3" creationId="{A99661CA-52CA-5746-AA07-F22EF4C444F7}"/>
          </ac:spMkLst>
        </pc:spChg>
      </pc:sldChg>
      <pc:sldChg chg="modSp mod">
        <pc:chgData name="魏 星达" userId="ca17b13798aa44f7" providerId="LiveId" clId="{35DB7A80-CF8F-6C43-927E-A2A4080F7E83}" dt="2021-09-19T05:59:21.539" v="7190" actId="20577"/>
        <pc:sldMkLst>
          <pc:docMk/>
          <pc:sldMk cId="966365964" sldId="2520"/>
        </pc:sldMkLst>
        <pc:spChg chg="mod">
          <ac:chgData name="魏 星达" userId="ca17b13798aa44f7" providerId="LiveId" clId="{35DB7A80-CF8F-6C43-927E-A2A4080F7E83}" dt="2021-09-19T05:59:21.539" v="7190" actId="20577"/>
          <ac:spMkLst>
            <pc:docMk/>
            <pc:sldMk cId="966365964" sldId="2520"/>
            <ac:spMk id="3" creationId="{FB2445F0-4366-2541-9405-C45C383ACF29}"/>
          </ac:spMkLst>
        </pc:spChg>
      </pc:sldChg>
      <pc:sldChg chg="modSp add mod">
        <pc:chgData name="魏 星达" userId="ca17b13798aa44f7" providerId="LiveId" clId="{35DB7A80-CF8F-6C43-927E-A2A4080F7E83}" dt="2021-09-19T05:58:43.778" v="7077" actId="207"/>
        <pc:sldMkLst>
          <pc:docMk/>
          <pc:sldMk cId="2864677651" sldId="2533"/>
        </pc:sldMkLst>
        <pc:spChg chg="mod">
          <ac:chgData name="魏 星达" userId="ca17b13798aa44f7" providerId="LiveId" clId="{35DB7A80-CF8F-6C43-927E-A2A4080F7E83}" dt="2021-09-19T05:58:43.778" v="7077" actId="207"/>
          <ac:spMkLst>
            <pc:docMk/>
            <pc:sldMk cId="2864677651" sldId="2533"/>
            <ac:spMk id="3" creationId="{5619F5BB-6BE2-EA45-8DDB-136D57DD49C2}"/>
          </ac:spMkLst>
        </pc:spChg>
      </pc:sldChg>
      <pc:sldChg chg="modSp">
        <pc:chgData name="魏 星达" userId="ca17b13798aa44f7" providerId="LiveId" clId="{35DB7A80-CF8F-6C43-927E-A2A4080F7E83}" dt="2021-10-13T04:35:38.023" v="7430"/>
        <pc:sldMkLst>
          <pc:docMk/>
          <pc:sldMk cId="3152033993" sldId="2541"/>
        </pc:sldMkLst>
        <pc:spChg chg="mod">
          <ac:chgData name="魏 星达" userId="ca17b13798aa44f7" providerId="LiveId" clId="{35DB7A80-CF8F-6C43-927E-A2A4080F7E83}" dt="2021-10-13T04:35:38.023" v="7430"/>
          <ac:spMkLst>
            <pc:docMk/>
            <pc:sldMk cId="3152033993" sldId="2541"/>
            <ac:spMk id="3" creationId="{BF4B7FD6-F67A-F64F-8142-19C0B9D3029A}"/>
          </ac:spMkLst>
        </pc:spChg>
      </pc:sldChg>
      <pc:sldChg chg="del">
        <pc:chgData name="魏 星达" userId="ca17b13798aa44f7" providerId="LiveId" clId="{35DB7A80-CF8F-6C43-927E-A2A4080F7E83}" dt="2021-10-13T04:36:12.945" v="7431" actId="2696"/>
        <pc:sldMkLst>
          <pc:docMk/>
          <pc:sldMk cId="2909447317" sldId="2553"/>
        </pc:sldMkLst>
      </pc:sldChg>
      <pc:sldChg chg="modSp mod">
        <pc:chgData name="魏 星达" userId="ca17b13798aa44f7" providerId="LiveId" clId="{35DB7A80-CF8F-6C43-927E-A2A4080F7E83}" dt="2021-10-13T04:36:37.750" v="7432" actId="400"/>
        <pc:sldMkLst>
          <pc:docMk/>
          <pc:sldMk cId="2608514569" sldId="2558"/>
        </pc:sldMkLst>
        <pc:spChg chg="mod">
          <ac:chgData name="魏 星达" userId="ca17b13798aa44f7" providerId="LiveId" clId="{35DB7A80-CF8F-6C43-927E-A2A4080F7E83}" dt="2021-10-13T04:36:37.750" v="7432" actId="400"/>
          <ac:spMkLst>
            <pc:docMk/>
            <pc:sldMk cId="2608514569" sldId="2558"/>
            <ac:spMk id="3" creationId="{BF4B7FD6-F67A-F64F-8142-19C0B9D3029A}"/>
          </ac:spMkLst>
        </pc:spChg>
      </pc:sldChg>
    </pc:docChg>
  </pc:docChgLst>
  <pc:docChgLst>
    <pc:chgData name="魏 星达" userId="ca17b13798aa44f7" providerId="LiveId" clId="{C1CF363B-EA95-8648-8A05-A550A3BF788E}"/>
    <pc:docChg chg="undo custSel addSld delSld modSld sldOrd">
      <pc:chgData name="魏 星达" userId="ca17b13798aa44f7" providerId="LiveId" clId="{C1CF363B-EA95-8648-8A05-A550A3BF788E}" dt="2021-10-14T00:36:13.131" v="2295" actId="20577"/>
      <pc:docMkLst>
        <pc:docMk/>
      </pc:docMkLst>
      <pc:sldChg chg="modSp mod">
        <pc:chgData name="魏 星达" userId="ca17b13798aa44f7" providerId="LiveId" clId="{C1CF363B-EA95-8648-8A05-A550A3BF788E}" dt="2021-10-13T13:57:39.930" v="1445" actId="20577"/>
        <pc:sldMkLst>
          <pc:docMk/>
          <pc:sldMk cId="1204177564" sldId="2490"/>
        </pc:sldMkLst>
        <pc:spChg chg="mod">
          <ac:chgData name="魏 星达" userId="ca17b13798aa44f7" providerId="LiveId" clId="{C1CF363B-EA95-8648-8A05-A550A3BF788E}" dt="2021-10-13T13:57:39.930" v="1445" actId="20577"/>
          <ac:spMkLst>
            <pc:docMk/>
            <pc:sldMk cId="1204177564" sldId="2490"/>
            <ac:spMk id="12" creationId="{BBB5FD90-90AF-FD4C-9D12-D698EC482513}"/>
          </ac:spMkLst>
        </pc:spChg>
      </pc:sldChg>
      <pc:sldChg chg="add del modNotesTx">
        <pc:chgData name="魏 星达" userId="ca17b13798aa44f7" providerId="LiveId" clId="{C1CF363B-EA95-8648-8A05-A550A3BF788E}" dt="2021-10-13T13:55:45.504" v="1421" actId="2696"/>
        <pc:sldMkLst>
          <pc:docMk/>
          <pc:sldMk cId="297497760" sldId="2493"/>
        </pc:sldMkLst>
      </pc:sldChg>
      <pc:sldChg chg="add">
        <pc:chgData name="魏 星达" userId="ca17b13798aa44f7" providerId="LiveId" clId="{C1CF363B-EA95-8648-8A05-A550A3BF788E}" dt="2021-10-13T13:56:55.773" v="1441"/>
        <pc:sldMkLst>
          <pc:docMk/>
          <pc:sldMk cId="1925698550" sldId="2493"/>
        </pc:sldMkLst>
      </pc:sldChg>
      <pc:sldChg chg="modSp mod">
        <pc:chgData name="魏 星达" userId="ca17b13798aa44f7" providerId="LiveId" clId="{C1CF363B-EA95-8648-8A05-A550A3BF788E}" dt="2021-10-13T14:01:03.406" v="1839" actId="113"/>
        <pc:sldMkLst>
          <pc:docMk/>
          <pc:sldMk cId="1759298257" sldId="2495"/>
        </pc:sldMkLst>
        <pc:spChg chg="mod">
          <ac:chgData name="魏 星达" userId="ca17b13798aa44f7" providerId="LiveId" clId="{C1CF363B-EA95-8648-8A05-A550A3BF788E}" dt="2021-10-13T14:01:03.406" v="1839" actId="113"/>
          <ac:spMkLst>
            <pc:docMk/>
            <pc:sldMk cId="1759298257" sldId="2495"/>
            <ac:spMk id="3" creationId="{A514E141-3AD4-E843-A5C6-4AA74AC5273B}"/>
          </ac:spMkLst>
        </pc:spChg>
      </pc:sldChg>
      <pc:sldChg chg="modNotesTx">
        <pc:chgData name="魏 星达" userId="ca17b13798aa44f7" providerId="LiveId" clId="{C1CF363B-EA95-8648-8A05-A550A3BF788E}" dt="2021-10-13T10:07:12.879" v="59" actId="20577"/>
        <pc:sldMkLst>
          <pc:docMk/>
          <pc:sldMk cId="342826310" sldId="2496"/>
        </pc:sldMkLst>
      </pc:sldChg>
      <pc:sldChg chg="modSp mod ord">
        <pc:chgData name="魏 星达" userId="ca17b13798aa44f7" providerId="LiveId" clId="{C1CF363B-EA95-8648-8A05-A550A3BF788E}" dt="2021-10-13T14:00:50.267" v="1836" actId="207"/>
        <pc:sldMkLst>
          <pc:docMk/>
          <pc:sldMk cId="3220509530" sldId="2498"/>
        </pc:sldMkLst>
        <pc:spChg chg="mod">
          <ac:chgData name="魏 星达" userId="ca17b13798aa44f7" providerId="LiveId" clId="{C1CF363B-EA95-8648-8A05-A550A3BF788E}" dt="2021-10-13T14:00:50.267" v="1836" actId="207"/>
          <ac:spMkLst>
            <pc:docMk/>
            <pc:sldMk cId="3220509530" sldId="2498"/>
            <ac:spMk id="3" creationId="{475123B4-5700-524D-9391-624F238FF53B}"/>
          </ac:spMkLst>
        </pc:spChg>
      </pc:sldChg>
      <pc:sldChg chg="delSp modSp del mod">
        <pc:chgData name="魏 星达" userId="ca17b13798aa44f7" providerId="LiveId" clId="{C1CF363B-EA95-8648-8A05-A550A3BF788E}" dt="2021-10-13T14:13:11.979" v="2206" actId="2696"/>
        <pc:sldMkLst>
          <pc:docMk/>
          <pc:sldMk cId="1483551015" sldId="2510"/>
        </pc:sldMkLst>
        <pc:spChg chg="mod">
          <ac:chgData name="魏 星达" userId="ca17b13798aa44f7" providerId="LiveId" clId="{C1CF363B-EA95-8648-8A05-A550A3BF788E}" dt="2021-10-13T10:42:19.972" v="137" actId="20577"/>
          <ac:spMkLst>
            <pc:docMk/>
            <pc:sldMk cId="1483551015" sldId="2510"/>
            <ac:spMk id="2" creationId="{7F234B18-6043-8F45-BFE1-E74438F6CDCE}"/>
          </ac:spMkLst>
        </pc:spChg>
        <pc:spChg chg="mod">
          <ac:chgData name="魏 星达" userId="ca17b13798aa44f7" providerId="LiveId" clId="{C1CF363B-EA95-8648-8A05-A550A3BF788E}" dt="2021-10-13T10:32:35.133" v="95" actId="20577"/>
          <ac:spMkLst>
            <pc:docMk/>
            <pc:sldMk cId="1483551015" sldId="2510"/>
            <ac:spMk id="3" creationId="{D0D4AAB4-98A0-5948-A07C-B4E0B4BD88E1}"/>
          </ac:spMkLst>
        </pc:spChg>
        <pc:spChg chg="del">
          <ac:chgData name="魏 星达" userId="ca17b13798aa44f7" providerId="LiveId" clId="{C1CF363B-EA95-8648-8A05-A550A3BF788E}" dt="2021-10-13T10:32:37.003" v="96" actId="478"/>
          <ac:spMkLst>
            <pc:docMk/>
            <pc:sldMk cId="1483551015" sldId="2510"/>
            <ac:spMk id="5" creationId="{B8A87A82-312A-1248-963A-2234F5CC2C6C}"/>
          </ac:spMkLst>
        </pc:spChg>
      </pc:sldChg>
      <pc:sldChg chg="modSp mod">
        <pc:chgData name="魏 星达" userId="ca17b13798aa44f7" providerId="LiveId" clId="{C1CF363B-EA95-8648-8A05-A550A3BF788E}" dt="2021-10-13T14:09:40.774" v="1944" actId="20577"/>
        <pc:sldMkLst>
          <pc:docMk/>
          <pc:sldMk cId="1192624568" sldId="2511"/>
        </pc:sldMkLst>
        <pc:spChg chg="mod">
          <ac:chgData name="魏 星达" userId="ca17b13798aa44f7" providerId="LiveId" clId="{C1CF363B-EA95-8648-8A05-A550A3BF788E}" dt="2021-10-13T14:09:40.774" v="1944" actId="20577"/>
          <ac:spMkLst>
            <pc:docMk/>
            <pc:sldMk cId="1192624568" sldId="2511"/>
            <ac:spMk id="2" creationId="{F8D6E1CC-46DA-3045-BC77-B48F5D8BE167}"/>
          </ac:spMkLst>
        </pc:spChg>
      </pc:sldChg>
      <pc:sldChg chg="addSp delSp modSp mod">
        <pc:chgData name="魏 星达" userId="ca17b13798aa44f7" providerId="LiveId" clId="{C1CF363B-EA95-8648-8A05-A550A3BF788E}" dt="2021-10-13T14:09:51.085" v="1948"/>
        <pc:sldMkLst>
          <pc:docMk/>
          <pc:sldMk cId="76607307" sldId="2512"/>
        </pc:sldMkLst>
        <pc:spChg chg="mod">
          <ac:chgData name="魏 星达" userId="ca17b13798aa44f7" providerId="LiveId" clId="{C1CF363B-EA95-8648-8A05-A550A3BF788E}" dt="2021-10-13T14:09:45.933" v="1946"/>
          <ac:spMkLst>
            <pc:docMk/>
            <pc:sldMk cId="76607307" sldId="2512"/>
            <ac:spMk id="2" creationId="{298FD964-43E2-7447-ABB3-AD66890A11FE}"/>
          </ac:spMkLst>
        </pc:spChg>
        <pc:spChg chg="add del mod">
          <ac:chgData name="魏 星达" userId="ca17b13798aa44f7" providerId="LiveId" clId="{C1CF363B-EA95-8648-8A05-A550A3BF788E}" dt="2021-10-13T14:09:51.085" v="1948"/>
          <ac:spMkLst>
            <pc:docMk/>
            <pc:sldMk cId="76607307" sldId="2512"/>
            <ac:spMk id="5" creationId="{A8F1CEB3-A98E-344E-AFC0-F97C3DB4B69B}"/>
          </ac:spMkLst>
        </pc:spChg>
      </pc:sldChg>
      <pc:sldChg chg="modSp mod">
        <pc:chgData name="魏 星达" userId="ca17b13798aa44f7" providerId="LiveId" clId="{C1CF363B-EA95-8648-8A05-A550A3BF788E}" dt="2021-10-13T11:11:50.044" v="398" actId="20577"/>
        <pc:sldMkLst>
          <pc:docMk/>
          <pc:sldMk cId="3221299350" sldId="2519"/>
        </pc:sldMkLst>
        <pc:spChg chg="mod">
          <ac:chgData name="魏 星达" userId="ca17b13798aa44f7" providerId="LiveId" clId="{C1CF363B-EA95-8648-8A05-A550A3BF788E}" dt="2021-10-13T11:11:50.044" v="398" actId="20577"/>
          <ac:spMkLst>
            <pc:docMk/>
            <pc:sldMk cId="3221299350" sldId="2519"/>
            <ac:spMk id="48" creationId="{7E5F16EF-A35B-A849-8E50-39034FCF9AF1}"/>
          </ac:spMkLst>
        </pc:spChg>
      </pc:sldChg>
      <pc:sldChg chg="modSp mod">
        <pc:chgData name="魏 星达" userId="ca17b13798aa44f7" providerId="LiveId" clId="{C1CF363B-EA95-8648-8A05-A550A3BF788E}" dt="2021-10-13T13:28:21.968" v="874" actId="20577"/>
        <pc:sldMkLst>
          <pc:docMk/>
          <pc:sldMk cId="966365964" sldId="2520"/>
        </pc:sldMkLst>
        <pc:spChg chg="mod">
          <ac:chgData name="魏 星达" userId="ca17b13798aa44f7" providerId="LiveId" clId="{C1CF363B-EA95-8648-8A05-A550A3BF788E}" dt="2021-10-13T13:28:21.968" v="874" actId="20577"/>
          <ac:spMkLst>
            <pc:docMk/>
            <pc:sldMk cId="966365964" sldId="2520"/>
            <ac:spMk id="3" creationId="{FB2445F0-4366-2541-9405-C45C383ACF29}"/>
          </ac:spMkLst>
        </pc:spChg>
      </pc:sldChg>
      <pc:sldChg chg="modSp mod">
        <pc:chgData name="魏 星达" userId="ca17b13798aa44f7" providerId="LiveId" clId="{C1CF363B-EA95-8648-8A05-A550A3BF788E}" dt="2021-10-13T11:12:02.554" v="407" actId="20577"/>
        <pc:sldMkLst>
          <pc:docMk/>
          <pc:sldMk cId="3664346230" sldId="2521"/>
        </pc:sldMkLst>
        <pc:spChg chg="mod">
          <ac:chgData name="魏 星达" userId="ca17b13798aa44f7" providerId="LiveId" clId="{C1CF363B-EA95-8648-8A05-A550A3BF788E}" dt="2021-10-13T11:12:02.554" v="407" actId="20577"/>
          <ac:spMkLst>
            <pc:docMk/>
            <pc:sldMk cId="3664346230" sldId="2521"/>
            <ac:spMk id="3" creationId="{6D72D14A-FDBC-ED4F-A66C-E7EC56E4F0D1}"/>
          </ac:spMkLst>
        </pc:spChg>
      </pc:sldChg>
      <pc:sldChg chg="modSp mod">
        <pc:chgData name="魏 星达" userId="ca17b13798aa44f7" providerId="LiveId" clId="{C1CF363B-EA95-8648-8A05-A550A3BF788E}" dt="2021-10-13T10:53:47.188" v="355" actId="20577"/>
        <pc:sldMkLst>
          <pc:docMk/>
          <pc:sldMk cId="2637015249" sldId="2522"/>
        </pc:sldMkLst>
        <pc:spChg chg="mod">
          <ac:chgData name="魏 星达" userId="ca17b13798aa44f7" providerId="LiveId" clId="{C1CF363B-EA95-8648-8A05-A550A3BF788E}" dt="2021-10-13T10:53:47.188" v="355" actId="20577"/>
          <ac:spMkLst>
            <pc:docMk/>
            <pc:sldMk cId="2637015249" sldId="2522"/>
            <ac:spMk id="3" creationId="{FB2445F0-4366-2541-9405-C45C383ACF29}"/>
          </ac:spMkLst>
        </pc:spChg>
      </pc:sldChg>
      <pc:sldChg chg="modSp mod">
        <pc:chgData name="魏 星达" userId="ca17b13798aa44f7" providerId="LiveId" clId="{C1CF363B-EA95-8648-8A05-A550A3BF788E}" dt="2021-10-13T14:11:15.621" v="2067" actId="20577"/>
        <pc:sldMkLst>
          <pc:docMk/>
          <pc:sldMk cId="3629189242" sldId="2523"/>
        </pc:sldMkLst>
        <pc:spChg chg="mod">
          <ac:chgData name="魏 星达" userId="ca17b13798aa44f7" providerId="LiveId" clId="{C1CF363B-EA95-8648-8A05-A550A3BF788E}" dt="2021-10-13T14:11:15.621" v="2067" actId="20577"/>
          <ac:spMkLst>
            <pc:docMk/>
            <pc:sldMk cId="3629189242" sldId="2523"/>
            <ac:spMk id="3" creationId="{01D48ED3-A8CC-AC4B-A675-41BCBAC1BCF4}"/>
          </ac:spMkLst>
        </pc:spChg>
      </pc:sldChg>
      <pc:sldChg chg="addSp delSp modSp">
        <pc:chgData name="魏 星达" userId="ca17b13798aa44f7" providerId="LiveId" clId="{C1CF363B-EA95-8648-8A05-A550A3BF788E}" dt="2021-10-13T13:33:38.611" v="928"/>
        <pc:sldMkLst>
          <pc:docMk/>
          <pc:sldMk cId="3174282474" sldId="2531"/>
        </pc:sldMkLst>
        <pc:spChg chg="add del mod">
          <ac:chgData name="魏 星达" userId="ca17b13798aa44f7" providerId="LiveId" clId="{C1CF363B-EA95-8648-8A05-A550A3BF788E}" dt="2021-10-13T13:33:38.611" v="928"/>
          <ac:spMkLst>
            <pc:docMk/>
            <pc:sldMk cId="3174282474" sldId="2531"/>
            <ac:spMk id="156" creationId="{E9AC2583-72C1-5944-B020-BC9D8E2C92B3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58" creationId="{1F570B95-62E4-5048-832E-94F308F5651B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59" creationId="{7950B122-2E47-1C46-8D8F-E5FFFEAFF2A2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60" creationId="{1DA1A36C-C032-FF4D-8222-32BB91F1D68C}"/>
          </ac:spMkLst>
        </pc:spChg>
        <pc:spChg chg="add del mod">
          <ac:chgData name="魏 星达" userId="ca17b13798aa44f7" providerId="LiveId" clId="{C1CF363B-EA95-8648-8A05-A550A3BF788E}" dt="2021-10-13T13:33:38.611" v="928"/>
          <ac:spMkLst>
            <pc:docMk/>
            <pc:sldMk cId="3174282474" sldId="2531"/>
            <ac:spMk id="168" creationId="{91409E7F-2FF4-7642-86C4-31077249CBE9}"/>
          </ac:spMkLst>
        </pc:spChg>
        <pc:spChg chg="add del mod">
          <ac:chgData name="魏 星达" userId="ca17b13798aa44f7" providerId="LiveId" clId="{C1CF363B-EA95-8648-8A05-A550A3BF788E}" dt="2021-10-13T13:33:38.611" v="928"/>
          <ac:spMkLst>
            <pc:docMk/>
            <pc:sldMk cId="3174282474" sldId="2531"/>
            <ac:spMk id="169" creationId="{9834BFED-45FC-3049-A6AB-C482F4ABF6DC}"/>
          </ac:spMkLst>
        </pc:spChg>
        <pc:spChg chg="add del mod">
          <ac:chgData name="魏 星达" userId="ca17b13798aa44f7" providerId="LiveId" clId="{C1CF363B-EA95-8648-8A05-A550A3BF788E}" dt="2021-10-13T13:33:38.611" v="928"/>
          <ac:spMkLst>
            <pc:docMk/>
            <pc:sldMk cId="3174282474" sldId="2531"/>
            <ac:spMk id="170" creationId="{757784DA-8557-3E4F-BC74-FFD838D91B04}"/>
          </ac:spMkLst>
        </pc:spChg>
        <pc:spChg chg="add del mod">
          <ac:chgData name="魏 星达" userId="ca17b13798aa44f7" providerId="LiveId" clId="{C1CF363B-EA95-8648-8A05-A550A3BF788E}" dt="2021-10-13T13:33:38.611" v="928"/>
          <ac:spMkLst>
            <pc:docMk/>
            <pc:sldMk cId="3174282474" sldId="2531"/>
            <ac:spMk id="171" creationId="{41925618-7B04-BA43-A3D5-39E2541B51AF}"/>
          </ac:spMkLst>
        </pc:spChg>
        <pc:spChg chg="add del mod">
          <ac:chgData name="魏 星达" userId="ca17b13798aa44f7" providerId="LiveId" clId="{C1CF363B-EA95-8648-8A05-A550A3BF788E}" dt="2021-10-13T13:33:38.611" v="928"/>
          <ac:spMkLst>
            <pc:docMk/>
            <pc:sldMk cId="3174282474" sldId="2531"/>
            <ac:spMk id="172" creationId="{804BDA75-C8D0-8B45-A296-9F0D07DC0667}"/>
          </ac:spMkLst>
        </pc:spChg>
        <pc:spChg chg="add del mod">
          <ac:chgData name="魏 星达" userId="ca17b13798aa44f7" providerId="LiveId" clId="{C1CF363B-EA95-8648-8A05-A550A3BF788E}" dt="2021-10-13T13:33:38.611" v="928"/>
          <ac:spMkLst>
            <pc:docMk/>
            <pc:sldMk cId="3174282474" sldId="2531"/>
            <ac:spMk id="173" creationId="{8615EAE1-F984-9D4A-9F4A-9AC19F04E99A}"/>
          </ac:spMkLst>
        </pc:spChg>
        <pc:spChg chg="add del mod">
          <ac:chgData name="魏 星达" userId="ca17b13798aa44f7" providerId="LiveId" clId="{C1CF363B-EA95-8648-8A05-A550A3BF788E}" dt="2021-10-13T13:33:38.611" v="928"/>
          <ac:spMkLst>
            <pc:docMk/>
            <pc:sldMk cId="3174282474" sldId="2531"/>
            <ac:spMk id="174" creationId="{36CA63A6-364C-394E-877A-00A969F3E1BA}"/>
          </ac:spMkLst>
        </pc:spChg>
        <pc:spChg chg="add del mod">
          <ac:chgData name="魏 星达" userId="ca17b13798aa44f7" providerId="LiveId" clId="{C1CF363B-EA95-8648-8A05-A550A3BF788E}" dt="2021-10-13T13:33:38.611" v="928"/>
          <ac:spMkLst>
            <pc:docMk/>
            <pc:sldMk cId="3174282474" sldId="2531"/>
            <ac:spMk id="175" creationId="{73E96094-72CC-8C4F-90DB-8EDD2371985E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77" creationId="{BC66A351-1DBA-E44A-B115-60F753E959C0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78" creationId="{66F4305C-0E05-7C4D-954D-EF68411146F6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80" creationId="{C6669583-E001-B149-8D90-E34137DE7780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81" creationId="{04D9C2EA-3443-A445-AB77-2265E3E72D5A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83" creationId="{E1C0D64E-45ED-7940-9DDA-FD2C60A7B524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84" creationId="{90C294FC-B07B-CF4F-A4C2-F068711204E9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86" creationId="{D7B39B3C-36D3-B24A-8C98-05B834A69DF2}"/>
          </ac:spMkLst>
        </pc:spChg>
        <pc:spChg chg="mod">
          <ac:chgData name="魏 星达" userId="ca17b13798aa44f7" providerId="LiveId" clId="{C1CF363B-EA95-8648-8A05-A550A3BF788E}" dt="2021-10-13T13:33:37.663" v="927"/>
          <ac:spMkLst>
            <pc:docMk/>
            <pc:sldMk cId="3174282474" sldId="2531"/>
            <ac:spMk id="187" creationId="{4CDDB5E1-72FC-D74C-B653-F7960C37CB22}"/>
          </ac:spMkLst>
        </pc:spChg>
        <pc:grpChg chg="add del mod">
          <ac:chgData name="魏 星达" userId="ca17b13798aa44f7" providerId="LiveId" clId="{C1CF363B-EA95-8648-8A05-A550A3BF788E}" dt="2021-10-13T13:33:38.611" v="928"/>
          <ac:grpSpMkLst>
            <pc:docMk/>
            <pc:sldMk cId="3174282474" sldId="2531"/>
            <ac:grpSpMk id="157" creationId="{52094E9A-E521-C945-8D4A-81B4DD98EB6C}"/>
          </ac:grpSpMkLst>
        </pc:grpChg>
        <pc:grpChg chg="add del mod">
          <ac:chgData name="魏 星达" userId="ca17b13798aa44f7" providerId="LiveId" clId="{C1CF363B-EA95-8648-8A05-A550A3BF788E}" dt="2021-10-13T13:33:38.611" v="928"/>
          <ac:grpSpMkLst>
            <pc:docMk/>
            <pc:sldMk cId="3174282474" sldId="2531"/>
            <ac:grpSpMk id="176" creationId="{AD693138-BDB7-CA44-B162-16AB9ED5E0A2}"/>
          </ac:grpSpMkLst>
        </pc:grpChg>
        <pc:grpChg chg="add del mod">
          <ac:chgData name="魏 星达" userId="ca17b13798aa44f7" providerId="LiveId" clId="{C1CF363B-EA95-8648-8A05-A550A3BF788E}" dt="2021-10-13T13:33:38.611" v="928"/>
          <ac:grpSpMkLst>
            <pc:docMk/>
            <pc:sldMk cId="3174282474" sldId="2531"/>
            <ac:grpSpMk id="179" creationId="{DB27B6CB-F7AB-F743-92F9-909D42929401}"/>
          </ac:grpSpMkLst>
        </pc:grpChg>
        <pc:grpChg chg="add del mod">
          <ac:chgData name="魏 星达" userId="ca17b13798aa44f7" providerId="LiveId" clId="{C1CF363B-EA95-8648-8A05-A550A3BF788E}" dt="2021-10-13T13:33:38.611" v="928"/>
          <ac:grpSpMkLst>
            <pc:docMk/>
            <pc:sldMk cId="3174282474" sldId="2531"/>
            <ac:grpSpMk id="182" creationId="{2B48BEE2-9C6D-2F42-B52B-BD5E36AA0F6E}"/>
          </ac:grpSpMkLst>
        </pc:grpChg>
        <pc:grpChg chg="add del mod">
          <ac:chgData name="魏 星达" userId="ca17b13798aa44f7" providerId="LiveId" clId="{C1CF363B-EA95-8648-8A05-A550A3BF788E}" dt="2021-10-13T13:33:38.611" v="928"/>
          <ac:grpSpMkLst>
            <pc:docMk/>
            <pc:sldMk cId="3174282474" sldId="2531"/>
            <ac:grpSpMk id="185" creationId="{F06E0A88-0327-3748-952B-B08B472003DE}"/>
          </ac:grpSpMkLst>
        </pc:grpChg>
        <pc:picChg chg="add del mod">
          <ac:chgData name="魏 星达" userId="ca17b13798aa44f7" providerId="LiveId" clId="{C1CF363B-EA95-8648-8A05-A550A3BF788E}" dt="2021-10-13T13:33:38.611" v="928"/>
          <ac:picMkLst>
            <pc:docMk/>
            <pc:sldMk cId="3174282474" sldId="2531"/>
            <ac:picMk id="164" creationId="{0BA14D7B-9B18-A141-ABC0-5F4004902B77}"/>
          </ac:picMkLst>
        </pc:picChg>
        <pc:picChg chg="add del mod">
          <ac:chgData name="魏 星达" userId="ca17b13798aa44f7" providerId="LiveId" clId="{C1CF363B-EA95-8648-8A05-A550A3BF788E}" dt="2021-10-13T13:33:38.611" v="928"/>
          <ac:picMkLst>
            <pc:docMk/>
            <pc:sldMk cId="3174282474" sldId="2531"/>
            <ac:picMk id="165" creationId="{217DD836-1E06-934E-B5F0-3FDE987146E2}"/>
          </ac:picMkLst>
        </pc:picChg>
        <pc:picChg chg="add del mod">
          <ac:chgData name="魏 星达" userId="ca17b13798aa44f7" providerId="LiveId" clId="{C1CF363B-EA95-8648-8A05-A550A3BF788E}" dt="2021-10-13T13:33:38.611" v="928"/>
          <ac:picMkLst>
            <pc:docMk/>
            <pc:sldMk cId="3174282474" sldId="2531"/>
            <ac:picMk id="166" creationId="{79D9D89C-7830-A246-96F0-8CAA94941EBE}"/>
          </ac:picMkLst>
        </pc:picChg>
        <pc:picChg chg="add del mod">
          <ac:chgData name="魏 星达" userId="ca17b13798aa44f7" providerId="LiveId" clId="{C1CF363B-EA95-8648-8A05-A550A3BF788E}" dt="2021-10-13T13:33:38.611" v="928"/>
          <ac:picMkLst>
            <pc:docMk/>
            <pc:sldMk cId="3174282474" sldId="2531"/>
            <ac:picMk id="167" creationId="{D62A3004-0F9F-4F49-8274-6A2ED5D625AF}"/>
          </ac:picMkLst>
        </pc:picChg>
        <pc:cxnChg chg="mod">
          <ac:chgData name="魏 星达" userId="ca17b13798aa44f7" providerId="LiveId" clId="{C1CF363B-EA95-8648-8A05-A550A3BF788E}" dt="2021-10-13T13:33:37.663" v="927"/>
          <ac:cxnSpMkLst>
            <pc:docMk/>
            <pc:sldMk cId="3174282474" sldId="2531"/>
            <ac:cxnSpMk id="161" creationId="{B46D826B-0AF0-5545-B6A3-C398E7644751}"/>
          </ac:cxnSpMkLst>
        </pc:cxnChg>
        <pc:cxnChg chg="mod">
          <ac:chgData name="魏 星达" userId="ca17b13798aa44f7" providerId="LiveId" clId="{C1CF363B-EA95-8648-8A05-A550A3BF788E}" dt="2021-10-13T13:33:37.663" v="927"/>
          <ac:cxnSpMkLst>
            <pc:docMk/>
            <pc:sldMk cId="3174282474" sldId="2531"/>
            <ac:cxnSpMk id="162" creationId="{21CD538D-D8F9-F847-8CB4-ED8AF40068D3}"/>
          </ac:cxnSpMkLst>
        </pc:cxnChg>
        <pc:cxnChg chg="mod">
          <ac:chgData name="魏 星达" userId="ca17b13798aa44f7" providerId="LiveId" clId="{C1CF363B-EA95-8648-8A05-A550A3BF788E}" dt="2021-10-13T13:33:37.663" v="927"/>
          <ac:cxnSpMkLst>
            <pc:docMk/>
            <pc:sldMk cId="3174282474" sldId="2531"/>
            <ac:cxnSpMk id="163" creationId="{8D69838B-1398-5C4B-B4F6-E702B0161167}"/>
          </ac:cxnSpMkLst>
        </pc:cxnChg>
      </pc:sldChg>
      <pc:sldChg chg="modSp mod">
        <pc:chgData name="魏 星达" userId="ca17b13798aa44f7" providerId="LiveId" clId="{C1CF363B-EA95-8648-8A05-A550A3BF788E}" dt="2021-10-13T14:01:22.723" v="1844" actId="20577"/>
        <pc:sldMkLst>
          <pc:docMk/>
          <pc:sldMk cId="625605378" sldId="2534"/>
        </pc:sldMkLst>
        <pc:spChg chg="mod">
          <ac:chgData name="魏 星达" userId="ca17b13798aa44f7" providerId="LiveId" clId="{C1CF363B-EA95-8648-8A05-A550A3BF788E}" dt="2021-10-13T14:01:22.723" v="1844" actId="20577"/>
          <ac:spMkLst>
            <pc:docMk/>
            <pc:sldMk cId="625605378" sldId="2534"/>
            <ac:spMk id="68" creationId="{2BE5A496-7700-CE4A-88FD-002A3084F427}"/>
          </ac:spMkLst>
        </pc:spChg>
      </pc:sldChg>
      <pc:sldChg chg="addSp modSp mod">
        <pc:chgData name="魏 星达" userId="ca17b13798aa44f7" providerId="LiveId" clId="{C1CF363B-EA95-8648-8A05-A550A3BF788E}" dt="2021-10-14T00:36:13.131" v="2295" actId="20577"/>
        <pc:sldMkLst>
          <pc:docMk/>
          <pc:sldMk cId="970333393" sldId="2540"/>
        </pc:sldMkLst>
        <pc:spChg chg="mod">
          <ac:chgData name="魏 星达" userId="ca17b13798aa44f7" providerId="LiveId" clId="{C1CF363B-EA95-8648-8A05-A550A3BF788E}" dt="2021-10-14T00:35:23.199" v="2232" actId="20577"/>
          <ac:spMkLst>
            <pc:docMk/>
            <pc:sldMk cId="970333393" sldId="2540"/>
            <ac:spMk id="3" creationId="{3570C26C-A5DB-F241-AE9F-2BBDCFCCCE93}"/>
          </ac:spMkLst>
        </pc:spChg>
        <pc:spChg chg="mod">
          <ac:chgData name="魏 星达" userId="ca17b13798aa44f7" providerId="LiveId" clId="{C1CF363B-EA95-8648-8A05-A550A3BF788E}" dt="2021-10-14T00:35:17.446" v="2210" actId="1076"/>
          <ac:spMkLst>
            <pc:docMk/>
            <pc:sldMk cId="970333393" sldId="2540"/>
            <ac:spMk id="6" creationId="{3AA04B3D-9BB7-D14E-B343-A3BADAFEC185}"/>
          </ac:spMkLst>
        </pc:spChg>
        <pc:spChg chg="mod">
          <ac:chgData name="魏 星达" userId="ca17b13798aa44f7" providerId="LiveId" clId="{C1CF363B-EA95-8648-8A05-A550A3BF788E}" dt="2021-10-14T00:35:38.084" v="2253" actId="1076"/>
          <ac:spMkLst>
            <pc:docMk/>
            <pc:sldMk cId="970333393" sldId="2540"/>
            <ac:spMk id="8" creationId="{819A1EE1-030E-804A-B675-D99A9D9CBECA}"/>
          </ac:spMkLst>
        </pc:spChg>
        <pc:spChg chg="add mod">
          <ac:chgData name="魏 星达" userId="ca17b13798aa44f7" providerId="LiveId" clId="{C1CF363B-EA95-8648-8A05-A550A3BF788E}" dt="2021-10-14T00:36:13.131" v="2295" actId="20577"/>
          <ac:spMkLst>
            <pc:docMk/>
            <pc:sldMk cId="970333393" sldId="2540"/>
            <ac:spMk id="9" creationId="{0B9B9B68-D665-8048-ABED-A1C7023C2FA4}"/>
          </ac:spMkLst>
        </pc:spChg>
        <pc:picChg chg="mod">
          <ac:chgData name="魏 星达" userId="ca17b13798aa44f7" providerId="LiveId" clId="{C1CF363B-EA95-8648-8A05-A550A3BF788E}" dt="2021-10-14T00:35:13.246" v="2209" actId="1076"/>
          <ac:picMkLst>
            <pc:docMk/>
            <pc:sldMk cId="970333393" sldId="2540"/>
            <ac:picMk id="5" creationId="{35B6373F-70D9-1948-B24A-2800D617E79C}"/>
          </ac:picMkLst>
        </pc:picChg>
      </pc:sldChg>
      <pc:sldChg chg="modSp">
        <pc:chgData name="魏 星达" userId="ca17b13798aa44f7" providerId="LiveId" clId="{C1CF363B-EA95-8648-8A05-A550A3BF788E}" dt="2021-10-13T14:01:26.712" v="1845"/>
        <pc:sldMkLst>
          <pc:docMk/>
          <pc:sldMk cId="3152033993" sldId="2541"/>
        </pc:sldMkLst>
        <pc:spChg chg="mod">
          <ac:chgData name="魏 星达" userId="ca17b13798aa44f7" providerId="LiveId" clId="{C1CF363B-EA95-8648-8A05-A550A3BF788E}" dt="2021-10-13T14:01:26.712" v="1845"/>
          <ac:spMkLst>
            <pc:docMk/>
            <pc:sldMk cId="3152033993" sldId="2541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26.712" v="1845"/>
          <ac:spMkLst>
            <pc:docMk/>
            <pc:sldMk cId="3152033993" sldId="2541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26.712" v="1845"/>
          <ac:grpSpMkLst>
            <pc:docMk/>
            <pc:sldMk cId="3152033993" sldId="2541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1:29.403" v="1846"/>
        <pc:sldMkLst>
          <pc:docMk/>
          <pc:sldMk cId="1933596080" sldId="2542"/>
        </pc:sldMkLst>
        <pc:spChg chg="mod">
          <ac:chgData name="魏 星达" userId="ca17b13798aa44f7" providerId="LiveId" clId="{C1CF363B-EA95-8648-8A05-A550A3BF788E}" dt="2021-10-13T14:01:29.403" v="1846"/>
          <ac:spMkLst>
            <pc:docMk/>
            <pc:sldMk cId="1933596080" sldId="2542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29.403" v="1846"/>
          <ac:spMkLst>
            <pc:docMk/>
            <pc:sldMk cId="1933596080" sldId="2542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29.403" v="1846"/>
          <ac:grpSpMkLst>
            <pc:docMk/>
            <pc:sldMk cId="1933596080" sldId="2542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1:32.347" v="1847"/>
        <pc:sldMkLst>
          <pc:docMk/>
          <pc:sldMk cId="3246339519" sldId="2543"/>
        </pc:sldMkLst>
        <pc:spChg chg="mod">
          <ac:chgData name="魏 星达" userId="ca17b13798aa44f7" providerId="LiveId" clId="{C1CF363B-EA95-8648-8A05-A550A3BF788E}" dt="2021-10-13T14:01:32.347" v="1847"/>
          <ac:spMkLst>
            <pc:docMk/>
            <pc:sldMk cId="3246339519" sldId="2543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32.347" v="1847"/>
          <ac:spMkLst>
            <pc:docMk/>
            <pc:sldMk cId="3246339519" sldId="2543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32.347" v="1847"/>
          <ac:grpSpMkLst>
            <pc:docMk/>
            <pc:sldMk cId="3246339519" sldId="2543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1:34.979" v="1848"/>
        <pc:sldMkLst>
          <pc:docMk/>
          <pc:sldMk cId="1250183189" sldId="2544"/>
        </pc:sldMkLst>
        <pc:spChg chg="mod">
          <ac:chgData name="魏 星达" userId="ca17b13798aa44f7" providerId="LiveId" clId="{C1CF363B-EA95-8648-8A05-A550A3BF788E}" dt="2021-10-13T14:01:34.979" v="1848"/>
          <ac:spMkLst>
            <pc:docMk/>
            <pc:sldMk cId="1250183189" sldId="2544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34.979" v="1848"/>
          <ac:spMkLst>
            <pc:docMk/>
            <pc:sldMk cId="1250183189" sldId="2544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34.979" v="1848"/>
          <ac:grpSpMkLst>
            <pc:docMk/>
            <pc:sldMk cId="1250183189" sldId="2544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1:37.943" v="1849"/>
        <pc:sldMkLst>
          <pc:docMk/>
          <pc:sldMk cId="2058469053" sldId="2546"/>
        </pc:sldMkLst>
        <pc:spChg chg="mod">
          <ac:chgData name="魏 星达" userId="ca17b13798aa44f7" providerId="LiveId" clId="{C1CF363B-EA95-8648-8A05-A550A3BF788E}" dt="2021-10-13T14:01:37.943" v="1849"/>
          <ac:spMkLst>
            <pc:docMk/>
            <pc:sldMk cId="2058469053" sldId="2546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37.943" v="1849"/>
          <ac:spMkLst>
            <pc:docMk/>
            <pc:sldMk cId="2058469053" sldId="2546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37.943" v="1849"/>
          <ac:grpSpMkLst>
            <pc:docMk/>
            <pc:sldMk cId="2058469053" sldId="2546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1:40.706" v="1850"/>
        <pc:sldMkLst>
          <pc:docMk/>
          <pc:sldMk cId="1275143074" sldId="2547"/>
        </pc:sldMkLst>
        <pc:spChg chg="mod">
          <ac:chgData name="魏 星达" userId="ca17b13798aa44f7" providerId="LiveId" clId="{C1CF363B-EA95-8648-8A05-A550A3BF788E}" dt="2021-10-13T14:01:40.706" v="1850"/>
          <ac:spMkLst>
            <pc:docMk/>
            <pc:sldMk cId="1275143074" sldId="2547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40.706" v="1850"/>
          <ac:spMkLst>
            <pc:docMk/>
            <pc:sldMk cId="1275143074" sldId="2547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40.706" v="1850"/>
          <ac:grpSpMkLst>
            <pc:docMk/>
            <pc:sldMk cId="1275143074" sldId="2547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1:44.720" v="1851"/>
        <pc:sldMkLst>
          <pc:docMk/>
          <pc:sldMk cId="3816008232" sldId="2548"/>
        </pc:sldMkLst>
        <pc:spChg chg="mod">
          <ac:chgData name="魏 星达" userId="ca17b13798aa44f7" providerId="LiveId" clId="{C1CF363B-EA95-8648-8A05-A550A3BF788E}" dt="2021-10-13T14:01:44.720" v="1851"/>
          <ac:spMkLst>
            <pc:docMk/>
            <pc:sldMk cId="3816008232" sldId="2548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44.720" v="1851"/>
          <ac:spMkLst>
            <pc:docMk/>
            <pc:sldMk cId="3816008232" sldId="2548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44.720" v="1851"/>
          <ac:grpSpMkLst>
            <pc:docMk/>
            <pc:sldMk cId="3816008232" sldId="2548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1:47.758" v="1852"/>
        <pc:sldMkLst>
          <pc:docMk/>
          <pc:sldMk cId="2019729450" sldId="2549"/>
        </pc:sldMkLst>
        <pc:spChg chg="mod">
          <ac:chgData name="魏 星达" userId="ca17b13798aa44f7" providerId="LiveId" clId="{C1CF363B-EA95-8648-8A05-A550A3BF788E}" dt="2021-10-13T14:01:47.758" v="1852"/>
          <ac:spMkLst>
            <pc:docMk/>
            <pc:sldMk cId="2019729450" sldId="2549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47.758" v="1852"/>
          <ac:spMkLst>
            <pc:docMk/>
            <pc:sldMk cId="2019729450" sldId="2549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47.758" v="1852"/>
          <ac:grpSpMkLst>
            <pc:docMk/>
            <pc:sldMk cId="2019729450" sldId="2549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1:50.746" v="1853"/>
        <pc:sldMkLst>
          <pc:docMk/>
          <pc:sldMk cId="728623309" sldId="2550"/>
        </pc:sldMkLst>
        <pc:spChg chg="mod">
          <ac:chgData name="魏 星达" userId="ca17b13798aa44f7" providerId="LiveId" clId="{C1CF363B-EA95-8648-8A05-A550A3BF788E}" dt="2021-10-13T14:01:50.746" v="1853"/>
          <ac:spMkLst>
            <pc:docMk/>
            <pc:sldMk cId="728623309" sldId="2550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50.746" v="1853"/>
          <ac:spMkLst>
            <pc:docMk/>
            <pc:sldMk cId="728623309" sldId="2550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50.746" v="1853"/>
          <ac:grpSpMkLst>
            <pc:docMk/>
            <pc:sldMk cId="728623309" sldId="2550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1:59.626" v="1855"/>
        <pc:sldMkLst>
          <pc:docMk/>
          <pc:sldMk cId="1973441502" sldId="2551"/>
        </pc:sldMkLst>
        <pc:spChg chg="mod">
          <ac:chgData name="魏 星达" userId="ca17b13798aa44f7" providerId="LiveId" clId="{C1CF363B-EA95-8648-8A05-A550A3BF788E}" dt="2021-10-13T14:01:59.626" v="1855"/>
          <ac:spMkLst>
            <pc:docMk/>
            <pc:sldMk cId="1973441502" sldId="2551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1:59.626" v="1855"/>
          <ac:spMkLst>
            <pc:docMk/>
            <pc:sldMk cId="1973441502" sldId="2551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1:59.626" v="1855"/>
          <ac:grpSpMkLst>
            <pc:docMk/>
            <pc:sldMk cId="1973441502" sldId="2551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2:02.403" v="1856"/>
        <pc:sldMkLst>
          <pc:docMk/>
          <pc:sldMk cId="3166654238" sldId="2552"/>
        </pc:sldMkLst>
        <pc:spChg chg="mod">
          <ac:chgData name="魏 星达" userId="ca17b13798aa44f7" providerId="LiveId" clId="{C1CF363B-EA95-8648-8A05-A550A3BF788E}" dt="2021-10-13T14:02:02.403" v="1856"/>
          <ac:spMkLst>
            <pc:docMk/>
            <pc:sldMk cId="3166654238" sldId="2552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2:02.403" v="1856"/>
          <ac:spMkLst>
            <pc:docMk/>
            <pc:sldMk cId="3166654238" sldId="2552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2:02.403" v="1856"/>
          <ac:grpSpMkLst>
            <pc:docMk/>
            <pc:sldMk cId="3166654238" sldId="2552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2:05.441" v="1857"/>
        <pc:sldMkLst>
          <pc:docMk/>
          <pc:sldMk cId="3687774413" sldId="2554"/>
        </pc:sldMkLst>
        <pc:spChg chg="mod">
          <ac:chgData name="魏 星达" userId="ca17b13798aa44f7" providerId="LiveId" clId="{C1CF363B-EA95-8648-8A05-A550A3BF788E}" dt="2021-10-13T14:02:05.441" v="1857"/>
          <ac:spMkLst>
            <pc:docMk/>
            <pc:sldMk cId="3687774413" sldId="2554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2:05.441" v="1857"/>
          <ac:spMkLst>
            <pc:docMk/>
            <pc:sldMk cId="3687774413" sldId="2554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2:05.441" v="1857"/>
          <ac:grpSpMkLst>
            <pc:docMk/>
            <pc:sldMk cId="3687774413" sldId="2554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2:09.064" v="1858"/>
        <pc:sldMkLst>
          <pc:docMk/>
          <pc:sldMk cId="3147290820" sldId="2557"/>
        </pc:sldMkLst>
        <pc:spChg chg="mod">
          <ac:chgData name="魏 星达" userId="ca17b13798aa44f7" providerId="LiveId" clId="{C1CF363B-EA95-8648-8A05-A550A3BF788E}" dt="2021-10-13T14:02:09.064" v="1858"/>
          <ac:spMkLst>
            <pc:docMk/>
            <pc:sldMk cId="3147290820" sldId="2557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2:09.064" v="1858"/>
          <ac:spMkLst>
            <pc:docMk/>
            <pc:sldMk cId="3147290820" sldId="2557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2:09.064" v="1858"/>
          <ac:grpSpMkLst>
            <pc:docMk/>
            <pc:sldMk cId="3147290820" sldId="2557"/>
            <ac:grpSpMk id="38" creationId="{1EC2609F-F6CD-7D49-A129-6E34B58FF1B8}"/>
          </ac:grpSpMkLst>
        </pc:grpChg>
      </pc:sldChg>
      <pc:sldChg chg="modSp mod">
        <pc:chgData name="魏 星达" userId="ca17b13798aa44f7" providerId="LiveId" clId="{C1CF363B-EA95-8648-8A05-A550A3BF788E}" dt="2021-10-13T14:02:14.855" v="1859"/>
        <pc:sldMkLst>
          <pc:docMk/>
          <pc:sldMk cId="2608514569" sldId="2558"/>
        </pc:sldMkLst>
        <pc:spChg chg="mod">
          <ac:chgData name="魏 星达" userId="ca17b13798aa44f7" providerId="LiveId" clId="{C1CF363B-EA95-8648-8A05-A550A3BF788E}" dt="2021-10-13T13:43:02.123" v="1267" actId="207"/>
          <ac:spMkLst>
            <pc:docMk/>
            <pc:sldMk cId="2608514569" sldId="2558"/>
            <ac:spMk id="3" creationId="{BF4B7FD6-F67A-F64F-8142-19C0B9D3029A}"/>
          </ac:spMkLst>
        </pc:spChg>
        <pc:spChg chg="mod">
          <ac:chgData name="魏 星达" userId="ca17b13798aa44f7" providerId="LiveId" clId="{C1CF363B-EA95-8648-8A05-A550A3BF788E}" dt="2021-10-13T14:02:14.855" v="1859"/>
          <ac:spMkLst>
            <pc:docMk/>
            <pc:sldMk cId="2608514569" sldId="2558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2:14.855" v="1859"/>
          <ac:spMkLst>
            <pc:docMk/>
            <pc:sldMk cId="2608514569" sldId="2558"/>
            <ac:spMk id="37" creationId="{7B9B77C6-82B7-2843-9991-1E80543E28EE}"/>
          </ac:spMkLst>
        </pc:spChg>
        <pc:spChg chg="mod">
          <ac:chgData name="魏 星达" userId="ca17b13798aa44f7" providerId="LiveId" clId="{C1CF363B-EA95-8648-8A05-A550A3BF788E}" dt="2021-10-13T10:24:11.754" v="64" actId="1038"/>
          <ac:spMkLst>
            <pc:docMk/>
            <pc:sldMk cId="2608514569" sldId="2558"/>
            <ac:spMk id="47" creationId="{5C7C32B1-2113-B241-BF24-D18DBE634C59}"/>
          </ac:spMkLst>
        </pc:spChg>
        <pc:grpChg chg="mod">
          <ac:chgData name="魏 星达" userId="ca17b13798aa44f7" providerId="LiveId" clId="{C1CF363B-EA95-8648-8A05-A550A3BF788E}" dt="2021-10-13T14:02:14.855" v="1859"/>
          <ac:grpSpMkLst>
            <pc:docMk/>
            <pc:sldMk cId="2608514569" sldId="2558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2:17.426" v="1860"/>
        <pc:sldMkLst>
          <pc:docMk/>
          <pc:sldMk cId="665103420" sldId="2559"/>
        </pc:sldMkLst>
        <pc:spChg chg="mod">
          <ac:chgData name="魏 星达" userId="ca17b13798aa44f7" providerId="LiveId" clId="{C1CF363B-EA95-8648-8A05-A550A3BF788E}" dt="2021-10-13T14:02:17.426" v="1860"/>
          <ac:spMkLst>
            <pc:docMk/>
            <pc:sldMk cId="665103420" sldId="2559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2:17.426" v="1860"/>
          <ac:spMkLst>
            <pc:docMk/>
            <pc:sldMk cId="665103420" sldId="2559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2:17.426" v="1860"/>
          <ac:grpSpMkLst>
            <pc:docMk/>
            <pc:sldMk cId="665103420" sldId="2559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2:20.294" v="1861"/>
        <pc:sldMkLst>
          <pc:docMk/>
          <pc:sldMk cId="2162556311" sldId="2560"/>
        </pc:sldMkLst>
        <pc:spChg chg="mod">
          <ac:chgData name="魏 星达" userId="ca17b13798aa44f7" providerId="LiveId" clId="{C1CF363B-EA95-8648-8A05-A550A3BF788E}" dt="2021-10-13T14:02:20.294" v="1861"/>
          <ac:spMkLst>
            <pc:docMk/>
            <pc:sldMk cId="2162556311" sldId="2560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2:20.294" v="1861"/>
          <ac:spMkLst>
            <pc:docMk/>
            <pc:sldMk cId="2162556311" sldId="2560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2:20.294" v="1861"/>
          <ac:grpSpMkLst>
            <pc:docMk/>
            <pc:sldMk cId="2162556311" sldId="2560"/>
            <ac:grpSpMk id="38" creationId="{1EC2609F-F6CD-7D49-A129-6E34B58FF1B8}"/>
          </ac:grpSpMkLst>
        </pc:grpChg>
      </pc:sldChg>
      <pc:sldChg chg="modSp">
        <pc:chgData name="魏 星达" userId="ca17b13798aa44f7" providerId="LiveId" clId="{C1CF363B-EA95-8648-8A05-A550A3BF788E}" dt="2021-10-13T14:02:22.836" v="1862"/>
        <pc:sldMkLst>
          <pc:docMk/>
          <pc:sldMk cId="2059800138" sldId="2561"/>
        </pc:sldMkLst>
        <pc:spChg chg="mod">
          <ac:chgData name="魏 星达" userId="ca17b13798aa44f7" providerId="LiveId" clId="{C1CF363B-EA95-8648-8A05-A550A3BF788E}" dt="2021-10-13T14:02:22.836" v="1862"/>
          <ac:spMkLst>
            <pc:docMk/>
            <pc:sldMk cId="2059800138" sldId="2561"/>
            <ac:spMk id="36" creationId="{A4F707CE-1EC2-D54C-9716-68659A238A2A}"/>
          </ac:spMkLst>
        </pc:spChg>
        <pc:spChg chg="mod">
          <ac:chgData name="魏 星达" userId="ca17b13798aa44f7" providerId="LiveId" clId="{C1CF363B-EA95-8648-8A05-A550A3BF788E}" dt="2021-10-13T14:02:22.836" v="1862"/>
          <ac:spMkLst>
            <pc:docMk/>
            <pc:sldMk cId="2059800138" sldId="2561"/>
            <ac:spMk id="37" creationId="{7B9B77C6-82B7-2843-9991-1E80543E28EE}"/>
          </ac:spMkLst>
        </pc:spChg>
        <pc:grpChg chg="mod">
          <ac:chgData name="魏 星达" userId="ca17b13798aa44f7" providerId="LiveId" clId="{C1CF363B-EA95-8648-8A05-A550A3BF788E}" dt="2021-10-13T14:02:22.836" v="1862"/>
          <ac:grpSpMkLst>
            <pc:docMk/>
            <pc:sldMk cId="2059800138" sldId="2561"/>
            <ac:grpSpMk id="38" creationId="{1EC2609F-F6CD-7D49-A129-6E34B58FF1B8}"/>
          </ac:grpSpMkLst>
        </pc:grpChg>
      </pc:sldChg>
      <pc:sldChg chg="addSp delSp">
        <pc:chgData name="魏 星达" userId="ca17b13798aa44f7" providerId="LiveId" clId="{C1CF363B-EA95-8648-8A05-A550A3BF788E}" dt="2021-10-13T10:29:54.734" v="72" actId="478"/>
        <pc:sldMkLst>
          <pc:docMk/>
          <pc:sldMk cId="2513586445" sldId="2563"/>
        </pc:sldMkLst>
        <pc:spChg chg="add del">
          <ac:chgData name="魏 星达" userId="ca17b13798aa44f7" providerId="LiveId" clId="{C1CF363B-EA95-8648-8A05-A550A3BF788E}" dt="2021-10-13T10:29:51.596" v="71" actId="478"/>
          <ac:spMkLst>
            <pc:docMk/>
            <pc:sldMk cId="2513586445" sldId="2563"/>
            <ac:spMk id="38" creationId="{32739E98-ED72-2546-B685-BD7B3303A51C}"/>
          </ac:spMkLst>
        </pc:spChg>
        <pc:spChg chg="add del">
          <ac:chgData name="魏 星达" userId="ca17b13798aa44f7" providerId="LiveId" clId="{C1CF363B-EA95-8648-8A05-A550A3BF788E}" dt="2021-10-13T10:29:51.596" v="71" actId="478"/>
          <ac:spMkLst>
            <pc:docMk/>
            <pc:sldMk cId="2513586445" sldId="2563"/>
            <ac:spMk id="39" creationId="{02DBF204-12CB-6144-B778-749E47839337}"/>
          </ac:spMkLst>
        </pc:spChg>
        <pc:spChg chg="add del">
          <ac:chgData name="魏 星达" userId="ca17b13798aa44f7" providerId="LiveId" clId="{C1CF363B-EA95-8648-8A05-A550A3BF788E}" dt="2021-10-13T10:29:51.596" v="71" actId="478"/>
          <ac:spMkLst>
            <pc:docMk/>
            <pc:sldMk cId="2513586445" sldId="2563"/>
            <ac:spMk id="40" creationId="{EFB4F417-9BEA-524E-9259-0140954317BD}"/>
          </ac:spMkLst>
        </pc:spChg>
        <pc:spChg chg="del">
          <ac:chgData name="魏 星达" userId="ca17b13798aa44f7" providerId="LiveId" clId="{C1CF363B-EA95-8648-8A05-A550A3BF788E}" dt="2021-10-13T10:29:54.734" v="72" actId="478"/>
          <ac:spMkLst>
            <pc:docMk/>
            <pc:sldMk cId="2513586445" sldId="2563"/>
            <ac:spMk id="50" creationId="{E4742877-2BCA-194E-AE01-A6C79D6E87FC}"/>
          </ac:spMkLst>
        </pc:spChg>
        <pc:spChg chg="del">
          <ac:chgData name="魏 星达" userId="ca17b13798aa44f7" providerId="LiveId" clId="{C1CF363B-EA95-8648-8A05-A550A3BF788E}" dt="2021-10-13T10:29:54.734" v="72" actId="478"/>
          <ac:spMkLst>
            <pc:docMk/>
            <pc:sldMk cId="2513586445" sldId="2563"/>
            <ac:spMk id="51" creationId="{BAC7D8EF-4DE3-644B-8649-2C8F867B040E}"/>
          </ac:spMkLst>
        </pc:spChg>
        <pc:spChg chg="del">
          <ac:chgData name="魏 星达" userId="ca17b13798aa44f7" providerId="LiveId" clId="{C1CF363B-EA95-8648-8A05-A550A3BF788E}" dt="2021-10-13T10:29:54.734" v="72" actId="478"/>
          <ac:spMkLst>
            <pc:docMk/>
            <pc:sldMk cId="2513586445" sldId="2563"/>
            <ac:spMk id="52" creationId="{2F084B0B-7AA4-D742-88E0-BB8CE60CDAF4}"/>
          </ac:spMkLst>
        </pc:spChg>
      </pc:sldChg>
      <pc:sldChg chg="addSp delSp">
        <pc:chgData name="魏 星达" userId="ca17b13798aa44f7" providerId="LiveId" clId="{C1CF363B-EA95-8648-8A05-A550A3BF788E}" dt="2021-10-13T10:29:47.126" v="70" actId="478"/>
        <pc:sldMkLst>
          <pc:docMk/>
          <pc:sldMk cId="1794775056" sldId="2564"/>
        </pc:sldMkLst>
        <pc:spChg chg="add del">
          <ac:chgData name="魏 星达" userId="ca17b13798aa44f7" providerId="LiveId" clId="{C1CF363B-EA95-8648-8A05-A550A3BF788E}" dt="2021-10-13T10:29:43.177" v="69" actId="478"/>
          <ac:spMkLst>
            <pc:docMk/>
            <pc:sldMk cId="1794775056" sldId="2564"/>
            <ac:spMk id="38" creationId="{1F92D827-C1D7-C844-BBBB-2001E8D24B87}"/>
          </ac:spMkLst>
        </pc:spChg>
        <pc:spChg chg="add del">
          <ac:chgData name="魏 星达" userId="ca17b13798aa44f7" providerId="LiveId" clId="{C1CF363B-EA95-8648-8A05-A550A3BF788E}" dt="2021-10-13T10:29:43.177" v="69" actId="478"/>
          <ac:spMkLst>
            <pc:docMk/>
            <pc:sldMk cId="1794775056" sldId="2564"/>
            <ac:spMk id="39" creationId="{D223CBED-194C-9748-9F36-30BC1DE8CF2E}"/>
          </ac:spMkLst>
        </pc:spChg>
        <pc:spChg chg="add del">
          <ac:chgData name="魏 星达" userId="ca17b13798aa44f7" providerId="LiveId" clId="{C1CF363B-EA95-8648-8A05-A550A3BF788E}" dt="2021-10-13T10:29:43.177" v="69" actId="478"/>
          <ac:spMkLst>
            <pc:docMk/>
            <pc:sldMk cId="1794775056" sldId="2564"/>
            <ac:spMk id="40" creationId="{7AF82D94-046C-5845-BC61-66F3D4D5357D}"/>
          </ac:spMkLst>
        </pc:spChg>
        <pc:spChg chg="del">
          <ac:chgData name="魏 星达" userId="ca17b13798aa44f7" providerId="LiveId" clId="{C1CF363B-EA95-8648-8A05-A550A3BF788E}" dt="2021-10-13T10:29:47.126" v="70" actId="478"/>
          <ac:spMkLst>
            <pc:docMk/>
            <pc:sldMk cId="1794775056" sldId="2564"/>
            <ac:spMk id="50" creationId="{B3C09709-2F6B-AF42-86D6-D61284D5A0EA}"/>
          </ac:spMkLst>
        </pc:spChg>
        <pc:spChg chg="del">
          <ac:chgData name="魏 星达" userId="ca17b13798aa44f7" providerId="LiveId" clId="{C1CF363B-EA95-8648-8A05-A550A3BF788E}" dt="2021-10-13T10:29:47.126" v="70" actId="478"/>
          <ac:spMkLst>
            <pc:docMk/>
            <pc:sldMk cId="1794775056" sldId="2564"/>
            <ac:spMk id="51" creationId="{66ED02D4-9967-3C4C-B058-105A0EB89426}"/>
          </ac:spMkLst>
        </pc:spChg>
        <pc:spChg chg="del">
          <ac:chgData name="魏 星达" userId="ca17b13798aa44f7" providerId="LiveId" clId="{C1CF363B-EA95-8648-8A05-A550A3BF788E}" dt="2021-10-13T10:29:47.126" v="70" actId="478"/>
          <ac:spMkLst>
            <pc:docMk/>
            <pc:sldMk cId="1794775056" sldId="2564"/>
            <ac:spMk id="52" creationId="{A7D97BA9-39A4-2D43-8301-430BD0018273}"/>
          </ac:spMkLst>
        </pc:spChg>
      </pc:sldChg>
      <pc:sldChg chg="delSp modSp mod">
        <pc:chgData name="魏 星达" userId="ca17b13798aa44f7" providerId="LiveId" clId="{C1CF363B-EA95-8648-8A05-A550A3BF788E}" dt="2021-10-13T10:30:22.413" v="78" actId="478"/>
        <pc:sldMkLst>
          <pc:docMk/>
          <pc:sldMk cId="3802020391" sldId="2565"/>
        </pc:sldMkLst>
        <pc:spChg chg="mod">
          <ac:chgData name="魏 星达" userId="ca17b13798aa44f7" providerId="LiveId" clId="{C1CF363B-EA95-8648-8A05-A550A3BF788E}" dt="2021-10-13T10:30:08.247" v="77" actId="1076"/>
          <ac:spMkLst>
            <pc:docMk/>
            <pc:sldMk cId="3802020391" sldId="2565"/>
            <ac:spMk id="3" creationId="{8C77DCA3-5B88-1C4F-BADD-2312165AFE80}"/>
          </ac:spMkLst>
        </pc:spChg>
        <pc:spChg chg="del">
          <ac:chgData name="魏 星达" userId="ca17b13798aa44f7" providerId="LiveId" clId="{C1CF363B-EA95-8648-8A05-A550A3BF788E}" dt="2021-10-13T10:29:59.220" v="73" actId="478"/>
          <ac:spMkLst>
            <pc:docMk/>
            <pc:sldMk cId="3802020391" sldId="2565"/>
            <ac:spMk id="38" creationId="{1F92D827-C1D7-C844-BBBB-2001E8D24B87}"/>
          </ac:spMkLst>
        </pc:spChg>
        <pc:spChg chg="del">
          <ac:chgData name="魏 星达" userId="ca17b13798aa44f7" providerId="LiveId" clId="{C1CF363B-EA95-8648-8A05-A550A3BF788E}" dt="2021-10-13T10:29:59.220" v="73" actId="478"/>
          <ac:spMkLst>
            <pc:docMk/>
            <pc:sldMk cId="3802020391" sldId="2565"/>
            <ac:spMk id="39" creationId="{D223CBED-194C-9748-9F36-30BC1DE8CF2E}"/>
          </ac:spMkLst>
        </pc:spChg>
        <pc:spChg chg="del">
          <ac:chgData name="魏 星达" userId="ca17b13798aa44f7" providerId="LiveId" clId="{C1CF363B-EA95-8648-8A05-A550A3BF788E}" dt="2021-10-13T10:29:59.220" v="73" actId="478"/>
          <ac:spMkLst>
            <pc:docMk/>
            <pc:sldMk cId="3802020391" sldId="2565"/>
            <ac:spMk id="40" creationId="{7AF82D94-046C-5845-BC61-66F3D4D5357D}"/>
          </ac:spMkLst>
        </pc:spChg>
        <pc:spChg chg="del">
          <ac:chgData name="魏 星达" userId="ca17b13798aa44f7" providerId="LiveId" clId="{C1CF363B-EA95-8648-8A05-A550A3BF788E}" dt="2021-10-13T10:30:22.413" v="78" actId="478"/>
          <ac:spMkLst>
            <pc:docMk/>
            <pc:sldMk cId="3802020391" sldId="2565"/>
            <ac:spMk id="50" creationId="{B3C09709-2F6B-AF42-86D6-D61284D5A0EA}"/>
          </ac:spMkLst>
        </pc:spChg>
        <pc:spChg chg="del">
          <ac:chgData name="魏 星达" userId="ca17b13798aa44f7" providerId="LiveId" clId="{C1CF363B-EA95-8648-8A05-A550A3BF788E}" dt="2021-10-13T10:30:22.413" v="78" actId="478"/>
          <ac:spMkLst>
            <pc:docMk/>
            <pc:sldMk cId="3802020391" sldId="2565"/>
            <ac:spMk id="51" creationId="{66ED02D4-9967-3C4C-B058-105A0EB89426}"/>
          </ac:spMkLst>
        </pc:spChg>
        <pc:spChg chg="del">
          <ac:chgData name="魏 星达" userId="ca17b13798aa44f7" providerId="LiveId" clId="{C1CF363B-EA95-8648-8A05-A550A3BF788E}" dt="2021-10-13T10:30:22.413" v="78" actId="478"/>
          <ac:spMkLst>
            <pc:docMk/>
            <pc:sldMk cId="3802020391" sldId="2565"/>
            <ac:spMk id="52" creationId="{A7D97BA9-39A4-2D43-8301-430BD0018273}"/>
          </ac:spMkLst>
        </pc:spChg>
      </pc:sldChg>
      <pc:sldChg chg="addSp delSp modSp mod">
        <pc:chgData name="魏 星达" userId="ca17b13798aa44f7" providerId="LiveId" clId="{C1CF363B-EA95-8648-8A05-A550A3BF788E}" dt="2021-10-13T10:30:39.097" v="82" actId="478"/>
        <pc:sldMkLst>
          <pc:docMk/>
          <pc:sldMk cId="1212883948" sldId="2566"/>
        </pc:sldMkLst>
        <pc:spChg chg="del">
          <ac:chgData name="魏 星达" userId="ca17b13798aa44f7" providerId="LiveId" clId="{C1CF363B-EA95-8648-8A05-A550A3BF788E}" dt="2021-10-13T10:30:28.646" v="79" actId="478"/>
          <ac:spMkLst>
            <pc:docMk/>
            <pc:sldMk cId="1212883948" sldId="2566"/>
            <ac:spMk id="3" creationId="{8C77DCA3-5B88-1C4F-BADD-2312165AFE80}"/>
          </ac:spMkLst>
        </pc:spChg>
        <pc:spChg chg="del">
          <ac:chgData name="魏 星达" userId="ca17b13798aa44f7" providerId="LiveId" clId="{C1CF363B-EA95-8648-8A05-A550A3BF788E}" dt="2021-10-13T10:30:31.487" v="80" actId="478"/>
          <ac:spMkLst>
            <pc:docMk/>
            <pc:sldMk cId="1212883948" sldId="2566"/>
            <ac:spMk id="38" creationId="{1F92D827-C1D7-C844-BBBB-2001E8D24B87}"/>
          </ac:spMkLst>
        </pc:spChg>
        <pc:spChg chg="del">
          <ac:chgData name="魏 星达" userId="ca17b13798aa44f7" providerId="LiveId" clId="{C1CF363B-EA95-8648-8A05-A550A3BF788E}" dt="2021-10-13T10:30:31.487" v="80" actId="478"/>
          <ac:spMkLst>
            <pc:docMk/>
            <pc:sldMk cId="1212883948" sldId="2566"/>
            <ac:spMk id="39" creationId="{D223CBED-194C-9748-9F36-30BC1DE8CF2E}"/>
          </ac:spMkLst>
        </pc:spChg>
        <pc:spChg chg="del">
          <ac:chgData name="魏 星达" userId="ca17b13798aa44f7" providerId="LiveId" clId="{C1CF363B-EA95-8648-8A05-A550A3BF788E}" dt="2021-10-13T10:30:31.487" v="80" actId="478"/>
          <ac:spMkLst>
            <pc:docMk/>
            <pc:sldMk cId="1212883948" sldId="2566"/>
            <ac:spMk id="40" creationId="{7AF82D94-046C-5845-BC61-66F3D4D5357D}"/>
          </ac:spMkLst>
        </pc:spChg>
        <pc:spChg chg="del">
          <ac:chgData name="魏 星达" userId="ca17b13798aa44f7" providerId="LiveId" clId="{C1CF363B-EA95-8648-8A05-A550A3BF788E}" dt="2021-10-13T10:30:39.097" v="82" actId="478"/>
          <ac:spMkLst>
            <pc:docMk/>
            <pc:sldMk cId="1212883948" sldId="2566"/>
            <ac:spMk id="50" creationId="{B3C09709-2F6B-AF42-86D6-D61284D5A0EA}"/>
          </ac:spMkLst>
        </pc:spChg>
        <pc:spChg chg="del">
          <ac:chgData name="魏 星达" userId="ca17b13798aa44f7" providerId="LiveId" clId="{C1CF363B-EA95-8648-8A05-A550A3BF788E}" dt="2021-10-13T10:30:39.097" v="82" actId="478"/>
          <ac:spMkLst>
            <pc:docMk/>
            <pc:sldMk cId="1212883948" sldId="2566"/>
            <ac:spMk id="51" creationId="{66ED02D4-9967-3C4C-B058-105A0EB89426}"/>
          </ac:spMkLst>
        </pc:spChg>
        <pc:spChg chg="del">
          <ac:chgData name="魏 星达" userId="ca17b13798aa44f7" providerId="LiveId" clId="{C1CF363B-EA95-8648-8A05-A550A3BF788E}" dt="2021-10-13T10:30:39.097" v="82" actId="478"/>
          <ac:spMkLst>
            <pc:docMk/>
            <pc:sldMk cId="1212883948" sldId="2566"/>
            <ac:spMk id="52" creationId="{A7D97BA9-39A4-2D43-8301-430BD0018273}"/>
          </ac:spMkLst>
        </pc:spChg>
        <pc:spChg chg="add mod">
          <ac:chgData name="魏 星达" userId="ca17b13798aa44f7" providerId="LiveId" clId="{C1CF363B-EA95-8648-8A05-A550A3BF788E}" dt="2021-10-13T10:30:35.549" v="81"/>
          <ac:spMkLst>
            <pc:docMk/>
            <pc:sldMk cId="1212883948" sldId="2566"/>
            <ac:spMk id="64" creationId="{2B11DB5B-EFF1-1140-A2C4-E9C131900F05}"/>
          </ac:spMkLst>
        </pc:spChg>
      </pc:sldChg>
      <pc:sldChg chg="delSp">
        <pc:chgData name="魏 星达" userId="ca17b13798aa44f7" providerId="LiveId" clId="{C1CF363B-EA95-8648-8A05-A550A3BF788E}" dt="2021-10-13T10:31:30.338" v="84" actId="478"/>
        <pc:sldMkLst>
          <pc:docMk/>
          <pc:sldMk cId="1619458794" sldId="2567"/>
        </pc:sldMkLst>
        <pc:spChg chg="del">
          <ac:chgData name="魏 星达" userId="ca17b13798aa44f7" providerId="LiveId" clId="{C1CF363B-EA95-8648-8A05-A550A3BF788E}" dt="2021-10-13T10:31:25.180" v="83" actId="478"/>
          <ac:spMkLst>
            <pc:docMk/>
            <pc:sldMk cId="1619458794" sldId="2567"/>
            <ac:spMk id="38" creationId="{32739E98-ED72-2546-B685-BD7B3303A51C}"/>
          </ac:spMkLst>
        </pc:spChg>
        <pc:spChg chg="del">
          <ac:chgData name="魏 星达" userId="ca17b13798aa44f7" providerId="LiveId" clId="{C1CF363B-EA95-8648-8A05-A550A3BF788E}" dt="2021-10-13T10:31:25.180" v="83" actId="478"/>
          <ac:spMkLst>
            <pc:docMk/>
            <pc:sldMk cId="1619458794" sldId="2567"/>
            <ac:spMk id="39" creationId="{02DBF204-12CB-6144-B778-749E47839337}"/>
          </ac:spMkLst>
        </pc:spChg>
        <pc:spChg chg="del">
          <ac:chgData name="魏 星达" userId="ca17b13798aa44f7" providerId="LiveId" clId="{C1CF363B-EA95-8648-8A05-A550A3BF788E}" dt="2021-10-13T10:31:25.180" v="83" actId="478"/>
          <ac:spMkLst>
            <pc:docMk/>
            <pc:sldMk cId="1619458794" sldId="2567"/>
            <ac:spMk id="40" creationId="{EFB4F417-9BEA-524E-9259-0140954317BD}"/>
          </ac:spMkLst>
        </pc:spChg>
        <pc:spChg chg="del">
          <ac:chgData name="魏 星达" userId="ca17b13798aa44f7" providerId="LiveId" clId="{C1CF363B-EA95-8648-8A05-A550A3BF788E}" dt="2021-10-13T10:31:30.338" v="84" actId="478"/>
          <ac:spMkLst>
            <pc:docMk/>
            <pc:sldMk cId="1619458794" sldId="2567"/>
            <ac:spMk id="50" creationId="{E4742877-2BCA-194E-AE01-A6C79D6E87FC}"/>
          </ac:spMkLst>
        </pc:spChg>
        <pc:spChg chg="del">
          <ac:chgData name="魏 星达" userId="ca17b13798aa44f7" providerId="LiveId" clId="{C1CF363B-EA95-8648-8A05-A550A3BF788E}" dt="2021-10-13T10:31:30.338" v="84" actId="478"/>
          <ac:spMkLst>
            <pc:docMk/>
            <pc:sldMk cId="1619458794" sldId="2567"/>
            <ac:spMk id="51" creationId="{BAC7D8EF-4DE3-644B-8649-2C8F867B040E}"/>
          </ac:spMkLst>
        </pc:spChg>
        <pc:spChg chg="del">
          <ac:chgData name="魏 星达" userId="ca17b13798aa44f7" providerId="LiveId" clId="{C1CF363B-EA95-8648-8A05-A550A3BF788E}" dt="2021-10-13T10:31:30.338" v="84" actId="478"/>
          <ac:spMkLst>
            <pc:docMk/>
            <pc:sldMk cId="1619458794" sldId="2567"/>
            <ac:spMk id="52" creationId="{2F084B0B-7AA4-D742-88E0-BB8CE60CDAF4}"/>
          </ac:spMkLst>
        </pc:spChg>
      </pc:sldChg>
      <pc:sldChg chg="delSp modSp mod">
        <pc:chgData name="魏 星达" userId="ca17b13798aa44f7" providerId="LiveId" clId="{C1CF363B-EA95-8648-8A05-A550A3BF788E}" dt="2021-10-13T10:31:42.540" v="88" actId="14100"/>
        <pc:sldMkLst>
          <pc:docMk/>
          <pc:sldMk cId="690098601" sldId="2568"/>
        </pc:sldMkLst>
        <pc:spChg chg="del">
          <ac:chgData name="魏 星达" userId="ca17b13798aa44f7" providerId="LiveId" clId="{C1CF363B-EA95-8648-8A05-A550A3BF788E}" dt="2021-10-13T10:31:34.618" v="85" actId="478"/>
          <ac:spMkLst>
            <pc:docMk/>
            <pc:sldMk cId="690098601" sldId="2568"/>
            <ac:spMk id="96" creationId="{D3112BC7-A0C5-214F-96BE-220ED5E7BA09}"/>
          </ac:spMkLst>
        </pc:spChg>
        <pc:spChg chg="del">
          <ac:chgData name="魏 星达" userId="ca17b13798aa44f7" providerId="LiveId" clId="{C1CF363B-EA95-8648-8A05-A550A3BF788E}" dt="2021-10-13T10:31:34.618" v="85" actId="478"/>
          <ac:spMkLst>
            <pc:docMk/>
            <pc:sldMk cId="690098601" sldId="2568"/>
            <ac:spMk id="97" creationId="{D6C58173-7CE2-CE4C-9846-A14ED05419E3}"/>
          </ac:spMkLst>
        </pc:spChg>
        <pc:spChg chg="del">
          <ac:chgData name="魏 星达" userId="ca17b13798aa44f7" providerId="LiveId" clId="{C1CF363B-EA95-8648-8A05-A550A3BF788E}" dt="2021-10-13T10:31:34.618" v="85" actId="478"/>
          <ac:spMkLst>
            <pc:docMk/>
            <pc:sldMk cId="690098601" sldId="2568"/>
            <ac:spMk id="98" creationId="{A68FACFF-0730-7542-B158-29D89421F1C7}"/>
          </ac:spMkLst>
        </pc:spChg>
        <pc:spChg chg="del">
          <ac:chgData name="魏 星达" userId="ca17b13798aa44f7" providerId="LiveId" clId="{C1CF363B-EA95-8648-8A05-A550A3BF788E}" dt="2021-10-13T10:31:37.737" v="86" actId="478"/>
          <ac:spMkLst>
            <pc:docMk/>
            <pc:sldMk cId="690098601" sldId="2568"/>
            <ac:spMk id="108" creationId="{15AE2068-E11B-D044-88B9-F8DE64D44826}"/>
          </ac:spMkLst>
        </pc:spChg>
        <pc:spChg chg="del">
          <ac:chgData name="魏 星达" userId="ca17b13798aa44f7" providerId="LiveId" clId="{C1CF363B-EA95-8648-8A05-A550A3BF788E}" dt="2021-10-13T10:31:37.737" v="86" actId="478"/>
          <ac:spMkLst>
            <pc:docMk/>
            <pc:sldMk cId="690098601" sldId="2568"/>
            <ac:spMk id="109" creationId="{FF9078A1-7E00-814D-A3D5-97E0F45816A0}"/>
          </ac:spMkLst>
        </pc:spChg>
        <pc:spChg chg="del">
          <ac:chgData name="魏 星达" userId="ca17b13798aa44f7" providerId="LiveId" clId="{C1CF363B-EA95-8648-8A05-A550A3BF788E}" dt="2021-10-13T10:31:37.737" v="86" actId="478"/>
          <ac:spMkLst>
            <pc:docMk/>
            <pc:sldMk cId="690098601" sldId="2568"/>
            <ac:spMk id="110" creationId="{6B0B88B7-695C-F34F-9363-96BED90DFA05}"/>
          </ac:spMkLst>
        </pc:spChg>
        <pc:spChg chg="mod">
          <ac:chgData name="魏 星达" userId="ca17b13798aa44f7" providerId="LiveId" clId="{C1CF363B-EA95-8648-8A05-A550A3BF788E}" dt="2021-10-13T10:31:42.540" v="88" actId="14100"/>
          <ac:spMkLst>
            <pc:docMk/>
            <pc:sldMk cId="690098601" sldId="2568"/>
            <ac:spMk id="125" creationId="{65330E71-0E03-8446-AD6C-EFED2299C4DD}"/>
          </ac:spMkLst>
        </pc:spChg>
      </pc:sldChg>
      <pc:sldChg chg="delSp">
        <pc:chgData name="魏 星达" userId="ca17b13798aa44f7" providerId="LiveId" clId="{C1CF363B-EA95-8648-8A05-A550A3BF788E}" dt="2021-10-13T10:32:01.461" v="90" actId="478"/>
        <pc:sldMkLst>
          <pc:docMk/>
          <pc:sldMk cId="3615469551" sldId="2569"/>
        </pc:sldMkLst>
        <pc:spChg chg="del">
          <ac:chgData name="魏 星达" userId="ca17b13798aa44f7" providerId="LiveId" clId="{C1CF363B-EA95-8648-8A05-A550A3BF788E}" dt="2021-10-13T10:31:58.669" v="89" actId="478"/>
          <ac:spMkLst>
            <pc:docMk/>
            <pc:sldMk cId="3615469551" sldId="2569"/>
            <ac:spMk id="97" creationId="{D0B5359B-316A-E847-BB19-832DABAB61C8}"/>
          </ac:spMkLst>
        </pc:spChg>
        <pc:spChg chg="del">
          <ac:chgData name="魏 星达" userId="ca17b13798aa44f7" providerId="LiveId" clId="{C1CF363B-EA95-8648-8A05-A550A3BF788E}" dt="2021-10-13T10:31:58.669" v="89" actId="478"/>
          <ac:spMkLst>
            <pc:docMk/>
            <pc:sldMk cId="3615469551" sldId="2569"/>
            <ac:spMk id="98" creationId="{FDDA4563-1864-4D4B-8DF5-3340B7104AD6}"/>
          </ac:spMkLst>
        </pc:spChg>
        <pc:spChg chg="del">
          <ac:chgData name="魏 星达" userId="ca17b13798aa44f7" providerId="LiveId" clId="{C1CF363B-EA95-8648-8A05-A550A3BF788E}" dt="2021-10-13T10:31:58.669" v="89" actId="478"/>
          <ac:spMkLst>
            <pc:docMk/>
            <pc:sldMk cId="3615469551" sldId="2569"/>
            <ac:spMk id="99" creationId="{DEFB0D42-9999-5140-918B-C6F6EC5DF452}"/>
          </ac:spMkLst>
        </pc:spChg>
        <pc:spChg chg="del">
          <ac:chgData name="魏 星达" userId="ca17b13798aa44f7" providerId="LiveId" clId="{C1CF363B-EA95-8648-8A05-A550A3BF788E}" dt="2021-10-13T10:32:01.461" v="90" actId="478"/>
          <ac:spMkLst>
            <pc:docMk/>
            <pc:sldMk cId="3615469551" sldId="2569"/>
            <ac:spMk id="109" creationId="{298E7BD8-2B0F-B940-B310-FBDF008961C7}"/>
          </ac:spMkLst>
        </pc:spChg>
        <pc:spChg chg="del">
          <ac:chgData name="魏 星达" userId="ca17b13798aa44f7" providerId="LiveId" clId="{C1CF363B-EA95-8648-8A05-A550A3BF788E}" dt="2021-10-13T10:32:01.461" v="90" actId="478"/>
          <ac:spMkLst>
            <pc:docMk/>
            <pc:sldMk cId="3615469551" sldId="2569"/>
            <ac:spMk id="110" creationId="{13921A7D-B6F6-3543-9C93-DDBE14D59393}"/>
          </ac:spMkLst>
        </pc:spChg>
        <pc:spChg chg="del">
          <ac:chgData name="魏 星达" userId="ca17b13798aa44f7" providerId="LiveId" clId="{C1CF363B-EA95-8648-8A05-A550A3BF788E}" dt="2021-10-13T10:32:01.461" v="90" actId="478"/>
          <ac:spMkLst>
            <pc:docMk/>
            <pc:sldMk cId="3615469551" sldId="2569"/>
            <ac:spMk id="111" creationId="{C16145A4-2A86-8D40-9C23-F3FF8BE91FB5}"/>
          </ac:spMkLst>
        </pc:spChg>
      </pc:sldChg>
      <pc:sldChg chg="delSp">
        <pc:chgData name="魏 星达" userId="ca17b13798aa44f7" providerId="LiveId" clId="{C1CF363B-EA95-8648-8A05-A550A3BF788E}" dt="2021-10-13T10:32:13.946" v="93" actId="478"/>
        <pc:sldMkLst>
          <pc:docMk/>
          <pc:sldMk cId="1024901723" sldId="2570"/>
        </pc:sldMkLst>
        <pc:spChg chg="del">
          <ac:chgData name="魏 星达" userId="ca17b13798aa44f7" providerId="LiveId" clId="{C1CF363B-EA95-8648-8A05-A550A3BF788E}" dt="2021-10-13T10:32:07.774" v="91" actId="478"/>
          <ac:spMkLst>
            <pc:docMk/>
            <pc:sldMk cId="1024901723" sldId="2570"/>
            <ac:spMk id="37" creationId="{799F9D5F-0F1B-F944-AADF-249DC3275098}"/>
          </ac:spMkLst>
        </pc:spChg>
        <pc:spChg chg="del">
          <ac:chgData name="魏 星达" userId="ca17b13798aa44f7" providerId="LiveId" clId="{C1CF363B-EA95-8648-8A05-A550A3BF788E}" dt="2021-10-13T10:32:07.774" v="91" actId="478"/>
          <ac:spMkLst>
            <pc:docMk/>
            <pc:sldMk cId="1024901723" sldId="2570"/>
            <ac:spMk id="38" creationId="{5C08D488-0AD5-234D-B39B-79B56DBD9A8E}"/>
          </ac:spMkLst>
        </pc:spChg>
        <pc:spChg chg="del">
          <ac:chgData name="魏 星达" userId="ca17b13798aa44f7" providerId="LiveId" clId="{C1CF363B-EA95-8648-8A05-A550A3BF788E}" dt="2021-10-13T10:32:07.774" v="91" actId="478"/>
          <ac:spMkLst>
            <pc:docMk/>
            <pc:sldMk cId="1024901723" sldId="2570"/>
            <ac:spMk id="39" creationId="{C2A9AEF1-CD40-3841-B97C-6EB144A79DB4}"/>
          </ac:spMkLst>
        </pc:spChg>
        <pc:spChg chg="del">
          <ac:chgData name="魏 星达" userId="ca17b13798aa44f7" providerId="LiveId" clId="{C1CF363B-EA95-8648-8A05-A550A3BF788E}" dt="2021-10-13T10:32:13.946" v="93" actId="478"/>
          <ac:spMkLst>
            <pc:docMk/>
            <pc:sldMk cId="1024901723" sldId="2570"/>
            <ac:spMk id="46" creationId="{D0017BC5-AA43-874A-9B5A-407F6B1FD395}"/>
          </ac:spMkLst>
        </pc:spChg>
        <pc:spChg chg="del">
          <ac:chgData name="魏 星达" userId="ca17b13798aa44f7" providerId="LiveId" clId="{C1CF363B-EA95-8648-8A05-A550A3BF788E}" dt="2021-10-13T10:32:13.946" v="93" actId="478"/>
          <ac:spMkLst>
            <pc:docMk/>
            <pc:sldMk cId="1024901723" sldId="2570"/>
            <ac:spMk id="47" creationId="{474D1BDE-F45C-4646-90CE-21FA1A8B89DE}"/>
          </ac:spMkLst>
        </pc:spChg>
        <pc:spChg chg="del">
          <ac:chgData name="魏 星达" userId="ca17b13798aa44f7" providerId="LiveId" clId="{C1CF363B-EA95-8648-8A05-A550A3BF788E}" dt="2021-10-13T10:32:13.946" v="93" actId="478"/>
          <ac:spMkLst>
            <pc:docMk/>
            <pc:sldMk cId="1024901723" sldId="2570"/>
            <ac:spMk id="48" creationId="{3A542FAD-6ACC-5F4F-BE3B-37DDF2DE1244}"/>
          </ac:spMkLst>
        </pc:spChg>
        <pc:spChg chg="del">
          <ac:chgData name="魏 星达" userId="ca17b13798aa44f7" providerId="LiveId" clId="{C1CF363B-EA95-8648-8A05-A550A3BF788E}" dt="2021-10-13T10:32:10.932" v="92" actId="478"/>
          <ac:spMkLst>
            <pc:docMk/>
            <pc:sldMk cId="1024901723" sldId="2570"/>
            <ac:spMk id="70" creationId="{88B4F28D-7522-2A44-840A-BD1D2EC6011D}"/>
          </ac:spMkLst>
        </pc:spChg>
        <pc:spChg chg="del">
          <ac:chgData name="魏 星达" userId="ca17b13798aa44f7" providerId="LiveId" clId="{C1CF363B-EA95-8648-8A05-A550A3BF788E}" dt="2021-10-13T10:32:10.932" v="92" actId="478"/>
          <ac:spMkLst>
            <pc:docMk/>
            <pc:sldMk cId="1024901723" sldId="2570"/>
            <ac:spMk id="71" creationId="{04F944D2-1520-2442-B7E5-1B06C0172E6B}"/>
          </ac:spMkLst>
        </pc:spChg>
        <pc:spChg chg="del">
          <ac:chgData name="魏 星达" userId="ca17b13798aa44f7" providerId="LiveId" clId="{C1CF363B-EA95-8648-8A05-A550A3BF788E}" dt="2021-10-13T10:32:10.932" v="92" actId="478"/>
          <ac:spMkLst>
            <pc:docMk/>
            <pc:sldMk cId="1024901723" sldId="2570"/>
            <ac:spMk id="72" creationId="{89CA331E-EE23-B748-98DE-F9A0A4C66210}"/>
          </ac:spMkLst>
        </pc:spChg>
      </pc:sldChg>
      <pc:sldChg chg="modSp add modAnim">
        <pc:chgData name="魏 星达" userId="ca17b13798aa44f7" providerId="LiveId" clId="{C1CF363B-EA95-8648-8A05-A550A3BF788E}" dt="2021-10-13T10:34:28.821" v="116" actId="207"/>
        <pc:sldMkLst>
          <pc:docMk/>
          <pc:sldMk cId="2745137456" sldId="2575"/>
        </pc:sldMkLst>
        <pc:spChg chg="mod">
          <ac:chgData name="魏 星达" userId="ca17b13798aa44f7" providerId="LiveId" clId="{C1CF363B-EA95-8648-8A05-A550A3BF788E}" dt="2021-10-13T10:34:28.821" v="116" actId="207"/>
          <ac:spMkLst>
            <pc:docMk/>
            <pc:sldMk cId="2745137456" sldId="2575"/>
            <ac:spMk id="5" creationId="{B8A87A82-312A-1248-963A-2234F5CC2C6C}"/>
          </ac:spMkLst>
        </pc:spChg>
      </pc:sldChg>
      <pc:sldChg chg="modSp add mod">
        <pc:chgData name="魏 星达" userId="ca17b13798aa44f7" providerId="LiveId" clId="{C1CF363B-EA95-8648-8A05-A550A3BF788E}" dt="2021-10-13T13:21:08.379" v="469" actId="20577"/>
        <pc:sldMkLst>
          <pc:docMk/>
          <pc:sldMk cId="1140793686" sldId="2576"/>
        </pc:sldMkLst>
        <pc:spChg chg="mod">
          <ac:chgData name="魏 星达" userId="ca17b13798aa44f7" providerId="LiveId" clId="{C1CF363B-EA95-8648-8A05-A550A3BF788E}" dt="2021-10-13T13:21:08.379" v="469" actId="20577"/>
          <ac:spMkLst>
            <pc:docMk/>
            <pc:sldMk cId="1140793686" sldId="2576"/>
            <ac:spMk id="5" creationId="{375403D9-9667-EA4B-986A-9CD8EA818815}"/>
          </ac:spMkLst>
        </pc:spChg>
      </pc:sldChg>
      <pc:sldChg chg="addSp delSp modSp new mod">
        <pc:chgData name="魏 星达" userId="ca17b13798aa44f7" providerId="LiveId" clId="{C1CF363B-EA95-8648-8A05-A550A3BF788E}" dt="2021-10-13T13:26:16.753" v="685" actId="478"/>
        <pc:sldMkLst>
          <pc:docMk/>
          <pc:sldMk cId="3679291317" sldId="2577"/>
        </pc:sldMkLst>
        <pc:spChg chg="mod">
          <ac:chgData name="魏 星达" userId="ca17b13798aa44f7" providerId="LiveId" clId="{C1CF363B-EA95-8648-8A05-A550A3BF788E}" dt="2021-10-13T13:21:26.310" v="509" actId="20577"/>
          <ac:spMkLst>
            <pc:docMk/>
            <pc:sldMk cId="3679291317" sldId="2577"/>
            <ac:spMk id="2" creationId="{F43007E1-B849-024E-B338-087DB25FA1A5}"/>
          </ac:spMkLst>
        </pc:spChg>
        <pc:spChg chg="mod">
          <ac:chgData name="魏 星达" userId="ca17b13798aa44f7" providerId="LiveId" clId="{C1CF363B-EA95-8648-8A05-A550A3BF788E}" dt="2021-10-13T13:22:33.219" v="674" actId="20577"/>
          <ac:spMkLst>
            <pc:docMk/>
            <pc:sldMk cId="3679291317" sldId="2577"/>
            <ac:spMk id="3" creationId="{B9B92B45-8B4B-DB45-9DCD-0B8D6D4B5563}"/>
          </ac:spMkLst>
        </pc:spChg>
        <pc:spChg chg="add del mod">
          <ac:chgData name="魏 星达" userId="ca17b13798aa44f7" providerId="LiveId" clId="{C1CF363B-EA95-8648-8A05-A550A3BF788E}" dt="2021-10-13T13:22:55.253" v="681" actId="478"/>
          <ac:spMkLst>
            <pc:docMk/>
            <pc:sldMk cId="3679291317" sldId="2577"/>
            <ac:spMk id="5" creationId="{90739F47-5E42-5444-A2D7-0AC10E42B309}"/>
          </ac:spMkLst>
        </pc:spChg>
        <pc:spChg chg="add 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7" creationId="{9FFAF009-8313-A443-9ECF-75EDB72A9190}"/>
          </ac:spMkLst>
        </pc:spChg>
        <pc:spChg chg="add del mod">
          <ac:chgData name="魏 星达" userId="ca17b13798aa44f7" providerId="LiveId" clId="{C1CF363B-EA95-8648-8A05-A550A3BF788E}" dt="2021-10-13T13:22:45.053" v="676" actId="478"/>
          <ac:spMkLst>
            <pc:docMk/>
            <pc:sldMk cId="3679291317" sldId="2577"/>
            <ac:spMk id="9" creationId="{732309FE-B899-E241-93EC-A92D767C84FE}"/>
          </ac:spMkLst>
        </pc:spChg>
        <pc:spChg chg="add 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10" creationId="{26D8DF63-E58D-4A42-82CE-669A09875F82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13" creationId="{A6A83499-522E-4848-A65E-72CDF67B5355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20" creationId="{2E3318B4-8FCB-F04B-851C-884AE221CCFD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23" creationId="{B1BACBFD-953B-0D43-B947-E9BD749EB135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24" creationId="{48803656-4A84-8347-B53A-3A920D996500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25" creationId="{1EC8F301-0A46-DB4A-BF0E-5EB8F45F8128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26" creationId="{48F87138-B05F-5A47-9321-36F86BCFEA4B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27" creationId="{EA0A5DC9-158C-AC48-BB5D-48D667968AAE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28" creationId="{DEF25E88-E05B-D74E-AA65-D6FB02E81DB0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29" creationId="{574E19EA-DD8B-C44A-A72B-74CE52EFD71C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30" creationId="{21204666-B11D-AD48-A107-4CAFD7E04DDB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31" creationId="{32FA3568-2B90-1D40-A67C-0B5D65F1B250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32" creationId="{219227DA-EAD1-7749-81CF-AC8EE310030D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33" creationId="{BE1CE3CF-982A-3349-96F7-E3E3261E7510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34" creationId="{D1EDD62E-98A6-AD47-855E-541326F4FE94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35" creationId="{3D0EE791-BC88-4F46-9395-2F8849654B86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39" creationId="{4A7D4B5D-5A74-3944-9AEC-00A1E8451433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40" creationId="{A9F8271B-4476-714E-8E98-152371803068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42" creationId="{8B7E213A-DEAA-C84B-BC30-5AE792EDF1FA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43" creationId="{17C80DBB-9112-5049-89E5-371B890E4BDD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44" creationId="{FC257CDA-013F-714C-A111-09CA73D0AEF1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45" creationId="{E41AB3E5-12F6-A147-951B-82283593B546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46" creationId="{D0A373FC-F0F7-6E4E-BA4D-08D45A54216C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47" creationId="{01DD438D-ACFB-A64C-B9A5-C44B16697932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48" creationId="{51FDAC6E-95D7-424C-B488-FCBE2155FF03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49" creationId="{5BA53C20-5998-9C49-9A2A-043ACB5A20FF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52" creationId="{9D9EA411-8002-194E-BC65-5BA790FCAEB4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53" creationId="{CA912DD9-E794-1946-8C24-951CDC31917B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55" creationId="{83393CFB-063F-C346-8D37-EC4554CAFC39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56" creationId="{DD8C846E-208E-544E-9DA8-E5BC3D0361D1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57" creationId="{553CE9E4-F108-6440-B417-6EE8D6B036DC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58" creationId="{5DFB3708-15EA-854F-82C6-077B3D09DAA5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59" creationId="{8F2366C2-AE20-2742-8083-365853AD2AC1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60" creationId="{75702A12-DEA2-3447-9EA9-6BAA42E50CCA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63" creationId="{28F35470-10AF-914C-AB16-02779E9D9245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64" creationId="{1240C462-7258-2A4C-A5D5-F088A5027F21}"/>
          </ac:spMkLst>
        </pc:spChg>
        <pc:spChg chg="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65" creationId="{01DF5FD5-4EF3-7449-925B-9CE2ABEA371A}"/>
          </ac:spMkLst>
        </pc:spChg>
        <pc:spChg chg="add mod">
          <ac:chgData name="魏 星达" userId="ca17b13798aa44f7" providerId="LiveId" clId="{C1CF363B-EA95-8648-8A05-A550A3BF788E}" dt="2021-10-13T13:22:39.718" v="675"/>
          <ac:spMkLst>
            <pc:docMk/>
            <pc:sldMk cId="3679291317" sldId="2577"/>
            <ac:spMk id="69" creationId="{D3BEFB69-5AAA-A941-8933-BD4E77317C14}"/>
          </ac:spMkLst>
        </pc:spChg>
        <pc:spChg chg="add del mod">
          <ac:chgData name="魏 星达" userId="ca17b13798aa44f7" providerId="LiveId" clId="{C1CF363B-EA95-8648-8A05-A550A3BF788E}" dt="2021-10-13T13:22:52.845" v="679" actId="478"/>
          <ac:spMkLst>
            <pc:docMk/>
            <pc:sldMk cId="3679291317" sldId="2577"/>
            <ac:spMk id="72" creationId="{57E6306A-6E79-8247-86D5-F2AA4E8DBBC8}"/>
          </ac:spMkLst>
        </pc:spChg>
        <pc:spChg chg="add del mod">
          <ac:chgData name="魏 星达" userId="ca17b13798aa44f7" providerId="LiveId" clId="{C1CF363B-EA95-8648-8A05-A550A3BF788E}" dt="2021-10-13T13:22:45.053" v="676" actId="478"/>
          <ac:spMkLst>
            <pc:docMk/>
            <pc:sldMk cId="3679291317" sldId="2577"/>
            <ac:spMk id="73" creationId="{A1D1DDA5-8DA1-7842-99BB-892B659D5CA0}"/>
          </ac:spMkLst>
        </pc:spChg>
        <pc:spChg chg="add del mod">
          <ac:chgData name="魏 星达" userId="ca17b13798aa44f7" providerId="LiveId" clId="{C1CF363B-EA95-8648-8A05-A550A3BF788E}" dt="2021-10-13T13:22:52.845" v="679" actId="478"/>
          <ac:spMkLst>
            <pc:docMk/>
            <pc:sldMk cId="3679291317" sldId="2577"/>
            <ac:spMk id="74" creationId="{0E639515-93AE-5C4A-8FD4-4F1FFF5B9B89}"/>
          </ac:spMkLst>
        </pc:spChg>
        <pc:spChg chg="add del mod">
          <ac:chgData name="魏 星达" userId="ca17b13798aa44f7" providerId="LiveId" clId="{C1CF363B-EA95-8648-8A05-A550A3BF788E}" dt="2021-10-13T13:22:45.053" v="676" actId="478"/>
          <ac:spMkLst>
            <pc:docMk/>
            <pc:sldMk cId="3679291317" sldId="2577"/>
            <ac:spMk id="76" creationId="{479B743A-6B4F-F64E-86B0-4B9CE1713E57}"/>
          </ac:spMkLst>
        </pc:spChg>
        <pc:spChg chg="add del mod">
          <ac:chgData name="魏 星达" userId="ca17b13798aa44f7" providerId="LiveId" clId="{C1CF363B-EA95-8648-8A05-A550A3BF788E}" dt="2021-10-13T13:22:49.717" v="677" actId="478"/>
          <ac:spMkLst>
            <pc:docMk/>
            <pc:sldMk cId="3679291317" sldId="2577"/>
            <ac:spMk id="78" creationId="{57D411ED-ACAD-564D-B321-A8AB73B74CD6}"/>
          </ac:spMkLst>
        </pc:spChg>
        <pc:spChg chg="add del mod">
          <ac:chgData name="魏 星达" userId="ca17b13798aa44f7" providerId="LiveId" clId="{C1CF363B-EA95-8648-8A05-A550A3BF788E}" dt="2021-10-13T13:22:50.767" v="678" actId="478"/>
          <ac:spMkLst>
            <pc:docMk/>
            <pc:sldMk cId="3679291317" sldId="2577"/>
            <ac:spMk id="79" creationId="{739F0744-0070-9047-B464-024E1639218A}"/>
          </ac:spMkLst>
        </pc:spChg>
        <pc:spChg chg="add del mod">
          <ac:chgData name="魏 星达" userId="ca17b13798aa44f7" providerId="LiveId" clId="{C1CF363B-EA95-8648-8A05-A550A3BF788E}" dt="2021-10-13T13:22:49.717" v="677" actId="478"/>
          <ac:spMkLst>
            <pc:docMk/>
            <pc:sldMk cId="3679291317" sldId="2577"/>
            <ac:spMk id="80" creationId="{10FFC6FC-2FAD-C148-95F5-7782354EAAC0}"/>
          </ac:spMkLst>
        </pc:spChg>
        <pc:grpChg chg="add 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11" creationId="{C5F65C9D-5E7D-3842-B6DD-185B0E29D707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12" creationId="{02A98FD1-2265-604D-BB12-50CFB30DBCD4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14" creationId="{47386510-AA0C-E943-A0AB-B43B78251C91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15" creationId="{6A72BD02-918D-FF4D-B616-BCA977511EDC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16" creationId="{78FC17FE-4337-0A46-B164-422B9651299A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17" creationId="{D3969D11-A3A8-C646-873D-F61A2EF6420F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18" creationId="{4CA8589B-8349-6F4A-A435-83B5AC5EDB46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19" creationId="{7458E7D9-BDA0-2B42-BDD1-7F5547CBB76C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21" creationId="{2D1827EC-A46B-364C-A6D7-56E7973AE101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22" creationId="{5C4D84A7-ABC3-1A4A-8A90-63C06160AD0A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36" creationId="{647A7C4F-DADE-6545-8DE1-69AC40C10FCE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37" creationId="{DBF72ACB-0C26-4F4E-8ECC-0BE3615756FA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38" creationId="{73CCCE6F-07C9-AB48-ABE0-37D1A54F08C3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41" creationId="{7EF492BD-D7E0-704B-8C0E-5189D1527FAF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50" creationId="{9CCAC011-D21F-F047-8093-9B610CAB939D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51" creationId="{ADDA3996-87F4-B54F-A5B6-60F61BCD1AE5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54" creationId="{45988458-9361-7542-B89C-6FCF2324F7F9}"/>
          </ac:grpSpMkLst>
        </pc:grpChg>
        <pc:grpChg chg="add 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61" creationId="{99AAB504-E2AA-3249-9125-484CA7335AA3}"/>
          </ac:grpSpMkLst>
        </pc:grpChg>
        <pc:grpChg chg="mod">
          <ac:chgData name="魏 星达" userId="ca17b13798aa44f7" providerId="LiveId" clId="{C1CF363B-EA95-8648-8A05-A550A3BF788E}" dt="2021-10-13T13:22:39.718" v="675"/>
          <ac:grpSpMkLst>
            <pc:docMk/>
            <pc:sldMk cId="3679291317" sldId="2577"/>
            <ac:grpSpMk id="62" creationId="{FCD2FB57-23E5-8142-9A6F-33BCCE1450B3}"/>
          </ac:grpSpMkLst>
        </pc:grpChg>
        <pc:picChg chg="add mod">
          <ac:chgData name="魏 星达" userId="ca17b13798aa44f7" providerId="LiveId" clId="{C1CF363B-EA95-8648-8A05-A550A3BF788E}" dt="2021-10-13T13:22:39.718" v="675"/>
          <ac:picMkLst>
            <pc:docMk/>
            <pc:sldMk cId="3679291317" sldId="2577"/>
            <ac:picMk id="75" creationId="{C4E554E0-2BBC-6C48-ABE2-10322DCEB47A}"/>
          </ac:picMkLst>
        </pc:picChg>
        <pc:picChg chg="add del mod">
          <ac:chgData name="魏 星达" userId="ca17b13798aa44f7" providerId="LiveId" clId="{C1CF363B-EA95-8648-8A05-A550A3BF788E}" dt="2021-10-13T13:22:56.499" v="682" actId="478"/>
          <ac:picMkLst>
            <pc:docMk/>
            <pc:sldMk cId="3679291317" sldId="2577"/>
            <ac:picMk id="77" creationId="{BEBEC06D-0219-5845-88A7-4110319189EB}"/>
          </ac:picMkLst>
        </pc:picChg>
        <pc:cxnChg chg="add mod">
          <ac:chgData name="魏 星达" userId="ca17b13798aa44f7" providerId="LiveId" clId="{C1CF363B-EA95-8648-8A05-A550A3BF788E}" dt="2021-10-13T13:22:39.718" v="675"/>
          <ac:cxnSpMkLst>
            <pc:docMk/>
            <pc:sldMk cId="3679291317" sldId="2577"/>
            <ac:cxnSpMk id="6" creationId="{EF100403-17CD-8C46-A30F-BB3055D8847C}"/>
          </ac:cxnSpMkLst>
        </pc:cxnChg>
        <pc:cxnChg chg="add del mod">
          <ac:chgData name="魏 星达" userId="ca17b13798aa44f7" providerId="LiveId" clId="{C1CF363B-EA95-8648-8A05-A550A3BF788E}" dt="2021-10-13T13:26:16.753" v="685" actId="478"/>
          <ac:cxnSpMkLst>
            <pc:docMk/>
            <pc:sldMk cId="3679291317" sldId="2577"/>
            <ac:cxnSpMk id="8" creationId="{88C201C9-5B63-004A-989E-534B12C4EAF7}"/>
          </ac:cxnSpMkLst>
        </pc:cxnChg>
        <pc:cxnChg chg="add mod">
          <ac:chgData name="魏 星达" userId="ca17b13798aa44f7" providerId="LiveId" clId="{C1CF363B-EA95-8648-8A05-A550A3BF788E}" dt="2021-10-13T13:22:39.718" v="675"/>
          <ac:cxnSpMkLst>
            <pc:docMk/>
            <pc:sldMk cId="3679291317" sldId="2577"/>
            <ac:cxnSpMk id="66" creationId="{D2C1EB74-F158-5342-B0B1-0BCC0A4FC9C0}"/>
          </ac:cxnSpMkLst>
        </pc:cxnChg>
        <pc:cxnChg chg="add mod">
          <ac:chgData name="魏 星达" userId="ca17b13798aa44f7" providerId="LiveId" clId="{C1CF363B-EA95-8648-8A05-A550A3BF788E}" dt="2021-10-13T13:22:39.718" v="675"/>
          <ac:cxnSpMkLst>
            <pc:docMk/>
            <pc:sldMk cId="3679291317" sldId="2577"/>
            <ac:cxnSpMk id="67" creationId="{5348A29A-873F-AE40-8F7B-711950C9667A}"/>
          </ac:cxnSpMkLst>
        </pc:cxnChg>
        <pc:cxnChg chg="add mod">
          <ac:chgData name="魏 星达" userId="ca17b13798aa44f7" providerId="LiveId" clId="{C1CF363B-EA95-8648-8A05-A550A3BF788E}" dt="2021-10-13T13:22:39.718" v="675"/>
          <ac:cxnSpMkLst>
            <pc:docMk/>
            <pc:sldMk cId="3679291317" sldId="2577"/>
            <ac:cxnSpMk id="68" creationId="{0162EC9F-1D14-E74A-A804-86A07FF69FFD}"/>
          </ac:cxnSpMkLst>
        </pc:cxnChg>
        <pc:cxnChg chg="add del mod">
          <ac:chgData name="魏 星达" userId="ca17b13798aa44f7" providerId="LiveId" clId="{C1CF363B-EA95-8648-8A05-A550A3BF788E}" dt="2021-10-13T13:22:58.347" v="683" actId="478"/>
          <ac:cxnSpMkLst>
            <pc:docMk/>
            <pc:sldMk cId="3679291317" sldId="2577"/>
            <ac:cxnSpMk id="70" creationId="{13764AA5-F7A7-0B4C-B433-CD6E93B8FC2A}"/>
          </ac:cxnSpMkLst>
        </pc:cxnChg>
        <pc:cxnChg chg="add del mod">
          <ac:chgData name="魏 星达" userId="ca17b13798aa44f7" providerId="LiveId" clId="{C1CF363B-EA95-8648-8A05-A550A3BF788E}" dt="2021-10-13T13:22:54.115" v="680" actId="478"/>
          <ac:cxnSpMkLst>
            <pc:docMk/>
            <pc:sldMk cId="3679291317" sldId="2577"/>
            <ac:cxnSpMk id="71" creationId="{076A525D-7C0E-264D-B2E3-F50DD3BED14A}"/>
          </ac:cxnSpMkLst>
        </pc:cxnChg>
      </pc:sldChg>
      <pc:sldChg chg="addSp delSp modSp add mod">
        <pc:chgData name="魏 星达" userId="ca17b13798aa44f7" providerId="LiveId" clId="{C1CF363B-EA95-8648-8A05-A550A3BF788E}" dt="2021-10-13T13:34:50.025" v="1078" actId="20577"/>
        <pc:sldMkLst>
          <pc:docMk/>
          <pc:sldMk cId="1306703755" sldId="2578"/>
        </pc:sldMkLst>
        <pc:spChg chg="mod">
          <ac:chgData name="魏 星达" userId="ca17b13798aa44f7" providerId="LiveId" clId="{C1CF363B-EA95-8648-8A05-A550A3BF788E}" dt="2021-10-13T13:34:50.025" v="1078" actId="20577"/>
          <ac:spMkLst>
            <pc:docMk/>
            <pc:sldMk cId="1306703755" sldId="2578"/>
            <ac:spMk id="3" creationId="{B9B92B45-8B4B-DB45-9DCD-0B8D6D4B5563}"/>
          </ac:spMkLst>
        </pc:spChg>
        <pc:spChg chg="del">
          <ac:chgData name="魏 星达" userId="ca17b13798aa44f7" providerId="LiveId" clId="{C1CF363B-EA95-8648-8A05-A550A3BF788E}" dt="2021-10-13T13:26:43.516" v="698" actId="478"/>
          <ac:spMkLst>
            <pc:docMk/>
            <pc:sldMk cId="1306703755" sldId="2578"/>
            <ac:spMk id="7" creationId="{9FFAF009-8313-A443-9ECF-75EDB72A9190}"/>
          </ac:spMkLst>
        </pc:spChg>
        <pc:spChg chg="mod">
          <ac:chgData name="魏 星达" userId="ca17b13798aa44f7" providerId="LiveId" clId="{C1CF363B-EA95-8648-8A05-A550A3BF788E}" dt="2021-10-13T13:26:28.004" v="688" actId="1076"/>
          <ac:spMkLst>
            <pc:docMk/>
            <pc:sldMk cId="1306703755" sldId="2578"/>
            <ac:spMk id="10" creationId="{26D8DF63-E58D-4A42-82CE-669A09875F82}"/>
          </ac:spMkLst>
        </pc:spChg>
        <pc:spChg chg="add mod">
          <ac:chgData name="魏 星达" userId="ca17b13798aa44f7" providerId="LiveId" clId="{C1CF363B-EA95-8648-8A05-A550A3BF788E}" dt="2021-10-13T13:26:38.960" v="695" actId="1076"/>
          <ac:spMkLst>
            <pc:docMk/>
            <pc:sldMk cId="1306703755" sldId="2578"/>
            <ac:spMk id="70" creationId="{DA4721D7-F6E1-2A4B-BCE4-159BF98647DD}"/>
          </ac:spMkLst>
        </pc:spChg>
        <pc:cxnChg chg="mod">
          <ac:chgData name="魏 星达" userId="ca17b13798aa44f7" providerId="LiveId" clId="{C1CF363B-EA95-8648-8A05-A550A3BF788E}" dt="2021-10-13T13:26:24.055" v="687" actId="1076"/>
          <ac:cxnSpMkLst>
            <pc:docMk/>
            <pc:sldMk cId="1306703755" sldId="2578"/>
            <ac:cxnSpMk id="6" creationId="{EF100403-17CD-8C46-A30F-BB3055D8847C}"/>
          </ac:cxnSpMkLst>
        </pc:cxnChg>
      </pc:sldChg>
      <pc:sldChg chg="modSp add mod">
        <pc:chgData name="魏 星达" userId="ca17b13798aa44f7" providerId="LiveId" clId="{C1CF363B-EA95-8648-8A05-A550A3BF788E}" dt="2021-10-13T13:28:29.670" v="877" actId="207"/>
        <pc:sldMkLst>
          <pc:docMk/>
          <pc:sldMk cId="3908780800" sldId="2579"/>
        </pc:sldMkLst>
        <pc:spChg chg="mod">
          <ac:chgData name="魏 星达" userId="ca17b13798aa44f7" providerId="LiveId" clId="{C1CF363B-EA95-8648-8A05-A550A3BF788E}" dt="2021-10-13T13:28:29.670" v="877" actId="207"/>
          <ac:spMkLst>
            <pc:docMk/>
            <pc:sldMk cId="3908780800" sldId="2579"/>
            <ac:spMk id="3" creationId="{FB2445F0-4366-2541-9405-C45C383ACF29}"/>
          </ac:spMkLst>
        </pc:spChg>
      </pc:sldChg>
      <pc:sldChg chg="modSp add mod">
        <pc:chgData name="魏 星达" userId="ca17b13798aa44f7" providerId="LiveId" clId="{C1CF363B-EA95-8648-8A05-A550A3BF788E}" dt="2021-10-13T13:29:30.142" v="883" actId="207"/>
        <pc:sldMkLst>
          <pc:docMk/>
          <pc:sldMk cId="15140897" sldId="2580"/>
        </pc:sldMkLst>
        <pc:spChg chg="mod">
          <ac:chgData name="魏 星达" userId="ca17b13798aa44f7" providerId="LiveId" clId="{C1CF363B-EA95-8648-8A05-A550A3BF788E}" dt="2021-10-13T13:29:30.142" v="883" actId="207"/>
          <ac:spMkLst>
            <pc:docMk/>
            <pc:sldMk cId="15140897" sldId="2580"/>
            <ac:spMk id="3" creationId="{FB2445F0-4366-2541-9405-C45C383ACF29}"/>
          </ac:spMkLst>
        </pc:spChg>
      </pc:sldChg>
      <pc:sldChg chg="addSp delSp modSp new mod modAnim">
        <pc:chgData name="魏 星达" userId="ca17b13798aa44f7" providerId="LiveId" clId="{C1CF363B-EA95-8648-8A05-A550A3BF788E}" dt="2021-10-13T13:35:30.741" v="1148" actId="1076"/>
        <pc:sldMkLst>
          <pc:docMk/>
          <pc:sldMk cId="1546414078" sldId="2581"/>
        </pc:sldMkLst>
        <pc:spChg chg="mod">
          <ac:chgData name="魏 星达" userId="ca17b13798aa44f7" providerId="LiveId" clId="{C1CF363B-EA95-8648-8A05-A550A3BF788E}" dt="2021-10-13T13:33:09.910" v="926" actId="113"/>
          <ac:spMkLst>
            <pc:docMk/>
            <pc:sldMk cId="1546414078" sldId="2581"/>
            <ac:spMk id="2" creationId="{2CC66B5D-CD17-2B48-B0CA-E21D47C447CE}"/>
          </ac:spMkLst>
        </pc:spChg>
        <pc:spChg chg="del">
          <ac:chgData name="魏 星达" userId="ca17b13798aa44f7" providerId="LiveId" clId="{C1CF363B-EA95-8648-8A05-A550A3BF788E}" dt="2021-10-13T13:33:42.929" v="929" actId="478"/>
          <ac:spMkLst>
            <pc:docMk/>
            <pc:sldMk cId="1546414078" sldId="2581"/>
            <ac:spMk id="3" creationId="{8505B1B2-4C51-9848-BE60-330C06E1564A}"/>
          </ac:spMkLst>
        </pc:spChg>
        <pc:spChg chg="add mod">
          <ac:chgData name="魏 星达" userId="ca17b13798aa44f7" providerId="LiveId" clId="{C1CF363B-EA95-8648-8A05-A550A3BF788E}" dt="2021-10-13T13:34:16.550" v="1063" actId="20577"/>
          <ac:spMkLst>
            <pc:docMk/>
            <pc:sldMk cId="1546414078" sldId="2581"/>
            <ac:spMk id="5" creationId="{626FC7B4-ADD7-634E-B3F8-0F1B07ABAA8A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7" creationId="{450241C6-5B8B-3940-B4D4-6EE78BD52131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8" creationId="{A6805FEC-6E17-ED4C-B946-E80283223A9F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9" creationId="{3CC9946C-10D3-234E-B9CA-3EF081A8EC70}"/>
          </ac:spMkLst>
        </pc:spChg>
        <pc:spChg chg="add 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17" creationId="{276D28AB-FC3F-2147-B059-AF77D639CD4D}"/>
          </ac:spMkLst>
        </pc:spChg>
        <pc:spChg chg="add 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18" creationId="{0452EE4B-CB25-1648-95B7-393E0129C561}"/>
          </ac:spMkLst>
        </pc:spChg>
        <pc:spChg chg="add 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19" creationId="{8B0238DC-2CF8-734B-97AC-50EAD34C0C70}"/>
          </ac:spMkLst>
        </pc:spChg>
        <pc:spChg chg="add 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20" creationId="{F1134D9D-10C2-0B45-9C0F-C0FDBAA692E5}"/>
          </ac:spMkLst>
        </pc:spChg>
        <pc:spChg chg="add 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21" creationId="{12FFBBBD-6BF0-6640-9ABA-47F5086B0AD4}"/>
          </ac:spMkLst>
        </pc:spChg>
        <pc:spChg chg="add 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22" creationId="{06CCE3EE-40D9-8645-A2C8-080A9810FF47}"/>
          </ac:spMkLst>
        </pc:spChg>
        <pc:spChg chg="add 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23" creationId="{2CF4A83B-CA0C-B54D-98FF-FD8328F79EFF}"/>
          </ac:spMkLst>
        </pc:spChg>
        <pc:spChg chg="add 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24" creationId="{B4EF334F-F3BB-E647-81D9-DB4CE58DE8BC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26" creationId="{C1E7A916-BFD2-2647-B033-8F97AE1C1942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27" creationId="{6C639F62-D55E-304A-8BE6-7C0B7283DFE7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29" creationId="{FFE503CA-8F40-6145-9F6C-F338E8AC9483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30" creationId="{4D6E852B-9704-8C42-A7D9-E74789ED1E78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32" creationId="{D333FAE5-1511-CA46-B4AD-8111E34CE8A5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33" creationId="{B8B6F283-E9CC-144A-BEF1-27DE88D72179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35" creationId="{18C1DB29-F4DF-9F42-8341-7ACE3CF95ECD}"/>
          </ac:spMkLst>
        </pc:spChg>
        <pc:spChg chg="mod">
          <ac:chgData name="魏 星达" userId="ca17b13798aa44f7" providerId="LiveId" clId="{C1CF363B-EA95-8648-8A05-A550A3BF788E}" dt="2021-10-13T13:33:43.313" v="930"/>
          <ac:spMkLst>
            <pc:docMk/>
            <pc:sldMk cId="1546414078" sldId="2581"/>
            <ac:spMk id="36" creationId="{383B3FF2-4F41-F149-8D55-83CFA4727DA6}"/>
          </ac:spMkLst>
        </pc:spChg>
        <pc:spChg chg="add mod">
          <ac:chgData name="魏 星达" userId="ca17b13798aa44f7" providerId="LiveId" clId="{C1CF363B-EA95-8648-8A05-A550A3BF788E}" dt="2021-10-13T13:35:30.741" v="1148" actId="1076"/>
          <ac:spMkLst>
            <pc:docMk/>
            <pc:sldMk cId="1546414078" sldId="2581"/>
            <ac:spMk id="37" creationId="{F3A244C7-89B6-3F49-A689-561B8AA85618}"/>
          </ac:spMkLst>
        </pc:spChg>
        <pc:spChg chg="add mod">
          <ac:chgData name="魏 星达" userId="ca17b13798aa44f7" providerId="LiveId" clId="{C1CF363B-EA95-8648-8A05-A550A3BF788E}" dt="2021-10-13T13:35:27.973" v="1147" actId="1076"/>
          <ac:spMkLst>
            <pc:docMk/>
            <pc:sldMk cId="1546414078" sldId="2581"/>
            <ac:spMk id="38" creationId="{9729C8E1-BA2E-5B4A-914C-BB55604E0FD7}"/>
          </ac:spMkLst>
        </pc:spChg>
        <pc:grpChg chg="add mod">
          <ac:chgData name="魏 星达" userId="ca17b13798aa44f7" providerId="LiveId" clId="{C1CF363B-EA95-8648-8A05-A550A3BF788E}" dt="2021-10-13T13:33:43.313" v="930"/>
          <ac:grpSpMkLst>
            <pc:docMk/>
            <pc:sldMk cId="1546414078" sldId="2581"/>
            <ac:grpSpMk id="6" creationId="{31896E45-F47B-C447-B501-5319C1CF894B}"/>
          </ac:grpSpMkLst>
        </pc:grpChg>
        <pc:grpChg chg="add mod">
          <ac:chgData name="魏 星达" userId="ca17b13798aa44f7" providerId="LiveId" clId="{C1CF363B-EA95-8648-8A05-A550A3BF788E}" dt="2021-10-13T13:33:43.313" v="930"/>
          <ac:grpSpMkLst>
            <pc:docMk/>
            <pc:sldMk cId="1546414078" sldId="2581"/>
            <ac:grpSpMk id="25" creationId="{CA39E33F-4B8E-DA4D-B819-7CD293DC101D}"/>
          </ac:grpSpMkLst>
        </pc:grpChg>
        <pc:grpChg chg="add mod">
          <ac:chgData name="魏 星达" userId="ca17b13798aa44f7" providerId="LiveId" clId="{C1CF363B-EA95-8648-8A05-A550A3BF788E}" dt="2021-10-13T13:33:43.313" v="930"/>
          <ac:grpSpMkLst>
            <pc:docMk/>
            <pc:sldMk cId="1546414078" sldId="2581"/>
            <ac:grpSpMk id="28" creationId="{41FBDE9E-C1A2-CF4C-8BE7-68FE3BB21A58}"/>
          </ac:grpSpMkLst>
        </pc:grpChg>
        <pc:grpChg chg="add mod">
          <ac:chgData name="魏 星达" userId="ca17b13798aa44f7" providerId="LiveId" clId="{C1CF363B-EA95-8648-8A05-A550A3BF788E}" dt="2021-10-13T13:33:43.313" v="930"/>
          <ac:grpSpMkLst>
            <pc:docMk/>
            <pc:sldMk cId="1546414078" sldId="2581"/>
            <ac:grpSpMk id="31" creationId="{79E5BC1E-88CC-464F-9598-2D3942655E52}"/>
          </ac:grpSpMkLst>
        </pc:grpChg>
        <pc:grpChg chg="add mod">
          <ac:chgData name="魏 星达" userId="ca17b13798aa44f7" providerId="LiveId" clId="{C1CF363B-EA95-8648-8A05-A550A3BF788E}" dt="2021-10-13T13:33:43.313" v="930"/>
          <ac:grpSpMkLst>
            <pc:docMk/>
            <pc:sldMk cId="1546414078" sldId="2581"/>
            <ac:grpSpMk id="34" creationId="{97B664BF-4190-5147-B134-6EB253C95841}"/>
          </ac:grpSpMkLst>
        </pc:grpChg>
        <pc:picChg chg="add mod">
          <ac:chgData name="魏 星达" userId="ca17b13798aa44f7" providerId="LiveId" clId="{C1CF363B-EA95-8648-8A05-A550A3BF788E}" dt="2021-10-13T13:33:43.313" v="930"/>
          <ac:picMkLst>
            <pc:docMk/>
            <pc:sldMk cId="1546414078" sldId="2581"/>
            <ac:picMk id="13" creationId="{06803F52-283B-1546-8FE9-20706CDCA0B0}"/>
          </ac:picMkLst>
        </pc:picChg>
        <pc:picChg chg="add mod">
          <ac:chgData name="魏 星达" userId="ca17b13798aa44f7" providerId="LiveId" clId="{C1CF363B-EA95-8648-8A05-A550A3BF788E}" dt="2021-10-13T13:33:43.313" v="930"/>
          <ac:picMkLst>
            <pc:docMk/>
            <pc:sldMk cId="1546414078" sldId="2581"/>
            <ac:picMk id="14" creationId="{D5B3DD7B-9E06-B048-81A6-70BB1B32ECE7}"/>
          </ac:picMkLst>
        </pc:picChg>
        <pc:picChg chg="add mod">
          <ac:chgData name="魏 星达" userId="ca17b13798aa44f7" providerId="LiveId" clId="{C1CF363B-EA95-8648-8A05-A550A3BF788E}" dt="2021-10-13T13:33:43.313" v="930"/>
          <ac:picMkLst>
            <pc:docMk/>
            <pc:sldMk cId="1546414078" sldId="2581"/>
            <ac:picMk id="15" creationId="{3E58A5D9-17C8-DB45-9F59-B52B8DAF50F9}"/>
          </ac:picMkLst>
        </pc:picChg>
        <pc:picChg chg="add mod">
          <ac:chgData name="魏 星达" userId="ca17b13798aa44f7" providerId="LiveId" clId="{C1CF363B-EA95-8648-8A05-A550A3BF788E}" dt="2021-10-13T13:33:43.313" v="930"/>
          <ac:picMkLst>
            <pc:docMk/>
            <pc:sldMk cId="1546414078" sldId="2581"/>
            <ac:picMk id="16" creationId="{3EA3F28B-3EF9-014D-AEFD-8049629A817D}"/>
          </ac:picMkLst>
        </pc:picChg>
        <pc:cxnChg chg="mod">
          <ac:chgData name="魏 星达" userId="ca17b13798aa44f7" providerId="LiveId" clId="{C1CF363B-EA95-8648-8A05-A550A3BF788E}" dt="2021-10-13T13:33:43.313" v="930"/>
          <ac:cxnSpMkLst>
            <pc:docMk/>
            <pc:sldMk cId="1546414078" sldId="2581"/>
            <ac:cxnSpMk id="10" creationId="{14625060-7B53-F74E-8C79-13713AE265B4}"/>
          </ac:cxnSpMkLst>
        </pc:cxnChg>
        <pc:cxnChg chg="mod">
          <ac:chgData name="魏 星达" userId="ca17b13798aa44f7" providerId="LiveId" clId="{C1CF363B-EA95-8648-8A05-A550A3BF788E}" dt="2021-10-13T13:33:43.313" v="930"/>
          <ac:cxnSpMkLst>
            <pc:docMk/>
            <pc:sldMk cId="1546414078" sldId="2581"/>
            <ac:cxnSpMk id="11" creationId="{59FA74BE-CE32-AB46-B292-A4B72D0E0A8F}"/>
          </ac:cxnSpMkLst>
        </pc:cxnChg>
        <pc:cxnChg chg="mod">
          <ac:chgData name="魏 星达" userId="ca17b13798aa44f7" providerId="LiveId" clId="{C1CF363B-EA95-8648-8A05-A550A3BF788E}" dt="2021-10-13T13:33:43.313" v="930"/>
          <ac:cxnSpMkLst>
            <pc:docMk/>
            <pc:sldMk cId="1546414078" sldId="2581"/>
            <ac:cxnSpMk id="12" creationId="{8484FD8C-2EFF-AD42-B275-E1B9B45569C8}"/>
          </ac:cxnSpMkLst>
        </pc:cxnChg>
      </pc:sldChg>
      <pc:sldChg chg="add del">
        <pc:chgData name="魏 星达" userId="ca17b13798aa44f7" providerId="LiveId" clId="{C1CF363B-EA95-8648-8A05-A550A3BF788E}" dt="2021-10-13T13:34:21.701" v="1065"/>
        <pc:sldMkLst>
          <pc:docMk/>
          <pc:sldMk cId="2269902987" sldId="2582"/>
        </pc:sldMkLst>
      </pc:sldChg>
      <pc:sldChg chg="modSp new del mod">
        <pc:chgData name="魏 星达" userId="ca17b13798aa44f7" providerId="LiveId" clId="{C1CF363B-EA95-8648-8A05-A550A3BF788E}" dt="2021-10-13T13:52:47.591" v="1396" actId="2696"/>
        <pc:sldMkLst>
          <pc:docMk/>
          <pc:sldMk cId="2802879561" sldId="2582"/>
        </pc:sldMkLst>
        <pc:spChg chg="mod">
          <ac:chgData name="魏 星达" userId="ca17b13798aa44f7" providerId="LiveId" clId="{C1CF363B-EA95-8648-8A05-A550A3BF788E}" dt="2021-10-13T13:51:56.709" v="1310" actId="20577"/>
          <ac:spMkLst>
            <pc:docMk/>
            <pc:sldMk cId="2802879561" sldId="2582"/>
            <ac:spMk id="2" creationId="{453E7349-07D6-2D40-A279-7833CE9C65AE}"/>
          </ac:spMkLst>
        </pc:spChg>
        <pc:spChg chg="mod">
          <ac:chgData name="魏 星达" userId="ca17b13798aa44f7" providerId="LiveId" clId="{C1CF363B-EA95-8648-8A05-A550A3BF788E}" dt="2021-10-13T13:52:20.023" v="1395" actId="20577"/>
          <ac:spMkLst>
            <pc:docMk/>
            <pc:sldMk cId="2802879561" sldId="2582"/>
            <ac:spMk id="3" creationId="{ABD9820A-73A5-2144-B768-C86386D2D5D6}"/>
          </ac:spMkLst>
        </pc:spChg>
      </pc:sldChg>
      <pc:sldChg chg="addSp delSp modSp new mod delAnim modAnim">
        <pc:chgData name="魏 星达" userId="ca17b13798aa44f7" providerId="LiveId" clId="{C1CF363B-EA95-8648-8A05-A550A3BF788E}" dt="2021-10-13T13:43:16.438" v="1275" actId="1076"/>
        <pc:sldMkLst>
          <pc:docMk/>
          <pc:sldMk cId="2834699386" sldId="2583"/>
        </pc:sldMkLst>
        <pc:spChg chg="mod">
          <ac:chgData name="魏 星达" userId="ca17b13798aa44f7" providerId="LiveId" clId="{C1CF363B-EA95-8648-8A05-A550A3BF788E}" dt="2021-10-13T13:39:27.761" v="1186"/>
          <ac:spMkLst>
            <pc:docMk/>
            <pc:sldMk cId="2834699386" sldId="2583"/>
            <ac:spMk id="2" creationId="{BDE2A4D1-1962-1646-82C6-5B0F0CD41C4B}"/>
          </ac:spMkLst>
        </pc:spChg>
        <pc:spChg chg="del">
          <ac:chgData name="魏 星达" userId="ca17b13798aa44f7" providerId="LiveId" clId="{C1CF363B-EA95-8648-8A05-A550A3BF788E}" dt="2021-10-13T13:39:29.490" v="1187" actId="478"/>
          <ac:spMkLst>
            <pc:docMk/>
            <pc:sldMk cId="2834699386" sldId="2583"/>
            <ac:spMk id="3" creationId="{D23A2EB5-1252-364E-BAA1-74264890A310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6" creationId="{9B502388-A51D-0B46-A9BA-3EFE860F9A98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7" creationId="{A760068F-1C8B-A347-9E7E-20CFB9C4BB6C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9" creationId="{E36603B0-C951-3949-A78D-EF34F484A410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10" creationId="{34BFFD89-FFFF-E64C-9D1E-2C687957F46B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12" creationId="{E6A16024-2201-0C4F-85FD-93FBA8CDC2D8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13" creationId="{DF423397-62D0-2747-B407-3D7BE1683794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15" creationId="{A658BE13-D59C-414D-93C6-C848CDEED218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16" creationId="{23F55445-53AA-2543-A19C-B22BC62A4DD0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18" creationId="{CC1EA803-9F63-0843-9B93-A7E3BFCFDB93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19" creationId="{9213DF23-CAF8-A044-BB22-747ED6E7CA97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21" creationId="{212D1D7B-43E4-C545-B34D-15495E5CB5A5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22" creationId="{4F892F08-C2C9-924D-8F8D-C975C993E13F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24" creationId="{D269DA2F-B4CB-AC43-8557-D7204164E430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25" creationId="{CB7AAD5B-C7B8-CC40-AE4C-F510C2FC8C14}"/>
          </ac:spMkLst>
        </pc:spChg>
        <pc:spChg chg="add mod">
          <ac:chgData name="魏 星达" userId="ca17b13798aa44f7" providerId="LiveId" clId="{C1CF363B-EA95-8648-8A05-A550A3BF788E}" dt="2021-10-13T13:39:48.289" v="1191" actId="1076"/>
          <ac:spMkLst>
            <pc:docMk/>
            <pc:sldMk cId="2834699386" sldId="2583"/>
            <ac:spMk id="26" creationId="{19F84A85-5F58-D646-B8E6-C81915EEBE28}"/>
          </ac:spMkLst>
        </pc:spChg>
        <pc:spChg chg="add mod">
          <ac:chgData name="魏 星达" userId="ca17b13798aa44f7" providerId="LiveId" clId="{C1CF363B-EA95-8648-8A05-A550A3BF788E}" dt="2021-10-13T13:39:48.289" v="1191" actId="1076"/>
          <ac:spMkLst>
            <pc:docMk/>
            <pc:sldMk cId="2834699386" sldId="2583"/>
            <ac:spMk id="27" creationId="{CBD5C4DD-177E-564B-99AC-2353FBB34ABC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29" creationId="{612DB268-C4E7-ED47-B8B9-F923620C347A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30" creationId="{91664274-A7CE-7B44-ACEB-D700A3679B2E}"/>
          </ac:spMkLst>
        </pc:spChg>
        <pc:spChg chg="add del mod">
          <ac:chgData name="魏 星达" userId="ca17b13798aa44f7" providerId="LiveId" clId="{C1CF363B-EA95-8648-8A05-A550A3BF788E}" dt="2021-10-13T13:39:43.965" v="1190" actId="478"/>
          <ac:spMkLst>
            <pc:docMk/>
            <pc:sldMk cId="2834699386" sldId="2583"/>
            <ac:spMk id="31" creationId="{8CFA84E1-71CD-604B-86C2-E0CAB32F728C}"/>
          </ac:spMkLst>
        </pc:spChg>
        <pc:spChg chg="add mod">
          <ac:chgData name="魏 星达" userId="ca17b13798aa44f7" providerId="LiveId" clId="{C1CF363B-EA95-8648-8A05-A550A3BF788E}" dt="2021-10-13T13:39:48.289" v="1191" actId="1076"/>
          <ac:spMkLst>
            <pc:docMk/>
            <pc:sldMk cId="2834699386" sldId="2583"/>
            <ac:spMk id="32" creationId="{04DA252C-5320-D845-A201-BD7AEEB9EAB6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34" creationId="{C5C1E27D-0E9D-B64D-92A9-76F8E5470EDC}"/>
          </ac:spMkLst>
        </pc:spChg>
        <pc:spChg chg="mod">
          <ac:chgData name="魏 星达" userId="ca17b13798aa44f7" providerId="LiveId" clId="{C1CF363B-EA95-8648-8A05-A550A3BF788E}" dt="2021-10-13T13:39:37.757" v="1188"/>
          <ac:spMkLst>
            <pc:docMk/>
            <pc:sldMk cId="2834699386" sldId="2583"/>
            <ac:spMk id="35" creationId="{B8340133-523C-564F-B8DF-53836A7A91EA}"/>
          </ac:spMkLst>
        </pc:spChg>
        <pc:spChg chg="add mod">
          <ac:chgData name="魏 星达" userId="ca17b13798aa44f7" providerId="LiveId" clId="{C1CF363B-EA95-8648-8A05-A550A3BF788E}" dt="2021-10-13T13:39:48.289" v="1191" actId="1076"/>
          <ac:spMkLst>
            <pc:docMk/>
            <pc:sldMk cId="2834699386" sldId="2583"/>
            <ac:spMk id="36" creationId="{F4CAFDD4-C6D8-2744-8E9E-DCF2ADDFA46A}"/>
          </ac:spMkLst>
        </pc:spChg>
        <pc:spChg chg="add mod">
          <ac:chgData name="魏 星达" userId="ca17b13798aa44f7" providerId="LiveId" clId="{C1CF363B-EA95-8648-8A05-A550A3BF788E}" dt="2021-10-13T13:39:48.289" v="1191" actId="1076"/>
          <ac:spMkLst>
            <pc:docMk/>
            <pc:sldMk cId="2834699386" sldId="2583"/>
            <ac:spMk id="37" creationId="{1558B6C7-DE20-CF48-AC85-A95168C4D485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39" creationId="{5A5F5A5F-007B-D943-8C66-867E2A856EBD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40" creationId="{CC0FF1B6-BB35-2B4A-AAA7-59DD4825625F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42" creationId="{08B381B5-A02B-D540-94DE-6AD78A61DD2C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43" creationId="{03C307E8-B2D7-1F4E-9A70-2D58B0136A0A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45" creationId="{C85C51D3-7365-744C-978A-B8DA5B9E9C4E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46" creationId="{AF898057-847F-9B48-BFEB-5CE4622BBA10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48" creationId="{F0C0EB47-0839-6046-A9A7-0B29EAD3B103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49" creationId="{6ACAAA25-8BCB-6E4D-B1DE-6F28DA048698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51" creationId="{F3514697-B31C-9144-834F-8A12381089D6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52" creationId="{96C909A3-FB94-B04F-8D20-04D3ACC48A02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54" creationId="{1DC29DEC-B7E6-0F4D-9FA5-51A7ABA7BD4E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55" creationId="{5D958238-AFBA-C949-B3CB-B6FB78E3206F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57" creationId="{60359A2A-C1B4-5F42-B804-06784DB0E613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58" creationId="{ACF2AFBB-A95D-C942-8F43-62BA5EFF0B5E}"/>
          </ac:spMkLst>
        </pc:spChg>
        <pc:spChg chg="add mod">
          <ac:chgData name="魏 星达" userId="ca17b13798aa44f7" providerId="LiveId" clId="{C1CF363B-EA95-8648-8A05-A550A3BF788E}" dt="2021-10-13T13:40:19.761" v="1199" actId="1035"/>
          <ac:spMkLst>
            <pc:docMk/>
            <pc:sldMk cId="2834699386" sldId="2583"/>
            <ac:spMk id="59" creationId="{FDC134A3-B5EF-FA46-B53E-0C90E3E2ABC0}"/>
          </ac:spMkLst>
        </pc:spChg>
        <pc:spChg chg="add mod">
          <ac:chgData name="魏 星达" userId="ca17b13798aa44f7" providerId="LiveId" clId="{C1CF363B-EA95-8648-8A05-A550A3BF788E}" dt="2021-10-13T13:40:19.761" v="1199" actId="1035"/>
          <ac:spMkLst>
            <pc:docMk/>
            <pc:sldMk cId="2834699386" sldId="2583"/>
            <ac:spMk id="60" creationId="{A5B18B3B-BB3C-054C-A4F8-B1BC18126E78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62" creationId="{E88D1BCD-A0BF-894C-B484-E18495AAF4DE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63" creationId="{FABDA18A-CB0B-7040-ACDA-E195D4121CEF}"/>
          </ac:spMkLst>
        </pc:spChg>
        <pc:spChg chg="add del mod">
          <ac:chgData name="魏 星达" userId="ca17b13798aa44f7" providerId="LiveId" clId="{C1CF363B-EA95-8648-8A05-A550A3BF788E}" dt="2021-10-13T13:40:17.308" v="1195" actId="478"/>
          <ac:spMkLst>
            <pc:docMk/>
            <pc:sldMk cId="2834699386" sldId="2583"/>
            <ac:spMk id="64" creationId="{5F3C605F-1C82-094A-98A7-03A414EA4F00}"/>
          </ac:spMkLst>
        </pc:spChg>
        <pc:spChg chg="add mod">
          <ac:chgData name="魏 星达" userId="ca17b13798aa44f7" providerId="LiveId" clId="{C1CF363B-EA95-8648-8A05-A550A3BF788E}" dt="2021-10-13T13:40:19.761" v="1199" actId="1035"/>
          <ac:spMkLst>
            <pc:docMk/>
            <pc:sldMk cId="2834699386" sldId="2583"/>
            <ac:spMk id="65" creationId="{F7912EA3-4F60-2041-B7AA-D2E3D59F63B1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67" creationId="{3084ED5D-436C-6A41-92B8-784CE559D818}"/>
          </ac:spMkLst>
        </pc:spChg>
        <pc:spChg chg="mod">
          <ac:chgData name="魏 星达" userId="ca17b13798aa44f7" providerId="LiveId" clId="{C1CF363B-EA95-8648-8A05-A550A3BF788E}" dt="2021-10-13T13:40:07.750" v="1192"/>
          <ac:spMkLst>
            <pc:docMk/>
            <pc:sldMk cId="2834699386" sldId="2583"/>
            <ac:spMk id="68" creationId="{13D8822D-5AAB-8742-81F1-C10BF5B725DB}"/>
          </ac:spMkLst>
        </pc:spChg>
        <pc:spChg chg="add mod">
          <ac:chgData name="魏 星达" userId="ca17b13798aa44f7" providerId="LiveId" clId="{C1CF363B-EA95-8648-8A05-A550A3BF788E}" dt="2021-10-13T13:40:19.761" v="1199" actId="1035"/>
          <ac:spMkLst>
            <pc:docMk/>
            <pc:sldMk cId="2834699386" sldId="2583"/>
            <ac:spMk id="69" creationId="{9E2F159D-5D4B-AF49-9317-18B93ACEE05F}"/>
          </ac:spMkLst>
        </pc:spChg>
        <pc:spChg chg="add mod">
          <ac:chgData name="魏 星达" userId="ca17b13798aa44f7" providerId="LiveId" clId="{C1CF363B-EA95-8648-8A05-A550A3BF788E}" dt="2021-10-13T13:40:19.761" v="1199" actId="1035"/>
          <ac:spMkLst>
            <pc:docMk/>
            <pc:sldMk cId="2834699386" sldId="2583"/>
            <ac:spMk id="70" creationId="{F8C5F10C-C4CD-1342-96DF-A7F69FBB44CC}"/>
          </ac:spMkLst>
        </pc:spChg>
        <pc:spChg chg="add mod">
          <ac:chgData name="魏 星达" userId="ca17b13798aa44f7" providerId="LiveId" clId="{C1CF363B-EA95-8648-8A05-A550A3BF788E}" dt="2021-10-13T13:40:19.761" v="1199" actId="1035"/>
          <ac:spMkLst>
            <pc:docMk/>
            <pc:sldMk cId="2834699386" sldId="2583"/>
            <ac:spMk id="71" creationId="{89BBD8DA-233D-6A4E-B12F-D3F1E6696C76}"/>
          </ac:spMkLst>
        </pc:spChg>
        <pc:spChg chg="add del mod">
          <ac:chgData name="魏 星达" userId="ca17b13798aa44f7" providerId="LiveId" clId="{C1CF363B-EA95-8648-8A05-A550A3BF788E}" dt="2021-10-13T13:40:15.499" v="1194" actId="478"/>
          <ac:spMkLst>
            <pc:docMk/>
            <pc:sldMk cId="2834699386" sldId="2583"/>
            <ac:spMk id="72" creationId="{01B2DCA7-4FF5-634A-9576-5FE5BEA21341}"/>
          </ac:spMkLst>
        </pc:spChg>
        <pc:spChg chg="add del mod">
          <ac:chgData name="魏 星达" userId="ca17b13798aa44f7" providerId="LiveId" clId="{C1CF363B-EA95-8648-8A05-A550A3BF788E}" dt="2021-10-13T13:40:15.499" v="1194" actId="478"/>
          <ac:spMkLst>
            <pc:docMk/>
            <pc:sldMk cId="2834699386" sldId="2583"/>
            <ac:spMk id="73" creationId="{DB9B5A33-CD5A-374A-BD85-E44476209B58}"/>
          </ac:spMkLst>
        </pc:spChg>
        <pc:spChg chg="add del mod">
          <ac:chgData name="魏 星达" userId="ca17b13798aa44f7" providerId="LiveId" clId="{C1CF363B-EA95-8648-8A05-A550A3BF788E}" dt="2021-10-13T13:40:31.316" v="1202" actId="478"/>
          <ac:spMkLst>
            <pc:docMk/>
            <pc:sldMk cId="2834699386" sldId="2583"/>
            <ac:spMk id="74" creationId="{7AD239A9-64A2-8B4E-AA41-43B9C3C831DC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76" creationId="{831C866D-BBDC-E34C-AC83-426735E3CB4F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77" creationId="{AE74B9A6-C97B-2645-8558-F1E84115E2CB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79" creationId="{CF4BA965-D582-1641-BAD7-931B72860490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80" creationId="{90167DDE-F794-A747-B5B8-7D57EE77A4B6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82" creationId="{FE520EB9-5ED3-354A-897C-1AE2334DB3E0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83" creationId="{53813A62-5E93-414E-A495-5691EAF4E1C1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85" creationId="{9D117639-0DDD-824C-B218-D9CFE2E7E38A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86" creationId="{67EA5EAD-EA13-6244-A8FC-F03CD96251C4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88" creationId="{05749471-75EA-0F4C-8364-56A2318E28DF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89" creationId="{1B5179AE-8391-8145-903F-17F32A0D86FB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91" creationId="{B6E43B29-DB24-F742-A4F0-FD61256F0E26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92" creationId="{B79F9E16-57DF-0D4C-B9D2-9A1C00AB8150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94" creationId="{531A119B-69CF-5A47-B393-96C7F634724B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95" creationId="{26EAA504-6C10-B14B-9142-F4009CF95DD3}"/>
          </ac:spMkLst>
        </pc:spChg>
        <pc:spChg chg="add mod">
          <ac:chgData name="魏 星达" userId="ca17b13798aa44f7" providerId="LiveId" clId="{C1CF363B-EA95-8648-8A05-A550A3BF788E}" dt="2021-10-13T13:40:28.209" v="1201" actId="1076"/>
          <ac:spMkLst>
            <pc:docMk/>
            <pc:sldMk cId="2834699386" sldId="2583"/>
            <ac:spMk id="96" creationId="{EEACB987-BEA9-6F4A-AFE8-4275A201FAD8}"/>
          </ac:spMkLst>
        </pc:spChg>
        <pc:spChg chg="add mod">
          <ac:chgData name="魏 星达" userId="ca17b13798aa44f7" providerId="LiveId" clId="{C1CF363B-EA95-8648-8A05-A550A3BF788E}" dt="2021-10-13T13:40:28.209" v="1201" actId="1076"/>
          <ac:spMkLst>
            <pc:docMk/>
            <pc:sldMk cId="2834699386" sldId="2583"/>
            <ac:spMk id="97" creationId="{E44F92B1-9DA7-A448-B1B3-495141C06EB3}"/>
          </ac:spMkLst>
        </pc:spChg>
        <pc:spChg chg="add mod">
          <ac:chgData name="魏 星达" userId="ca17b13798aa44f7" providerId="LiveId" clId="{C1CF363B-EA95-8648-8A05-A550A3BF788E}" dt="2021-10-13T13:40:28.209" v="1201" actId="1076"/>
          <ac:spMkLst>
            <pc:docMk/>
            <pc:sldMk cId="2834699386" sldId="2583"/>
            <ac:spMk id="98" creationId="{2D3DADFF-4097-CA4B-BE02-39060D6D9DA2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100" creationId="{648C48E0-AD8F-B84D-BCF8-0D26733821CD}"/>
          </ac:spMkLst>
        </pc:spChg>
        <pc:spChg chg="mod">
          <ac:chgData name="魏 星达" userId="ca17b13798aa44f7" providerId="LiveId" clId="{C1CF363B-EA95-8648-8A05-A550A3BF788E}" dt="2021-10-13T13:40:25.030" v="1200"/>
          <ac:spMkLst>
            <pc:docMk/>
            <pc:sldMk cId="2834699386" sldId="2583"/>
            <ac:spMk id="101" creationId="{609AF574-1E9B-0244-B803-9F8BC1DEE94C}"/>
          </ac:spMkLst>
        </pc:spChg>
        <pc:spChg chg="add mod">
          <ac:chgData name="魏 星达" userId="ca17b13798aa44f7" providerId="LiveId" clId="{C1CF363B-EA95-8648-8A05-A550A3BF788E}" dt="2021-10-13T13:40:28.209" v="1201" actId="1076"/>
          <ac:spMkLst>
            <pc:docMk/>
            <pc:sldMk cId="2834699386" sldId="2583"/>
            <ac:spMk id="102" creationId="{845F2EE7-A63C-B845-B159-7CFD81B94F8F}"/>
          </ac:spMkLst>
        </pc:spChg>
        <pc:spChg chg="add mod">
          <ac:chgData name="魏 星达" userId="ca17b13798aa44f7" providerId="LiveId" clId="{C1CF363B-EA95-8648-8A05-A550A3BF788E}" dt="2021-10-13T13:40:28.209" v="1201" actId="1076"/>
          <ac:spMkLst>
            <pc:docMk/>
            <pc:sldMk cId="2834699386" sldId="2583"/>
            <ac:spMk id="103" creationId="{AF00C882-8069-3E4C-A2EC-DD1209A3663C}"/>
          </ac:spMkLst>
        </pc:spChg>
        <pc:spChg chg="add mod">
          <ac:chgData name="魏 星达" userId="ca17b13798aa44f7" providerId="LiveId" clId="{C1CF363B-EA95-8648-8A05-A550A3BF788E}" dt="2021-10-13T13:40:28.209" v="1201" actId="1076"/>
          <ac:spMkLst>
            <pc:docMk/>
            <pc:sldMk cId="2834699386" sldId="2583"/>
            <ac:spMk id="104" creationId="{57A88B35-1C6B-CA4E-8B1D-F77833D86E14}"/>
          </ac:spMkLst>
        </pc:spChg>
        <pc:spChg chg="add mod">
          <ac:chgData name="魏 星达" userId="ca17b13798aa44f7" providerId="LiveId" clId="{C1CF363B-EA95-8648-8A05-A550A3BF788E}" dt="2021-10-13T13:40:28.209" v="1201" actId="1076"/>
          <ac:spMkLst>
            <pc:docMk/>
            <pc:sldMk cId="2834699386" sldId="2583"/>
            <ac:spMk id="105" creationId="{9F4E2A44-401E-1C4F-95A5-AE5EC4E18150}"/>
          </ac:spMkLst>
        </pc:spChg>
        <pc:spChg chg="add mod">
          <ac:chgData name="魏 星达" userId="ca17b13798aa44f7" providerId="LiveId" clId="{C1CF363B-EA95-8648-8A05-A550A3BF788E}" dt="2021-10-13T13:41:23.049" v="1208" actId="692"/>
          <ac:spMkLst>
            <pc:docMk/>
            <pc:sldMk cId="2834699386" sldId="2583"/>
            <ac:spMk id="106" creationId="{52FCABEF-89D9-7D43-B33D-73A65B0EBEC6}"/>
          </ac:spMkLst>
        </pc:spChg>
        <pc:spChg chg="add mod">
          <ac:chgData name="魏 星达" userId="ca17b13798aa44f7" providerId="LiveId" clId="{C1CF363B-EA95-8648-8A05-A550A3BF788E}" dt="2021-10-13T13:41:32.424" v="1221" actId="20577"/>
          <ac:spMkLst>
            <pc:docMk/>
            <pc:sldMk cId="2834699386" sldId="2583"/>
            <ac:spMk id="107" creationId="{EC57800E-9734-924D-B81F-AA345FEE109F}"/>
          </ac:spMkLst>
        </pc:spChg>
        <pc:spChg chg="add mod">
          <ac:chgData name="魏 星达" userId="ca17b13798aa44f7" providerId="LiveId" clId="{C1CF363B-EA95-8648-8A05-A550A3BF788E}" dt="2021-10-13T13:41:45.435" v="1241" actId="1076"/>
          <ac:spMkLst>
            <pc:docMk/>
            <pc:sldMk cId="2834699386" sldId="2583"/>
            <ac:spMk id="108" creationId="{6910D3CC-E8B1-7C4C-B4D4-4A3B1844681A}"/>
          </ac:spMkLst>
        </pc:spChg>
        <pc:spChg chg="add mod">
          <ac:chgData name="魏 星达" userId="ca17b13798aa44f7" providerId="LiveId" clId="{C1CF363B-EA95-8648-8A05-A550A3BF788E}" dt="2021-10-13T13:41:52.770" v="1243" actId="1076"/>
          <ac:spMkLst>
            <pc:docMk/>
            <pc:sldMk cId="2834699386" sldId="2583"/>
            <ac:spMk id="109" creationId="{15B5FC63-38B2-8A4F-B501-17C718C6FA20}"/>
          </ac:spMkLst>
        </pc:spChg>
        <pc:spChg chg="add mod">
          <ac:chgData name="魏 星达" userId="ca17b13798aa44f7" providerId="LiveId" clId="{C1CF363B-EA95-8648-8A05-A550A3BF788E}" dt="2021-10-13T13:42:19.938" v="1251" actId="1076"/>
          <ac:spMkLst>
            <pc:docMk/>
            <pc:sldMk cId="2834699386" sldId="2583"/>
            <ac:spMk id="110" creationId="{FAA53225-2854-824F-AC98-9F07275EF4DB}"/>
          </ac:spMkLst>
        </pc:spChg>
        <pc:spChg chg="add mod">
          <ac:chgData name="魏 星达" userId="ca17b13798aa44f7" providerId="LiveId" clId="{C1CF363B-EA95-8648-8A05-A550A3BF788E}" dt="2021-10-13T13:42:28.494" v="1253" actId="1076"/>
          <ac:spMkLst>
            <pc:docMk/>
            <pc:sldMk cId="2834699386" sldId="2583"/>
            <ac:spMk id="111" creationId="{A5432CCC-2F00-DA43-9FFF-DD264047E7F5}"/>
          </ac:spMkLst>
        </pc:spChg>
        <pc:spChg chg="add mod">
          <ac:chgData name="魏 星达" userId="ca17b13798aa44f7" providerId="LiveId" clId="{C1CF363B-EA95-8648-8A05-A550A3BF788E}" dt="2021-10-13T13:43:16.438" v="1275" actId="1076"/>
          <ac:spMkLst>
            <pc:docMk/>
            <pc:sldMk cId="2834699386" sldId="2583"/>
            <ac:spMk id="112" creationId="{12C071BB-2F12-234D-BDA8-E8B5F12F360C}"/>
          </ac:spMkLst>
        </pc:spChg>
        <pc:grpChg chg="add mod">
          <ac:chgData name="魏 星达" userId="ca17b13798aa44f7" providerId="LiveId" clId="{C1CF363B-EA95-8648-8A05-A550A3BF788E}" dt="2021-10-13T13:39:48.289" v="1191" actId="1076"/>
          <ac:grpSpMkLst>
            <pc:docMk/>
            <pc:sldMk cId="2834699386" sldId="2583"/>
            <ac:grpSpMk id="5" creationId="{D1D3B005-3626-D940-B5CE-B780F2D2EB95}"/>
          </ac:grpSpMkLst>
        </pc:grpChg>
        <pc:grpChg chg="add mod">
          <ac:chgData name="魏 星达" userId="ca17b13798aa44f7" providerId="LiveId" clId="{C1CF363B-EA95-8648-8A05-A550A3BF788E}" dt="2021-10-13T13:39:48.289" v="1191" actId="1076"/>
          <ac:grpSpMkLst>
            <pc:docMk/>
            <pc:sldMk cId="2834699386" sldId="2583"/>
            <ac:grpSpMk id="8" creationId="{5501076A-79EE-B54D-9174-B4E050512D1F}"/>
          </ac:grpSpMkLst>
        </pc:grpChg>
        <pc:grpChg chg="add mod">
          <ac:chgData name="魏 星达" userId="ca17b13798aa44f7" providerId="LiveId" clId="{C1CF363B-EA95-8648-8A05-A550A3BF788E}" dt="2021-10-13T13:39:48.289" v="1191" actId="1076"/>
          <ac:grpSpMkLst>
            <pc:docMk/>
            <pc:sldMk cId="2834699386" sldId="2583"/>
            <ac:grpSpMk id="11" creationId="{004F861E-2CBF-8745-B6D0-C810CCE61386}"/>
          </ac:grpSpMkLst>
        </pc:grpChg>
        <pc:grpChg chg="add mod">
          <ac:chgData name="魏 星达" userId="ca17b13798aa44f7" providerId="LiveId" clId="{C1CF363B-EA95-8648-8A05-A550A3BF788E}" dt="2021-10-13T13:39:48.289" v="1191" actId="1076"/>
          <ac:grpSpMkLst>
            <pc:docMk/>
            <pc:sldMk cId="2834699386" sldId="2583"/>
            <ac:grpSpMk id="14" creationId="{2C854946-72E7-204C-BF46-EB79D32F2B2E}"/>
          </ac:grpSpMkLst>
        </pc:grpChg>
        <pc:grpChg chg="add mod">
          <ac:chgData name="魏 星达" userId="ca17b13798aa44f7" providerId="LiveId" clId="{C1CF363B-EA95-8648-8A05-A550A3BF788E}" dt="2021-10-13T13:39:48.289" v="1191" actId="1076"/>
          <ac:grpSpMkLst>
            <pc:docMk/>
            <pc:sldMk cId="2834699386" sldId="2583"/>
            <ac:grpSpMk id="17" creationId="{A7BDCD6C-2125-8242-9321-D4A12A97C171}"/>
          </ac:grpSpMkLst>
        </pc:grpChg>
        <pc:grpChg chg="add mod">
          <ac:chgData name="魏 星达" userId="ca17b13798aa44f7" providerId="LiveId" clId="{C1CF363B-EA95-8648-8A05-A550A3BF788E}" dt="2021-10-13T13:39:48.289" v="1191" actId="1076"/>
          <ac:grpSpMkLst>
            <pc:docMk/>
            <pc:sldMk cId="2834699386" sldId="2583"/>
            <ac:grpSpMk id="20" creationId="{713AE983-FB39-5C41-B133-7074949C346C}"/>
          </ac:grpSpMkLst>
        </pc:grpChg>
        <pc:grpChg chg="add mod">
          <ac:chgData name="魏 星达" userId="ca17b13798aa44f7" providerId="LiveId" clId="{C1CF363B-EA95-8648-8A05-A550A3BF788E}" dt="2021-10-13T13:39:48.289" v="1191" actId="1076"/>
          <ac:grpSpMkLst>
            <pc:docMk/>
            <pc:sldMk cId="2834699386" sldId="2583"/>
            <ac:grpSpMk id="23" creationId="{1B6778D8-BCE1-B34D-AC4F-A979F16B2404}"/>
          </ac:grpSpMkLst>
        </pc:grpChg>
        <pc:grpChg chg="add del mod">
          <ac:chgData name="魏 星达" userId="ca17b13798aa44f7" providerId="LiveId" clId="{C1CF363B-EA95-8648-8A05-A550A3BF788E}" dt="2021-10-13T13:39:43.965" v="1190" actId="478"/>
          <ac:grpSpMkLst>
            <pc:docMk/>
            <pc:sldMk cId="2834699386" sldId="2583"/>
            <ac:grpSpMk id="28" creationId="{A35B2FB4-5604-904C-A062-3070D5847356}"/>
          </ac:grpSpMkLst>
        </pc:grpChg>
        <pc:grpChg chg="add mod">
          <ac:chgData name="魏 星达" userId="ca17b13798aa44f7" providerId="LiveId" clId="{C1CF363B-EA95-8648-8A05-A550A3BF788E}" dt="2021-10-13T13:39:48.289" v="1191" actId="1076"/>
          <ac:grpSpMkLst>
            <pc:docMk/>
            <pc:sldMk cId="2834699386" sldId="2583"/>
            <ac:grpSpMk id="33" creationId="{06E1F553-AFA4-4147-8121-A8476F9DEAEA}"/>
          </ac:grpSpMkLst>
        </pc:grpChg>
        <pc:grpChg chg="add mod">
          <ac:chgData name="魏 星达" userId="ca17b13798aa44f7" providerId="LiveId" clId="{C1CF363B-EA95-8648-8A05-A550A3BF788E}" dt="2021-10-13T13:40:19.761" v="1199" actId="1035"/>
          <ac:grpSpMkLst>
            <pc:docMk/>
            <pc:sldMk cId="2834699386" sldId="2583"/>
            <ac:grpSpMk id="38" creationId="{22CD3FF9-EC20-1C40-A73B-CED0D4C06B32}"/>
          </ac:grpSpMkLst>
        </pc:grpChg>
        <pc:grpChg chg="add mod">
          <ac:chgData name="魏 星达" userId="ca17b13798aa44f7" providerId="LiveId" clId="{C1CF363B-EA95-8648-8A05-A550A3BF788E}" dt="2021-10-13T13:40:19.761" v="1199" actId="1035"/>
          <ac:grpSpMkLst>
            <pc:docMk/>
            <pc:sldMk cId="2834699386" sldId="2583"/>
            <ac:grpSpMk id="41" creationId="{2E2BCDAC-68A4-504B-BBB3-CE276A07386B}"/>
          </ac:grpSpMkLst>
        </pc:grpChg>
        <pc:grpChg chg="add mod">
          <ac:chgData name="魏 星达" userId="ca17b13798aa44f7" providerId="LiveId" clId="{C1CF363B-EA95-8648-8A05-A550A3BF788E}" dt="2021-10-13T13:40:19.761" v="1199" actId="1035"/>
          <ac:grpSpMkLst>
            <pc:docMk/>
            <pc:sldMk cId="2834699386" sldId="2583"/>
            <ac:grpSpMk id="44" creationId="{B493B965-4B5B-9C4E-BE69-9373B0D324D4}"/>
          </ac:grpSpMkLst>
        </pc:grpChg>
        <pc:grpChg chg="add mod">
          <ac:chgData name="魏 星达" userId="ca17b13798aa44f7" providerId="LiveId" clId="{C1CF363B-EA95-8648-8A05-A550A3BF788E}" dt="2021-10-13T13:40:19.761" v="1199" actId="1035"/>
          <ac:grpSpMkLst>
            <pc:docMk/>
            <pc:sldMk cId="2834699386" sldId="2583"/>
            <ac:grpSpMk id="47" creationId="{EB2BAC56-AA53-1045-A793-1651C19E12E8}"/>
          </ac:grpSpMkLst>
        </pc:grpChg>
        <pc:grpChg chg="add mod">
          <ac:chgData name="魏 星达" userId="ca17b13798aa44f7" providerId="LiveId" clId="{C1CF363B-EA95-8648-8A05-A550A3BF788E}" dt="2021-10-13T13:40:19.761" v="1199" actId="1035"/>
          <ac:grpSpMkLst>
            <pc:docMk/>
            <pc:sldMk cId="2834699386" sldId="2583"/>
            <ac:grpSpMk id="50" creationId="{E5A7020F-99FB-4146-B760-B0B577B0D620}"/>
          </ac:grpSpMkLst>
        </pc:grpChg>
        <pc:grpChg chg="add mod">
          <ac:chgData name="魏 星达" userId="ca17b13798aa44f7" providerId="LiveId" clId="{C1CF363B-EA95-8648-8A05-A550A3BF788E}" dt="2021-10-13T13:40:19.761" v="1199" actId="1035"/>
          <ac:grpSpMkLst>
            <pc:docMk/>
            <pc:sldMk cId="2834699386" sldId="2583"/>
            <ac:grpSpMk id="53" creationId="{6DABBC27-A9C7-2C4D-A1FE-EB830FB8FF33}"/>
          </ac:grpSpMkLst>
        </pc:grpChg>
        <pc:grpChg chg="add mod">
          <ac:chgData name="魏 星达" userId="ca17b13798aa44f7" providerId="LiveId" clId="{C1CF363B-EA95-8648-8A05-A550A3BF788E}" dt="2021-10-13T13:40:19.761" v="1199" actId="1035"/>
          <ac:grpSpMkLst>
            <pc:docMk/>
            <pc:sldMk cId="2834699386" sldId="2583"/>
            <ac:grpSpMk id="56" creationId="{C6C37BD5-187A-FC45-8737-21F78019BCE0}"/>
          </ac:grpSpMkLst>
        </pc:grpChg>
        <pc:grpChg chg="add del mod">
          <ac:chgData name="魏 星达" userId="ca17b13798aa44f7" providerId="LiveId" clId="{C1CF363B-EA95-8648-8A05-A550A3BF788E}" dt="2021-10-13T13:40:17.308" v="1195" actId="478"/>
          <ac:grpSpMkLst>
            <pc:docMk/>
            <pc:sldMk cId="2834699386" sldId="2583"/>
            <ac:grpSpMk id="61" creationId="{36846C67-C829-3640-B54A-BDC4BC5F6191}"/>
          </ac:grpSpMkLst>
        </pc:grpChg>
        <pc:grpChg chg="add mod">
          <ac:chgData name="魏 星达" userId="ca17b13798aa44f7" providerId="LiveId" clId="{C1CF363B-EA95-8648-8A05-A550A3BF788E}" dt="2021-10-13T13:40:19.761" v="1199" actId="1035"/>
          <ac:grpSpMkLst>
            <pc:docMk/>
            <pc:sldMk cId="2834699386" sldId="2583"/>
            <ac:grpSpMk id="66" creationId="{4BA743BE-08A9-0A48-BD77-1017C67A44B7}"/>
          </ac:grpSpMkLst>
        </pc:grpChg>
        <pc:grpChg chg="add mod">
          <ac:chgData name="魏 星达" userId="ca17b13798aa44f7" providerId="LiveId" clId="{C1CF363B-EA95-8648-8A05-A550A3BF788E}" dt="2021-10-13T13:40:28.209" v="1201" actId="1076"/>
          <ac:grpSpMkLst>
            <pc:docMk/>
            <pc:sldMk cId="2834699386" sldId="2583"/>
            <ac:grpSpMk id="75" creationId="{03A117F4-F629-2A40-9FB3-32F38645D577}"/>
          </ac:grpSpMkLst>
        </pc:grpChg>
        <pc:grpChg chg="add mod">
          <ac:chgData name="魏 星达" userId="ca17b13798aa44f7" providerId="LiveId" clId="{C1CF363B-EA95-8648-8A05-A550A3BF788E}" dt="2021-10-13T13:40:28.209" v="1201" actId="1076"/>
          <ac:grpSpMkLst>
            <pc:docMk/>
            <pc:sldMk cId="2834699386" sldId="2583"/>
            <ac:grpSpMk id="78" creationId="{9076D20A-CCEE-7E46-A5A4-D01EFE8BBEF4}"/>
          </ac:grpSpMkLst>
        </pc:grpChg>
        <pc:grpChg chg="add mod">
          <ac:chgData name="魏 星达" userId="ca17b13798aa44f7" providerId="LiveId" clId="{C1CF363B-EA95-8648-8A05-A550A3BF788E}" dt="2021-10-13T13:40:28.209" v="1201" actId="1076"/>
          <ac:grpSpMkLst>
            <pc:docMk/>
            <pc:sldMk cId="2834699386" sldId="2583"/>
            <ac:grpSpMk id="81" creationId="{361C25B6-1FCD-C04B-9B1F-410C05E79B6F}"/>
          </ac:grpSpMkLst>
        </pc:grpChg>
        <pc:grpChg chg="add mod">
          <ac:chgData name="魏 星达" userId="ca17b13798aa44f7" providerId="LiveId" clId="{C1CF363B-EA95-8648-8A05-A550A3BF788E}" dt="2021-10-13T13:40:28.209" v="1201" actId="1076"/>
          <ac:grpSpMkLst>
            <pc:docMk/>
            <pc:sldMk cId="2834699386" sldId="2583"/>
            <ac:grpSpMk id="84" creationId="{E93B7B15-1154-A643-8827-9E739E4B3082}"/>
          </ac:grpSpMkLst>
        </pc:grpChg>
        <pc:grpChg chg="add mod">
          <ac:chgData name="魏 星达" userId="ca17b13798aa44f7" providerId="LiveId" clId="{C1CF363B-EA95-8648-8A05-A550A3BF788E}" dt="2021-10-13T13:40:28.209" v="1201" actId="1076"/>
          <ac:grpSpMkLst>
            <pc:docMk/>
            <pc:sldMk cId="2834699386" sldId="2583"/>
            <ac:grpSpMk id="87" creationId="{DBF224AB-2777-9A47-8E82-6F14D6307296}"/>
          </ac:grpSpMkLst>
        </pc:grpChg>
        <pc:grpChg chg="add mod">
          <ac:chgData name="魏 星达" userId="ca17b13798aa44f7" providerId="LiveId" clId="{C1CF363B-EA95-8648-8A05-A550A3BF788E}" dt="2021-10-13T13:40:28.209" v="1201" actId="1076"/>
          <ac:grpSpMkLst>
            <pc:docMk/>
            <pc:sldMk cId="2834699386" sldId="2583"/>
            <ac:grpSpMk id="90" creationId="{22FD7AC8-4E3D-2B47-81FC-18521561094C}"/>
          </ac:grpSpMkLst>
        </pc:grpChg>
        <pc:grpChg chg="add mod">
          <ac:chgData name="魏 星达" userId="ca17b13798aa44f7" providerId="LiveId" clId="{C1CF363B-EA95-8648-8A05-A550A3BF788E}" dt="2021-10-13T13:40:28.209" v="1201" actId="1076"/>
          <ac:grpSpMkLst>
            <pc:docMk/>
            <pc:sldMk cId="2834699386" sldId="2583"/>
            <ac:grpSpMk id="93" creationId="{0FB1AE02-4972-E248-BE6D-0276E7465E90}"/>
          </ac:grpSpMkLst>
        </pc:grpChg>
        <pc:grpChg chg="add mod">
          <ac:chgData name="魏 星达" userId="ca17b13798aa44f7" providerId="LiveId" clId="{C1CF363B-EA95-8648-8A05-A550A3BF788E}" dt="2021-10-13T13:40:28.209" v="1201" actId="1076"/>
          <ac:grpSpMkLst>
            <pc:docMk/>
            <pc:sldMk cId="2834699386" sldId="2583"/>
            <ac:grpSpMk id="99" creationId="{5F30B9C4-838B-B849-826E-4D31672FEA3A}"/>
          </ac:grpSpMkLst>
        </pc:grpChg>
      </pc:sldChg>
      <pc:sldChg chg="modSp new del mod">
        <pc:chgData name="魏 星达" userId="ca17b13798aa44f7" providerId="LiveId" clId="{C1CF363B-EA95-8648-8A05-A550A3BF788E}" dt="2021-10-13T13:54:55.655" v="1416" actId="2696"/>
        <pc:sldMkLst>
          <pc:docMk/>
          <pc:sldMk cId="550898782" sldId="2584"/>
        </pc:sldMkLst>
        <pc:spChg chg="mod">
          <ac:chgData name="魏 星达" userId="ca17b13798aa44f7" providerId="LiveId" clId="{C1CF363B-EA95-8648-8A05-A550A3BF788E}" dt="2021-10-13T13:52:58.409" v="1415" actId="20577"/>
          <ac:spMkLst>
            <pc:docMk/>
            <pc:sldMk cId="550898782" sldId="2584"/>
            <ac:spMk id="2" creationId="{BB13D42D-54FE-A74C-A407-9D30970753C7}"/>
          </ac:spMkLst>
        </pc:spChg>
      </pc:sldChg>
      <pc:sldChg chg="new del">
        <pc:chgData name="魏 星达" userId="ca17b13798aa44f7" providerId="LiveId" clId="{C1CF363B-EA95-8648-8A05-A550A3BF788E}" dt="2021-10-13T13:55:06.180" v="1418" actId="680"/>
        <pc:sldMkLst>
          <pc:docMk/>
          <pc:sldMk cId="1121396743" sldId="2584"/>
        </pc:sldMkLst>
      </pc:sldChg>
      <pc:sldChg chg="addSp modSp add mod">
        <pc:chgData name="魏 星达" userId="ca17b13798aa44f7" providerId="LiveId" clId="{C1CF363B-EA95-8648-8A05-A550A3BF788E}" dt="2021-10-13T13:59:45.996" v="1683" actId="1035"/>
        <pc:sldMkLst>
          <pc:docMk/>
          <pc:sldMk cId="3005564588" sldId="2584"/>
        </pc:sldMkLst>
        <pc:spChg chg="mod">
          <ac:chgData name="魏 星达" userId="ca17b13798aa44f7" providerId="LiveId" clId="{C1CF363B-EA95-8648-8A05-A550A3BF788E}" dt="2021-10-13T13:59:07.392" v="1670" actId="207"/>
          <ac:spMkLst>
            <pc:docMk/>
            <pc:sldMk cId="3005564588" sldId="2584"/>
            <ac:spMk id="3" creationId="{475123B4-5700-524D-9391-624F238FF53B}"/>
          </ac:spMkLst>
        </pc:spChg>
        <pc:spChg chg="add mod">
          <ac:chgData name="魏 星达" userId="ca17b13798aa44f7" providerId="LiveId" clId="{C1CF363B-EA95-8648-8A05-A550A3BF788E}" dt="2021-10-13T13:59:37.871" v="1678" actId="692"/>
          <ac:spMkLst>
            <pc:docMk/>
            <pc:sldMk cId="3005564588" sldId="2584"/>
            <ac:spMk id="5" creationId="{FAF4C47C-4D13-284E-A7D3-917B3190967D}"/>
          </ac:spMkLst>
        </pc:spChg>
        <pc:spChg chg="add mod">
          <ac:chgData name="魏 星达" userId="ca17b13798aa44f7" providerId="LiveId" clId="{C1CF363B-EA95-8648-8A05-A550A3BF788E}" dt="2021-10-13T13:59:45.996" v="1683" actId="1035"/>
          <ac:spMkLst>
            <pc:docMk/>
            <pc:sldMk cId="3005564588" sldId="2584"/>
            <ac:spMk id="7" creationId="{2879A0F9-7270-C545-9F59-3E0AB1A70F2A}"/>
          </ac:spMkLst>
        </pc:spChg>
      </pc:sldChg>
      <pc:sldChg chg="modSp add mod">
        <pc:chgData name="魏 星达" userId="ca17b13798aa44f7" providerId="LiveId" clId="{C1CF363B-EA95-8648-8A05-A550A3BF788E}" dt="2021-10-13T14:13:06.406" v="2205" actId="1076"/>
        <pc:sldMkLst>
          <pc:docMk/>
          <pc:sldMk cId="2648332137" sldId="2585"/>
        </pc:sldMkLst>
        <pc:spChg chg="mod">
          <ac:chgData name="魏 星达" userId="ca17b13798aa44f7" providerId="LiveId" clId="{C1CF363B-EA95-8648-8A05-A550A3BF788E}" dt="2021-10-13T14:12:51.873" v="2200" actId="20577"/>
          <ac:spMkLst>
            <pc:docMk/>
            <pc:sldMk cId="2648332137" sldId="2585"/>
            <ac:spMk id="2" creationId="{CDC3D128-6117-8C4C-8EA4-425E7B5CAABB}"/>
          </ac:spMkLst>
        </pc:spChg>
        <pc:spChg chg="mod">
          <ac:chgData name="魏 星达" userId="ca17b13798aa44f7" providerId="LiveId" clId="{C1CF363B-EA95-8648-8A05-A550A3BF788E}" dt="2021-10-13T14:13:04.077" v="2204" actId="12"/>
          <ac:spMkLst>
            <pc:docMk/>
            <pc:sldMk cId="2648332137" sldId="2585"/>
            <ac:spMk id="3" creationId="{475123B4-5700-524D-9391-624F238FF53B}"/>
          </ac:spMkLst>
        </pc:spChg>
        <pc:picChg chg="mod">
          <ac:chgData name="魏 星达" userId="ca17b13798aa44f7" providerId="LiveId" clId="{C1CF363B-EA95-8648-8A05-A550A3BF788E}" dt="2021-10-13T14:13:06.406" v="2205" actId="1076"/>
          <ac:picMkLst>
            <pc:docMk/>
            <pc:sldMk cId="2648332137" sldId="2585"/>
            <ac:picMk id="6" creationId="{E34FB4DD-3762-7443-A7DF-29FD2DA0C8B3}"/>
          </ac:picMkLst>
        </pc:picChg>
      </pc:sldChg>
      <pc:sldChg chg="modSp add mod">
        <pc:chgData name="魏 星达" userId="ca17b13798aa44f7" providerId="LiveId" clId="{C1CF363B-EA95-8648-8A05-A550A3BF788E}" dt="2021-10-13T14:10:09.422" v="2026" actId="1076"/>
        <pc:sldMkLst>
          <pc:docMk/>
          <pc:sldMk cId="1062823351" sldId="2586"/>
        </pc:sldMkLst>
        <pc:spChg chg="mod">
          <ac:chgData name="魏 星达" userId="ca17b13798aa44f7" providerId="LiveId" clId="{C1CF363B-EA95-8648-8A05-A550A3BF788E}" dt="2021-10-13T14:10:06.844" v="2025" actId="20577"/>
          <ac:spMkLst>
            <pc:docMk/>
            <pc:sldMk cId="1062823351" sldId="2586"/>
            <ac:spMk id="3" creationId="{0F966509-F965-9F45-91DF-17BB3878D91C}"/>
          </ac:spMkLst>
        </pc:spChg>
        <pc:picChg chg="mod">
          <ac:chgData name="魏 星达" userId="ca17b13798aa44f7" providerId="LiveId" clId="{C1CF363B-EA95-8648-8A05-A550A3BF788E}" dt="2021-10-13T14:10:09.422" v="2026" actId="1076"/>
          <ac:picMkLst>
            <pc:docMk/>
            <pc:sldMk cId="1062823351" sldId="2586"/>
            <ac:picMk id="6" creationId="{94219684-A278-B74D-9EEF-61B0B4CDB29A}"/>
          </ac:picMkLst>
        </pc:picChg>
      </pc:sldChg>
    </pc:docChg>
  </pc:docChgLst>
  <pc:docChgLst>
    <pc:chgData name="魏 星达" userId="ca17b13798aa44f7" providerId="LiveId" clId="{59A220D9-88DC-0E41-AF30-2AD0186F8E48}"/>
    <pc:docChg chg="undo custSel addSld delSld modSld sldOrd">
      <pc:chgData name="魏 星达" userId="ca17b13798aa44f7" providerId="LiveId" clId="{59A220D9-88DC-0E41-AF30-2AD0186F8E48}" dt="2021-10-12T14:39:21.036" v="4102" actId="20577"/>
      <pc:docMkLst>
        <pc:docMk/>
      </pc:docMkLst>
      <pc:sldChg chg="modSp mod">
        <pc:chgData name="魏 星达" userId="ca17b13798aa44f7" providerId="LiveId" clId="{59A220D9-88DC-0E41-AF30-2AD0186F8E48}" dt="2021-10-12T14:38:36.949" v="4090" actId="20577"/>
        <pc:sldMkLst>
          <pc:docMk/>
          <pc:sldMk cId="3628960693" sldId="2241"/>
        </pc:sldMkLst>
        <pc:spChg chg="mod">
          <ac:chgData name="魏 星达" userId="ca17b13798aa44f7" providerId="LiveId" clId="{59A220D9-88DC-0E41-AF30-2AD0186F8E48}" dt="2021-10-12T14:38:36.949" v="4090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modSp mod">
        <pc:chgData name="魏 星达" userId="ca17b13798aa44f7" providerId="LiveId" clId="{59A220D9-88DC-0E41-AF30-2AD0186F8E48}" dt="2021-10-12T14:39:21.036" v="4102" actId="20577"/>
        <pc:sldMkLst>
          <pc:docMk/>
          <pc:sldMk cId="1861385566" sldId="2473"/>
        </pc:sldMkLst>
        <pc:spChg chg="mod">
          <ac:chgData name="魏 星达" userId="ca17b13798aa44f7" providerId="LiveId" clId="{59A220D9-88DC-0E41-AF30-2AD0186F8E48}" dt="2021-10-12T14:39:21.036" v="4102" actId="20577"/>
          <ac:spMkLst>
            <pc:docMk/>
            <pc:sldMk cId="1861385566" sldId="2473"/>
            <ac:spMk id="133" creationId="{ECF2EB9F-18CF-4A42-87CA-EB2561DBB98A}"/>
          </ac:spMkLst>
        </pc:spChg>
      </pc:sldChg>
      <pc:sldChg chg="modSp mod">
        <pc:chgData name="魏 星达" userId="ca17b13798aa44f7" providerId="LiveId" clId="{59A220D9-88DC-0E41-AF30-2AD0186F8E48}" dt="2021-10-12T12:27:44.236" v="1488" actId="20577"/>
        <pc:sldMkLst>
          <pc:docMk/>
          <pc:sldMk cId="1217933146" sldId="2475"/>
        </pc:sldMkLst>
        <pc:spChg chg="mod">
          <ac:chgData name="魏 星达" userId="ca17b13798aa44f7" providerId="LiveId" clId="{59A220D9-88DC-0E41-AF30-2AD0186F8E48}" dt="2021-10-12T12:27:44.236" v="1488" actId="20577"/>
          <ac:spMkLst>
            <pc:docMk/>
            <pc:sldMk cId="1217933146" sldId="2475"/>
            <ac:spMk id="2" creationId="{82006CC8-D6B4-EA41-8B7F-E17F944D0BC7}"/>
          </ac:spMkLst>
        </pc:spChg>
      </pc:sldChg>
      <pc:sldChg chg="modSp mod">
        <pc:chgData name="魏 星达" userId="ca17b13798aa44f7" providerId="LiveId" clId="{59A220D9-88DC-0E41-AF30-2AD0186F8E48}" dt="2021-10-12T10:08:17.216" v="257" actId="20577"/>
        <pc:sldMkLst>
          <pc:docMk/>
          <pc:sldMk cId="1204177564" sldId="2490"/>
        </pc:sldMkLst>
        <pc:spChg chg="mod">
          <ac:chgData name="魏 星达" userId="ca17b13798aa44f7" providerId="LiveId" clId="{59A220D9-88DC-0E41-AF30-2AD0186F8E48}" dt="2021-10-12T10:08:17.216" v="257" actId="20577"/>
          <ac:spMkLst>
            <pc:docMk/>
            <pc:sldMk cId="1204177564" sldId="2490"/>
            <ac:spMk id="12" creationId="{BBB5FD90-90AF-FD4C-9D12-D698EC482513}"/>
          </ac:spMkLst>
        </pc:spChg>
      </pc:sldChg>
      <pc:sldChg chg="modSp mod">
        <pc:chgData name="魏 星达" userId="ca17b13798aa44f7" providerId="LiveId" clId="{59A220D9-88DC-0E41-AF30-2AD0186F8E48}" dt="2021-10-12T14:01:05.295" v="2694" actId="33524"/>
        <pc:sldMkLst>
          <pc:docMk/>
          <pc:sldMk cId="657260433" sldId="2504"/>
        </pc:sldMkLst>
        <pc:spChg chg="mod">
          <ac:chgData name="魏 星达" userId="ca17b13798aa44f7" providerId="LiveId" clId="{59A220D9-88DC-0E41-AF30-2AD0186F8E48}" dt="2021-10-12T14:01:05.295" v="2694" actId="33524"/>
          <ac:spMkLst>
            <pc:docMk/>
            <pc:sldMk cId="657260433" sldId="2504"/>
            <ac:spMk id="3" creationId="{D0D4AAB4-98A0-5948-A07C-B4E0B4BD88E1}"/>
          </ac:spMkLst>
        </pc:spChg>
      </pc:sldChg>
      <pc:sldChg chg="modSp mod">
        <pc:chgData name="魏 星达" userId="ca17b13798aa44f7" providerId="LiveId" clId="{59A220D9-88DC-0E41-AF30-2AD0186F8E48}" dt="2021-10-12T09:14:55.137" v="0" actId="313"/>
        <pc:sldMkLst>
          <pc:docMk/>
          <pc:sldMk cId="3144194887" sldId="2506"/>
        </pc:sldMkLst>
        <pc:spChg chg="mod">
          <ac:chgData name="魏 星达" userId="ca17b13798aa44f7" providerId="LiveId" clId="{59A220D9-88DC-0E41-AF30-2AD0186F8E48}" dt="2021-10-12T09:14:55.137" v="0" actId="313"/>
          <ac:spMkLst>
            <pc:docMk/>
            <pc:sldMk cId="3144194887" sldId="2506"/>
            <ac:spMk id="3" creationId="{34C42807-AEA7-4049-BFF3-2C2FA90BCF8A}"/>
          </ac:spMkLst>
        </pc:spChg>
      </pc:sldChg>
      <pc:sldChg chg="modSp mod">
        <pc:chgData name="魏 星达" userId="ca17b13798aa44f7" providerId="LiveId" clId="{59A220D9-88DC-0E41-AF30-2AD0186F8E48}" dt="2021-10-12T09:23:01.442" v="114" actId="1076"/>
        <pc:sldMkLst>
          <pc:docMk/>
          <pc:sldMk cId="1231399084" sldId="2517"/>
        </pc:sldMkLst>
        <pc:spChg chg="mod">
          <ac:chgData name="魏 星达" userId="ca17b13798aa44f7" providerId="LiveId" clId="{59A220D9-88DC-0E41-AF30-2AD0186F8E48}" dt="2021-10-12T09:22:38.599" v="86" actId="20577"/>
          <ac:spMkLst>
            <pc:docMk/>
            <pc:sldMk cId="1231399084" sldId="2517"/>
            <ac:spMk id="2" creationId="{2504C828-704C-BC4B-BCBF-5063EBF5085F}"/>
          </ac:spMkLst>
        </pc:spChg>
        <pc:spChg chg="mod">
          <ac:chgData name="魏 星达" userId="ca17b13798aa44f7" providerId="LiveId" clId="{59A220D9-88DC-0E41-AF30-2AD0186F8E48}" dt="2021-10-12T09:22:54.091" v="113" actId="20577"/>
          <ac:spMkLst>
            <pc:docMk/>
            <pc:sldMk cId="1231399084" sldId="2517"/>
            <ac:spMk id="3" creationId="{2846C97D-2812-FE4A-A265-69237AADB016}"/>
          </ac:spMkLst>
        </pc:spChg>
        <pc:spChg chg="mod">
          <ac:chgData name="魏 星达" userId="ca17b13798aa44f7" providerId="LiveId" clId="{59A220D9-88DC-0E41-AF30-2AD0186F8E48}" dt="2021-10-12T09:23:01.442" v="114" actId="1076"/>
          <ac:spMkLst>
            <pc:docMk/>
            <pc:sldMk cId="1231399084" sldId="2517"/>
            <ac:spMk id="16" creationId="{FBF15C5F-D2EC-EB47-B30C-330704649070}"/>
          </ac:spMkLst>
        </pc:spChg>
        <pc:spChg chg="mod">
          <ac:chgData name="魏 星达" userId="ca17b13798aa44f7" providerId="LiveId" clId="{59A220D9-88DC-0E41-AF30-2AD0186F8E48}" dt="2021-10-12T09:23:01.442" v="114" actId="1076"/>
          <ac:spMkLst>
            <pc:docMk/>
            <pc:sldMk cId="1231399084" sldId="2517"/>
            <ac:spMk id="17" creationId="{EE018D0D-6F33-3942-BA43-92D05F3AEB48}"/>
          </ac:spMkLst>
        </pc:spChg>
        <pc:spChg chg="mod">
          <ac:chgData name="魏 星达" userId="ca17b13798aa44f7" providerId="LiveId" clId="{59A220D9-88DC-0E41-AF30-2AD0186F8E48}" dt="2021-10-12T09:23:01.442" v="114" actId="1076"/>
          <ac:spMkLst>
            <pc:docMk/>
            <pc:sldMk cId="1231399084" sldId="2517"/>
            <ac:spMk id="18" creationId="{D3EDCA1B-5DC9-3047-B656-8799934BBF33}"/>
          </ac:spMkLst>
        </pc:spChg>
        <pc:spChg chg="mod">
          <ac:chgData name="魏 星达" userId="ca17b13798aa44f7" providerId="LiveId" clId="{59A220D9-88DC-0E41-AF30-2AD0186F8E48}" dt="2021-10-12T09:23:01.442" v="114" actId="1076"/>
          <ac:spMkLst>
            <pc:docMk/>
            <pc:sldMk cId="1231399084" sldId="2517"/>
            <ac:spMk id="21" creationId="{0E3EE372-060C-1D47-8E3C-907EFFF2F855}"/>
          </ac:spMkLst>
        </pc:spChg>
        <pc:spChg chg="mod">
          <ac:chgData name="魏 星达" userId="ca17b13798aa44f7" providerId="LiveId" clId="{59A220D9-88DC-0E41-AF30-2AD0186F8E48}" dt="2021-10-12T09:23:01.442" v="114" actId="1076"/>
          <ac:spMkLst>
            <pc:docMk/>
            <pc:sldMk cId="1231399084" sldId="2517"/>
            <ac:spMk id="22" creationId="{0CECFFD8-E9AB-004B-ABF2-4291BCB14110}"/>
          </ac:spMkLst>
        </pc:spChg>
        <pc:spChg chg="mod">
          <ac:chgData name="魏 星达" userId="ca17b13798aa44f7" providerId="LiveId" clId="{59A220D9-88DC-0E41-AF30-2AD0186F8E48}" dt="2021-10-12T09:23:01.442" v="114" actId="1076"/>
          <ac:spMkLst>
            <pc:docMk/>
            <pc:sldMk cId="1231399084" sldId="2517"/>
            <ac:spMk id="23" creationId="{B802E5F5-D11E-C04F-B4C0-629A34B394D4}"/>
          </ac:spMkLst>
        </pc:spChg>
        <pc:spChg chg="mod">
          <ac:chgData name="魏 星达" userId="ca17b13798aa44f7" providerId="LiveId" clId="{59A220D9-88DC-0E41-AF30-2AD0186F8E48}" dt="2021-10-12T09:23:01.442" v="114" actId="1076"/>
          <ac:spMkLst>
            <pc:docMk/>
            <pc:sldMk cId="1231399084" sldId="2517"/>
            <ac:spMk id="24" creationId="{E0D85A14-2256-BC4C-8E69-F946BF8C7EBD}"/>
          </ac:spMkLst>
        </pc:spChg>
        <pc:spChg chg="mod">
          <ac:chgData name="魏 星达" userId="ca17b13798aa44f7" providerId="LiveId" clId="{59A220D9-88DC-0E41-AF30-2AD0186F8E48}" dt="2021-10-12T09:23:01.442" v="114" actId="1076"/>
          <ac:spMkLst>
            <pc:docMk/>
            <pc:sldMk cId="1231399084" sldId="2517"/>
            <ac:spMk id="27" creationId="{C39A5284-7A71-CE45-8294-9BAB32F8F18F}"/>
          </ac:spMkLst>
        </pc:spChg>
        <pc:grpChg chg="mod">
          <ac:chgData name="魏 星达" userId="ca17b13798aa44f7" providerId="LiveId" clId="{59A220D9-88DC-0E41-AF30-2AD0186F8E48}" dt="2021-10-12T09:23:01.442" v="114" actId="1076"/>
          <ac:grpSpMkLst>
            <pc:docMk/>
            <pc:sldMk cId="1231399084" sldId="2517"/>
            <ac:grpSpMk id="5" creationId="{2E220EF1-701A-4E48-9FBB-A3CAB61920AD}"/>
          </ac:grpSpMkLst>
        </pc:grpChg>
        <pc:grpChg chg="mod">
          <ac:chgData name="魏 星达" userId="ca17b13798aa44f7" providerId="LiveId" clId="{59A220D9-88DC-0E41-AF30-2AD0186F8E48}" dt="2021-10-12T09:23:01.442" v="114" actId="1076"/>
          <ac:grpSpMkLst>
            <pc:docMk/>
            <pc:sldMk cId="1231399084" sldId="2517"/>
            <ac:grpSpMk id="28" creationId="{B62CAB6E-ACCC-7C44-A1E7-CD32157AF761}"/>
          </ac:grpSpMkLst>
        </pc:grpChg>
        <pc:grpChg chg="mod">
          <ac:chgData name="魏 星达" userId="ca17b13798aa44f7" providerId="LiveId" clId="{59A220D9-88DC-0E41-AF30-2AD0186F8E48}" dt="2021-10-12T09:23:01.442" v="114" actId="1076"/>
          <ac:grpSpMkLst>
            <pc:docMk/>
            <pc:sldMk cId="1231399084" sldId="2517"/>
            <ac:grpSpMk id="31" creationId="{0B68504F-4F69-A148-B608-8644AC05ACAB}"/>
          </ac:grpSpMkLst>
        </pc:grpChg>
        <pc:grpChg chg="mod">
          <ac:chgData name="魏 星达" userId="ca17b13798aa44f7" providerId="LiveId" clId="{59A220D9-88DC-0E41-AF30-2AD0186F8E48}" dt="2021-10-12T09:23:01.442" v="114" actId="1076"/>
          <ac:grpSpMkLst>
            <pc:docMk/>
            <pc:sldMk cId="1231399084" sldId="2517"/>
            <ac:grpSpMk id="34" creationId="{F7040946-7949-0A4E-AF78-80574BA39EE8}"/>
          </ac:grpSpMkLst>
        </pc:grpChg>
        <pc:grpChg chg="mod">
          <ac:chgData name="魏 星达" userId="ca17b13798aa44f7" providerId="LiveId" clId="{59A220D9-88DC-0E41-AF30-2AD0186F8E48}" dt="2021-10-12T09:23:01.442" v="114" actId="1076"/>
          <ac:grpSpMkLst>
            <pc:docMk/>
            <pc:sldMk cId="1231399084" sldId="2517"/>
            <ac:grpSpMk id="37" creationId="{648757B7-4E74-D44D-BC0A-15E315B4AF38}"/>
          </ac:grpSpMkLst>
        </pc:grpChg>
        <pc:picChg chg="mod">
          <ac:chgData name="魏 星达" userId="ca17b13798aa44f7" providerId="LiveId" clId="{59A220D9-88DC-0E41-AF30-2AD0186F8E48}" dt="2021-10-12T09:23:01.442" v="114" actId="1076"/>
          <ac:picMkLst>
            <pc:docMk/>
            <pc:sldMk cId="1231399084" sldId="2517"/>
            <ac:picMk id="12" creationId="{2F14E8FC-33F5-B847-9581-86C86985EF74}"/>
          </ac:picMkLst>
        </pc:picChg>
        <pc:picChg chg="mod">
          <ac:chgData name="魏 星达" userId="ca17b13798aa44f7" providerId="LiveId" clId="{59A220D9-88DC-0E41-AF30-2AD0186F8E48}" dt="2021-10-12T09:23:01.442" v="114" actId="1076"/>
          <ac:picMkLst>
            <pc:docMk/>
            <pc:sldMk cId="1231399084" sldId="2517"/>
            <ac:picMk id="13" creationId="{B0C32513-28A2-4F4A-BA9C-72823C880E9A}"/>
          </ac:picMkLst>
        </pc:picChg>
        <pc:picChg chg="mod">
          <ac:chgData name="魏 星达" userId="ca17b13798aa44f7" providerId="LiveId" clId="{59A220D9-88DC-0E41-AF30-2AD0186F8E48}" dt="2021-10-12T09:23:01.442" v="114" actId="1076"/>
          <ac:picMkLst>
            <pc:docMk/>
            <pc:sldMk cId="1231399084" sldId="2517"/>
            <ac:picMk id="14" creationId="{5C282F77-0FA2-744C-A3D1-4365C4835EB1}"/>
          </ac:picMkLst>
        </pc:picChg>
        <pc:picChg chg="mod">
          <ac:chgData name="魏 星达" userId="ca17b13798aa44f7" providerId="LiveId" clId="{59A220D9-88DC-0E41-AF30-2AD0186F8E48}" dt="2021-10-12T09:23:01.442" v="114" actId="1076"/>
          <ac:picMkLst>
            <pc:docMk/>
            <pc:sldMk cId="1231399084" sldId="2517"/>
            <ac:picMk id="15" creationId="{7523A8B5-44B2-CE4E-8F56-71D5ECCBC401}"/>
          </ac:picMkLst>
        </pc:picChg>
      </pc:sldChg>
      <pc:sldChg chg="ord">
        <pc:chgData name="魏 星达" userId="ca17b13798aa44f7" providerId="LiveId" clId="{59A220D9-88DC-0E41-AF30-2AD0186F8E48}" dt="2021-10-12T09:21:52.547" v="20" actId="20578"/>
        <pc:sldMkLst>
          <pc:docMk/>
          <pc:sldMk cId="3221299350" sldId="2519"/>
        </pc:sldMkLst>
      </pc:sldChg>
      <pc:sldChg chg="modSp mod">
        <pc:chgData name="魏 星达" userId="ca17b13798aa44f7" providerId="LiveId" clId="{59A220D9-88DC-0E41-AF30-2AD0186F8E48}" dt="2021-10-12T09:18:10.968" v="13" actId="33524"/>
        <pc:sldMkLst>
          <pc:docMk/>
          <pc:sldMk cId="3664346230" sldId="2521"/>
        </pc:sldMkLst>
        <pc:spChg chg="mod">
          <ac:chgData name="魏 星达" userId="ca17b13798aa44f7" providerId="LiveId" clId="{59A220D9-88DC-0E41-AF30-2AD0186F8E48}" dt="2021-10-12T09:18:10.968" v="13" actId="33524"/>
          <ac:spMkLst>
            <pc:docMk/>
            <pc:sldMk cId="3664346230" sldId="2521"/>
            <ac:spMk id="3" creationId="{6D72D14A-FDBC-ED4F-A66C-E7EC56E4F0D1}"/>
          </ac:spMkLst>
        </pc:spChg>
      </pc:sldChg>
      <pc:sldChg chg="modSp mod">
        <pc:chgData name="魏 星达" userId="ca17b13798aa44f7" providerId="LiveId" clId="{59A220D9-88DC-0E41-AF30-2AD0186F8E48}" dt="2021-10-12T14:02:52.352" v="2792" actId="20577"/>
        <pc:sldMkLst>
          <pc:docMk/>
          <pc:sldMk cId="3629189242" sldId="2523"/>
        </pc:sldMkLst>
        <pc:spChg chg="mod">
          <ac:chgData name="魏 星达" userId="ca17b13798aa44f7" providerId="LiveId" clId="{59A220D9-88DC-0E41-AF30-2AD0186F8E48}" dt="2021-10-12T14:02:52.352" v="2792" actId="20577"/>
          <ac:spMkLst>
            <pc:docMk/>
            <pc:sldMk cId="3629189242" sldId="2523"/>
            <ac:spMk id="3" creationId="{01D48ED3-A8CC-AC4B-A675-41BCBAC1BCF4}"/>
          </ac:spMkLst>
        </pc:spChg>
      </pc:sldChg>
      <pc:sldChg chg="add del">
        <pc:chgData name="魏 星达" userId="ca17b13798aa44f7" providerId="LiveId" clId="{59A220D9-88DC-0E41-AF30-2AD0186F8E48}" dt="2021-10-12T14:37:03.740" v="3904" actId="2696"/>
        <pc:sldMkLst>
          <pc:docMk/>
          <pc:sldMk cId="3924450080" sldId="2532"/>
        </pc:sldMkLst>
      </pc:sldChg>
      <pc:sldChg chg="addSp delSp modSp new mod">
        <pc:chgData name="魏 星达" userId="ca17b13798aa44f7" providerId="LiveId" clId="{59A220D9-88DC-0E41-AF30-2AD0186F8E48}" dt="2021-10-12T12:45:49.635" v="1603"/>
        <pc:sldMkLst>
          <pc:docMk/>
          <pc:sldMk cId="625605378" sldId="2534"/>
        </pc:sldMkLst>
        <pc:spChg chg="mod">
          <ac:chgData name="魏 星达" userId="ca17b13798aa44f7" providerId="LiveId" clId="{59A220D9-88DC-0E41-AF30-2AD0186F8E48}" dt="2021-10-12T09:15:15.039" v="11" actId="20577"/>
          <ac:spMkLst>
            <pc:docMk/>
            <pc:sldMk cId="625605378" sldId="2534"/>
            <ac:spMk id="2" creationId="{4DB2EF92-1C74-A549-9FED-29FBDD45C78C}"/>
          </ac:spMkLst>
        </pc:spChg>
        <pc:spChg chg="mod">
          <ac:chgData name="魏 星达" userId="ca17b13798aa44f7" providerId="LiveId" clId="{59A220D9-88DC-0E41-AF30-2AD0186F8E48}" dt="2021-10-12T10:27:42.236" v="583" actId="20577"/>
          <ac:spMkLst>
            <pc:docMk/>
            <pc:sldMk cId="625605378" sldId="2534"/>
            <ac:spMk id="3" creationId="{BF4B7FD6-F67A-F64F-8142-19C0B9D3029A}"/>
          </ac:spMkLst>
        </pc:spChg>
        <pc:spChg chg="add mod">
          <ac:chgData name="魏 星达" userId="ca17b13798aa44f7" providerId="LiveId" clId="{59A220D9-88DC-0E41-AF30-2AD0186F8E48}" dt="2021-10-12T10:24:14.291" v="473" actId="164"/>
          <ac:spMkLst>
            <pc:docMk/>
            <pc:sldMk cId="625605378" sldId="2534"/>
            <ac:spMk id="5" creationId="{9D5C0E4B-EE75-9748-A9DA-56BD7CA445FE}"/>
          </ac:spMkLst>
        </pc:spChg>
        <pc:spChg chg="add mod">
          <ac:chgData name="魏 星达" userId="ca17b13798aa44f7" providerId="LiveId" clId="{59A220D9-88DC-0E41-AF30-2AD0186F8E48}" dt="2021-10-12T10:24:14.291" v="473" actId="164"/>
          <ac:spMkLst>
            <pc:docMk/>
            <pc:sldMk cId="625605378" sldId="2534"/>
            <ac:spMk id="6" creationId="{709D6F73-044D-5C41-9853-E7EC36E2AC2F}"/>
          </ac:spMkLst>
        </pc:spChg>
        <pc:spChg chg="mod">
          <ac:chgData name="魏 星达" userId="ca17b13798aa44f7" providerId="LiveId" clId="{59A220D9-88DC-0E41-AF30-2AD0186F8E48}" dt="2021-10-12T10:24:21.896" v="477"/>
          <ac:spMkLst>
            <pc:docMk/>
            <pc:sldMk cId="625605378" sldId="2534"/>
            <ac:spMk id="10" creationId="{03C0C921-1B98-3B49-B800-BDB71A49002A}"/>
          </ac:spMkLst>
        </pc:spChg>
        <pc:spChg chg="mod">
          <ac:chgData name="魏 星达" userId="ca17b13798aa44f7" providerId="LiveId" clId="{59A220D9-88DC-0E41-AF30-2AD0186F8E48}" dt="2021-10-12T10:24:21.896" v="477"/>
          <ac:spMkLst>
            <pc:docMk/>
            <pc:sldMk cId="625605378" sldId="2534"/>
            <ac:spMk id="11" creationId="{437773ED-778D-5A47-84CC-8779DBDDBEB3}"/>
          </ac:spMkLst>
        </pc:spChg>
        <pc:spChg chg="mod">
          <ac:chgData name="魏 星达" userId="ca17b13798aa44f7" providerId="LiveId" clId="{59A220D9-88DC-0E41-AF30-2AD0186F8E48}" dt="2021-10-12T10:24:24.569" v="479"/>
          <ac:spMkLst>
            <pc:docMk/>
            <pc:sldMk cId="625605378" sldId="2534"/>
            <ac:spMk id="13" creationId="{938BB81D-BA8A-0745-AE76-DF7BDAE5AC9C}"/>
          </ac:spMkLst>
        </pc:spChg>
        <pc:spChg chg="mod">
          <ac:chgData name="魏 星达" userId="ca17b13798aa44f7" providerId="LiveId" clId="{59A220D9-88DC-0E41-AF30-2AD0186F8E48}" dt="2021-10-12T10:24:24.569" v="479"/>
          <ac:spMkLst>
            <pc:docMk/>
            <pc:sldMk cId="625605378" sldId="2534"/>
            <ac:spMk id="14" creationId="{8D1AFC4D-7E0C-2D46-97F4-314A80B7CABB}"/>
          </ac:spMkLst>
        </pc:spChg>
        <pc:spChg chg="mod">
          <ac:chgData name="魏 星达" userId="ca17b13798aa44f7" providerId="LiveId" clId="{59A220D9-88DC-0E41-AF30-2AD0186F8E48}" dt="2021-10-12T10:24:29.891" v="481"/>
          <ac:spMkLst>
            <pc:docMk/>
            <pc:sldMk cId="625605378" sldId="2534"/>
            <ac:spMk id="16" creationId="{EAEE732A-CA9A-6449-AD91-7130F4C224BF}"/>
          </ac:spMkLst>
        </pc:spChg>
        <pc:spChg chg="mod">
          <ac:chgData name="魏 星达" userId="ca17b13798aa44f7" providerId="LiveId" clId="{59A220D9-88DC-0E41-AF30-2AD0186F8E48}" dt="2021-10-12T10:24:29.891" v="481"/>
          <ac:spMkLst>
            <pc:docMk/>
            <pc:sldMk cId="625605378" sldId="2534"/>
            <ac:spMk id="17" creationId="{EC74FD46-0E0C-7D41-8916-DD2F62F4D91F}"/>
          </ac:spMkLst>
        </pc:spChg>
        <pc:spChg chg="mod">
          <ac:chgData name="魏 星达" userId="ca17b13798aa44f7" providerId="LiveId" clId="{59A220D9-88DC-0E41-AF30-2AD0186F8E48}" dt="2021-10-12T10:24:33.263" v="483"/>
          <ac:spMkLst>
            <pc:docMk/>
            <pc:sldMk cId="625605378" sldId="2534"/>
            <ac:spMk id="19" creationId="{36FF591D-0E41-CA4C-8B72-BEF350185C99}"/>
          </ac:spMkLst>
        </pc:spChg>
        <pc:spChg chg="mod">
          <ac:chgData name="魏 星达" userId="ca17b13798aa44f7" providerId="LiveId" clId="{59A220D9-88DC-0E41-AF30-2AD0186F8E48}" dt="2021-10-12T10:24:33.263" v="483"/>
          <ac:spMkLst>
            <pc:docMk/>
            <pc:sldMk cId="625605378" sldId="2534"/>
            <ac:spMk id="20" creationId="{95959C6D-01E5-D447-A465-72C5CA8A9F6C}"/>
          </ac:spMkLst>
        </pc:spChg>
        <pc:spChg chg="mod">
          <ac:chgData name="魏 星达" userId="ca17b13798aa44f7" providerId="LiveId" clId="{59A220D9-88DC-0E41-AF30-2AD0186F8E48}" dt="2021-10-12T10:24:42.008" v="487"/>
          <ac:spMkLst>
            <pc:docMk/>
            <pc:sldMk cId="625605378" sldId="2534"/>
            <ac:spMk id="22" creationId="{14029431-F0FC-204A-A2A1-FD022028117D}"/>
          </ac:spMkLst>
        </pc:spChg>
        <pc:spChg chg="mod">
          <ac:chgData name="魏 星达" userId="ca17b13798aa44f7" providerId="LiveId" clId="{59A220D9-88DC-0E41-AF30-2AD0186F8E48}" dt="2021-10-12T10:24:42.008" v="487"/>
          <ac:spMkLst>
            <pc:docMk/>
            <pc:sldMk cId="625605378" sldId="2534"/>
            <ac:spMk id="23" creationId="{219D29FE-A379-BE46-B70F-F2CCA48F0AB1}"/>
          </ac:spMkLst>
        </pc:spChg>
        <pc:spChg chg="mod">
          <ac:chgData name="魏 星达" userId="ca17b13798aa44f7" providerId="LiveId" clId="{59A220D9-88DC-0E41-AF30-2AD0186F8E48}" dt="2021-10-12T10:24:42.008" v="487"/>
          <ac:spMkLst>
            <pc:docMk/>
            <pc:sldMk cId="625605378" sldId="2534"/>
            <ac:spMk id="25" creationId="{BC3D4977-0412-5044-B4AC-8B8868269B34}"/>
          </ac:spMkLst>
        </pc:spChg>
        <pc:spChg chg="mod">
          <ac:chgData name="魏 星达" userId="ca17b13798aa44f7" providerId="LiveId" clId="{59A220D9-88DC-0E41-AF30-2AD0186F8E48}" dt="2021-10-12T10:24:42.008" v="487"/>
          <ac:spMkLst>
            <pc:docMk/>
            <pc:sldMk cId="625605378" sldId="2534"/>
            <ac:spMk id="26" creationId="{90D17132-7F75-1245-8BBF-2553863AB76B}"/>
          </ac:spMkLst>
        </pc:spChg>
        <pc:spChg chg="mod">
          <ac:chgData name="魏 星达" userId="ca17b13798aa44f7" providerId="LiveId" clId="{59A220D9-88DC-0E41-AF30-2AD0186F8E48}" dt="2021-10-12T10:24:42.008" v="487"/>
          <ac:spMkLst>
            <pc:docMk/>
            <pc:sldMk cId="625605378" sldId="2534"/>
            <ac:spMk id="28" creationId="{2B7D655A-2915-3C42-916A-4063105DD88D}"/>
          </ac:spMkLst>
        </pc:spChg>
        <pc:spChg chg="mod">
          <ac:chgData name="魏 星达" userId="ca17b13798aa44f7" providerId="LiveId" clId="{59A220D9-88DC-0E41-AF30-2AD0186F8E48}" dt="2021-10-12T10:24:42.008" v="487"/>
          <ac:spMkLst>
            <pc:docMk/>
            <pc:sldMk cId="625605378" sldId="2534"/>
            <ac:spMk id="29" creationId="{4A8499BD-649A-E04B-9738-F88C3EA7704D}"/>
          </ac:spMkLst>
        </pc:spChg>
        <pc:spChg chg="mod">
          <ac:chgData name="魏 星达" userId="ca17b13798aa44f7" providerId="LiveId" clId="{59A220D9-88DC-0E41-AF30-2AD0186F8E48}" dt="2021-10-12T10:24:42.008" v="487"/>
          <ac:spMkLst>
            <pc:docMk/>
            <pc:sldMk cId="625605378" sldId="2534"/>
            <ac:spMk id="31" creationId="{6C5975C3-E704-8F43-A073-40A240B02192}"/>
          </ac:spMkLst>
        </pc:spChg>
        <pc:spChg chg="mod">
          <ac:chgData name="魏 星达" userId="ca17b13798aa44f7" providerId="LiveId" clId="{59A220D9-88DC-0E41-AF30-2AD0186F8E48}" dt="2021-10-12T10:24:42.008" v="487"/>
          <ac:spMkLst>
            <pc:docMk/>
            <pc:sldMk cId="625605378" sldId="2534"/>
            <ac:spMk id="32" creationId="{EE3E65A6-D9DC-4B45-B6E0-370C690FFC24}"/>
          </ac:spMkLst>
        </pc:spChg>
        <pc:spChg chg="add del mod">
          <ac:chgData name="魏 星达" userId="ca17b13798aa44f7" providerId="LiveId" clId="{59A220D9-88DC-0E41-AF30-2AD0186F8E48}" dt="2021-10-12T12:45:49.233" v="1602" actId="478"/>
          <ac:spMkLst>
            <pc:docMk/>
            <pc:sldMk cId="625605378" sldId="2534"/>
            <ac:spMk id="34" creationId="{61F17F84-E4F5-D14E-BD4F-E3FB68BC2032}"/>
          </ac:spMkLst>
        </pc:spChg>
        <pc:spChg chg="add del mod">
          <ac:chgData name="魏 星达" userId="ca17b13798aa44f7" providerId="LiveId" clId="{59A220D9-88DC-0E41-AF30-2AD0186F8E48}" dt="2021-10-12T12:45:49.233" v="1602" actId="478"/>
          <ac:spMkLst>
            <pc:docMk/>
            <pc:sldMk cId="625605378" sldId="2534"/>
            <ac:spMk id="35" creationId="{B7B37985-A855-7848-AB21-4A91FAF66461}"/>
          </ac:spMkLst>
        </pc:spChg>
        <pc:spChg chg="add mod">
          <ac:chgData name="魏 星达" userId="ca17b13798aa44f7" providerId="LiveId" clId="{59A220D9-88DC-0E41-AF30-2AD0186F8E48}" dt="2021-10-12T10:32:06.187" v="630" actId="164"/>
          <ac:spMkLst>
            <pc:docMk/>
            <pc:sldMk cId="625605378" sldId="2534"/>
            <ac:spMk id="36" creationId="{A4F707CE-1EC2-D54C-9716-68659A238A2A}"/>
          </ac:spMkLst>
        </pc:spChg>
        <pc:spChg chg="add mod">
          <ac:chgData name="魏 星达" userId="ca17b13798aa44f7" providerId="LiveId" clId="{59A220D9-88DC-0E41-AF30-2AD0186F8E48}" dt="2021-10-12T10:32:06.187" v="630" actId="164"/>
          <ac:spMkLst>
            <pc:docMk/>
            <pc:sldMk cId="625605378" sldId="2534"/>
            <ac:spMk id="37" creationId="{7B9B77C6-82B7-2843-9991-1E80543E28EE}"/>
          </ac:spMkLst>
        </pc:spChg>
        <pc:spChg chg="add del mod">
          <ac:chgData name="魏 星达" userId="ca17b13798aa44f7" providerId="LiveId" clId="{59A220D9-88DC-0E41-AF30-2AD0186F8E48}" dt="2021-10-12T12:45:49.233" v="1602" actId="478"/>
          <ac:spMkLst>
            <pc:docMk/>
            <pc:sldMk cId="625605378" sldId="2534"/>
            <ac:spMk id="39" creationId="{1FC974E4-BDF6-4A47-BC39-494F4151D113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41" creationId="{62AD9FC9-E75A-4945-93B8-2495AF0163DC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42" creationId="{8A4BD629-D33E-3E40-B9AC-DC967E27A597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44" creationId="{AE7B6AA4-6FD4-5145-818A-68D4A55DDB78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45" creationId="{D37469C8-F05E-7D47-AF25-6493A30BE274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47" creationId="{9C929AF9-7A7A-654C-9FD4-2474E5F5C74C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48" creationId="{DA1B255E-72F9-D649-83EF-CF29624FDCF8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50" creationId="{E564B84E-1069-B640-8F86-D05280233785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51" creationId="{34E47892-4DE8-F749-9E0D-DFF9ED55B9AD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53" creationId="{EC8FE978-20C0-3645-859B-B8E91FE77591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54" creationId="{B3D32AF3-BD9E-6B4D-BA88-4CE5110FF772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56" creationId="{5BB2095D-FD65-7449-9706-5EFA0CDD9990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57" creationId="{060D85DF-7121-4E4A-9FC3-DE75409AA4D5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59" creationId="{C5716FB8-1110-0043-9B83-766535DD340E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60" creationId="{C10785C3-374B-7340-BF42-70BB9839A1D2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62" creationId="{CF424948-0AA3-FE4E-9A8D-368508041466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63" creationId="{166960F8-8240-B243-BF38-E4E260380E58}"/>
          </ac:spMkLst>
        </pc:spChg>
        <pc:spChg chg="add 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64" creationId="{2B956ECF-2567-F34B-94B0-496FD7372398}"/>
          </ac:spMkLst>
        </pc:spChg>
        <pc:spChg chg="add 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65" creationId="{D5EA3921-5EE1-D143-89A5-0A8777ABF2A7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67" creationId="{48C56B73-164C-EA42-BDA6-2CAFB6D039A9}"/>
          </ac:spMkLst>
        </pc:spChg>
        <pc:spChg chg="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68" creationId="{2BE5A496-7700-CE4A-88FD-002A3084F427}"/>
          </ac:spMkLst>
        </pc:spChg>
        <pc:spChg chg="add 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69" creationId="{09AFA9F6-771F-6245-9B6A-C04450989721}"/>
          </ac:spMkLst>
        </pc:spChg>
        <pc:spChg chg="add 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70" creationId="{18C7A43D-016C-8547-8A3E-FE7B7F39A502}"/>
          </ac:spMkLst>
        </pc:spChg>
        <pc:spChg chg="add mod">
          <ac:chgData name="魏 星达" userId="ca17b13798aa44f7" providerId="LiveId" clId="{59A220D9-88DC-0E41-AF30-2AD0186F8E48}" dt="2021-10-12T12:45:49.635" v="1603"/>
          <ac:spMkLst>
            <pc:docMk/>
            <pc:sldMk cId="625605378" sldId="2534"/>
            <ac:spMk id="71" creationId="{AD2A25C3-4234-9D40-966B-10290328DAA1}"/>
          </ac:spMkLst>
        </pc:spChg>
        <pc:grpChg chg="add del mod">
          <ac:chgData name="魏 星达" userId="ca17b13798aa44f7" providerId="LiveId" clId="{59A220D9-88DC-0E41-AF30-2AD0186F8E48}" dt="2021-10-12T12:45:49.233" v="1602" actId="478"/>
          <ac:grpSpMkLst>
            <pc:docMk/>
            <pc:sldMk cId="625605378" sldId="2534"/>
            <ac:grpSpMk id="7" creationId="{BBEFD8D1-6C4F-BB4E-BE22-3403CAB6BC42}"/>
          </ac:grpSpMkLst>
        </pc:grpChg>
        <pc:grpChg chg="add del mod">
          <ac:chgData name="魏 星达" userId="ca17b13798aa44f7" providerId="LiveId" clId="{59A220D9-88DC-0E41-AF30-2AD0186F8E48}" dt="2021-10-12T12:45:49.233" v="1602" actId="478"/>
          <ac:grpSpMkLst>
            <pc:docMk/>
            <pc:sldMk cId="625605378" sldId="2534"/>
            <ac:grpSpMk id="9" creationId="{4A1070FC-B97A-8943-BAE9-7AA36FB4B421}"/>
          </ac:grpSpMkLst>
        </pc:grpChg>
        <pc:grpChg chg="add del mod">
          <ac:chgData name="魏 星达" userId="ca17b13798aa44f7" providerId="LiveId" clId="{59A220D9-88DC-0E41-AF30-2AD0186F8E48}" dt="2021-10-12T12:45:49.233" v="1602" actId="478"/>
          <ac:grpSpMkLst>
            <pc:docMk/>
            <pc:sldMk cId="625605378" sldId="2534"/>
            <ac:grpSpMk id="12" creationId="{F30B502B-E034-FD4E-AF4D-FB3B799FB0E8}"/>
          </ac:grpSpMkLst>
        </pc:grpChg>
        <pc:grpChg chg="add del mod">
          <ac:chgData name="魏 星达" userId="ca17b13798aa44f7" providerId="LiveId" clId="{59A220D9-88DC-0E41-AF30-2AD0186F8E48}" dt="2021-10-12T12:45:49.233" v="1602" actId="478"/>
          <ac:grpSpMkLst>
            <pc:docMk/>
            <pc:sldMk cId="625605378" sldId="2534"/>
            <ac:grpSpMk id="15" creationId="{B536362B-6531-DE4F-BC20-AC3DA05A7062}"/>
          </ac:grpSpMkLst>
        </pc:grpChg>
        <pc:grpChg chg="add del mod">
          <ac:chgData name="魏 星达" userId="ca17b13798aa44f7" providerId="LiveId" clId="{59A220D9-88DC-0E41-AF30-2AD0186F8E48}" dt="2021-10-12T10:24:36.010" v="485" actId="478"/>
          <ac:grpSpMkLst>
            <pc:docMk/>
            <pc:sldMk cId="625605378" sldId="2534"/>
            <ac:grpSpMk id="18" creationId="{D9057A83-9321-E349-8A31-D05889D9AEA8}"/>
          </ac:grpSpMkLst>
        </pc:grpChg>
        <pc:grpChg chg="add del mod">
          <ac:chgData name="魏 星达" userId="ca17b13798aa44f7" providerId="LiveId" clId="{59A220D9-88DC-0E41-AF30-2AD0186F8E48}" dt="2021-10-12T12:45:49.233" v="1602" actId="478"/>
          <ac:grpSpMkLst>
            <pc:docMk/>
            <pc:sldMk cId="625605378" sldId="2534"/>
            <ac:grpSpMk id="21" creationId="{57CE2B76-EC3C-324F-88FB-D7233909726A}"/>
          </ac:grpSpMkLst>
        </pc:grpChg>
        <pc:grpChg chg="add del mod">
          <ac:chgData name="魏 星达" userId="ca17b13798aa44f7" providerId="LiveId" clId="{59A220D9-88DC-0E41-AF30-2AD0186F8E48}" dt="2021-10-12T12:45:49.233" v="1602" actId="478"/>
          <ac:grpSpMkLst>
            <pc:docMk/>
            <pc:sldMk cId="625605378" sldId="2534"/>
            <ac:grpSpMk id="24" creationId="{2F90786A-01A2-9140-AC4B-913001F686D6}"/>
          </ac:grpSpMkLst>
        </pc:grpChg>
        <pc:grpChg chg="add del mod">
          <ac:chgData name="魏 星达" userId="ca17b13798aa44f7" providerId="LiveId" clId="{59A220D9-88DC-0E41-AF30-2AD0186F8E48}" dt="2021-10-12T12:45:49.233" v="1602" actId="478"/>
          <ac:grpSpMkLst>
            <pc:docMk/>
            <pc:sldMk cId="625605378" sldId="2534"/>
            <ac:grpSpMk id="27" creationId="{F35A7FBA-20E2-F446-8979-EDB8327FFBCB}"/>
          </ac:grpSpMkLst>
        </pc:grpChg>
        <pc:grpChg chg="add del mod">
          <ac:chgData name="魏 星达" userId="ca17b13798aa44f7" providerId="LiveId" clId="{59A220D9-88DC-0E41-AF30-2AD0186F8E48}" dt="2021-10-12T12:45:49.233" v="1602" actId="478"/>
          <ac:grpSpMkLst>
            <pc:docMk/>
            <pc:sldMk cId="625605378" sldId="2534"/>
            <ac:grpSpMk id="30" creationId="{CD591492-64CF-D149-84CD-704C7D78C2B5}"/>
          </ac:grpSpMkLst>
        </pc:grpChg>
        <pc:grpChg chg="add del mod">
          <ac:chgData name="魏 星达" userId="ca17b13798aa44f7" providerId="LiveId" clId="{59A220D9-88DC-0E41-AF30-2AD0186F8E48}" dt="2021-10-12T12:45:49.233" v="1602" actId="478"/>
          <ac:grpSpMkLst>
            <pc:docMk/>
            <pc:sldMk cId="625605378" sldId="2534"/>
            <ac:grpSpMk id="38" creationId="{1EC2609F-F6CD-7D49-A129-6E34B58FF1B8}"/>
          </ac:grpSpMkLst>
        </pc:grpChg>
        <pc:grpChg chg="add mod">
          <ac:chgData name="魏 星达" userId="ca17b13798aa44f7" providerId="LiveId" clId="{59A220D9-88DC-0E41-AF30-2AD0186F8E48}" dt="2021-10-12T12:45:49.635" v="1603"/>
          <ac:grpSpMkLst>
            <pc:docMk/>
            <pc:sldMk cId="625605378" sldId="2534"/>
            <ac:grpSpMk id="40" creationId="{B59B02C1-FC1B-6842-894E-9602FBD11988}"/>
          </ac:grpSpMkLst>
        </pc:grpChg>
        <pc:grpChg chg="add mod">
          <ac:chgData name="魏 星达" userId="ca17b13798aa44f7" providerId="LiveId" clId="{59A220D9-88DC-0E41-AF30-2AD0186F8E48}" dt="2021-10-12T12:45:49.635" v="1603"/>
          <ac:grpSpMkLst>
            <pc:docMk/>
            <pc:sldMk cId="625605378" sldId="2534"/>
            <ac:grpSpMk id="43" creationId="{96EB57D9-389A-AE4D-8115-638C3135BAE3}"/>
          </ac:grpSpMkLst>
        </pc:grpChg>
        <pc:grpChg chg="add mod">
          <ac:chgData name="魏 星达" userId="ca17b13798aa44f7" providerId="LiveId" clId="{59A220D9-88DC-0E41-AF30-2AD0186F8E48}" dt="2021-10-12T12:45:49.635" v="1603"/>
          <ac:grpSpMkLst>
            <pc:docMk/>
            <pc:sldMk cId="625605378" sldId="2534"/>
            <ac:grpSpMk id="46" creationId="{81DE1D82-EFCB-144A-844F-3ACF92470DBA}"/>
          </ac:grpSpMkLst>
        </pc:grpChg>
        <pc:grpChg chg="add mod">
          <ac:chgData name="魏 星达" userId="ca17b13798aa44f7" providerId="LiveId" clId="{59A220D9-88DC-0E41-AF30-2AD0186F8E48}" dt="2021-10-12T12:45:49.635" v="1603"/>
          <ac:grpSpMkLst>
            <pc:docMk/>
            <pc:sldMk cId="625605378" sldId="2534"/>
            <ac:grpSpMk id="49" creationId="{243C1E33-3AE5-F24E-BF8C-6FF067F75BAF}"/>
          </ac:grpSpMkLst>
        </pc:grpChg>
        <pc:grpChg chg="add mod">
          <ac:chgData name="魏 星达" userId="ca17b13798aa44f7" providerId="LiveId" clId="{59A220D9-88DC-0E41-AF30-2AD0186F8E48}" dt="2021-10-12T12:45:49.635" v="1603"/>
          <ac:grpSpMkLst>
            <pc:docMk/>
            <pc:sldMk cId="625605378" sldId="2534"/>
            <ac:grpSpMk id="52" creationId="{E876BBA3-5A7E-104C-85C1-399C714E3B18}"/>
          </ac:grpSpMkLst>
        </pc:grpChg>
        <pc:grpChg chg="add mod">
          <ac:chgData name="魏 星达" userId="ca17b13798aa44f7" providerId="LiveId" clId="{59A220D9-88DC-0E41-AF30-2AD0186F8E48}" dt="2021-10-12T12:45:49.635" v="1603"/>
          <ac:grpSpMkLst>
            <pc:docMk/>
            <pc:sldMk cId="625605378" sldId="2534"/>
            <ac:grpSpMk id="55" creationId="{CF80C085-D6CE-0846-B3B1-39741A91FB89}"/>
          </ac:grpSpMkLst>
        </pc:grpChg>
        <pc:grpChg chg="add mod">
          <ac:chgData name="魏 星达" userId="ca17b13798aa44f7" providerId="LiveId" clId="{59A220D9-88DC-0E41-AF30-2AD0186F8E48}" dt="2021-10-12T12:45:49.635" v="1603"/>
          <ac:grpSpMkLst>
            <pc:docMk/>
            <pc:sldMk cId="625605378" sldId="2534"/>
            <ac:grpSpMk id="58" creationId="{89AD4EC2-52BE-AE48-AC45-64FECDBB90DB}"/>
          </ac:grpSpMkLst>
        </pc:grpChg>
        <pc:grpChg chg="add mod">
          <ac:chgData name="魏 星达" userId="ca17b13798aa44f7" providerId="LiveId" clId="{59A220D9-88DC-0E41-AF30-2AD0186F8E48}" dt="2021-10-12T12:45:49.635" v="1603"/>
          <ac:grpSpMkLst>
            <pc:docMk/>
            <pc:sldMk cId="625605378" sldId="2534"/>
            <ac:grpSpMk id="61" creationId="{91F5F517-FFBB-A141-8408-764D78A5255F}"/>
          </ac:grpSpMkLst>
        </pc:grpChg>
        <pc:grpChg chg="add mod">
          <ac:chgData name="魏 星达" userId="ca17b13798aa44f7" providerId="LiveId" clId="{59A220D9-88DC-0E41-AF30-2AD0186F8E48}" dt="2021-10-12T12:45:49.635" v="1603"/>
          <ac:grpSpMkLst>
            <pc:docMk/>
            <pc:sldMk cId="625605378" sldId="2534"/>
            <ac:grpSpMk id="66" creationId="{C2EEDCCF-9A7B-6A47-9A34-43EED6338C84}"/>
          </ac:grpSpMkLst>
        </pc:grpChg>
        <pc:picChg chg="add del mod">
          <ac:chgData name="魏 星达" userId="ca17b13798aa44f7" providerId="LiveId" clId="{59A220D9-88DC-0E41-AF30-2AD0186F8E48}" dt="2021-10-12T10:24:37.726" v="486" actId="478"/>
          <ac:picMkLst>
            <pc:docMk/>
            <pc:sldMk cId="625605378" sldId="2534"/>
            <ac:picMk id="8" creationId="{E614C33C-4A74-C64E-9021-3F27AFCFF90D}"/>
          </ac:picMkLst>
        </pc:picChg>
      </pc:sldChg>
      <pc:sldChg chg="new del">
        <pc:chgData name="魏 星达" userId="ca17b13798aa44f7" providerId="LiveId" clId="{59A220D9-88DC-0E41-AF30-2AD0186F8E48}" dt="2021-10-12T09:19:12.332" v="16" actId="2696"/>
        <pc:sldMkLst>
          <pc:docMk/>
          <pc:sldMk cId="305106363" sldId="2535"/>
        </pc:sldMkLst>
      </pc:sldChg>
      <pc:sldChg chg="modSp add mod">
        <pc:chgData name="魏 星达" userId="ca17b13798aa44f7" providerId="LiveId" clId="{59A220D9-88DC-0E41-AF30-2AD0186F8E48}" dt="2021-10-12T09:22:17.440" v="65" actId="20577"/>
        <pc:sldMkLst>
          <pc:docMk/>
          <pc:sldMk cId="1995700344" sldId="2536"/>
        </pc:sldMkLst>
        <pc:spChg chg="mod">
          <ac:chgData name="魏 星达" userId="ca17b13798aa44f7" providerId="LiveId" clId="{59A220D9-88DC-0E41-AF30-2AD0186F8E48}" dt="2021-10-12T09:22:17.440" v="65" actId="20577"/>
          <ac:spMkLst>
            <pc:docMk/>
            <pc:sldMk cId="1995700344" sldId="2536"/>
            <ac:spMk id="2" creationId="{98B0614F-6D5C-AF44-95A5-2EE5FFFCF77C}"/>
          </ac:spMkLst>
        </pc:spChg>
      </pc:sldChg>
      <pc:sldChg chg="modSp add">
        <pc:chgData name="魏 星达" userId="ca17b13798aa44f7" providerId="LiveId" clId="{59A220D9-88DC-0E41-AF30-2AD0186F8E48}" dt="2021-10-12T09:22:21.336" v="66"/>
        <pc:sldMkLst>
          <pc:docMk/>
          <pc:sldMk cId="3240125202" sldId="2537"/>
        </pc:sldMkLst>
        <pc:spChg chg="mod">
          <ac:chgData name="魏 星达" userId="ca17b13798aa44f7" providerId="LiveId" clId="{59A220D9-88DC-0E41-AF30-2AD0186F8E48}" dt="2021-10-12T09:22:21.336" v="66"/>
          <ac:spMkLst>
            <pc:docMk/>
            <pc:sldMk cId="3240125202" sldId="2537"/>
            <ac:spMk id="2" creationId="{7662D237-E225-4B40-A075-2F12808101F2}"/>
          </ac:spMkLst>
        </pc:spChg>
      </pc:sldChg>
      <pc:sldChg chg="modSp add">
        <pc:chgData name="魏 星达" userId="ca17b13798aa44f7" providerId="LiveId" clId="{59A220D9-88DC-0E41-AF30-2AD0186F8E48}" dt="2021-10-12T09:22:23.485" v="67"/>
        <pc:sldMkLst>
          <pc:docMk/>
          <pc:sldMk cId="1266693355" sldId="2538"/>
        </pc:sldMkLst>
        <pc:spChg chg="mod">
          <ac:chgData name="魏 星达" userId="ca17b13798aa44f7" providerId="LiveId" clId="{59A220D9-88DC-0E41-AF30-2AD0186F8E48}" dt="2021-10-12T09:22:23.485" v="67"/>
          <ac:spMkLst>
            <pc:docMk/>
            <pc:sldMk cId="1266693355" sldId="2538"/>
            <ac:spMk id="2" creationId="{8D5FB15B-E907-2046-8AE8-6A8060E5E598}"/>
          </ac:spMkLst>
        </pc:spChg>
      </pc:sldChg>
      <pc:sldChg chg="modSp add">
        <pc:chgData name="魏 星达" userId="ca17b13798aa44f7" providerId="LiveId" clId="{59A220D9-88DC-0E41-AF30-2AD0186F8E48}" dt="2021-10-12T09:22:26.611" v="68"/>
        <pc:sldMkLst>
          <pc:docMk/>
          <pc:sldMk cId="2750308358" sldId="2539"/>
        </pc:sldMkLst>
        <pc:spChg chg="mod">
          <ac:chgData name="魏 星达" userId="ca17b13798aa44f7" providerId="LiveId" clId="{59A220D9-88DC-0E41-AF30-2AD0186F8E48}" dt="2021-10-12T09:22:26.611" v="68"/>
          <ac:spMkLst>
            <pc:docMk/>
            <pc:sldMk cId="2750308358" sldId="2539"/>
            <ac:spMk id="2" creationId="{9A4236FC-D2D5-524C-91D4-45988F0ABD88}"/>
          </ac:spMkLst>
        </pc:spChg>
      </pc:sldChg>
      <pc:sldChg chg="addSp modSp new mod">
        <pc:chgData name="魏 星达" userId="ca17b13798aa44f7" providerId="LiveId" clId="{59A220D9-88DC-0E41-AF30-2AD0186F8E48}" dt="2021-10-12T10:11:59.750" v="464" actId="1038"/>
        <pc:sldMkLst>
          <pc:docMk/>
          <pc:sldMk cId="970333393" sldId="2540"/>
        </pc:sldMkLst>
        <pc:spChg chg="mod">
          <ac:chgData name="魏 星达" userId="ca17b13798aa44f7" providerId="LiveId" clId="{59A220D9-88DC-0E41-AF30-2AD0186F8E48}" dt="2021-10-12T10:08:52.732" v="324" actId="20577"/>
          <ac:spMkLst>
            <pc:docMk/>
            <pc:sldMk cId="970333393" sldId="2540"/>
            <ac:spMk id="2" creationId="{7FA74D38-BAFD-4047-9C68-9836719F3A33}"/>
          </ac:spMkLst>
        </pc:spChg>
        <pc:spChg chg="mod">
          <ac:chgData name="魏 星达" userId="ca17b13798aa44f7" providerId="LiveId" clId="{59A220D9-88DC-0E41-AF30-2AD0186F8E48}" dt="2021-10-12T10:09:09.258" v="409" actId="20577"/>
          <ac:spMkLst>
            <pc:docMk/>
            <pc:sldMk cId="970333393" sldId="2540"/>
            <ac:spMk id="3" creationId="{3570C26C-A5DB-F241-AE9F-2BBDCFCCCE93}"/>
          </ac:spMkLst>
        </pc:spChg>
        <pc:spChg chg="add mod">
          <ac:chgData name="魏 星达" userId="ca17b13798aa44f7" providerId="LiveId" clId="{59A220D9-88DC-0E41-AF30-2AD0186F8E48}" dt="2021-10-12T10:11:19.294" v="428" actId="1076"/>
          <ac:spMkLst>
            <pc:docMk/>
            <pc:sldMk cId="970333393" sldId="2540"/>
            <ac:spMk id="6" creationId="{3AA04B3D-9BB7-D14E-B343-A3BADAFEC185}"/>
          </ac:spMkLst>
        </pc:spChg>
        <pc:spChg chg="add mod">
          <ac:chgData name="魏 星达" userId="ca17b13798aa44f7" providerId="LiveId" clId="{59A220D9-88DC-0E41-AF30-2AD0186F8E48}" dt="2021-10-12T10:11:59.750" v="464" actId="1038"/>
          <ac:spMkLst>
            <pc:docMk/>
            <pc:sldMk cId="970333393" sldId="2540"/>
            <ac:spMk id="8" creationId="{819A1EE1-030E-804A-B675-D99A9D9CBECA}"/>
          </ac:spMkLst>
        </pc:spChg>
        <pc:picChg chg="add mod">
          <ac:chgData name="魏 星达" userId="ca17b13798aa44f7" providerId="LiveId" clId="{59A220D9-88DC-0E41-AF30-2AD0186F8E48}" dt="2021-10-12T10:09:32.116" v="411" actId="1076"/>
          <ac:picMkLst>
            <pc:docMk/>
            <pc:sldMk cId="970333393" sldId="2540"/>
            <ac:picMk id="5" creationId="{35B6373F-70D9-1948-B24A-2800D617E79C}"/>
          </ac:picMkLst>
        </pc:picChg>
      </pc:sldChg>
      <pc:sldChg chg="addSp delSp modSp add mod">
        <pc:chgData name="魏 星达" userId="ca17b13798aa44f7" providerId="LiveId" clId="{59A220D9-88DC-0E41-AF30-2AD0186F8E48}" dt="2021-10-12T12:45:44.807" v="1601" actId="14100"/>
        <pc:sldMkLst>
          <pc:docMk/>
          <pc:sldMk cId="3152033993" sldId="2541"/>
        </pc:sldMkLst>
        <pc:spChg chg="mod">
          <ac:chgData name="魏 星达" userId="ca17b13798aa44f7" providerId="LiveId" clId="{59A220D9-88DC-0E41-AF30-2AD0186F8E48}" dt="2021-10-12T12:45:44.807" v="1601" actId="14100"/>
          <ac:spMkLst>
            <pc:docMk/>
            <pc:sldMk cId="3152033993" sldId="2541"/>
            <ac:spMk id="3" creationId="{BF4B7FD6-F67A-F64F-8142-19C0B9D3029A}"/>
          </ac:spMkLst>
        </pc:spChg>
        <pc:spChg chg="mod">
          <ac:chgData name="魏 星达" userId="ca17b13798aa44f7" providerId="LiveId" clId="{59A220D9-88DC-0E41-AF30-2AD0186F8E48}" dt="2021-10-12T10:34:12.475" v="636" actId="20577"/>
          <ac:spMkLst>
            <pc:docMk/>
            <pc:sldMk cId="3152033993" sldId="2541"/>
            <ac:spMk id="6" creationId="{709D6F73-044D-5C41-9853-E7EC36E2AC2F}"/>
          </ac:spMkLst>
        </pc:spChg>
        <pc:spChg chg="add del mod">
          <ac:chgData name="魏 星达" userId="ca17b13798aa44f7" providerId="LiveId" clId="{59A220D9-88DC-0E41-AF30-2AD0186F8E48}" dt="2021-10-12T10:34:44.677" v="652"/>
          <ac:spMkLst>
            <pc:docMk/>
            <pc:sldMk cId="3152033993" sldId="2541"/>
            <ac:spMk id="8" creationId="{64E52501-34E4-314A-A3EC-25A34C386B8D}"/>
          </ac:spMkLst>
        </pc:spChg>
        <pc:spChg chg="mod">
          <ac:chgData name="魏 星达" userId="ca17b13798aa44f7" providerId="LiveId" clId="{59A220D9-88DC-0E41-AF30-2AD0186F8E48}" dt="2021-10-12T10:34:14.380" v="637" actId="20577"/>
          <ac:spMkLst>
            <pc:docMk/>
            <pc:sldMk cId="3152033993" sldId="2541"/>
            <ac:spMk id="11" creationId="{437773ED-778D-5A47-84CC-8779DBDDBEB3}"/>
          </ac:spMkLst>
        </pc:spChg>
        <pc:spChg chg="mod">
          <ac:chgData name="魏 星达" userId="ca17b13798aa44f7" providerId="LiveId" clId="{59A220D9-88DC-0E41-AF30-2AD0186F8E48}" dt="2021-10-12T10:34:15.973" v="638" actId="20577"/>
          <ac:spMkLst>
            <pc:docMk/>
            <pc:sldMk cId="3152033993" sldId="2541"/>
            <ac:spMk id="14" creationId="{8D1AFC4D-7E0C-2D46-97F4-314A80B7CABB}"/>
          </ac:spMkLst>
        </pc:spChg>
        <pc:spChg chg="mod">
          <ac:chgData name="魏 星达" userId="ca17b13798aa44f7" providerId="LiveId" clId="{59A220D9-88DC-0E41-AF30-2AD0186F8E48}" dt="2021-10-12T10:34:17.303" v="639" actId="20577"/>
          <ac:spMkLst>
            <pc:docMk/>
            <pc:sldMk cId="3152033993" sldId="2541"/>
            <ac:spMk id="17" creationId="{EC74FD46-0E0C-7D41-8916-DD2F62F4D91F}"/>
          </ac:spMkLst>
        </pc:spChg>
        <pc:spChg chg="mod">
          <ac:chgData name="魏 星达" userId="ca17b13798aa44f7" providerId="LiveId" clId="{59A220D9-88DC-0E41-AF30-2AD0186F8E48}" dt="2021-10-12T10:34:19.357" v="640" actId="20577"/>
          <ac:spMkLst>
            <pc:docMk/>
            <pc:sldMk cId="3152033993" sldId="2541"/>
            <ac:spMk id="23" creationId="{219D29FE-A379-BE46-B70F-F2CCA48F0AB1}"/>
          </ac:spMkLst>
        </pc:spChg>
        <pc:spChg chg="mod">
          <ac:chgData name="魏 星达" userId="ca17b13798aa44f7" providerId="LiveId" clId="{59A220D9-88DC-0E41-AF30-2AD0186F8E48}" dt="2021-10-12T10:34:22.309" v="641" actId="20577"/>
          <ac:spMkLst>
            <pc:docMk/>
            <pc:sldMk cId="3152033993" sldId="2541"/>
            <ac:spMk id="26" creationId="{90D17132-7F75-1245-8BBF-2553863AB76B}"/>
          </ac:spMkLst>
        </pc:spChg>
        <pc:spChg chg="mod">
          <ac:chgData name="魏 星达" userId="ca17b13798aa44f7" providerId="LiveId" clId="{59A220D9-88DC-0E41-AF30-2AD0186F8E48}" dt="2021-10-12T10:34:24.897" v="642" actId="20577"/>
          <ac:spMkLst>
            <pc:docMk/>
            <pc:sldMk cId="3152033993" sldId="2541"/>
            <ac:spMk id="29" creationId="{4A8499BD-649A-E04B-9738-F88C3EA7704D}"/>
          </ac:spMkLst>
        </pc:spChg>
        <pc:spChg chg="mod">
          <ac:chgData name="魏 星达" userId="ca17b13798aa44f7" providerId="LiveId" clId="{59A220D9-88DC-0E41-AF30-2AD0186F8E48}" dt="2021-10-12T10:34:27.751" v="645" actId="20577"/>
          <ac:spMkLst>
            <pc:docMk/>
            <pc:sldMk cId="3152033993" sldId="2541"/>
            <ac:spMk id="32" creationId="{EE3E65A6-D9DC-4B45-B6E0-370C690FFC24}"/>
          </ac:spMkLst>
        </pc:spChg>
        <pc:spChg chg="add mod">
          <ac:chgData name="魏 星达" userId="ca17b13798aa44f7" providerId="LiveId" clId="{59A220D9-88DC-0E41-AF30-2AD0186F8E48}" dt="2021-10-12T10:34:42.342" v="650" actId="20577"/>
          <ac:spMkLst>
            <pc:docMk/>
            <pc:sldMk cId="3152033993" sldId="2541"/>
            <ac:spMk id="40" creationId="{C46A5C7F-6CD4-D245-B1F4-1349C14EC455}"/>
          </ac:spMkLst>
        </pc:spChg>
        <pc:spChg chg="add mod">
          <ac:chgData name="魏 星达" userId="ca17b13798aa44f7" providerId="LiveId" clId="{59A220D9-88DC-0E41-AF30-2AD0186F8E48}" dt="2021-10-12T12:04:29.073" v="1341" actId="20577"/>
          <ac:spMkLst>
            <pc:docMk/>
            <pc:sldMk cId="3152033993" sldId="2541"/>
            <ac:spMk id="41" creationId="{5E9091F7-7C13-5141-952A-54296782BBDB}"/>
          </ac:spMkLst>
        </pc:spChg>
      </pc:sldChg>
      <pc:sldChg chg="addSp modSp add mod">
        <pc:chgData name="魏 星达" userId="ca17b13798aa44f7" providerId="LiveId" clId="{59A220D9-88DC-0E41-AF30-2AD0186F8E48}" dt="2021-10-12T12:04:36.865" v="1342"/>
        <pc:sldMkLst>
          <pc:docMk/>
          <pc:sldMk cId="1933596080" sldId="2542"/>
        </pc:sldMkLst>
        <pc:spChg chg="mod">
          <ac:chgData name="魏 星达" userId="ca17b13798aa44f7" providerId="LiveId" clId="{59A220D9-88DC-0E41-AF30-2AD0186F8E48}" dt="2021-10-12T10:46:11.903" v="828" actId="5793"/>
          <ac:spMkLst>
            <pc:docMk/>
            <pc:sldMk cId="1933596080" sldId="2542"/>
            <ac:spMk id="3" creationId="{BF4B7FD6-F67A-F64F-8142-19C0B9D3029A}"/>
          </ac:spMkLst>
        </pc:spChg>
        <pc:spChg chg="add mod">
          <ac:chgData name="魏 星达" userId="ca17b13798aa44f7" providerId="LiveId" clId="{59A220D9-88DC-0E41-AF30-2AD0186F8E48}" dt="2021-10-12T12:04:36.865" v="1342"/>
          <ac:spMkLst>
            <pc:docMk/>
            <pc:sldMk cId="1933596080" sldId="2542"/>
            <ac:spMk id="41" creationId="{319062D5-FFE9-804D-934C-B3FFEAA4C3D5}"/>
          </ac:spMkLst>
        </pc:spChg>
      </pc:sldChg>
      <pc:sldChg chg="addSp delSp modSp add mod">
        <pc:chgData name="魏 星达" userId="ca17b13798aa44f7" providerId="LiveId" clId="{59A220D9-88DC-0E41-AF30-2AD0186F8E48}" dt="2021-10-12T12:04:37.454" v="1343"/>
        <pc:sldMkLst>
          <pc:docMk/>
          <pc:sldMk cId="3246339519" sldId="2543"/>
        </pc:sldMkLst>
        <pc:spChg chg="mod">
          <ac:chgData name="魏 星达" userId="ca17b13798aa44f7" providerId="LiveId" clId="{59A220D9-88DC-0E41-AF30-2AD0186F8E48}" dt="2021-10-12T10:49:18.557" v="965" actId="14"/>
          <ac:spMkLst>
            <pc:docMk/>
            <pc:sldMk cId="3246339519" sldId="2543"/>
            <ac:spMk id="3" creationId="{BF4B7FD6-F67A-F64F-8142-19C0B9D3029A}"/>
          </ac:spMkLst>
        </pc:spChg>
        <pc:spChg chg="mod topLvl">
          <ac:chgData name="魏 星达" userId="ca17b13798aa44f7" providerId="LiveId" clId="{59A220D9-88DC-0E41-AF30-2AD0186F8E48}" dt="2021-10-12T10:47:13.765" v="911" actId="207"/>
          <ac:spMkLst>
            <pc:docMk/>
            <pc:sldMk cId="3246339519" sldId="2543"/>
            <ac:spMk id="13" creationId="{938BB81D-BA8A-0745-AE76-DF7BDAE5AC9C}"/>
          </ac:spMkLst>
        </pc:spChg>
        <pc:spChg chg="mod topLvl">
          <ac:chgData name="魏 星达" userId="ca17b13798aa44f7" providerId="LiveId" clId="{59A220D9-88DC-0E41-AF30-2AD0186F8E48}" dt="2021-10-12T10:47:07.349" v="909" actId="165"/>
          <ac:spMkLst>
            <pc:docMk/>
            <pc:sldMk cId="3246339519" sldId="2543"/>
            <ac:spMk id="14" creationId="{8D1AFC4D-7E0C-2D46-97F4-314A80B7CABB}"/>
          </ac:spMkLst>
        </pc:spChg>
        <pc:spChg chg="add mod">
          <ac:chgData name="魏 星达" userId="ca17b13798aa44f7" providerId="LiveId" clId="{59A220D9-88DC-0E41-AF30-2AD0186F8E48}" dt="2021-10-12T10:47:53.918" v="920" actId="1076"/>
          <ac:spMkLst>
            <pc:docMk/>
            <pc:sldMk cId="3246339519" sldId="2543"/>
            <ac:spMk id="41" creationId="{3A76AF2C-32B8-E149-A3AC-C238DC5BF7F7}"/>
          </ac:spMkLst>
        </pc:spChg>
        <pc:spChg chg="add mod">
          <ac:chgData name="魏 星达" userId="ca17b13798aa44f7" providerId="LiveId" clId="{59A220D9-88DC-0E41-AF30-2AD0186F8E48}" dt="2021-10-12T12:04:37.454" v="1343"/>
          <ac:spMkLst>
            <pc:docMk/>
            <pc:sldMk cId="3246339519" sldId="2543"/>
            <ac:spMk id="42" creationId="{414F87D3-5B4A-4F4B-A930-2F68AAF91E4E}"/>
          </ac:spMkLst>
        </pc:spChg>
        <pc:grpChg chg="del mod">
          <ac:chgData name="魏 星达" userId="ca17b13798aa44f7" providerId="LiveId" clId="{59A220D9-88DC-0E41-AF30-2AD0186F8E48}" dt="2021-10-12T10:47:07.349" v="909" actId="165"/>
          <ac:grpSpMkLst>
            <pc:docMk/>
            <pc:sldMk cId="3246339519" sldId="2543"/>
            <ac:grpSpMk id="12" creationId="{F30B502B-E034-FD4E-AF4D-FB3B799FB0E8}"/>
          </ac:grpSpMkLst>
        </pc:grpChg>
      </pc:sldChg>
      <pc:sldChg chg="addSp delSp modSp add mod">
        <pc:chgData name="魏 星达" userId="ca17b13798aa44f7" providerId="LiveId" clId="{59A220D9-88DC-0E41-AF30-2AD0186F8E48}" dt="2021-10-12T12:04:39.658" v="1344"/>
        <pc:sldMkLst>
          <pc:docMk/>
          <pc:sldMk cId="1250183189" sldId="2544"/>
        </pc:sldMkLst>
        <pc:spChg chg="mod">
          <ac:chgData name="魏 星达" userId="ca17b13798aa44f7" providerId="LiveId" clId="{59A220D9-88DC-0E41-AF30-2AD0186F8E48}" dt="2021-10-12T10:49:12.308" v="964" actId="14"/>
          <ac:spMkLst>
            <pc:docMk/>
            <pc:sldMk cId="1250183189" sldId="2544"/>
            <ac:spMk id="3" creationId="{BF4B7FD6-F67A-F64F-8142-19C0B9D3029A}"/>
          </ac:spMkLst>
        </pc:spChg>
        <pc:spChg chg="mod">
          <ac:chgData name="魏 星达" userId="ca17b13798aa44f7" providerId="LiveId" clId="{59A220D9-88DC-0E41-AF30-2AD0186F8E48}" dt="2021-10-12T10:47:59.566" v="921" actId="207"/>
          <ac:spMkLst>
            <pc:docMk/>
            <pc:sldMk cId="1250183189" sldId="2544"/>
            <ac:spMk id="13" creationId="{938BB81D-BA8A-0745-AE76-DF7BDAE5AC9C}"/>
          </ac:spMkLst>
        </pc:spChg>
        <pc:spChg chg="mod topLvl">
          <ac:chgData name="魏 星达" userId="ca17b13798aa44f7" providerId="LiveId" clId="{59A220D9-88DC-0E41-AF30-2AD0186F8E48}" dt="2021-10-12T10:48:20.479" v="926" actId="207"/>
          <ac:spMkLst>
            <pc:docMk/>
            <pc:sldMk cId="1250183189" sldId="2544"/>
            <ac:spMk id="25" creationId="{BC3D4977-0412-5044-B4AC-8B8868269B34}"/>
          </ac:spMkLst>
        </pc:spChg>
        <pc:spChg chg="mod topLvl">
          <ac:chgData name="魏 星达" userId="ca17b13798aa44f7" providerId="LiveId" clId="{59A220D9-88DC-0E41-AF30-2AD0186F8E48}" dt="2021-10-12T10:48:13.551" v="924" actId="165"/>
          <ac:spMkLst>
            <pc:docMk/>
            <pc:sldMk cId="1250183189" sldId="2544"/>
            <ac:spMk id="26" creationId="{90D17132-7F75-1245-8BBF-2553863AB76B}"/>
          </ac:spMkLst>
        </pc:spChg>
        <pc:spChg chg="mod">
          <ac:chgData name="魏 星达" userId="ca17b13798aa44f7" providerId="LiveId" clId="{59A220D9-88DC-0E41-AF30-2AD0186F8E48}" dt="2021-10-12T10:48:26.468" v="928" actId="113"/>
          <ac:spMkLst>
            <pc:docMk/>
            <pc:sldMk cId="1250183189" sldId="2544"/>
            <ac:spMk id="40" creationId="{C46A5C7F-6CD4-D245-B1F4-1349C14EC455}"/>
          </ac:spMkLst>
        </pc:spChg>
        <pc:spChg chg="mod">
          <ac:chgData name="魏 星达" userId="ca17b13798aa44f7" providerId="LiveId" clId="{59A220D9-88DC-0E41-AF30-2AD0186F8E48}" dt="2021-10-12T10:49:29.550" v="966"/>
          <ac:spMkLst>
            <pc:docMk/>
            <pc:sldMk cId="1250183189" sldId="2544"/>
            <ac:spMk id="42" creationId="{4D5512B3-34AD-3C49-80FD-BD3CAB4B0A79}"/>
          </ac:spMkLst>
        </pc:spChg>
        <pc:spChg chg="mod">
          <ac:chgData name="魏 星达" userId="ca17b13798aa44f7" providerId="LiveId" clId="{59A220D9-88DC-0E41-AF30-2AD0186F8E48}" dt="2021-10-12T10:49:29.550" v="966"/>
          <ac:spMkLst>
            <pc:docMk/>
            <pc:sldMk cId="1250183189" sldId="2544"/>
            <ac:spMk id="43" creationId="{E1CA3794-D10C-9043-9437-F5AB29C398A5}"/>
          </ac:spMkLst>
        </pc:spChg>
        <pc:spChg chg="add del mod">
          <ac:chgData name="魏 星达" userId="ca17b13798aa44f7" providerId="LiveId" clId="{59A220D9-88DC-0E41-AF30-2AD0186F8E48}" dt="2021-10-12T10:49:36.193" v="969"/>
          <ac:spMkLst>
            <pc:docMk/>
            <pc:sldMk cId="1250183189" sldId="2544"/>
            <ac:spMk id="44" creationId="{AC0A7416-D3CB-BB4D-BD7A-0F4E6689A257}"/>
          </ac:spMkLst>
        </pc:spChg>
        <pc:spChg chg="add mod">
          <ac:chgData name="魏 星达" userId="ca17b13798aa44f7" providerId="LiveId" clId="{59A220D9-88DC-0E41-AF30-2AD0186F8E48}" dt="2021-10-12T12:04:39.658" v="1344"/>
          <ac:spMkLst>
            <pc:docMk/>
            <pc:sldMk cId="1250183189" sldId="2544"/>
            <ac:spMk id="45" creationId="{AD2485D3-4CE0-B744-9E25-F10EDF644F9B}"/>
          </ac:spMkLst>
        </pc:spChg>
        <pc:grpChg chg="del mod">
          <ac:chgData name="魏 星达" userId="ca17b13798aa44f7" providerId="LiveId" clId="{59A220D9-88DC-0E41-AF30-2AD0186F8E48}" dt="2021-10-12T10:48:13.551" v="924" actId="165"/>
          <ac:grpSpMkLst>
            <pc:docMk/>
            <pc:sldMk cId="1250183189" sldId="2544"/>
            <ac:grpSpMk id="24" creationId="{2F90786A-01A2-9140-AC4B-913001F686D6}"/>
          </ac:grpSpMkLst>
        </pc:grpChg>
        <pc:grpChg chg="add del mod">
          <ac:chgData name="魏 星达" userId="ca17b13798aa44f7" providerId="LiveId" clId="{59A220D9-88DC-0E41-AF30-2AD0186F8E48}" dt="2021-10-12T10:49:36.193" v="969"/>
          <ac:grpSpMkLst>
            <pc:docMk/>
            <pc:sldMk cId="1250183189" sldId="2544"/>
            <ac:grpSpMk id="41" creationId="{623D8FD0-1DBA-3E4E-8B11-6F09EAED7229}"/>
          </ac:grpSpMkLst>
        </pc:grpChg>
      </pc:sldChg>
      <pc:sldChg chg="new del">
        <pc:chgData name="魏 星达" userId="ca17b13798aa44f7" providerId="LiveId" clId="{59A220D9-88DC-0E41-AF30-2AD0186F8E48}" dt="2021-10-12T10:49:58.554" v="972" actId="2696"/>
        <pc:sldMkLst>
          <pc:docMk/>
          <pc:sldMk cId="1107938268" sldId="2545"/>
        </pc:sldMkLst>
      </pc:sldChg>
      <pc:sldChg chg="addSp modSp add mod modAnim">
        <pc:chgData name="魏 星达" userId="ca17b13798aa44f7" providerId="LiveId" clId="{59A220D9-88DC-0E41-AF30-2AD0186F8E48}" dt="2021-10-12T12:04:41.285" v="1345"/>
        <pc:sldMkLst>
          <pc:docMk/>
          <pc:sldMk cId="2058469053" sldId="2546"/>
        </pc:sldMkLst>
        <pc:spChg chg="mod">
          <ac:chgData name="魏 星达" userId="ca17b13798aa44f7" providerId="LiveId" clId="{59A220D9-88DC-0E41-AF30-2AD0186F8E48}" dt="2021-10-12T10:50:29.259" v="1049" actId="2711"/>
          <ac:spMkLst>
            <pc:docMk/>
            <pc:sldMk cId="2058469053" sldId="2546"/>
            <ac:spMk id="3" creationId="{BF4B7FD6-F67A-F64F-8142-19C0B9D3029A}"/>
          </ac:spMkLst>
        </pc:spChg>
        <pc:spChg chg="add mod">
          <ac:chgData name="魏 星达" userId="ca17b13798aa44f7" providerId="LiveId" clId="{59A220D9-88DC-0E41-AF30-2AD0186F8E48}" dt="2021-10-12T10:50:53.561" v="1069" actId="20577"/>
          <ac:spMkLst>
            <pc:docMk/>
            <pc:sldMk cId="2058469053" sldId="2546"/>
            <ac:spMk id="41" creationId="{6751B1D0-AF2F-1844-839F-F977D5726268}"/>
          </ac:spMkLst>
        </pc:spChg>
        <pc:spChg chg="add mod">
          <ac:chgData name="魏 星达" userId="ca17b13798aa44f7" providerId="LiveId" clId="{59A220D9-88DC-0E41-AF30-2AD0186F8E48}" dt="2021-10-12T12:04:41.285" v="1345"/>
          <ac:spMkLst>
            <pc:docMk/>
            <pc:sldMk cId="2058469053" sldId="2546"/>
            <ac:spMk id="42" creationId="{D8A79DEB-F011-6747-A876-6A86A99E2A47}"/>
          </ac:spMkLst>
        </pc:spChg>
      </pc:sldChg>
      <pc:sldChg chg="addSp delSp modSp add mod delAnim">
        <pc:chgData name="魏 星达" userId="ca17b13798aa44f7" providerId="LiveId" clId="{59A220D9-88DC-0E41-AF30-2AD0186F8E48}" dt="2021-10-12T12:04:43.922" v="1346"/>
        <pc:sldMkLst>
          <pc:docMk/>
          <pc:sldMk cId="1275143074" sldId="2547"/>
        </pc:sldMkLst>
        <pc:spChg chg="mod">
          <ac:chgData name="魏 星达" userId="ca17b13798aa44f7" providerId="LiveId" clId="{59A220D9-88DC-0E41-AF30-2AD0186F8E48}" dt="2021-10-12T11:50:39.387" v="1188" actId="14100"/>
          <ac:spMkLst>
            <pc:docMk/>
            <pc:sldMk cId="1275143074" sldId="2547"/>
            <ac:spMk id="3" creationId="{BF4B7FD6-F67A-F64F-8142-19C0B9D3029A}"/>
          </ac:spMkLst>
        </pc:spChg>
        <pc:spChg chg="del">
          <ac:chgData name="魏 星达" userId="ca17b13798aa44f7" providerId="LiveId" clId="{59A220D9-88DC-0E41-AF30-2AD0186F8E48}" dt="2021-10-12T11:49:12.718" v="1072" actId="478"/>
          <ac:spMkLst>
            <pc:docMk/>
            <pc:sldMk cId="1275143074" sldId="2547"/>
            <ac:spMk id="41" creationId="{6751B1D0-AF2F-1844-839F-F977D5726268}"/>
          </ac:spMkLst>
        </pc:spChg>
        <pc:spChg chg="add mod">
          <ac:chgData name="魏 星达" userId="ca17b13798aa44f7" providerId="LiveId" clId="{59A220D9-88DC-0E41-AF30-2AD0186F8E48}" dt="2021-10-12T12:04:43.922" v="1346"/>
          <ac:spMkLst>
            <pc:docMk/>
            <pc:sldMk cId="1275143074" sldId="2547"/>
            <ac:spMk id="42" creationId="{00E57EE8-547F-8546-A9D0-3C51149BC2D8}"/>
          </ac:spMkLst>
        </pc:spChg>
      </pc:sldChg>
      <pc:sldChg chg="addSp modSp add mod">
        <pc:chgData name="魏 星达" userId="ca17b13798aa44f7" providerId="LiveId" clId="{59A220D9-88DC-0E41-AF30-2AD0186F8E48}" dt="2021-10-12T12:04:46.042" v="1347"/>
        <pc:sldMkLst>
          <pc:docMk/>
          <pc:sldMk cId="3816008232" sldId="2548"/>
        </pc:sldMkLst>
        <pc:spChg chg="mod">
          <ac:chgData name="魏 星达" userId="ca17b13798aa44f7" providerId="LiveId" clId="{59A220D9-88DC-0E41-AF30-2AD0186F8E48}" dt="2021-10-12T11:52:09.059" v="1243" actId="207"/>
          <ac:spMkLst>
            <pc:docMk/>
            <pc:sldMk cId="3816008232" sldId="2548"/>
            <ac:spMk id="3" creationId="{BF4B7FD6-F67A-F64F-8142-19C0B9D3029A}"/>
          </ac:spMkLst>
        </pc:spChg>
        <pc:spChg chg="add mod">
          <ac:chgData name="魏 星达" userId="ca17b13798aa44f7" providerId="LiveId" clId="{59A220D9-88DC-0E41-AF30-2AD0186F8E48}" dt="2021-10-12T12:04:46.042" v="1347"/>
          <ac:spMkLst>
            <pc:docMk/>
            <pc:sldMk cId="3816008232" sldId="2548"/>
            <ac:spMk id="41" creationId="{FCD12567-E8E5-D64D-ACD5-8D2D5B41B017}"/>
          </ac:spMkLst>
        </pc:spChg>
      </pc:sldChg>
      <pc:sldChg chg="addSp modSp add mod modAnim">
        <pc:chgData name="魏 星达" userId="ca17b13798aa44f7" providerId="LiveId" clId="{59A220D9-88DC-0E41-AF30-2AD0186F8E48}" dt="2021-10-12T12:04:50.619" v="1348"/>
        <pc:sldMkLst>
          <pc:docMk/>
          <pc:sldMk cId="2019729450" sldId="2549"/>
        </pc:sldMkLst>
        <pc:spChg chg="mod">
          <ac:chgData name="魏 星达" userId="ca17b13798aa44f7" providerId="LiveId" clId="{59A220D9-88DC-0E41-AF30-2AD0186F8E48}" dt="2021-10-12T11:52:20.009" v="1245" actId="207"/>
          <ac:spMkLst>
            <pc:docMk/>
            <pc:sldMk cId="2019729450" sldId="2549"/>
            <ac:spMk id="3" creationId="{BF4B7FD6-F67A-F64F-8142-19C0B9D3029A}"/>
          </ac:spMkLst>
        </pc:spChg>
        <pc:spChg chg="mod">
          <ac:chgData name="魏 星达" userId="ca17b13798aa44f7" providerId="LiveId" clId="{59A220D9-88DC-0E41-AF30-2AD0186F8E48}" dt="2021-10-12T11:59:21.253" v="1247" actId="692"/>
          <ac:spMkLst>
            <pc:docMk/>
            <pc:sldMk cId="2019729450" sldId="2549"/>
            <ac:spMk id="5" creationId="{9D5C0E4B-EE75-9748-A9DA-56BD7CA445FE}"/>
          </ac:spMkLst>
        </pc:spChg>
        <pc:spChg chg="add mod">
          <ac:chgData name="魏 星达" userId="ca17b13798aa44f7" providerId="LiveId" clId="{59A220D9-88DC-0E41-AF30-2AD0186F8E48}" dt="2021-10-12T12:01:19.587" v="1280" actId="20577"/>
          <ac:spMkLst>
            <pc:docMk/>
            <pc:sldMk cId="2019729450" sldId="2549"/>
            <ac:spMk id="41" creationId="{05ED61E2-5240-7D4B-992C-F03AA2DBFE12}"/>
          </ac:spMkLst>
        </pc:spChg>
        <pc:spChg chg="add mod">
          <ac:chgData name="魏 星达" userId="ca17b13798aa44f7" providerId="LiveId" clId="{59A220D9-88DC-0E41-AF30-2AD0186F8E48}" dt="2021-10-12T12:04:50.619" v="1348"/>
          <ac:spMkLst>
            <pc:docMk/>
            <pc:sldMk cId="2019729450" sldId="2549"/>
            <ac:spMk id="42" creationId="{7414AFA3-AB87-324E-9F94-CE1984454C12}"/>
          </ac:spMkLst>
        </pc:spChg>
      </pc:sldChg>
      <pc:sldChg chg="addSp delSp modSp add mod delAnim">
        <pc:chgData name="魏 星达" userId="ca17b13798aa44f7" providerId="LiveId" clId="{59A220D9-88DC-0E41-AF30-2AD0186F8E48}" dt="2021-10-12T12:04:52.722" v="1349"/>
        <pc:sldMkLst>
          <pc:docMk/>
          <pc:sldMk cId="728623309" sldId="2550"/>
        </pc:sldMkLst>
        <pc:spChg chg="mod">
          <ac:chgData name="魏 星达" userId="ca17b13798aa44f7" providerId="LiveId" clId="{59A220D9-88DC-0E41-AF30-2AD0186F8E48}" dt="2021-10-12T12:02:29.876" v="1332" actId="113"/>
          <ac:spMkLst>
            <pc:docMk/>
            <pc:sldMk cId="728623309" sldId="2550"/>
            <ac:spMk id="3" creationId="{BF4B7FD6-F67A-F64F-8142-19C0B9D3029A}"/>
          </ac:spMkLst>
        </pc:spChg>
        <pc:spChg chg="mod">
          <ac:chgData name="魏 星达" userId="ca17b13798aa44f7" providerId="LiveId" clId="{59A220D9-88DC-0E41-AF30-2AD0186F8E48}" dt="2021-10-12T12:01:49.827" v="1289" actId="692"/>
          <ac:spMkLst>
            <pc:docMk/>
            <pc:sldMk cId="728623309" sldId="2550"/>
            <ac:spMk id="22" creationId="{14029431-F0FC-204A-A2A1-FD022028117D}"/>
          </ac:spMkLst>
        </pc:spChg>
        <pc:spChg chg="del">
          <ac:chgData name="魏 星达" userId="ca17b13798aa44f7" providerId="LiveId" clId="{59A220D9-88DC-0E41-AF30-2AD0186F8E48}" dt="2021-10-12T12:01:25.954" v="1282" actId="478"/>
          <ac:spMkLst>
            <pc:docMk/>
            <pc:sldMk cId="728623309" sldId="2550"/>
            <ac:spMk id="41" creationId="{05ED61E2-5240-7D4B-992C-F03AA2DBFE12}"/>
          </ac:spMkLst>
        </pc:spChg>
        <pc:spChg chg="mod">
          <ac:chgData name="魏 星达" userId="ca17b13798aa44f7" providerId="LiveId" clId="{59A220D9-88DC-0E41-AF30-2AD0186F8E48}" dt="2021-10-12T12:01:40.901" v="1286"/>
          <ac:spMkLst>
            <pc:docMk/>
            <pc:sldMk cId="728623309" sldId="2550"/>
            <ac:spMk id="43" creationId="{203FCD4D-C2CE-3E41-B2A6-E9CA8E1B7914}"/>
          </ac:spMkLst>
        </pc:spChg>
        <pc:spChg chg="mod">
          <ac:chgData name="魏 星达" userId="ca17b13798aa44f7" providerId="LiveId" clId="{59A220D9-88DC-0E41-AF30-2AD0186F8E48}" dt="2021-10-12T12:01:40.901" v="1286"/>
          <ac:spMkLst>
            <pc:docMk/>
            <pc:sldMk cId="728623309" sldId="2550"/>
            <ac:spMk id="44" creationId="{57CE3269-B824-B844-9582-22A8C64496B0}"/>
          </ac:spMkLst>
        </pc:spChg>
        <pc:spChg chg="add mod">
          <ac:chgData name="魏 星达" userId="ca17b13798aa44f7" providerId="LiveId" clId="{59A220D9-88DC-0E41-AF30-2AD0186F8E48}" dt="2021-10-12T12:02:11.458" v="1300" actId="113"/>
          <ac:spMkLst>
            <pc:docMk/>
            <pc:sldMk cId="728623309" sldId="2550"/>
            <ac:spMk id="45" creationId="{3E947922-EBBD-854C-88F6-8354950A5FFF}"/>
          </ac:spMkLst>
        </pc:spChg>
        <pc:spChg chg="add mod">
          <ac:chgData name="魏 星达" userId="ca17b13798aa44f7" providerId="LiveId" clId="{59A220D9-88DC-0E41-AF30-2AD0186F8E48}" dt="2021-10-12T12:04:52.722" v="1349"/>
          <ac:spMkLst>
            <pc:docMk/>
            <pc:sldMk cId="728623309" sldId="2550"/>
            <ac:spMk id="46" creationId="{438A1C57-0BA4-5843-9878-9B507719BBB2}"/>
          </ac:spMkLst>
        </pc:spChg>
        <pc:grpChg chg="del">
          <ac:chgData name="魏 星达" userId="ca17b13798aa44f7" providerId="LiveId" clId="{59A220D9-88DC-0E41-AF30-2AD0186F8E48}" dt="2021-10-12T12:01:36.924" v="1285" actId="478"/>
          <ac:grpSpMkLst>
            <pc:docMk/>
            <pc:sldMk cId="728623309" sldId="2550"/>
            <ac:grpSpMk id="7" creationId="{BBEFD8D1-6C4F-BB4E-BE22-3403CAB6BC42}"/>
          </ac:grpSpMkLst>
        </pc:grpChg>
        <pc:grpChg chg="add mod">
          <ac:chgData name="魏 星达" userId="ca17b13798aa44f7" providerId="LiveId" clId="{59A220D9-88DC-0E41-AF30-2AD0186F8E48}" dt="2021-10-12T12:01:40.901" v="1286"/>
          <ac:grpSpMkLst>
            <pc:docMk/>
            <pc:sldMk cId="728623309" sldId="2550"/>
            <ac:grpSpMk id="42" creationId="{FBA6D583-D038-EC42-BF8F-CFF8DEB61581}"/>
          </ac:grpSpMkLst>
        </pc:grpChg>
      </pc:sldChg>
      <pc:sldChg chg="addSp modSp add mod">
        <pc:chgData name="魏 星达" userId="ca17b13798aa44f7" providerId="LiveId" clId="{59A220D9-88DC-0E41-AF30-2AD0186F8E48}" dt="2021-10-12T12:05:22.942" v="1358" actId="20577"/>
        <pc:sldMkLst>
          <pc:docMk/>
          <pc:sldMk cId="1973441502" sldId="2551"/>
        </pc:sldMkLst>
        <pc:spChg chg="mod">
          <ac:chgData name="魏 星达" userId="ca17b13798aa44f7" providerId="LiveId" clId="{59A220D9-88DC-0E41-AF30-2AD0186F8E48}" dt="2021-10-12T12:05:22.942" v="1358" actId="20577"/>
          <ac:spMkLst>
            <pc:docMk/>
            <pc:sldMk cId="1973441502" sldId="2551"/>
            <ac:spMk id="3" creationId="{BF4B7FD6-F67A-F64F-8142-19C0B9D3029A}"/>
          </ac:spMkLst>
        </pc:spChg>
        <pc:spChg chg="mod">
          <ac:chgData name="魏 星达" userId="ca17b13798aa44f7" providerId="LiveId" clId="{59A220D9-88DC-0E41-AF30-2AD0186F8E48}" dt="2021-10-12T12:02:53.083" v="1337" actId="692"/>
          <ac:spMkLst>
            <pc:docMk/>
            <pc:sldMk cId="1973441502" sldId="2551"/>
            <ac:spMk id="22" creationId="{14029431-F0FC-204A-A2A1-FD022028117D}"/>
          </ac:spMkLst>
        </pc:spChg>
        <pc:spChg chg="add mod">
          <ac:chgData name="魏 星达" userId="ca17b13798aa44f7" providerId="LiveId" clId="{59A220D9-88DC-0E41-AF30-2AD0186F8E48}" dt="2021-10-12T12:04:54.750" v="1350"/>
          <ac:spMkLst>
            <pc:docMk/>
            <pc:sldMk cId="1973441502" sldId="2551"/>
            <ac:spMk id="41" creationId="{086C62EF-903C-9F42-92C9-DB04CBFF0B7E}"/>
          </ac:spMkLst>
        </pc:spChg>
        <pc:spChg chg="mod">
          <ac:chgData name="魏 星达" userId="ca17b13798aa44f7" providerId="LiveId" clId="{59A220D9-88DC-0E41-AF30-2AD0186F8E48}" dt="2021-10-12T12:02:47.489" v="1335" actId="207"/>
          <ac:spMkLst>
            <pc:docMk/>
            <pc:sldMk cId="1973441502" sldId="2551"/>
            <ac:spMk id="45" creationId="{3E947922-EBBD-854C-88F6-8354950A5FFF}"/>
          </ac:spMkLst>
        </pc:spChg>
      </pc:sldChg>
      <pc:sldChg chg="addSp modSp add mod modAnim">
        <pc:chgData name="魏 星达" userId="ca17b13798aa44f7" providerId="LiveId" clId="{59A220D9-88DC-0E41-AF30-2AD0186F8E48}" dt="2021-10-12T12:08:20.959" v="1390" actId="14100"/>
        <pc:sldMkLst>
          <pc:docMk/>
          <pc:sldMk cId="3166654238" sldId="2552"/>
        </pc:sldMkLst>
        <pc:spChg chg="mod">
          <ac:chgData name="魏 星达" userId="ca17b13798aa44f7" providerId="LiveId" clId="{59A220D9-88DC-0E41-AF30-2AD0186F8E48}" dt="2021-10-12T12:08:07.054" v="1363" actId="692"/>
          <ac:spMkLst>
            <pc:docMk/>
            <pc:sldMk cId="3166654238" sldId="2552"/>
            <ac:spMk id="22" creationId="{14029431-F0FC-204A-A2A1-FD022028117D}"/>
          </ac:spMkLst>
        </pc:spChg>
        <pc:spChg chg="mod">
          <ac:chgData name="魏 星达" userId="ca17b13798aa44f7" providerId="LiveId" clId="{59A220D9-88DC-0E41-AF30-2AD0186F8E48}" dt="2021-10-12T12:07:59.243" v="1361" actId="692"/>
          <ac:spMkLst>
            <pc:docMk/>
            <pc:sldMk cId="3166654238" sldId="2552"/>
            <ac:spMk id="43" creationId="{203FCD4D-C2CE-3E41-B2A6-E9CA8E1B7914}"/>
          </ac:spMkLst>
        </pc:spChg>
        <pc:spChg chg="add mod">
          <ac:chgData name="魏 星达" userId="ca17b13798aa44f7" providerId="LiveId" clId="{59A220D9-88DC-0E41-AF30-2AD0186F8E48}" dt="2021-10-12T12:08:20.959" v="1390" actId="14100"/>
          <ac:spMkLst>
            <pc:docMk/>
            <pc:sldMk cId="3166654238" sldId="2552"/>
            <ac:spMk id="46" creationId="{2021ECF5-22A6-7A41-80BB-E6A801248227}"/>
          </ac:spMkLst>
        </pc:spChg>
      </pc:sldChg>
      <pc:sldChg chg="delSp modSp add mod delAnim">
        <pc:chgData name="魏 星达" userId="ca17b13798aa44f7" providerId="LiveId" clId="{59A220D9-88DC-0E41-AF30-2AD0186F8E48}" dt="2021-10-12T12:51:40.284" v="1713" actId="20577"/>
        <pc:sldMkLst>
          <pc:docMk/>
          <pc:sldMk cId="2909447317" sldId="2553"/>
        </pc:sldMkLst>
        <pc:spChg chg="mod">
          <ac:chgData name="魏 星达" userId="ca17b13798aa44f7" providerId="LiveId" clId="{59A220D9-88DC-0E41-AF30-2AD0186F8E48}" dt="2021-10-12T12:51:40.284" v="1713" actId="20577"/>
          <ac:spMkLst>
            <pc:docMk/>
            <pc:sldMk cId="2909447317" sldId="2553"/>
            <ac:spMk id="3" creationId="{BF4B7FD6-F67A-F64F-8142-19C0B9D3029A}"/>
          </ac:spMkLst>
        </pc:spChg>
        <pc:spChg chg="del">
          <ac:chgData name="魏 星达" userId="ca17b13798aa44f7" providerId="LiveId" clId="{59A220D9-88DC-0E41-AF30-2AD0186F8E48}" dt="2021-10-12T12:09:48.235" v="1392" actId="478"/>
          <ac:spMkLst>
            <pc:docMk/>
            <pc:sldMk cId="2909447317" sldId="2553"/>
            <ac:spMk id="46" creationId="{2021ECF5-22A6-7A41-80BB-E6A801248227}"/>
          </ac:spMkLst>
        </pc:spChg>
      </pc:sldChg>
      <pc:sldChg chg="modSp add mod">
        <pc:chgData name="魏 星达" userId="ca17b13798aa44f7" providerId="LiveId" clId="{59A220D9-88DC-0E41-AF30-2AD0186F8E48}" dt="2021-10-12T13:02:35.485" v="1756" actId="20577"/>
        <pc:sldMkLst>
          <pc:docMk/>
          <pc:sldMk cId="3687774413" sldId="2554"/>
        </pc:sldMkLst>
        <pc:spChg chg="mod">
          <ac:chgData name="魏 星达" userId="ca17b13798aa44f7" providerId="LiveId" clId="{59A220D9-88DC-0E41-AF30-2AD0186F8E48}" dt="2021-10-12T13:02:35.485" v="1756" actId="20577"/>
          <ac:spMkLst>
            <pc:docMk/>
            <pc:sldMk cId="3687774413" sldId="2554"/>
            <ac:spMk id="3" creationId="{BF4B7FD6-F67A-F64F-8142-19C0B9D3029A}"/>
          </ac:spMkLst>
        </pc:spChg>
      </pc:sldChg>
      <pc:sldChg chg="modSp add mod">
        <pc:chgData name="魏 星达" userId="ca17b13798aa44f7" providerId="LiveId" clId="{59A220D9-88DC-0E41-AF30-2AD0186F8E48}" dt="2021-10-12T14:04:43.231" v="2914" actId="20577"/>
        <pc:sldMkLst>
          <pc:docMk/>
          <pc:sldMk cId="1982024486" sldId="2555"/>
        </pc:sldMkLst>
        <pc:spChg chg="mod">
          <ac:chgData name="魏 星达" userId="ca17b13798aa44f7" providerId="LiveId" clId="{59A220D9-88DC-0E41-AF30-2AD0186F8E48}" dt="2021-10-12T14:04:43.231" v="2914" actId="20577"/>
          <ac:spMkLst>
            <pc:docMk/>
            <pc:sldMk cId="1982024486" sldId="2555"/>
            <ac:spMk id="5" creationId="{375403D9-9667-EA4B-986A-9CD8EA818815}"/>
          </ac:spMkLst>
        </pc:spChg>
      </pc:sldChg>
      <pc:sldChg chg="addSp delSp modSp new mod ord">
        <pc:chgData name="魏 星达" userId="ca17b13798aa44f7" providerId="LiveId" clId="{59A220D9-88DC-0E41-AF30-2AD0186F8E48}" dt="2021-10-12T14:19:46.442" v="3190" actId="1076"/>
        <pc:sldMkLst>
          <pc:docMk/>
          <pc:sldMk cId="2647344995" sldId="2556"/>
        </pc:sldMkLst>
        <pc:spChg chg="mod">
          <ac:chgData name="魏 星达" userId="ca17b13798aa44f7" providerId="LiveId" clId="{59A220D9-88DC-0E41-AF30-2AD0186F8E48}" dt="2021-10-12T14:08:34.303" v="3030" actId="20577"/>
          <ac:spMkLst>
            <pc:docMk/>
            <pc:sldMk cId="2647344995" sldId="2556"/>
            <ac:spMk id="2" creationId="{65DF1A20-1EA7-B84D-990C-DF28A9B4F359}"/>
          </ac:spMkLst>
        </pc:spChg>
        <pc:spChg chg="del">
          <ac:chgData name="魏 星达" userId="ca17b13798aa44f7" providerId="LiveId" clId="{59A220D9-88DC-0E41-AF30-2AD0186F8E48}" dt="2021-10-12T14:08:15.140" v="2960" actId="478"/>
          <ac:spMkLst>
            <pc:docMk/>
            <pc:sldMk cId="2647344995" sldId="2556"/>
            <ac:spMk id="3" creationId="{C017D05F-4C84-2E43-9F0F-D2A15D6A79CC}"/>
          </ac:spMkLst>
        </pc:spChg>
        <pc:spChg chg="add mod">
          <ac:chgData name="魏 星达" userId="ca17b13798aa44f7" providerId="LiveId" clId="{59A220D9-88DC-0E41-AF30-2AD0186F8E48}" dt="2021-10-12T14:08:45.109" v="3068" actId="20577"/>
          <ac:spMkLst>
            <pc:docMk/>
            <pc:sldMk cId="2647344995" sldId="2556"/>
            <ac:spMk id="5" creationId="{23189459-BAA2-0C46-ACB3-11B0A4DC78F0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0" creationId="{7900320D-9321-8546-9780-25B51BE0DEE6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2" creationId="{565936F5-29B5-D047-ADDB-42B61A915F8D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5" creationId="{D94C5CE8-2317-6044-8C9E-5891B3FAD3C2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6" creationId="{9AA650A4-D253-C542-B318-EA1BD1688B97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7" creationId="{F062CCB0-774E-5744-8145-BE80E8F8BBED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8" creationId="{C2788C08-7B9F-5845-B1ED-DF65C058EC86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21" creationId="{DA50815A-A0BE-FB42-B0C0-51FAF99B3B44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22" creationId="{1AA0F442-01B1-AE4E-B081-473CDABCF0C0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23" creationId="{6077FF00-DF09-5D49-A83B-8C8AFE15C73A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24" creationId="{8E250FCA-5670-B948-B070-12260080E32D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27" creationId="{1532C0AD-65AA-134F-8871-74BF421B4C24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28" creationId="{57186525-40BD-694A-BF71-11040B69FFAB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29" creationId="{16057F20-4105-3743-89EE-55547FA05DC8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30" creationId="{475ADDD4-AAE2-874F-8174-E75AD1D1930E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35" creationId="{69FF59B9-8838-2C49-9E43-1218B99479CE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36" creationId="{820364C7-24F3-004A-A71A-DB4B5A22DCAB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37" creationId="{CB7A5817-EDC2-E145-AC46-08D61E427587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38" creationId="{CAED47E8-5859-764A-B465-ABA477BB48E6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40" creationId="{3B59277D-662C-F44A-AC36-F67E900B1A92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41" creationId="{61939BFB-D955-E040-9BCF-6F553C263260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42" creationId="{839B708D-6326-4B4D-A343-53DE73D0D232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43" creationId="{7B629644-3B0C-5743-ADF9-83132AD7D0F2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45" creationId="{B1A2E713-37E4-CA49-A951-98AEBE231547}"/>
          </ac:spMkLst>
        </pc:spChg>
        <pc:spChg chg="mod">
          <ac:chgData name="魏 星达" userId="ca17b13798aa44f7" providerId="LiveId" clId="{59A220D9-88DC-0E41-AF30-2AD0186F8E48}" dt="2021-10-12T14:09:00.261" v="3070" actId="207"/>
          <ac:spMkLst>
            <pc:docMk/>
            <pc:sldMk cId="2647344995" sldId="2556"/>
            <ac:spMk id="46" creationId="{92D3333F-E84F-5441-9806-9831386345C6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50" creationId="{7629C615-4A22-C84F-BA41-70E4DB4A38FD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54" creationId="{3215B8EE-5851-3848-94D9-7ED753AC6120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55" creationId="{728330DD-5AED-404D-B474-2CCF2B88D656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56" creationId="{4ECB429D-D9C0-A845-ABE5-5358831610E0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57" creationId="{141F175D-C991-CB4C-93BC-16116099EBD7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58" creationId="{507E309D-6714-414C-B586-034C6481A6A1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59" creationId="{4BDC19A2-6E4A-D449-9342-2373FE8FF917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60" creationId="{AD211B43-D84A-BD4D-9AFE-314238259BEA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61" creationId="{D987457B-8353-034C-AA21-C423C8B39E43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62" creationId="{F009E032-F139-3345-8BD4-AA224385E962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63" creationId="{22C286A3-948A-8646-8875-808C40D4DC89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65" creationId="{6251C78F-DA94-ED42-9868-079AE48900E4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0" creationId="{4BFDE19A-3583-9546-B601-BC06CF8F3B0A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1" creationId="{9AB85E19-2E5C-B14B-AB1E-19FB2772C5FE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2" creationId="{76A44722-ABD0-F143-8F7F-F652D90FC851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3" creationId="{D3921AD0-C304-F141-886C-2C1DF50471D4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4" creationId="{0FA75A01-7037-5E4B-8EFE-948D0531314C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5" creationId="{9CAAF0F6-EE0D-D541-A10C-4138D5F94E11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6" creationId="{6869AB05-B339-E34E-B2A8-6D7B1F01B776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7" creationId="{65D06304-DC96-A24C-8277-D8DE3D79D4BF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8" creationId="{BBB6E81C-01E0-DC43-9F99-84EC3EFE36DA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79" creationId="{0C04F95C-3CDB-9649-9B5B-4F5C28E15017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80" creationId="{B1AEDCB7-A436-F84D-B043-FABF2260743C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81" creationId="{A74CCFFA-6972-964F-B76D-C84CE56570EB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82" creationId="{39C3068B-CDFE-AB46-B59D-38D0FCF2EFF3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84" creationId="{FAB355DD-55A4-1E46-ADCF-7DE2D5AEF3CC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85" creationId="{5E7A8860-3F83-1945-ABF6-040CF9032C07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86" creationId="{09CA2EC0-6036-554F-BBB8-CFBE0A147ACB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88" creationId="{DC5EA1E5-7A35-AA40-AD80-19A86AD460DB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89" creationId="{500EE573-3C47-3247-A971-1B5E9D80A850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90" creationId="{0465240B-C03E-704B-8FEA-37596E160C5C}"/>
          </ac:spMkLst>
        </pc:spChg>
        <pc:spChg chg="add mod">
          <ac:chgData name="魏 星达" userId="ca17b13798aa44f7" providerId="LiveId" clId="{59A220D9-88DC-0E41-AF30-2AD0186F8E48}" dt="2021-10-12T14:08:03.970" v="2944"/>
          <ac:spMkLst>
            <pc:docMk/>
            <pc:sldMk cId="2647344995" sldId="2556"/>
            <ac:spMk id="91" creationId="{5EB799D8-1CB9-F942-B6A8-8B36E4207870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96" creationId="{898CFC93-62AF-8F49-8006-20CCFDE366A4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97" creationId="{C6473CEF-D978-EE40-8043-C87ED9B537CD}"/>
          </ac:spMkLst>
        </pc:spChg>
        <pc:spChg chg="add 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08" creationId="{1D2030A1-6D1B-6949-AA31-300C160F6F5E}"/>
          </ac:spMkLst>
        </pc:spChg>
        <pc:spChg chg="add 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09" creationId="{0AA12A71-D41A-B44C-B0DD-0C8A5F62CCA3}"/>
          </ac:spMkLst>
        </pc:spChg>
        <pc:spChg chg="add 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10" creationId="{261D117B-31A1-D848-9A27-833A3B670758}"/>
          </ac:spMkLst>
        </pc:spChg>
        <pc:spChg chg="add mod">
          <ac:chgData name="魏 星达" userId="ca17b13798aa44f7" providerId="LiveId" clId="{59A220D9-88DC-0E41-AF30-2AD0186F8E48}" dt="2021-10-12T14:10:20.399" v="3071" actId="692"/>
          <ac:spMkLst>
            <pc:docMk/>
            <pc:sldMk cId="2647344995" sldId="2556"/>
            <ac:spMk id="111" creationId="{59B04EEF-9CC8-6F4B-9937-DDE66EBBA71A}"/>
          </ac:spMkLst>
        </pc:spChg>
        <pc:spChg chg="add mod">
          <ac:chgData name="魏 星达" userId="ca17b13798aa44f7" providerId="LiveId" clId="{59A220D9-88DC-0E41-AF30-2AD0186F8E48}" dt="2021-10-12T14:10:20.399" v="3071" actId="692"/>
          <ac:spMkLst>
            <pc:docMk/>
            <pc:sldMk cId="2647344995" sldId="2556"/>
            <ac:spMk id="112" creationId="{170F0FEA-DBE5-3642-BEF1-8F9844AA9573}"/>
          </ac:spMkLst>
        </pc:spChg>
        <pc:spChg chg="add mod">
          <ac:chgData name="魏 星达" userId="ca17b13798aa44f7" providerId="LiveId" clId="{59A220D9-88DC-0E41-AF30-2AD0186F8E48}" dt="2021-10-12T14:10:20.399" v="3071" actId="692"/>
          <ac:spMkLst>
            <pc:docMk/>
            <pc:sldMk cId="2647344995" sldId="2556"/>
            <ac:spMk id="113" creationId="{EDE4B731-7A0B-1846-A0C8-41D115DEC961}"/>
          </ac:spMkLst>
        </pc:spChg>
        <pc:spChg chg="add mod">
          <ac:chgData name="魏 星达" userId="ca17b13798aa44f7" providerId="LiveId" clId="{59A220D9-88DC-0E41-AF30-2AD0186F8E48}" dt="2021-10-12T14:08:03.970" v="2944"/>
          <ac:spMkLst>
            <pc:docMk/>
            <pc:sldMk cId="2647344995" sldId="2556"/>
            <ac:spMk id="117" creationId="{6857A6F3-7061-2A4F-8BA2-20880828D775}"/>
          </ac:spMkLst>
        </pc:spChg>
        <pc:spChg chg="add mod">
          <ac:chgData name="魏 星达" userId="ca17b13798aa44f7" providerId="LiveId" clId="{59A220D9-88DC-0E41-AF30-2AD0186F8E48}" dt="2021-10-12T14:08:03.970" v="2944"/>
          <ac:spMkLst>
            <pc:docMk/>
            <pc:sldMk cId="2647344995" sldId="2556"/>
            <ac:spMk id="122" creationId="{6EA010EC-8232-994C-BF1D-0B82DBBA37C0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24" creationId="{F791DEBE-C87A-3146-88B9-A3465884ABBA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25" creationId="{E40BC67F-DE92-F549-B209-77FEDE08954F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29" creationId="{9C387530-A436-7C4B-A997-E107C4AECBA3}"/>
          </ac:spMkLst>
        </pc:spChg>
        <pc:spChg chg="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30" creationId="{365160CF-18EA-C74E-983E-DE2F0F43DFDE}"/>
          </ac:spMkLst>
        </pc:spChg>
        <pc:spChg chg="add mod">
          <ac:chgData name="魏 星达" userId="ca17b13798aa44f7" providerId="LiveId" clId="{59A220D9-88DC-0E41-AF30-2AD0186F8E48}" dt="2021-10-12T14:08:53.811" v="3069" actId="207"/>
          <ac:spMkLst>
            <pc:docMk/>
            <pc:sldMk cId="2647344995" sldId="2556"/>
            <ac:spMk id="131" creationId="{58C00468-9862-CC4E-8F2E-460B3E7ADD9A}"/>
          </ac:spMkLst>
        </pc:spChg>
        <pc:spChg chg="add mod">
          <ac:chgData name="魏 星达" userId="ca17b13798aa44f7" providerId="LiveId" clId="{59A220D9-88DC-0E41-AF30-2AD0186F8E48}" dt="2021-10-12T14:17:36.651" v="3095" actId="14100"/>
          <ac:spMkLst>
            <pc:docMk/>
            <pc:sldMk cId="2647344995" sldId="2556"/>
            <ac:spMk id="132" creationId="{659059E4-E7FF-BB46-9E12-51A32B5812C7}"/>
          </ac:spMkLst>
        </pc:spChg>
        <pc:spChg chg="add del mod">
          <ac:chgData name="魏 星达" userId="ca17b13798aa44f7" providerId="LiveId" clId="{59A220D9-88DC-0E41-AF30-2AD0186F8E48}" dt="2021-10-12T14:17:43.255" v="3099" actId="478"/>
          <ac:spMkLst>
            <pc:docMk/>
            <pc:sldMk cId="2647344995" sldId="2556"/>
            <ac:spMk id="137" creationId="{775F926A-0279-2547-A5BF-E107AEA75307}"/>
          </ac:spMkLst>
        </pc:spChg>
        <pc:spChg chg="add del mod">
          <ac:chgData name="魏 星达" userId="ca17b13798aa44f7" providerId="LiveId" clId="{59A220D9-88DC-0E41-AF30-2AD0186F8E48}" dt="2021-10-12T14:17:52.776" v="3102" actId="478"/>
          <ac:spMkLst>
            <pc:docMk/>
            <pc:sldMk cId="2647344995" sldId="2556"/>
            <ac:spMk id="138" creationId="{91271478-DB47-1B46-8635-03367BA9B037}"/>
          </ac:spMkLst>
        </pc:spChg>
        <pc:spChg chg="add mod">
          <ac:chgData name="魏 星达" userId="ca17b13798aa44f7" providerId="LiveId" clId="{59A220D9-88DC-0E41-AF30-2AD0186F8E48}" dt="2021-10-12T14:18:10.835" v="3134" actId="1076"/>
          <ac:spMkLst>
            <pc:docMk/>
            <pc:sldMk cId="2647344995" sldId="2556"/>
            <ac:spMk id="142" creationId="{73CA80F7-A448-A74C-AC00-3DF0C9C1C386}"/>
          </ac:spMkLst>
        </pc:spChg>
        <pc:spChg chg="add mod">
          <ac:chgData name="魏 星达" userId="ca17b13798aa44f7" providerId="LiveId" clId="{59A220D9-88DC-0E41-AF30-2AD0186F8E48}" dt="2021-10-12T14:18:19.451" v="3147" actId="1076"/>
          <ac:spMkLst>
            <pc:docMk/>
            <pc:sldMk cId="2647344995" sldId="2556"/>
            <ac:spMk id="143" creationId="{E7DD92C8-D0B2-C548-A36C-9AE6433DC90C}"/>
          </ac:spMkLst>
        </pc:spChg>
        <pc:spChg chg="add mod">
          <ac:chgData name="魏 星达" userId="ca17b13798aa44f7" providerId="LiveId" clId="{59A220D9-88DC-0E41-AF30-2AD0186F8E48}" dt="2021-10-12T14:18:46.485" v="3170" actId="1076"/>
          <ac:spMkLst>
            <pc:docMk/>
            <pc:sldMk cId="2647344995" sldId="2556"/>
            <ac:spMk id="145" creationId="{EFD0EC7F-0233-B743-856E-82D5A0C27A7B}"/>
          </ac:spMkLst>
        </pc:s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6" creationId="{F45F3E54-2C8F-1D4F-92BC-2C17B72D9CEA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7" creationId="{2F4BB876-7A93-F64C-9077-8FA52FD4EBB0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8" creationId="{7D11E4C9-BC69-B44E-9C9A-E2912B7BE977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9" creationId="{F5D01A0D-DCB0-194C-9481-CE790EDD6BF8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13" creationId="{B51B776B-CA94-7745-A004-6208D25F1386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14" creationId="{08495B84-5B5E-F645-8297-B6C788600584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19" creationId="{ED7831D9-CECE-0F45-B952-1703059B38E4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20" creationId="{148B3439-EA3E-6740-ABF6-24D28E31B02D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25" creationId="{5F49E427-F024-144C-B714-119660079CDD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26" creationId="{9844DBF3-D418-9649-92E4-7674B3B3DD36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31" creationId="{CBB67D89-42BF-A84E-9051-16ABA30EA3EE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32" creationId="{5A92273A-EEE9-9040-AD57-FCE27990B91F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33" creationId="{590BC639-C2D6-3443-9CD5-A4077B86D796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39" creationId="{B6639CF6-C688-5642-AF9E-5B4C7372CFC2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44" creationId="{0CAFE70A-0E08-D14C-8745-A6057B4FE513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47" creationId="{1CFB489A-F296-1841-A510-7EE9AAC05728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48" creationId="{05A2DE11-A61A-C144-8FC6-4EA082934BF6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51" creationId="{B822DE73-B261-524F-ACAD-453B0CAB2001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52" creationId="{84D73B28-ADA7-154F-84B0-067FF2F65822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53" creationId="{D7836084-7797-D94A-8CED-F4F7914CA74A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64" creationId="{7F9B5396-7B63-AC40-B2AA-E2DB3B311E32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66" creationId="{B36952A0-783B-144D-B4FB-464EA32273C6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67" creationId="{52190CB0-D51A-704E-A70F-8662A4F31D97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68" creationId="{3AD60DA9-E05F-E646-92A6-2E8ABB3F8718}"/>
          </ac:grpSpMkLst>
        </pc:grpChg>
        <pc:grpChg chg="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69" creationId="{A78163D9-C56F-0B4D-AE3F-F7F8F23051D4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83" creationId="{E195EE36-C1A6-1A4F-A9BA-FA41D87A6609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87" creationId="{F3D8BE79-7B9D-4A4B-A75C-9D552C8AEEB9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95" creationId="{1EDA992A-1498-2547-988F-B9E478943D6E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98" creationId="{943642C9-6D83-124C-8721-C5CFED708306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103" creationId="{E9146ADC-5F4A-D249-9EDF-E5D6C66C38BD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123" creationId="{9EC6AD63-8BB5-7942-9117-3CFF9CAD8964}"/>
          </ac:grpSpMkLst>
        </pc:grpChg>
        <pc:grpChg chg="add mod">
          <ac:chgData name="魏 星达" userId="ca17b13798aa44f7" providerId="LiveId" clId="{59A220D9-88DC-0E41-AF30-2AD0186F8E48}" dt="2021-10-12T14:08:03.970" v="2944"/>
          <ac:grpSpMkLst>
            <pc:docMk/>
            <pc:sldMk cId="2647344995" sldId="2556"/>
            <ac:grpSpMk id="128" creationId="{EE58DCB9-D1F5-D94A-9001-7AA0F24F57A7}"/>
          </ac:grpSpMkLst>
        </pc:grpChg>
        <pc:picChg chg="add mod">
          <ac:chgData name="魏 星达" userId="ca17b13798aa44f7" providerId="LiveId" clId="{59A220D9-88DC-0E41-AF30-2AD0186F8E48}" dt="2021-10-12T14:08:03.970" v="2944"/>
          <ac:picMkLst>
            <pc:docMk/>
            <pc:sldMk cId="2647344995" sldId="2556"/>
            <ac:picMk id="114" creationId="{DBDAE724-0B7D-7A4B-8936-DD1115FA1042}"/>
          </ac:picMkLst>
        </pc:picChg>
        <pc:picChg chg="add mod">
          <ac:chgData name="魏 星达" userId="ca17b13798aa44f7" providerId="LiveId" clId="{59A220D9-88DC-0E41-AF30-2AD0186F8E48}" dt="2021-10-12T14:08:03.970" v="2944"/>
          <ac:picMkLst>
            <pc:docMk/>
            <pc:sldMk cId="2647344995" sldId="2556"/>
            <ac:picMk id="115" creationId="{AC8FDCAB-30A3-F54B-BE12-2F44AAA5F879}"/>
          </ac:picMkLst>
        </pc:picChg>
        <pc:picChg chg="add mod">
          <ac:chgData name="魏 星达" userId="ca17b13798aa44f7" providerId="LiveId" clId="{59A220D9-88DC-0E41-AF30-2AD0186F8E48}" dt="2021-10-12T14:08:03.970" v="2944"/>
          <ac:picMkLst>
            <pc:docMk/>
            <pc:sldMk cId="2647344995" sldId="2556"/>
            <ac:picMk id="116" creationId="{AF1219AB-7E8E-904B-937D-4F43AFBE16AF}"/>
          </ac:picMkLst>
        </pc:picChg>
        <pc:picChg chg="add mod">
          <ac:chgData name="魏 星达" userId="ca17b13798aa44f7" providerId="LiveId" clId="{59A220D9-88DC-0E41-AF30-2AD0186F8E48}" dt="2021-10-12T14:17:39.706" v="3098" actId="1076"/>
          <ac:picMkLst>
            <pc:docMk/>
            <pc:sldMk cId="2647344995" sldId="2556"/>
            <ac:picMk id="10242" creationId="{12599A0D-B9F9-0642-83E3-17B8944590C6}"/>
          </ac:picMkLst>
        </pc:picChg>
        <pc:picChg chg="add mod">
          <ac:chgData name="魏 星达" userId="ca17b13798aa44f7" providerId="LiveId" clId="{59A220D9-88DC-0E41-AF30-2AD0186F8E48}" dt="2021-10-12T14:17:45.242" v="3100" actId="1076"/>
          <ac:picMkLst>
            <pc:docMk/>
            <pc:sldMk cId="2647344995" sldId="2556"/>
            <ac:picMk id="10244" creationId="{70F0C5E9-65CA-A445-9F9E-0612107AC7C2}"/>
          </ac:picMkLst>
        </pc:picChg>
        <pc:picChg chg="add del mod">
          <ac:chgData name="魏 星达" userId="ca17b13798aa44f7" providerId="LiveId" clId="{59A220D9-88DC-0E41-AF30-2AD0186F8E48}" dt="2021-10-12T14:19:28.586" v="3184" actId="478"/>
          <ac:picMkLst>
            <pc:docMk/>
            <pc:sldMk cId="2647344995" sldId="2556"/>
            <ac:picMk id="10246" creationId="{4B58A4AC-A9FC-374B-8694-6E9A6A303C64}"/>
          </ac:picMkLst>
        </pc:picChg>
        <pc:picChg chg="add mod">
          <ac:chgData name="魏 星达" userId="ca17b13798aa44f7" providerId="LiveId" clId="{59A220D9-88DC-0E41-AF30-2AD0186F8E48}" dt="2021-10-12T14:19:46.442" v="3190" actId="1076"/>
          <ac:picMkLst>
            <pc:docMk/>
            <pc:sldMk cId="2647344995" sldId="2556"/>
            <ac:picMk id="10248" creationId="{CDD0E818-2A56-4B41-BD56-747D7FB3FDDB}"/>
          </ac:picMkLst>
        </pc:pic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1" creationId="{08330F09-7E3A-3345-8AAC-8E06496BE9FC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34" creationId="{12BEBE76-4FF7-4A4E-9269-6A08E931B2D1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49" creationId="{785A032E-31E0-E546-836A-5E790D520922}"/>
          </ac:cxnSpMkLst>
        </pc:cxnChg>
        <pc:cxnChg chg="add 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92" creationId="{4F57A079-04F5-E149-A0CB-D6164FD3528E}"/>
          </ac:cxnSpMkLst>
        </pc:cxnChg>
        <pc:cxnChg chg="add 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93" creationId="{2D23D960-4FA4-234D-8A1B-E465372DBEB7}"/>
          </ac:cxnSpMkLst>
        </pc:cxnChg>
        <pc:cxnChg chg="add 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94" creationId="{B2F28DB8-9A1F-8A4F-903A-F274095AE0E7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99" creationId="{4F885305-1A96-4C46-8F68-A431207A80EC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00" creationId="{953363D3-3C03-A14D-86D8-D87511653666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01" creationId="{AC8BADFF-297D-4947-B4EC-BF822DC4F5AD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02" creationId="{430CF5A9-695B-5C48-99EA-5536990675BF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04" creationId="{A19A621E-EE91-5842-B763-97515C2E61B3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05" creationId="{D887931F-DC47-FE47-805A-E0E368CFA3C1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06" creationId="{C8BAA86C-FB79-3749-A519-0A78F3C0BCEA}"/>
          </ac:cxnSpMkLst>
        </pc:cxnChg>
        <pc:cxnChg chg="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07" creationId="{43DB720F-6B18-2348-A99E-A49DFCD8D4D7}"/>
          </ac:cxnSpMkLst>
        </pc:cxnChg>
        <pc:cxnChg chg="add 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18" creationId="{C9890171-BC80-874E-AFB8-B354CF089C9D}"/>
          </ac:cxnSpMkLst>
        </pc:cxnChg>
        <pc:cxnChg chg="add 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19" creationId="{73726917-3525-3D49-A0C1-E09257C87CBD}"/>
          </ac:cxnSpMkLst>
        </pc:cxnChg>
        <pc:cxnChg chg="add 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20" creationId="{A86427BB-60D3-0F49-94B6-DC629C789D77}"/>
          </ac:cxnSpMkLst>
        </pc:cxnChg>
        <pc:cxnChg chg="add 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21" creationId="{688A4A1E-5969-3F43-99D5-06901BB829D0}"/>
          </ac:cxnSpMkLst>
        </pc:cxnChg>
        <pc:cxnChg chg="add 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26" creationId="{FF438923-D135-EA4B-B230-DD7505C1B574}"/>
          </ac:cxnSpMkLst>
        </pc:cxnChg>
        <pc:cxnChg chg="add mod">
          <ac:chgData name="魏 星达" userId="ca17b13798aa44f7" providerId="LiveId" clId="{59A220D9-88DC-0E41-AF30-2AD0186F8E48}" dt="2021-10-12T14:08:03.970" v="2944"/>
          <ac:cxnSpMkLst>
            <pc:docMk/>
            <pc:sldMk cId="2647344995" sldId="2556"/>
            <ac:cxnSpMk id="127" creationId="{85BA8100-D908-2B4C-B26D-83D985B7652D}"/>
          </ac:cxnSpMkLst>
        </pc:cxnChg>
        <pc:cxnChg chg="add mod">
          <ac:chgData name="魏 星达" userId="ca17b13798aa44f7" providerId="LiveId" clId="{59A220D9-88DC-0E41-AF30-2AD0186F8E48}" dt="2021-10-12T14:10:49.254" v="3077" actId="692"/>
          <ac:cxnSpMkLst>
            <pc:docMk/>
            <pc:sldMk cId="2647344995" sldId="2556"/>
            <ac:cxnSpMk id="134" creationId="{699A753A-6EC7-7341-9F71-B40AABD2C770}"/>
          </ac:cxnSpMkLst>
        </pc:cxnChg>
        <pc:cxnChg chg="add mod">
          <ac:chgData name="魏 星达" userId="ca17b13798aa44f7" providerId="LiveId" clId="{59A220D9-88DC-0E41-AF30-2AD0186F8E48}" dt="2021-10-12T14:10:55.855" v="3080" actId="14100"/>
          <ac:cxnSpMkLst>
            <pc:docMk/>
            <pc:sldMk cId="2647344995" sldId="2556"/>
            <ac:cxnSpMk id="135" creationId="{D5114A34-CE5D-4C46-8DF2-90969CA22387}"/>
          </ac:cxnSpMkLst>
        </pc:cxnChg>
        <pc:cxnChg chg="add mod">
          <ac:chgData name="魏 星达" userId="ca17b13798aa44f7" providerId="LiveId" clId="{59A220D9-88DC-0E41-AF30-2AD0186F8E48}" dt="2021-10-12T14:19:15.454" v="3180" actId="692"/>
          <ac:cxnSpMkLst>
            <pc:docMk/>
            <pc:sldMk cId="2647344995" sldId="2556"/>
            <ac:cxnSpMk id="141" creationId="{5BEFD8A0-5D9F-E14C-B279-19B40F45823A}"/>
          </ac:cxnSpMkLst>
        </pc:cxnChg>
        <pc:cxnChg chg="add mod">
          <ac:chgData name="魏 星达" userId="ca17b13798aa44f7" providerId="LiveId" clId="{59A220D9-88DC-0E41-AF30-2AD0186F8E48}" dt="2021-10-12T14:19:20.811" v="3182" actId="1076"/>
          <ac:cxnSpMkLst>
            <pc:docMk/>
            <pc:sldMk cId="2647344995" sldId="2556"/>
            <ac:cxnSpMk id="148" creationId="{692FE987-63F6-FC4C-A800-4E215B1898A1}"/>
          </ac:cxnSpMkLst>
        </pc:cxnChg>
      </pc:sldChg>
      <pc:sldChg chg="addSp delSp modSp add mod modAnim">
        <pc:chgData name="魏 星达" userId="ca17b13798aa44f7" providerId="LiveId" clId="{59A220D9-88DC-0E41-AF30-2AD0186F8E48}" dt="2021-10-12T13:14:11.749" v="2070" actId="20577"/>
        <pc:sldMkLst>
          <pc:docMk/>
          <pc:sldMk cId="3147290820" sldId="2557"/>
        </pc:sldMkLst>
        <pc:spChg chg="mod">
          <ac:chgData name="魏 星达" userId="ca17b13798aa44f7" providerId="LiveId" clId="{59A220D9-88DC-0E41-AF30-2AD0186F8E48}" dt="2021-10-12T13:14:11.749" v="2070" actId="20577"/>
          <ac:spMkLst>
            <pc:docMk/>
            <pc:sldMk cId="3147290820" sldId="2557"/>
            <ac:spMk id="3" creationId="{BF4B7FD6-F67A-F64F-8142-19C0B9D3029A}"/>
          </ac:spMkLst>
        </pc:spChg>
        <pc:spChg chg="add mod">
          <ac:chgData name="魏 星达" userId="ca17b13798aa44f7" providerId="LiveId" clId="{59A220D9-88DC-0E41-AF30-2AD0186F8E48}" dt="2021-10-12T13:07:27.653" v="1875" actId="692"/>
          <ac:spMkLst>
            <pc:docMk/>
            <pc:sldMk cId="3147290820" sldId="2557"/>
            <ac:spMk id="5" creationId="{7337DED2-AD33-1E41-B61F-24315302EC18}"/>
          </ac:spMkLst>
        </pc:spChg>
        <pc:spChg chg="add mod">
          <ac:chgData name="魏 星达" userId="ca17b13798aa44f7" providerId="LiveId" clId="{59A220D9-88DC-0E41-AF30-2AD0186F8E48}" dt="2021-10-12T13:09:00.759" v="1922" actId="14100"/>
          <ac:spMkLst>
            <pc:docMk/>
            <pc:sldMk cId="3147290820" sldId="2557"/>
            <ac:spMk id="6" creationId="{94946754-A88A-4642-9501-784E44705932}"/>
          </ac:spMkLst>
        </pc:spChg>
        <pc:spChg chg="add del mod">
          <ac:chgData name="魏 星达" userId="ca17b13798aa44f7" providerId="LiveId" clId="{59A220D9-88DC-0E41-AF30-2AD0186F8E48}" dt="2021-10-12T13:13:51.175" v="2057"/>
          <ac:spMkLst>
            <pc:docMk/>
            <pc:sldMk cId="3147290820" sldId="2557"/>
            <ac:spMk id="8" creationId="{9F5F392A-2C0A-1342-A0B7-C200697D20D4}"/>
          </ac:spMkLst>
        </pc:spChg>
        <pc:spChg chg="mod">
          <ac:chgData name="魏 星达" userId="ca17b13798aa44f7" providerId="LiveId" clId="{59A220D9-88DC-0E41-AF30-2AD0186F8E48}" dt="2021-10-12T13:07:10.177" v="1872" actId="692"/>
          <ac:spMkLst>
            <pc:docMk/>
            <pc:sldMk cId="3147290820" sldId="2557"/>
            <ac:spMk id="28" creationId="{2B7D655A-2915-3C42-916A-4063105DD88D}"/>
          </ac:spMkLst>
        </pc:spChg>
        <pc:spChg chg="mod">
          <ac:chgData name="魏 星达" userId="ca17b13798aa44f7" providerId="LiveId" clId="{59A220D9-88DC-0E41-AF30-2AD0186F8E48}" dt="2021-10-12T13:08:02.399" v="1881" actId="206"/>
          <ac:spMkLst>
            <pc:docMk/>
            <pc:sldMk cId="3147290820" sldId="2557"/>
            <ac:spMk id="39" creationId="{1FC974E4-BDF6-4A47-BC39-494F4151D113}"/>
          </ac:spMkLst>
        </pc:spChg>
        <pc:spChg chg="mod">
          <ac:chgData name="魏 星达" userId="ca17b13798aa44f7" providerId="LiveId" clId="{59A220D9-88DC-0E41-AF30-2AD0186F8E48}" dt="2021-10-12T13:06:58.304" v="1869" actId="207"/>
          <ac:spMkLst>
            <pc:docMk/>
            <pc:sldMk cId="3147290820" sldId="2557"/>
            <ac:spMk id="44" creationId="{57CE3269-B824-B844-9582-22A8C64496B0}"/>
          </ac:spMkLst>
        </pc:spChg>
        <pc:spChg chg="add mod">
          <ac:chgData name="魏 星达" userId="ca17b13798aa44f7" providerId="LiveId" clId="{59A220D9-88DC-0E41-AF30-2AD0186F8E48}" dt="2021-10-12T13:08:56.167" v="1921" actId="1076"/>
          <ac:spMkLst>
            <pc:docMk/>
            <pc:sldMk cId="3147290820" sldId="2557"/>
            <ac:spMk id="46" creationId="{E8BBCA4B-C7EE-2F40-8790-DEE6BAEC4ADA}"/>
          </ac:spMkLst>
        </pc:spChg>
        <pc:spChg chg="add mod">
          <ac:chgData name="魏 星达" userId="ca17b13798aa44f7" providerId="LiveId" clId="{59A220D9-88DC-0E41-AF30-2AD0186F8E48}" dt="2021-10-12T13:09:24.424" v="1928" actId="207"/>
          <ac:spMkLst>
            <pc:docMk/>
            <pc:sldMk cId="3147290820" sldId="2557"/>
            <ac:spMk id="47" creationId="{5C7C32B1-2113-B241-BF24-D18DBE634C59}"/>
          </ac:spMkLst>
        </pc:spChg>
        <pc:grpChg chg="mod">
          <ac:chgData name="魏 星达" userId="ca17b13798aa44f7" providerId="LiveId" clId="{59A220D9-88DC-0E41-AF30-2AD0186F8E48}" dt="2021-10-12T13:07:48.806" v="1876" actId="1076"/>
          <ac:grpSpMkLst>
            <pc:docMk/>
            <pc:sldMk cId="3147290820" sldId="2557"/>
            <ac:grpSpMk id="38" creationId="{1EC2609F-F6CD-7D49-A129-6E34B58FF1B8}"/>
          </ac:grpSpMkLst>
        </pc:grpChg>
      </pc:sldChg>
      <pc:sldChg chg="modSp add del mod">
        <pc:chgData name="魏 星达" userId="ca17b13798aa44f7" providerId="LiveId" clId="{59A220D9-88DC-0E41-AF30-2AD0186F8E48}" dt="2021-10-12T13:06:31.545" v="1841"/>
        <pc:sldMkLst>
          <pc:docMk/>
          <pc:sldMk cId="1152066003" sldId="2558"/>
        </pc:sldMkLst>
        <pc:spChg chg="mod">
          <ac:chgData name="魏 星达" userId="ca17b13798aa44f7" providerId="LiveId" clId="{59A220D9-88DC-0E41-AF30-2AD0186F8E48}" dt="2021-10-12T13:06:30.672" v="1840" actId="20577"/>
          <ac:spMkLst>
            <pc:docMk/>
            <pc:sldMk cId="1152066003" sldId="2558"/>
            <ac:spMk id="3" creationId="{BF4B7FD6-F67A-F64F-8142-19C0B9D3029A}"/>
          </ac:spMkLst>
        </pc:spChg>
      </pc:sldChg>
      <pc:sldChg chg="delSp modSp add mod modAnim">
        <pc:chgData name="魏 星达" userId="ca17b13798aa44f7" providerId="LiveId" clId="{59A220D9-88DC-0E41-AF30-2AD0186F8E48}" dt="2021-10-12T13:14:18.055" v="2071"/>
        <pc:sldMkLst>
          <pc:docMk/>
          <pc:sldMk cId="2608514569" sldId="2558"/>
        </pc:sldMkLst>
        <pc:spChg chg="mod">
          <ac:chgData name="魏 星达" userId="ca17b13798aa44f7" providerId="LiveId" clId="{59A220D9-88DC-0E41-AF30-2AD0186F8E48}" dt="2021-10-12T13:14:18.055" v="2071"/>
          <ac:spMkLst>
            <pc:docMk/>
            <pc:sldMk cId="2608514569" sldId="2558"/>
            <ac:spMk id="3" creationId="{BF4B7FD6-F67A-F64F-8142-19C0B9D3029A}"/>
          </ac:spMkLst>
        </pc:spChg>
        <pc:spChg chg="mod">
          <ac:chgData name="魏 星达" userId="ca17b13798aa44f7" providerId="LiveId" clId="{59A220D9-88DC-0E41-AF30-2AD0186F8E48}" dt="2021-10-12T13:11:18.072" v="1974" actId="206"/>
          <ac:spMkLst>
            <pc:docMk/>
            <pc:sldMk cId="2608514569" sldId="2558"/>
            <ac:spMk id="5" creationId="{7337DED2-AD33-1E41-B61F-24315302EC18}"/>
          </ac:spMkLst>
        </pc:spChg>
        <pc:spChg chg="del">
          <ac:chgData name="魏 星达" userId="ca17b13798aa44f7" providerId="LiveId" clId="{59A220D9-88DC-0E41-AF30-2AD0186F8E48}" dt="2021-10-12T13:10:01.612" v="1931" actId="478"/>
          <ac:spMkLst>
            <pc:docMk/>
            <pc:sldMk cId="2608514569" sldId="2558"/>
            <ac:spMk id="6" creationId="{94946754-A88A-4642-9501-784E44705932}"/>
          </ac:spMkLst>
        </pc:spChg>
        <pc:spChg chg="topLvl">
          <ac:chgData name="魏 星达" userId="ca17b13798aa44f7" providerId="LiveId" clId="{59A220D9-88DC-0E41-AF30-2AD0186F8E48}" dt="2021-10-12T13:10:33.666" v="1968" actId="478"/>
          <ac:spMkLst>
            <pc:docMk/>
            <pc:sldMk cId="2608514569" sldId="2558"/>
            <ac:spMk id="43" creationId="{203FCD4D-C2CE-3E41-B2A6-E9CA8E1B7914}"/>
          </ac:spMkLst>
        </pc:spChg>
        <pc:spChg chg="del topLvl">
          <ac:chgData name="魏 星达" userId="ca17b13798aa44f7" providerId="LiveId" clId="{59A220D9-88DC-0E41-AF30-2AD0186F8E48}" dt="2021-10-12T13:10:33.666" v="1968" actId="478"/>
          <ac:spMkLst>
            <pc:docMk/>
            <pc:sldMk cId="2608514569" sldId="2558"/>
            <ac:spMk id="44" creationId="{57CE3269-B824-B844-9582-22A8C64496B0}"/>
          </ac:spMkLst>
        </pc:spChg>
        <pc:spChg chg="del">
          <ac:chgData name="魏 星达" userId="ca17b13798aa44f7" providerId="LiveId" clId="{59A220D9-88DC-0E41-AF30-2AD0186F8E48}" dt="2021-10-12T13:10:02.750" v="1932" actId="478"/>
          <ac:spMkLst>
            <pc:docMk/>
            <pc:sldMk cId="2608514569" sldId="2558"/>
            <ac:spMk id="46" creationId="{E8BBCA4B-C7EE-2F40-8790-DEE6BAEC4ADA}"/>
          </ac:spMkLst>
        </pc:spChg>
        <pc:grpChg chg="del">
          <ac:chgData name="魏 星达" userId="ca17b13798aa44f7" providerId="LiveId" clId="{59A220D9-88DC-0E41-AF30-2AD0186F8E48}" dt="2021-10-12T13:10:33.666" v="1968" actId="478"/>
          <ac:grpSpMkLst>
            <pc:docMk/>
            <pc:sldMk cId="2608514569" sldId="2558"/>
            <ac:grpSpMk id="42" creationId="{FBA6D583-D038-EC42-BF8F-CFF8DEB61581}"/>
          </ac:grpSpMkLst>
        </pc:grpChg>
      </pc:sldChg>
      <pc:sldChg chg="modSp add mod">
        <pc:chgData name="魏 星达" userId="ca17b13798aa44f7" providerId="LiveId" clId="{59A220D9-88DC-0E41-AF30-2AD0186F8E48}" dt="2021-10-12T13:14:24.659" v="2072" actId="20577"/>
        <pc:sldMkLst>
          <pc:docMk/>
          <pc:sldMk cId="665103420" sldId="2559"/>
        </pc:sldMkLst>
        <pc:spChg chg="mod">
          <ac:chgData name="魏 星达" userId="ca17b13798aa44f7" providerId="LiveId" clId="{59A220D9-88DC-0E41-AF30-2AD0186F8E48}" dt="2021-10-12T13:14:24.659" v="2072" actId="20577"/>
          <ac:spMkLst>
            <pc:docMk/>
            <pc:sldMk cId="665103420" sldId="2559"/>
            <ac:spMk id="3" creationId="{BF4B7FD6-F67A-F64F-8142-19C0B9D3029A}"/>
          </ac:spMkLst>
        </pc:spChg>
      </pc:sldChg>
      <pc:sldChg chg="addSp delSp modSp add mod modAnim">
        <pc:chgData name="魏 星达" userId="ca17b13798aa44f7" providerId="LiveId" clId="{59A220D9-88DC-0E41-AF30-2AD0186F8E48}" dt="2021-10-12T13:22:57.206" v="2145"/>
        <pc:sldMkLst>
          <pc:docMk/>
          <pc:sldMk cId="2162556311" sldId="2560"/>
        </pc:sldMkLst>
        <pc:spChg chg="mod">
          <ac:chgData name="魏 星达" userId="ca17b13798aa44f7" providerId="LiveId" clId="{59A220D9-88DC-0E41-AF30-2AD0186F8E48}" dt="2021-10-12T13:19:28.397" v="2100" actId="20577"/>
          <ac:spMkLst>
            <pc:docMk/>
            <pc:sldMk cId="2162556311" sldId="2560"/>
            <ac:spMk id="3" creationId="{BF4B7FD6-F67A-F64F-8142-19C0B9D3029A}"/>
          </ac:spMkLst>
        </pc:spChg>
        <pc:spChg chg="del">
          <ac:chgData name="魏 星达" userId="ca17b13798aa44f7" providerId="LiveId" clId="{59A220D9-88DC-0E41-AF30-2AD0186F8E48}" dt="2021-10-12T13:14:40.971" v="2081" actId="478"/>
          <ac:spMkLst>
            <pc:docMk/>
            <pc:sldMk cId="2162556311" sldId="2560"/>
            <ac:spMk id="5" creationId="{7337DED2-AD33-1E41-B61F-24315302EC18}"/>
          </ac:spMkLst>
        </pc:spChg>
        <pc:spChg chg="add mod">
          <ac:chgData name="魏 星达" userId="ca17b13798aa44f7" providerId="LiveId" clId="{59A220D9-88DC-0E41-AF30-2AD0186F8E48}" dt="2021-10-12T13:22:57.206" v="2145"/>
          <ac:spMkLst>
            <pc:docMk/>
            <pc:sldMk cId="2162556311" sldId="2560"/>
            <ac:spMk id="6" creationId="{54C93BC4-316E-5646-90D0-7A693842FF8E}"/>
          </ac:spMkLst>
        </pc:spChg>
        <pc:spChg chg="mod">
          <ac:chgData name="魏 星达" userId="ca17b13798aa44f7" providerId="LiveId" clId="{59A220D9-88DC-0E41-AF30-2AD0186F8E48}" dt="2021-10-12T13:15:16.137" v="2091" actId="692"/>
          <ac:spMkLst>
            <pc:docMk/>
            <pc:sldMk cId="2162556311" sldId="2560"/>
            <ac:spMk id="13" creationId="{938BB81D-BA8A-0745-AE76-DF7BDAE5AC9C}"/>
          </ac:spMkLst>
        </pc:spChg>
        <pc:spChg chg="add mod">
          <ac:chgData name="魏 星达" userId="ca17b13798aa44f7" providerId="LiveId" clId="{59A220D9-88DC-0E41-AF30-2AD0186F8E48}" dt="2021-10-12T13:16:00.764" v="2099" actId="1076"/>
          <ac:spMkLst>
            <pc:docMk/>
            <pc:sldMk cId="2162556311" sldId="2560"/>
            <ac:spMk id="42" creationId="{FEA51713-C10E-4749-8861-8305148FE47C}"/>
          </ac:spMkLst>
        </pc:spChg>
        <pc:spChg chg="mod">
          <ac:chgData name="魏 星达" userId="ca17b13798aa44f7" providerId="LiveId" clId="{59A220D9-88DC-0E41-AF30-2AD0186F8E48}" dt="2021-10-12T13:15:25.545" v="2094" actId="207"/>
          <ac:spMkLst>
            <pc:docMk/>
            <pc:sldMk cId="2162556311" sldId="2560"/>
            <ac:spMk id="45" creationId="{3E947922-EBBD-854C-88F6-8354950A5FFF}"/>
          </ac:spMkLst>
        </pc:spChg>
        <pc:spChg chg="add del mod">
          <ac:chgData name="魏 星达" userId="ca17b13798aa44f7" providerId="LiveId" clId="{59A220D9-88DC-0E41-AF30-2AD0186F8E48}" dt="2021-10-12T13:14:56.577" v="2088" actId="113"/>
          <ac:spMkLst>
            <pc:docMk/>
            <pc:sldMk cId="2162556311" sldId="2560"/>
            <ac:spMk id="47" creationId="{5C7C32B1-2113-B241-BF24-D18DBE634C59}"/>
          </ac:spMkLst>
        </pc:spChg>
      </pc:sldChg>
      <pc:sldChg chg="addSp delSp modSp add mod modAnim">
        <pc:chgData name="魏 星达" userId="ca17b13798aa44f7" providerId="LiveId" clId="{59A220D9-88DC-0E41-AF30-2AD0186F8E48}" dt="2021-10-12T13:29:46.955" v="2189"/>
        <pc:sldMkLst>
          <pc:docMk/>
          <pc:sldMk cId="2059800138" sldId="2561"/>
        </pc:sldMkLst>
        <pc:spChg chg="mod">
          <ac:chgData name="魏 星达" userId="ca17b13798aa44f7" providerId="LiveId" clId="{59A220D9-88DC-0E41-AF30-2AD0186F8E48}" dt="2021-10-12T13:20:12.488" v="2141" actId="113"/>
          <ac:spMkLst>
            <pc:docMk/>
            <pc:sldMk cId="2059800138" sldId="2561"/>
            <ac:spMk id="3" creationId="{BF4B7FD6-F67A-F64F-8142-19C0B9D3029A}"/>
          </ac:spMkLst>
        </pc:spChg>
        <pc:spChg chg="add del">
          <ac:chgData name="魏 星达" userId="ca17b13798aa44f7" providerId="LiveId" clId="{59A220D9-88DC-0E41-AF30-2AD0186F8E48}" dt="2021-10-12T13:23:12.064" v="2147" actId="11529"/>
          <ac:spMkLst>
            <pc:docMk/>
            <pc:sldMk cId="2059800138" sldId="2561"/>
            <ac:spMk id="5" creationId="{E41FDC07-186A-AD49-BA88-F0B1D5E9B74A}"/>
          </ac:spMkLst>
        </pc:spChg>
        <pc:spChg chg="del">
          <ac:chgData name="魏 星达" userId="ca17b13798aa44f7" providerId="LiveId" clId="{59A220D9-88DC-0E41-AF30-2AD0186F8E48}" dt="2021-10-12T13:22:49.529" v="2144" actId="21"/>
          <ac:spMkLst>
            <pc:docMk/>
            <pc:sldMk cId="2059800138" sldId="2561"/>
            <ac:spMk id="6" creationId="{54C93BC4-316E-5646-90D0-7A693842FF8E}"/>
          </ac:spMkLst>
        </pc:spChg>
        <pc:spChg chg="add">
          <ac:chgData name="魏 星达" userId="ca17b13798aa44f7" providerId="LiveId" clId="{59A220D9-88DC-0E41-AF30-2AD0186F8E48}" dt="2021-10-12T13:23:43.420" v="2152" actId="11529"/>
          <ac:spMkLst>
            <pc:docMk/>
            <pc:sldMk cId="2059800138" sldId="2561"/>
            <ac:spMk id="7" creationId="{2EDE8C53-148C-7642-BD58-9B5A9E74D089}"/>
          </ac:spMkLst>
        </pc:spChg>
        <pc:spChg chg="mod">
          <ac:chgData name="魏 星达" userId="ca17b13798aa44f7" providerId="LiveId" clId="{59A220D9-88DC-0E41-AF30-2AD0186F8E48}" dt="2021-10-12T13:23:50.458" v="2154" actId="692"/>
          <ac:spMkLst>
            <pc:docMk/>
            <pc:sldMk cId="2059800138" sldId="2561"/>
            <ac:spMk id="10" creationId="{03C0C921-1B98-3B49-B800-BDB71A49002A}"/>
          </ac:spMkLst>
        </pc:spChg>
        <pc:spChg chg="mod">
          <ac:chgData name="魏 星达" userId="ca17b13798aa44f7" providerId="LiveId" clId="{59A220D9-88DC-0E41-AF30-2AD0186F8E48}" dt="2021-10-12T13:23:21.860" v="2149" actId="692"/>
          <ac:spMkLst>
            <pc:docMk/>
            <pc:sldMk cId="2059800138" sldId="2561"/>
            <ac:spMk id="13" creationId="{938BB81D-BA8A-0745-AE76-DF7BDAE5AC9C}"/>
          </ac:spMkLst>
        </pc:spChg>
        <pc:spChg chg="del">
          <ac:chgData name="魏 星达" userId="ca17b13798aa44f7" providerId="LiveId" clId="{59A220D9-88DC-0E41-AF30-2AD0186F8E48}" dt="2021-10-12T13:23:34.858" v="2150" actId="478"/>
          <ac:spMkLst>
            <pc:docMk/>
            <pc:sldMk cId="2059800138" sldId="2561"/>
            <ac:spMk id="42" creationId="{FEA51713-C10E-4749-8861-8305148FE47C}"/>
          </ac:spMkLst>
        </pc:spChg>
        <pc:spChg chg="add mod">
          <ac:chgData name="魏 星达" userId="ca17b13798aa44f7" providerId="LiveId" clId="{59A220D9-88DC-0E41-AF30-2AD0186F8E48}" dt="2021-10-12T13:23:35.251" v="2151"/>
          <ac:spMkLst>
            <pc:docMk/>
            <pc:sldMk cId="2059800138" sldId="2561"/>
            <ac:spMk id="44" creationId="{95CEB27A-F72C-B146-9DA9-266A75773943}"/>
          </ac:spMkLst>
        </pc:spChg>
        <pc:spChg chg="del mod">
          <ac:chgData name="魏 星达" userId="ca17b13798aa44f7" providerId="LiveId" clId="{59A220D9-88DC-0E41-AF30-2AD0186F8E48}" dt="2021-10-12T13:20:18.735" v="2143" actId="478"/>
          <ac:spMkLst>
            <pc:docMk/>
            <pc:sldMk cId="2059800138" sldId="2561"/>
            <ac:spMk id="45" creationId="{3E947922-EBBD-854C-88F6-8354950A5FFF}"/>
          </ac:spMkLst>
        </pc:spChg>
        <pc:spChg chg="add mod">
          <ac:chgData name="魏 星达" userId="ca17b13798aa44f7" providerId="LiveId" clId="{59A220D9-88DC-0E41-AF30-2AD0186F8E48}" dt="2021-10-12T13:26:37.088" v="2156" actId="1076"/>
          <ac:spMkLst>
            <pc:docMk/>
            <pc:sldMk cId="2059800138" sldId="2561"/>
            <ac:spMk id="46" creationId="{14DAAA89-B729-5D42-B1B6-39642918E2E0}"/>
          </ac:spMkLst>
        </pc:spChg>
        <pc:spChg chg="add mod">
          <ac:chgData name="魏 星达" userId="ca17b13798aa44f7" providerId="LiveId" clId="{59A220D9-88DC-0E41-AF30-2AD0186F8E48}" dt="2021-10-12T13:29:46.955" v="2189"/>
          <ac:spMkLst>
            <pc:docMk/>
            <pc:sldMk cId="2059800138" sldId="2561"/>
            <ac:spMk id="48" creationId="{B284DBBF-337D-0842-AADC-E4CC4966FF5C}"/>
          </ac:spMkLst>
        </pc:spChg>
      </pc:sldChg>
      <pc:sldChg chg="addSp modSp add del modAnim">
        <pc:chgData name="魏 星达" userId="ca17b13798aa44f7" providerId="LiveId" clId="{59A220D9-88DC-0E41-AF30-2AD0186F8E48}" dt="2021-10-12T13:29:48.853" v="2190" actId="2696"/>
        <pc:sldMkLst>
          <pc:docMk/>
          <pc:sldMk cId="462060499" sldId="2562"/>
        </pc:sldMkLst>
        <pc:spChg chg="add mod">
          <ac:chgData name="魏 星达" userId="ca17b13798aa44f7" providerId="LiveId" clId="{59A220D9-88DC-0E41-AF30-2AD0186F8E48}" dt="2021-10-12T13:27:13.033" v="2188" actId="20577"/>
          <ac:spMkLst>
            <pc:docMk/>
            <pc:sldMk cId="462060499" sldId="2562"/>
            <ac:spMk id="42" creationId="{92185B78-5DBC-1F40-A2D6-AFD0E007264D}"/>
          </ac:spMkLst>
        </pc:spChg>
      </pc:sldChg>
      <pc:sldChg chg="addSp delSp modSp add mod delAnim">
        <pc:chgData name="魏 星达" userId="ca17b13798aa44f7" providerId="LiveId" clId="{59A220D9-88DC-0E41-AF30-2AD0186F8E48}" dt="2021-10-12T13:33:58.580" v="2405" actId="207"/>
        <pc:sldMkLst>
          <pc:docMk/>
          <pc:sldMk cId="4076662425" sldId="2562"/>
        </pc:sldMkLst>
        <pc:spChg chg="mod">
          <ac:chgData name="魏 星达" userId="ca17b13798aa44f7" providerId="LiveId" clId="{59A220D9-88DC-0E41-AF30-2AD0186F8E48}" dt="2021-10-12T13:33:58.580" v="2405" actId="207"/>
          <ac:spMkLst>
            <pc:docMk/>
            <pc:sldMk cId="4076662425" sldId="2562"/>
            <ac:spMk id="3" creationId="{BF4B7FD6-F67A-F64F-8142-19C0B9D3029A}"/>
          </ac:spMkLst>
        </pc:spChg>
        <pc:spChg chg="del">
          <ac:chgData name="魏 星达" userId="ca17b13798aa44f7" providerId="LiveId" clId="{59A220D9-88DC-0E41-AF30-2AD0186F8E48}" dt="2021-10-12T13:30:35.177" v="2288" actId="478"/>
          <ac:spMkLst>
            <pc:docMk/>
            <pc:sldMk cId="4076662425" sldId="2562"/>
            <ac:spMk id="7" creationId="{2EDE8C53-148C-7642-BD58-9B5A9E74D089}"/>
          </ac:spMkLst>
        </pc:spChg>
        <pc:spChg chg="del">
          <ac:chgData name="魏 星达" userId="ca17b13798aa44f7" providerId="LiveId" clId="{59A220D9-88DC-0E41-AF30-2AD0186F8E48}" dt="2021-10-12T13:30:43.147" v="2289" actId="478"/>
          <ac:spMkLst>
            <pc:docMk/>
            <pc:sldMk cId="4076662425" sldId="2562"/>
            <ac:spMk id="34" creationId="{61F17F84-E4F5-D14E-BD4F-E3FB68BC2032}"/>
          </ac:spMkLst>
        </pc:spChg>
        <pc:spChg chg="del">
          <ac:chgData name="魏 星达" userId="ca17b13798aa44f7" providerId="LiveId" clId="{59A220D9-88DC-0E41-AF30-2AD0186F8E48}" dt="2021-10-12T13:30:43.147" v="2289" actId="478"/>
          <ac:spMkLst>
            <pc:docMk/>
            <pc:sldMk cId="4076662425" sldId="2562"/>
            <ac:spMk id="35" creationId="{B7B37985-A855-7848-AB21-4A91FAF66461}"/>
          </ac:spMkLst>
        </pc:spChg>
        <pc:spChg chg="del">
          <ac:chgData name="魏 星达" userId="ca17b13798aa44f7" providerId="LiveId" clId="{59A220D9-88DC-0E41-AF30-2AD0186F8E48}" dt="2021-10-12T13:30:43.147" v="2289" actId="478"/>
          <ac:spMkLst>
            <pc:docMk/>
            <pc:sldMk cId="4076662425" sldId="2562"/>
            <ac:spMk id="39" creationId="{1FC974E4-BDF6-4A47-BC39-494F4151D113}"/>
          </ac:spMkLst>
        </pc:spChg>
        <pc:spChg chg="del">
          <ac:chgData name="魏 星达" userId="ca17b13798aa44f7" providerId="LiveId" clId="{59A220D9-88DC-0E41-AF30-2AD0186F8E48}" dt="2021-10-12T13:30:43.147" v="2289" actId="478"/>
          <ac:spMkLst>
            <pc:docMk/>
            <pc:sldMk cId="4076662425" sldId="2562"/>
            <ac:spMk id="40" creationId="{C46A5C7F-6CD4-D245-B1F4-1349C14EC455}"/>
          </ac:spMkLst>
        </pc:spChg>
        <pc:spChg chg="del">
          <ac:chgData name="魏 星达" userId="ca17b13798aa44f7" providerId="LiveId" clId="{59A220D9-88DC-0E41-AF30-2AD0186F8E48}" dt="2021-10-12T13:30:43.147" v="2289" actId="478"/>
          <ac:spMkLst>
            <pc:docMk/>
            <pc:sldMk cId="4076662425" sldId="2562"/>
            <ac:spMk id="41" creationId="{086C62EF-903C-9F42-92C9-DB04CBFF0B7E}"/>
          </ac:spMkLst>
        </pc:spChg>
        <pc:spChg chg="del">
          <ac:chgData name="魏 星达" userId="ca17b13798aa44f7" providerId="LiveId" clId="{59A220D9-88DC-0E41-AF30-2AD0186F8E48}" dt="2021-10-12T13:30:43.147" v="2289" actId="478"/>
          <ac:spMkLst>
            <pc:docMk/>
            <pc:sldMk cId="4076662425" sldId="2562"/>
            <ac:spMk id="43" creationId="{203FCD4D-C2CE-3E41-B2A6-E9CA8E1B7914}"/>
          </ac:spMkLst>
        </pc:spChg>
        <pc:spChg chg="del">
          <ac:chgData name="魏 星达" userId="ca17b13798aa44f7" providerId="LiveId" clId="{59A220D9-88DC-0E41-AF30-2AD0186F8E48}" dt="2021-10-12T13:30:43.147" v="2289" actId="478"/>
          <ac:spMkLst>
            <pc:docMk/>
            <pc:sldMk cId="4076662425" sldId="2562"/>
            <ac:spMk id="44" creationId="{95CEB27A-F72C-B146-9DA9-266A75773943}"/>
          </ac:spMkLst>
        </pc:spChg>
        <pc:spChg chg="mod topLvl">
          <ac:chgData name="魏 星达" userId="ca17b13798aa44f7" providerId="LiveId" clId="{59A220D9-88DC-0E41-AF30-2AD0186F8E48}" dt="2021-10-12T13:32:03.512" v="2294" actId="478"/>
          <ac:spMkLst>
            <pc:docMk/>
            <pc:sldMk cId="4076662425" sldId="2562"/>
            <ac:spMk id="45" creationId="{22BFEC7E-C4DD-8D40-A8DC-BB5D78BA1DBD}"/>
          </ac:spMkLst>
        </pc:spChg>
        <pc:spChg chg="del">
          <ac:chgData name="魏 星达" userId="ca17b13798aa44f7" providerId="LiveId" clId="{59A220D9-88DC-0E41-AF30-2AD0186F8E48}" dt="2021-10-12T13:30:34.208" v="2287" actId="478"/>
          <ac:spMkLst>
            <pc:docMk/>
            <pc:sldMk cId="4076662425" sldId="2562"/>
            <ac:spMk id="46" creationId="{14DAAA89-B729-5D42-B1B6-39642918E2E0}"/>
          </ac:spMkLst>
        </pc:spChg>
        <pc:spChg chg="del">
          <ac:chgData name="魏 星达" userId="ca17b13798aa44f7" providerId="LiveId" clId="{59A220D9-88DC-0E41-AF30-2AD0186F8E48}" dt="2021-10-12T13:30:43.147" v="2289" actId="478"/>
          <ac:spMkLst>
            <pc:docMk/>
            <pc:sldMk cId="4076662425" sldId="2562"/>
            <ac:spMk id="47" creationId="{5C7C32B1-2113-B241-BF24-D18DBE634C59}"/>
          </ac:spMkLst>
        </pc:spChg>
        <pc:spChg chg="del">
          <ac:chgData name="魏 星达" userId="ca17b13798aa44f7" providerId="LiveId" clId="{59A220D9-88DC-0E41-AF30-2AD0186F8E48}" dt="2021-10-12T13:30:32.096" v="2286" actId="478"/>
          <ac:spMkLst>
            <pc:docMk/>
            <pc:sldMk cId="4076662425" sldId="2562"/>
            <ac:spMk id="48" creationId="{B284DBBF-337D-0842-AADC-E4CC4966FF5C}"/>
          </ac:spMkLst>
        </pc:spChg>
        <pc:spChg chg="del mod topLvl">
          <ac:chgData name="魏 星达" userId="ca17b13798aa44f7" providerId="LiveId" clId="{59A220D9-88DC-0E41-AF30-2AD0186F8E48}" dt="2021-10-12T13:32:03.512" v="2294" actId="478"/>
          <ac:spMkLst>
            <pc:docMk/>
            <pc:sldMk cId="4076662425" sldId="2562"/>
            <ac:spMk id="49" creationId="{CD517903-698B-4042-AA7C-8D4E4231F2C4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51" creationId="{925867A9-4BE1-1A4F-AC90-E923A6363EE2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52" creationId="{742A921D-F0E8-4044-8E8C-13BC90D88D3D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54" creationId="{E7C64881-DD98-5046-ABD9-47A09780E1C7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55" creationId="{6718EB05-E841-E14C-86C0-DD56CA4F0A6A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57" creationId="{1B36844F-1372-DA4E-B989-9B6383355F41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58" creationId="{6B5F49AB-56A5-624C-A645-19F8FEF985E5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60" creationId="{5C410B51-E532-8B44-A293-119D445912BE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61" creationId="{942763E1-96D8-2C42-AE4D-B43E0A179852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63" creationId="{D84B792C-CE95-9044-B286-A1453ED88A0F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64" creationId="{303C8E93-F7A8-1F46-9528-4D0467BFC06F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66" creationId="{02A3178F-2D29-5648-A105-1EBAEF469C1C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67" creationId="{2C7C8890-F053-D348-929B-52F303A456AA}"/>
          </ac:spMkLst>
        </pc:spChg>
        <pc:spChg chg="mod topLvl">
          <ac:chgData name="魏 星达" userId="ca17b13798aa44f7" providerId="LiveId" clId="{59A220D9-88DC-0E41-AF30-2AD0186F8E48}" dt="2021-10-12T13:32:09.800" v="2298" actId="478"/>
          <ac:spMkLst>
            <pc:docMk/>
            <pc:sldMk cId="4076662425" sldId="2562"/>
            <ac:spMk id="69" creationId="{B0F081F4-8DFD-EC4A-ACD6-C2045BBC8A61}"/>
          </ac:spMkLst>
        </pc:spChg>
        <pc:spChg chg="del mod topLvl">
          <ac:chgData name="魏 星达" userId="ca17b13798aa44f7" providerId="LiveId" clId="{59A220D9-88DC-0E41-AF30-2AD0186F8E48}" dt="2021-10-12T13:32:09.800" v="2298" actId="478"/>
          <ac:spMkLst>
            <pc:docMk/>
            <pc:sldMk cId="4076662425" sldId="2562"/>
            <ac:spMk id="70" creationId="{A5039B87-9D3E-B346-BEE4-439DCCBE0B57}"/>
          </ac:spMkLst>
        </pc:spChg>
        <pc:spChg chg="add 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71" creationId="{17EA3BAE-1D9E-C741-BC2E-250EB1C0BCE9}"/>
          </ac:spMkLst>
        </pc:spChg>
        <pc:spChg chg="add 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72" creationId="{DA8C366B-6024-0843-8708-58A6697C0AE6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74" creationId="{B59246D5-B372-5A4F-A09B-8F7C852CE6C6}"/>
          </ac:spMkLst>
        </pc:spChg>
        <pc:spChg chg="mod">
          <ac:chgData name="魏 星达" userId="ca17b13798aa44f7" providerId="LiveId" clId="{59A220D9-88DC-0E41-AF30-2AD0186F8E48}" dt="2021-10-12T13:30:54.501" v="2291"/>
          <ac:spMkLst>
            <pc:docMk/>
            <pc:sldMk cId="4076662425" sldId="2562"/>
            <ac:spMk id="75" creationId="{BE22A8DA-1401-2F42-9632-835F3DEB2FCA}"/>
          </ac:spMkLst>
        </pc:spChg>
        <pc:spChg chg="add del mod">
          <ac:chgData name="魏 星达" userId="ca17b13798aa44f7" providerId="LiveId" clId="{59A220D9-88DC-0E41-AF30-2AD0186F8E48}" dt="2021-10-12T13:32:05.915" v="2295" actId="478"/>
          <ac:spMkLst>
            <pc:docMk/>
            <pc:sldMk cId="4076662425" sldId="2562"/>
            <ac:spMk id="76" creationId="{AB0A2158-E963-2840-BBC9-C3F9DF347692}"/>
          </ac:spMkLst>
        </pc:spChg>
        <pc:spChg chg="add del mod">
          <ac:chgData name="魏 星达" userId="ca17b13798aa44f7" providerId="LiveId" clId="{59A220D9-88DC-0E41-AF30-2AD0186F8E48}" dt="2021-10-12T13:32:08.577" v="2297" actId="478"/>
          <ac:spMkLst>
            <pc:docMk/>
            <pc:sldMk cId="4076662425" sldId="2562"/>
            <ac:spMk id="77" creationId="{578E35D9-BA79-4643-BA2E-60462B1A9CCD}"/>
          </ac:spMkLst>
        </pc:spChg>
        <pc:spChg chg="add del mod">
          <ac:chgData name="魏 星达" userId="ca17b13798aa44f7" providerId="LiveId" clId="{59A220D9-88DC-0E41-AF30-2AD0186F8E48}" dt="2021-10-12T13:32:07.203" v="2296" actId="478"/>
          <ac:spMkLst>
            <pc:docMk/>
            <pc:sldMk cId="4076662425" sldId="2562"/>
            <ac:spMk id="78" creationId="{7FFC92CD-BC79-FF47-B240-B61E67BBE858}"/>
          </ac:spMkLst>
        </pc:spChg>
        <pc:spChg chg="add mod">
          <ac:chgData name="魏 星达" userId="ca17b13798aa44f7" providerId="LiveId" clId="{59A220D9-88DC-0E41-AF30-2AD0186F8E48}" dt="2021-10-12T13:33:13.591" v="2313" actId="692"/>
          <ac:spMkLst>
            <pc:docMk/>
            <pc:sldMk cId="4076662425" sldId="2562"/>
            <ac:spMk id="79" creationId="{633C7D2F-395A-C54C-A0D5-599615751083}"/>
          </ac:spMkLst>
        </pc:spChg>
        <pc:spChg chg="mod topLvl">
          <ac:chgData name="魏 星达" userId="ca17b13798aa44f7" providerId="LiveId" clId="{59A220D9-88DC-0E41-AF30-2AD0186F8E48}" dt="2021-10-12T13:33:13.591" v="2313" actId="692"/>
          <ac:spMkLst>
            <pc:docMk/>
            <pc:sldMk cId="4076662425" sldId="2562"/>
            <ac:spMk id="81" creationId="{1679E7BD-81C8-0341-8A2D-39EECC1B92C3}"/>
          </ac:spMkLst>
        </pc:spChg>
        <pc:spChg chg="mod topLvl">
          <ac:chgData name="魏 星达" userId="ca17b13798aa44f7" providerId="LiveId" clId="{59A220D9-88DC-0E41-AF30-2AD0186F8E48}" dt="2021-10-12T13:32:50.056" v="2306" actId="165"/>
          <ac:spMkLst>
            <pc:docMk/>
            <pc:sldMk cId="4076662425" sldId="2562"/>
            <ac:spMk id="82" creationId="{D1615760-5622-3A47-9F23-6C53DCB269B9}"/>
          </ac:spMkLst>
        </pc:spChg>
        <pc:spChg chg="mod topLvl">
          <ac:chgData name="魏 星达" userId="ca17b13798aa44f7" providerId="LiveId" clId="{59A220D9-88DC-0E41-AF30-2AD0186F8E48}" dt="2021-10-12T13:33:13.591" v="2313" actId="692"/>
          <ac:spMkLst>
            <pc:docMk/>
            <pc:sldMk cId="4076662425" sldId="2562"/>
            <ac:spMk id="84" creationId="{C568E473-D1DE-DF4F-A109-B979F5D1D177}"/>
          </ac:spMkLst>
        </pc:spChg>
        <pc:spChg chg="mod topLvl">
          <ac:chgData name="魏 星达" userId="ca17b13798aa44f7" providerId="LiveId" clId="{59A220D9-88DC-0E41-AF30-2AD0186F8E48}" dt="2021-10-12T13:32:50.056" v="2306" actId="165"/>
          <ac:spMkLst>
            <pc:docMk/>
            <pc:sldMk cId="4076662425" sldId="2562"/>
            <ac:spMk id="85" creationId="{613AC2DB-22D1-2240-8203-91099D290B45}"/>
          </ac:spMkLst>
        </pc:spChg>
        <pc:spChg chg="mod topLvl">
          <ac:chgData name="魏 星达" userId="ca17b13798aa44f7" providerId="LiveId" clId="{59A220D9-88DC-0E41-AF30-2AD0186F8E48}" dt="2021-10-12T13:33:13.591" v="2313" actId="692"/>
          <ac:spMkLst>
            <pc:docMk/>
            <pc:sldMk cId="4076662425" sldId="2562"/>
            <ac:spMk id="87" creationId="{2B02532F-8BBA-2246-82D0-D900A66E3591}"/>
          </ac:spMkLst>
        </pc:spChg>
        <pc:spChg chg="mod topLvl">
          <ac:chgData name="魏 星达" userId="ca17b13798aa44f7" providerId="LiveId" clId="{59A220D9-88DC-0E41-AF30-2AD0186F8E48}" dt="2021-10-12T13:32:50.056" v="2306" actId="165"/>
          <ac:spMkLst>
            <pc:docMk/>
            <pc:sldMk cId="4076662425" sldId="2562"/>
            <ac:spMk id="88" creationId="{2E508ED9-2848-6D44-8035-2741C46E13C8}"/>
          </ac:spMkLst>
        </pc:spChg>
        <pc:spChg chg="mod topLvl">
          <ac:chgData name="魏 星达" userId="ca17b13798aa44f7" providerId="LiveId" clId="{59A220D9-88DC-0E41-AF30-2AD0186F8E48}" dt="2021-10-12T13:32:59.457" v="2308" actId="692"/>
          <ac:spMkLst>
            <pc:docMk/>
            <pc:sldMk cId="4076662425" sldId="2562"/>
            <ac:spMk id="90" creationId="{ACAFB0E6-F85E-4040-9034-717773089DF2}"/>
          </ac:spMkLst>
        </pc:spChg>
        <pc:spChg chg="mod topLvl">
          <ac:chgData name="魏 星达" userId="ca17b13798aa44f7" providerId="LiveId" clId="{59A220D9-88DC-0E41-AF30-2AD0186F8E48}" dt="2021-10-12T13:32:50.056" v="2306" actId="165"/>
          <ac:spMkLst>
            <pc:docMk/>
            <pc:sldMk cId="4076662425" sldId="2562"/>
            <ac:spMk id="91" creationId="{0B42BF5B-F872-D147-9CE2-406B3573D20D}"/>
          </ac:spMkLst>
        </pc:spChg>
        <pc:spChg chg="mod topLvl">
          <ac:chgData name="魏 星达" userId="ca17b13798aa44f7" providerId="LiveId" clId="{59A220D9-88DC-0E41-AF30-2AD0186F8E48}" dt="2021-10-12T13:32:59.457" v="2308" actId="692"/>
          <ac:spMkLst>
            <pc:docMk/>
            <pc:sldMk cId="4076662425" sldId="2562"/>
            <ac:spMk id="93" creationId="{9FD61FB0-BB3F-C54E-9501-BBD014EACCDC}"/>
          </ac:spMkLst>
        </pc:spChg>
        <pc:spChg chg="mod topLvl">
          <ac:chgData name="魏 星达" userId="ca17b13798aa44f7" providerId="LiveId" clId="{59A220D9-88DC-0E41-AF30-2AD0186F8E48}" dt="2021-10-12T13:32:50.056" v="2306" actId="165"/>
          <ac:spMkLst>
            <pc:docMk/>
            <pc:sldMk cId="4076662425" sldId="2562"/>
            <ac:spMk id="94" creationId="{2A0FB18E-C57D-F444-8746-89FAD5F5E6BC}"/>
          </ac:spMkLst>
        </pc:spChg>
        <pc:spChg chg="mod topLvl">
          <ac:chgData name="魏 星达" userId="ca17b13798aa44f7" providerId="LiveId" clId="{59A220D9-88DC-0E41-AF30-2AD0186F8E48}" dt="2021-10-12T13:32:59.457" v="2308" actId="692"/>
          <ac:spMkLst>
            <pc:docMk/>
            <pc:sldMk cId="4076662425" sldId="2562"/>
            <ac:spMk id="96" creationId="{7D91AE7C-3B2C-B24C-A385-817849BAA323}"/>
          </ac:spMkLst>
        </pc:spChg>
        <pc:spChg chg="mod topLvl">
          <ac:chgData name="魏 星达" userId="ca17b13798aa44f7" providerId="LiveId" clId="{59A220D9-88DC-0E41-AF30-2AD0186F8E48}" dt="2021-10-12T13:32:50.056" v="2306" actId="165"/>
          <ac:spMkLst>
            <pc:docMk/>
            <pc:sldMk cId="4076662425" sldId="2562"/>
            <ac:spMk id="97" creationId="{5106DF1E-E76F-1046-8EF2-3816AA4E64C6}"/>
          </ac:spMkLst>
        </pc:spChg>
        <pc:spChg chg="add mod">
          <ac:chgData name="魏 星达" userId="ca17b13798aa44f7" providerId="LiveId" clId="{59A220D9-88DC-0E41-AF30-2AD0186F8E48}" dt="2021-10-12T13:32:59.457" v="2308" actId="692"/>
          <ac:spMkLst>
            <pc:docMk/>
            <pc:sldMk cId="4076662425" sldId="2562"/>
            <ac:spMk id="98" creationId="{D00A3831-7250-C34E-A4B4-27FC5D63A5F6}"/>
          </ac:spMkLst>
        </pc:spChg>
        <pc:grpChg chg="del">
          <ac:chgData name="魏 星达" userId="ca17b13798aa44f7" providerId="LiveId" clId="{59A220D9-88DC-0E41-AF30-2AD0186F8E48}" dt="2021-10-12T13:30:43.147" v="2289" actId="478"/>
          <ac:grpSpMkLst>
            <pc:docMk/>
            <pc:sldMk cId="4076662425" sldId="2562"/>
            <ac:grpSpMk id="9" creationId="{4A1070FC-B97A-8943-BAE9-7AA36FB4B421}"/>
          </ac:grpSpMkLst>
        </pc:grpChg>
        <pc:grpChg chg="del">
          <ac:chgData name="魏 星达" userId="ca17b13798aa44f7" providerId="LiveId" clId="{59A220D9-88DC-0E41-AF30-2AD0186F8E48}" dt="2021-10-12T13:30:43.147" v="2289" actId="478"/>
          <ac:grpSpMkLst>
            <pc:docMk/>
            <pc:sldMk cId="4076662425" sldId="2562"/>
            <ac:grpSpMk id="12" creationId="{F30B502B-E034-FD4E-AF4D-FB3B799FB0E8}"/>
          </ac:grpSpMkLst>
        </pc:grpChg>
        <pc:grpChg chg="del">
          <ac:chgData name="魏 星达" userId="ca17b13798aa44f7" providerId="LiveId" clId="{59A220D9-88DC-0E41-AF30-2AD0186F8E48}" dt="2021-10-12T13:30:43.147" v="2289" actId="478"/>
          <ac:grpSpMkLst>
            <pc:docMk/>
            <pc:sldMk cId="4076662425" sldId="2562"/>
            <ac:grpSpMk id="15" creationId="{B536362B-6531-DE4F-BC20-AC3DA05A7062}"/>
          </ac:grpSpMkLst>
        </pc:grpChg>
        <pc:grpChg chg="del">
          <ac:chgData name="魏 星达" userId="ca17b13798aa44f7" providerId="LiveId" clId="{59A220D9-88DC-0E41-AF30-2AD0186F8E48}" dt="2021-10-12T13:30:43.147" v="2289" actId="478"/>
          <ac:grpSpMkLst>
            <pc:docMk/>
            <pc:sldMk cId="4076662425" sldId="2562"/>
            <ac:grpSpMk id="21" creationId="{57CE2B76-EC3C-324F-88FB-D7233909726A}"/>
          </ac:grpSpMkLst>
        </pc:grpChg>
        <pc:grpChg chg="del">
          <ac:chgData name="魏 星达" userId="ca17b13798aa44f7" providerId="LiveId" clId="{59A220D9-88DC-0E41-AF30-2AD0186F8E48}" dt="2021-10-12T13:30:43.147" v="2289" actId="478"/>
          <ac:grpSpMkLst>
            <pc:docMk/>
            <pc:sldMk cId="4076662425" sldId="2562"/>
            <ac:grpSpMk id="24" creationId="{2F90786A-01A2-9140-AC4B-913001F686D6}"/>
          </ac:grpSpMkLst>
        </pc:grpChg>
        <pc:grpChg chg="del">
          <ac:chgData name="魏 星达" userId="ca17b13798aa44f7" providerId="LiveId" clId="{59A220D9-88DC-0E41-AF30-2AD0186F8E48}" dt="2021-10-12T13:30:43.147" v="2289" actId="478"/>
          <ac:grpSpMkLst>
            <pc:docMk/>
            <pc:sldMk cId="4076662425" sldId="2562"/>
            <ac:grpSpMk id="27" creationId="{F35A7FBA-20E2-F446-8979-EDB8327FFBCB}"/>
          </ac:grpSpMkLst>
        </pc:grpChg>
        <pc:grpChg chg="del">
          <ac:chgData name="魏 星达" userId="ca17b13798aa44f7" providerId="LiveId" clId="{59A220D9-88DC-0E41-AF30-2AD0186F8E48}" dt="2021-10-12T13:30:43.147" v="2289" actId="478"/>
          <ac:grpSpMkLst>
            <pc:docMk/>
            <pc:sldMk cId="4076662425" sldId="2562"/>
            <ac:grpSpMk id="30" creationId="{CD591492-64CF-D149-84CD-704C7D78C2B5}"/>
          </ac:grpSpMkLst>
        </pc:grpChg>
        <pc:grpChg chg="del">
          <ac:chgData name="魏 星达" userId="ca17b13798aa44f7" providerId="LiveId" clId="{59A220D9-88DC-0E41-AF30-2AD0186F8E48}" dt="2021-10-12T13:30:46.080" v="2290" actId="478"/>
          <ac:grpSpMkLst>
            <pc:docMk/>
            <pc:sldMk cId="4076662425" sldId="2562"/>
            <ac:grpSpMk id="38" creationId="{1EC2609F-F6CD-7D49-A129-6E34B58FF1B8}"/>
          </ac:grpSpMkLst>
        </pc:grpChg>
        <pc:grpChg chg="add del mod">
          <ac:chgData name="魏 星达" userId="ca17b13798aa44f7" providerId="LiveId" clId="{59A220D9-88DC-0E41-AF30-2AD0186F8E48}" dt="2021-10-12T13:32:03.512" v="2294" actId="478"/>
          <ac:grpSpMkLst>
            <pc:docMk/>
            <pc:sldMk cId="4076662425" sldId="2562"/>
            <ac:grpSpMk id="42" creationId="{CE50E20D-E137-154C-ABE4-717781151ED0}"/>
          </ac:grpSpMkLst>
        </pc:grpChg>
        <pc:grpChg chg="add mod">
          <ac:chgData name="魏 星达" userId="ca17b13798aa44f7" providerId="LiveId" clId="{59A220D9-88DC-0E41-AF30-2AD0186F8E48}" dt="2021-10-12T13:30:54.501" v="2291"/>
          <ac:grpSpMkLst>
            <pc:docMk/>
            <pc:sldMk cId="4076662425" sldId="2562"/>
            <ac:grpSpMk id="50" creationId="{8577567C-E9F8-4C4A-A4A7-76F36DF6A155}"/>
          </ac:grpSpMkLst>
        </pc:grpChg>
        <pc:grpChg chg="add mod">
          <ac:chgData name="魏 星达" userId="ca17b13798aa44f7" providerId="LiveId" clId="{59A220D9-88DC-0E41-AF30-2AD0186F8E48}" dt="2021-10-12T13:30:54.501" v="2291"/>
          <ac:grpSpMkLst>
            <pc:docMk/>
            <pc:sldMk cId="4076662425" sldId="2562"/>
            <ac:grpSpMk id="53" creationId="{241B7249-F322-CC47-A313-B7CC196B7001}"/>
          </ac:grpSpMkLst>
        </pc:grpChg>
        <pc:grpChg chg="add mod">
          <ac:chgData name="魏 星达" userId="ca17b13798aa44f7" providerId="LiveId" clId="{59A220D9-88DC-0E41-AF30-2AD0186F8E48}" dt="2021-10-12T13:30:54.501" v="2291"/>
          <ac:grpSpMkLst>
            <pc:docMk/>
            <pc:sldMk cId="4076662425" sldId="2562"/>
            <ac:grpSpMk id="56" creationId="{2D555247-B60B-EC45-AAA9-14E763E8D081}"/>
          </ac:grpSpMkLst>
        </pc:grpChg>
        <pc:grpChg chg="add mod">
          <ac:chgData name="魏 星达" userId="ca17b13798aa44f7" providerId="LiveId" clId="{59A220D9-88DC-0E41-AF30-2AD0186F8E48}" dt="2021-10-12T13:30:54.501" v="2291"/>
          <ac:grpSpMkLst>
            <pc:docMk/>
            <pc:sldMk cId="4076662425" sldId="2562"/>
            <ac:grpSpMk id="59" creationId="{75126CD6-734B-654A-A778-65AC882C746F}"/>
          </ac:grpSpMkLst>
        </pc:grpChg>
        <pc:grpChg chg="add mod">
          <ac:chgData name="魏 星达" userId="ca17b13798aa44f7" providerId="LiveId" clId="{59A220D9-88DC-0E41-AF30-2AD0186F8E48}" dt="2021-10-12T13:30:54.501" v="2291"/>
          <ac:grpSpMkLst>
            <pc:docMk/>
            <pc:sldMk cId="4076662425" sldId="2562"/>
            <ac:grpSpMk id="62" creationId="{A391FEAE-5FC0-0E4A-9AFB-A735AA5AEB52}"/>
          </ac:grpSpMkLst>
        </pc:grpChg>
        <pc:grpChg chg="add mod">
          <ac:chgData name="魏 星达" userId="ca17b13798aa44f7" providerId="LiveId" clId="{59A220D9-88DC-0E41-AF30-2AD0186F8E48}" dt="2021-10-12T13:30:54.501" v="2291"/>
          <ac:grpSpMkLst>
            <pc:docMk/>
            <pc:sldMk cId="4076662425" sldId="2562"/>
            <ac:grpSpMk id="65" creationId="{ED3179DD-FD59-3E41-A530-A211BA21BD4F}"/>
          </ac:grpSpMkLst>
        </pc:grpChg>
        <pc:grpChg chg="add del mod">
          <ac:chgData name="魏 星达" userId="ca17b13798aa44f7" providerId="LiveId" clId="{59A220D9-88DC-0E41-AF30-2AD0186F8E48}" dt="2021-10-12T13:32:09.800" v="2298" actId="478"/>
          <ac:grpSpMkLst>
            <pc:docMk/>
            <pc:sldMk cId="4076662425" sldId="2562"/>
            <ac:grpSpMk id="68" creationId="{49B7DC49-64FA-1148-B7AB-7BEC058B21C6}"/>
          </ac:grpSpMkLst>
        </pc:grpChg>
        <pc:grpChg chg="add del mod">
          <ac:chgData name="魏 星达" userId="ca17b13798aa44f7" providerId="LiveId" clId="{59A220D9-88DC-0E41-AF30-2AD0186F8E48}" dt="2021-10-12T13:32:05.915" v="2295" actId="478"/>
          <ac:grpSpMkLst>
            <pc:docMk/>
            <pc:sldMk cId="4076662425" sldId="2562"/>
            <ac:grpSpMk id="73" creationId="{7A43A34A-75BC-5745-BFF1-BB581C4B18AB}"/>
          </ac:grpSpMkLst>
        </pc:grpChg>
        <pc:grpChg chg="add del mod">
          <ac:chgData name="魏 星达" userId="ca17b13798aa44f7" providerId="LiveId" clId="{59A220D9-88DC-0E41-AF30-2AD0186F8E48}" dt="2021-10-12T13:32:50.056" v="2306" actId="165"/>
          <ac:grpSpMkLst>
            <pc:docMk/>
            <pc:sldMk cId="4076662425" sldId="2562"/>
            <ac:grpSpMk id="80" creationId="{54F83B67-766B-2344-A2BF-6DF44916DF31}"/>
          </ac:grpSpMkLst>
        </pc:grpChg>
        <pc:grpChg chg="add del mod">
          <ac:chgData name="魏 星达" userId="ca17b13798aa44f7" providerId="LiveId" clId="{59A220D9-88DC-0E41-AF30-2AD0186F8E48}" dt="2021-10-12T13:32:50.056" v="2306" actId="165"/>
          <ac:grpSpMkLst>
            <pc:docMk/>
            <pc:sldMk cId="4076662425" sldId="2562"/>
            <ac:grpSpMk id="83" creationId="{B57F3DBF-8D73-A74B-BE83-688716B08D61}"/>
          </ac:grpSpMkLst>
        </pc:grpChg>
        <pc:grpChg chg="add del mod">
          <ac:chgData name="魏 星达" userId="ca17b13798aa44f7" providerId="LiveId" clId="{59A220D9-88DC-0E41-AF30-2AD0186F8E48}" dt="2021-10-12T13:32:50.056" v="2306" actId="165"/>
          <ac:grpSpMkLst>
            <pc:docMk/>
            <pc:sldMk cId="4076662425" sldId="2562"/>
            <ac:grpSpMk id="86" creationId="{58E8A710-6FA3-D444-8029-E56A460CB3C1}"/>
          </ac:grpSpMkLst>
        </pc:grpChg>
        <pc:grpChg chg="add del mod">
          <ac:chgData name="魏 星达" userId="ca17b13798aa44f7" providerId="LiveId" clId="{59A220D9-88DC-0E41-AF30-2AD0186F8E48}" dt="2021-10-12T13:32:50.056" v="2306" actId="165"/>
          <ac:grpSpMkLst>
            <pc:docMk/>
            <pc:sldMk cId="4076662425" sldId="2562"/>
            <ac:grpSpMk id="89" creationId="{143EA87C-645E-6045-97DC-6CA797865BAA}"/>
          </ac:grpSpMkLst>
        </pc:grpChg>
        <pc:grpChg chg="add del mod">
          <ac:chgData name="魏 星达" userId="ca17b13798aa44f7" providerId="LiveId" clId="{59A220D9-88DC-0E41-AF30-2AD0186F8E48}" dt="2021-10-12T13:32:50.056" v="2306" actId="165"/>
          <ac:grpSpMkLst>
            <pc:docMk/>
            <pc:sldMk cId="4076662425" sldId="2562"/>
            <ac:grpSpMk id="92" creationId="{050A8029-98D4-E249-8E64-935661D7AC37}"/>
          </ac:grpSpMkLst>
        </pc:grpChg>
        <pc:grpChg chg="add del mod">
          <ac:chgData name="魏 星达" userId="ca17b13798aa44f7" providerId="LiveId" clId="{59A220D9-88DC-0E41-AF30-2AD0186F8E48}" dt="2021-10-12T13:32:50.056" v="2306" actId="165"/>
          <ac:grpSpMkLst>
            <pc:docMk/>
            <pc:sldMk cId="4076662425" sldId="2562"/>
            <ac:grpSpMk id="95" creationId="{F34799E0-B464-5A4F-A3A4-24A205BC54FE}"/>
          </ac:grpSpMkLst>
        </pc:grpChg>
      </pc:sldChg>
      <pc:sldChg chg="addSp delSp modSp new mod">
        <pc:chgData name="魏 星达" userId="ca17b13798aa44f7" providerId="LiveId" clId="{59A220D9-88DC-0E41-AF30-2AD0186F8E48}" dt="2021-10-12T13:47:48.088" v="2489" actId="478"/>
        <pc:sldMkLst>
          <pc:docMk/>
          <pc:sldMk cId="2513586445" sldId="2563"/>
        </pc:sldMkLst>
        <pc:spChg chg="mod">
          <ac:chgData name="魏 星达" userId="ca17b13798aa44f7" providerId="LiveId" clId="{59A220D9-88DC-0E41-AF30-2AD0186F8E48}" dt="2021-10-12T13:47:45.033" v="2488" actId="20577"/>
          <ac:spMkLst>
            <pc:docMk/>
            <pc:sldMk cId="2513586445" sldId="2563"/>
            <ac:spMk id="2" creationId="{63D61C3E-2491-4749-A6FD-F3D634DC26EA}"/>
          </ac:spMkLst>
        </pc:spChg>
        <pc:spChg chg="del mod">
          <ac:chgData name="魏 星达" userId="ca17b13798aa44f7" providerId="LiveId" clId="{59A220D9-88DC-0E41-AF30-2AD0186F8E48}" dt="2021-10-12T13:47:40.486" v="2475" actId="478"/>
          <ac:spMkLst>
            <pc:docMk/>
            <pc:sldMk cId="2513586445" sldId="2563"/>
            <ac:spMk id="3" creationId="{A79EB6ED-2189-E445-8703-DB7CB69F2848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" creationId="{309102FB-C023-0248-B66E-0510DF43AA2E}"/>
          </ac:spMkLst>
        </pc:spChg>
        <pc:spChg chg="add mod">
          <ac:chgData name="魏 星达" userId="ca17b13798aa44f7" providerId="LiveId" clId="{59A220D9-88DC-0E41-AF30-2AD0186F8E48}" dt="2021-10-12T13:46:55.399" v="2463" actId="207"/>
          <ac:spMkLst>
            <pc:docMk/>
            <pc:sldMk cId="2513586445" sldId="2563"/>
            <ac:spMk id="6" creationId="{204A6ACA-A041-5D4B-B237-C16FDD76C72B}"/>
          </ac:spMkLst>
        </pc:spChg>
        <pc:spChg chg="add mod">
          <ac:chgData name="魏 星达" userId="ca17b13798aa44f7" providerId="LiveId" clId="{59A220D9-88DC-0E41-AF30-2AD0186F8E48}" dt="2021-10-12T13:46:55.399" v="2463" actId="207"/>
          <ac:spMkLst>
            <pc:docMk/>
            <pc:sldMk cId="2513586445" sldId="2563"/>
            <ac:spMk id="7" creationId="{97762150-1849-6C47-BA13-BAEE8D7DE7CA}"/>
          </ac:spMkLst>
        </pc:spChg>
        <pc:spChg chg="add mod">
          <ac:chgData name="魏 星达" userId="ca17b13798aa44f7" providerId="LiveId" clId="{59A220D9-88DC-0E41-AF30-2AD0186F8E48}" dt="2021-10-12T13:46:55.399" v="2463" actId="207"/>
          <ac:spMkLst>
            <pc:docMk/>
            <pc:sldMk cId="2513586445" sldId="2563"/>
            <ac:spMk id="8" creationId="{A31E9601-3D59-0C42-B6CD-8534D3B893AE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9" creationId="{CE769860-D4A9-F84C-91FA-644052DAA733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10" creationId="{207FC4F3-5124-344F-A206-D7C66EA91A21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11" creationId="{59AC151F-5E56-2F4B-9459-E95BE0F5724B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12" creationId="{24A79499-AAD3-024F-8EE5-D9989683751D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13" creationId="{5C6E8D76-1FD1-674E-B0EA-3D19C3E1DF4B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14" creationId="{3F25C68F-3F04-1043-BF50-7DC97F50386F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15" creationId="{2217BEDB-85FF-8E40-8001-04D74529A0FE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16" creationId="{E4139D6B-B659-FC4D-ACBA-516E9D1E90D0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17" creationId="{BAB2D28B-94C3-D04B-BD5E-91DA9E0558DB}"/>
          </ac:spMkLst>
        </pc:spChg>
        <pc:spChg chg="add mod">
          <ac:chgData name="魏 星达" userId="ca17b13798aa44f7" providerId="LiveId" clId="{59A220D9-88DC-0E41-AF30-2AD0186F8E48}" dt="2021-10-12T13:46:55.399" v="2463" actId="207"/>
          <ac:spMkLst>
            <pc:docMk/>
            <pc:sldMk cId="2513586445" sldId="2563"/>
            <ac:spMk id="18" creationId="{6EE3DB56-22AB-1644-A452-6218AE24C78A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19" creationId="{77E4ABAC-ACE3-7740-8970-68DDE7DDF35F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20" creationId="{C219DEAE-8AEA-CE4F-BD5D-9DAD51856ACF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21" creationId="{7FAFEF0E-2A14-334D-9D5C-3A866C37C5E7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22" creationId="{BCBEAAE2-39B1-6A4A-8C41-9F55505584B5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23" creationId="{10B860A7-FD23-7C4C-9BCD-7738B6D2829B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24" creationId="{1D53E173-C5D9-BF4D-B54D-4A9567D049DF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25" creationId="{1B2BD8FA-360B-F44D-8A2C-641265CE68D9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26" creationId="{819F45FD-B544-5B45-96DD-AD4C8E49D9CA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27" creationId="{0618B911-4391-0746-9FCD-B3AF66384ECF}"/>
          </ac:spMkLst>
        </pc:spChg>
        <pc:spChg chg="add mod">
          <ac:chgData name="魏 星达" userId="ca17b13798aa44f7" providerId="LiveId" clId="{59A220D9-88DC-0E41-AF30-2AD0186F8E48}" dt="2021-10-12T13:46:55.399" v="2463" actId="207"/>
          <ac:spMkLst>
            <pc:docMk/>
            <pc:sldMk cId="2513586445" sldId="2563"/>
            <ac:spMk id="28" creationId="{C0313801-4035-0146-98EF-090D5CADDA0E}"/>
          </ac:spMkLst>
        </pc:spChg>
        <pc:spChg chg="add mod">
          <ac:chgData name="魏 星达" userId="ca17b13798aa44f7" providerId="LiveId" clId="{59A220D9-88DC-0E41-AF30-2AD0186F8E48}" dt="2021-10-12T13:46:55.399" v="2463" actId="207"/>
          <ac:spMkLst>
            <pc:docMk/>
            <pc:sldMk cId="2513586445" sldId="2563"/>
            <ac:spMk id="29" creationId="{19F50A09-2201-AC49-95EA-B79487198E9E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0" creationId="{A6E9E24F-0506-CE4B-AC48-4532A820C283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1" creationId="{64BA7847-F2A5-5F43-8D54-7AAA25A38316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2" creationId="{145346E5-C665-B64B-8425-B8029253A019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3" creationId="{34D946B4-1C81-F24B-8928-271E03A4DC52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4" creationId="{F21D2352-E236-1C42-90A4-EA087927F650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5" creationId="{EDCA0DCD-7AC4-0845-A783-4A68339E9697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6" creationId="{ADFD61B3-41EF-6343-9220-AEFD53E762CD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7" creationId="{68EDAA5D-583E-B945-B993-9D43D229B1A4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8" creationId="{32739E98-ED72-2546-B685-BD7B3303A51C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39" creationId="{02DBF204-12CB-6144-B778-749E47839337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0" creationId="{EFB4F417-9BEA-524E-9259-0140954317BD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1" creationId="{474437EC-FDAC-FC47-819E-8E63B9C8225C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2" creationId="{225D9AA8-8639-394E-9162-DF8FA08C7C66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3" creationId="{E7B02DEC-8917-FF43-AF59-010EAFE13AF0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4" creationId="{BC144B9D-DBF4-CF4D-90DE-78AD93189BE2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5" creationId="{D8497DC1-AD8D-534B-A213-478EF3027377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6" creationId="{FE150546-B080-194B-85EF-0D1ACDF2BB81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7" creationId="{B03AF601-18AC-524D-935B-5110DCB57BFC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8" creationId="{66EA14B9-C181-EC47-90DA-6BFFB5893465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49" creationId="{170BAF49-D452-E846-A78B-953636FC748A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0" creationId="{E4742877-2BCA-194E-AE01-A6C79D6E87FC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1" creationId="{BAC7D8EF-4DE3-644B-8649-2C8F867B040E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2" creationId="{2F084B0B-7AA4-D742-88E0-BB8CE60CDAF4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3" creationId="{0EDC0918-77E4-D249-A940-45F241B39E98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4" creationId="{E0066C55-AD6C-6549-BFA4-465D1852FE65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5" creationId="{8E57FA98-22DA-3C4A-9C8E-6C7AD6EA455C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6" creationId="{824E8F14-054A-2F49-BEDB-4A8200DC2B50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7" creationId="{A0B5400F-46D1-A144-86B6-8AEC1FEB244A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8" creationId="{B282D50A-3B36-A748-97CF-ECDA71B95A5C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59" creationId="{13E5E217-A192-DA45-8BDA-E15954F6E2D7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60" creationId="{5170C398-CB83-C049-8829-DE2BBE0E8ADE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61" creationId="{8AB8FB1C-7416-0C40-8C69-914BA99D6039}"/>
          </ac:spMkLst>
        </pc:spChg>
        <pc:spChg chg="add mod">
          <ac:chgData name="魏 星达" userId="ca17b13798aa44f7" providerId="LiveId" clId="{59A220D9-88DC-0E41-AF30-2AD0186F8E48}" dt="2021-10-12T13:46:32.226" v="2410" actId="1076"/>
          <ac:spMkLst>
            <pc:docMk/>
            <pc:sldMk cId="2513586445" sldId="2563"/>
            <ac:spMk id="62" creationId="{09CF88CA-3791-DE47-AA85-CFB831C726D2}"/>
          </ac:spMkLst>
        </pc:spChg>
        <pc:spChg chg="add del mod">
          <ac:chgData name="魏 星达" userId="ca17b13798aa44f7" providerId="LiveId" clId="{59A220D9-88DC-0E41-AF30-2AD0186F8E48}" dt="2021-10-12T13:47:48.088" v="2489" actId="478"/>
          <ac:spMkLst>
            <pc:docMk/>
            <pc:sldMk cId="2513586445" sldId="2563"/>
            <ac:spMk id="64" creationId="{0B06B045-21A3-7347-9E0A-C2B9704A5714}"/>
          </ac:spMkLst>
        </pc:spChg>
      </pc:sldChg>
      <pc:sldChg chg="addSp delSp modSp new mod">
        <pc:chgData name="魏 星达" userId="ca17b13798aa44f7" providerId="LiveId" clId="{59A220D9-88DC-0E41-AF30-2AD0186F8E48}" dt="2021-10-12T13:51:29.877" v="2506" actId="692"/>
        <pc:sldMkLst>
          <pc:docMk/>
          <pc:sldMk cId="1794775056" sldId="2564"/>
        </pc:sldMkLst>
        <pc:spChg chg="mod">
          <ac:chgData name="魏 星达" userId="ca17b13798aa44f7" providerId="LiveId" clId="{59A220D9-88DC-0E41-AF30-2AD0186F8E48}" dt="2021-10-12T13:48:02.066" v="2500" actId="20577"/>
          <ac:spMkLst>
            <pc:docMk/>
            <pc:sldMk cId="1794775056" sldId="2564"/>
            <ac:spMk id="2" creationId="{9944BD3D-5460-C245-82E0-DF838D793F32}"/>
          </ac:spMkLst>
        </pc:spChg>
        <pc:spChg chg="del mod">
          <ac:chgData name="魏 星达" userId="ca17b13798aa44f7" providerId="LiveId" clId="{59A220D9-88DC-0E41-AF30-2AD0186F8E48}" dt="2021-10-12T13:48:00.401" v="2499" actId="478"/>
          <ac:spMkLst>
            <pc:docMk/>
            <pc:sldMk cId="1794775056" sldId="2564"/>
            <ac:spMk id="3" creationId="{333D341A-7B1C-2246-829F-22EB332E3990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" creationId="{C722E9D1-F628-CD4A-A1ED-8B0ACB91A858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6" creationId="{F2B10782-E716-3E4A-86B4-977739F377E7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7" creationId="{CA654781-E233-4C48-B0A2-6EB6CC20DCD9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8" creationId="{CA1985EC-D1C6-FA4C-BB98-87CC65EA1327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9" creationId="{40B94817-C927-E943-86EE-EF2121044912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10" creationId="{E90AD9E0-7E4E-1C49-9BDC-3BB315514CFD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11" creationId="{19814DF5-5D67-F444-9260-CB133C42F509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12" creationId="{9EB05901-CD44-6848-9AA8-1D345AB7CFD0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13" creationId="{F900336F-4D23-154A-8D8C-4F30AB3AED3E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14" creationId="{1874AFEE-953F-E944-BBDE-36B2ED40F3DE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15" creationId="{DFA53500-E28F-DD40-80C4-A4E9FCE9BCA4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16" creationId="{8CFB4D33-F636-524C-8684-011E41E1DFFD}"/>
          </ac:spMkLst>
        </pc:spChg>
        <pc:spChg chg="add mod">
          <ac:chgData name="魏 星达" userId="ca17b13798aa44f7" providerId="LiveId" clId="{59A220D9-88DC-0E41-AF30-2AD0186F8E48}" dt="2021-10-12T13:51:16.521" v="2503" actId="1076"/>
          <ac:spMkLst>
            <pc:docMk/>
            <pc:sldMk cId="1794775056" sldId="2564"/>
            <ac:spMk id="17" creationId="{AF9A2171-DBD5-DB44-A4AF-F4F3249EC62F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18" creationId="{D428A5FE-DDA9-D54C-8DA0-85329221372B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19" creationId="{5E628CC1-D3DA-E843-A673-0D30709C9F1F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0" creationId="{158BAC72-DDAE-CD4F-B769-4C711844482B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1" creationId="{39EA759E-FA53-7949-87DC-823C2CBE6158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2" creationId="{8032F539-828D-6342-BB57-887F11CA153E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3" creationId="{3650AFB4-83D3-2048-BA34-2B90BC5D4995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4" creationId="{3ACEF22B-2DF0-574A-82D2-A48CFF0FDBBD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5" creationId="{39D14840-0513-7245-B54E-42BFE68A5236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6" creationId="{F594AE4D-35A8-8141-9D1A-2687B531146F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7" creationId="{00A64275-BD5F-5245-A6FD-BED0904723A1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8" creationId="{B233795C-62B9-CC43-865B-C52E585DC4BE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29" creationId="{97FB1E05-343D-1849-894F-94ABA0E53458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0" creationId="{910DD4B6-BB3B-6046-B8EA-B0959D8FA050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1" creationId="{6A703630-9D5A-4141-8FFF-12E1763795BE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2" creationId="{60F7B661-FD12-664B-B56B-0B189D529B58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3" creationId="{64AA673D-0F13-3F4A-8F3F-F13DFA7266F6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4" creationId="{B49DD9D9-29F9-774E-BB59-8EADE0142DE7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5" creationId="{57D62705-76D6-F946-BD67-17ED2E8A32F8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6" creationId="{D63249D4-21BB-F04F-B76F-76DCEC616DB3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7" creationId="{DC360E3D-8855-FA48-8E4F-5FC26B468151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8" creationId="{1F92D827-C1D7-C844-BBBB-2001E8D24B87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39" creationId="{D223CBED-194C-9748-9F36-30BC1DE8CF2E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0" creationId="{7AF82D94-046C-5845-BC61-66F3D4D5357D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1" creationId="{653B9ED2-63E0-2C44-9B40-EE26B1004A70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2" creationId="{DA8D14E9-FE29-7D4A-8C25-49CAA7C0C23B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3" creationId="{4B541E19-F143-6543-9CC7-778A29427D64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4" creationId="{49802228-CEBF-5E4F-B43D-D3343775DDD6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5" creationId="{581F89AE-B9B0-8A4F-99DF-0F6A1ADBC503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6" creationId="{049C0F21-07D3-EB4E-9993-539B0CB63BAE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7" creationId="{D8C7D89C-9B49-B14D-8790-C88A4D9DBACA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8" creationId="{E973F0DC-6EB2-CF43-A02B-2BE35F8C34B8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49" creationId="{12DEED50-5339-634C-814B-894828338ADC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0" creationId="{B3C09709-2F6B-AF42-86D6-D61284D5A0EA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1" creationId="{66ED02D4-9967-3C4C-B058-105A0EB89426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2" creationId="{A7D97BA9-39A4-2D43-8301-430BD0018273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3" creationId="{0F69F400-C043-0747-B941-DC0A19427D47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4" creationId="{8F1527E0-67DB-0445-9EC1-DE9E62E7237A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5" creationId="{F0954AAE-F0FE-7F4C-9992-B7C98231EFF4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6" creationId="{9832988C-FD51-C44B-AEE5-1891875F703B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7" creationId="{2BF5D078-A600-8B45-8DAF-2BB304FD45BA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8" creationId="{0364B7CA-E7CE-934E-8BD9-72D693614224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59" creationId="{AAB68C29-FD47-1E41-91F8-5A2802CA37CF}"/>
          </ac:spMkLst>
        </pc:spChg>
        <pc:spChg chg="add mod">
          <ac:chgData name="魏 星达" userId="ca17b13798aa44f7" providerId="LiveId" clId="{59A220D9-88DC-0E41-AF30-2AD0186F8E48}" dt="2021-10-12T13:47:58.245" v="2498"/>
          <ac:spMkLst>
            <pc:docMk/>
            <pc:sldMk cId="1794775056" sldId="2564"/>
            <ac:spMk id="60" creationId="{198A06A3-A8AB-544A-B481-D207022B7802}"/>
          </ac:spMkLst>
        </pc:spChg>
        <pc:spChg chg="add mod">
          <ac:chgData name="魏 星达" userId="ca17b13798aa44f7" providerId="LiveId" clId="{59A220D9-88DC-0E41-AF30-2AD0186F8E48}" dt="2021-10-12T13:51:27.103" v="2505" actId="207"/>
          <ac:spMkLst>
            <pc:docMk/>
            <pc:sldMk cId="1794775056" sldId="2564"/>
            <ac:spMk id="61" creationId="{C31BD303-34A7-534C-9178-5D29CD915666}"/>
          </ac:spMkLst>
        </pc:spChg>
        <pc:spChg chg="add mod">
          <ac:chgData name="魏 星达" userId="ca17b13798aa44f7" providerId="LiveId" clId="{59A220D9-88DC-0E41-AF30-2AD0186F8E48}" dt="2021-10-12T13:51:29.877" v="2506" actId="692"/>
          <ac:spMkLst>
            <pc:docMk/>
            <pc:sldMk cId="1794775056" sldId="2564"/>
            <ac:spMk id="62" creationId="{FC036364-C979-654E-9189-7170A79E450A}"/>
          </ac:spMkLst>
        </pc:spChg>
      </pc:sldChg>
      <pc:sldChg chg="addSp modSp add mod">
        <pc:chgData name="魏 星达" userId="ca17b13798aa44f7" providerId="LiveId" clId="{59A220D9-88DC-0E41-AF30-2AD0186F8E48}" dt="2021-10-12T13:51:58.800" v="2513" actId="14100"/>
        <pc:sldMkLst>
          <pc:docMk/>
          <pc:sldMk cId="3802020391" sldId="2565"/>
        </pc:sldMkLst>
        <pc:spChg chg="add mod">
          <ac:chgData name="魏 星达" userId="ca17b13798aa44f7" providerId="LiveId" clId="{59A220D9-88DC-0E41-AF30-2AD0186F8E48}" dt="2021-10-12T13:51:58.800" v="2513" actId="14100"/>
          <ac:spMkLst>
            <pc:docMk/>
            <pc:sldMk cId="3802020391" sldId="2565"/>
            <ac:spMk id="3" creationId="{8C77DCA3-5B88-1C4F-BADD-2312165AFE80}"/>
          </ac:spMkLst>
        </pc:spChg>
      </pc:sldChg>
      <pc:sldChg chg="addSp modSp add mod">
        <pc:chgData name="魏 星达" userId="ca17b13798aa44f7" providerId="LiveId" clId="{59A220D9-88DC-0E41-AF30-2AD0186F8E48}" dt="2021-10-12T13:52:50.631" v="2623" actId="20577"/>
        <pc:sldMkLst>
          <pc:docMk/>
          <pc:sldMk cId="1212883948" sldId="2566"/>
        </pc:sldMkLst>
        <pc:spChg chg="mod">
          <ac:chgData name="魏 星达" userId="ca17b13798aa44f7" providerId="LiveId" clId="{59A220D9-88DC-0E41-AF30-2AD0186F8E48}" dt="2021-10-12T13:52:06.294" v="2523" actId="20577"/>
          <ac:spMkLst>
            <pc:docMk/>
            <pc:sldMk cId="1212883948" sldId="2566"/>
            <ac:spMk id="2" creationId="{9944BD3D-5460-C245-82E0-DF838D793F32}"/>
          </ac:spMkLst>
        </pc:spChg>
        <pc:spChg chg="add mod">
          <ac:chgData name="魏 星达" userId="ca17b13798aa44f7" providerId="LiveId" clId="{59A220D9-88DC-0E41-AF30-2AD0186F8E48}" dt="2021-10-12T13:52:50.631" v="2623" actId="20577"/>
          <ac:spMkLst>
            <pc:docMk/>
            <pc:sldMk cId="1212883948" sldId="2566"/>
            <ac:spMk id="63" creationId="{0471EB90-A8D8-504E-BA9E-2E155625E482}"/>
          </ac:spMkLst>
        </pc:spChg>
      </pc:sldChg>
      <pc:sldChg chg="modSp add mod">
        <pc:chgData name="魏 星达" userId="ca17b13798aa44f7" providerId="LiveId" clId="{59A220D9-88DC-0E41-AF30-2AD0186F8E48}" dt="2021-10-12T13:56:13.095" v="2663" actId="20577"/>
        <pc:sldMkLst>
          <pc:docMk/>
          <pc:sldMk cId="1619458794" sldId="2567"/>
        </pc:sldMkLst>
        <pc:spChg chg="mod">
          <ac:chgData name="魏 星达" userId="ca17b13798aa44f7" providerId="LiveId" clId="{59A220D9-88DC-0E41-AF30-2AD0186F8E48}" dt="2021-10-12T13:56:13.095" v="2663" actId="20577"/>
          <ac:spMkLst>
            <pc:docMk/>
            <pc:sldMk cId="1619458794" sldId="2567"/>
            <ac:spMk id="2" creationId="{63D61C3E-2491-4749-A6FD-F3D634DC26EA}"/>
          </ac:spMkLst>
        </pc:spChg>
        <pc:spChg chg="mod">
          <ac:chgData name="魏 星达" userId="ca17b13798aa44f7" providerId="LiveId" clId="{59A220D9-88DC-0E41-AF30-2AD0186F8E48}" dt="2021-10-12T13:53:41.788" v="2643" actId="692"/>
          <ac:spMkLst>
            <pc:docMk/>
            <pc:sldMk cId="1619458794" sldId="2567"/>
            <ac:spMk id="62" creationId="{09CF88CA-3791-DE47-AA85-CFB831C726D2}"/>
          </ac:spMkLst>
        </pc:spChg>
      </pc:sldChg>
      <pc:sldChg chg="addSp delSp modSp add mod">
        <pc:chgData name="魏 星达" userId="ca17b13798aa44f7" providerId="LiveId" clId="{59A220D9-88DC-0E41-AF30-2AD0186F8E48}" dt="2021-10-12T13:56:10.042" v="2662" actId="20577"/>
        <pc:sldMkLst>
          <pc:docMk/>
          <pc:sldMk cId="690098601" sldId="2568"/>
        </pc:sldMkLst>
        <pc:spChg chg="mod">
          <ac:chgData name="魏 星达" userId="ca17b13798aa44f7" providerId="LiveId" clId="{59A220D9-88DC-0E41-AF30-2AD0186F8E48}" dt="2021-10-12T13:56:10.042" v="2662" actId="20577"/>
          <ac:spMkLst>
            <pc:docMk/>
            <pc:sldMk cId="690098601" sldId="2568"/>
            <ac:spMk id="2" creationId="{63D61C3E-2491-4749-A6FD-F3D634DC26EA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" creationId="{309102FB-C023-0248-B66E-0510DF43AA2E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6" creationId="{204A6ACA-A041-5D4B-B237-C16FDD76C72B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7" creationId="{97762150-1849-6C47-BA13-BAEE8D7DE7CA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8" creationId="{A31E9601-3D59-0C42-B6CD-8534D3B893AE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9" creationId="{CE769860-D4A9-F84C-91FA-644052DAA733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0" creationId="{207FC4F3-5124-344F-A206-D7C66EA91A21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1" creationId="{59AC151F-5E56-2F4B-9459-E95BE0F5724B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2" creationId="{24A79499-AAD3-024F-8EE5-D9989683751D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3" creationId="{5C6E8D76-1FD1-674E-B0EA-3D19C3E1DF4B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4" creationId="{3F25C68F-3F04-1043-BF50-7DC97F50386F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5" creationId="{2217BEDB-85FF-8E40-8001-04D74529A0FE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6" creationId="{E4139D6B-B659-FC4D-ACBA-516E9D1E90D0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7" creationId="{BAB2D28B-94C3-D04B-BD5E-91DA9E0558DB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8" creationId="{6EE3DB56-22AB-1644-A452-6218AE24C78A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19" creationId="{77E4ABAC-ACE3-7740-8970-68DDE7DDF35F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0" creationId="{C219DEAE-8AEA-CE4F-BD5D-9DAD51856ACF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1" creationId="{7FAFEF0E-2A14-334D-9D5C-3A866C37C5E7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2" creationId="{BCBEAAE2-39B1-6A4A-8C41-9F55505584B5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3" creationId="{10B860A7-FD23-7C4C-9BCD-7738B6D2829B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4" creationId="{1D53E173-C5D9-BF4D-B54D-4A9567D049DF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5" creationId="{1B2BD8FA-360B-F44D-8A2C-641265CE68D9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6" creationId="{819F45FD-B544-5B45-96DD-AD4C8E49D9CA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7" creationId="{0618B911-4391-0746-9FCD-B3AF66384ECF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8" creationId="{C0313801-4035-0146-98EF-090D5CADDA0E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29" creationId="{19F50A09-2201-AC49-95EA-B79487198E9E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0" creationId="{A6E9E24F-0506-CE4B-AC48-4532A820C283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1" creationId="{64BA7847-F2A5-5F43-8D54-7AAA25A38316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2" creationId="{145346E5-C665-B64B-8425-B8029253A019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3" creationId="{34D946B4-1C81-F24B-8928-271E03A4DC52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4" creationId="{F21D2352-E236-1C42-90A4-EA087927F650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5" creationId="{EDCA0DCD-7AC4-0845-A783-4A68339E9697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6" creationId="{ADFD61B3-41EF-6343-9220-AEFD53E762CD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7" creationId="{68EDAA5D-583E-B945-B993-9D43D229B1A4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8" creationId="{32739E98-ED72-2546-B685-BD7B3303A51C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39" creationId="{02DBF204-12CB-6144-B778-749E47839337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0" creationId="{EFB4F417-9BEA-524E-9259-0140954317BD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1" creationId="{474437EC-FDAC-FC47-819E-8E63B9C8225C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2" creationId="{225D9AA8-8639-394E-9162-DF8FA08C7C66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3" creationId="{E7B02DEC-8917-FF43-AF59-010EAFE13AF0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4" creationId="{BC144B9D-DBF4-CF4D-90DE-78AD93189BE2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5" creationId="{D8497DC1-AD8D-534B-A213-478EF3027377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6" creationId="{FE150546-B080-194B-85EF-0D1ACDF2BB81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7" creationId="{B03AF601-18AC-524D-935B-5110DCB57BFC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8" creationId="{66EA14B9-C181-EC47-90DA-6BFFB5893465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49" creationId="{170BAF49-D452-E846-A78B-953636FC748A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0" creationId="{E4742877-2BCA-194E-AE01-A6C79D6E87FC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1" creationId="{BAC7D8EF-4DE3-644B-8649-2C8F867B040E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2" creationId="{2F084B0B-7AA4-D742-88E0-BB8CE60CDAF4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3" creationId="{0EDC0918-77E4-D249-A940-45F241B39E98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4" creationId="{E0066C55-AD6C-6549-BFA4-465D1852FE65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5" creationId="{8E57FA98-22DA-3C4A-9C8E-6C7AD6EA455C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6" creationId="{824E8F14-054A-2F49-BEDB-4A8200DC2B50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7" creationId="{A0B5400F-46D1-A144-86B6-8AEC1FEB244A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8" creationId="{B282D50A-3B36-A748-97CF-ECDA71B95A5C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59" creationId="{13E5E217-A192-DA45-8BDA-E15954F6E2D7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60" creationId="{5170C398-CB83-C049-8829-DE2BBE0E8ADE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61" creationId="{8AB8FB1C-7416-0C40-8C69-914BA99D6039}"/>
          </ac:spMkLst>
        </pc:spChg>
        <pc:spChg chg="del">
          <ac:chgData name="魏 星达" userId="ca17b13798aa44f7" providerId="LiveId" clId="{59A220D9-88DC-0E41-AF30-2AD0186F8E48}" dt="2021-10-12T13:53:49.882" v="2645" actId="478"/>
          <ac:spMkLst>
            <pc:docMk/>
            <pc:sldMk cId="690098601" sldId="2568"/>
            <ac:spMk id="62" creationId="{09CF88CA-3791-DE47-AA85-CFB831C726D2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63" creationId="{03E2AFAA-3111-FF47-AC6C-D7297B32A17B}"/>
          </ac:spMkLst>
        </pc:spChg>
        <pc:spChg chg="add mod">
          <ac:chgData name="魏 星达" userId="ca17b13798aa44f7" providerId="LiveId" clId="{59A220D9-88DC-0E41-AF30-2AD0186F8E48}" dt="2021-10-12T13:54:09.612" v="2647" actId="207"/>
          <ac:spMkLst>
            <pc:docMk/>
            <pc:sldMk cId="690098601" sldId="2568"/>
            <ac:spMk id="64" creationId="{54AD7505-E1A2-B34E-8231-F972C96BE493}"/>
          </ac:spMkLst>
        </pc:spChg>
        <pc:spChg chg="add mod">
          <ac:chgData name="魏 星达" userId="ca17b13798aa44f7" providerId="LiveId" clId="{59A220D9-88DC-0E41-AF30-2AD0186F8E48}" dt="2021-10-12T13:54:09.612" v="2647" actId="207"/>
          <ac:spMkLst>
            <pc:docMk/>
            <pc:sldMk cId="690098601" sldId="2568"/>
            <ac:spMk id="65" creationId="{572B05C8-629D-1146-9BA7-F6FF68530FD0}"/>
          </ac:spMkLst>
        </pc:spChg>
        <pc:spChg chg="add mod">
          <ac:chgData name="魏 星达" userId="ca17b13798aa44f7" providerId="LiveId" clId="{59A220D9-88DC-0E41-AF30-2AD0186F8E48}" dt="2021-10-12T13:54:09.612" v="2647" actId="207"/>
          <ac:spMkLst>
            <pc:docMk/>
            <pc:sldMk cId="690098601" sldId="2568"/>
            <ac:spMk id="66" creationId="{864976F8-6144-7E4C-A0BC-1B5A99644BE0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67" creationId="{A058BD77-4D15-2145-9413-4A587FCFD3BD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68" creationId="{56754DDF-ECF7-E64E-ADF8-374BD388A713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69" creationId="{46BF7FE7-907D-E040-9FB7-997FA472025C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70" creationId="{852E68AD-2CBE-574C-8A43-C1EAEC8CBB99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71" creationId="{B5352B33-6F75-584B-AF1D-F5F985E0E6F5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72" creationId="{6FAD0ADD-176E-1646-99E1-8B700589515D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73" creationId="{A63D915F-1A9C-FA4B-97CB-E764AB6B0FFA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74" creationId="{C8483920-1019-FF45-8F4F-256945E260B2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75" creationId="{A6903823-0E25-2340-9A02-35EEC524383E}"/>
          </ac:spMkLst>
        </pc:spChg>
        <pc:spChg chg="add mod">
          <ac:chgData name="魏 星达" userId="ca17b13798aa44f7" providerId="LiveId" clId="{59A220D9-88DC-0E41-AF30-2AD0186F8E48}" dt="2021-10-12T13:54:09.612" v="2647" actId="207"/>
          <ac:spMkLst>
            <pc:docMk/>
            <pc:sldMk cId="690098601" sldId="2568"/>
            <ac:spMk id="76" creationId="{14933BB7-AA1C-FA44-AAE7-F230C4DD9E15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77" creationId="{32C4F1F2-63CE-F742-858B-E8089A0AB327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78" creationId="{3E3820F3-6A33-F145-93B1-BF9240F3F45E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79" creationId="{C375B3BA-1294-9E47-844E-04A7F3456CFC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80" creationId="{65193B91-DF64-4540-9AE3-E598E04F3042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81" creationId="{3AE5C572-C8D0-E44D-9424-DBE4FF723F4C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82" creationId="{180393E8-1AB2-BA4D-9833-A1B0BBEA88EE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83" creationId="{8CF8DCA9-5B24-B24F-BA63-0BAC060F4215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84" creationId="{F260B593-175A-5D46-9FE7-BB76EB1CB44E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85" creationId="{B058109B-F38A-D241-994C-22C4D4CBC404}"/>
          </ac:spMkLst>
        </pc:spChg>
        <pc:spChg chg="add mod">
          <ac:chgData name="魏 星达" userId="ca17b13798aa44f7" providerId="LiveId" clId="{59A220D9-88DC-0E41-AF30-2AD0186F8E48}" dt="2021-10-12T13:54:09.612" v="2647" actId="207"/>
          <ac:spMkLst>
            <pc:docMk/>
            <pc:sldMk cId="690098601" sldId="2568"/>
            <ac:spMk id="86" creationId="{A66D3088-E1F9-C149-A996-4153BDEC80C5}"/>
          </ac:spMkLst>
        </pc:spChg>
        <pc:spChg chg="add mod">
          <ac:chgData name="魏 星达" userId="ca17b13798aa44f7" providerId="LiveId" clId="{59A220D9-88DC-0E41-AF30-2AD0186F8E48}" dt="2021-10-12T13:54:09.612" v="2647" actId="207"/>
          <ac:spMkLst>
            <pc:docMk/>
            <pc:sldMk cId="690098601" sldId="2568"/>
            <ac:spMk id="87" creationId="{19AF8C3A-6BDF-484B-939B-EA7D500AD59C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88" creationId="{CA70136D-807E-6F4D-85DE-A706701B4BAD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89" creationId="{E763EAA9-E326-854E-BFEC-C50156F17E2D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0" creationId="{63B2E52D-E51A-884B-8376-538392368BE2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1" creationId="{B4A47E7B-68F6-234F-897F-B936F95EE143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2" creationId="{99558C75-BAD3-3B4F-9A4D-975BB1CB1077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3" creationId="{BEDBFCB6-138C-CD47-8A84-3F90EDC91B3B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4" creationId="{F1236D5A-7E28-524B-942A-DD4F003B7C34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5" creationId="{96070706-EFC6-E548-903C-70D411691354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6" creationId="{D3112BC7-A0C5-214F-96BE-220ED5E7BA09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7" creationId="{D6C58173-7CE2-CE4C-9846-A14ED05419E3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8" creationId="{A68FACFF-0730-7542-B158-29D89421F1C7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99" creationId="{19FED574-64F6-1842-84B1-0B72F68B8CFB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0" creationId="{2410966A-D115-9040-B334-CCC3FEC53682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1" creationId="{E8CF9F82-F78E-504F-AB60-1AF03C2040AD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2" creationId="{C8899D8C-7061-614C-8D17-150AADBE435A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3" creationId="{8B0DA6EB-643D-2545-A8F1-5AFF9CA07509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4" creationId="{31A1BB34-B181-DA43-983D-2E6A9BC6A880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5" creationId="{1E5B2A6A-BC18-344A-A511-32B86ACAE254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6" creationId="{EE5C4A57-1807-1C41-9FAF-29399FE3DBD7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7" creationId="{6190E800-DA78-794D-BF8A-FF61CEAB864A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8" creationId="{15AE2068-E11B-D044-88B9-F8DE64D44826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09" creationId="{FF9078A1-7E00-814D-A3D5-97E0F45816A0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0" creationId="{6B0B88B7-695C-F34F-9363-96BED90DFA05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1" creationId="{940416B7-D828-1B49-8BA3-5DF759FB5643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2" creationId="{EB0BA869-2AF1-2444-9516-232798B3939D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3" creationId="{399B1E96-4F07-6544-A3E7-F57BB948B60C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4" creationId="{D81330E1-7522-C944-98DC-5247B6BBC400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5" creationId="{6C3C1F31-ACEB-4E4F-9E88-63AC9C850C88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6" creationId="{154CE507-830A-E74F-884D-A488D113AF35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7" creationId="{0EE33308-A8E4-E446-9BC1-DC125BF38A01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8" creationId="{098A55B9-E8D6-5047-8F8C-15F8BC7379E1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19" creationId="{FF75A11A-EF5D-BF4B-A932-3573D5E60E95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20" creationId="{3EE2A2CB-EF7C-6E4D-B951-C05B41F6228C}"/>
          </ac:spMkLst>
        </pc:spChg>
        <pc:spChg chg="add mod">
          <ac:chgData name="魏 星达" userId="ca17b13798aa44f7" providerId="LiveId" clId="{59A220D9-88DC-0E41-AF30-2AD0186F8E48}" dt="2021-10-12T13:54:13.041" v="2648" actId="113"/>
          <ac:spMkLst>
            <pc:docMk/>
            <pc:sldMk cId="690098601" sldId="2568"/>
            <ac:spMk id="121" creationId="{494BFAE0-34ED-B147-9D33-0390C71EB028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22" creationId="{C98EE5BD-469C-B341-8D53-009091F34F2E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23" creationId="{DCD3B872-C6C5-AF41-BF68-DDBA08B7AA90}"/>
          </ac:spMkLst>
        </pc:spChg>
        <pc:spChg chg="add mod">
          <ac:chgData name="魏 星达" userId="ca17b13798aa44f7" providerId="LiveId" clId="{59A220D9-88DC-0E41-AF30-2AD0186F8E48}" dt="2021-10-12T13:53:57.411" v="2646"/>
          <ac:spMkLst>
            <pc:docMk/>
            <pc:sldMk cId="690098601" sldId="2568"/>
            <ac:spMk id="124" creationId="{135D56DF-6A87-F348-A45C-69E0955882EF}"/>
          </ac:spMkLst>
        </pc:spChg>
        <pc:spChg chg="add mod">
          <ac:chgData name="魏 星达" userId="ca17b13798aa44f7" providerId="LiveId" clId="{59A220D9-88DC-0E41-AF30-2AD0186F8E48}" dt="2021-10-12T13:54:24.345" v="2650" actId="1076"/>
          <ac:spMkLst>
            <pc:docMk/>
            <pc:sldMk cId="690098601" sldId="2568"/>
            <ac:spMk id="125" creationId="{65330E71-0E03-8446-AD6C-EFED2299C4DD}"/>
          </ac:spMkLst>
        </pc:spChg>
      </pc:sldChg>
      <pc:sldChg chg="addSp delSp modSp add mod">
        <pc:chgData name="魏 星达" userId="ca17b13798aa44f7" providerId="LiveId" clId="{59A220D9-88DC-0E41-AF30-2AD0186F8E48}" dt="2021-10-12T13:58:45.916" v="2671" actId="692"/>
        <pc:sldMkLst>
          <pc:docMk/>
          <pc:sldMk cId="3615469551" sldId="2569"/>
        </pc:sldMkLst>
        <pc:spChg chg="mod">
          <ac:chgData name="魏 星达" userId="ca17b13798aa44f7" providerId="LiveId" clId="{59A220D9-88DC-0E41-AF30-2AD0186F8E48}" dt="2021-10-12T13:56:07.224" v="2661" actId="20577"/>
          <ac:spMkLst>
            <pc:docMk/>
            <pc:sldMk cId="3615469551" sldId="2569"/>
            <ac:spMk id="2" creationId="{63D61C3E-2491-4749-A6FD-F3D634DC26EA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" creationId="{309102FB-C023-0248-B66E-0510DF43AA2E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6" creationId="{204A6ACA-A041-5D4B-B237-C16FDD76C72B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7" creationId="{97762150-1849-6C47-BA13-BAEE8D7DE7CA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8" creationId="{A31E9601-3D59-0C42-B6CD-8534D3B893AE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9" creationId="{CE769860-D4A9-F84C-91FA-644052DAA733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0" creationId="{207FC4F3-5124-344F-A206-D7C66EA91A21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1" creationId="{59AC151F-5E56-2F4B-9459-E95BE0F5724B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2" creationId="{24A79499-AAD3-024F-8EE5-D9989683751D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3" creationId="{5C6E8D76-1FD1-674E-B0EA-3D19C3E1DF4B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4" creationId="{3F25C68F-3F04-1043-BF50-7DC97F50386F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5" creationId="{2217BEDB-85FF-8E40-8001-04D74529A0FE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6" creationId="{E4139D6B-B659-FC4D-ACBA-516E9D1E90D0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7" creationId="{BAB2D28B-94C3-D04B-BD5E-91DA9E0558DB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8" creationId="{6EE3DB56-22AB-1644-A452-6218AE24C78A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19" creationId="{77E4ABAC-ACE3-7740-8970-68DDE7DDF35F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0" creationId="{C219DEAE-8AEA-CE4F-BD5D-9DAD51856ACF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1" creationId="{7FAFEF0E-2A14-334D-9D5C-3A866C37C5E7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2" creationId="{BCBEAAE2-39B1-6A4A-8C41-9F55505584B5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3" creationId="{10B860A7-FD23-7C4C-9BCD-7738B6D2829B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4" creationId="{1D53E173-C5D9-BF4D-B54D-4A9567D049DF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5" creationId="{1B2BD8FA-360B-F44D-8A2C-641265CE68D9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6" creationId="{819F45FD-B544-5B45-96DD-AD4C8E49D9CA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7" creationId="{0618B911-4391-0746-9FCD-B3AF66384ECF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8" creationId="{C0313801-4035-0146-98EF-090D5CADDA0E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29" creationId="{19F50A09-2201-AC49-95EA-B79487198E9E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0" creationId="{A6E9E24F-0506-CE4B-AC48-4532A820C283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1" creationId="{64BA7847-F2A5-5F43-8D54-7AAA25A38316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2" creationId="{145346E5-C665-B64B-8425-B8029253A019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3" creationId="{34D946B4-1C81-F24B-8928-271E03A4DC52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4" creationId="{F21D2352-E236-1C42-90A4-EA087927F650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5" creationId="{EDCA0DCD-7AC4-0845-A783-4A68339E9697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6" creationId="{ADFD61B3-41EF-6343-9220-AEFD53E762CD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7" creationId="{68EDAA5D-583E-B945-B993-9D43D229B1A4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8" creationId="{32739E98-ED72-2546-B685-BD7B3303A51C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39" creationId="{02DBF204-12CB-6144-B778-749E47839337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0" creationId="{EFB4F417-9BEA-524E-9259-0140954317BD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1" creationId="{474437EC-FDAC-FC47-819E-8E63B9C8225C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2" creationId="{225D9AA8-8639-394E-9162-DF8FA08C7C66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3" creationId="{E7B02DEC-8917-FF43-AF59-010EAFE13AF0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4" creationId="{BC144B9D-DBF4-CF4D-90DE-78AD93189BE2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5" creationId="{D8497DC1-AD8D-534B-A213-478EF3027377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6" creationId="{FE150546-B080-194B-85EF-0D1ACDF2BB81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7" creationId="{B03AF601-18AC-524D-935B-5110DCB57BFC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8" creationId="{66EA14B9-C181-EC47-90DA-6BFFB5893465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49" creationId="{170BAF49-D452-E846-A78B-953636FC748A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0" creationId="{E4742877-2BCA-194E-AE01-A6C79D6E87FC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1" creationId="{BAC7D8EF-4DE3-644B-8649-2C8F867B040E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2" creationId="{2F084B0B-7AA4-D742-88E0-BB8CE60CDAF4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3" creationId="{0EDC0918-77E4-D249-A940-45F241B39E98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4" creationId="{E0066C55-AD6C-6549-BFA4-465D1852FE65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5" creationId="{8E57FA98-22DA-3C4A-9C8E-6C7AD6EA455C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6" creationId="{824E8F14-054A-2F49-BEDB-4A8200DC2B50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7" creationId="{A0B5400F-46D1-A144-86B6-8AEC1FEB244A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8" creationId="{B282D50A-3B36-A748-97CF-ECDA71B95A5C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59" creationId="{13E5E217-A192-DA45-8BDA-E15954F6E2D7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60" creationId="{5170C398-CB83-C049-8829-DE2BBE0E8ADE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61" creationId="{8AB8FB1C-7416-0C40-8C69-914BA99D6039}"/>
          </ac:spMkLst>
        </pc:spChg>
        <pc:spChg chg="del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62" creationId="{09CF88CA-3791-DE47-AA85-CFB831C726D2}"/>
          </ac:spMkLst>
        </pc:spChg>
        <pc:spChg chg="add del mod">
          <ac:chgData name="魏 星达" userId="ca17b13798aa44f7" providerId="LiveId" clId="{59A220D9-88DC-0E41-AF30-2AD0186F8E48}" dt="2021-10-12T13:57:51.534" v="2664" actId="478"/>
          <ac:spMkLst>
            <pc:docMk/>
            <pc:sldMk cId="3615469551" sldId="2569"/>
            <ac:spMk id="63" creationId="{B381BE35-69B3-E043-9B21-FC29C687ED8F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64" creationId="{1FE23D3B-8B11-404B-BBDC-5DDC057A65F5}"/>
          </ac:spMkLst>
        </pc:spChg>
        <pc:spChg chg="add mod">
          <ac:chgData name="魏 星达" userId="ca17b13798aa44f7" providerId="LiveId" clId="{59A220D9-88DC-0E41-AF30-2AD0186F8E48}" dt="2021-10-12T13:58:29.726" v="2666" actId="207"/>
          <ac:spMkLst>
            <pc:docMk/>
            <pc:sldMk cId="3615469551" sldId="2569"/>
            <ac:spMk id="65" creationId="{7555BE2A-A5F2-EE43-8F13-86040AD81E43}"/>
          </ac:spMkLst>
        </pc:spChg>
        <pc:spChg chg="add mod">
          <ac:chgData name="魏 星达" userId="ca17b13798aa44f7" providerId="LiveId" clId="{59A220D9-88DC-0E41-AF30-2AD0186F8E48}" dt="2021-10-12T13:58:29.726" v="2666" actId="207"/>
          <ac:spMkLst>
            <pc:docMk/>
            <pc:sldMk cId="3615469551" sldId="2569"/>
            <ac:spMk id="66" creationId="{CF2A800F-0762-5147-8031-3F08C183F1EE}"/>
          </ac:spMkLst>
        </pc:spChg>
        <pc:spChg chg="add mod">
          <ac:chgData name="魏 星达" userId="ca17b13798aa44f7" providerId="LiveId" clId="{59A220D9-88DC-0E41-AF30-2AD0186F8E48}" dt="2021-10-12T13:58:29.726" v="2666" actId="207"/>
          <ac:spMkLst>
            <pc:docMk/>
            <pc:sldMk cId="3615469551" sldId="2569"/>
            <ac:spMk id="67" creationId="{6389E30C-2C2D-3749-B665-4FE361088FBC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68" creationId="{E0C5E6EF-C223-9D49-B453-75DCE6FBD7E0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69" creationId="{1C350F53-A3C0-0648-8173-99DA5AB416E4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70" creationId="{33425197-386A-E34F-A5E2-8C187966176A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71" creationId="{CF438899-0374-8845-8068-3E11F25F6249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72" creationId="{E8D6A1F6-0E15-474A-B40A-C55525A0D152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73" creationId="{3BD89C12-D8EF-BB4A-9A09-BBBB358DC959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74" creationId="{F6BE0680-CBF4-6B48-B3CC-C42EE87A135A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75" creationId="{18CFE699-9A16-3B46-B4FD-54613AC58905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76" creationId="{E8B4DF6A-EABA-3047-AC17-3E0324C55684}"/>
          </ac:spMkLst>
        </pc:spChg>
        <pc:spChg chg="add mod">
          <ac:chgData name="魏 星达" userId="ca17b13798aa44f7" providerId="LiveId" clId="{59A220D9-88DC-0E41-AF30-2AD0186F8E48}" dt="2021-10-12T13:58:29.726" v="2666" actId="207"/>
          <ac:spMkLst>
            <pc:docMk/>
            <pc:sldMk cId="3615469551" sldId="2569"/>
            <ac:spMk id="77" creationId="{099E1AED-8240-7D47-9B5C-141CE096D715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78" creationId="{0189023E-D8D5-C14A-AB67-0DD2A06FB468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79" creationId="{A1FF5216-F0F8-C84D-9C7E-2B67320738CD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80" creationId="{A1491A41-917B-7A4C-B426-597E4800103D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81" creationId="{0596D932-B700-CE40-90CF-B6B1CD58DD68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82" creationId="{ABEBB0E6-4A7B-3744-9A5B-3E1907619E37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83" creationId="{471BFB90-9197-AD41-8814-F4A07A2DDB75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84" creationId="{F7671BAC-4EE8-044A-81D3-6244922FC54C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85" creationId="{8845CCCB-4DAC-5B4A-A9BB-8327E14C2D11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86" creationId="{76C5414F-73B2-7042-9F51-2946BE2C935E}"/>
          </ac:spMkLst>
        </pc:spChg>
        <pc:spChg chg="add mod">
          <ac:chgData name="魏 星达" userId="ca17b13798aa44f7" providerId="LiveId" clId="{59A220D9-88DC-0E41-AF30-2AD0186F8E48}" dt="2021-10-12T13:58:29.726" v="2666" actId="207"/>
          <ac:spMkLst>
            <pc:docMk/>
            <pc:sldMk cId="3615469551" sldId="2569"/>
            <ac:spMk id="87" creationId="{07BACBAE-1C1A-0F46-82A6-3D4E56F56664}"/>
          </ac:spMkLst>
        </pc:spChg>
        <pc:spChg chg="add mod">
          <ac:chgData name="魏 星达" userId="ca17b13798aa44f7" providerId="LiveId" clId="{59A220D9-88DC-0E41-AF30-2AD0186F8E48}" dt="2021-10-12T13:58:29.726" v="2666" actId="207"/>
          <ac:spMkLst>
            <pc:docMk/>
            <pc:sldMk cId="3615469551" sldId="2569"/>
            <ac:spMk id="88" creationId="{7958D4F3-34A6-8E46-A259-83EDE427B4DC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89" creationId="{9DC07A5E-F071-F14B-9BFF-39C219421DD2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0" creationId="{361D0E88-A9D2-824E-A6C1-DD4764A81060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1" creationId="{69B6C5E5-D1DE-B849-84F7-61554A579A52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2" creationId="{045BD6D5-FB46-0A42-ABF1-CF0E553D8863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3" creationId="{DD31EAC3-A70B-B044-AA67-6656AE1B17F9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4" creationId="{78B47A81-57AC-DD42-B1CD-F8E9735DB797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5" creationId="{647D0132-3CAC-7D43-A2C9-3A43344725A2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6" creationId="{F4E9DBAD-6654-D84A-86F4-CE16DD14C32C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7" creationId="{D0B5359B-316A-E847-BB19-832DABAB61C8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8" creationId="{FDDA4563-1864-4D4B-8DF5-3340B7104AD6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99" creationId="{DEFB0D42-9999-5140-918B-C6F6EC5DF452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0" creationId="{3B9017D4-F127-D84D-8339-B8EA60CED992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1" creationId="{4EADBA85-2862-4D4C-9238-6A3AB3988BE1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2" creationId="{3075083A-0F6D-D948-97CE-507898F9E2D8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3" creationId="{C344C3D2-3CFF-1646-A250-A526AC077285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4" creationId="{AF9DE5A2-CA44-AB4F-BDF5-98152C785368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5" creationId="{18F5995E-35C1-F442-973E-C326CAB6FDEE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6" creationId="{C28B74EB-0CC3-4B4B-9772-004E525CD9C2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7" creationId="{AC9CE44E-0387-1649-86B4-9805FFCC72DF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8" creationId="{2B777141-D1D9-754E-9278-9426F7B0EB15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09" creationId="{298E7BD8-2B0F-B940-B310-FBDF008961C7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0" creationId="{13921A7D-B6F6-3543-9C93-DDBE14D59393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1" creationId="{C16145A4-2A86-8D40-9C23-F3FF8BE91FB5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2" creationId="{B654B432-CEA4-7242-A4D4-72F7FC71F486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3" creationId="{7CDD6BA1-FE2B-1B4E-9351-E0A8709DC3F5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4" creationId="{D01B8201-625D-6849-B41F-7F18EF65B5AD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5" creationId="{DCE482F5-4075-3149-B1B3-855B853755B4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6" creationId="{BE6A1123-BC9A-494B-B2A5-DE68AF39A035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7" creationId="{EF92AD7B-24E7-6947-985B-842F7AD5FC3D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8" creationId="{9425FFF2-E589-6F4D-B33B-7A3BA3ABDAB7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19" creationId="{C381B82C-2408-FF4A-B36D-39F71CE37D32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20" creationId="{9E4EF44B-BE1E-AC43-93A5-E6BE7D3BF471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21" creationId="{6D009399-1C56-1743-ABE6-38C293F76933}"/>
          </ac:spMkLst>
        </pc:spChg>
        <pc:spChg chg="add mod">
          <ac:chgData name="魏 星达" userId="ca17b13798aa44f7" providerId="LiveId" clId="{59A220D9-88DC-0E41-AF30-2AD0186F8E48}" dt="2021-10-12T13:58:29.726" v="2666" actId="207"/>
          <ac:spMkLst>
            <pc:docMk/>
            <pc:sldMk cId="3615469551" sldId="2569"/>
            <ac:spMk id="122" creationId="{C2260831-D887-DD46-9253-73BEADA1488C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23" creationId="{AD13CA0C-7EEC-B44D-9A1D-AA86156BBF19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24" creationId="{A6F66C40-299E-714C-8574-A606017072F4}"/>
          </ac:spMkLst>
        </pc:spChg>
        <pc:spChg chg="add mod">
          <ac:chgData name="魏 星达" userId="ca17b13798aa44f7" providerId="LiveId" clId="{59A220D9-88DC-0E41-AF30-2AD0186F8E48}" dt="2021-10-12T13:58:17.599" v="2665"/>
          <ac:spMkLst>
            <pc:docMk/>
            <pc:sldMk cId="3615469551" sldId="2569"/>
            <ac:spMk id="125" creationId="{87FDF374-6C73-6E42-8957-66B1B1382355}"/>
          </ac:spMkLst>
        </pc:spChg>
        <pc:spChg chg="add mod">
          <ac:chgData name="魏 星达" userId="ca17b13798aa44f7" providerId="LiveId" clId="{59A220D9-88DC-0E41-AF30-2AD0186F8E48}" dt="2021-10-12T13:58:38.355" v="2670" actId="113"/>
          <ac:spMkLst>
            <pc:docMk/>
            <pc:sldMk cId="3615469551" sldId="2569"/>
            <ac:spMk id="126" creationId="{96EB03FA-7B54-5245-BDA5-89A7A1A83548}"/>
          </ac:spMkLst>
        </pc:spChg>
        <pc:spChg chg="add mod">
          <ac:chgData name="魏 星达" userId="ca17b13798aa44f7" providerId="LiveId" clId="{59A220D9-88DC-0E41-AF30-2AD0186F8E48}" dt="2021-10-12T13:58:45.916" v="2671" actId="692"/>
          <ac:spMkLst>
            <pc:docMk/>
            <pc:sldMk cId="3615469551" sldId="2569"/>
            <ac:spMk id="127" creationId="{C4CAC329-BAAE-F948-82F6-5E0D0C90D042}"/>
          </ac:spMkLst>
        </pc:spChg>
      </pc:sldChg>
      <pc:sldChg chg="modSp add del mod">
        <pc:chgData name="魏 星达" userId="ca17b13798aa44f7" providerId="LiveId" clId="{59A220D9-88DC-0E41-AF30-2AD0186F8E48}" dt="2021-10-12T13:55:33.327" v="2653" actId="2696"/>
        <pc:sldMkLst>
          <pc:docMk/>
          <pc:sldMk cId="3749320581" sldId="2569"/>
        </pc:sldMkLst>
        <pc:spChg chg="mod">
          <ac:chgData name="魏 星达" userId="ca17b13798aa44f7" providerId="LiveId" clId="{59A220D9-88DC-0E41-AF30-2AD0186F8E48}" dt="2021-10-12T13:55:28.292" v="2652" actId="20577"/>
          <ac:spMkLst>
            <pc:docMk/>
            <pc:sldMk cId="3749320581" sldId="2569"/>
            <ac:spMk id="2" creationId="{63D61C3E-2491-4749-A6FD-F3D634DC26EA}"/>
          </ac:spMkLst>
        </pc:spChg>
      </pc:sldChg>
      <pc:sldChg chg="addSp delSp modSp new mod modAnim">
        <pc:chgData name="魏 星达" userId="ca17b13798aa44f7" providerId="LiveId" clId="{59A220D9-88DC-0E41-AF30-2AD0186F8E48}" dt="2021-10-12T14:00:45.424" v="2693" actId="20577"/>
        <pc:sldMkLst>
          <pc:docMk/>
          <pc:sldMk cId="1024901723" sldId="2570"/>
        </pc:sldMkLst>
        <pc:spChg chg="mod">
          <ac:chgData name="魏 星达" userId="ca17b13798aa44f7" providerId="LiveId" clId="{59A220D9-88DC-0E41-AF30-2AD0186F8E48}" dt="2021-10-12T13:56:04.045" v="2660" actId="20577"/>
          <ac:spMkLst>
            <pc:docMk/>
            <pc:sldMk cId="1024901723" sldId="2570"/>
            <ac:spMk id="2" creationId="{B57CA5A2-2C63-B441-AB93-6E6EFF3CD06B}"/>
          </ac:spMkLst>
        </pc:spChg>
        <pc:spChg chg="del">
          <ac:chgData name="魏 星达" userId="ca17b13798aa44f7" providerId="LiveId" clId="{59A220D9-88DC-0E41-AF30-2AD0186F8E48}" dt="2021-10-12T14:00:19.538" v="2672" actId="478"/>
          <ac:spMkLst>
            <pc:docMk/>
            <pc:sldMk cId="1024901723" sldId="2570"/>
            <ac:spMk id="3" creationId="{366CD851-2378-D442-9BFD-ECE40CDDBE4F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" creationId="{A43A6A2B-CB8C-BA4F-9C49-879F71E93C90}"/>
          </ac:spMkLst>
        </pc:spChg>
        <pc:spChg chg="add mod">
          <ac:chgData name="魏 星达" userId="ca17b13798aa44f7" providerId="LiveId" clId="{59A220D9-88DC-0E41-AF30-2AD0186F8E48}" dt="2021-10-12T14:00:29.843" v="2674" actId="207"/>
          <ac:spMkLst>
            <pc:docMk/>
            <pc:sldMk cId="1024901723" sldId="2570"/>
            <ac:spMk id="6" creationId="{638CD101-30F3-5A4C-B31B-B0178CAB4C35}"/>
          </ac:spMkLst>
        </pc:spChg>
        <pc:spChg chg="add mod">
          <ac:chgData name="魏 星达" userId="ca17b13798aa44f7" providerId="LiveId" clId="{59A220D9-88DC-0E41-AF30-2AD0186F8E48}" dt="2021-10-12T14:00:29.843" v="2674" actId="207"/>
          <ac:spMkLst>
            <pc:docMk/>
            <pc:sldMk cId="1024901723" sldId="2570"/>
            <ac:spMk id="7" creationId="{927E8C09-21AD-A84E-AD9B-C31EB5871D50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8" creationId="{452D4D31-D643-3447-BF69-F0B8F27C9E43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9" creationId="{245194D0-E595-8142-ACC6-82D296C05641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10" creationId="{46B8E2AA-75A3-274F-9A07-E4485AB7FB09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11" creationId="{24A87E31-662B-2B4E-B4CB-704221533431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12" creationId="{F5041C86-C784-B949-A0C2-0EB299487DA1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13" creationId="{35E71A8A-C049-D341-B6ED-9C26E0F45D55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14" creationId="{B37FFDF8-2041-1D4E-AF23-186E40EFE3C6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15" creationId="{E58BA5DA-4E53-D249-A1DA-B2C55020C824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16" creationId="{97493471-3CE9-6145-B822-B53B3B5FBADC}"/>
          </ac:spMkLst>
        </pc:spChg>
        <pc:spChg chg="add mod">
          <ac:chgData name="魏 星达" userId="ca17b13798aa44f7" providerId="LiveId" clId="{59A220D9-88DC-0E41-AF30-2AD0186F8E48}" dt="2021-10-12T14:00:29.843" v="2674" actId="207"/>
          <ac:spMkLst>
            <pc:docMk/>
            <pc:sldMk cId="1024901723" sldId="2570"/>
            <ac:spMk id="17" creationId="{1EB77699-1D0A-4B46-99EF-143581E03310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18" creationId="{5AF75EBF-A335-9244-A265-5FDD3E098E10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19" creationId="{B469850E-D111-0644-BF65-BD477C5CA042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20" creationId="{6B6CC0DF-A77E-414D-880A-7F7BCBD3A810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21" creationId="{9C6C650A-589B-144B-B033-FE1EB661FBC8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22" creationId="{63A53418-465C-F54D-A391-E12D9D8C65C3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23" creationId="{BA85B579-8A03-834C-BEFE-D880E3883203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24" creationId="{639F8E50-285C-1A4C-817D-A765864AC610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25" creationId="{ACC33F8F-405A-6D49-AAEA-BFC74F9D67C7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26" creationId="{46AACEBD-9163-0648-9448-B228F75E17C2}"/>
          </ac:spMkLst>
        </pc:spChg>
        <pc:spChg chg="add mod">
          <ac:chgData name="魏 星达" userId="ca17b13798aa44f7" providerId="LiveId" clId="{59A220D9-88DC-0E41-AF30-2AD0186F8E48}" dt="2021-10-12T14:00:29.843" v="2674" actId="207"/>
          <ac:spMkLst>
            <pc:docMk/>
            <pc:sldMk cId="1024901723" sldId="2570"/>
            <ac:spMk id="27" creationId="{38D8ECF4-A8AC-9341-98F3-68F67A4D69A7}"/>
          </ac:spMkLst>
        </pc:spChg>
        <pc:spChg chg="add mod">
          <ac:chgData name="魏 星达" userId="ca17b13798aa44f7" providerId="LiveId" clId="{59A220D9-88DC-0E41-AF30-2AD0186F8E48}" dt="2021-10-12T14:00:29.843" v="2674" actId="207"/>
          <ac:spMkLst>
            <pc:docMk/>
            <pc:sldMk cId="1024901723" sldId="2570"/>
            <ac:spMk id="28" creationId="{4688F4B3-9111-4749-AA50-6B00A3391037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29" creationId="{3A621C16-9E26-9F42-9A11-0B177311C617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0" creationId="{C5907243-3986-0143-B3D4-D858077EA464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1" creationId="{0D94BE19-10EE-2041-91C4-4841E591DD19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2" creationId="{EDF2DFD5-62F2-7A44-AB23-4F080828B973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3" creationId="{C7E22A40-67B5-9D4F-9BD8-30716BB5B032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4" creationId="{CC3C883F-73B9-8240-839F-FAD36C4AB969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5" creationId="{8B03F4C7-4612-E640-AE0B-EC4D7EF45BB4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6" creationId="{363CB909-5B88-9C4A-AEAD-A230D62DBFD9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7" creationId="{799F9D5F-0F1B-F944-AADF-249DC3275098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8" creationId="{5C08D488-0AD5-234D-B39B-79B56DBD9A8E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39" creationId="{C2A9AEF1-CD40-3841-B97C-6EB144A79DB4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0" creationId="{AB4EEEB3-0F15-424A-AB91-69ACCE7BE3DF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1" creationId="{74997A74-0B6B-D649-B225-0C656A7172B1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2" creationId="{B3630EA1-FD19-DC40-B4BD-57F94837098B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3" creationId="{82E51373-BC8D-0C47-B8A3-1318DA8111D9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4" creationId="{4F776B17-836A-6842-B226-D4E1885AA450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5" creationId="{1E0C7B02-B4A6-DB44-A0E0-CAE9711150C1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6" creationId="{D0017BC5-AA43-874A-9B5A-407F6B1FD395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7" creationId="{474D1BDE-F45C-4646-90CE-21FA1A8B89DE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8" creationId="{3A542FAD-6ACC-5F4F-BE3B-37DDF2DE1244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49" creationId="{6C8A123E-A508-C74C-BBC9-87EC81CED88C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0" creationId="{C7225161-6BF1-7641-A0C8-334C94DEF11B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1" creationId="{42FA4E1F-3EFB-9F4C-B4C9-A169B34204CF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2" creationId="{1187640B-4EB7-914C-9837-54040F6F509C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3" creationId="{2784D6E7-E5E8-534F-95A6-30F2DF2BDF4E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4" creationId="{E71D7292-4EB8-2D49-BB89-FF0F06C7F651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5" creationId="{3C5BF459-5AEC-7241-A594-E546A2B1F2F4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6" creationId="{3A9D862C-BE6B-2F4F-8DBC-5CDF534E9FAF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7" creationId="{4FE4CF66-0F10-2C46-B7B3-DD518C398C98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8" creationId="{5395AA4C-740F-F943-91A7-5050D1DA7E5F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59" creationId="{718E82D9-0476-2C40-9ABE-60F67A875C75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0" creationId="{1E1236C7-2774-FE42-90C3-803FDC6665D5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1" creationId="{2E54E02D-7CF6-4C40-96A6-6D35BC3BE261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2" creationId="{7122F45A-4F49-A84F-9EA8-C6377A57C330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3" creationId="{44E6B7DD-B3FD-C445-B129-315BDF8FDC1D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4" creationId="{79341E82-72DF-F542-A4C0-65E3EBEE4710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5" creationId="{6544AF14-CF67-A14C-81D1-B0A3439EED5D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6" creationId="{8D6FCBFD-C93C-A64F-94AB-B89A8ED99CB3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7" creationId="{CD1F82C7-5A5D-3343-AF30-A50F015CA61D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8" creationId="{76249712-9E1F-2E45-B4DF-EC3704D6E883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69" creationId="{F4B28E75-C3D3-DC47-9B00-0103730890B9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0" creationId="{88B4F28D-7522-2A44-840A-BD1D2EC6011D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1" creationId="{04F944D2-1520-2442-B7E5-1B06C0172E6B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2" creationId="{89CA331E-EE23-B748-98DE-F9A0A4C66210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3" creationId="{86D49F63-619D-1A4F-9995-0166DDB09E5D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4" creationId="{9301F800-9DF3-D346-B6E0-07CF853818E2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5" creationId="{BECF97F4-BFE6-D84A-89D9-657F2DA69004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6" creationId="{97C16F91-5BD1-FE41-979E-D92969480AA9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7" creationId="{751FFF01-0149-5144-842E-06021D02466F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8" creationId="{F32C9B95-9D2C-F249-945E-A809449D3945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79" creationId="{1CC0DD16-B0AE-8547-9E53-42F5194FFD63}"/>
          </ac:spMkLst>
        </pc:spChg>
        <pc:spChg chg="add mod">
          <ac:chgData name="魏 星达" userId="ca17b13798aa44f7" providerId="LiveId" clId="{59A220D9-88DC-0E41-AF30-2AD0186F8E48}" dt="2021-10-12T14:00:19.948" v="2673"/>
          <ac:spMkLst>
            <pc:docMk/>
            <pc:sldMk cId="1024901723" sldId="2570"/>
            <ac:spMk id="80" creationId="{AEF92035-164A-8547-B600-7AB90507A20E}"/>
          </ac:spMkLst>
        </pc:spChg>
        <pc:spChg chg="add mod">
          <ac:chgData name="魏 星达" userId="ca17b13798aa44f7" providerId="LiveId" clId="{59A220D9-88DC-0E41-AF30-2AD0186F8E48}" dt="2021-10-12T14:00:29.843" v="2674" actId="207"/>
          <ac:spMkLst>
            <pc:docMk/>
            <pc:sldMk cId="1024901723" sldId="2570"/>
            <ac:spMk id="81" creationId="{D2FF0FF1-CC8B-F94F-A640-B4E25493EAE7}"/>
          </ac:spMkLst>
        </pc:spChg>
        <pc:spChg chg="add mod">
          <ac:chgData name="魏 星达" userId="ca17b13798aa44f7" providerId="LiveId" clId="{59A220D9-88DC-0E41-AF30-2AD0186F8E48}" dt="2021-10-12T14:00:45.424" v="2693" actId="20577"/>
          <ac:spMkLst>
            <pc:docMk/>
            <pc:sldMk cId="1024901723" sldId="2570"/>
            <ac:spMk id="82" creationId="{FD47B097-A52F-614F-BC8C-AE0C4D489997}"/>
          </ac:spMkLst>
        </pc:spChg>
      </pc:sldChg>
      <pc:sldChg chg="modSp add mod">
        <pc:chgData name="魏 星达" userId="ca17b13798aa44f7" providerId="LiveId" clId="{59A220D9-88DC-0E41-AF30-2AD0186F8E48}" dt="2021-10-12T14:34:37.291" v="3439" actId="20577"/>
        <pc:sldMkLst>
          <pc:docMk/>
          <pc:sldMk cId="782838948" sldId="2571"/>
        </pc:sldMkLst>
        <pc:spChg chg="mod">
          <ac:chgData name="魏 星达" userId="ca17b13798aa44f7" providerId="LiveId" clId="{59A220D9-88DC-0E41-AF30-2AD0186F8E48}" dt="2021-10-12T14:34:37.291" v="3439" actId="20577"/>
          <ac:spMkLst>
            <pc:docMk/>
            <pc:sldMk cId="782838948" sldId="2571"/>
            <ac:spMk id="5" creationId="{375403D9-9667-EA4B-986A-9CD8EA818815}"/>
          </ac:spMkLst>
        </pc:spChg>
      </pc:sldChg>
      <pc:sldChg chg="addSp delSp modSp new del">
        <pc:chgData name="魏 星达" userId="ca17b13798aa44f7" providerId="LiveId" clId="{59A220D9-88DC-0E41-AF30-2AD0186F8E48}" dt="2021-10-12T14:37:05.527" v="3905" actId="2696"/>
        <pc:sldMkLst>
          <pc:docMk/>
          <pc:sldMk cId="392004053" sldId="2572"/>
        </pc:sldMkLst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9" creationId="{0C1ECD9A-D495-BD45-AE9D-25FABFA162E5}"/>
          </ac:spMkLst>
        </pc:spChg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10" creationId="{C0FE84A9-617C-884E-B2F1-80D993F6ABC1}"/>
          </ac:spMkLst>
        </pc:spChg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11" creationId="{0D02213D-5928-324E-B389-4C956E9EC117}"/>
          </ac:spMkLst>
        </pc:spChg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12" creationId="{4B88F4C6-E34A-C341-8A6E-8D12BDA4351D}"/>
          </ac:spMkLst>
        </pc:spChg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14" creationId="{C95FA09C-949A-D446-B85C-6AD2A97593C3}"/>
          </ac:spMkLst>
        </pc:spChg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15" creationId="{930A81DD-1692-F641-B9D2-1C01A9826949}"/>
          </ac:spMkLst>
        </pc:spChg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16" creationId="{261598E7-61BE-C041-8A76-35598A9F8A82}"/>
          </ac:spMkLst>
        </pc:spChg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17" creationId="{C68FC673-1F1A-2B4D-A5E4-58CA49CA31F7}"/>
          </ac:spMkLst>
        </pc:spChg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19" creationId="{F55CE0EE-217B-3445-A2EE-E42FAF8F81E2}"/>
          </ac:spMkLst>
        </pc:spChg>
        <pc:spChg chg="mod">
          <ac:chgData name="魏 星达" userId="ca17b13798aa44f7" providerId="LiveId" clId="{59A220D9-88DC-0E41-AF30-2AD0186F8E48}" dt="2021-10-12T14:23:18.645" v="3192"/>
          <ac:spMkLst>
            <pc:docMk/>
            <pc:sldMk cId="392004053" sldId="2572"/>
            <ac:spMk id="20" creationId="{9ADE8609-9C8C-4444-A142-8252A9303150}"/>
          </ac:spMkLst>
        </pc:spChg>
        <pc:grpChg chg="add del mod">
          <ac:chgData name="魏 星达" userId="ca17b13798aa44f7" providerId="LiveId" clId="{59A220D9-88DC-0E41-AF30-2AD0186F8E48}" dt="2021-10-12T14:23:20.041" v="3193"/>
          <ac:grpSpMkLst>
            <pc:docMk/>
            <pc:sldMk cId="392004053" sldId="2572"/>
            <ac:grpSpMk id="5" creationId="{65BB3B65-ABDD-E841-A8FD-B76022206380}"/>
          </ac:grpSpMkLst>
        </pc:grpChg>
        <pc:grpChg chg="mod">
          <ac:chgData name="魏 星达" userId="ca17b13798aa44f7" providerId="LiveId" clId="{59A220D9-88DC-0E41-AF30-2AD0186F8E48}" dt="2021-10-12T14:23:18.645" v="3192"/>
          <ac:grpSpMkLst>
            <pc:docMk/>
            <pc:sldMk cId="392004053" sldId="2572"/>
            <ac:grpSpMk id="6" creationId="{1EBED658-2F7B-064B-8734-608B7B96A5FF}"/>
          </ac:grpSpMkLst>
        </pc:grpChg>
        <pc:grpChg chg="mod">
          <ac:chgData name="魏 星达" userId="ca17b13798aa44f7" providerId="LiveId" clId="{59A220D9-88DC-0E41-AF30-2AD0186F8E48}" dt="2021-10-12T14:23:18.645" v="3192"/>
          <ac:grpSpMkLst>
            <pc:docMk/>
            <pc:sldMk cId="392004053" sldId="2572"/>
            <ac:grpSpMk id="7" creationId="{5ECCF1C4-94D4-A248-B610-74DA3BF171D4}"/>
          </ac:grpSpMkLst>
        </pc:grpChg>
        <pc:grpChg chg="mod">
          <ac:chgData name="魏 星达" userId="ca17b13798aa44f7" providerId="LiveId" clId="{59A220D9-88DC-0E41-AF30-2AD0186F8E48}" dt="2021-10-12T14:23:18.645" v="3192"/>
          <ac:grpSpMkLst>
            <pc:docMk/>
            <pc:sldMk cId="392004053" sldId="2572"/>
            <ac:grpSpMk id="13" creationId="{648D15AB-DDDB-3D44-82A2-20E4AD2EDA57}"/>
          </ac:grpSpMkLst>
        </pc:grpChg>
        <pc:grpChg chg="mod">
          <ac:chgData name="魏 星达" userId="ca17b13798aa44f7" providerId="LiveId" clId="{59A220D9-88DC-0E41-AF30-2AD0186F8E48}" dt="2021-10-12T14:23:18.645" v="3192"/>
          <ac:grpSpMkLst>
            <pc:docMk/>
            <pc:sldMk cId="392004053" sldId="2572"/>
            <ac:grpSpMk id="18" creationId="{69CA6C33-4D5D-2244-BA4E-E80C07D1F309}"/>
          </ac:grpSpMkLst>
        </pc:grpChg>
        <pc:cxnChg chg="mod">
          <ac:chgData name="魏 星达" userId="ca17b13798aa44f7" providerId="LiveId" clId="{59A220D9-88DC-0E41-AF30-2AD0186F8E48}" dt="2021-10-12T14:23:18.645" v="3192"/>
          <ac:cxnSpMkLst>
            <pc:docMk/>
            <pc:sldMk cId="392004053" sldId="2572"/>
            <ac:cxnSpMk id="8" creationId="{D76A2BF6-15D7-5043-AF4C-A99401004988}"/>
          </ac:cxnSpMkLst>
        </pc:cxnChg>
      </pc:sldChg>
      <pc:sldChg chg="delSp modSp add del mod">
        <pc:chgData name="魏 星达" userId="ca17b13798aa44f7" providerId="LiveId" clId="{59A220D9-88DC-0E41-AF30-2AD0186F8E48}" dt="2021-10-12T14:36:58.919" v="3902" actId="2696"/>
        <pc:sldMkLst>
          <pc:docMk/>
          <pc:sldMk cId="318033589" sldId="2573"/>
        </pc:sldMkLst>
        <pc:spChg chg="mod">
          <ac:chgData name="魏 星达" userId="ca17b13798aa44f7" providerId="LiveId" clId="{59A220D9-88DC-0E41-AF30-2AD0186F8E48}" dt="2021-10-12T14:23:58.735" v="3271" actId="20577"/>
          <ac:spMkLst>
            <pc:docMk/>
            <pc:sldMk cId="318033589" sldId="2573"/>
            <ac:spMk id="5" creationId="{23189459-BAA2-0C46-ACB3-11B0A4DC78F0}"/>
          </ac:spMkLst>
        </pc:spChg>
        <pc:spChg chg="del">
          <ac:chgData name="魏 星达" userId="ca17b13798aa44f7" providerId="LiveId" clId="{59A220D9-88DC-0E41-AF30-2AD0186F8E48}" dt="2021-10-12T14:23:25.394" v="3195" actId="478"/>
          <ac:spMkLst>
            <pc:docMk/>
            <pc:sldMk cId="318033589" sldId="2573"/>
            <ac:spMk id="132" creationId="{659059E4-E7FF-BB46-9E12-51A32B5812C7}"/>
          </ac:spMkLst>
        </pc:spChg>
        <pc:spChg chg="del">
          <ac:chgData name="魏 星达" userId="ca17b13798aa44f7" providerId="LiveId" clId="{59A220D9-88DC-0E41-AF30-2AD0186F8E48}" dt="2021-10-12T14:23:31.568" v="3196" actId="478"/>
          <ac:spMkLst>
            <pc:docMk/>
            <pc:sldMk cId="318033589" sldId="2573"/>
            <ac:spMk id="142" creationId="{73CA80F7-A448-A74C-AC00-3DF0C9C1C386}"/>
          </ac:spMkLst>
        </pc:spChg>
        <pc:spChg chg="del">
          <ac:chgData name="魏 星达" userId="ca17b13798aa44f7" providerId="LiveId" clId="{59A220D9-88DC-0E41-AF30-2AD0186F8E48}" dt="2021-10-12T14:23:31.568" v="3196" actId="478"/>
          <ac:spMkLst>
            <pc:docMk/>
            <pc:sldMk cId="318033589" sldId="2573"/>
            <ac:spMk id="143" creationId="{E7DD92C8-D0B2-C548-A36C-9AE6433DC90C}"/>
          </ac:spMkLst>
        </pc:spChg>
        <pc:spChg chg="del">
          <ac:chgData name="魏 星达" userId="ca17b13798aa44f7" providerId="LiveId" clId="{59A220D9-88DC-0E41-AF30-2AD0186F8E48}" dt="2021-10-12T14:23:31.568" v="3196" actId="478"/>
          <ac:spMkLst>
            <pc:docMk/>
            <pc:sldMk cId="318033589" sldId="2573"/>
            <ac:spMk id="145" creationId="{EFD0EC7F-0233-B743-856E-82D5A0C27A7B}"/>
          </ac:spMkLst>
        </pc:spChg>
        <pc:picChg chg="del">
          <ac:chgData name="魏 星达" userId="ca17b13798aa44f7" providerId="LiveId" clId="{59A220D9-88DC-0E41-AF30-2AD0186F8E48}" dt="2021-10-12T14:23:31.568" v="3196" actId="478"/>
          <ac:picMkLst>
            <pc:docMk/>
            <pc:sldMk cId="318033589" sldId="2573"/>
            <ac:picMk id="10242" creationId="{12599A0D-B9F9-0642-83E3-17B8944590C6}"/>
          </ac:picMkLst>
        </pc:picChg>
        <pc:picChg chg="del">
          <ac:chgData name="魏 星达" userId="ca17b13798aa44f7" providerId="LiveId" clId="{59A220D9-88DC-0E41-AF30-2AD0186F8E48}" dt="2021-10-12T14:23:31.568" v="3196" actId="478"/>
          <ac:picMkLst>
            <pc:docMk/>
            <pc:sldMk cId="318033589" sldId="2573"/>
            <ac:picMk id="10244" creationId="{70F0C5E9-65CA-A445-9F9E-0612107AC7C2}"/>
          </ac:picMkLst>
        </pc:picChg>
        <pc:picChg chg="del">
          <ac:chgData name="魏 星达" userId="ca17b13798aa44f7" providerId="LiveId" clId="{59A220D9-88DC-0E41-AF30-2AD0186F8E48}" dt="2021-10-12T14:23:31.568" v="3196" actId="478"/>
          <ac:picMkLst>
            <pc:docMk/>
            <pc:sldMk cId="318033589" sldId="2573"/>
            <ac:picMk id="10248" creationId="{CDD0E818-2A56-4B41-BD56-747D7FB3FDDB}"/>
          </ac:picMkLst>
        </pc:picChg>
        <pc:cxnChg chg="del mod">
          <ac:chgData name="魏 星达" userId="ca17b13798aa44f7" providerId="LiveId" clId="{59A220D9-88DC-0E41-AF30-2AD0186F8E48}" dt="2021-10-12T14:23:37.592" v="3198" actId="478"/>
          <ac:cxnSpMkLst>
            <pc:docMk/>
            <pc:sldMk cId="318033589" sldId="2573"/>
            <ac:cxnSpMk id="134" creationId="{699A753A-6EC7-7341-9F71-B40AABD2C770}"/>
          </ac:cxnSpMkLst>
        </pc:cxnChg>
        <pc:cxnChg chg="del">
          <ac:chgData name="魏 星达" userId="ca17b13798aa44f7" providerId="LiveId" clId="{59A220D9-88DC-0E41-AF30-2AD0186F8E48}" dt="2021-10-12T14:23:37.592" v="3198" actId="478"/>
          <ac:cxnSpMkLst>
            <pc:docMk/>
            <pc:sldMk cId="318033589" sldId="2573"/>
            <ac:cxnSpMk id="135" creationId="{D5114A34-CE5D-4C46-8DF2-90969CA22387}"/>
          </ac:cxnSpMkLst>
        </pc:cxnChg>
        <pc:cxnChg chg="del">
          <ac:chgData name="魏 星达" userId="ca17b13798aa44f7" providerId="LiveId" clId="{59A220D9-88DC-0E41-AF30-2AD0186F8E48}" dt="2021-10-12T14:23:31.568" v="3196" actId="478"/>
          <ac:cxnSpMkLst>
            <pc:docMk/>
            <pc:sldMk cId="318033589" sldId="2573"/>
            <ac:cxnSpMk id="141" creationId="{5BEFD8A0-5D9F-E14C-B279-19B40F45823A}"/>
          </ac:cxnSpMkLst>
        </pc:cxnChg>
        <pc:cxnChg chg="del">
          <ac:chgData name="魏 星达" userId="ca17b13798aa44f7" providerId="LiveId" clId="{59A220D9-88DC-0E41-AF30-2AD0186F8E48}" dt="2021-10-12T14:23:33.811" v="3197" actId="478"/>
          <ac:cxnSpMkLst>
            <pc:docMk/>
            <pc:sldMk cId="318033589" sldId="2573"/>
            <ac:cxnSpMk id="148" creationId="{692FE987-63F6-FC4C-A800-4E215B1898A1}"/>
          </ac:cxnSpMkLst>
        </pc:cxnChg>
      </pc:sldChg>
      <pc:sldChg chg="modSp new mod">
        <pc:chgData name="魏 星达" userId="ca17b13798aa44f7" providerId="LiveId" clId="{59A220D9-88DC-0E41-AF30-2AD0186F8E48}" dt="2021-10-12T14:37:46.542" v="4082" actId="20577"/>
        <pc:sldMkLst>
          <pc:docMk/>
          <pc:sldMk cId="805099857" sldId="2574"/>
        </pc:sldMkLst>
        <pc:spChg chg="mod">
          <ac:chgData name="魏 星达" userId="ca17b13798aa44f7" providerId="LiveId" clId="{59A220D9-88DC-0E41-AF30-2AD0186F8E48}" dt="2021-10-12T14:34:19.518" v="3369" actId="20577"/>
          <ac:spMkLst>
            <pc:docMk/>
            <pc:sldMk cId="805099857" sldId="2574"/>
            <ac:spMk id="2" creationId="{0208E3BA-8EE4-6744-95C8-20644B59D646}"/>
          </ac:spMkLst>
        </pc:spChg>
        <pc:spChg chg="mod">
          <ac:chgData name="魏 星达" userId="ca17b13798aa44f7" providerId="LiveId" clId="{59A220D9-88DC-0E41-AF30-2AD0186F8E48}" dt="2021-10-12T14:37:46.542" v="4082" actId="20577"/>
          <ac:spMkLst>
            <pc:docMk/>
            <pc:sldMk cId="805099857" sldId="2574"/>
            <ac:spMk id="3" creationId="{BC23F08D-4603-D24B-AB6F-1528D8C879F3}"/>
          </ac:spMkLst>
        </pc:spChg>
      </pc:sldChg>
    </pc:docChg>
  </pc:docChgLst>
  <pc:docChgLst>
    <pc:chgData name="魏 星达" userId="ca17b13798aa44f7" providerId="LiveId" clId="{18992E47-3045-024F-81E5-3C2E65956294}"/>
    <pc:docChg chg="undo custSel addSld delSld modSld sldOrd">
      <pc:chgData name="魏 星达" userId="ca17b13798aa44f7" providerId="LiveId" clId="{18992E47-3045-024F-81E5-3C2E65956294}" dt="2021-09-18T13:29:31.210" v="7735" actId="1076"/>
      <pc:docMkLst>
        <pc:docMk/>
      </pc:docMkLst>
      <pc:sldChg chg="delSp modSp add del mod">
        <pc:chgData name="魏 星达" userId="ca17b13798aa44f7" providerId="LiveId" clId="{18992E47-3045-024F-81E5-3C2E65956294}" dt="2021-09-18T12:51:25.732" v="7318" actId="2696"/>
        <pc:sldMkLst>
          <pc:docMk/>
          <pc:sldMk cId="444458450" sldId="1742"/>
        </pc:sldMkLst>
        <pc:spChg chg="mod">
          <ac:chgData name="魏 星达" userId="ca17b13798aa44f7" providerId="LiveId" clId="{18992E47-3045-024F-81E5-3C2E65956294}" dt="2021-09-18T12:50:07.750" v="7247" actId="27636"/>
          <ac:spMkLst>
            <pc:docMk/>
            <pc:sldMk cId="444458450" sldId="1742"/>
            <ac:spMk id="3" creationId="{2E899F9C-C7C2-004A-A472-34EF7FEF4B9A}"/>
          </ac:spMkLst>
        </pc:spChg>
        <pc:spChg chg="mod">
          <ac:chgData name="魏 星达" userId="ca17b13798aa44f7" providerId="LiveId" clId="{18992E47-3045-024F-81E5-3C2E65956294}" dt="2021-09-18T12:50:36.756" v="7313" actId="20577"/>
          <ac:spMkLst>
            <pc:docMk/>
            <pc:sldMk cId="444458450" sldId="1742"/>
            <ac:spMk id="16" creationId="{F94C0AAB-5E05-9D43-8A5B-0194FE36F484}"/>
          </ac:spMkLst>
        </pc:spChg>
        <pc:grpChg chg="del">
          <ac:chgData name="魏 星达" userId="ca17b13798aa44f7" providerId="LiveId" clId="{18992E47-3045-024F-81E5-3C2E65956294}" dt="2021-09-18T12:50:27.698" v="7300" actId="478"/>
          <ac:grpSpMkLst>
            <pc:docMk/>
            <pc:sldMk cId="444458450" sldId="1742"/>
            <ac:grpSpMk id="6" creationId="{C3AE881C-EB84-B54D-81E9-4EDCDB220F59}"/>
          </ac:grpSpMkLst>
        </pc:grpChg>
        <pc:cxnChg chg="del mod">
          <ac:chgData name="魏 星达" userId="ca17b13798aa44f7" providerId="LiveId" clId="{18992E47-3045-024F-81E5-3C2E65956294}" dt="2021-09-18T12:50:29.088" v="7301" actId="478"/>
          <ac:cxnSpMkLst>
            <pc:docMk/>
            <pc:sldMk cId="444458450" sldId="1742"/>
            <ac:cxnSpMk id="83" creationId="{718B03F3-7731-4D49-9AF2-DAFE1DAEDB80}"/>
          </ac:cxnSpMkLst>
        </pc:cxnChg>
      </pc:sldChg>
      <pc:sldChg chg="modSp add del mod">
        <pc:chgData name="魏 星达" userId="ca17b13798aa44f7" providerId="LiveId" clId="{18992E47-3045-024F-81E5-3C2E65956294}" dt="2021-09-18T12:53:12.830" v="7325" actId="2696"/>
        <pc:sldMkLst>
          <pc:docMk/>
          <pc:sldMk cId="1893427123" sldId="1743"/>
        </pc:sldMkLst>
        <pc:spChg chg="mod">
          <ac:chgData name="魏 星达" userId="ca17b13798aa44f7" providerId="LiveId" clId="{18992E47-3045-024F-81E5-3C2E65956294}" dt="2021-09-18T12:50:07.777" v="7248" actId="27636"/>
          <ac:spMkLst>
            <pc:docMk/>
            <pc:sldMk cId="1893427123" sldId="1743"/>
            <ac:spMk id="3" creationId="{2E899F9C-C7C2-004A-A472-34EF7FEF4B9A}"/>
          </ac:spMkLst>
        </pc:spChg>
      </pc:sldChg>
      <pc:sldChg chg="modSp add del mod">
        <pc:chgData name="魏 星达" userId="ca17b13798aa44f7" providerId="LiveId" clId="{18992E47-3045-024F-81E5-3C2E65956294}" dt="2021-09-18T12:56:34.590" v="7335" actId="2696"/>
        <pc:sldMkLst>
          <pc:docMk/>
          <pc:sldMk cId="1758593249" sldId="1746"/>
        </pc:sldMkLst>
        <pc:spChg chg="mod">
          <ac:chgData name="魏 星达" userId="ca17b13798aa44f7" providerId="LiveId" clId="{18992E47-3045-024F-81E5-3C2E65956294}" dt="2021-09-18T12:50:07.786" v="7249" actId="27636"/>
          <ac:spMkLst>
            <pc:docMk/>
            <pc:sldMk cId="1758593249" sldId="1746"/>
            <ac:spMk id="3" creationId="{2E899F9C-C7C2-004A-A472-34EF7FEF4B9A}"/>
          </ac:spMkLst>
        </pc:spChg>
      </pc:sldChg>
      <pc:sldChg chg="modSp add del mod">
        <pc:chgData name="魏 星达" userId="ca17b13798aa44f7" providerId="LiveId" clId="{18992E47-3045-024F-81E5-3C2E65956294}" dt="2021-09-18T13:03:00.635" v="7383" actId="2696"/>
        <pc:sldMkLst>
          <pc:docMk/>
          <pc:sldMk cId="3657033775" sldId="1747"/>
        </pc:sldMkLst>
        <pc:spChg chg="mod">
          <ac:chgData name="魏 星达" userId="ca17b13798aa44f7" providerId="LiveId" clId="{18992E47-3045-024F-81E5-3C2E65956294}" dt="2021-09-18T12:50:07.952" v="7253" actId="27636"/>
          <ac:spMkLst>
            <pc:docMk/>
            <pc:sldMk cId="3657033775" sldId="1747"/>
            <ac:spMk id="3" creationId="{2E899F9C-C7C2-004A-A472-34EF7FEF4B9A}"/>
          </ac:spMkLst>
        </pc:spChg>
      </pc:sldChg>
      <pc:sldChg chg="modSp add del mod">
        <pc:chgData name="魏 星达" userId="ca17b13798aa44f7" providerId="LiveId" clId="{18992E47-3045-024F-81E5-3C2E65956294}" dt="2021-09-18T13:03:36.867" v="7392" actId="2696"/>
        <pc:sldMkLst>
          <pc:docMk/>
          <pc:sldMk cId="4161026378" sldId="1748"/>
        </pc:sldMkLst>
        <pc:spChg chg="mod">
          <ac:chgData name="魏 星达" userId="ca17b13798aa44f7" providerId="LiveId" clId="{18992E47-3045-024F-81E5-3C2E65956294}" dt="2021-09-18T12:50:07.641" v="7246" actId="27636"/>
          <ac:spMkLst>
            <pc:docMk/>
            <pc:sldMk cId="4161026378" sldId="1748"/>
            <ac:spMk id="3" creationId="{2E899F9C-C7C2-004A-A472-34EF7FEF4B9A}"/>
          </ac:spMkLst>
        </pc:spChg>
      </pc:sldChg>
      <pc:sldChg chg="modSp add del mod">
        <pc:chgData name="魏 星达" userId="ca17b13798aa44f7" providerId="LiveId" clId="{18992E47-3045-024F-81E5-3C2E65956294}" dt="2021-09-18T12:59:52.992" v="7359" actId="2696"/>
        <pc:sldMkLst>
          <pc:docMk/>
          <pc:sldMk cId="3263390193" sldId="1749"/>
        </pc:sldMkLst>
        <pc:spChg chg="mod">
          <ac:chgData name="魏 星达" userId="ca17b13798aa44f7" providerId="LiveId" clId="{18992E47-3045-024F-81E5-3C2E65956294}" dt="2021-09-18T12:50:07.828" v="7250" actId="27636"/>
          <ac:spMkLst>
            <pc:docMk/>
            <pc:sldMk cId="3263390193" sldId="1749"/>
            <ac:spMk id="3" creationId="{2E899F9C-C7C2-004A-A472-34EF7FEF4B9A}"/>
          </ac:spMkLst>
        </pc:spChg>
      </pc:sldChg>
      <pc:sldChg chg="modSp add del mod">
        <pc:chgData name="魏 星达" userId="ca17b13798aa44f7" providerId="LiveId" clId="{18992E47-3045-024F-81E5-3C2E65956294}" dt="2021-09-18T13:00:40.389" v="7367" actId="2696"/>
        <pc:sldMkLst>
          <pc:docMk/>
          <pc:sldMk cId="994908312" sldId="1750"/>
        </pc:sldMkLst>
        <pc:spChg chg="mod">
          <ac:chgData name="魏 星达" userId="ca17b13798aa44f7" providerId="LiveId" clId="{18992E47-3045-024F-81E5-3C2E65956294}" dt="2021-09-18T12:50:07.837" v="7251" actId="27636"/>
          <ac:spMkLst>
            <pc:docMk/>
            <pc:sldMk cId="994908312" sldId="1750"/>
            <ac:spMk id="3" creationId="{2E899F9C-C7C2-004A-A472-34EF7FEF4B9A}"/>
          </ac:spMkLst>
        </pc:spChg>
      </pc:sldChg>
      <pc:sldChg chg="modSp add del mod">
        <pc:chgData name="魏 星达" userId="ca17b13798aa44f7" providerId="LiveId" clId="{18992E47-3045-024F-81E5-3C2E65956294}" dt="2021-09-18T13:02:16.983" v="7375" actId="2696"/>
        <pc:sldMkLst>
          <pc:docMk/>
          <pc:sldMk cId="2151845821" sldId="1751"/>
        </pc:sldMkLst>
        <pc:spChg chg="mod">
          <ac:chgData name="魏 星达" userId="ca17b13798aa44f7" providerId="LiveId" clId="{18992E47-3045-024F-81E5-3C2E65956294}" dt="2021-09-18T12:50:07.880" v="7252" actId="27636"/>
          <ac:spMkLst>
            <pc:docMk/>
            <pc:sldMk cId="2151845821" sldId="1751"/>
            <ac:spMk id="3" creationId="{2E899F9C-C7C2-004A-A472-34EF7FEF4B9A}"/>
          </ac:spMkLst>
        </pc:spChg>
      </pc:sldChg>
      <pc:sldChg chg="modSp mod">
        <pc:chgData name="魏 星达" userId="ca17b13798aa44f7" providerId="LiveId" clId="{18992E47-3045-024F-81E5-3C2E65956294}" dt="2021-09-18T12:56:55.355" v="7353" actId="20577"/>
        <pc:sldMkLst>
          <pc:docMk/>
          <pc:sldMk cId="3628960693" sldId="2241"/>
        </pc:sldMkLst>
        <pc:spChg chg="mod">
          <ac:chgData name="魏 星达" userId="ca17b13798aa44f7" providerId="LiveId" clId="{18992E47-3045-024F-81E5-3C2E65956294}" dt="2021-09-18T12:56:55.355" v="7353" actId="20577"/>
          <ac:spMkLst>
            <pc:docMk/>
            <pc:sldMk cId="3628960693" sldId="2241"/>
            <ac:spMk id="10" creationId="{6D22CAB8-32D2-2241-80C8-0D6645783B0C}"/>
          </ac:spMkLst>
        </pc:spChg>
      </pc:sldChg>
      <pc:sldChg chg="ord">
        <pc:chgData name="魏 星达" userId="ca17b13798aa44f7" providerId="LiveId" clId="{18992E47-3045-024F-81E5-3C2E65956294}" dt="2021-09-16T13:22:15.749" v="368" actId="20578"/>
        <pc:sldMkLst>
          <pc:docMk/>
          <pc:sldMk cId="2534524655" sldId="2438"/>
        </pc:sldMkLst>
      </pc:sldChg>
      <pc:sldChg chg="modSp mod">
        <pc:chgData name="魏 星达" userId="ca17b13798aa44f7" providerId="LiveId" clId="{18992E47-3045-024F-81E5-3C2E65956294}" dt="2021-09-16T13:54:30.696" v="1340" actId="20577"/>
        <pc:sldMkLst>
          <pc:docMk/>
          <pc:sldMk cId="1217933146" sldId="2475"/>
        </pc:sldMkLst>
        <pc:spChg chg="mod">
          <ac:chgData name="魏 星达" userId="ca17b13798aa44f7" providerId="LiveId" clId="{18992E47-3045-024F-81E5-3C2E65956294}" dt="2021-09-16T13:54:30.696" v="1340" actId="20577"/>
          <ac:spMkLst>
            <pc:docMk/>
            <pc:sldMk cId="1217933146" sldId="2475"/>
            <ac:spMk id="3" creationId="{E02F01D1-9BFA-0A4B-A590-067CB989B7C7}"/>
          </ac:spMkLst>
        </pc:spChg>
        <pc:picChg chg="mod">
          <ac:chgData name="魏 星达" userId="ca17b13798aa44f7" providerId="LiveId" clId="{18992E47-3045-024F-81E5-3C2E65956294}" dt="2021-09-16T13:54:11.709" v="1262" actId="1076"/>
          <ac:picMkLst>
            <pc:docMk/>
            <pc:sldMk cId="1217933146" sldId="2475"/>
            <ac:picMk id="5" creationId="{AFCB10FC-207D-DD41-AE6F-E21AD6D2826B}"/>
          </ac:picMkLst>
        </pc:picChg>
        <pc:picChg chg="mod">
          <ac:chgData name="魏 星达" userId="ca17b13798aa44f7" providerId="LiveId" clId="{18992E47-3045-024F-81E5-3C2E65956294}" dt="2021-09-16T13:54:11.709" v="1262" actId="1076"/>
          <ac:picMkLst>
            <pc:docMk/>
            <pc:sldMk cId="1217933146" sldId="2475"/>
            <ac:picMk id="6" creationId="{9FF7324C-863D-8E46-8ACC-84FFD989816A}"/>
          </ac:picMkLst>
        </pc:picChg>
        <pc:picChg chg="mod">
          <ac:chgData name="魏 星达" userId="ca17b13798aa44f7" providerId="LiveId" clId="{18992E47-3045-024F-81E5-3C2E65956294}" dt="2021-09-16T13:54:11.709" v="1262" actId="1076"/>
          <ac:picMkLst>
            <pc:docMk/>
            <pc:sldMk cId="1217933146" sldId="2475"/>
            <ac:picMk id="7" creationId="{0CDCADBE-4E46-D24D-A22D-3981F84CC9EF}"/>
          </ac:picMkLst>
        </pc:picChg>
      </pc:sldChg>
      <pc:sldChg chg="modSp mod">
        <pc:chgData name="魏 星达" userId="ca17b13798aa44f7" providerId="LiveId" clId="{18992E47-3045-024F-81E5-3C2E65956294}" dt="2021-09-16T13:29:57.108" v="758" actId="20577"/>
        <pc:sldMkLst>
          <pc:docMk/>
          <pc:sldMk cId="3680285365" sldId="2476"/>
        </pc:sldMkLst>
        <pc:spChg chg="mod">
          <ac:chgData name="魏 星达" userId="ca17b13798aa44f7" providerId="LiveId" clId="{18992E47-3045-024F-81E5-3C2E65956294}" dt="2021-09-16T13:29:57.108" v="758" actId="20577"/>
          <ac:spMkLst>
            <pc:docMk/>
            <pc:sldMk cId="3680285365" sldId="2476"/>
            <ac:spMk id="2" creationId="{7139537D-879F-0A4A-8B10-FE5F7C39F4AA}"/>
          </ac:spMkLst>
        </pc:spChg>
      </pc:sldChg>
      <pc:sldChg chg="modSp mod">
        <pc:chgData name="魏 星达" userId="ca17b13798aa44f7" providerId="LiveId" clId="{18992E47-3045-024F-81E5-3C2E65956294}" dt="2021-09-16T13:30:22.804" v="776" actId="20577"/>
        <pc:sldMkLst>
          <pc:docMk/>
          <pc:sldMk cId="2259334065" sldId="2477"/>
        </pc:sldMkLst>
        <pc:spChg chg="mod">
          <ac:chgData name="魏 星达" userId="ca17b13798aa44f7" providerId="LiveId" clId="{18992E47-3045-024F-81E5-3C2E65956294}" dt="2021-09-16T13:30:22.804" v="776" actId="20577"/>
          <ac:spMkLst>
            <pc:docMk/>
            <pc:sldMk cId="2259334065" sldId="2477"/>
            <ac:spMk id="2" creationId="{FADC604D-51A9-B449-A792-76FF6F2D0A42}"/>
          </ac:spMkLst>
        </pc:spChg>
      </pc:sldChg>
      <pc:sldChg chg="del">
        <pc:chgData name="魏 星达" userId="ca17b13798aa44f7" providerId="LiveId" clId="{18992E47-3045-024F-81E5-3C2E65956294}" dt="2021-09-18T13:05:17.612" v="7458" actId="2696"/>
        <pc:sldMkLst>
          <pc:docMk/>
          <pc:sldMk cId="3091381152" sldId="2479"/>
        </pc:sldMkLst>
      </pc:sldChg>
      <pc:sldChg chg="addSp delSp modSp mod">
        <pc:chgData name="魏 星达" userId="ca17b13798aa44f7" providerId="LiveId" clId="{18992E47-3045-024F-81E5-3C2E65956294}" dt="2021-09-16T13:53:59.258" v="1260"/>
        <pc:sldMkLst>
          <pc:docMk/>
          <pc:sldMk cId="4077521901" sldId="2481"/>
        </pc:sldMkLst>
        <pc:spChg chg="del">
          <ac:chgData name="魏 星达" userId="ca17b13798aa44f7" providerId="LiveId" clId="{18992E47-3045-024F-81E5-3C2E65956294}" dt="2021-09-16T13:53:58.901" v="1259" actId="478"/>
          <ac:spMkLst>
            <pc:docMk/>
            <pc:sldMk cId="4077521901" sldId="2481"/>
            <ac:spMk id="5" creationId="{B746994B-B7D2-1B4C-8421-D65CF39B4B62}"/>
          </ac:spMkLst>
        </pc:spChg>
        <pc:spChg chg="del">
          <ac:chgData name="魏 星达" userId="ca17b13798aa44f7" providerId="LiveId" clId="{18992E47-3045-024F-81E5-3C2E65956294}" dt="2021-09-16T13:53:58.901" v="1259" actId="478"/>
          <ac:spMkLst>
            <pc:docMk/>
            <pc:sldMk cId="4077521901" sldId="2481"/>
            <ac:spMk id="6" creationId="{50B7E40F-A59B-9040-853E-C597F60CB943}"/>
          </ac:spMkLst>
        </pc:spChg>
        <pc:spChg chg="del">
          <ac:chgData name="魏 星达" userId="ca17b13798aa44f7" providerId="LiveId" clId="{18992E47-3045-024F-81E5-3C2E65956294}" dt="2021-09-16T13:53:58.901" v="1259" actId="478"/>
          <ac:spMkLst>
            <pc:docMk/>
            <pc:sldMk cId="4077521901" sldId="2481"/>
            <ac:spMk id="8" creationId="{4662B8FF-DF11-A648-9D86-D1F7EE5B2A28}"/>
          </ac:spMkLst>
        </pc:spChg>
        <pc:spChg chg="del">
          <ac:chgData name="魏 星达" userId="ca17b13798aa44f7" providerId="LiveId" clId="{18992E47-3045-024F-81E5-3C2E65956294}" dt="2021-09-16T13:53:58.901" v="1259" actId="478"/>
          <ac:spMkLst>
            <pc:docMk/>
            <pc:sldMk cId="4077521901" sldId="2481"/>
            <ac:spMk id="9" creationId="{4F254355-B1AA-1C48-BCD5-BEEA44B6DFF5}"/>
          </ac:spMkLst>
        </pc:spChg>
        <pc:spChg chg="del">
          <ac:chgData name="魏 星达" userId="ca17b13798aa44f7" providerId="LiveId" clId="{18992E47-3045-024F-81E5-3C2E65956294}" dt="2021-09-16T13:53:58.901" v="1259" actId="478"/>
          <ac:spMkLst>
            <pc:docMk/>
            <pc:sldMk cId="4077521901" sldId="2481"/>
            <ac:spMk id="10" creationId="{C5247DEA-744F-EB43-9E8E-F2D17C45196D}"/>
          </ac:spMkLst>
        </pc:spChg>
        <pc:spChg chg="add mod">
          <ac:chgData name="魏 星达" userId="ca17b13798aa44f7" providerId="LiveId" clId="{18992E47-3045-024F-81E5-3C2E65956294}" dt="2021-09-16T13:53:59.258" v="1260"/>
          <ac:spMkLst>
            <pc:docMk/>
            <pc:sldMk cId="4077521901" sldId="2481"/>
            <ac:spMk id="11" creationId="{52AC67A4-6204-984B-A9E2-CFAE3149DB72}"/>
          </ac:spMkLst>
        </pc:spChg>
        <pc:spChg chg="add mod">
          <ac:chgData name="魏 星达" userId="ca17b13798aa44f7" providerId="LiveId" clId="{18992E47-3045-024F-81E5-3C2E65956294}" dt="2021-09-16T13:53:59.258" v="1260"/>
          <ac:spMkLst>
            <pc:docMk/>
            <pc:sldMk cId="4077521901" sldId="2481"/>
            <ac:spMk id="12" creationId="{2E440E16-AE40-3140-B0A3-DADB4646DA42}"/>
          </ac:spMkLst>
        </pc:spChg>
        <pc:spChg chg="add mod">
          <ac:chgData name="魏 星达" userId="ca17b13798aa44f7" providerId="LiveId" clId="{18992E47-3045-024F-81E5-3C2E65956294}" dt="2021-09-16T13:53:59.258" v="1260"/>
          <ac:spMkLst>
            <pc:docMk/>
            <pc:sldMk cId="4077521901" sldId="2481"/>
            <ac:spMk id="13" creationId="{846C4F65-05E0-E346-A4C7-BEF297538142}"/>
          </ac:spMkLst>
        </pc:spChg>
        <pc:spChg chg="add mod">
          <ac:chgData name="魏 星达" userId="ca17b13798aa44f7" providerId="LiveId" clId="{18992E47-3045-024F-81E5-3C2E65956294}" dt="2021-09-16T13:53:59.258" v="1260"/>
          <ac:spMkLst>
            <pc:docMk/>
            <pc:sldMk cId="4077521901" sldId="2481"/>
            <ac:spMk id="14" creationId="{15230483-5659-4345-B217-47A5B0AB3BC2}"/>
          </ac:spMkLst>
        </pc:spChg>
        <pc:spChg chg="add mod">
          <ac:chgData name="魏 星达" userId="ca17b13798aa44f7" providerId="LiveId" clId="{18992E47-3045-024F-81E5-3C2E65956294}" dt="2021-09-16T13:53:59.258" v="1260"/>
          <ac:spMkLst>
            <pc:docMk/>
            <pc:sldMk cId="4077521901" sldId="2481"/>
            <ac:spMk id="15" creationId="{8C62D11D-1550-784E-96FA-3B47509DE4AF}"/>
          </ac:spMkLst>
        </pc:spChg>
      </pc:sldChg>
      <pc:sldChg chg="addSp delSp modSp mod">
        <pc:chgData name="魏 星达" userId="ca17b13798aa44f7" providerId="LiveId" clId="{18992E47-3045-024F-81E5-3C2E65956294}" dt="2021-09-16T13:53:54.409" v="1258"/>
        <pc:sldMkLst>
          <pc:docMk/>
          <pc:sldMk cId="2967505443" sldId="2482"/>
        </pc:sldMkLst>
        <pc:spChg chg="del">
          <ac:chgData name="魏 星达" userId="ca17b13798aa44f7" providerId="LiveId" clId="{18992E47-3045-024F-81E5-3C2E65956294}" dt="2021-09-16T13:53:54.047" v="1257" actId="478"/>
          <ac:spMkLst>
            <pc:docMk/>
            <pc:sldMk cId="2967505443" sldId="2482"/>
            <ac:spMk id="6" creationId="{60DDE5AF-FCA7-3E4C-AF54-E4618005EC39}"/>
          </ac:spMkLst>
        </pc:spChg>
        <pc:spChg chg="del">
          <ac:chgData name="魏 星达" userId="ca17b13798aa44f7" providerId="LiveId" clId="{18992E47-3045-024F-81E5-3C2E65956294}" dt="2021-09-16T13:53:54.047" v="1257" actId="478"/>
          <ac:spMkLst>
            <pc:docMk/>
            <pc:sldMk cId="2967505443" sldId="2482"/>
            <ac:spMk id="7" creationId="{E7D33AD0-2BD7-3B4E-B2EF-671E5C551E3F}"/>
          </ac:spMkLst>
        </pc:spChg>
        <pc:spChg chg="del">
          <ac:chgData name="魏 星达" userId="ca17b13798aa44f7" providerId="LiveId" clId="{18992E47-3045-024F-81E5-3C2E65956294}" dt="2021-09-16T13:53:54.047" v="1257" actId="478"/>
          <ac:spMkLst>
            <pc:docMk/>
            <pc:sldMk cId="2967505443" sldId="2482"/>
            <ac:spMk id="8" creationId="{C4379C75-B954-1448-929F-6FECF3F7CDC1}"/>
          </ac:spMkLst>
        </pc:spChg>
        <pc:spChg chg="del">
          <ac:chgData name="魏 星达" userId="ca17b13798aa44f7" providerId="LiveId" clId="{18992E47-3045-024F-81E5-3C2E65956294}" dt="2021-09-16T13:53:54.047" v="1257" actId="478"/>
          <ac:spMkLst>
            <pc:docMk/>
            <pc:sldMk cId="2967505443" sldId="2482"/>
            <ac:spMk id="9" creationId="{C019A79B-0288-9D44-8DA2-A09CB0316C56}"/>
          </ac:spMkLst>
        </pc:spChg>
        <pc:spChg chg="del">
          <ac:chgData name="魏 星达" userId="ca17b13798aa44f7" providerId="LiveId" clId="{18992E47-3045-024F-81E5-3C2E65956294}" dt="2021-09-16T13:53:54.047" v="1257" actId="478"/>
          <ac:spMkLst>
            <pc:docMk/>
            <pc:sldMk cId="2967505443" sldId="2482"/>
            <ac:spMk id="10" creationId="{77F796E6-2BE4-A44A-A520-0618D29CBC6D}"/>
          </ac:spMkLst>
        </pc:spChg>
        <pc:spChg chg="mod">
          <ac:chgData name="魏 星达" userId="ca17b13798aa44f7" providerId="LiveId" clId="{18992E47-3045-024F-81E5-3C2E65956294}" dt="2021-09-16T13:31:03.430" v="782" actId="1076"/>
          <ac:spMkLst>
            <pc:docMk/>
            <pc:sldMk cId="2967505443" sldId="2482"/>
            <ac:spMk id="11" creationId="{DB7A25C3-9A4D-A041-8726-A32714474807}"/>
          </ac:spMkLst>
        </pc:spChg>
        <pc:spChg chg="add mod">
          <ac:chgData name="魏 星达" userId="ca17b13798aa44f7" providerId="LiveId" clId="{18992E47-3045-024F-81E5-3C2E65956294}" dt="2021-09-16T13:53:54.409" v="1258"/>
          <ac:spMkLst>
            <pc:docMk/>
            <pc:sldMk cId="2967505443" sldId="2482"/>
            <ac:spMk id="12" creationId="{2BF25801-8674-1B4F-A24B-5BDCDB8CB8D6}"/>
          </ac:spMkLst>
        </pc:spChg>
        <pc:spChg chg="mod">
          <ac:chgData name="魏 星达" userId="ca17b13798aa44f7" providerId="LiveId" clId="{18992E47-3045-024F-81E5-3C2E65956294}" dt="2021-09-16T13:30:59.681" v="781" actId="1076"/>
          <ac:spMkLst>
            <pc:docMk/>
            <pc:sldMk cId="2967505443" sldId="2482"/>
            <ac:spMk id="13" creationId="{BCE1CEEA-70E6-AE44-945B-6CE13863EE7D}"/>
          </ac:spMkLst>
        </pc:spChg>
        <pc:spChg chg="add mod">
          <ac:chgData name="魏 星达" userId="ca17b13798aa44f7" providerId="LiveId" clId="{18992E47-3045-024F-81E5-3C2E65956294}" dt="2021-09-16T13:53:54.409" v="1258"/>
          <ac:spMkLst>
            <pc:docMk/>
            <pc:sldMk cId="2967505443" sldId="2482"/>
            <ac:spMk id="14" creationId="{3E38FC78-C7D4-2C46-BBA0-E48E27407B07}"/>
          </ac:spMkLst>
        </pc:spChg>
        <pc:spChg chg="add mod">
          <ac:chgData name="魏 星达" userId="ca17b13798aa44f7" providerId="LiveId" clId="{18992E47-3045-024F-81E5-3C2E65956294}" dt="2021-09-16T13:53:54.409" v="1258"/>
          <ac:spMkLst>
            <pc:docMk/>
            <pc:sldMk cId="2967505443" sldId="2482"/>
            <ac:spMk id="15" creationId="{9F25B443-FB44-8A4A-927B-5FF844C4EB09}"/>
          </ac:spMkLst>
        </pc:spChg>
        <pc:spChg chg="add mod">
          <ac:chgData name="魏 星达" userId="ca17b13798aa44f7" providerId="LiveId" clId="{18992E47-3045-024F-81E5-3C2E65956294}" dt="2021-09-16T13:53:54.409" v="1258"/>
          <ac:spMkLst>
            <pc:docMk/>
            <pc:sldMk cId="2967505443" sldId="2482"/>
            <ac:spMk id="16" creationId="{0BCE68D2-92A8-6B45-8D1A-E978A94D6215}"/>
          </ac:spMkLst>
        </pc:spChg>
        <pc:spChg chg="add mod">
          <ac:chgData name="魏 星达" userId="ca17b13798aa44f7" providerId="LiveId" clId="{18992E47-3045-024F-81E5-3C2E65956294}" dt="2021-09-16T13:53:54.409" v="1258"/>
          <ac:spMkLst>
            <pc:docMk/>
            <pc:sldMk cId="2967505443" sldId="2482"/>
            <ac:spMk id="17" creationId="{515E90BA-22BF-DB4D-B0A5-97F6437064F5}"/>
          </ac:spMkLst>
        </pc:spChg>
      </pc:sldChg>
      <pc:sldChg chg="modSp mod">
        <pc:chgData name="魏 星达" userId="ca17b13798aa44f7" providerId="LiveId" clId="{18992E47-3045-024F-81E5-3C2E65956294}" dt="2021-09-16T13:28:53.711" v="647" actId="20577"/>
        <pc:sldMkLst>
          <pc:docMk/>
          <pc:sldMk cId="2954729290" sldId="2484"/>
        </pc:sldMkLst>
        <pc:spChg chg="mod">
          <ac:chgData name="魏 星达" userId="ca17b13798aa44f7" providerId="LiveId" clId="{18992E47-3045-024F-81E5-3C2E65956294}" dt="2021-09-16T13:28:53.711" v="647" actId="20577"/>
          <ac:spMkLst>
            <pc:docMk/>
            <pc:sldMk cId="2954729290" sldId="2484"/>
            <ac:spMk id="3" creationId="{80821482-D94F-D54D-82BE-9E98297E99A0}"/>
          </ac:spMkLst>
        </pc:spChg>
      </pc:sldChg>
      <pc:sldChg chg="addSp delSp modSp mod">
        <pc:chgData name="魏 星达" userId="ca17b13798aa44f7" providerId="LiveId" clId="{18992E47-3045-024F-81E5-3C2E65956294}" dt="2021-09-16T13:53:48.787" v="1256"/>
        <pc:sldMkLst>
          <pc:docMk/>
          <pc:sldMk cId="4035355381" sldId="2488"/>
        </pc:sldMkLst>
        <pc:spChg chg="del">
          <ac:chgData name="魏 星达" userId="ca17b13798aa44f7" providerId="LiveId" clId="{18992E47-3045-024F-81E5-3C2E65956294}" dt="2021-09-16T13:53:48.380" v="1255" actId="478"/>
          <ac:spMkLst>
            <pc:docMk/>
            <pc:sldMk cId="4035355381" sldId="2488"/>
            <ac:spMk id="6" creationId="{60DDE5AF-FCA7-3E4C-AF54-E4618005EC39}"/>
          </ac:spMkLst>
        </pc:spChg>
        <pc:spChg chg="del">
          <ac:chgData name="魏 星达" userId="ca17b13798aa44f7" providerId="LiveId" clId="{18992E47-3045-024F-81E5-3C2E65956294}" dt="2021-09-16T13:53:48.380" v="1255" actId="478"/>
          <ac:spMkLst>
            <pc:docMk/>
            <pc:sldMk cId="4035355381" sldId="2488"/>
            <ac:spMk id="7" creationId="{E7D33AD0-2BD7-3B4E-B2EF-671E5C551E3F}"/>
          </ac:spMkLst>
        </pc:spChg>
        <pc:spChg chg="del">
          <ac:chgData name="魏 星达" userId="ca17b13798aa44f7" providerId="LiveId" clId="{18992E47-3045-024F-81E5-3C2E65956294}" dt="2021-09-16T13:53:48.380" v="1255" actId="478"/>
          <ac:spMkLst>
            <pc:docMk/>
            <pc:sldMk cId="4035355381" sldId="2488"/>
            <ac:spMk id="8" creationId="{C4379C75-B954-1448-929F-6FECF3F7CDC1}"/>
          </ac:spMkLst>
        </pc:spChg>
        <pc:spChg chg="del">
          <ac:chgData name="魏 星达" userId="ca17b13798aa44f7" providerId="LiveId" clId="{18992E47-3045-024F-81E5-3C2E65956294}" dt="2021-09-16T13:53:48.380" v="1255" actId="478"/>
          <ac:spMkLst>
            <pc:docMk/>
            <pc:sldMk cId="4035355381" sldId="2488"/>
            <ac:spMk id="9" creationId="{C019A79B-0288-9D44-8DA2-A09CB0316C56}"/>
          </ac:spMkLst>
        </pc:spChg>
        <pc:spChg chg="del">
          <ac:chgData name="魏 星达" userId="ca17b13798aa44f7" providerId="LiveId" clId="{18992E47-3045-024F-81E5-3C2E65956294}" dt="2021-09-16T13:53:48.380" v="1255" actId="478"/>
          <ac:spMkLst>
            <pc:docMk/>
            <pc:sldMk cId="4035355381" sldId="2488"/>
            <ac:spMk id="10" creationId="{77F796E6-2BE4-A44A-A520-0618D29CBC6D}"/>
          </ac:spMkLst>
        </pc:spChg>
        <pc:spChg chg="add mod">
          <ac:chgData name="魏 星达" userId="ca17b13798aa44f7" providerId="LiveId" clId="{18992E47-3045-024F-81E5-3C2E65956294}" dt="2021-09-16T13:53:48.787" v="1256"/>
          <ac:spMkLst>
            <pc:docMk/>
            <pc:sldMk cId="4035355381" sldId="2488"/>
            <ac:spMk id="11" creationId="{3B2BE8EF-5526-BA44-B9F9-C6B391C8D955}"/>
          </ac:spMkLst>
        </pc:spChg>
        <pc:spChg chg="mod">
          <ac:chgData name="魏 星达" userId="ca17b13798aa44f7" providerId="LiveId" clId="{18992E47-3045-024F-81E5-3C2E65956294}" dt="2021-09-16T13:30:55.340" v="780" actId="1076"/>
          <ac:spMkLst>
            <pc:docMk/>
            <pc:sldMk cId="4035355381" sldId="2488"/>
            <ac:spMk id="12" creationId="{BBB5FD90-90AF-FD4C-9D12-D698EC482513}"/>
          </ac:spMkLst>
        </pc:spChg>
        <pc:spChg chg="add mod">
          <ac:chgData name="魏 星达" userId="ca17b13798aa44f7" providerId="LiveId" clId="{18992E47-3045-024F-81E5-3C2E65956294}" dt="2021-09-16T13:53:48.787" v="1256"/>
          <ac:spMkLst>
            <pc:docMk/>
            <pc:sldMk cId="4035355381" sldId="2488"/>
            <ac:spMk id="13" creationId="{90A9C637-0A75-B74B-B2D3-3DE4136AAC1C}"/>
          </ac:spMkLst>
        </pc:spChg>
        <pc:spChg chg="add mod">
          <ac:chgData name="魏 星达" userId="ca17b13798aa44f7" providerId="LiveId" clId="{18992E47-3045-024F-81E5-3C2E65956294}" dt="2021-09-16T13:53:48.787" v="1256"/>
          <ac:spMkLst>
            <pc:docMk/>
            <pc:sldMk cId="4035355381" sldId="2488"/>
            <ac:spMk id="14" creationId="{2476F0F3-48E0-E546-A170-738CC56DCF08}"/>
          </ac:spMkLst>
        </pc:spChg>
        <pc:spChg chg="add mod">
          <ac:chgData name="魏 星达" userId="ca17b13798aa44f7" providerId="LiveId" clId="{18992E47-3045-024F-81E5-3C2E65956294}" dt="2021-09-16T13:53:48.787" v="1256"/>
          <ac:spMkLst>
            <pc:docMk/>
            <pc:sldMk cId="4035355381" sldId="2488"/>
            <ac:spMk id="15" creationId="{17C1B3F9-5181-B54F-8860-C118F91762F1}"/>
          </ac:spMkLst>
        </pc:spChg>
        <pc:spChg chg="add mod">
          <ac:chgData name="魏 星达" userId="ca17b13798aa44f7" providerId="LiveId" clId="{18992E47-3045-024F-81E5-3C2E65956294}" dt="2021-09-16T13:53:48.787" v="1256"/>
          <ac:spMkLst>
            <pc:docMk/>
            <pc:sldMk cId="4035355381" sldId="2488"/>
            <ac:spMk id="16" creationId="{173F2667-66E3-E345-AC50-DC8B5EC5AE00}"/>
          </ac:spMkLst>
        </pc:spChg>
      </pc:sldChg>
      <pc:sldChg chg="modSp mod">
        <pc:chgData name="魏 星达" userId="ca17b13798aa44f7" providerId="LiveId" clId="{18992E47-3045-024F-81E5-3C2E65956294}" dt="2021-09-16T13:52:21.608" v="1249" actId="20577"/>
        <pc:sldMkLst>
          <pc:docMk/>
          <pc:sldMk cId="81673696" sldId="2489"/>
        </pc:sldMkLst>
        <pc:spChg chg="mod">
          <ac:chgData name="魏 星达" userId="ca17b13798aa44f7" providerId="LiveId" clId="{18992E47-3045-024F-81E5-3C2E65956294}" dt="2021-09-16T13:25:43.270" v="389" actId="20577"/>
          <ac:spMkLst>
            <pc:docMk/>
            <pc:sldMk cId="81673696" sldId="2489"/>
            <ac:spMk id="2" creationId="{40A02519-FF12-6341-ADBB-4D88D9660137}"/>
          </ac:spMkLst>
        </pc:spChg>
        <pc:spChg chg="mod">
          <ac:chgData name="魏 星达" userId="ca17b13798aa44f7" providerId="LiveId" clId="{18992E47-3045-024F-81E5-3C2E65956294}" dt="2021-09-16T13:52:21.608" v="1249" actId="20577"/>
          <ac:spMkLst>
            <pc:docMk/>
            <pc:sldMk cId="81673696" sldId="2489"/>
            <ac:spMk id="3" creationId="{A23B645B-127B-924D-990E-0F8FB5C9FC3A}"/>
          </ac:spMkLst>
        </pc:spChg>
      </pc:sldChg>
      <pc:sldChg chg="modSp mod">
        <pc:chgData name="魏 星达" userId="ca17b13798aa44f7" providerId="LiveId" clId="{18992E47-3045-024F-81E5-3C2E65956294}" dt="2021-09-16T13:53:39.563" v="1254" actId="20577"/>
        <pc:sldMkLst>
          <pc:docMk/>
          <pc:sldMk cId="1204177564" sldId="2490"/>
        </pc:sldMkLst>
        <pc:spChg chg="mod">
          <ac:chgData name="魏 星达" userId="ca17b13798aa44f7" providerId="LiveId" clId="{18992E47-3045-024F-81E5-3C2E65956294}" dt="2021-09-16T13:53:39.563" v="1254" actId="20577"/>
          <ac:spMkLst>
            <pc:docMk/>
            <pc:sldMk cId="1204177564" sldId="2490"/>
            <ac:spMk id="6" creationId="{60DDE5AF-FCA7-3E4C-AF54-E4618005EC39}"/>
          </ac:spMkLst>
        </pc:spChg>
        <pc:spChg chg="mod">
          <ac:chgData name="魏 星达" userId="ca17b13798aa44f7" providerId="LiveId" clId="{18992E47-3045-024F-81E5-3C2E65956294}" dt="2021-09-16T13:31:09.105" v="783" actId="1076"/>
          <ac:spMkLst>
            <pc:docMk/>
            <pc:sldMk cId="1204177564" sldId="2490"/>
            <ac:spMk id="12" creationId="{BBB5FD90-90AF-FD4C-9D12-D698EC482513}"/>
          </ac:spMkLst>
        </pc:spChg>
      </pc:sldChg>
      <pc:sldChg chg="modSp mod">
        <pc:chgData name="魏 星达" userId="ca17b13798aa44f7" providerId="LiveId" clId="{18992E47-3045-024F-81E5-3C2E65956294}" dt="2021-09-16T13:31:19.158" v="784" actId="1076"/>
        <pc:sldMkLst>
          <pc:docMk/>
          <pc:sldMk cId="3832880921" sldId="2492"/>
        </pc:sldMkLst>
        <pc:spChg chg="mod">
          <ac:chgData name="魏 星达" userId="ca17b13798aa44f7" providerId="LiveId" clId="{18992E47-3045-024F-81E5-3C2E65956294}" dt="2021-09-16T13:31:19.158" v="784" actId="1076"/>
          <ac:spMkLst>
            <pc:docMk/>
            <pc:sldMk cId="3832880921" sldId="2492"/>
            <ac:spMk id="3" creationId="{C961920F-D83B-9540-8EDE-806CC210CA9B}"/>
          </ac:spMkLst>
        </pc:spChg>
      </pc:sldChg>
      <pc:sldChg chg="modSp new mod">
        <pc:chgData name="魏 星达" userId="ca17b13798aa44f7" providerId="LiveId" clId="{18992E47-3045-024F-81E5-3C2E65956294}" dt="2021-09-16T13:40:23.724" v="1231" actId="20577"/>
        <pc:sldMkLst>
          <pc:docMk/>
          <pc:sldMk cId="297497760" sldId="2493"/>
        </pc:sldMkLst>
        <pc:spChg chg="mod">
          <ac:chgData name="魏 星达" userId="ca17b13798aa44f7" providerId="LiveId" clId="{18992E47-3045-024F-81E5-3C2E65956294}" dt="2021-09-16T13:29:22.998" v="722" actId="20577"/>
          <ac:spMkLst>
            <pc:docMk/>
            <pc:sldMk cId="297497760" sldId="2493"/>
            <ac:spMk id="2" creationId="{35EB584B-FFB5-6C4C-82CB-68A1A33BFCC3}"/>
          </ac:spMkLst>
        </pc:spChg>
        <pc:spChg chg="mod">
          <ac:chgData name="魏 星达" userId="ca17b13798aa44f7" providerId="LiveId" clId="{18992E47-3045-024F-81E5-3C2E65956294}" dt="2021-09-16T13:40:23.724" v="1231" actId="20577"/>
          <ac:spMkLst>
            <pc:docMk/>
            <pc:sldMk cId="297497760" sldId="2493"/>
            <ac:spMk id="3" creationId="{E970BF6B-E78E-FA4E-A67F-A41B11D33FF8}"/>
          </ac:spMkLst>
        </pc:spChg>
      </pc:sldChg>
      <pc:sldChg chg="addSp modSp new mod">
        <pc:chgData name="魏 星达" userId="ca17b13798aa44f7" providerId="LiveId" clId="{18992E47-3045-024F-81E5-3C2E65956294}" dt="2021-09-16T13:56:37.683" v="1408" actId="1076"/>
        <pc:sldMkLst>
          <pc:docMk/>
          <pc:sldMk cId="3486659466" sldId="2494"/>
        </pc:sldMkLst>
        <pc:spChg chg="mod">
          <ac:chgData name="魏 星达" userId="ca17b13798aa44f7" providerId="LiveId" clId="{18992E47-3045-024F-81E5-3C2E65956294}" dt="2021-09-16T13:34:40.596" v="995" actId="20577"/>
          <ac:spMkLst>
            <pc:docMk/>
            <pc:sldMk cId="3486659466" sldId="2494"/>
            <ac:spMk id="2" creationId="{B267B560-8E96-9A49-9DA4-437119237B54}"/>
          </ac:spMkLst>
        </pc:spChg>
        <pc:spChg chg="mod">
          <ac:chgData name="魏 星达" userId="ca17b13798aa44f7" providerId="LiveId" clId="{18992E47-3045-024F-81E5-3C2E65956294}" dt="2021-09-16T13:56:16.989" v="1402" actId="20577"/>
          <ac:spMkLst>
            <pc:docMk/>
            <pc:sldMk cId="3486659466" sldId="2494"/>
            <ac:spMk id="3" creationId="{3B513F1C-9462-A641-9FC8-50925C7B8516}"/>
          </ac:spMkLst>
        </pc:spChg>
        <pc:picChg chg="add mod">
          <ac:chgData name="魏 星达" userId="ca17b13798aa44f7" providerId="LiveId" clId="{18992E47-3045-024F-81E5-3C2E65956294}" dt="2021-09-16T13:56:37.683" v="1408" actId="1076"/>
          <ac:picMkLst>
            <pc:docMk/>
            <pc:sldMk cId="3486659466" sldId="2494"/>
            <ac:picMk id="6" creationId="{0F0CFF9F-3EC8-2D47-9C3E-2ACF7CF311D5}"/>
          </ac:picMkLst>
        </pc:picChg>
      </pc:sldChg>
      <pc:sldChg chg="addSp modSp new mod">
        <pc:chgData name="魏 星达" userId="ca17b13798aa44f7" providerId="LiveId" clId="{18992E47-3045-024F-81E5-3C2E65956294}" dt="2021-09-16T14:29:12.245" v="3174"/>
        <pc:sldMkLst>
          <pc:docMk/>
          <pc:sldMk cId="1759298257" sldId="2495"/>
        </pc:sldMkLst>
        <pc:spChg chg="mod">
          <ac:chgData name="魏 星达" userId="ca17b13798aa44f7" providerId="LiveId" clId="{18992E47-3045-024F-81E5-3C2E65956294}" dt="2021-09-16T14:15:59.583" v="2654"/>
          <ac:spMkLst>
            <pc:docMk/>
            <pc:sldMk cId="1759298257" sldId="2495"/>
            <ac:spMk id="2" creationId="{A7CE9D75-9B0B-C34E-872D-61D72A1554CE}"/>
          </ac:spMkLst>
        </pc:spChg>
        <pc:spChg chg="mod">
          <ac:chgData name="魏 星达" userId="ca17b13798aa44f7" providerId="LiveId" clId="{18992E47-3045-024F-81E5-3C2E65956294}" dt="2021-09-16T14:29:12.245" v="3174"/>
          <ac:spMkLst>
            <pc:docMk/>
            <pc:sldMk cId="1759298257" sldId="2495"/>
            <ac:spMk id="3" creationId="{A514E141-3AD4-E843-A5C6-4AA74AC5273B}"/>
          </ac:spMkLst>
        </pc:spChg>
        <pc:picChg chg="add mod">
          <ac:chgData name="魏 星达" userId="ca17b13798aa44f7" providerId="LiveId" clId="{18992E47-3045-024F-81E5-3C2E65956294}" dt="2021-09-16T14:16:50.221" v="2780" actId="1076"/>
          <ac:picMkLst>
            <pc:docMk/>
            <pc:sldMk cId="1759298257" sldId="2495"/>
            <ac:picMk id="6" creationId="{B179B7E0-EA84-F54E-9016-948C2A1EBA50}"/>
          </ac:picMkLst>
        </pc:picChg>
      </pc:sldChg>
      <pc:sldChg chg="addSp delSp modSp add mod">
        <pc:chgData name="魏 星达" userId="ca17b13798aa44f7" providerId="LiveId" clId="{18992E47-3045-024F-81E5-3C2E65956294}" dt="2021-09-16T14:04:47.334" v="1862" actId="20577"/>
        <pc:sldMkLst>
          <pc:docMk/>
          <pc:sldMk cId="342826310" sldId="2496"/>
        </pc:sldMkLst>
        <pc:spChg chg="mod">
          <ac:chgData name="魏 星达" userId="ca17b13798aa44f7" providerId="LiveId" clId="{18992E47-3045-024F-81E5-3C2E65956294}" dt="2021-09-16T14:04:22.791" v="1763" actId="20577"/>
          <ac:spMkLst>
            <pc:docMk/>
            <pc:sldMk cId="342826310" sldId="2496"/>
            <ac:spMk id="2" creationId="{B267B560-8E96-9A49-9DA4-437119237B54}"/>
          </ac:spMkLst>
        </pc:spChg>
        <pc:spChg chg="mod">
          <ac:chgData name="魏 星达" userId="ca17b13798aa44f7" providerId="LiveId" clId="{18992E47-3045-024F-81E5-3C2E65956294}" dt="2021-09-16T14:04:47.334" v="1862" actId="20577"/>
          <ac:spMkLst>
            <pc:docMk/>
            <pc:sldMk cId="342826310" sldId="2496"/>
            <ac:spMk id="3" creationId="{3B513F1C-9462-A641-9FC8-50925C7B8516}"/>
          </ac:spMkLst>
        </pc:spChg>
        <pc:spChg chg="add del">
          <ac:chgData name="魏 星达" userId="ca17b13798aa44f7" providerId="LiveId" clId="{18992E47-3045-024F-81E5-3C2E65956294}" dt="2021-09-16T13:58:58.347" v="1487"/>
          <ac:spMkLst>
            <pc:docMk/>
            <pc:sldMk cId="342826310" sldId="2496"/>
            <ac:spMk id="5" creationId="{8BFFA7C3-C832-0D43-B6DC-8B8EBA9FB44D}"/>
          </ac:spMkLst>
        </pc:spChg>
        <pc:spChg chg="add del">
          <ac:chgData name="魏 星达" userId="ca17b13798aa44f7" providerId="LiveId" clId="{18992E47-3045-024F-81E5-3C2E65956294}" dt="2021-09-16T13:59:01.008" v="1489"/>
          <ac:spMkLst>
            <pc:docMk/>
            <pc:sldMk cId="342826310" sldId="2496"/>
            <ac:spMk id="7" creationId="{B2EFC400-EB12-6B41-BE36-BE2913EAA621}"/>
          </ac:spMkLst>
        </pc:spChg>
        <pc:spChg chg="add del mod">
          <ac:chgData name="魏 星达" userId="ca17b13798aa44f7" providerId="LiveId" clId="{18992E47-3045-024F-81E5-3C2E65956294}" dt="2021-09-16T13:59:51.389" v="1514"/>
          <ac:spMkLst>
            <pc:docMk/>
            <pc:sldMk cId="342826310" sldId="2496"/>
            <ac:spMk id="8" creationId="{1DECAE47-459C-4C47-BC5A-BA5FCBB16E1C}"/>
          </ac:spMkLst>
        </pc:spChg>
        <pc:spChg chg="add del">
          <ac:chgData name="魏 星达" userId="ca17b13798aa44f7" providerId="LiveId" clId="{18992E47-3045-024F-81E5-3C2E65956294}" dt="2021-09-16T13:59:53.285" v="1516"/>
          <ac:spMkLst>
            <pc:docMk/>
            <pc:sldMk cId="342826310" sldId="2496"/>
            <ac:spMk id="9" creationId="{66F8B2A8-B30F-4F4A-A707-6B64068EFC6D}"/>
          </ac:spMkLst>
        </pc:spChg>
        <pc:picChg chg="del">
          <ac:chgData name="魏 星达" userId="ca17b13798aa44f7" providerId="LiveId" clId="{18992E47-3045-024F-81E5-3C2E65956294}" dt="2021-09-16T13:57:34.820" v="1411" actId="478"/>
          <ac:picMkLst>
            <pc:docMk/>
            <pc:sldMk cId="342826310" sldId="2496"/>
            <ac:picMk id="6" creationId="{0F0CFF9F-3EC8-2D47-9C3E-2ACF7CF311D5}"/>
          </ac:picMkLst>
        </pc:picChg>
        <pc:picChg chg="add del">
          <ac:chgData name="魏 星达" userId="ca17b13798aa44f7" providerId="LiveId" clId="{18992E47-3045-024F-81E5-3C2E65956294}" dt="2021-09-16T13:58:58.347" v="1487"/>
          <ac:picMkLst>
            <pc:docMk/>
            <pc:sldMk cId="342826310" sldId="2496"/>
            <ac:picMk id="1026" creationId="{60CE25AD-42DA-8442-88BB-7D350D8FC3AD}"/>
          </ac:picMkLst>
        </pc:picChg>
        <pc:picChg chg="add del">
          <ac:chgData name="魏 星达" userId="ca17b13798aa44f7" providerId="LiveId" clId="{18992E47-3045-024F-81E5-3C2E65956294}" dt="2021-09-16T13:59:01.008" v="1489"/>
          <ac:picMkLst>
            <pc:docMk/>
            <pc:sldMk cId="342826310" sldId="2496"/>
            <ac:picMk id="1028" creationId="{FB7CDFCD-F3D4-744C-89ED-E74D19BD2B3C}"/>
          </ac:picMkLst>
        </pc:picChg>
        <pc:picChg chg="add mod">
          <ac:chgData name="魏 星达" userId="ca17b13798aa44f7" providerId="LiveId" clId="{18992E47-3045-024F-81E5-3C2E65956294}" dt="2021-09-16T14:00:28.695" v="1539" actId="1076"/>
          <ac:picMkLst>
            <pc:docMk/>
            <pc:sldMk cId="342826310" sldId="2496"/>
            <ac:picMk id="1030" creationId="{7E2D04EA-47EA-3948-ABD8-50FC99ADB8C3}"/>
          </ac:picMkLst>
        </pc:picChg>
        <pc:picChg chg="add del">
          <ac:chgData name="魏 星达" userId="ca17b13798aa44f7" providerId="LiveId" clId="{18992E47-3045-024F-81E5-3C2E65956294}" dt="2021-09-16T13:59:51.389" v="1514"/>
          <ac:picMkLst>
            <pc:docMk/>
            <pc:sldMk cId="342826310" sldId="2496"/>
            <ac:picMk id="1032" creationId="{9FB033FE-21AE-4D4A-8EC6-45B4D5949988}"/>
          </ac:picMkLst>
        </pc:picChg>
        <pc:picChg chg="add del">
          <ac:chgData name="魏 星达" userId="ca17b13798aa44f7" providerId="LiveId" clId="{18992E47-3045-024F-81E5-3C2E65956294}" dt="2021-09-16T13:59:53.285" v="1516"/>
          <ac:picMkLst>
            <pc:docMk/>
            <pc:sldMk cId="342826310" sldId="2496"/>
            <ac:picMk id="1034" creationId="{BF7C5A94-052A-3247-AE02-169407C70EB4}"/>
          </ac:picMkLst>
        </pc:picChg>
      </pc:sldChg>
      <pc:sldChg chg="modSp new mod">
        <pc:chgData name="魏 星达" userId="ca17b13798aa44f7" providerId="LiveId" clId="{18992E47-3045-024F-81E5-3C2E65956294}" dt="2021-09-16T14:11:42.191" v="2332" actId="20577"/>
        <pc:sldMkLst>
          <pc:docMk/>
          <pc:sldMk cId="174140125" sldId="2497"/>
        </pc:sldMkLst>
        <pc:spChg chg="mod">
          <ac:chgData name="魏 星达" userId="ca17b13798aa44f7" providerId="LiveId" clId="{18992E47-3045-024F-81E5-3C2E65956294}" dt="2021-09-16T14:05:17.293" v="1918" actId="20577"/>
          <ac:spMkLst>
            <pc:docMk/>
            <pc:sldMk cId="174140125" sldId="2497"/>
            <ac:spMk id="2" creationId="{CDC3D128-6117-8C4C-8EA4-425E7B5CAABB}"/>
          </ac:spMkLst>
        </pc:spChg>
        <pc:spChg chg="mod">
          <ac:chgData name="魏 星达" userId="ca17b13798aa44f7" providerId="LiveId" clId="{18992E47-3045-024F-81E5-3C2E65956294}" dt="2021-09-16T14:11:42.191" v="2332" actId="20577"/>
          <ac:spMkLst>
            <pc:docMk/>
            <pc:sldMk cId="174140125" sldId="2497"/>
            <ac:spMk id="3" creationId="{475123B4-5700-524D-9391-624F238FF53B}"/>
          </ac:spMkLst>
        </pc:spChg>
      </pc:sldChg>
      <pc:sldChg chg="addSp modSp add mod">
        <pc:chgData name="魏 星达" userId="ca17b13798aa44f7" providerId="LiveId" clId="{18992E47-3045-024F-81E5-3C2E65956294}" dt="2021-09-16T14:29:16.487" v="3176" actId="207"/>
        <pc:sldMkLst>
          <pc:docMk/>
          <pc:sldMk cId="3220509530" sldId="2498"/>
        </pc:sldMkLst>
        <pc:spChg chg="mod">
          <ac:chgData name="魏 星达" userId="ca17b13798aa44f7" providerId="LiveId" clId="{18992E47-3045-024F-81E5-3C2E65956294}" dt="2021-09-16T14:29:16.487" v="3176" actId="207"/>
          <ac:spMkLst>
            <pc:docMk/>
            <pc:sldMk cId="3220509530" sldId="2498"/>
            <ac:spMk id="3" creationId="{475123B4-5700-524D-9391-624F238FF53B}"/>
          </ac:spMkLst>
        </pc:spChg>
        <pc:picChg chg="add mod">
          <ac:chgData name="魏 星达" userId="ca17b13798aa44f7" providerId="LiveId" clId="{18992E47-3045-024F-81E5-3C2E65956294}" dt="2021-09-16T14:14:37.615" v="2613" actId="1076"/>
          <ac:picMkLst>
            <pc:docMk/>
            <pc:sldMk cId="3220509530" sldId="2498"/>
            <ac:picMk id="6" creationId="{E34FB4DD-3762-7443-A7DF-29FD2DA0C8B3}"/>
          </ac:picMkLst>
        </pc:picChg>
      </pc:sldChg>
      <pc:sldChg chg="modSp new del mod">
        <pc:chgData name="魏 星达" userId="ca17b13798aa44f7" providerId="LiveId" clId="{18992E47-3045-024F-81E5-3C2E65956294}" dt="2021-09-16T14:26:19.222" v="2896" actId="2696"/>
        <pc:sldMkLst>
          <pc:docMk/>
          <pc:sldMk cId="1250986795" sldId="2499"/>
        </pc:sldMkLst>
        <pc:spChg chg="mod">
          <ac:chgData name="魏 星达" userId="ca17b13798aa44f7" providerId="LiveId" clId="{18992E47-3045-024F-81E5-3C2E65956294}" dt="2021-09-16T14:18:36.961" v="2828" actId="20577"/>
          <ac:spMkLst>
            <pc:docMk/>
            <pc:sldMk cId="1250986795" sldId="2499"/>
            <ac:spMk id="2" creationId="{C6BBAEF4-3E2B-0142-9756-DA08BAF153DC}"/>
          </ac:spMkLst>
        </pc:spChg>
        <pc:spChg chg="mod">
          <ac:chgData name="魏 星达" userId="ca17b13798aa44f7" providerId="LiveId" clId="{18992E47-3045-024F-81E5-3C2E65956294}" dt="2021-09-16T14:18:55.242" v="2895" actId="113"/>
          <ac:spMkLst>
            <pc:docMk/>
            <pc:sldMk cId="1250986795" sldId="2499"/>
            <ac:spMk id="3" creationId="{D581DA2F-42AD-7C46-BDEA-00B0D7CB976B}"/>
          </ac:spMkLst>
        </pc:spChg>
      </pc:sldChg>
      <pc:sldChg chg="modSp new mod">
        <pc:chgData name="魏 星达" userId="ca17b13798aa44f7" providerId="LiveId" clId="{18992E47-3045-024F-81E5-3C2E65956294}" dt="2021-09-16T14:31:18.526" v="3496" actId="20577"/>
        <pc:sldMkLst>
          <pc:docMk/>
          <pc:sldMk cId="3054769188" sldId="2499"/>
        </pc:sldMkLst>
        <pc:spChg chg="mod">
          <ac:chgData name="魏 星达" userId="ca17b13798aa44f7" providerId="LiveId" clId="{18992E47-3045-024F-81E5-3C2E65956294}" dt="2021-09-16T14:26:35.234" v="2950" actId="20577"/>
          <ac:spMkLst>
            <pc:docMk/>
            <pc:sldMk cId="3054769188" sldId="2499"/>
            <ac:spMk id="2" creationId="{EFD7E3AA-1F1F-4C42-8D68-E1A7AABB6CD8}"/>
          </ac:spMkLst>
        </pc:spChg>
        <pc:spChg chg="mod">
          <ac:chgData name="魏 星达" userId="ca17b13798aa44f7" providerId="LiveId" clId="{18992E47-3045-024F-81E5-3C2E65956294}" dt="2021-09-16T14:31:18.526" v="3496" actId="20577"/>
          <ac:spMkLst>
            <pc:docMk/>
            <pc:sldMk cId="3054769188" sldId="2499"/>
            <ac:spMk id="3" creationId="{5619F5BB-6BE2-EA45-8DDB-136D57DD49C2}"/>
          </ac:spMkLst>
        </pc:spChg>
      </pc:sldChg>
      <pc:sldChg chg="modSp new mod">
        <pc:chgData name="魏 星达" userId="ca17b13798aa44f7" providerId="LiveId" clId="{18992E47-3045-024F-81E5-3C2E65956294}" dt="2021-09-16T14:31:47.347" v="3512" actId="20577"/>
        <pc:sldMkLst>
          <pc:docMk/>
          <pc:sldMk cId="641564138" sldId="2500"/>
        </pc:sldMkLst>
        <pc:spChg chg="mod">
          <ac:chgData name="魏 星达" userId="ca17b13798aa44f7" providerId="LiveId" clId="{18992E47-3045-024F-81E5-3C2E65956294}" dt="2021-09-16T14:31:47.347" v="3512" actId="20577"/>
          <ac:spMkLst>
            <pc:docMk/>
            <pc:sldMk cId="641564138" sldId="2500"/>
            <ac:spMk id="2" creationId="{D072976C-DBF2-8D4E-A982-1C10C810F0B6}"/>
          </ac:spMkLst>
        </pc:spChg>
      </pc:sldChg>
      <pc:sldChg chg="modSp mod">
        <pc:chgData name="魏 星达" userId="ca17b13798aa44f7" providerId="LiveId" clId="{18992E47-3045-024F-81E5-3C2E65956294}" dt="2021-09-18T12:33:10.806" v="6794" actId="207"/>
        <pc:sldMkLst>
          <pc:docMk/>
          <pc:sldMk cId="3535723165" sldId="2503"/>
        </pc:sldMkLst>
        <pc:spChg chg="mod">
          <ac:chgData name="魏 星达" userId="ca17b13798aa44f7" providerId="LiveId" clId="{18992E47-3045-024F-81E5-3C2E65956294}" dt="2021-09-18T12:33:10.806" v="6794" actId="207"/>
          <ac:spMkLst>
            <pc:docMk/>
            <pc:sldMk cId="3535723165" sldId="2503"/>
            <ac:spMk id="3" creationId="{65EBA8CD-7C7F-D24F-B167-BC6838A084C8}"/>
          </ac:spMkLst>
        </pc:spChg>
      </pc:sldChg>
      <pc:sldChg chg="modSp mod">
        <pc:chgData name="魏 星达" userId="ca17b13798aa44f7" providerId="LiveId" clId="{18992E47-3045-024F-81E5-3C2E65956294}" dt="2021-09-18T08:34:06.976" v="4010" actId="20577"/>
        <pc:sldMkLst>
          <pc:docMk/>
          <pc:sldMk cId="4294321373" sldId="2509"/>
        </pc:sldMkLst>
        <pc:spChg chg="mod">
          <ac:chgData name="魏 星达" userId="ca17b13798aa44f7" providerId="LiveId" clId="{18992E47-3045-024F-81E5-3C2E65956294}" dt="2021-09-18T08:34:06.976" v="4010" actId="20577"/>
          <ac:spMkLst>
            <pc:docMk/>
            <pc:sldMk cId="4294321373" sldId="2509"/>
            <ac:spMk id="5" creationId="{375403D9-9667-EA4B-986A-9CD8EA818815}"/>
          </ac:spMkLst>
        </pc:spChg>
      </pc:sldChg>
      <pc:sldChg chg="addSp modSp mod">
        <pc:chgData name="魏 星达" userId="ca17b13798aa44f7" providerId="LiveId" clId="{18992E47-3045-024F-81E5-3C2E65956294}" dt="2021-09-18T08:35:26.567" v="4144" actId="1076"/>
        <pc:sldMkLst>
          <pc:docMk/>
          <pc:sldMk cId="1483551015" sldId="2510"/>
        </pc:sldMkLst>
        <pc:spChg chg="mod">
          <ac:chgData name="魏 星达" userId="ca17b13798aa44f7" providerId="LiveId" clId="{18992E47-3045-024F-81E5-3C2E65956294}" dt="2021-09-18T08:29:10.347" v="3614" actId="20577"/>
          <ac:spMkLst>
            <pc:docMk/>
            <pc:sldMk cId="1483551015" sldId="2510"/>
            <ac:spMk id="2" creationId="{7F234B18-6043-8F45-BFE1-E74438F6CDCE}"/>
          </ac:spMkLst>
        </pc:spChg>
        <pc:spChg chg="mod">
          <ac:chgData name="魏 星达" userId="ca17b13798aa44f7" providerId="LiveId" clId="{18992E47-3045-024F-81E5-3C2E65956294}" dt="2021-09-18T08:34:23.008" v="4011" actId="20577"/>
          <ac:spMkLst>
            <pc:docMk/>
            <pc:sldMk cId="1483551015" sldId="2510"/>
            <ac:spMk id="3" creationId="{D0D4AAB4-98A0-5948-A07C-B4E0B4BD88E1}"/>
          </ac:spMkLst>
        </pc:spChg>
        <pc:spChg chg="add mod">
          <ac:chgData name="魏 星达" userId="ca17b13798aa44f7" providerId="LiveId" clId="{18992E47-3045-024F-81E5-3C2E65956294}" dt="2021-09-18T08:35:26.567" v="4144" actId="1076"/>
          <ac:spMkLst>
            <pc:docMk/>
            <pc:sldMk cId="1483551015" sldId="2510"/>
            <ac:spMk id="5" creationId="{B8A87A82-312A-1248-963A-2234F5CC2C6C}"/>
          </ac:spMkLst>
        </pc:spChg>
      </pc:sldChg>
      <pc:sldChg chg="addSp modSp new mod">
        <pc:chgData name="魏 星达" userId="ca17b13798aa44f7" providerId="LiveId" clId="{18992E47-3045-024F-81E5-3C2E65956294}" dt="2021-09-18T08:37:06.853" v="4338" actId="2711"/>
        <pc:sldMkLst>
          <pc:docMk/>
          <pc:sldMk cId="1192624568" sldId="2511"/>
        </pc:sldMkLst>
        <pc:spChg chg="mod">
          <ac:chgData name="魏 星达" userId="ca17b13798aa44f7" providerId="LiveId" clId="{18992E47-3045-024F-81E5-3C2E65956294}" dt="2021-09-18T08:35:32.848" v="4165" actId="20577"/>
          <ac:spMkLst>
            <pc:docMk/>
            <pc:sldMk cId="1192624568" sldId="2511"/>
            <ac:spMk id="2" creationId="{F8D6E1CC-46DA-3045-BC77-B48F5D8BE167}"/>
          </ac:spMkLst>
        </pc:spChg>
        <pc:spChg chg="mod">
          <ac:chgData name="魏 星达" userId="ca17b13798aa44f7" providerId="LiveId" clId="{18992E47-3045-024F-81E5-3C2E65956294}" dt="2021-09-18T08:37:06.853" v="4338" actId="2711"/>
          <ac:spMkLst>
            <pc:docMk/>
            <pc:sldMk cId="1192624568" sldId="2511"/>
            <ac:spMk id="3" creationId="{65F9C5AE-5CF2-F341-8295-1802B374CC18}"/>
          </ac:spMkLst>
        </pc:spChg>
        <pc:picChg chg="add mod">
          <ac:chgData name="魏 星达" userId="ca17b13798aa44f7" providerId="LiveId" clId="{18992E47-3045-024F-81E5-3C2E65956294}" dt="2021-09-18T08:36:55.126" v="4307" actId="1076"/>
          <ac:picMkLst>
            <pc:docMk/>
            <pc:sldMk cId="1192624568" sldId="2511"/>
            <ac:picMk id="6" creationId="{EAC6B20C-5E47-FD44-8017-0ED703E7CA1A}"/>
          </ac:picMkLst>
        </pc:picChg>
      </pc:sldChg>
      <pc:sldChg chg="addSp modSp new mod">
        <pc:chgData name="魏 星达" userId="ca17b13798aa44f7" providerId="LiveId" clId="{18992E47-3045-024F-81E5-3C2E65956294}" dt="2021-09-18T08:40:50.027" v="4584" actId="1076"/>
        <pc:sldMkLst>
          <pc:docMk/>
          <pc:sldMk cId="76607307" sldId="2512"/>
        </pc:sldMkLst>
        <pc:spChg chg="mod">
          <ac:chgData name="魏 星达" userId="ca17b13798aa44f7" providerId="LiveId" clId="{18992E47-3045-024F-81E5-3C2E65956294}" dt="2021-09-18T08:38:50.754" v="4340"/>
          <ac:spMkLst>
            <pc:docMk/>
            <pc:sldMk cId="76607307" sldId="2512"/>
            <ac:spMk id="2" creationId="{298FD964-43E2-7447-ABB3-AD66890A11FE}"/>
          </ac:spMkLst>
        </pc:spChg>
        <pc:spChg chg="mod">
          <ac:chgData name="魏 星达" userId="ca17b13798aa44f7" providerId="LiveId" clId="{18992E47-3045-024F-81E5-3C2E65956294}" dt="2021-09-18T08:40:48.543" v="4583" actId="20577"/>
          <ac:spMkLst>
            <pc:docMk/>
            <pc:sldMk cId="76607307" sldId="2512"/>
            <ac:spMk id="3" creationId="{0F966509-F965-9F45-91DF-17BB3878D91C}"/>
          </ac:spMkLst>
        </pc:spChg>
        <pc:picChg chg="add mod">
          <ac:chgData name="魏 星达" userId="ca17b13798aa44f7" providerId="LiveId" clId="{18992E47-3045-024F-81E5-3C2E65956294}" dt="2021-09-18T08:40:50.027" v="4584" actId="1076"/>
          <ac:picMkLst>
            <pc:docMk/>
            <pc:sldMk cId="76607307" sldId="2512"/>
            <ac:picMk id="6" creationId="{94219684-A278-B74D-9EEF-61B0B4CDB29A}"/>
          </ac:picMkLst>
        </pc:picChg>
      </pc:sldChg>
      <pc:sldChg chg="addSp delSp modSp new mod">
        <pc:chgData name="魏 星达" userId="ca17b13798aa44f7" providerId="LiveId" clId="{18992E47-3045-024F-81E5-3C2E65956294}" dt="2021-09-18T09:43:15.411" v="4803" actId="478"/>
        <pc:sldMkLst>
          <pc:docMk/>
          <pc:sldMk cId="1469155958" sldId="2513"/>
        </pc:sldMkLst>
        <pc:spChg chg="mod">
          <ac:chgData name="魏 星达" userId="ca17b13798aa44f7" providerId="LiveId" clId="{18992E47-3045-024F-81E5-3C2E65956294}" dt="2021-09-18T08:42:20.993" v="4660" actId="20577"/>
          <ac:spMkLst>
            <pc:docMk/>
            <pc:sldMk cId="1469155958" sldId="2513"/>
            <ac:spMk id="2" creationId="{A3F962B8-984D-0440-83BD-64CF590DAD8A}"/>
          </ac:spMkLst>
        </pc:spChg>
        <pc:spChg chg="mod">
          <ac:chgData name="魏 星达" userId="ca17b13798aa44f7" providerId="LiveId" clId="{18992E47-3045-024F-81E5-3C2E65956294}" dt="2021-09-18T08:49:20.590" v="4763" actId="14100"/>
          <ac:spMkLst>
            <pc:docMk/>
            <pc:sldMk cId="1469155958" sldId="2513"/>
            <ac:spMk id="3" creationId="{F2AE760F-9655-0841-BE16-2B9A4E8C598D}"/>
          </ac:spMkLst>
        </pc:spChg>
        <pc:spChg chg="add mod">
          <ac:chgData name="魏 星达" userId="ca17b13798aa44f7" providerId="LiveId" clId="{18992E47-3045-024F-81E5-3C2E65956294}" dt="2021-09-18T08:49:24.733" v="4764" actId="164"/>
          <ac:spMkLst>
            <pc:docMk/>
            <pc:sldMk cId="1469155958" sldId="2513"/>
            <ac:spMk id="5" creationId="{8EAE1958-9B70-7F40-975B-DDC0D1609943}"/>
          </ac:spMkLst>
        </pc:spChg>
        <pc:spChg chg="add mod">
          <ac:chgData name="魏 星达" userId="ca17b13798aa44f7" providerId="LiveId" clId="{18992E47-3045-024F-81E5-3C2E65956294}" dt="2021-09-18T08:49:24.733" v="4764" actId="164"/>
          <ac:spMkLst>
            <pc:docMk/>
            <pc:sldMk cId="1469155958" sldId="2513"/>
            <ac:spMk id="6" creationId="{EC0686A3-55D1-2041-9A22-2DBA34E0B068}"/>
          </ac:spMkLst>
        </pc:spChg>
        <pc:spChg chg="add mod">
          <ac:chgData name="魏 星达" userId="ca17b13798aa44f7" providerId="LiveId" clId="{18992E47-3045-024F-81E5-3C2E65956294}" dt="2021-09-18T08:50:05.235" v="4774" actId="1076"/>
          <ac:spMkLst>
            <pc:docMk/>
            <pc:sldMk cId="1469155958" sldId="2513"/>
            <ac:spMk id="8" creationId="{39BF6840-EB72-614C-B77E-5EEFE8B87171}"/>
          </ac:spMkLst>
        </pc:spChg>
        <pc:spChg chg="add mod">
          <ac:chgData name="魏 星达" userId="ca17b13798aa44f7" providerId="LiveId" clId="{18992E47-3045-024F-81E5-3C2E65956294}" dt="2021-09-18T08:50:01.035" v="4773" actId="1076"/>
          <ac:spMkLst>
            <pc:docMk/>
            <pc:sldMk cId="1469155958" sldId="2513"/>
            <ac:spMk id="9" creationId="{AA450149-CAF3-4C45-AE2A-C313AFA50625}"/>
          </ac:spMkLst>
        </pc:spChg>
        <pc:spChg chg="add mod">
          <ac:chgData name="魏 星达" userId="ca17b13798aa44f7" providerId="LiveId" clId="{18992E47-3045-024F-81E5-3C2E65956294}" dt="2021-09-18T08:49:56.215" v="4771" actId="1076"/>
          <ac:spMkLst>
            <pc:docMk/>
            <pc:sldMk cId="1469155958" sldId="2513"/>
            <ac:spMk id="10" creationId="{C19D0225-9F60-6D42-915B-51F62F5BC9B1}"/>
          </ac:spMkLst>
        </pc:spChg>
        <pc:spChg chg="add del mod">
          <ac:chgData name="魏 星达" userId="ca17b13798aa44f7" providerId="LiveId" clId="{18992E47-3045-024F-81E5-3C2E65956294}" dt="2021-09-18T08:50:22.820" v="4780"/>
          <ac:spMkLst>
            <pc:docMk/>
            <pc:sldMk cId="1469155958" sldId="2513"/>
            <ac:spMk id="13" creationId="{4C92EACE-9987-1F49-AEED-3CB1C3E83AA7}"/>
          </ac:spMkLst>
        </pc:spChg>
        <pc:spChg chg="add mod">
          <ac:chgData name="魏 星达" userId="ca17b13798aa44f7" providerId="LiveId" clId="{18992E47-3045-024F-81E5-3C2E65956294}" dt="2021-09-18T08:50:50.702" v="4799" actId="1076"/>
          <ac:spMkLst>
            <pc:docMk/>
            <pc:sldMk cId="1469155958" sldId="2513"/>
            <ac:spMk id="20" creationId="{495719F0-A985-714A-A469-AF2BC34A91E3}"/>
          </ac:spMkLst>
        </pc:spChg>
        <pc:grpChg chg="add del mod">
          <ac:chgData name="魏 星达" userId="ca17b13798aa44f7" providerId="LiveId" clId="{18992E47-3045-024F-81E5-3C2E65956294}" dt="2021-09-18T09:43:15.411" v="4803" actId="478"/>
          <ac:grpSpMkLst>
            <pc:docMk/>
            <pc:sldMk cId="1469155958" sldId="2513"/>
            <ac:grpSpMk id="7" creationId="{8A44E526-220C-1742-8CBC-F598E1ABE98B}"/>
          </ac:grpSpMkLst>
        </pc:grpChg>
        <pc:cxnChg chg="add mod">
          <ac:chgData name="魏 星达" userId="ca17b13798aa44f7" providerId="LiveId" clId="{18992E47-3045-024F-81E5-3C2E65956294}" dt="2021-09-18T08:50:19.771" v="4778" actId="692"/>
          <ac:cxnSpMkLst>
            <pc:docMk/>
            <pc:sldMk cId="1469155958" sldId="2513"/>
            <ac:cxnSpMk id="12" creationId="{7F7C15A4-0596-064F-BE8B-5AD8FE0A46C5}"/>
          </ac:cxnSpMkLst>
        </pc:cxnChg>
        <pc:cxnChg chg="add mod">
          <ac:chgData name="魏 星达" userId="ca17b13798aa44f7" providerId="LiveId" clId="{18992E47-3045-024F-81E5-3C2E65956294}" dt="2021-09-18T08:50:28.598" v="4784" actId="14100"/>
          <ac:cxnSpMkLst>
            <pc:docMk/>
            <pc:sldMk cId="1469155958" sldId="2513"/>
            <ac:cxnSpMk id="14" creationId="{D1D8307E-235F-3F4E-8479-40DEF4555ECA}"/>
          </ac:cxnSpMkLst>
        </pc:cxnChg>
        <pc:cxnChg chg="add mod">
          <ac:chgData name="魏 星达" userId="ca17b13798aa44f7" providerId="LiveId" clId="{18992E47-3045-024F-81E5-3C2E65956294}" dt="2021-09-18T08:50:33.358" v="4787" actId="14100"/>
          <ac:cxnSpMkLst>
            <pc:docMk/>
            <pc:sldMk cId="1469155958" sldId="2513"/>
            <ac:cxnSpMk id="17" creationId="{A4285CA7-E762-6D49-AC33-A90673668DEC}"/>
          </ac:cxnSpMkLst>
        </pc:cxnChg>
      </pc:sldChg>
      <pc:sldChg chg="addSp delSp modSp new mod">
        <pc:chgData name="魏 星达" userId="ca17b13798aa44f7" providerId="LiveId" clId="{18992E47-3045-024F-81E5-3C2E65956294}" dt="2021-09-18T10:41:47.777" v="5085" actId="478"/>
        <pc:sldMkLst>
          <pc:docMk/>
          <pc:sldMk cId="629347078" sldId="2514"/>
        </pc:sldMkLst>
        <pc:spChg chg="mod">
          <ac:chgData name="魏 星达" userId="ca17b13798aa44f7" providerId="LiveId" clId="{18992E47-3045-024F-81E5-3C2E65956294}" dt="2021-09-18T09:44:44.880" v="4903"/>
          <ac:spMkLst>
            <pc:docMk/>
            <pc:sldMk cId="629347078" sldId="2514"/>
            <ac:spMk id="2" creationId="{55165635-2B75-AE43-A4A6-58E2E552B6F4}"/>
          </ac:spMkLst>
        </pc:spChg>
        <pc:spChg chg="mod">
          <ac:chgData name="魏 星达" userId="ca17b13798aa44f7" providerId="LiveId" clId="{18992E47-3045-024F-81E5-3C2E65956294}" dt="2021-09-18T09:43:58.802" v="4900" actId="20577"/>
          <ac:spMkLst>
            <pc:docMk/>
            <pc:sldMk cId="629347078" sldId="2514"/>
            <ac:spMk id="3" creationId="{F9A0D30F-A7EE-C445-A9F6-4BAF5893F07A}"/>
          </ac:spMkLst>
        </pc:spChg>
        <pc:spChg chg="mod">
          <ac:chgData name="魏 星达" userId="ca17b13798aa44f7" providerId="LiveId" clId="{18992E47-3045-024F-81E5-3C2E65956294}" dt="2021-09-18T09:43:12.905" v="4802"/>
          <ac:spMkLst>
            <pc:docMk/>
            <pc:sldMk cId="629347078" sldId="2514"/>
            <ac:spMk id="6" creationId="{CD4A7A05-D6B4-B44C-804B-0DBEC1C70F7B}"/>
          </ac:spMkLst>
        </pc:spChg>
        <pc:spChg chg="mod">
          <ac:chgData name="魏 星达" userId="ca17b13798aa44f7" providerId="LiveId" clId="{18992E47-3045-024F-81E5-3C2E65956294}" dt="2021-09-18T09:43:12.905" v="4802"/>
          <ac:spMkLst>
            <pc:docMk/>
            <pc:sldMk cId="629347078" sldId="2514"/>
            <ac:spMk id="7" creationId="{D3968C77-5C22-3147-B700-2184F7622B2A}"/>
          </ac:spMkLst>
        </pc:spChg>
        <pc:spChg chg="add mod">
          <ac:chgData name="魏 星达" userId="ca17b13798aa44f7" providerId="LiveId" clId="{18992E47-3045-024F-81E5-3C2E65956294}" dt="2021-09-18T09:45:25.099" v="4939" actId="20577"/>
          <ac:spMkLst>
            <pc:docMk/>
            <pc:sldMk cId="629347078" sldId="2514"/>
            <ac:spMk id="8" creationId="{9C02C9B0-942F-4B4B-91A4-48B6BBDD996E}"/>
          </ac:spMkLst>
        </pc:spChg>
        <pc:spChg chg="add mod">
          <ac:chgData name="魏 星达" userId="ca17b13798aa44f7" providerId="LiveId" clId="{18992E47-3045-024F-81E5-3C2E65956294}" dt="2021-09-18T10:41:00.051" v="5064" actId="164"/>
          <ac:spMkLst>
            <pc:docMk/>
            <pc:sldMk cId="629347078" sldId="2514"/>
            <ac:spMk id="9" creationId="{3563554E-E547-E94F-8382-B657B6123168}"/>
          </ac:spMkLst>
        </pc:spChg>
        <pc:spChg chg="add mod">
          <ac:chgData name="魏 星达" userId="ca17b13798aa44f7" providerId="LiveId" clId="{18992E47-3045-024F-81E5-3C2E65956294}" dt="2021-09-18T10:41:00.051" v="5064" actId="164"/>
          <ac:spMkLst>
            <pc:docMk/>
            <pc:sldMk cId="629347078" sldId="2514"/>
            <ac:spMk id="10" creationId="{000D83D7-89FD-CF41-8118-7184877B5A8C}"/>
          </ac:spMkLst>
        </pc:spChg>
        <pc:spChg chg="add mod">
          <ac:chgData name="魏 星达" userId="ca17b13798aa44f7" providerId="LiveId" clId="{18992E47-3045-024F-81E5-3C2E65956294}" dt="2021-09-18T10:41:00.051" v="5064" actId="164"/>
          <ac:spMkLst>
            <pc:docMk/>
            <pc:sldMk cId="629347078" sldId="2514"/>
            <ac:spMk id="11" creationId="{01778253-ADBC-FC4C-AAF2-EA1FEC40BAA3}"/>
          </ac:spMkLst>
        </pc:spChg>
        <pc:spChg chg="add mod">
          <ac:chgData name="魏 星达" userId="ca17b13798aa44f7" providerId="LiveId" clId="{18992E47-3045-024F-81E5-3C2E65956294}" dt="2021-09-18T10:40:51.064" v="5061" actId="1076"/>
          <ac:spMkLst>
            <pc:docMk/>
            <pc:sldMk cId="629347078" sldId="2514"/>
            <ac:spMk id="15" creationId="{892B607D-C235-E04A-8665-ADB84847A024}"/>
          </ac:spMkLst>
        </pc:spChg>
        <pc:spChg chg="add mod">
          <ac:chgData name="魏 星达" userId="ca17b13798aa44f7" providerId="LiveId" clId="{18992E47-3045-024F-81E5-3C2E65956294}" dt="2021-09-18T09:45:36.884" v="4942" actId="1076"/>
          <ac:spMkLst>
            <pc:docMk/>
            <pc:sldMk cId="629347078" sldId="2514"/>
            <ac:spMk id="16" creationId="{14C2F814-2905-FD41-8784-C97D308B33EF}"/>
          </ac:spMkLst>
        </pc:spChg>
        <pc:spChg chg="add mod">
          <ac:chgData name="魏 星达" userId="ca17b13798aa44f7" providerId="LiveId" clId="{18992E47-3045-024F-81E5-3C2E65956294}" dt="2021-09-18T10:41:07.591" v="5067" actId="206"/>
          <ac:spMkLst>
            <pc:docMk/>
            <pc:sldMk cId="629347078" sldId="2514"/>
            <ac:spMk id="17" creationId="{13291B42-36DD-2F4A-B62F-D54929A63125}"/>
          </ac:spMkLst>
        </pc:spChg>
        <pc:spChg chg="mod">
          <ac:chgData name="魏 星达" userId="ca17b13798aa44f7" providerId="LiveId" clId="{18992E47-3045-024F-81E5-3C2E65956294}" dt="2021-09-18T09:46:58.609" v="4946"/>
          <ac:spMkLst>
            <pc:docMk/>
            <pc:sldMk cId="629347078" sldId="2514"/>
            <ac:spMk id="19" creationId="{BEC0399D-4181-244D-BCE0-630EC73C7475}"/>
          </ac:spMkLst>
        </pc:spChg>
        <pc:spChg chg="mod">
          <ac:chgData name="魏 星达" userId="ca17b13798aa44f7" providerId="LiveId" clId="{18992E47-3045-024F-81E5-3C2E65956294}" dt="2021-09-18T09:47:04.297" v="4948" actId="20577"/>
          <ac:spMkLst>
            <pc:docMk/>
            <pc:sldMk cId="629347078" sldId="2514"/>
            <ac:spMk id="20" creationId="{386809B3-ABB9-0044-A559-DF4A9FB5607F}"/>
          </ac:spMkLst>
        </pc:spChg>
        <pc:spChg chg="add del mod">
          <ac:chgData name="魏 星达" userId="ca17b13798aa44f7" providerId="LiveId" clId="{18992E47-3045-024F-81E5-3C2E65956294}" dt="2021-09-18T10:41:45.864" v="5084" actId="478"/>
          <ac:spMkLst>
            <pc:docMk/>
            <pc:sldMk cId="629347078" sldId="2514"/>
            <ac:spMk id="21" creationId="{27042BF9-5D74-2F46-B019-4F9A37FB5E79}"/>
          </ac:spMkLst>
        </pc:spChg>
        <pc:spChg chg="add del mod">
          <ac:chgData name="魏 星达" userId="ca17b13798aa44f7" providerId="LiveId" clId="{18992E47-3045-024F-81E5-3C2E65956294}" dt="2021-09-18T10:41:45.864" v="5084" actId="478"/>
          <ac:spMkLst>
            <pc:docMk/>
            <pc:sldMk cId="629347078" sldId="2514"/>
            <ac:spMk id="28" creationId="{B619FDD3-A5B6-3F4B-87A4-159D4ED74B33}"/>
          </ac:spMkLst>
        </pc:spChg>
        <pc:grpChg chg="add mod">
          <ac:chgData name="魏 星达" userId="ca17b13798aa44f7" providerId="LiveId" clId="{18992E47-3045-024F-81E5-3C2E65956294}" dt="2021-09-18T09:43:12.905" v="4802"/>
          <ac:grpSpMkLst>
            <pc:docMk/>
            <pc:sldMk cId="629347078" sldId="2514"/>
            <ac:grpSpMk id="5" creationId="{01E31D6B-057E-2749-8139-BAB434C25556}"/>
          </ac:grpSpMkLst>
        </pc:grpChg>
        <pc:grpChg chg="add del mod">
          <ac:chgData name="魏 星达" userId="ca17b13798aa44f7" providerId="LiveId" clId="{18992E47-3045-024F-81E5-3C2E65956294}" dt="2021-09-18T10:41:47.777" v="5085" actId="478"/>
          <ac:grpSpMkLst>
            <pc:docMk/>
            <pc:sldMk cId="629347078" sldId="2514"/>
            <ac:grpSpMk id="18" creationId="{0CF55167-A84B-AB49-A655-6D5F6FCCFDB1}"/>
          </ac:grpSpMkLst>
        </pc:grpChg>
        <pc:grpChg chg="add mod">
          <ac:chgData name="魏 星达" userId="ca17b13798aa44f7" providerId="LiveId" clId="{18992E47-3045-024F-81E5-3C2E65956294}" dt="2021-09-18T10:41:01.560" v="5065" actId="1076"/>
          <ac:grpSpMkLst>
            <pc:docMk/>
            <pc:sldMk cId="629347078" sldId="2514"/>
            <ac:grpSpMk id="27" creationId="{CDCDF902-D753-D644-9505-1356386A960E}"/>
          </ac:grpSpMkLst>
        </pc:grpChg>
        <pc:picChg chg="add del mod">
          <ac:chgData name="魏 星达" userId="ca17b13798aa44f7" providerId="LiveId" clId="{18992E47-3045-024F-81E5-3C2E65956294}" dt="2021-09-18T10:41:45.864" v="5084" actId="478"/>
          <ac:picMkLst>
            <pc:docMk/>
            <pc:sldMk cId="629347078" sldId="2514"/>
            <ac:picMk id="22" creationId="{E3DBABDE-7682-1C4B-97CC-50E81A7A19D0}"/>
          </ac:picMkLst>
        </pc:picChg>
        <pc:picChg chg="add del mod">
          <ac:chgData name="魏 星达" userId="ca17b13798aa44f7" providerId="LiveId" clId="{18992E47-3045-024F-81E5-3C2E65956294}" dt="2021-09-18T10:41:45.864" v="5084" actId="478"/>
          <ac:picMkLst>
            <pc:docMk/>
            <pc:sldMk cId="629347078" sldId="2514"/>
            <ac:picMk id="23" creationId="{60316EE6-DD23-8B4A-BA7E-681C088AA358}"/>
          </ac:picMkLst>
        </pc:picChg>
        <pc:picChg chg="add del mod">
          <ac:chgData name="魏 星达" userId="ca17b13798aa44f7" providerId="LiveId" clId="{18992E47-3045-024F-81E5-3C2E65956294}" dt="2021-09-18T10:40:46.611" v="5060" actId="478"/>
          <ac:picMkLst>
            <pc:docMk/>
            <pc:sldMk cId="629347078" sldId="2514"/>
            <ac:picMk id="24" creationId="{3EED69AC-152E-E24E-8C63-1BC38BAAE851}"/>
          </ac:picMkLst>
        </pc:picChg>
        <pc:cxnChg chg="add mod">
          <ac:chgData name="魏 星达" userId="ca17b13798aa44f7" providerId="LiveId" clId="{18992E47-3045-024F-81E5-3C2E65956294}" dt="2021-09-18T10:41:00.051" v="5064" actId="164"/>
          <ac:cxnSpMkLst>
            <pc:docMk/>
            <pc:sldMk cId="629347078" sldId="2514"/>
            <ac:cxnSpMk id="12" creationId="{51215361-A30B-C741-A378-63FB3B47A5F7}"/>
          </ac:cxnSpMkLst>
        </pc:cxnChg>
        <pc:cxnChg chg="add mod">
          <ac:chgData name="魏 星达" userId="ca17b13798aa44f7" providerId="LiveId" clId="{18992E47-3045-024F-81E5-3C2E65956294}" dt="2021-09-18T10:41:00.051" v="5064" actId="164"/>
          <ac:cxnSpMkLst>
            <pc:docMk/>
            <pc:sldMk cId="629347078" sldId="2514"/>
            <ac:cxnSpMk id="13" creationId="{51BFFEBA-0423-6F4F-9A83-C51348AF2083}"/>
          </ac:cxnSpMkLst>
        </pc:cxnChg>
        <pc:cxnChg chg="add mod">
          <ac:chgData name="魏 星达" userId="ca17b13798aa44f7" providerId="LiveId" clId="{18992E47-3045-024F-81E5-3C2E65956294}" dt="2021-09-18T10:41:00.051" v="5064" actId="164"/>
          <ac:cxnSpMkLst>
            <pc:docMk/>
            <pc:sldMk cId="629347078" sldId="2514"/>
            <ac:cxnSpMk id="14" creationId="{1382225D-A23E-9D44-B478-011E85D6EF3C}"/>
          </ac:cxnSpMkLst>
        </pc:cxnChg>
      </pc:sldChg>
      <pc:sldChg chg="add del">
        <pc:chgData name="魏 星达" userId="ca17b13798aa44f7" providerId="LiveId" clId="{18992E47-3045-024F-81E5-3C2E65956294}" dt="2021-09-18T09:45:50.022" v="4945"/>
        <pc:sldMkLst>
          <pc:docMk/>
          <pc:sldMk cId="1271541981" sldId="2515"/>
        </pc:sldMkLst>
      </pc:sldChg>
      <pc:sldChg chg="addSp modSp add mod">
        <pc:chgData name="魏 星达" userId="ca17b13798aa44f7" providerId="LiveId" clId="{18992E47-3045-024F-81E5-3C2E65956294}" dt="2021-09-18T10:43:04.210" v="5148" actId="113"/>
        <pc:sldMkLst>
          <pc:docMk/>
          <pc:sldMk cId="1476420351" sldId="2515"/>
        </pc:sldMkLst>
        <pc:spChg chg="add mod">
          <ac:chgData name="魏 星达" userId="ca17b13798aa44f7" providerId="LiveId" clId="{18992E47-3045-024F-81E5-3C2E65956294}" dt="2021-09-18T10:43:04.210" v="5148" actId="113"/>
          <ac:spMkLst>
            <pc:docMk/>
            <pc:sldMk cId="1476420351" sldId="2515"/>
            <ac:spMk id="26" creationId="{5BEF4973-150B-B64D-9F33-BD77CDF3F667}"/>
          </ac:spMkLst>
        </pc:spChg>
      </pc:sldChg>
      <pc:sldChg chg="addSp delSp modSp new mod">
        <pc:chgData name="魏 星达" userId="ca17b13798aa44f7" providerId="LiveId" clId="{18992E47-3045-024F-81E5-3C2E65956294}" dt="2021-09-18T10:46:33.976" v="5333" actId="1076"/>
        <pc:sldMkLst>
          <pc:docMk/>
          <pc:sldMk cId="1593004308" sldId="2516"/>
        </pc:sldMkLst>
        <pc:spChg chg="mod">
          <ac:chgData name="魏 星达" userId="ca17b13798aa44f7" providerId="LiveId" clId="{18992E47-3045-024F-81E5-3C2E65956294}" dt="2021-09-18T10:42:31.825" v="5087"/>
          <ac:spMkLst>
            <pc:docMk/>
            <pc:sldMk cId="1593004308" sldId="2516"/>
            <ac:spMk id="2" creationId="{F6DC6F05-0F02-E844-AB00-E06EA47C0A00}"/>
          </ac:spMkLst>
        </pc:spChg>
        <pc:spChg chg="mod">
          <ac:chgData name="魏 星达" userId="ca17b13798aa44f7" providerId="LiveId" clId="{18992E47-3045-024F-81E5-3C2E65956294}" dt="2021-09-18T10:44:21.455" v="5167" actId="14100"/>
          <ac:spMkLst>
            <pc:docMk/>
            <pc:sldMk cId="1593004308" sldId="2516"/>
            <ac:spMk id="3" creationId="{7615381B-88B4-544E-ABCC-AF1A16C7F785}"/>
          </ac:spMkLst>
        </pc:spChg>
        <pc:spChg chg="add mod">
          <ac:chgData name="魏 星达" userId="ca17b13798aa44f7" providerId="LiveId" clId="{18992E47-3045-024F-81E5-3C2E65956294}" dt="2021-09-18T10:44:52.613" v="5224" actId="1076"/>
          <ac:spMkLst>
            <pc:docMk/>
            <pc:sldMk cId="1593004308" sldId="2516"/>
            <ac:spMk id="7" creationId="{0A69AC1C-ADBC-474C-A262-66B4DF254543}"/>
          </ac:spMkLst>
        </pc:spChg>
        <pc:spChg chg="mod">
          <ac:chgData name="魏 星达" userId="ca17b13798aa44f7" providerId="LiveId" clId="{18992E47-3045-024F-81E5-3C2E65956294}" dt="2021-09-18T10:44:32.152" v="5169"/>
          <ac:spMkLst>
            <pc:docMk/>
            <pc:sldMk cId="1593004308" sldId="2516"/>
            <ac:spMk id="11" creationId="{25863D9D-D1EB-EC43-8633-FA9C9C9FAF87}"/>
          </ac:spMkLst>
        </pc:spChg>
        <pc:spChg chg="mod">
          <ac:chgData name="魏 星达" userId="ca17b13798aa44f7" providerId="LiveId" clId="{18992E47-3045-024F-81E5-3C2E65956294}" dt="2021-09-18T10:44:36.198" v="5171" actId="20577"/>
          <ac:spMkLst>
            <pc:docMk/>
            <pc:sldMk cId="1593004308" sldId="2516"/>
            <ac:spMk id="12" creationId="{0777C8B5-09E6-A141-8CBC-99249BFA9200}"/>
          </ac:spMkLst>
        </pc:spChg>
        <pc:spChg chg="add mod">
          <ac:chgData name="魏 星达" userId="ca17b13798aa44f7" providerId="LiveId" clId="{18992E47-3045-024F-81E5-3C2E65956294}" dt="2021-09-18T10:46:25.657" v="5322" actId="207"/>
          <ac:spMkLst>
            <pc:docMk/>
            <pc:sldMk cId="1593004308" sldId="2516"/>
            <ac:spMk id="13" creationId="{23BDE454-5D7F-E044-8EC5-20DC306B5530}"/>
          </ac:spMkLst>
        </pc:spChg>
        <pc:spChg chg="add mod">
          <ac:chgData name="魏 星达" userId="ca17b13798aa44f7" providerId="LiveId" clId="{18992E47-3045-024F-81E5-3C2E65956294}" dt="2021-09-18T10:45:42.191" v="5300" actId="692"/>
          <ac:spMkLst>
            <pc:docMk/>
            <pc:sldMk cId="1593004308" sldId="2516"/>
            <ac:spMk id="17" creationId="{7CF4662D-C9C4-A64E-BE8A-5811C28EA92B}"/>
          </ac:spMkLst>
        </pc:spChg>
        <pc:spChg chg="add">
          <ac:chgData name="魏 星达" userId="ca17b13798aa44f7" providerId="LiveId" clId="{18992E47-3045-024F-81E5-3C2E65956294}" dt="2021-09-18T10:45:49.288" v="5301" actId="11529"/>
          <ac:spMkLst>
            <pc:docMk/>
            <pc:sldMk cId="1593004308" sldId="2516"/>
            <ac:spMk id="18" creationId="{684A241E-29BF-EA49-B621-CECA66D0342A}"/>
          </ac:spMkLst>
        </pc:spChg>
        <pc:spChg chg="add mod">
          <ac:chgData name="魏 星达" userId="ca17b13798aa44f7" providerId="LiveId" clId="{18992E47-3045-024F-81E5-3C2E65956294}" dt="2021-09-18T10:46:33.976" v="5333" actId="1076"/>
          <ac:spMkLst>
            <pc:docMk/>
            <pc:sldMk cId="1593004308" sldId="2516"/>
            <ac:spMk id="19" creationId="{729BF64F-DACF-AB43-9EED-BCADE5B9BC65}"/>
          </ac:spMkLst>
        </pc:spChg>
        <pc:grpChg chg="add mod">
          <ac:chgData name="魏 星达" userId="ca17b13798aa44f7" providerId="LiveId" clId="{18992E47-3045-024F-81E5-3C2E65956294}" dt="2021-09-18T10:44:34.679" v="5170" actId="1076"/>
          <ac:grpSpMkLst>
            <pc:docMk/>
            <pc:sldMk cId="1593004308" sldId="2516"/>
            <ac:grpSpMk id="10" creationId="{6A722703-413E-8545-AE18-21494F71BA9E}"/>
          </ac:grpSpMkLst>
        </pc:grpChg>
        <pc:picChg chg="add mod">
          <ac:chgData name="魏 星达" userId="ca17b13798aa44f7" providerId="LiveId" clId="{18992E47-3045-024F-81E5-3C2E65956294}" dt="2021-09-18T10:44:52.613" v="5224" actId="1076"/>
          <ac:picMkLst>
            <pc:docMk/>
            <pc:sldMk cId="1593004308" sldId="2516"/>
            <ac:picMk id="5" creationId="{9D2C720F-DC4E-7749-ACFC-E3ED253E8ABD}"/>
          </ac:picMkLst>
        </pc:picChg>
        <pc:picChg chg="add mod">
          <ac:chgData name="魏 星达" userId="ca17b13798aa44f7" providerId="LiveId" clId="{18992E47-3045-024F-81E5-3C2E65956294}" dt="2021-09-18T10:44:52.613" v="5224" actId="1076"/>
          <ac:picMkLst>
            <pc:docMk/>
            <pc:sldMk cId="1593004308" sldId="2516"/>
            <ac:picMk id="6" creationId="{FFECBEF3-1464-1449-9658-27462325A5F3}"/>
          </ac:picMkLst>
        </pc:picChg>
        <pc:picChg chg="add mod">
          <ac:chgData name="魏 星达" userId="ca17b13798aa44f7" providerId="LiveId" clId="{18992E47-3045-024F-81E5-3C2E65956294}" dt="2021-09-18T10:44:52.613" v="5224" actId="1076"/>
          <ac:picMkLst>
            <pc:docMk/>
            <pc:sldMk cId="1593004308" sldId="2516"/>
            <ac:picMk id="8" creationId="{EBF90F3A-98AB-8B44-9E34-5364DC19744A}"/>
          </ac:picMkLst>
        </pc:picChg>
        <pc:picChg chg="add mod">
          <ac:chgData name="魏 星达" userId="ca17b13798aa44f7" providerId="LiveId" clId="{18992E47-3045-024F-81E5-3C2E65956294}" dt="2021-09-18T10:44:52.613" v="5224" actId="1076"/>
          <ac:picMkLst>
            <pc:docMk/>
            <pc:sldMk cId="1593004308" sldId="2516"/>
            <ac:picMk id="9" creationId="{E7600E39-D795-C84E-9926-6BD11AB97D58}"/>
          </ac:picMkLst>
        </pc:picChg>
        <pc:picChg chg="add mod">
          <ac:chgData name="魏 星达" userId="ca17b13798aa44f7" providerId="LiveId" clId="{18992E47-3045-024F-81E5-3C2E65956294}" dt="2021-09-18T10:45:27.424" v="5296" actId="1076"/>
          <ac:picMkLst>
            <pc:docMk/>
            <pc:sldMk cId="1593004308" sldId="2516"/>
            <ac:picMk id="14" creationId="{1BE974C6-CE7F-2342-84BF-85B9C2B0B605}"/>
          </ac:picMkLst>
        </pc:picChg>
        <pc:picChg chg="add mod">
          <ac:chgData name="魏 星达" userId="ca17b13798aa44f7" providerId="LiveId" clId="{18992E47-3045-024F-81E5-3C2E65956294}" dt="2021-09-18T10:45:27.424" v="5296" actId="1076"/>
          <ac:picMkLst>
            <pc:docMk/>
            <pc:sldMk cId="1593004308" sldId="2516"/>
            <ac:picMk id="15" creationId="{CE7EEC9D-5775-944D-A65D-1701AC751E3B}"/>
          </ac:picMkLst>
        </pc:picChg>
        <pc:picChg chg="add del mod">
          <ac:chgData name="魏 星达" userId="ca17b13798aa44f7" providerId="LiveId" clId="{18992E47-3045-024F-81E5-3C2E65956294}" dt="2021-09-18T10:45:28.921" v="5297" actId="478"/>
          <ac:picMkLst>
            <pc:docMk/>
            <pc:sldMk cId="1593004308" sldId="2516"/>
            <ac:picMk id="16" creationId="{24E6F814-03AB-904F-BFD9-929E54551675}"/>
          </ac:picMkLst>
        </pc:picChg>
      </pc:sldChg>
      <pc:sldChg chg="addSp delSp modSp new mod">
        <pc:chgData name="魏 星达" userId="ca17b13798aa44f7" providerId="LiveId" clId="{18992E47-3045-024F-81E5-3C2E65956294}" dt="2021-09-18T10:52:22.587" v="5742" actId="1076"/>
        <pc:sldMkLst>
          <pc:docMk/>
          <pc:sldMk cId="1231399084" sldId="2517"/>
        </pc:sldMkLst>
        <pc:spChg chg="mod">
          <ac:chgData name="魏 星达" userId="ca17b13798aa44f7" providerId="LiveId" clId="{18992E47-3045-024F-81E5-3C2E65956294}" dt="2021-09-18T10:46:58.341" v="5353" actId="20577"/>
          <ac:spMkLst>
            <pc:docMk/>
            <pc:sldMk cId="1231399084" sldId="2517"/>
            <ac:spMk id="2" creationId="{2504C828-704C-BC4B-BCBF-5063EBF5085F}"/>
          </ac:spMkLst>
        </pc:spChg>
        <pc:spChg chg="mod">
          <ac:chgData name="魏 星达" userId="ca17b13798aa44f7" providerId="LiveId" clId="{18992E47-3045-024F-81E5-3C2E65956294}" dt="2021-09-18T10:52:08.258" v="5739" actId="14100"/>
          <ac:spMkLst>
            <pc:docMk/>
            <pc:sldMk cId="1231399084" sldId="2517"/>
            <ac:spMk id="3" creationId="{2846C97D-2812-FE4A-A265-69237AADB016}"/>
          </ac:spMkLst>
        </pc:spChg>
        <pc:spChg chg="mod">
          <ac:chgData name="魏 星达" userId="ca17b13798aa44f7" providerId="LiveId" clId="{18992E47-3045-024F-81E5-3C2E65956294}" dt="2021-09-18T10:48:43.513" v="5666"/>
          <ac:spMkLst>
            <pc:docMk/>
            <pc:sldMk cId="1231399084" sldId="2517"/>
            <ac:spMk id="6" creationId="{769FD29D-F472-824A-8CF6-4DF8C983FB83}"/>
          </ac:spMkLst>
        </pc:spChg>
        <pc:spChg chg="mod">
          <ac:chgData name="魏 星达" userId="ca17b13798aa44f7" providerId="LiveId" clId="{18992E47-3045-024F-81E5-3C2E65956294}" dt="2021-09-18T10:48:43.513" v="5666"/>
          <ac:spMkLst>
            <pc:docMk/>
            <pc:sldMk cId="1231399084" sldId="2517"/>
            <ac:spMk id="7" creationId="{BFFEAA45-EB5D-4445-9987-1A76533A3BF8}"/>
          </ac:spMkLst>
        </pc:spChg>
        <pc:spChg chg="mod">
          <ac:chgData name="魏 星达" userId="ca17b13798aa44f7" providerId="LiveId" clId="{18992E47-3045-024F-81E5-3C2E65956294}" dt="2021-09-18T10:48:43.513" v="5666"/>
          <ac:spMkLst>
            <pc:docMk/>
            <pc:sldMk cId="1231399084" sldId="2517"/>
            <ac:spMk id="8" creationId="{5C592170-4848-CA4A-97C9-0CB92087A389}"/>
          </ac:spMkLst>
        </pc:spChg>
        <pc:spChg chg="add mod">
          <ac:chgData name="魏 星达" userId="ca17b13798aa44f7" providerId="LiveId" clId="{18992E47-3045-024F-81E5-3C2E65956294}" dt="2021-09-18T10:49:32.022" v="5694" actId="1076"/>
          <ac:spMkLst>
            <pc:docMk/>
            <pc:sldMk cId="1231399084" sldId="2517"/>
            <ac:spMk id="16" creationId="{FBF15C5F-D2EC-EB47-B30C-330704649070}"/>
          </ac:spMkLst>
        </pc:spChg>
        <pc:spChg chg="add mod">
          <ac:chgData name="魏 星达" userId="ca17b13798aa44f7" providerId="LiveId" clId="{18992E47-3045-024F-81E5-3C2E65956294}" dt="2021-09-18T10:49:38.518" v="5696" actId="1076"/>
          <ac:spMkLst>
            <pc:docMk/>
            <pc:sldMk cId="1231399084" sldId="2517"/>
            <ac:spMk id="17" creationId="{EE018D0D-6F33-3942-BA43-92D05F3AEB48}"/>
          </ac:spMkLst>
        </pc:spChg>
        <pc:spChg chg="add mod">
          <ac:chgData name="魏 星达" userId="ca17b13798aa44f7" providerId="LiveId" clId="{18992E47-3045-024F-81E5-3C2E65956294}" dt="2021-09-18T10:49:49.409" v="5699" actId="20577"/>
          <ac:spMkLst>
            <pc:docMk/>
            <pc:sldMk cId="1231399084" sldId="2517"/>
            <ac:spMk id="18" creationId="{D3EDCA1B-5DC9-3047-B656-8799934BBF33}"/>
          </ac:spMkLst>
        </pc:spChg>
        <pc:spChg chg="add del">
          <ac:chgData name="魏 星达" userId="ca17b13798aa44f7" providerId="LiveId" clId="{18992E47-3045-024F-81E5-3C2E65956294}" dt="2021-09-18T10:50:13.825" v="5701" actId="478"/>
          <ac:spMkLst>
            <pc:docMk/>
            <pc:sldMk cId="1231399084" sldId="2517"/>
            <ac:spMk id="19" creationId="{EC58BE76-5E40-D94B-9673-C225B86DED24}"/>
          </ac:spMkLst>
        </pc:spChg>
        <pc:spChg chg="add del">
          <ac:chgData name="魏 星达" userId="ca17b13798aa44f7" providerId="LiveId" clId="{18992E47-3045-024F-81E5-3C2E65956294}" dt="2021-09-18T10:50:30.141" v="5703" actId="478"/>
          <ac:spMkLst>
            <pc:docMk/>
            <pc:sldMk cId="1231399084" sldId="2517"/>
            <ac:spMk id="20" creationId="{AE0B6B96-9AE9-7548-9607-FB185FAB152F}"/>
          </ac:spMkLst>
        </pc:spChg>
        <pc:spChg chg="add">
          <ac:chgData name="魏 星达" userId="ca17b13798aa44f7" providerId="LiveId" clId="{18992E47-3045-024F-81E5-3C2E65956294}" dt="2021-09-18T10:50:38.234" v="5704" actId="11529"/>
          <ac:spMkLst>
            <pc:docMk/>
            <pc:sldMk cId="1231399084" sldId="2517"/>
            <ac:spMk id="21" creationId="{0E3EE372-060C-1D47-8E3C-907EFFF2F855}"/>
          </ac:spMkLst>
        </pc:spChg>
        <pc:spChg chg="add mod">
          <ac:chgData name="魏 星达" userId="ca17b13798aa44f7" providerId="LiveId" clId="{18992E47-3045-024F-81E5-3C2E65956294}" dt="2021-09-18T10:50:49.823" v="5708" actId="1076"/>
          <ac:spMkLst>
            <pc:docMk/>
            <pc:sldMk cId="1231399084" sldId="2517"/>
            <ac:spMk id="22" creationId="{0CECFFD8-E9AB-004B-ABF2-4291BCB14110}"/>
          </ac:spMkLst>
        </pc:spChg>
        <pc:spChg chg="add mod">
          <ac:chgData name="魏 星达" userId="ca17b13798aa44f7" providerId="LiveId" clId="{18992E47-3045-024F-81E5-3C2E65956294}" dt="2021-09-18T10:50:54.007" v="5710" actId="1076"/>
          <ac:spMkLst>
            <pc:docMk/>
            <pc:sldMk cId="1231399084" sldId="2517"/>
            <ac:spMk id="23" creationId="{B802E5F5-D11E-C04F-B4C0-629A34B394D4}"/>
          </ac:spMkLst>
        </pc:spChg>
        <pc:spChg chg="add mod">
          <ac:chgData name="魏 星达" userId="ca17b13798aa44f7" providerId="LiveId" clId="{18992E47-3045-024F-81E5-3C2E65956294}" dt="2021-09-18T10:50:58.374" v="5712" actId="1076"/>
          <ac:spMkLst>
            <pc:docMk/>
            <pc:sldMk cId="1231399084" sldId="2517"/>
            <ac:spMk id="24" creationId="{E0D85A14-2256-BC4C-8E69-F946BF8C7EBD}"/>
          </ac:spMkLst>
        </pc:spChg>
        <pc:spChg chg="add del mod">
          <ac:chgData name="魏 星达" userId="ca17b13798aa44f7" providerId="LiveId" clId="{18992E47-3045-024F-81E5-3C2E65956294}" dt="2021-09-18T10:51:31.461" v="5726" actId="478"/>
          <ac:spMkLst>
            <pc:docMk/>
            <pc:sldMk cId="1231399084" sldId="2517"/>
            <ac:spMk id="25" creationId="{3BEEBD44-4743-3E46-93B5-F5C909E00222}"/>
          </ac:spMkLst>
        </pc:spChg>
        <pc:spChg chg="add del mod">
          <ac:chgData name="魏 星达" userId="ca17b13798aa44f7" providerId="LiveId" clId="{18992E47-3045-024F-81E5-3C2E65956294}" dt="2021-09-18T10:51:14.420" v="5719"/>
          <ac:spMkLst>
            <pc:docMk/>
            <pc:sldMk cId="1231399084" sldId="2517"/>
            <ac:spMk id="26" creationId="{A9AAB6D9-0A0A-9342-B45C-7DFC8658EEAB}"/>
          </ac:spMkLst>
        </pc:spChg>
        <pc:spChg chg="add mod">
          <ac:chgData name="魏 星达" userId="ca17b13798aa44f7" providerId="LiveId" clId="{18992E47-3045-024F-81E5-3C2E65956294}" dt="2021-09-18T10:51:21.966" v="5723" actId="1076"/>
          <ac:spMkLst>
            <pc:docMk/>
            <pc:sldMk cId="1231399084" sldId="2517"/>
            <ac:spMk id="27" creationId="{C39A5284-7A71-CE45-8294-9BAB32F8F18F}"/>
          </ac:spMkLst>
        </pc:spChg>
        <pc:spChg chg="mod">
          <ac:chgData name="魏 星达" userId="ca17b13798aa44f7" providerId="LiveId" clId="{18992E47-3045-024F-81E5-3C2E65956294}" dt="2021-09-18T10:51:36.320" v="5727"/>
          <ac:spMkLst>
            <pc:docMk/>
            <pc:sldMk cId="1231399084" sldId="2517"/>
            <ac:spMk id="29" creationId="{87083BFC-E812-2B46-8793-27AD2AEA2B87}"/>
          </ac:spMkLst>
        </pc:spChg>
        <pc:spChg chg="mod">
          <ac:chgData name="魏 星达" userId="ca17b13798aa44f7" providerId="LiveId" clId="{18992E47-3045-024F-81E5-3C2E65956294}" dt="2021-09-18T10:51:36.320" v="5727"/>
          <ac:spMkLst>
            <pc:docMk/>
            <pc:sldMk cId="1231399084" sldId="2517"/>
            <ac:spMk id="30" creationId="{96DB8870-7C3A-8343-A5F4-6AFBD69F0F9F}"/>
          </ac:spMkLst>
        </pc:spChg>
        <pc:spChg chg="mod">
          <ac:chgData name="魏 星达" userId="ca17b13798aa44f7" providerId="LiveId" clId="{18992E47-3045-024F-81E5-3C2E65956294}" dt="2021-09-18T10:51:40.826" v="5729"/>
          <ac:spMkLst>
            <pc:docMk/>
            <pc:sldMk cId="1231399084" sldId="2517"/>
            <ac:spMk id="32" creationId="{3EA49C11-6C86-A940-89AD-29FB252FC444}"/>
          </ac:spMkLst>
        </pc:spChg>
        <pc:spChg chg="mod">
          <ac:chgData name="魏 星达" userId="ca17b13798aa44f7" providerId="LiveId" clId="{18992E47-3045-024F-81E5-3C2E65956294}" dt="2021-09-18T10:51:48.752" v="5731" actId="20577"/>
          <ac:spMkLst>
            <pc:docMk/>
            <pc:sldMk cId="1231399084" sldId="2517"/>
            <ac:spMk id="33" creationId="{22248664-6535-6F4F-B8C2-97C631D6AAB8}"/>
          </ac:spMkLst>
        </pc:spChg>
        <pc:spChg chg="mod">
          <ac:chgData name="魏 星达" userId="ca17b13798aa44f7" providerId="LiveId" clId="{18992E47-3045-024F-81E5-3C2E65956294}" dt="2021-09-18T10:51:50.510" v="5732"/>
          <ac:spMkLst>
            <pc:docMk/>
            <pc:sldMk cId="1231399084" sldId="2517"/>
            <ac:spMk id="35" creationId="{9A00AFD1-697E-8C40-AA45-D1DC7E2B12FB}"/>
          </ac:spMkLst>
        </pc:spChg>
        <pc:spChg chg="mod">
          <ac:chgData name="魏 星达" userId="ca17b13798aa44f7" providerId="LiveId" clId="{18992E47-3045-024F-81E5-3C2E65956294}" dt="2021-09-18T10:51:56.949" v="5734" actId="20577"/>
          <ac:spMkLst>
            <pc:docMk/>
            <pc:sldMk cId="1231399084" sldId="2517"/>
            <ac:spMk id="36" creationId="{FBA27E4D-7850-9041-B290-0989DE97BC4B}"/>
          </ac:spMkLst>
        </pc:spChg>
        <pc:spChg chg="mod">
          <ac:chgData name="魏 星达" userId="ca17b13798aa44f7" providerId="LiveId" clId="{18992E47-3045-024F-81E5-3C2E65956294}" dt="2021-09-18T10:51:59.315" v="5735"/>
          <ac:spMkLst>
            <pc:docMk/>
            <pc:sldMk cId="1231399084" sldId="2517"/>
            <ac:spMk id="38" creationId="{C1167736-DB69-C247-9BCB-51A26C9C0612}"/>
          </ac:spMkLst>
        </pc:spChg>
        <pc:spChg chg="mod">
          <ac:chgData name="魏 星达" userId="ca17b13798aa44f7" providerId="LiveId" clId="{18992E47-3045-024F-81E5-3C2E65956294}" dt="2021-09-18T10:52:04.412" v="5737" actId="20577"/>
          <ac:spMkLst>
            <pc:docMk/>
            <pc:sldMk cId="1231399084" sldId="2517"/>
            <ac:spMk id="39" creationId="{2192B1B7-2090-5146-8D1F-DBFA52672FC5}"/>
          </ac:spMkLst>
        </pc:spChg>
        <pc:grpChg chg="add mod">
          <ac:chgData name="魏 星达" userId="ca17b13798aa44f7" providerId="LiveId" clId="{18992E47-3045-024F-81E5-3C2E65956294}" dt="2021-09-18T10:48:45.176" v="5667" actId="1076"/>
          <ac:grpSpMkLst>
            <pc:docMk/>
            <pc:sldMk cId="1231399084" sldId="2517"/>
            <ac:grpSpMk id="5" creationId="{2E220EF1-701A-4E48-9FBB-A3CAB61920AD}"/>
          </ac:grpSpMkLst>
        </pc:grpChg>
        <pc:grpChg chg="add mod">
          <ac:chgData name="魏 星达" userId="ca17b13798aa44f7" providerId="LiveId" clId="{18992E47-3045-024F-81E5-3C2E65956294}" dt="2021-09-18T10:52:16.611" v="5740" actId="1076"/>
          <ac:grpSpMkLst>
            <pc:docMk/>
            <pc:sldMk cId="1231399084" sldId="2517"/>
            <ac:grpSpMk id="28" creationId="{B62CAB6E-ACCC-7C44-A1E7-CD32157AF761}"/>
          </ac:grpSpMkLst>
        </pc:grpChg>
        <pc:grpChg chg="add mod">
          <ac:chgData name="魏 星达" userId="ca17b13798aa44f7" providerId="LiveId" clId="{18992E47-3045-024F-81E5-3C2E65956294}" dt="2021-09-18T10:52:19.150" v="5741" actId="1076"/>
          <ac:grpSpMkLst>
            <pc:docMk/>
            <pc:sldMk cId="1231399084" sldId="2517"/>
            <ac:grpSpMk id="31" creationId="{0B68504F-4F69-A148-B608-8644AC05ACAB}"/>
          </ac:grpSpMkLst>
        </pc:grpChg>
        <pc:grpChg chg="add mod">
          <ac:chgData name="魏 星达" userId="ca17b13798aa44f7" providerId="LiveId" clId="{18992E47-3045-024F-81E5-3C2E65956294}" dt="2021-09-18T10:52:22.587" v="5742" actId="1076"/>
          <ac:grpSpMkLst>
            <pc:docMk/>
            <pc:sldMk cId="1231399084" sldId="2517"/>
            <ac:grpSpMk id="34" creationId="{F7040946-7949-0A4E-AF78-80574BA39EE8}"/>
          </ac:grpSpMkLst>
        </pc:grpChg>
        <pc:grpChg chg="add mod">
          <ac:chgData name="魏 星达" userId="ca17b13798aa44f7" providerId="LiveId" clId="{18992E47-3045-024F-81E5-3C2E65956294}" dt="2021-09-18T10:52:22.587" v="5742" actId="1076"/>
          <ac:grpSpMkLst>
            <pc:docMk/>
            <pc:sldMk cId="1231399084" sldId="2517"/>
            <ac:grpSpMk id="37" creationId="{648757B7-4E74-D44D-BC0A-15E315B4AF38}"/>
          </ac:grpSpMkLst>
        </pc:grpChg>
        <pc:picChg chg="add mod">
          <ac:chgData name="魏 星达" userId="ca17b13798aa44f7" providerId="LiveId" clId="{18992E47-3045-024F-81E5-3C2E65956294}" dt="2021-09-18T10:48:53.255" v="5669" actId="1076"/>
          <ac:picMkLst>
            <pc:docMk/>
            <pc:sldMk cId="1231399084" sldId="2517"/>
            <ac:picMk id="12" creationId="{2F14E8FC-33F5-B847-9581-86C86985EF74}"/>
          </ac:picMkLst>
        </pc:picChg>
        <pc:picChg chg="add mod">
          <ac:chgData name="魏 星达" userId="ca17b13798aa44f7" providerId="LiveId" clId="{18992E47-3045-024F-81E5-3C2E65956294}" dt="2021-09-18T10:48:53.255" v="5669" actId="1076"/>
          <ac:picMkLst>
            <pc:docMk/>
            <pc:sldMk cId="1231399084" sldId="2517"/>
            <ac:picMk id="13" creationId="{B0C32513-28A2-4F4A-BA9C-72823C880E9A}"/>
          </ac:picMkLst>
        </pc:picChg>
        <pc:picChg chg="add mod">
          <ac:chgData name="魏 星达" userId="ca17b13798aa44f7" providerId="LiveId" clId="{18992E47-3045-024F-81E5-3C2E65956294}" dt="2021-09-18T10:49:03.598" v="5676" actId="1076"/>
          <ac:picMkLst>
            <pc:docMk/>
            <pc:sldMk cId="1231399084" sldId="2517"/>
            <ac:picMk id="14" creationId="{5C282F77-0FA2-744C-A3D1-4365C4835EB1}"/>
          </ac:picMkLst>
        </pc:picChg>
        <pc:picChg chg="add mod">
          <ac:chgData name="魏 星达" userId="ca17b13798aa44f7" providerId="LiveId" clId="{18992E47-3045-024F-81E5-3C2E65956294}" dt="2021-09-18T10:49:08.240" v="5678" actId="1076"/>
          <ac:picMkLst>
            <pc:docMk/>
            <pc:sldMk cId="1231399084" sldId="2517"/>
            <ac:picMk id="15" creationId="{7523A8B5-44B2-CE4E-8F56-71D5ECCBC401}"/>
          </ac:picMkLst>
        </pc:picChg>
        <pc:cxnChg chg="mod">
          <ac:chgData name="魏 星达" userId="ca17b13798aa44f7" providerId="LiveId" clId="{18992E47-3045-024F-81E5-3C2E65956294}" dt="2021-09-18T10:48:43.513" v="5666"/>
          <ac:cxnSpMkLst>
            <pc:docMk/>
            <pc:sldMk cId="1231399084" sldId="2517"/>
            <ac:cxnSpMk id="9" creationId="{FD443FA8-CBAC-8E42-A1BB-227DFE6835D1}"/>
          </ac:cxnSpMkLst>
        </pc:cxnChg>
        <pc:cxnChg chg="mod">
          <ac:chgData name="魏 星达" userId="ca17b13798aa44f7" providerId="LiveId" clId="{18992E47-3045-024F-81E5-3C2E65956294}" dt="2021-09-18T10:48:43.513" v="5666"/>
          <ac:cxnSpMkLst>
            <pc:docMk/>
            <pc:sldMk cId="1231399084" sldId="2517"/>
            <ac:cxnSpMk id="10" creationId="{E09CEF18-8D52-3F49-B726-519620E49B6E}"/>
          </ac:cxnSpMkLst>
        </pc:cxnChg>
        <pc:cxnChg chg="mod">
          <ac:chgData name="魏 星达" userId="ca17b13798aa44f7" providerId="LiveId" clId="{18992E47-3045-024F-81E5-3C2E65956294}" dt="2021-09-18T10:48:43.513" v="5666"/>
          <ac:cxnSpMkLst>
            <pc:docMk/>
            <pc:sldMk cId="1231399084" sldId="2517"/>
            <ac:cxnSpMk id="11" creationId="{68CF114E-DC06-9742-AF0F-FD77C58C78FF}"/>
          </ac:cxnSpMkLst>
        </pc:cxnChg>
      </pc:sldChg>
      <pc:sldChg chg="modSp new mod">
        <pc:chgData name="魏 星达" userId="ca17b13798aa44f7" providerId="LiveId" clId="{18992E47-3045-024F-81E5-3C2E65956294}" dt="2021-09-18T10:54:08.999" v="6070" actId="20577"/>
        <pc:sldMkLst>
          <pc:docMk/>
          <pc:sldMk cId="155487367" sldId="2518"/>
        </pc:sldMkLst>
        <pc:spChg chg="mod">
          <ac:chgData name="魏 星达" userId="ca17b13798aa44f7" providerId="LiveId" clId="{18992E47-3045-024F-81E5-3C2E65956294}" dt="2021-09-18T10:52:45.514" v="5776" actId="20577"/>
          <ac:spMkLst>
            <pc:docMk/>
            <pc:sldMk cId="155487367" sldId="2518"/>
            <ac:spMk id="2" creationId="{FA70C24C-8E09-A548-AC99-6524AE2BE0A9}"/>
          </ac:spMkLst>
        </pc:spChg>
        <pc:spChg chg="mod">
          <ac:chgData name="魏 星达" userId="ca17b13798aa44f7" providerId="LiveId" clId="{18992E47-3045-024F-81E5-3C2E65956294}" dt="2021-09-18T10:54:08.999" v="6070" actId="20577"/>
          <ac:spMkLst>
            <pc:docMk/>
            <pc:sldMk cId="155487367" sldId="2518"/>
            <ac:spMk id="3" creationId="{A99661CA-52CA-5746-AA07-F22EF4C444F7}"/>
          </ac:spMkLst>
        </pc:spChg>
      </pc:sldChg>
      <pc:sldChg chg="addSp delSp modSp new mod">
        <pc:chgData name="魏 星达" userId="ca17b13798aa44f7" providerId="LiveId" clId="{18992E47-3045-024F-81E5-3C2E65956294}" dt="2021-09-18T12:27:19.520" v="6579" actId="1076"/>
        <pc:sldMkLst>
          <pc:docMk/>
          <pc:sldMk cId="3221299350" sldId="2519"/>
        </pc:sldMkLst>
        <pc:spChg chg="mod">
          <ac:chgData name="魏 星达" userId="ca17b13798aa44f7" providerId="LiveId" clId="{18992E47-3045-024F-81E5-3C2E65956294}" dt="2021-09-18T11:53:43.585" v="6084" actId="20577"/>
          <ac:spMkLst>
            <pc:docMk/>
            <pc:sldMk cId="3221299350" sldId="2519"/>
            <ac:spMk id="2" creationId="{5C9D3BCC-2286-0D49-BDB1-2A18A3F18B73}"/>
          </ac:spMkLst>
        </pc:spChg>
        <pc:spChg chg="mod">
          <ac:chgData name="魏 星达" userId="ca17b13798aa44f7" providerId="LiveId" clId="{18992E47-3045-024F-81E5-3C2E65956294}" dt="2021-09-18T12:26:49.172" v="6535" actId="20577"/>
          <ac:spMkLst>
            <pc:docMk/>
            <pc:sldMk cId="3221299350" sldId="2519"/>
            <ac:spMk id="3" creationId="{6D72D14A-FDBC-ED4F-A66C-E7EC56E4F0D1}"/>
          </ac:spMkLst>
        </pc:spChg>
        <pc:spChg chg="del">
          <ac:chgData name="魏 星达" userId="ca17b13798aa44f7" providerId="LiveId" clId="{18992E47-3045-024F-81E5-3C2E65956294}" dt="2021-09-18T12:25:09.280" v="6431" actId="478"/>
          <ac:spMkLst>
            <pc:docMk/>
            <pc:sldMk cId="3221299350" sldId="2519"/>
            <ac:spMk id="4" creationId="{22269C63-A984-774F-A496-E412A2DEA801}"/>
          </ac:spMkLst>
        </pc:spChg>
        <pc:spChg chg="add del mod">
          <ac:chgData name="魏 星达" userId="ca17b13798aa44f7" providerId="LiveId" clId="{18992E47-3045-024F-81E5-3C2E65956294}" dt="2021-09-18T12:26:00.171" v="6432" actId="478"/>
          <ac:spMkLst>
            <pc:docMk/>
            <pc:sldMk cId="3221299350" sldId="2519"/>
            <ac:spMk id="9" creationId="{13C46C8F-895C-1141-9B47-EA7E0AC42435}"/>
          </ac:spMkLst>
        </pc:spChg>
        <pc:spChg chg="add del mod">
          <ac:chgData name="魏 星达" userId="ca17b13798aa44f7" providerId="LiveId" clId="{18992E47-3045-024F-81E5-3C2E65956294}" dt="2021-09-18T12:26:00.171" v="6432" actId="478"/>
          <ac:spMkLst>
            <pc:docMk/>
            <pc:sldMk cId="3221299350" sldId="2519"/>
            <ac:spMk id="10" creationId="{4B09E9D1-4404-1340-AD2B-421B2371FA45}"/>
          </ac:spMkLst>
        </pc:spChg>
        <pc:spChg chg="add del mod">
          <ac:chgData name="魏 星达" userId="ca17b13798aa44f7" providerId="LiveId" clId="{18992E47-3045-024F-81E5-3C2E65956294}" dt="2021-09-18T12:22:55.424" v="6376" actId="478"/>
          <ac:spMkLst>
            <pc:docMk/>
            <pc:sldMk cId="3221299350" sldId="2519"/>
            <ac:spMk id="26" creationId="{5D30216C-F976-BF45-A77D-E46A83062221}"/>
          </ac:spMkLst>
        </pc:spChg>
        <pc:spChg chg="add mod">
          <ac:chgData name="魏 星达" userId="ca17b13798aa44f7" providerId="LiveId" clId="{18992E47-3045-024F-81E5-3C2E65956294}" dt="2021-09-18T12:22:39.991" v="6374" actId="20577"/>
          <ac:spMkLst>
            <pc:docMk/>
            <pc:sldMk cId="3221299350" sldId="2519"/>
            <ac:spMk id="27" creationId="{E629A16D-C9F6-544D-A660-3FD96CFE7F46}"/>
          </ac:spMkLst>
        </pc:spChg>
        <pc:spChg chg="mod">
          <ac:chgData name="魏 星达" userId="ca17b13798aa44f7" providerId="LiveId" clId="{18992E47-3045-024F-81E5-3C2E65956294}" dt="2021-09-18T12:23:04.177" v="6378"/>
          <ac:spMkLst>
            <pc:docMk/>
            <pc:sldMk cId="3221299350" sldId="2519"/>
            <ac:spMk id="29" creationId="{E5AE99CE-AC59-D04F-822B-F038107F6ED5}"/>
          </ac:spMkLst>
        </pc:spChg>
        <pc:spChg chg="mod">
          <ac:chgData name="魏 星达" userId="ca17b13798aa44f7" providerId="LiveId" clId="{18992E47-3045-024F-81E5-3C2E65956294}" dt="2021-09-18T12:23:04.177" v="6378"/>
          <ac:spMkLst>
            <pc:docMk/>
            <pc:sldMk cId="3221299350" sldId="2519"/>
            <ac:spMk id="30" creationId="{51BDFDB5-3FB0-9741-96D4-6DFA13613BB3}"/>
          </ac:spMkLst>
        </pc:spChg>
        <pc:spChg chg="mod">
          <ac:chgData name="魏 星达" userId="ca17b13798aa44f7" providerId="LiveId" clId="{18992E47-3045-024F-81E5-3C2E65956294}" dt="2021-09-18T12:23:04.177" v="6378"/>
          <ac:spMkLst>
            <pc:docMk/>
            <pc:sldMk cId="3221299350" sldId="2519"/>
            <ac:spMk id="31" creationId="{D52ACF7F-AA86-2E42-924C-69EDA36FB0AF}"/>
          </ac:spMkLst>
        </pc:spChg>
        <pc:spChg chg="add mod">
          <ac:chgData name="魏 星达" userId="ca17b13798aa44f7" providerId="LiveId" clId="{18992E47-3045-024F-81E5-3C2E65956294}" dt="2021-09-18T12:23:14.793" v="6389" actId="20577"/>
          <ac:spMkLst>
            <pc:docMk/>
            <pc:sldMk cId="3221299350" sldId="2519"/>
            <ac:spMk id="35" creationId="{CDD53E22-91DF-FE48-B199-7A42EA3DEBA1}"/>
          </ac:spMkLst>
        </pc:spChg>
        <pc:spChg chg="add mod">
          <ac:chgData name="魏 星达" userId="ca17b13798aa44f7" providerId="LiveId" clId="{18992E47-3045-024F-81E5-3C2E65956294}" dt="2021-09-18T12:24:49.480" v="6420" actId="1076"/>
          <ac:spMkLst>
            <pc:docMk/>
            <pc:sldMk cId="3221299350" sldId="2519"/>
            <ac:spMk id="36" creationId="{BFDD9A7F-FEA8-BB4F-A79A-91EF0D705DED}"/>
          </ac:spMkLst>
        </pc:spChg>
        <pc:spChg chg="add mod">
          <ac:chgData name="魏 星达" userId="ca17b13798aa44f7" providerId="LiveId" clId="{18992E47-3045-024F-81E5-3C2E65956294}" dt="2021-09-18T12:23:39.019" v="6400" actId="1076"/>
          <ac:spMkLst>
            <pc:docMk/>
            <pc:sldMk cId="3221299350" sldId="2519"/>
            <ac:spMk id="37" creationId="{11BAB187-9C6C-934B-BDBE-07014A6EFB05}"/>
          </ac:spMkLst>
        </pc:spChg>
        <pc:spChg chg="add mod">
          <ac:chgData name="魏 星达" userId="ca17b13798aa44f7" providerId="LiveId" clId="{18992E47-3045-024F-81E5-3C2E65956294}" dt="2021-09-18T12:23:43.493" v="6404" actId="20577"/>
          <ac:spMkLst>
            <pc:docMk/>
            <pc:sldMk cId="3221299350" sldId="2519"/>
            <ac:spMk id="38" creationId="{83C5A502-F0F4-E947-92FB-454C56D8F6AE}"/>
          </ac:spMkLst>
        </pc:spChg>
        <pc:spChg chg="add del mod">
          <ac:chgData name="魏 星达" userId="ca17b13798aa44f7" providerId="LiveId" clId="{18992E47-3045-024F-81E5-3C2E65956294}" dt="2021-09-18T12:26:00.171" v="6432" actId="478"/>
          <ac:spMkLst>
            <pc:docMk/>
            <pc:sldMk cId="3221299350" sldId="2519"/>
            <ac:spMk id="39" creationId="{0FF16827-5C22-F841-820B-F61987F6AC1A}"/>
          </ac:spMkLst>
        </pc:spChg>
        <pc:spChg chg="add del">
          <ac:chgData name="魏 星达" userId="ca17b13798aa44f7" providerId="LiveId" clId="{18992E47-3045-024F-81E5-3C2E65956294}" dt="2021-09-18T12:24:27.749" v="6411" actId="478"/>
          <ac:spMkLst>
            <pc:docMk/>
            <pc:sldMk cId="3221299350" sldId="2519"/>
            <ac:spMk id="42" creationId="{A8268BFE-EA79-6146-8022-34920F6E317E}"/>
          </ac:spMkLst>
        </pc:spChg>
        <pc:spChg chg="add mod">
          <ac:chgData name="魏 星达" userId="ca17b13798aa44f7" providerId="LiveId" clId="{18992E47-3045-024F-81E5-3C2E65956294}" dt="2021-09-18T12:24:56.216" v="6425" actId="1076"/>
          <ac:spMkLst>
            <pc:docMk/>
            <pc:sldMk cId="3221299350" sldId="2519"/>
            <ac:spMk id="45" creationId="{E5FCACB6-3834-4542-87DC-BBED02157334}"/>
          </ac:spMkLst>
        </pc:spChg>
        <pc:spChg chg="add mod">
          <ac:chgData name="魏 星达" userId="ca17b13798aa44f7" providerId="LiveId" clId="{18992E47-3045-024F-81E5-3C2E65956294}" dt="2021-09-18T12:25:01.886" v="6430" actId="20577"/>
          <ac:spMkLst>
            <pc:docMk/>
            <pc:sldMk cId="3221299350" sldId="2519"/>
            <ac:spMk id="46" creationId="{7C1643A1-46A7-8146-9E48-CA1F94C1080B}"/>
          </ac:spMkLst>
        </pc:spChg>
        <pc:spChg chg="add del mod">
          <ac:chgData name="魏 星达" userId="ca17b13798aa44f7" providerId="LiveId" clId="{18992E47-3045-024F-81E5-3C2E65956294}" dt="2021-09-18T12:26:43.964" v="6532"/>
          <ac:spMkLst>
            <pc:docMk/>
            <pc:sldMk cId="3221299350" sldId="2519"/>
            <ac:spMk id="47" creationId="{99FC427E-561A-5644-AC06-4C9EB11C4611}"/>
          </ac:spMkLst>
        </pc:spChg>
        <pc:spChg chg="add mod">
          <ac:chgData name="魏 星达" userId="ca17b13798aa44f7" providerId="LiveId" clId="{18992E47-3045-024F-81E5-3C2E65956294}" dt="2021-09-18T12:27:19.520" v="6579" actId="1076"/>
          <ac:spMkLst>
            <pc:docMk/>
            <pc:sldMk cId="3221299350" sldId="2519"/>
            <ac:spMk id="48" creationId="{7E5F16EF-A35B-A849-8E50-39034FCF9AF1}"/>
          </ac:spMkLst>
        </pc:spChg>
        <pc:grpChg chg="add mod">
          <ac:chgData name="魏 星达" userId="ca17b13798aa44f7" providerId="LiveId" clId="{18992E47-3045-024F-81E5-3C2E65956294}" dt="2021-09-18T12:23:07.500" v="6379" actId="1076"/>
          <ac:grpSpMkLst>
            <pc:docMk/>
            <pc:sldMk cId="3221299350" sldId="2519"/>
            <ac:grpSpMk id="28" creationId="{240CE63F-B931-124B-A079-646BCD0324BF}"/>
          </ac:grpSpMkLst>
        </pc:grpChg>
        <pc:picChg chg="add del mod">
          <ac:chgData name="魏 星达" userId="ca17b13798aa44f7" providerId="LiveId" clId="{18992E47-3045-024F-81E5-3C2E65956294}" dt="2021-09-18T12:26:00.171" v="6432" actId="478"/>
          <ac:picMkLst>
            <pc:docMk/>
            <pc:sldMk cId="3221299350" sldId="2519"/>
            <ac:picMk id="5" creationId="{0592322F-2BF4-3942-A276-F94EBBF674AF}"/>
          </ac:picMkLst>
        </pc:picChg>
        <pc:picChg chg="add del mod">
          <ac:chgData name="魏 星达" userId="ca17b13798aa44f7" providerId="LiveId" clId="{18992E47-3045-024F-81E5-3C2E65956294}" dt="2021-09-18T12:26:00.171" v="6432" actId="478"/>
          <ac:picMkLst>
            <pc:docMk/>
            <pc:sldMk cId="3221299350" sldId="2519"/>
            <ac:picMk id="6" creationId="{BBA81F73-59AB-D04A-9281-7042D209243E}"/>
          </ac:picMkLst>
        </pc:picChg>
        <pc:picChg chg="add del mod">
          <ac:chgData name="魏 星达" userId="ca17b13798aa44f7" providerId="LiveId" clId="{18992E47-3045-024F-81E5-3C2E65956294}" dt="2021-09-18T12:26:00.171" v="6432" actId="478"/>
          <ac:picMkLst>
            <pc:docMk/>
            <pc:sldMk cId="3221299350" sldId="2519"/>
            <ac:picMk id="7" creationId="{C4EF2456-0D12-6349-9ED1-1BCD34EB736C}"/>
          </ac:picMkLst>
        </pc:picChg>
        <pc:picChg chg="add del mod">
          <ac:chgData name="魏 星达" userId="ca17b13798aa44f7" providerId="LiveId" clId="{18992E47-3045-024F-81E5-3C2E65956294}" dt="2021-09-18T12:26:00.171" v="6432" actId="478"/>
          <ac:picMkLst>
            <pc:docMk/>
            <pc:sldMk cId="3221299350" sldId="2519"/>
            <ac:picMk id="8" creationId="{67645498-B826-764C-A099-DA47ED191E6E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11" creationId="{2B1ABF52-EC4C-E04F-8899-E14F378A467C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12" creationId="{08CA5405-909B-AA46-82DF-53B87E86797A}"/>
          </ac:picMkLst>
        </pc:picChg>
        <pc:picChg chg="add del mod">
          <ac:chgData name="魏 星达" userId="ca17b13798aa44f7" providerId="LiveId" clId="{18992E47-3045-024F-81E5-3C2E65956294}" dt="2021-09-18T12:22:02.399" v="6349" actId="478"/>
          <ac:picMkLst>
            <pc:docMk/>
            <pc:sldMk cId="3221299350" sldId="2519"/>
            <ac:picMk id="13" creationId="{656DF7F2-1316-3D43-83A4-A4D7D2E4EECA}"/>
          </ac:picMkLst>
        </pc:picChg>
        <pc:picChg chg="add del mod">
          <ac:chgData name="魏 星达" userId="ca17b13798aa44f7" providerId="LiveId" clId="{18992E47-3045-024F-81E5-3C2E65956294}" dt="2021-09-18T12:22:02.399" v="6349" actId="478"/>
          <ac:picMkLst>
            <pc:docMk/>
            <pc:sldMk cId="3221299350" sldId="2519"/>
            <ac:picMk id="14" creationId="{07D93129-BE57-BC4F-B451-E4B9DB7EA770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15" creationId="{D95C00DB-5E5D-194D-B790-9E1C9130938F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16" creationId="{95A49713-FEB7-044B-84B3-B37A92791215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17" creationId="{1FE45DAE-5989-3C47-94B7-69C4E2313D70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18" creationId="{D924DED2-BCA0-4647-A6E5-7A78896ACD12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19" creationId="{AAF59778-A348-734E-A2E1-6CD71FC4F7FB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20" creationId="{AADE2F1D-ACF0-014B-B8BB-E97544030C57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21" creationId="{B1FA8F7F-675E-194F-8CED-C7F203D0B588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22" creationId="{4B2A025B-9B63-A744-A0F6-F8AB1116E035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23" creationId="{8F384DCB-B741-DA4E-8222-006DF97B27D6}"/>
          </ac:picMkLst>
        </pc:picChg>
        <pc:picChg chg="add mod">
          <ac:chgData name="魏 星达" userId="ca17b13798aa44f7" providerId="LiveId" clId="{18992E47-3045-024F-81E5-3C2E65956294}" dt="2021-09-18T12:22:59.316" v="6377" actId="1076"/>
          <ac:picMkLst>
            <pc:docMk/>
            <pc:sldMk cId="3221299350" sldId="2519"/>
            <ac:picMk id="24" creationId="{63B45C1C-8651-BF40-9ED1-881ECEFB2A8A}"/>
          </ac:picMkLst>
        </pc:picChg>
        <pc:picChg chg="add del mod">
          <ac:chgData name="魏 星达" userId="ca17b13798aa44f7" providerId="LiveId" clId="{18992E47-3045-024F-81E5-3C2E65956294}" dt="2021-09-18T12:22:27.811" v="6360" actId="478"/>
          <ac:picMkLst>
            <pc:docMk/>
            <pc:sldMk cId="3221299350" sldId="2519"/>
            <ac:picMk id="25" creationId="{390C472A-D0FE-E14C-9F87-0510F512725E}"/>
          </ac:picMkLst>
        </pc:picChg>
        <pc:cxnChg chg="mod">
          <ac:chgData name="魏 星达" userId="ca17b13798aa44f7" providerId="LiveId" clId="{18992E47-3045-024F-81E5-3C2E65956294}" dt="2021-09-18T12:23:04.177" v="6378"/>
          <ac:cxnSpMkLst>
            <pc:docMk/>
            <pc:sldMk cId="3221299350" sldId="2519"/>
            <ac:cxnSpMk id="32" creationId="{768CFF0F-A081-DA4F-B716-D936E5E95A4B}"/>
          </ac:cxnSpMkLst>
        </pc:cxnChg>
        <pc:cxnChg chg="mod">
          <ac:chgData name="魏 星达" userId="ca17b13798aa44f7" providerId="LiveId" clId="{18992E47-3045-024F-81E5-3C2E65956294}" dt="2021-09-18T12:23:04.177" v="6378"/>
          <ac:cxnSpMkLst>
            <pc:docMk/>
            <pc:sldMk cId="3221299350" sldId="2519"/>
            <ac:cxnSpMk id="33" creationId="{2C9162B9-F91F-4446-8AD5-2B018D6B8BB6}"/>
          </ac:cxnSpMkLst>
        </pc:cxnChg>
        <pc:cxnChg chg="mod">
          <ac:chgData name="魏 星达" userId="ca17b13798aa44f7" providerId="LiveId" clId="{18992E47-3045-024F-81E5-3C2E65956294}" dt="2021-09-18T12:23:04.177" v="6378"/>
          <ac:cxnSpMkLst>
            <pc:docMk/>
            <pc:sldMk cId="3221299350" sldId="2519"/>
            <ac:cxnSpMk id="34" creationId="{DA618D77-E0E8-4B4F-AB59-4217EC4E863E}"/>
          </ac:cxnSpMkLst>
        </pc:cxnChg>
        <pc:cxnChg chg="add del">
          <ac:chgData name="魏 星达" userId="ca17b13798aa44f7" providerId="LiveId" clId="{18992E47-3045-024F-81E5-3C2E65956294}" dt="2021-09-18T12:24:21.163" v="6409" actId="478"/>
          <ac:cxnSpMkLst>
            <pc:docMk/>
            <pc:sldMk cId="3221299350" sldId="2519"/>
            <ac:cxnSpMk id="41" creationId="{653D412B-E6C7-8845-8BC1-1CBA50BFD782}"/>
          </ac:cxnSpMkLst>
        </pc:cxnChg>
        <pc:cxnChg chg="add mod">
          <ac:chgData name="魏 星达" userId="ca17b13798aa44f7" providerId="LiveId" clId="{18992E47-3045-024F-81E5-3C2E65956294}" dt="2021-09-18T12:24:40.435" v="6415" actId="692"/>
          <ac:cxnSpMkLst>
            <pc:docMk/>
            <pc:sldMk cId="3221299350" sldId="2519"/>
            <ac:cxnSpMk id="44" creationId="{4B2C0942-6C73-094D-A6B7-64596691BE7E}"/>
          </ac:cxnSpMkLst>
        </pc:cxnChg>
      </pc:sldChg>
      <pc:sldChg chg="modSp new mod ord">
        <pc:chgData name="魏 星达" userId="ca17b13798aa44f7" providerId="LiveId" clId="{18992E47-3045-024F-81E5-3C2E65956294}" dt="2021-09-18T12:44:58.932" v="7146" actId="20577"/>
        <pc:sldMkLst>
          <pc:docMk/>
          <pc:sldMk cId="966365964" sldId="2520"/>
        </pc:sldMkLst>
        <pc:spChg chg="mod">
          <ac:chgData name="魏 星达" userId="ca17b13798aa44f7" providerId="LiveId" clId="{18992E47-3045-024F-81E5-3C2E65956294}" dt="2021-09-18T12:29:57.955" v="6614" actId="20577"/>
          <ac:spMkLst>
            <pc:docMk/>
            <pc:sldMk cId="966365964" sldId="2520"/>
            <ac:spMk id="2" creationId="{361675C8-6C83-C042-932A-6003EE3ADD3E}"/>
          </ac:spMkLst>
        </pc:spChg>
        <pc:spChg chg="mod">
          <ac:chgData name="魏 星达" userId="ca17b13798aa44f7" providerId="LiveId" clId="{18992E47-3045-024F-81E5-3C2E65956294}" dt="2021-09-18T12:44:58.932" v="7146" actId="20577"/>
          <ac:spMkLst>
            <pc:docMk/>
            <pc:sldMk cId="966365964" sldId="2520"/>
            <ac:spMk id="3" creationId="{FB2445F0-4366-2541-9405-C45C383ACF29}"/>
          </ac:spMkLst>
        </pc:spChg>
      </pc:sldChg>
      <pc:sldChg chg="delSp modSp add mod">
        <pc:chgData name="魏 星达" userId="ca17b13798aa44f7" providerId="LiveId" clId="{18992E47-3045-024F-81E5-3C2E65956294}" dt="2021-09-18T12:31:59.786" v="6782" actId="20577"/>
        <pc:sldMkLst>
          <pc:docMk/>
          <pc:sldMk cId="3664346230" sldId="2521"/>
        </pc:sldMkLst>
        <pc:spChg chg="mod">
          <ac:chgData name="魏 星达" userId="ca17b13798aa44f7" providerId="LiveId" clId="{18992E47-3045-024F-81E5-3C2E65956294}" dt="2021-09-18T12:30:41.463" v="6640" actId="20577"/>
          <ac:spMkLst>
            <pc:docMk/>
            <pc:sldMk cId="3664346230" sldId="2521"/>
            <ac:spMk id="2" creationId="{5C9D3BCC-2286-0D49-BDB1-2A18A3F18B73}"/>
          </ac:spMkLst>
        </pc:spChg>
        <pc:spChg chg="mod">
          <ac:chgData name="魏 星达" userId="ca17b13798aa44f7" providerId="LiveId" clId="{18992E47-3045-024F-81E5-3C2E65956294}" dt="2021-09-18T12:31:59.786" v="6782" actId="20577"/>
          <ac:spMkLst>
            <pc:docMk/>
            <pc:sldMk cId="3664346230" sldId="2521"/>
            <ac:spMk id="3" creationId="{6D72D14A-FDBC-ED4F-A66C-E7EC56E4F0D1}"/>
          </ac:spMkLst>
        </pc:spChg>
        <pc:spChg chg="del">
          <ac:chgData name="魏 星达" userId="ca17b13798aa44f7" providerId="LiveId" clId="{18992E47-3045-024F-81E5-3C2E65956294}" dt="2021-09-18T12:30:45.610" v="6641" actId="478"/>
          <ac:spMkLst>
            <pc:docMk/>
            <pc:sldMk cId="3664346230" sldId="2521"/>
            <ac:spMk id="48" creationId="{7E5F16EF-A35B-A849-8E50-39034FCF9AF1}"/>
          </ac:spMkLst>
        </pc:spChg>
      </pc:sldChg>
      <pc:sldChg chg="addSp modSp add mod">
        <pc:chgData name="魏 星达" userId="ca17b13798aa44f7" providerId="LiveId" clId="{18992E47-3045-024F-81E5-3C2E65956294}" dt="2021-09-18T12:37:59.489" v="6949" actId="1076"/>
        <pc:sldMkLst>
          <pc:docMk/>
          <pc:sldMk cId="2637015249" sldId="2522"/>
        </pc:sldMkLst>
        <pc:spChg chg="mod">
          <ac:chgData name="魏 星达" userId="ca17b13798aa44f7" providerId="LiveId" clId="{18992E47-3045-024F-81E5-3C2E65956294}" dt="2021-09-18T12:36:50.278" v="6928" actId="20577"/>
          <ac:spMkLst>
            <pc:docMk/>
            <pc:sldMk cId="2637015249" sldId="2522"/>
            <ac:spMk id="3" creationId="{FB2445F0-4366-2541-9405-C45C383ACF29}"/>
          </ac:spMkLst>
        </pc:spChg>
        <pc:picChg chg="add mod">
          <ac:chgData name="魏 星达" userId="ca17b13798aa44f7" providerId="LiveId" clId="{18992E47-3045-024F-81E5-3C2E65956294}" dt="2021-09-18T12:37:32.129" v="6940" actId="1076"/>
          <ac:picMkLst>
            <pc:docMk/>
            <pc:sldMk cId="2637015249" sldId="2522"/>
            <ac:picMk id="1026" creationId="{2E805FFC-69F8-BA45-9E3E-B7E82BDCEBD1}"/>
          </ac:picMkLst>
        </pc:picChg>
        <pc:picChg chg="add mod">
          <ac:chgData name="魏 星达" userId="ca17b13798aa44f7" providerId="LiveId" clId="{18992E47-3045-024F-81E5-3C2E65956294}" dt="2021-09-18T12:37:31.265" v="6939" actId="1076"/>
          <ac:picMkLst>
            <pc:docMk/>
            <pc:sldMk cId="2637015249" sldId="2522"/>
            <ac:picMk id="1028" creationId="{984F8386-999C-944E-A2D2-C3F9F6EC5A0F}"/>
          </ac:picMkLst>
        </pc:picChg>
        <pc:picChg chg="add mod">
          <ac:chgData name="魏 星达" userId="ca17b13798aa44f7" providerId="LiveId" clId="{18992E47-3045-024F-81E5-3C2E65956294}" dt="2021-09-18T12:37:44.329" v="6944" actId="1076"/>
          <ac:picMkLst>
            <pc:docMk/>
            <pc:sldMk cId="2637015249" sldId="2522"/>
            <ac:picMk id="1030" creationId="{F8F5523A-2954-3C4C-B057-8860D866C171}"/>
          </ac:picMkLst>
        </pc:picChg>
        <pc:picChg chg="add mod">
          <ac:chgData name="魏 星达" userId="ca17b13798aa44f7" providerId="LiveId" clId="{18992E47-3045-024F-81E5-3C2E65956294}" dt="2021-09-18T12:37:59.489" v="6949" actId="1076"/>
          <ac:picMkLst>
            <pc:docMk/>
            <pc:sldMk cId="2637015249" sldId="2522"/>
            <ac:picMk id="1032" creationId="{9CA6B966-2130-7647-8900-44E3E385E8CE}"/>
          </ac:picMkLst>
        </pc:picChg>
      </pc:sldChg>
      <pc:sldChg chg="addSp modSp new mod">
        <pc:chgData name="魏 星达" userId="ca17b13798aa44f7" providerId="LiveId" clId="{18992E47-3045-024F-81E5-3C2E65956294}" dt="2021-09-18T13:03:54.755" v="7402" actId="20577"/>
        <pc:sldMkLst>
          <pc:docMk/>
          <pc:sldMk cId="3629189242" sldId="2523"/>
        </pc:sldMkLst>
        <pc:spChg chg="mod">
          <ac:chgData name="魏 星达" userId="ca17b13798aa44f7" providerId="LiveId" clId="{18992E47-3045-024F-81E5-3C2E65956294}" dt="2021-09-18T13:03:54.755" v="7402" actId="20577"/>
          <ac:spMkLst>
            <pc:docMk/>
            <pc:sldMk cId="3629189242" sldId="2523"/>
            <ac:spMk id="2" creationId="{142DE52B-482B-8A49-A29A-527BFACEC4C8}"/>
          </ac:spMkLst>
        </pc:spChg>
        <pc:picChg chg="add mod">
          <ac:chgData name="魏 星达" userId="ca17b13798aa44f7" providerId="LiveId" clId="{18992E47-3045-024F-81E5-3C2E65956294}" dt="2021-09-18T12:48:30.852" v="7244" actId="1076"/>
          <ac:picMkLst>
            <pc:docMk/>
            <pc:sldMk cId="3629189242" sldId="2523"/>
            <ac:picMk id="5" creationId="{A878CB3C-1AEC-E54C-806A-894593D8FA19}"/>
          </ac:picMkLst>
        </pc:picChg>
      </pc:sldChg>
      <pc:sldChg chg="addSp delSp modSp new mod">
        <pc:chgData name="魏 星达" userId="ca17b13798aa44f7" providerId="LiveId" clId="{18992E47-3045-024F-81E5-3C2E65956294}" dt="2021-09-18T12:50:44.611" v="7315" actId="478"/>
        <pc:sldMkLst>
          <pc:docMk/>
          <pc:sldMk cId="3798807796" sldId="2524"/>
        </pc:sldMkLst>
        <pc:spChg chg="mod">
          <ac:chgData name="魏 星达" userId="ca17b13798aa44f7" providerId="LiveId" clId="{18992E47-3045-024F-81E5-3C2E65956294}" dt="2021-09-18T12:50:20.952" v="7299" actId="20577"/>
          <ac:spMkLst>
            <pc:docMk/>
            <pc:sldMk cId="3798807796" sldId="2524"/>
            <ac:spMk id="2" creationId="{98B0614F-6D5C-AF44-95A5-2EE5FFFCF77C}"/>
          </ac:spMkLst>
        </pc:spChg>
        <pc:spChg chg="del">
          <ac:chgData name="魏 星达" userId="ca17b13798aa44f7" providerId="LiveId" clId="{18992E47-3045-024F-81E5-3C2E65956294}" dt="2021-09-18T12:50:44.611" v="7315" actId="478"/>
          <ac:spMkLst>
            <pc:docMk/>
            <pc:sldMk cId="3798807796" sldId="2524"/>
            <ac:spMk id="3" creationId="{258705EA-4B72-CC49-A55E-59F9E7692FFB}"/>
          </ac:spMkLst>
        </pc:spChg>
        <pc:spChg chg="add 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5" creationId="{53C479AE-0944-C840-9EFF-3BEFE4C5EDB8}"/>
          </ac:spMkLst>
        </pc:spChg>
        <pc:spChg chg="add 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6" creationId="{FB008ECC-CEA8-0A42-BCD3-EB0CE03C11AB}"/>
          </ac:spMkLst>
        </pc:spChg>
        <pc:spChg chg="add 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8" creationId="{E3D1DB9B-A01F-C540-8ACD-28B793CE64B8}"/>
          </ac:spMkLst>
        </pc:spChg>
        <pc:spChg chg="add 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10" creationId="{30173C65-B8B5-8B4F-AA79-C21AE0AFEAD1}"/>
          </ac:spMkLst>
        </pc:spChg>
        <pc:spChg chg="add 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11" creationId="{5FEE25B7-D22B-2545-BF7B-4CF0C16D91BA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14" creationId="{9DA23F2E-7240-FD41-BCC2-96F1411D3E8A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21" creationId="{4797CBE4-DABE-2A4A-A616-AE58FA1AB992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24" creationId="{59935FAF-7AF7-B047-9C10-07A27DB19083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25" creationId="{CE7A0934-3770-3249-84F2-81714CBE64EE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26" creationId="{206FAC8B-8612-B44D-88BC-5477877F5D7A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27" creationId="{092914EA-C7C9-0646-9466-2F622DD82143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28" creationId="{58ABEFC2-6485-C442-95FB-459CCF2B4FAB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29" creationId="{E0EF31FB-9C73-EA46-A31C-5455545691D0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30" creationId="{C298A648-567B-E14A-9400-29F88ED8DE14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31" creationId="{36002C9F-5807-DA46-B86B-DD4EF32659A0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32" creationId="{220148A9-2CE1-324A-A357-2F1DE36B9F16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33" creationId="{25C5F578-2CFB-394F-BD93-CAEBA34FB31A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34" creationId="{156B97E6-E6B2-964D-B669-E0A8533A8589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35" creationId="{50D458AC-F1D8-B54F-85B4-82E6C8A7EDED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36" creationId="{31BA71BC-A899-E94D-9834-CD084957E108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40" creationId="{689A9521-20DD-9F4C-9FA3-15C92664A394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41" creationId="{67B876D3-E22C-7C46-96DC-A258BEE3120A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43" creationId="{E4560820-1744-D640-935B-9B369EDE35E4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44" creationId="{CD7E6BAA-5D59-5747-AC56-1CFA4CAA4069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45" creationId="{36E6A6FB-8697-8641-AC93-7887545CEF0E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46" creationId="{A00F6796-C356-8241-ABF9-128557C87797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47" creationId="{0750AD9B-1F16-564B-AB56-8AAD825559CB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48" creationId="{7884C446-0D61-8347-B6E9-AEB47E3F267C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49" creationId="{D05577EA-0F20-1044-A19D-EA20F9193D26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50" creationId="{D6DEFAA0-B593-B845-8F94-5FDDEE026AEF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53" creationId="{06F4607E-CE9B-F049-937C-D004A355F761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54" creationId="{0751E0DF-65F9-8C4E-A7AB-11C1A0A508D8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56" creationId="{767FD1E1-4091-4340-89E4-12A2E1048E16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57" creationId="{6C194D31-BD46-D942-801E-3EFD42D6A848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58" creationId="{5BE9E931-E122-404D-BFD9-357836CD787F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59" creationId="{11C1C460-0A2F-E84B-B4A8-65F843F3A7C8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60" creationId="{593CE403-1A4C-A44E-88E5-FD6A517660F6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61" creationId="{9D4D5B48-E2B3-974A-9A6E-833127886049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64" creationId="{08554A59-75C2-414D-AC09-4B130D4CE5B6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65" creationId="{F4D4EE16-5002-5D40-92BF-C9BFA194BAA1}"/>
          </ac:spMkLst>
        </pc:spChg>
        <pc:spChg chg="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66" creationId="{9B35FDD3-1096-CC4F-B77B-8336C5E1A2B4}"/>
          </ac:spMkLst>
        </pc:spChg>
        <pc:spChg chg="add 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69" creationId="{70C25B73-F4C6-F546-A87F-DBFF2C15F806}"/>
          </ac:spMkLst>
        </pc:spChg>
        <pc:spChg chg="add mod">
          <ac:chgData name="魏 星达" userId="ca17b13798aa44f7" providerId="LiveId" clId="{18992E47-3045-024F-81E5-3C2E65956294}" dt="2021-09-18T12:50:40.996" v="7314"/>
          <ac:spMkLst>
            <pc:docMk/>
            <pc:sldMk cId="3798807796" sldId="2524"/>
            <ac:spMk id="70" creationId="{AE5B265F-5FAA-D849-924E-C66667ADCBA1}"/>
          </ac:spMkLst>
        </pc:spChg>
        <pc:grpChg chg="add 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12" creationId="{7F201B29-8223-7D46-9330-6E00244FFA69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13" creationId="{B9124121-4ABE-294E-BED3-24B9A7CE835F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15" creationId="{DC2593D3-D33D-1244-A1C3-65B6959740FD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16" creationId="{13B0BC8A-8D7A-6A4A-9C0F-85C239044472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17" creationId="{3445B61E-52C6-6745-8789-DA9A381D0294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18" creationId="{7917AB8A-99E1-2446-8D0D-82DE86B2034F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19" creationId="{C1F68070-D9DB-0B42-B599-483FE4BCE7CC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20" creationId="{253B9B2E-CDC5-304A-BA0C-DE9EF85F7F48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22" creationId="{CC3133D9-E278-364E-A00A-FE9561DBFD18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23" creationId="{6BCFCE6E-6873-7943-A35D-36950F04ECEB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37" creationId="{9E2A2673-3B8E-E048-8AB9-316E9EAEB2A1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38" creationId="{9B43CE8D-8B4B-8247-939D-88E94DD3D0B8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39" creationId="{EF8DDD96-D8CF-A646-A942-C47BD062A2B9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42" creationId="{71EB96A9-94F8-3B4E-8800-49C47DFA4C76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51" creationId="{CFD04BF4-B322-6C49-8113-71199F759FFD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52" creationId="{8803E2A9-A9C8-8D4A-ABE8-CF9F33284F1E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55" creationId="{FA3EBB72-E242-7B4C-90F2-AC63F7E5F238}"/>
          </ac:grpSpMkLst>
        </pc:grpChg>
        <pc:grpChg chg="add 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62" creationId="{B2032550-FFB1-BD45-BC9E-DDBBB9653B7A}"/>
          </ac:grpSpMkLst>
        </pc:grpChg>
        <pc:grpChg chg="mod">
          <ac:chgData name="魏 星达" userId="ca17b13798aa44f7" providerId="LiveId" clId="{18992E47-3045-024F-81E5-3C2E65956294}" dt="2021-09-18T12:50:40.996" v="7314"/>
          <ac:grpSpMkLst>
            <pc:docMk/>
            <pc:sldMk cId="3798807796" sldId="2524"/>
            <ac:grpSpMk id="63" creationId="{A73D2421-84AC-2F42-86F2-07E0DA8120C0}"/>
          </ac:grpSpMkLst>
        </pc:grpChg>
        <pc:cxnChg chg="add mod">
          <ac:chgData name="魏 星达" userId="ca17b13798aa44f7" providerId="LiveId" clId="{18992E47-3045-024F-81E5-3C2E65956294}" dt="2021-09-18T12:50:40.996" v="7314"/>
          <ac:cxnSpMkLst>
            <pc:docMk/>
            <pc:sldMk cId="3798807796" sldId="2524"/>
            <ac:cxnSpMk id="7" creationId="{5740B484-4986-D74E-B692-D2FAAA785110}"/>
          </ac:cxnSpMkLst>
        </pc:cxnChg>
        <pc:cxnChg chg="add mod">
          <ac:chgData name="魏 星达" userId="ca17b13798aa44f7" providerId="LiveId" clId="{18992E47-3045-024F-81E5-3C2E65956294}" dt="2021-09-18T12:50:40.996" v="7314"/>
          <ac:cxnSpMkLst>
            <pc:docMk/>
            <pc:sldMk cId="3798807796" sldId="2524"/>
            <ac:cxnSpMk id="9" creationId="{F96280A4-D199-D241-97F1-4EC6A652904E}"/>
          </ac:cxnSpMkLst>
        </pc:cxnChg>
        <pc:cxnChg chg="add mod">
          <ac:chgData name="魏 星达" userId="ca17b13798aa44f7" providerId="LiveId" clId="{18992E47-3045-024F-81E5-3C2E65956294}" dt="2021-09-18T12:50:40.996" v="7314"/>
          <ac:cxnSpMkLst>
            <pc:docMk/>
            <pc:sldMk cId="3798807796" sldId="2524"/>
            <ac:cxnSpMk id="67" creationId="{77CC24D8-8BFA-7F4A-96FE-85BC495BAD00}"/>
          </ac:cxnSpMkLst>
        </pc:cxnChg>
        <pc:cxnChg chg="add mod">
          <ac:chgData name="魏 星达" userId="ca17b13798aa44f7" providerId="LiveId" clId="{18992E47-3045-024F-81E5-3C2E65956294}" dt="2021-09-18T12:50:40.996" v="7314"/>
          <ac:cxnSpMkLst>
            <pc:docMk/>
            <pc:sldMk cId="3798807796" sldId="2524"/>
            <ac:cxnSpMk id="68" creationId="{E35F14C8-C12E-E94D-B619-071F009C82D3}"/>
          </ac:cxnSpMkLst>
        </pc:cxnChg>
      </pc:sldChg>
      <pc:sldChg chg="addSp delSp modSp new mod">
        <pc:chgData name="魏 星达" userId="ca17b13798aa44f7" providerId="LiveId" clId="{18992E47-3045-024F-81E5-3C2E65956294}" dt="2021-09-18T12:52:35.274" v="7324"/>
        <pc:sldMkLst>
          <pc:docMk/>
          <pc:sldMk cId="4290223999" sldId="2525"/>
        </pc:sldMkLst>
        <pc:spChg chg="mod">
          <ac:chgData name="魏 星达" userId="ca17b13798aa44f7" providerId="LiveId" clId="{18992E47-3045-024F-81E5-3C2E65956294}" dt="2021-09-18T12:50:50.251" v="7317"/>
          <ac:spMkLst>
            <pc:docMk/>
            <pc:sldMk cId="4290223999" sldId="2525"/>
            <ac:spMk id="2" creationId="{7662D237-E225-4B40-A075-2F12808101F2}"/>
          </ac:spMkLst>
        </pc:spChg>
        <pc:spChg chg="del">
          <ac:chgData name="魏 星达" userId="ca17b13798aa44f7" providerId="LiveId" clId="{18992E47-3045-024F-81E5-3C2E65956294}" dt="2021-09-18T12:52:27.725" v="7320" actId="478"/>
          <ac:spMkLst>
            <pc:docMk/>
            <pc:sldMk cId="4290223999" sldId="2525"/>
            <ac:spMk id="3" creationId="{7C567ED6-C3A2-E94E-8EA0-4212A24F64CF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7" creationId="{2767B674-3AD8-BE44-A4D1-A9488207B39C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9" creationId="{F83A6F11-4D9D-CA49-8C89-ACCAD9F42081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10" creationId="{5357CD23-891D-424A-AC9C-74FC8DD4015B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11" creationId="{568F9371-E198-0D46-B55D-961A18B7E1F1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12" creationId="{90FB7597-EA66-3441-B9C8-48CFDC09C335}"/>
          </ac:spMkLst>
        </pc:spChg>
        <pc:spChg chg="add del mod">
          <ac:chgData name="魏 星达" userId="ca17b13798aa44f7" providerId="LiveId" clId="{18992E47-3045-024F-81E5-3C2E65956294}" dt="2021-09-18T12:52:34.863" v="7323" actId="478"/>
          <ac:spMkLst>
            <pc:docMk/>
            <pc:sldMk cId="4290223999" sldId="2525"/>
            <ac:spMk id="13" creationId="{8527D338-6695-2048-BDD5-71E95223156D}"/>
          </ac:spMkLst>
        </pc:spChg>
        <pc:spChg chg="add 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14" creationId="{C420E578-6837-4841-9E5C-368F90D969DF}"/>
          </ac:spMkLst>
        </pc:spChg>
        <pc:spChg chg="add 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16" creationId="{7B64BFEB-3456-5547-A4F4-E45D2AB2ED8C}"/>
          </ac:spMkLst>
        </pc:spChg>
        <pc:spChg chg="add 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18" creationId="{F25494F1-9CC1-454F-AC9F-B3250A22775C}"/>
          </ac:spMkLst>
        </pc:spChg>
        <pc:spChg chg="add 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19" creationId="{54996520-43E0-8B47-8D34-3FED5BA8CD0A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22" creationId="{278E264F-1771-824F-BBA0-61F775272E9A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29" creationId="{1CE323EC-3410-A642-8F36-32964C6AB981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32" creationId="{747E3A60-2FE4-B34A-9DF0-97694D696F8D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33" creationId="{104A17CF-9D50-5C41-AB51-2010BC52E4BD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34" creationId="{A9C042E2-01D8-4C4B-A5DF-68CD7CC46483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35" creationId="{FB758452-D920-4B41-8E09-A7816A8D95C5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36" creationId="{6895FE29-CD92-1343-8224-FD501A66C240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37" creationId="{17561CE3-67B5-7C4D-B439-D6591A0AD819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38" creationId="{F380BED8-E55B-2643-A2FC-B2DA89937539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39" creationId="{0F9834F4-91C5-AE4C-BE11-2125A89F036B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40" creationId="{B062C3AA-A602-AA45-A507-886B82083915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41" creationId="{AF12D066-2701-3E47-ADF0-0F32CE1B4139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42" creationId="{9E8830B0-E1F0-2941-A05E-0948C1C398EE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43" creationId="{90A1A7A9-7D3B-6D48-92C7-1C0F5F4771A0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44" creationId="{6F94A78A-CACB-DE47-ADD3-912B5513B5D5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48" creationId="{238AACA1-0332-F344-A03F-6CD9FF8E0F47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49" creationId="{33251AFB-907E-A442-808B-7836F2CB6274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51" creationId="{DF89701B-31C5-A44B-B641-4406B5732E11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52" creationId="{676312EE-787E-0341-B082-36C7940E252E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53" creationId="{FDDFC81B-0BA0-3348-83B7-F79BA0A88A9F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54" creationId="{28E43873-0BB7-D34A-8309-EBEBF7BF755B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55" creationId="{25724103-943F-304C-A784-1E17FDAF049D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56" creationId="{1DACC0E6-E61D-FC4C-8F03-9D9E9481A288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57" creationId="{B8D4A418-B22D-AF41-8E51-5B37EDA45F5E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58" creationId="{C5E5D547-1AA3-234A-9BA8-B625234F56BF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61" creationId="{50B4ACC8-049B-9B43-82E5-2AC107E7EC69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62" creationId="{D8ECCE9C-D142-654F-ACD7-9B9984333F30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64" creationId="{9A34C1C4-71CD-3D40-B951-2E26D2F4D4E1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65" creationId="{0BD4CCAA-7D47-E344-8A9B-8508922A9FB0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66" creationId="{7B1A5647-3B7D-7140-9E9B-5CF1373BAEF6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67" creationId="{10CA9FBB-3840-CC4F-A9D6-8352409712E5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68" creationId="{E8EBBCB0-A3F3-DA42-9124-B1CB082E864E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69" creationId="{41D94A68-69CF-4A44-8199-6464D5BA69A2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72" creationId="{31118CA9-BB49-1A43-879D-4A30645E9E4F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73" creationId="{C9D64D1D-F72A-4749-B531-3B41D1C3B14D}"/>
          </ac:spMkLst>
        </pc:spChg>
        <pc:spChg chg="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74" creationId="{2C78C982-D8B9-F647-BF08-A10DA3B97D0F}"/>
          </ac:spMkLst>
        </pc:spChg>
        <pc:spChg chg="add 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78" creationId="{EB843DA1-A74F-584B-BF04-E9D9DD09F0BD}"/>
          </ac:spMkLst>
        </pc:spChg>
        <pc:spChg chg="add mod">
          <ac:chgData name="魏 星达" userId="ca17b13798aa44f7" providerId="LiveId" clId="{18992E47-3045-024F-81E5-3C2E65956294}" dt="2021-09-18T12:52:22.685" v="7319"/>
          <ac:spMkLst>
            <pc:docMk/>
            <pc:sldMk cId="4290223999" sldId="2525"/>
            <ac:spMk id="79" creationId="{681AE4AC-F6ED-1543-A87B-79540017AE09}"/>
          </ac:spMkLst>
        </pc:spChg>
        <pc:spChg chg="add mod">
          <ac:chgData name="魏 星达" userId="ca17b13798aa44f7" providerId="LiveId" clId="{18992E47-3045-024F-81E5-3C2E65956294}" dt="2021-09-18T12:52:35.274" v="7324"/>
          <ac:spMkLst>
            <pc:docMk/>
            <pc:sldMk cId="4290223999" sldId="2525"/>
            <ac:spMk id="80" creationId="{B98CE0BC-7FC7-7A4F-A6EB-FB874D3D42F2}"/>
          </ac:spMkLst>
        </pc:spChg>
        <pc:grpChg chg="add del mod">
          <ac:chgData name="魏 星达" userId="ca17b13798aa44f7" providerId="LiveId" clId="{18992E47-3045-024F-81E5-3C2E65956294}" dt="2021-09-18T12:52:29.814" v="7322" actId="478"/>
          <ac:grpSpMkLst>
            <pc:docMk/>
            <pc:sldMk cId="4290223999" sldId="2525"/>
            <ac:grpSpMk id="5" creationId="{8EF8FD87-352B-8842-9516-9F8C99A6B96B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6" creationId="{8C695620-D7EA-CE44-BFC7-024E2C200F6D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8" creationId="{90FE4BDB-55DC-A247-9375-E9354EA3B8FE}"/>
          </ac:grpSpMkLst>
        </pc:grpChg>
        <pc:grpChg chg="add 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20" creationId="{F8795412-22B1-5241-B50F-95C8F57483E4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21" creationId="{0593DF51-6B9E-9241-9951-75938C035B64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23" creationId="{C38E2ECD-E27A-9749-BF39-1CE4719E4E66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24" creationId="{3C8F7214-6903-CA4C-B9A2-C6B11680AA9A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25" creationId="{B43D92D4-55F9-ED48-B3DA-E19AC861904A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26" creationId="{8CA38786-BD07-6C4B-B79C-5B151F15D459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27" creationId="{5674F61A-4D6B-B744-9C4C-0A1A9B91362B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28" creationId="{53FE3270-DFBD-FC43-92A2-2C863601F2D3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30" creationId="{69449823-0842-8A43-98CA-5158DF6B99D1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31" creationId="{3DEE61D3-729B-E948-B3F7-B840B49A0BC5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45" creationId="{779E4561-C7CD-8E4B-9BD0-8D872B278C92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46" creationId="{CA7BFF0E-632B-E344-9571-769308551EBC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47" creationId="{13F28F3A-E788-C241-9337-3998DD8ED362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50" creationId="{1276AFA8-9BE9-AE49-9776-9286A21D47C9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59" creationId="{3E65FB1A-F008-FA43-9D02-E4C25709638F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60" creationId="{48EC7118-3162-1C4D-8D0A-DE7F6CC0A7E7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63" creationId="{EB1854EA-7BED-BD45-8C4C-2A8D1466C198}"/>
          </ac:grpSpMkLst>
        </pc:grpChg>
        <pc:grpChg chg="add 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70" creationId="{64A9A955-7311-1742-ABB7-1E1A6C2828BE}"/>
          </ac:grpSpMkLst>
        </pc:grpChg>
        <pc:grpChg chg="mod">
          <ac:chgData name="魏 星达" userId="ca17b13798aa44f7" providerId="LiveId" clId="{18992E47-3045-024F-81E5-3C2E65956294}" dt="2021-09-18T12:52:22.685" v="7319"/>
          <ac:grpSpMkLst>
            <pc:docMk/>
            <pc:sldMk cId="4290223999" sldId="2525"/>
            <ac:grpSpMk id="71" creationId="{0C3CDFF0-1CF7-624E-8073-BE38CD4A5A69}"/>
          </ac:grpSpMkLst>
        </pc:grpChg>
        <pc:cxnChg chg="add mod">
          <ac:chgData name="魏 星达" userId="ca17b13798aa44f7" providerId="LiveId" clId="{18992E47-3045-024F-81E5-3C2E65956294}" dt="2021-09-18T12:52:22.685" v="7319"/>
          <ac:cxnSpMkLst>
            <pc:docMk/>
            <pc:sldMk cId="4290223999" sldId="2525"/>
            <ac:cxnSpMk id="15" creationId="{CE8CE002-5DDF-6840-A75A-E27683F5E757}"/>
          </ac:cxnSpMkLst>
        </pc:cxnChg>
        <pc:cxnChg chg="add mod">
          <ac:chgData name="魏 星达" userId="ca17b13798aa44f7" providerId="LiveId" clId="{18992E47-3045-024F-81E5-3C2E65956294}" dt="2021-09-18T12:52:22.685" v="7319"/>
          <ac:cxnSpMkLst>
            <pc:docMk/>
            <pc:sldMk cId="4290223999" sldId="2525"/>
            <ac:cxnSpMk id="17" creationId="{81C3B109-082D-9440-A6E2-27A9F5C59678}"/>
          </ac:cxnSpMkLst>
        </pc:cxnChg>
        <pc:cxnChg chg="add del mod">
          <ac:chgData name="魏 星达" userId="ca17b13798aa44f7" providerId="LiveId" clId="{18992E47-3045-024F-81E5-3C2E65956294}" dt="2021-09-18T12:52:29.297" v="7321" actId="478"/>
          <ac:cxnSpMkLst>
            <pc:docMk/>
            <pc:sldMk cId="4290223999" sldId="2525"/>
            <ac:cxnSpMk id="75" creationId="{229C9F79-2C91-BD48-8189-0AD9325E4757}"/>
          </ac:cxnSpMkLst>
        </pc:cxnChg>
        <pc:cxnChg chg="add mod">
          <ac:chgData name="魏 星达" userId="ca17b13798aa44f7" providerId="LiveId" clId="{18992E47-3045-024F-81E5-3C2E65956294}" dt="2021-09-18T12:52:22.685" v="7319"/>
          <ac:cxnSpMkLst>
            <pc:docMk/>
            <pc:sldMk cId="4290223999" sldId="2525"/>
            <ac:cxnSpMk id="76" creationId="{9EA28F89-41F4-674F-B436-A3D1E09C4F4A}"/>
          </ac:cxnSpMkLst>
        </pc:cxnChg>
        <pc:cxnChg chg="add mod">
          <ac:chgData name="魏 星达" userId="ca17b13798aa44f7" providerId="LiveId" clId="{18992E47-3045-024F-81E5-3C2E65956294}" dt="2021-09-18T12:52:22.685" v="7319"/>
          <ac:cxnSpMkLst>
            <pc:docMk/>
            <pc:sldMk cId="4290223999" sldId="2525"/>
            <ac:cxnSpMk id="77" creationId="{051D243E-78DC-984D-B8EE-9FE45B8B84CE}"/>
          </ac:cxnSpMkLst>
        </pc:cxnChg>
      </pc:sldChg>
      <pc:sldChg chg="addSp delSp modSp new mod">
        <pc:chgData name="魏 星达" userId="ca17b13798aa44f7" providerId="LiveId" clId="{18992E47-3045-024F-81E5-3C2E65956294}" dt="2021-09-18T12:55:41.737" v="7334" actId="478"/>
        <pc:sldMkLst>
          <pc:docMk/>
          <pc:sldMk cId="2240257822" sldId="2526"/>
        </pc:sldMkLst>
        <pc:spChg chg="mod">
          <ac:chgData name="魏 星达" userId="ca17b13798aa44f7" providerId="LiveId" clId="{18992E47-3045-024F-81E5-3C2E65956294}" dt="2021-09-18T12:53:20.478" v="7327"/>
          <ac:spMkLst>
            <pc:docMk/>
            <pc:sldMk cId="2240257822" sldId="2526"/>
            <ac:spMk id="2" creationId="{8D5FB15B-E907-2046-8AE8-6A8060E5E598}"/>
          </ac:spMkLst>
        </pc:spChg>
        <pc:spChg chg="del">
          <ac:chgData name="魏 星达" userId="ca17b13798aa44f7" providerId="LiveId" clId="{18992E47-3045-024F-81E5-3C2E65956294}" dt="2021-09-18T12:55:29.882" v="7329" actId="478"/>
          <ac:spMkLst>
            <pc:docMk/>
            <pc:sldMk cId="2240257822" sldId="2526"/>
            <ac:spMk id="3" creationId="{BCE1E495-238B-5248-9ADB-FA1958FA13CB}"/>
          </ac:spMkLst>
        </pc:spChg>
        <pc:spChg chg="add del mod">
          <ac:chgData name="魏 星达" userId="ca17b13798aa44f7" providerId="LiveId" clId="{18992E47-3045-024F-81E5-3C2E65956294}" dt="2021-09-18T12:55:35.060" v="7330" actId="478"/>
          <ac:spMkLst>
            <pc:docMk/>
            <pc:sldMk cId="2240257822" sldId="2526"/>
            <ac:spMk id="5" creationId="{6EBDB8D0-221E-124F-AE50-FFA19FE30D79}"/>
          </ac:spMkLst>
        </pc:spChg>
        <pc:spChg chg="add 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6" creationId="{170E2B22-2316-9E45-8CD6-48134F77C2B1}"/>
          </ac:spMkLst>
        </pc:spChg>
        <pc:spChg chg="add del mod">
          <ac:chgData name="魏 星达" userId="ca17b13798aa44f7" providerId="LiveId" clId="{18992E47-3045-024F-81E5-3C2E65956294}" dt="2021-09-18T12:55:39.309" v="7333" actId="478"/>
          <ac:spMkLst>
            <pc:docMk/>
            <pc:sldMk cId="2240257822" sldId="2526"/>
            <ac:spMk id="8" creationId="{9F08FD82-BB34-2940-A53F-9C5DC60C8E24}"/>
          </ac:spMkLst>
        </pc:spChg>
        <pc:spChg chg="add 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10" creationId="{C0BE4FC0-F6D3-9A4C-9C17-AF3C3B2AA772}"/>
          </ac:spMkLst>
        </pc:spChg>
        <pc:spChg chg="add 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11" creationId="{AB09299D-42E6-C846-8ED0-8D054400A34B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14" creationId="{3565D6B5-F5A4-704C-8187-FEC1E6F7FBEE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21" creationId="{85535B13-FAEE-814F-B0BA-D56AC5CD4345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24" creationId="{045FEABE-A3C3-9641-8052-C0076245BB69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25" creationId="{31F11FB1-5C94-594B-BB1B-12E5B5B39EB6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26" creationId="{562EB8DB-DCA5-754A-9034-ACF5F1E65C8C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27" creationId="{ECB62733-74CB-0343-99EA-8A8B76F15895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28" creationId="{651EE8D5-EB0D-1C4E-B9A1-4801607DD44E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29" creationId="{0E58D9AC-25BA-484B-9049-476223C5366B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30" creationId="{5F272438-F324-624D-82BA-C388B5D816FB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31" creationId="{EF34ABF1-727D-AD44-8E6C-D4B0C1FF7932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32" creationId="{D684C768-44C8-474A-B918-C05FB30860A6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33" creationId="{F98303D5-5037-D24E-A7BA-C3C2C0E839BE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34" creationId="{E1F188AD-7870-E44B-8265-777DF92BB17C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35" creationId="{1415731F-1F5A-DF46-BEF5-9C073FDB117B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36" creationId="{C0A94B83-B585-2F48-95D7-BC817A129488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40" creationId="{3C350305-CB21-DA4E-B406-A99012E89798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41" creationId="{782756D3-C1CE-6C49-8315-8CB3AE2C38CC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43" creationId="{F63B4E48-8BA8-B642-B2CD-71003A819E3E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44" creationId="{B2776D83-D840-734C-9441-33E08F7A3370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45" creationId="{CBA14F2B-DC20-794C-9652-83CB43496197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46" creationId="{681C673F-0C7B-E745-AB30-9E988738B504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47" creationId="{39AB8F2A-5989-3548-A465-C99EF7A0B5D4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48" creationId="{1990052B-9E9E-A145-A410-C4545F2C278B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49" creationId="{672D418D-B3AF-CE4B-89A9-A4C15991496D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50" creationId="{69CC1892-139B-C848-ADAC-26D04D72FBFA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53" creationId="{8AB2F1E0-C0CD-1941-83F7-611BED83F9D3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54" creationId="{64DDF840-9DE5-EA41-BCC8-371C88250692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56" creationId="{BD42B685-2FE2-2043-9E3D-E07B4E432188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57" creationId="{4824879F-A189-0F45-8D1A-9327710B0797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58" creationId="{2D8920B3-AD62-AE43-858F-6EA554A2187C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59" creationId="{7A3B67E1-E690-0145-9CDD-29A004996B34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60" creationId="{CC14BD39-DA48-3F40-A7A1-7F405A1DF124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61" creationId="{E5C680DE-4387-444F-8B07-0A25B8641E6F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64" creationId="{30F13A2C-A3EE-D448-B130-FA7646BA3068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65" creationId="{5C71CC19-6556-3443-90E8-805794DF0EB7}"/>
          </ac:spMkLst>
        </pc:spChg>
        <pc:spChg chg="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66" creationId="{1FDD3EEB-56CE-D946-9606-931C08225CBB}"/>
          </ac:spMkLst>
        </pc:spChg>
        <pc:spChg chg="add 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70" creationId="{B49D3021-3A57-5942-AD7E-13E3F60E8E1A}"/>
          </ac:spMkLst>
        </pc:spChg>
        <pc:spChg chg="add 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71" creationId="{A89FAABF-D164-3948-A3B2-A4FF54B9331A}"/>
          </ac:spMkLst>
        </pc:spChg>
        <pc:spChg chg="add mod">
          <ac:chgData name="魏 星达" userId="ca17b13798aa44f7" providerId="LiveId" clId="{18992E47-3045-024F-81E5-3C2E65956294}" dt="2021-09-18T12:55:27.152" v="7328"/>
          <ac:spMkLst>
            <pc:docMk/>
            <pc:sldMk cId="2240257822" sldId="2526"/>
            <ac:spMk id="72" creationId="{E5EE24EF-3AA0-6443-A30D-B63C86783D4D}"/>
          </ac:spMkLst>
        </pc:spChg>
        <pc:spChg chg="add mod">
          <ac:chgData name="魏 星达" userId="ca17b13798aa44f7" providerId="LiveId" clId="{18992E47-3045-024F-81E5-3C2E65956294}" dt="2021-09-18T12:55:35.470" v="7331"/>
          <ac:spMkLst>
            <pc:docMk/>
            <pc:sldMk cId="2240257822" sldId="2526"/>
            <ac:spMk id="73" creationId="{97F9F78C-F963-6A44-B001-B23465696105}"/>
          </ac:spMkLst>
        </pc:spChg>
        <pc:grpChg chg="add 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12" creationId="{A8543297-630D-E847-B018-687737E351FD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13" creationId="{F87ABED1-B057-114E-8066-C391EF00F865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15" creationId="{D98410E5-8653-D641-8AFB-9A2FEC028CFA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16" creationId="{4D2B1D5E-9AFE-0C4F-BE18-C1169CEB3A78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17" creationId="{72AFEBED-5BD2-7347-AA97-AF304EBCBD5C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18" creationId="{7D567D5D-C6F3-0D45-8EF8-F1FF8CE94611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19" creationId="{CA86B7D4-6DE5-1D4D-B29A-013421549684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20" creationId="{D2575D50-7637-F746-B7BA-CDF67BCA1670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22" creationId="{B0BF4003-18D0-0741-A3DF-5B1D1CF362CF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23" creationId="{9F6259A8-9755-6C4F-8D15-C5B287B25D30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37" creationId="{65AAEAF9-F80A-5041-A4FC-6083C4176282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38" creationId="{D36C7376-E65D-3A45-ADC8-46BBC385252B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39" creationId="{0433CF2E-1250-8544-A058-C8CF5454E770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42" creationId="{DA0424D8-443F-944A-AD1E-A4C35872AEA2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51" creationId="{02738EB5-2A00-D440-9512-BB00E754D5F8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52" creationId="{6DB8CF7F-05D5-FD4A-9039-A04AA76EFD1E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55" creationId="{C4DD6E64-A7E6-0B4B-8B3E-B49C14DB591A}"/>
          </ac:grpSpMkLst>
        </pc:grpChg>
        <pc:grpChg chg="add 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62" creationId="{F28FD029-7D43-2040-8EFE-D08356E1248E}"/>
          </ac:grpSpMkLst>
        </pc:grpChg>
        <pc:grpChg chg="mod">
          <ac:chgData name="魏 星达" userId="ca17b13798aa44f7" providerId="LiveId" clId="{18992E47-3045-024F-81E5-3C2E65956294}" dt="2021-09-18T12:55:27.152" v="7328"/>
          <ac:grpSpMkLst>
            <pc:docMk/>
            <pc:sldMk cId="2240257822" sldId="2526"/>
            <ac:grpSpMk id="63" creationId="{1007CCD9-E7BA-BA40-A72A-603FCD05D6CE}"/>
          </ac:grpSpMkLst>
        </pc:grpChg>
        <pc:cxnChg chg="add mod">
          <ac:chgData name="魏 星达" userId="ca17b13798aa44f7" providerId="LiveId" clId="{18992E47-3045-024F-81E5-3C2E65956294}" dt="2021-09-18T12:55:27.152" v="7328"/>
          <ac:cxnSpMkLst>
            <pc:docMk/>
            <pc:sldMk cId="2240257822" sldId="2526"/>
            <ac:cxnSpMk id="7" creationId="{F4745AF1-3ADC-C844-AD50-C237ACA38C51}"/>
          </ac:cxnSpMkLst>
        </pc:cxnChg>
        <pc:cxnChg chg="add mod">
          <ac:chgData name="魏 星达" userId="ca17b13798aa44f7" providerId="LiveId" clId="{18992E47-3045-024F-81E5-3C2E65956294}" dt="2021-09-18T12:55:39.309" v="7333" actId="478"/>
          <ac:cxnSpMkLst>
            <pc:docMk/>
            <pc:sldMk cId="2240257822" sldId="2526"/>
            <ac:cxnSpMk id="9" creationId="{E1A9BBF7-9B5F-CE4B-9CA5-7F24759AC568}"/>
          </ac:cxnSpMkLst>
        </pc:cxnChg>
        <pc:cxnChg chg="add del mod">
          <ac:chgData name="魏 星达" userId="ca17b13798aa44f7" providerId="LiveId" clId="{18992E47-3045-024F-81E5-3C2E65956294}" dt="2021-09-18T12:55:41.737" v="7334" actId="478"/>
          <ac:cxnSpMkLst>
            <pc:docMk/>
            <pc:sldMk cId="2240257822" sldId="2526"/>
            <ac:cxnSpMk id="67" creationId="{8EF4D7DB-71F8-A748-BF51-899CB8035256}"/>
          </ac:cxnSpMkLst>
        </pc:cxnChg>
        <pc:cxnChg chg="add mod">
          <ac:chgData name="魏 星达" userId="ca17b13798aa44f7" providerId="LiveId" clId="{18992E47-3045-024F-81E5-3C2E65956294}" dt="2021-09-18T12:55:27.152" v="7328"/>
          <ac:cxnSpMkLst>
            <pc:docMk/>
            <pc:sldMk cId="2240257822" sldId="2526"/>
            <ac:cxnSpMk id="68" creationId="{BA1D139C-154B-3747-8CDC-E2F25C2FE1CE}"/>
          </ac:cxnSpMkLst>
        </pc:cxnChg>
        <pc:cxnChg chg="add mod">
          <ac:chgData name="魏 星达" userId="ca17b13798aa44f7" providerId="LiveId" clId="{18992E47-3045-024F-81E5-3C2E65956294}" dt="2021-09-18T12:55:27.152" v="7328"/>
          <ac:cxnSpMkLst>
            <pc:docMk/>
            <pc:sldMk cId="2240257822" sldId="2526"/>
            <ac:cxnSpMk id="69" creationId="{45940F06-6581-B048-9CD3-9FE95EE6C6B2}"/>
          </ac:cxnSpMkLst>
        </pc:cxnChg>
      </pc:sldChg>
      <pc:sldChg chg="addSp delSp modSp new mod">
        <pc:chgData name="魏 星达" userId="ca17b13798aa44f7" providerId="LiveId" clId="{18992E47-3045-024F-81E5-3C2E65956294}" dt="2021-09-18T12:59:48.824" v="7358"/>
        <pc:sldMkLst>
          <pc:docMk/>
          <pc:sldMk cId="3117010661" sldId="2527"/>
        </pc:sldMkLst>
        <pc:spChg chg="mod">
          <ac:chgData name="魏 星达" userId="ca17b13798aa44f7" providerId="LiveId" clId="{18992E47-3045-024F-81E5-3C2E65956294}" dt="2021-09-18T12:56:45.815" v="7337"/>
          <ac:spMkLst>
            <pc:docMk/>
            <pc:sldMk cId="3117010661" sldId="2527"/>
            <ac:spMk id="2" creationId="{9A4236FC-D2D5-524C-91D4-45988F0ABD88}"/>
          </ac:spMkLst>
        </pc:spChg>
        <pc:spChg chg="del">
          <ac:chgData name="魏 星达" userId="ca17b13798aa44f7" providerId="LiveId" clId="{18992E47-3045-024F-81E5-3C2E65956294}" dt="2021-09-18T12:59:40.330" v="7355" actId="478"/>
          <ac:spMkLst>
            <pc:docMk/>
            <pc:sldMk cId="3117010661" sldId="2527"/>
            <ac:spMk id="3" creationId="{4E88E4C4-A2BB-7B4E-ACDF-6F6769ABF038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7" creationId="{08EB81E0-81C2-CB4E-9B5B-C2DD1872A6AE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9" creationId="{F3EF40AC-B0A9-7243-A482-9AD0DF2ED291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10" creationId="{4FECFB33-6B6B-F240-819E-DCB0F84B687D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11" creationId="{45C21EC9-27AF-E243-9CED-8B4833FEB500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12" creationId="{00B2CC53-C014-0340-A23D-57FB8E7C53F9}"/>
          </ac:spMkLst>
        </pc:spChg>
        <pc:spChg chg="add del mod">
          <ac:chgData name="魏 星达" userId="ca17b13798aa44f7" providerId="LiveId" clId="{18992E47-3045-024F-81E5-3C2E65956294}" dt="2021-09-18T12:59:48.407" v="7357" actId="478"/>
          <ac:spMkLst>
            <pc:docMk/>
            <pc:sldMk cId="3117010661" sldId="2527"/>
            <ac:spMk id="13" creationId="{3EF4D49E-B343-8946-A444-F1B98F8D60E2}"/>
          </ac:spMkLst>
        </pc:spChg>
        <pc:spChg chg="add 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14" creationId="{753898DA-F0D7-474B-A295-F993F120DB45}"/>
          </ac:spMkLst>
        </pc:spChg>
        <pc:spChg chg="add 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16" creationId="{FD17D120-EB4F-6342-8BA2-A366E69A28BB}"/>
          </ac:spMkLst>
        </pc:spChg>
        <pc:spChg chg="add 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18" creationId="{6723B3FA-A88B-C443-B2C7-D9B1AA6AED1A}"/>
          </ac:spMkLst>
        </pc:spChg>
        <pc:spChg chg="add 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19" creationId="{FE1ACEC2-6833-2F48-AE8D-6E662EE3FC6E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22" creationId="{7A22F3A5-5452-7F48-B9DB-95AEE8A47B7B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29" creationId="{627AC2F1-4CF4-3645-A995-BBAC88882108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32" creationId="{4E40D201-9C10-654E-9B08-3D1031996C78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33" creationId="{94CDDBA5-8C16-054F-8B10-1E13EBA1E5FF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34" creationId="{DADF6586-886F-A945-9555-2A0D53A6677C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35" creationId="{53D97D68-C3BF-314D-8701-92F6C13D030C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36" creationId="{79F3FC28-28D0-E045-813B-26B86155F308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37" creationId="{5CB56005-A6E7-7B4A-A5BC-2904D2197765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38" creationId="{55EF3037-6B93-B848-8253-10A4A2116C5D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39" creationId="{827682B1-C19A-984D-9F8A-2FE00E58053C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40" creationId="{A8E66F0F-745A-004D-9BC6-39159C25826C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41" creationId="{C0ECD87D-36E9-2E47-91BA-92C55D781C2B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42" creationId="{996D14FA-72D4-9744-8A6B-7D77F4A25C61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43" creationId="{CA7C232F-0821-1046-A9ED-1E94846433B5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44" creationId="{2BE9523C-FA94-A141-8B51-BF98A7359682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48" creationId="{7E4D4452-9554-7C41-BC92-D5572416103B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49" creationId="{DDBECA94-D015-344A-9DA8-4085E445E596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51" creationId="{6E64E779-C619-8E41-B63A-8AB7091571D2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52" creationId="{6687A42E-5948-C146-A91E-CCB9D6BBE65C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53" creationId="{7A71424B-07F8-FA4E-8342-3A8E77148D80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54" creationId="{613DD30C-43EB-8144-9A41-74BB7C10B15B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55" creationId="{4517E231-2D9A-A745-BB9E-7FBAEAED7FB9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56" creationId="{48E7D04E-B15C-3D46-8D7A-688E18ECBC6C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57" creationId="{120A8294-B749-2F4C-87CD-359DAA862DA7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58" creationId="{E8088199-B839-7C4C-8658-567BC478A684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61" creationId="{F688484B-B3EC-BC46-87DD-B3145BEC0DAC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62" creationId="{EA6D6B4D-2B15-4B45-B268-4CEA46DC64D9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64" creationId="{70CACF23-63F0-FB42-9188-D1CD7A692A7A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65" creationId="{C8F3C15C-3396-2D4C-B284-AC5D7E4DB545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66" creationId="{D22483CA-5BF2-054A-B737-7DE59C26FD8F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67" creationId="{277CF7C3-A9F1-304D-B5FC-436510790A8C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68" creationId="{1BC5FE2B-03B9-334B-9C2D-6B5FE22B7B1E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69" creationId="{7DD99D46-AF4F-ED49-942E-5C90135A5850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72" creationId="{C167F5CD-28FB-2941-90CE-F81DA998C22B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73" creationId="{1270CE92-2A4E-B34D-8215-BFEB7DE7C8F0}"/>
          </ac:spMkLst>
        </pc:spChg>
        <pc:spChg chg="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74" creationId="{E3EB862A-5E53-194D-800B-7CD25C38F381}"/>
          </ac:spMkLst>
        </pc:spChg>
        <pc:spChg chg="add 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78" creationId="{27F6DFF8-44AC-184B-928F-5338E6DEE1BE}"/>
          </ac:spMkLst>
        </pc:spChg>
        <pc:spChg chg="add 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82" creationId="{632C24AB-5472-8945-A59A-DD45DCD54530}"/>
          </ac:spMkLst>
        </pc:spChg>
        <pc:spChg chg="add mod">
          <ac:chgData name="魏 星达" userId="ca17b13798aa44f7" providerId="LiveId" clId="{18992E47-3045-024F-81E5-3C2E65956294}" dt="2021-09-18T12:59:37.631" v="7354"/>
          <ac:spMkLst>
            <pc:docMk/>
            <pc:sldMk cId="3117010661" sldId="2527"/>
            <ac:spMk id="83" creationId="{8ADE2ED7-0536-E145-9308-5496641CD317}"/>
          </ac:spMkLst>
        </pc:spChg>
        <pc:spChg chg="add mod">
          <ac:chgData name="魏 星达" userId="ca17b13798aa44f7" providerId="LiveId" clId="{18992E47-3045-024F-81E5-3C2E65956294}" dt="2021-09-18T12:59:48.824" v="7358"/>
          <ac:spMkLst>
            <pc:docMk/>
            <pc:sldMk cId="3117010661" sldId="2527"/>
            <ac:spMk id="85" creationId="{34051682-40B7-3B41-8D49-83A4B8FB7C1A}"/>
          </ac:spMkLst>
        </pc:spChg>
        <pc:grpChg chg="add del mod">
          <ac:chgData name="魏 星达" userId="ca17b13798aa44f7" providerId="LiveId" clId="{18992E47-3045-024F-81E5-3C2E65956294}" dt="2021-09-18T12:59:42.963" v="7356" actId="478"/>
          <ac:grpSpMkLst>
            <pc:docMk/>
            <pc:sldMk cId="3117010661" sldId="2527"/>
            <ac:grpSpMk id="5" creationId="{44064CD9-38B7-6D4D-97F4-95677F4672D9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6" creationId="{EA3B44DB-B7A4-3B43-8609-5A2A1BD91D33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8" creationId="{B26E432A-DD88-E44A-B577-E48389A0AC27}"/>
          </ac:grpSpMkLst>
        </pc:grpChg>
        <pc:grpChg chg="add 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20" creationId="{5CB7F5F3-B733-1B43-9123-82FD7B3BA3B4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21" creationId="{283360C2-0BC4-B34A-A1E7-11719B8C4FCD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23" creationId="{6F84A33C-5F4B-EE46-B9C7-2137FCF6D330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24" creationId="{136C0F52-E286-7248-AFB3-17F528DA3888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25" creationId="{D861F143-A8A9-6A45-9DBF-4B0E68BCD52F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26" creationId="{6E92475F-3105-084E-8412-883888AF69A6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27" creationId="{4E8AF4A5-FFC7-A148-8EDE-D24D50D44478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28" creationId="{8304C087-437F-8845-8D9E-65DC85477638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30" creationId="{1B6D7CA5-5062-AC49-AA0D-56A8599D8364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31" creationId="{46BF9413-F1A7-BC46-A171-EDFD959988D1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45" creationId="{4539EDFB-317C-0046-816A-8DBFA8756789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46" creationId="{F82DCE87-5A06-C749-A3A9-4F227FD17C1E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47" creationId="{28FADFCC-DAA5-EE43-BB6B-A3AA5DDD3D11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50" creationId="{A92BD180-02A5-CC46-9C14-0C2E67F56B4F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59" creationId="{489E1A9A-CE20-1948-9DB3-33835A493C0C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60" creationId="{D8919AF3-887C-1944-9357-CF895881DE60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63" creationId="{7CB3264A-A371-8245-BBAD-4EEC0B194B02}"/>
          </ac:grpSpMkLst>
        </pc:grpChg>
        <pc:grpChg chg="add 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70" creationId="{46D66055-97E0-EE4B-AE17-2CE824438251}"/>
          </ac:grpSpMkLst>
        </pc:grpChg>
        <pc:grpChg chg="mod">
          <ac:chgData name="魏 星达" userId="ca17b13798aa44f7" providerId="LiveId" clId="{18992E47-3045-024F-81E5-3C2E65956294}" dt="2021-09-18T12:59:37.631" v="7354"/>
          <ac:grpSpMkLst>
            <pc:docMk/>
            <pc:sldMk cId="3117010661" sldId="2527"/>
            <ac:grpSpMk id="71" creationId="{BFF337AD-6F06-7E40-94B5-CDB1BDB51C39}"/>
          </ac:grpSpMkLst>
        </pc:grpChg>
        <pc:picChg chg="add mod">
          <ac:chgData name="魏 星达" userId="ca17b13798aa44f7" providerId="LiveId" clId="{18992E47-3045-024F-81E5-3C2E65956294}" dt="2021-09-18T12:59:37.631" v="7354"/>
          <ac:picMkLst>
            <pc:docMk/>
            <pc:sldMk cId="3117010661" sldId="2527"/>
            <ac:picMk id="84" creationId="{0C26174D-7FB6-E54F-A6EE-F7D9B7152BE3}"/>
          </ac:picMkLst>
        </pc:picChg>
        <pc:cxnChg chg="add mod">
          <ac:chgData name="魏 星达" userId="ca17b13798aa44f7" providerId="LiveId" clId="{18992E47-3045-024F-81E5-3C2E65956294}" dt="2021-09-18T12:59:37.631" v="7354"/>
          <ac:cxnSpMkLst>
            <pc:docMk/>
            <pc:sldMk cId="3117010661" sldId="2527"/>
            <ac:cxnSpMk id="15" creationId="{921CE956-E2E3-6B41-BD5F-2D48DCA565A5}"/>
          </ac:cxnSpMkLst>
        </pc:cxnChg>
        <pc:cxnChg chg="add mod">
          <ac:chgData name="魏 星达" userId="ca17b13798aa44f7" providerId="LiveId" clId="{18992E47-3045-024F-81E5-3C2E65956294}" dt="2021-09-18T12:59:37.631" v="7354"/>
          <ac:cxnSpMkLst>
            <pc:docMk/>
            <pc:sldMk cId="3117010661" sldId="2527"/>
            <ac:cxnSpMk id="17" creationId="{D319D7AA-884E-8A46-BC13-76CF9A9F268C}"/>
          </ac:cxnSpMkLst>
        </pc:cxnChg>
        <pc:cxnChg chg="add mod">
          <ac:chgData name="魏 星达" userId="ca17b13798aa44f7" providerId="LiveId" clId="{18992E47-3045-024F-81E5-3C2E65956294}" dt="2021-09-18T12:59:37.631" v="7354"/>
          <ac:cxnSpMkLst>
            <pc:docMk/>
            <pc:sldMk cId="3117010661" sldId="2527"/>
            <ac:cxnSpMk id="75" creationId="{7E3EAE1C-C95E-E448-984F-7D44A9598FAE}"/>
          </ac:cxnSpMkLst>
        </pc:cxnChg>
        <pc:cxnChg chg="add mod">
          <ac:chgData name="魏 星达" userId="ca17b13798aa44f7" providerId="LiveId" clId="{18992E47-3045-024F-81E5-3C2E65956294}" dt="2021-09-18T12:59:37.631" v="7354"/>
          <ac:cxnSpMkLst>
            <pc:docMk/>
            <pc:sldMk cId="3117010661" sldId="2527"/>
            <ac:cxnSpMk id="76" creationId="{DF34A184-0FD9-F04A-AAB5-E476B3AEB89D}"/>
          </ac:cxnSpMkLst>
        </pc:cxnChg>
        <pc:cxnChg chg="add mod">
          <ac:chgData name="魏 星达" userId="ca17b13798aa44f7" providerId="LiveId" clId="{18992E47-3045-024F-81E5-3C2E65956294}" dt="2021-09-18T12:59:37.631" v="7354"/>
          <ac:cxnSpMkLst>
            <pc:docMk/>
            <pc:sldMk cId="3117010661" sldId="2527"/>
            <ac:cxnSpMk id="77" creationId="{1935DDE2-E0D8-E545-AECE-599D528E94C8}"/>
          </ac:cxnSpMkLst>
        </pc:cxnChg>
        <pc:cxnChg chg="add del mod">
          <ac:chgData name="魏 星达" userId="ca17b13798aa44f7" providerId="LiveId" clId="{18992E47-3045-024F-81E5-3C2E65956294}" dt="2021-09-18T12:59:42.963" v="7356" actId="478"/>
          <ac:cxnSpMkLst>
            <pc:docMk/>
            <pc:sldMk cId="3117010661" sldId="2527"/>
            <ac:cxnSpMk id="79" creationId="{AD9CA011-0A6E-DA40-8AD4-DB712FC7E18B}"/>
          </ac:cxnSpMkLst>
        </pc:cxnChg>
        <pc:cxnChg chg="add mod">
          <ac:chgData name="魏 星达" userId="ca17b13798aa44f7" providerId="LiveId" clId="{18992E47-3045-024F-81E5-3C2E65956294}" dt="2021-09-18T12:59:37.631" v="7354"/>
          <ac:cxnSpMkLst>
            <pc:docMk/>
            <pc:sldMk cId="3117010661" sldId="2527"/>
            <ac:cxnSpMk id="80" creationId="{25F376B1-5256-CA4F-B744-ED2DE424E7CC}"/>
          </ac:cxnSpMkLst>
        </pc:cxnChg>
        <pc:cxnChg chg="add mod">
          <ac:chgData name="魏 星达" userId="ca17b13798aa44f7" providerId="LiveId" clId="{18992E47-3045-024F-81E5-3C2E65956294}" dt="2021-09-18T12:59:37.631" v="7354"/>
          <ac:cxnSpMkLst>
            <pc:docMk/>
            <pc:sldMk cId="3117010661" sldId="2527"/>
            <ac:cxnSpMk id="81" creationId="{1D115320-1647-DF47-BF80-067AC33BEE8A}"/>
          </ac:cxnSpMkLst>
        </pc:cxnChg>
      </pc:sldChg>
      <pc:sldChg chg="addSp delSp modSp new mod">
        <pc:chgData name="魏 星达" userId="ca17b13798aa44f7" providerId="LiveId" clId="{18992E47-3045-024F-81E5-3C2E65956294}" dt="2021-09-18T13:00:36.329" v="7366"/>
        <pc:sldMkLst>
          <pc:docMk/>
          <pc:sldMk cId="3462801135" sldId="2528"/>
        </pc:sldMkLst>
        <pc:spChg chg="mod">
          <ac:chgData name="魏 星达" userId="ca17b13798aa44f7" providerId="LiveId" clId="{18992E47-3045-024F-81E5-3C2E65956294}" dt="2021-09-18T13:00:04.480" v="7361"/>
          <ac:spMkLst>
            <pc:docMk/>
            <pc:sldMk cId="3462801135" sldId="2528"/>
            <ac:spMk id="2" creationId="{02789999-8A7E-EA47-A9AA-E5A517CC0D65}"/>
          </ac:spMkLst>
        </pc:spChg>
        <pc:spChg chg="del">
          <ac:chgData name="魏 星达" userId="ca17b13798aa44f7" providerId="LiveId" clId="{18992E47-3045-024F-81E5-3C2E65956294}" dt="2021-09-18T13:00:28.972" v="7363" actId="478"/>
          <ac:spMkLst>
            <pc:docMk/>
            <pc:sldMk cId="3462801135" sldId="2528"/>
            <ac:spMk id="3" creationId="{D8AD6D28-BE3C-384C-8317-C69BA2047324}"/>
          </ac:spMkLst>
        </pc:spChg>
        <pc:spChg chg="add del mod">
          <ac:chgData name="魏 星达" userId="ca17b13798aa44f7" providerId="LiveId" clId="{18992E47-3045-024F-81E5-3C2E65956294}" dt="2021-09-18T13:00:35.902" v="7365" actId="478"/>
          <ac:spMkLst>
            <pc:docMk/>
            <pc:sldMk cId="3462801135" sldId="2528"/>
            <ac:spMk id="5" creationId="{9DFC65D3-180F-8F4A-AE91-CF1C7AB3C077}"/>
          </ac:spMkLst>
        </pc:spChg>
        <pc:spChg chg="add 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6" creationId="{1ABE6FC5-BA12-EF48-B736-610499333737}"/>
          </ac:spMkLst>
        </pc:spChg>
        <pc:spChg chg="add 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8" creationId="{76E17AF0-23FB-D249-8F2F-7932F9F6D4D4}"/>
          </ac:spMkLst>
        </pc:spChg>
        <pc:spChg chg="add 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10" creationId="{80D41319-2C96-D442-9FCA-5C80783ADAEF}"/>
          </ac:spMkLst>
        </pc:spChg>
        <pc:spChg chg="add 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11" creationId="{BBD4E0DC-A9FC-4C4C-98C6-72BB4DF86C1D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14" creationId="{0AD07D87-E78A-8E45-88EB-C4D295ED23C6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21" creationId="{4C1DE733-1619-1B48-8091-E5F726AFC61F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24" creationId="{87A3CD63-0CF9-BA45-81DF-8BC6DB3D5A88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25" creationId="{024E5D66-B767-6049-AE27-DD7D656D19BF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26" creationId="{518DB3CD-653F-0C40-8138-225E62B9162D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27" creationId="{5B9AB9F0-92AF-594E-A9B5-A9B40E0BEEE4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28" creationId="{EB2ECB7F-9454-7F48-94A3-457EC638E8E2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29" creationId="{83FDEB5A-E695-5D4C-A3A2-37F7DFA38797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30" creationId="{075F9F11-A507-AC4F-B9B8-4F27CBFD538A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31" creationId="{EB0A8A73-6A60-B744-9B3F-9372B5C8721D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32" creationId="{7BBCE520-0B6C-5348-99B5-E159D904F554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33" creationId="{3CD626EA-D259-A642-B920-6C5E1F15EF35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34" creationId="{53D78B5A-436C-1244-BE73-89F4CDA721D4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35" creationId="{A2A58DA8-4442-B54D-BA55-4F6D6D72493D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36" creationId="{36532E6F-22C4-344B-9287-CE94EAAB0F71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40" creationId="{38605519-33A7-EA4A-B109-3F424AD24C1A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41" creationId="{29B03920-2211-8644-BA66-57E76B01F246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43" creationId="{C80D8085-CBA9-9A4A-9C7C-3EDD78EC4D42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44" creationId="{6FC63993-4250-0C40-8DAC-1B8AA07B9AFE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45" creationId="{D171D889-35F8-6F47-8C04-90FAA1867F3F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46" creationId="{14B2EE7C-5AB3-704F-B11D-1E4E714322F2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47" creationId="{A90516CA-DB3B-A846-9450-6B564CEDEB8D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48" creationId="{ED663E40-9473-304D-82B1-DEB74DBF252B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49" creationId="{8035FD59-19E0-6443-9760-5E4BB948F8C5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50" creationId="{EC2E5F3D-BB8A-5849-AE84-C3F7BF0632FE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53" creationId="{10C5D012-2C5C-9A48-AD2A-761BB0DC55AC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54" creationId="{080E523E-9DA2-2444-9E50-63914EBBE35B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56" creationId="{ECA0CFA5-D143-AE41-8881-FA651FDB554E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57" creationId="{EBEA6930-7060-F440-9871-AD338BCE4F28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58" creationId="{10C63F93-DBA6-F746-834B-DC7C1A1F33FD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59" creationId="{309735A0-F0C3-694A-A3F1-058834BE0FF7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60" creationId="{AEA1838E-593D-A742-8839-275B1E9BD1B0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61" creationId="{3779DDA9-4F6B-AC4E-BBFC-7FA0BF7CECDF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64" creationId="{B20F8B6A-7584-EC4B-BCAC-C29E0EE7AAAE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65" creationId="{BCBC4D63-B084-274E-BBD0-03CE04778613}"/>
          </ac:spMkLst>
        </pc:spChg>
        <pc:spChg chg="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66" creationId="{0DE61334-E206-FC4A-A46D-797B7C42355B}"/>
          </ac:spMkLst>
        </pc:spChg>
        <pc:spChg chg="add 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70" creationId="{BBD9D2C5-0ABE-C949-8B50-2E0F1E30546B}"/>
          </ac:spMkLst>
        </pc:spChg>
        <pc:spChg chg="add 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74" creationId="{A0018F8B-3AD2-2B47-BB17-E5021F910162}"/>
          </ac:spMkLst>
        </pc:spChg>
        <pc:spChg chg="add mod">
          <ac:chgData name="魏 星达" userId="ca17b13798aa44f7" providerId="LiveId" clId="{18992E47-3045-024F-81E5-3C2E65956294}" dt="2021-09-18T13:00:27.191" v="7362"/>
          <ac:spMkLst>
            <pc:docMk/>
            <pc:sldMk cId="3462801135" sldId="2528"/>
            <ac:spMk id="75" creationId="{D78339B4-30D3-084B-897C-40C0B872296D}"/>
          </ac:spMkLst>
        </pc:spChg>
        <pc:spChg chg="add mod">
          <ac:chgData name="魏 星达" userId="ca17b13798aa44f7" providerId="LiveId" clId="{18992E47-3045-024F-81E5-3C2E65956294}" dt="2021-09-18T13:00:36.329" v="7366"/>
          <ac:spMkLst>
            <pc:docMk/>
            <pc:sldMk cId="3462801135" sldId="2528"/>
            <ac:spMk id="77" creationId="{833B1316-1CB6-9048-9DCD-618692466392}"/>
          </ac:spMkLst>
        </pc:spChg>
        <pc:grpChg chg="add 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12" creationId="{82B35E62-3147-3F48-AE8A-B624B2A6AF9D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13" creationId="{2D1A5D7A-92B2-2D4A-9ED7-B005D183F45A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15" creationId="{A77DA4B5-7557-6243-8CA4-2E00DAA10E20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16" creationId="{316D68F3-2631-4F4B-B429-EC74999BADC2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17" creationId="{8FDA5C55-CEC5-DB4A-B8C4-211481173234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18" creationId="{A30BD496-7168-0146-BE9A-64C24661199F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19" creationId="{B7C977E9-BA97-9844-9789-C58E64D9ABB0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20" creationId="{4A02DFB2-48E9-E04F-91D4-04D9B1A05514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22" creationId="{926EDF35-E39D-E344-B90A-EA27799C6727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23" creationId="{F74CC589-326C-E942-A3C6-3F050A4A5F6F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37" creationId="{96163B81-21DD-2B42-ACD3-4C8E44CA101C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38" creationId="{C0D96B34-D80E-B64A-9304-B03A2B0BF254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39" creationId="{605C994B-7748-184D-8FBB-C8578ECA653A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42" creationId="{EF11380D-5EC1-3C46-8398-4336DB3CBF17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51" creationId="{1366DC84-F11C-4546-BE9C-C15822C5E354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52" creationId="{622B4426-63FF-2B40-BA0B-3C7B7B1D4CDE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55" creationId="{B8B5659B-5F93-1743-8BB5-C0B651C8B848}"/>
          </ac:grpSpMkLst>
        </pc:grpChg>
        <pc:grpChg chg="add 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62" creationId="{14FDE4F0-E14B-DE44-8AC7-3580BDE865AF}"/>
          </ac:grpSpMkLst>
        </pc:grpChg>
        <pc:grpChg chg="mod">
          <ac:chgData name="魏 星达" userId="ca17b13798aa44f7" providerId="LiveId" clId="{18992E47-3045-024F-81E5-3C2E65956294}" dt="2021-09-18T13:00:27.191" v="7362"/>
          <ac:grpSpMkLst>
            <pc:docMk/>
            <pc:sldMk cId="3462801135" sldId="2528"/>
            <ac:grpSpMk id="63" creationId="{445EE6D7-3BAE-4447-A870-A7EBAA65D214}"/>
          </ac:grpSpMkLst>
        </pc:grpChg>
        <pc:picChg chg="add mod">
          <ac:chgData name="魏 星达" userId="ca17b13798aa44f7" providerId="LiveId" clId="{18992E47-3045-024F-81E5-3C2E65956294}" dt="2021-09-18T13:00:27.191" v="7362"/>
          <ac:picMkLst>
            <pc:docMk/>
            <pc:sldMk cId="3462801135" sldId="2528"/>
            <ac:picMk id="76" creationId="{4305F80E-BB06-A74D-ABA4-1BA738D743AE}"/>
          </ac:picMkLst>
        </pc:picChg>
        <pc:cxnChg chg="add mod">
          <ac:chgData name="魏 星达" userId="ca17b13798aa44f7" providerId="LiveId" clId="{18992E47-3045-024F-81E5-3C2E65956294}" dt="2021-09-18T13:00:27.191" v="7362"/>
          <ac:cxnSpMkLst>
            <pc:docMk/>
            <pc:sldMk cId="3462801135" sldId="2528"/>
            <ac:cxnSpMk id="7" creationId="{34870600-BA8D-D34B-A647-A2140312F0E8}"/>
          </ac:cxnSpMkLst>
        </pc:cxnChg>
        <pc:cxnChg chg="add mod">
          <ac:chgData name="魏 星达" userId="ca17b13798aa44f7" providerId="LiveId" clId="{18992E47-3045-024F-81E5-3C2E65956294}" dt="2021-09-18T13:00:27.191" v="7362"/>
          <ac:cxnSpMkLst>
            <pc:docMk/>
            <pc:sldMk cId="3462801135" sldId="2528"/>
            <ac:cxnSpMk id="9" creationId="{D9B523D4-DE5F-4644-B5F6-AB75B9D147CC}"/>
          </ac:cxnSpMkLst>
        </pc:cxnChg>
        <pc:cxnChg chg="add mod">
          <ac:chgData name="魏 星达" userId="ca17b13798aa44f7" providerId="LiveId" clId="{18992E47-3045-024F-81E5-3C2E65956294}" dt="2021-09-18T13:00:27.191" v="7362"/>
          <ac:cxnSpMkLst>
            <pc:docMk/>
            <pc:sldMk cId="3462801135" sldId="2528"/>
            <ac:cxnSpMk id="67" creationId="{0FD25897-F45B-E045-9DE4-CA6F31E15AB7}"/>
          </ac:cxnSpMkLst>
        </pc:cxnChg>
        <pc:cxnChg chg="add mod">
          <ac:chgData name="魏 星达" userId="ca17b13798aa44f7" providerId="LiveId" clId="{18992E47-3045-024F-81E5-3C2E65956294}" dt="2021-09-18T13:00:27.191" v="7362"/>
          <ac:cxnSpMkLst>
            <pc:docMk/>
            <pc:sldMk cId="3462801135" sldId="2528"/>
            <ac:cxnSpMk id="68" creationId="{FEDE94F6-3790-4445-88F9-3320A54FFB7D}"/>
          </ac:cxnSpMkLst>
        </pc:cxnChg>
        <pc:cxnChg chg="add mod">
          <ac:chgData name="魏 星达" userId="ca17b13798aa44f7" providerId="LiveId" clId="{18992E47-3045-024F-81E5-3C2E65956294}" dt="2021-09-18T13:00:27.191" v="7362"/>
          <ac:cxnSpMkLst>
            <pc:docMk/>
            <pc:sldMk cId="3462801135" sldId="2528"/>
            <ac:cxnSpMk id="69" creationId="{73A3C52A-99EA-5C43-965B-A9A6388892F4}"/>
          </ac:cxnSpMkLst>
        </pc:cxnChg>
        <pc:cxnChg chg="add del mod">
          <ac:chgData name="魏 星达" userId="ca17b13798aa44f7" providerId="LiveId" clId="{18992E47-3045-024F-81E5-3C2E65956294}" dt="2021-09-18T13:00:31.169" v="7364" actId="478"/>
          <ac:cxnSpMkLst>
            <pc:docMk/>
            <pc:sldMk cId="3462801135" sldId="2528"/>
            <ac:cxnSpMk id="71" creationId="{CDF2A3DA-D53F-E841-8E84-A3529529D606}"/>
          </ac:cxnSpMkLst>
        </pc:cxnChg>
        <pc:cxnChg chg="add mod">
          <ac:chgData name="魏 星达" userId="ca17b13798aa44f7" providerId="LiveId" clId="{18992E47-3045-024F-81E5-3C2E65956294}" dt="2021-09-18T13:00:27.191" v="7362"/>
          <ac:cxnSpMkLst>
            <pc:docMk/>
            <pc:sldMk cId="3462801135" sldId="2528"/>
            <ac:cxnSpMk id="72" creationId="{3D4470ED-0007-B34A-BD52-A43B648972FE}"/>
          </ac:cxnSpMkLst>
        </pc:cxnChg>
        <pc:cxnChg chg="add mod">
          <ac:chgData name="魏 星达" userId="ca17b13798aa44f7" providerId="LiveId" clId="{18992E47-3045-024F-81E5-3C2E65956294}" dt="2021-09-18T13:00:27.191" v="7362"/>
          <ac:cxnSpMkLst>
            <pc:docMk/>
            <pc:sldMk cId="3462801135" sldId="2528"/>
            <ac:cxnSpMk id="73" creationId="{AB575B90-CCD1-074A-984F-F71E4552B693}"/>
          </ac:cxnSpMkLst>
        </pc:cxnChg>
      </pc:sldChg>
      <pc:sldChg chg="addSp delSp modSp new mod">
        <pc:chgData name="魏 星达" userId="ca17b13798aa44f7" providerId="LiveId" clId="{18992E47-3045-024F-81E5-3C2E65956294}" dt="2021-09-18T13:02:14.926" v="7374"/>
        <pc:sldMkLst>
          <pc:docMk/>
          <pc:sldMk cId="33907215" sldId="2529"/>
        </pc:sldMkLst>
        <pc:spChg chg="mod">
          <ac:chgData name="魏 星达" userId="ca17b13798aa44f7" providerId="LiveId" clId="{18992E47-3045-024F-81E5-3C2E65956294}" dt="2021-09-18T13:01:56.549" v="7369"/>
          <ac:spMkLst>
            <pc:docMk/>
            <pc:sldMk cId="33907215" sldId="2529"/>
            <ac:spMk id="2" creationId="{C6BE4CC9-6B7B-EB4C-9180-506CD7FEAF42}"/>
          </ac:spMkLst>
        </pc:spChg>
        <pc:spChg chg="del">
          <ac:chgData name="魏 星达" userId="ca17b13798aa44f7" providerId="LiveId" clId="{18992E47-3045-024F-81E5-3C2E65956294}" dt="2021-09-18T13:01:58.440" v="7370" actId="478"/>
          <ac:spMkLst>
            <pc:docMk/>
            <pc:sldMk cId="33907215" sldId="2529"/>
            <ac:spMk id="3" creationId="{6513A04F-EC94-A946-B2A4-606B9A206066}"/>
          </ac:spMkLst>
        </pc:spChg>
        <pc:spChg chg="add del mod">
          <ac:chgData name="魏 星达" userId="ca17b13798aa44f7" providerId="LiveId" clId="{18992E47-3045-024F-81E5-3C2E65956294}" dt="2021-09-18T13:02:14.506" v="7373" actId="478"/>
          <ac:spMkLst>
            <pc:docMk/>
            <pc:sldMk cId="33907215" sldId="2529"/>
            <ac:spMk id="5" creationId="{6A779BA0-A53F-0D41-BF38-33DA0EF63765}"/>
          </ac:spMkLst>
        </pc:spChg>
        <pc:spChg chg="add 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6" creationId="{5435A52F-9E3B-AE46-9720-6EE13A69C2E0}"/>
          </ac:spMkLst>
        </pc:spChg>
        <pc:spChg chg="add 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8" creationId="{360DC1E6-9CF3-E944-85C0-982ADBA85849}"/>
          </ac:spMkLst>
        </pc:spChg>
        <pc:spChg chg="add 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10" creationId="{BFD579BB-0DAB-7C48-BEE9-A300D83ABCF9}"/>
          </ac:spMkLst>
        </pc:spChg>
        <pc:spChg chg="add 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11" creationId="{84A20A83-A0F9-5548-9270-768A019DF992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14" creationId="{A821A2D3-11EF-604E-919B-1EC07D935212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21" creationId="{CDCFD3AB-90BE-1F43-9FAE-9FF93685AF58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24" creationId="{8867B931-F448-4540-BBBE-BACA2F086C05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25" creationId="{30EF2615-4507-EB47-A60D-355B6713DE88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26" creationId="{12107008-369F-1643-A6E3-A942EFCFD51A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27" creationId="{F640C302-7184-1E40-8C39-D01FDAF58E92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28" creationId="{2E2101A3-5E04-F644-9970-56529E7C9C0E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29" creationId="{AB8A870B-3837-F543-BAF0-74505525EEED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30" creationId="{F3A8C603-9B6D-F34D-8952-143DBBD0960D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31" creationId="{7FC36F3F-80B8-044D-A481-A6DCF5BB6B57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32" creationId="{D0B6DBCD-7C0F-764C-AB81-E8DEEF935BBC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33" creationId="{A327D368-145D-A043-9C47-F509C45379AE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34" creationId="{5357270C-0F2A-144D-8D5A-D492300B4A09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35" creationId="{402D1F4E-BDD7-D346-83A1-CB9193650EC0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36" creationId="{0CC04CF3-8885-7641-BC29-ED7D2AA5FF1C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40" creationId="{5FD9436D-A511-5D4A-A63A-B9EE9B26B92D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41" creationId="{D233847D-4EC6-6845-9273-1A03B7A0094D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43" creationId="{FE62FAC4-AEB1-5E42-B7A3-C0F6F9E3EABA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44" creationId="{D7779B11-96E5-484E-A084-D4848736536D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45" creationId="{23810D73-D1FF-064E-A8B1-5AF3DF272C3E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46" creationId="{3F902C5B-7896-E44D-97B4-F7C4D491591C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47" creationId="{E429F20B-7CE2-C140-B656-0F4E4A115264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48" creationId="{A50BFBE7-F1AC-9843-BA88-41D5B6587B0C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49" creationId="{4A5C74C5-9FCC-DE44-8916-AB4B8F70E060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50" creationId="{C5E89515-9496-8346-B052-338B120992E3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53" creationId="{65C2AEF5-12C1-204C-8FB7-1A4C71E6E2BE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54" creationId="{63CAA5BE-BAF6-6544-9DB6-B136E7346421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56" creationId="{4129C43A-A688-DB40-8AA8-9A3628BB0D12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57" creationId="{429FCECB-46DF-7D49-BB60-B03614CDA22F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58" creationId="{6E3C2148-B7A5-7D44-80D3-C8143C71C5D5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59" creationId="{DABAF763-B33D-6C45-88C7-C5514DB7BF95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60" creationId="{B9B619C6-10B0-7B40-AE83-C30733DCEC78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61" creationId="{1DFB67F4-8954-824B-80C0-7D220BEB8781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64" creationId="{147379F2-3508-CE44-ACA7-41E6C11818A3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65" creationId="{4E52A046-123C-3C4E-B834-94DE0F20A996}"/>
          </ac:spMkLst>
        </pc:spChg>
        <pc:spChg chg="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66" creationId="{D4056C22-6E8C-514D-A493-2E417398A7C0}"/>
          </ac:spMkLst>
        </pc:spChg>
        <pc:spChg chg="add 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70" creationId="{F2895C66-CF5F-8040-9906-B9A8400C2B9F}"/>
          </ac:spMkLst>
        </pc:spChg>
        <pc:spChg chg="add 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74" creationId="{EEBFE9D4-A519-1844-A689-CF619CAE4C41}"/>
          </ac:spMkLst>
        </pc:spChg>
        <pc:spChg chg="add 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75" creationId="{F0B6AA4E-61D0-4B48-A07D-425497C87D07}"/>
          </ac:spMkLst>
        </pc:spChg>
        <pc:spChg chg="add mod">
          <ac:chgData name="魏 星达" userId="ca17b13798aa44f7" providerId="LiveId" clId="{18992E47-3045-024F-81E5-3C2E65956294}" dt="2021-09-18T13:02:05.032" v="7371"/>
          <ac:spMkLst>
            <pc:docMk/>
            <pc:sldMk cId="33907215" sldId="2529"/>
            <ac:spMk id="76" creationId="{5811961F-938B-EB40-8B15-680CFD2C25CF}"/>
          </ac:spMkLst>
        </pc:spChg>
        <pc:spChg chg="add mod">
          <ac:chgData name="魏 星达" userId="ca17b13798aa44f7" providerId="LiveId" clId="{18992E47-3045-024F-81E5-3C2E65956294}" dt="2021-09-18T13:02:14.926" v="7374"/>
          <ac:spMkLst>
            <pc:docMk/>
            <pc:sldMk cId="33907215" sldId="2529"/>
            <ac:spMk id="78" creationId="{B9846A89-0281-7F4E-86C7-30886DD37D43}"/>
          </ac:spMkLst>
        </pc:spChg>
        <pc:grpChg chg="add 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12" creationId="{BF17F321-CBE6-D247-B3A2-8B3B4262A235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13" creationId="{2458C8BF-6BF2-EB42-9B6C-3B144FAC1555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15" creationId="{D5C3B6A1-A4C0-A543-8CC3-0CC00E09A090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16" creationId="{B0A7D9CB-C97D-1648-866F-5C69F9E9739C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17" creationId="{01735C52-45D5-D84C-A7C5-CB2447110BA6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18" creationId="{897A8E4C-2DB1-EC4D-89C7-1B6CFDF1E86F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19" creationId="{6B60C3B9-8AD1-A241-A19E-13CC541167E1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20" creationId="{EA986866-C71E-7145-9060-ABB879438FCF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22" creationId="{429659D4-E142-5348-8EE9-7899EC2061C1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23" creationId="{D0E60DD5-644E-3C4B-9FC8-87A4CB50D19E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37" creationId="{EF5C9768-4C48-2540-A2B3-EA1364A5E6FD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38" creationId="{58842E2D-4813-D94F-9C0B-7A9E8BC7A74D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39" creationId="{F114B9F3-24F2-7745-9360-DDE219BCD319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42" creationId="{4A80666B-9E63-C24F-9B77-0538ECA4C90B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51" creationId="{8D2A2122-2E6A-0849-A4D0-B2959F2355C5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52" creationId="{0F958FFA-CDA6-9541-A20D-DFCCD1EB310A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55" creationId="{1175D696-5885-0541-B558-0E3D99AEDAA3}"/>
          </ac:grpSpMkLst>
        </pc:grpChg>
        <pc:grpChg chg="add 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62" creationId="{DD332AA7-78A6-D041-AB41-E6D6DCC8C5A0}"/>
          </ac:grpSpMkLst>
        </pc:grpChg>
        <pc:grpChg chg="mod">
          <ac:chgData name="魏 星达" userId="ca17b13798aa44f7" providerId="LiveId" clId="{18992E47-3045-024F-81E5-3C2E65956294}" dt="2021-09-18T13:02:05.032" v="7371"/>
          <ac:grpSpMkLst>
            <pc:docMk/>
            <pc:sldMk cId="33907215" sldId="2529"/>
            <ac:grpSpMk id="63" creationId="{768460EA-0E8D-8D45-B4AA-723AD5F2712A}"/>
          </ac:grpSpMkLst>
        </pc:grpChg>
        <pc:picChg chg="add mod">
          <ac:chgData name="魏 星达" userId="ca17b13798aa44f7" providerId="LiveId" clId="{18992E47-3045-024F-81E5-3C2E65956294}" dt="2021-09-18T13:02:05.032" v="7371"/>
          <ac:picMkLst>
            <pc:docMk/>
            <pc:sldMk cId="33907215" sldId="2529"/>
            <ac:picMk id="77" creationId="{9777B43F-3E69-6341-A863-5FCA4F7A7B04}"/>
          </ac:picMkLst>
        </pc:picChg>
        <pc:cxnChg chg="add mod">
          <ac:chgData name="魏 星达" userId="ca17b13798aa44f7" providerId="LiveId" clId="{18992E47-3045-024F-81E5-3C2E65956294}" dt="2021-09-18T13:02:05.032" v="7371"/>
          <ac:cxnSpMkLst>
            <pc:docMk/>
            <pc:sldMk cId="33907215" sldId="2529"/>
            <ac:cxnSpMk id="7" creationId="{78B6B2C4-A8AC-3E41-95D7-ED9289E77C3C}"/>
          </ac:cxnSpMkLst>
        </pc:cxnChg>
        <pc:cxnChg chg="add mod">
          <ac:chgData name="魏 星达" userId="ca17b13798aa44f7" providerId="LiveId" clId="{18992E47-3045-024F-81E5-3C2E65956294}" dt="2021-09-18T13:02:05.032" v="7371"/>
          <ac:cxnSpMkLst>
            <pc:docMk/>
            <pc:sldMk cId="33907215" sldId="2529"/>
            <ac:cxnSpMk id="9" creationId="{05B9FF79-246F-F247-B530-0710F96DF94E}"/>
          </ac:cxnSpMkLst>
        </pc:cxnChg>
        <pc:cxnChg chg="add mod">
          <ac:chgData name="魏 星达" userId="ca17b13798aa44f7" providerId="LiveId" clId="{18992E47-3045-024F-81E5-3C2E65956294}" dt="2021-09-18T13:02:05.032" v="7371"/>
          <ac:cxnSpMkLst>
            <pc:docMk/>
            <pc:sldMk cId="33907215" sldId="2529"/>
            <ac:cxnSpMk id="67" creationId="{BC25702F-1D3B-6441-A625-78815B190088}"/>
          </ac:cxnSpMkLst>
        </pc:cxnChg>
        <pc:cxnChg chg="add mod">
          <ac:chgData name="魏 星达" userId="ca17b13798aa44f7" providerId="LiveId" clId="{18992E47-3045-024F-81E5-3C2E65956294}" dt="2021-09-18T13:02:05.032" v="7371"/>
          <ac:cxnSpMkLst>
            <pc:docMk/>
            <pc:sldMk cId="33907215" sldId="2529"/>
            <ac:cxnSpMk id="68" creationId="{B96FC17D-4AFE-F840-ACD0-5357462A0D8F}"/>
          </ac:cxnSpMkLst>
        </pc:cxnChg>
        <pc:cxnChg chg="add mod">
          <ac:chgData name="魏 星达" userId="ca17b13798aa44f7" providerId="LiveId" clId="{18992E47-3045-024F-81E5-3C2E65956294}" dt="2021-09-18T13:02:05.032" v="7371"/>
          <ac:cxnSpMkLst>
            <pc:docMk/>
            <pc:sldMk cId="33907215" sldId="2529"/>
            <ac:cxnSpMk id="69" creationId="{07D0E802-074C-C747-A775-84217011C89B}"/>
          </ac:cxnSpMkLst>
        </pc:cxnChg>
        <pc:cxnChg chg="add del mod">
          <ac:chgData name="魏 星达" userId="ca17b13798aa44f7" providerId="LiveId" clId="{18992E47-3045-024F-81E5-3C2E65956294}" dt="2021-09-18T13:02:07.133" v="7372" actId="478"/>
          <ac:cxnSpMkLst>
            <pc:docMk/>
            <pc:sldMk cId="33907215" sldId="2529"/>
            <ac:cxnSpMk id="71" creationId="{D08BA4A1-5067-444B-A933-20F9E44A618B}"/>
          </ac:cxnSpMkLst>
        </pc:cxnChg>
        <pc:cxnChg chg="add mod">
          <ac:chgData name="魏 星达" userId="ca17b13798aa44f7" providerId="LiveId" clId="{18992E47-3045-024F-81E5-3C2E65956294}" dt="2021-09-18T13:02:05.032" v="7371"/>
          <ac:cxnSpMkLst>
            <pc:docMk/>
            <pc:sldMk cId="33907215" sldId="2529"/>
            <ac:cxnSpMk id="72" creationId="{AE8C19D5-6B61-3146-AD00-C84FB4929299}"/>
          </ac:cxnSpMkLst>
        </pc:cxnChg>
        <pc:cxnChg chg="add mod">
          <ac:chgData name="魏 星达" userId="ca17b13798aa44f7" providerId="LiveId" clId="{18992E47-3045-024F-81E5-3C2E65956294}" dt="2021-09-18T13:02:05.032" v="7371"/>
          <ac:cxnSpMkLst>
            <pc:docMk/>
            <pc:sldMk cId="33907215" sldId="2529"/>
            <ac:cxnSpMk id="73" creationId="{D4CB8024-23A1-7046-A9BF-2C64B81CC978}"/>
          </ac:cxnSpMkLst>
        </pc:cxnChg>
      </pc:sldChg>
      <pc:sldChg chg="addSp delSp modSp new mod">
        <pc:chgData name="魏 星达" userId="ca17b13798aa44f7" providerId="LiveId" clId="{18992E47-3045-024F-81E5-3C2E65956294}" dt="2021-09-18T13:02:56.755" v="7382" actId="478"/>
        <pc:sldMkLst>
          <pc:docMk/>
          <pc:sldMk cId="2240039457" sldId="2530"/>
        </pc:sldMkLst>
        <pc:spChg chg="mod">
          <ac:chgData name="魏 星达" userId="ca17b13798aa44f7" providerId="LiveId" clId="{18992E47-3045-024F-81E5-3C2E65956294}" dt="2021-09-18T13:02:40.165" v="7377"/>
          <ac:spMkLst>
            <pc:docMk/>
            <pc:sldMk cId="2240039457" sldId="2530"/>
            <ac:spMk id="2" creationId="{27A786A5-3AC3-9A42-A938-B643B891B4B4}"/>
          </ac:spMkLst>
        </pc:spChg>
        <pc:spChg chg="del">
          <ac:chgData name="魏 星达" userId="ca17b13798aa44f7" providerId="LiveId" clId="{18992E47-3045-024F-81E5-3C2E65956294}" dt="2021-09-18T13:02:43.138" v="7378" actId="478"/>
          <ac:spMkLst>
            <pc:docMk/>
            <pc:sldMk cId="2240039457" sldId="2530"/>
            <ac:spMk id="3" creationId="{9AAE00F9-115B-914A-8558-CC65F4B4F400}"/>
          </ac:spMkLst>
        </pc:spChg>
        <pc:spChg chg="add del mod">
          <ac:chgData name="魏 星达" userId="ca17b13798aa44f7" providerId="LiveId" clId="{18992E47-3045-024F-81E5-3C2E65956294}" dt="2021-09-18T13:02:54.605" v="7380" actId="478"/>
          <ac:spMkLst>
            <pc:docMk/>
            <pc:sldMk cId="2240039457" sldId="2530"/>
            <ac:spMk id="5" creationId="{EB398BD9-00F6-F241-9A46-38C011C78FA3}"/>
          </ac:spMkLst>
        </pc:spChg>
        <pc:spChg chg="add 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6" creationId="{91E63793-9340-094C-9F8B-74A658298F00}"/>
          </ac:spMkLst>
        </pc:spChg>
        <pc:spChg chg="add 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8" creationId="{1FDEE712-A124-9043-935C-857F6549DB9E}"/>
          </ac:spMkLst>
        </pc:spChg>
        <pc:spChg chg="add 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10" creationId="{BF019F97-058A-E949-86BF-741EA56292AB}"/>
          </ac:spMkLst>
        </pc:spChg>
        <pc:spChg chg="add 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11" creationId="{B7B5E975-671E-9A4D-969C-A70DA3E23C6E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14" creationId="{58BA2EC7-8288-FF42-A354-1F4639E4B360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21" creationId="{C62117BF-2E7B-B24C-82D6-8DE97CBF9662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24" creationId="{D8914475-4B8A-7749-B011-A7C5AAE7810F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25" creationId="{D796FBCB-F7AD-2B41-A03E-D086583EA429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26" creationId="{8873057A-AAB5-BF41-919F-1FFA54969E99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27" creationId="{E92C231B-0083-B643-A2C5-72AF9CF0A572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28" creationId="{25E3CDF7-8BF4-5640-AEE7-DACB26CFF47A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29" creationId="{ACB5959C-3620-D049-910C-FAE6971E222C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30" creationId="{60714F09-F1D8-5C44-B1EB-E28AECC9B141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31" creationId="{5F345F2E-0337-9540-81F0-155C1E962043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32" creationId="{B8C828EE-34DA-4440-B403-29557E3DB303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33" creationId="{AC9F0ED6-6378-D749-900D-9AF68A947BCB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34" creationId="{D65BA34C-22A2-D446-993B-A3D2AD11745D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35" creationId="{892E7FE9-3A73-AB44-9DC3-13C90E515C12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36" creationId="{282AA953-CFED-5445-8506-25251210A9AF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40" creationId="{F0D4ECAE-A043-FA4D-85B2-6990BC29F673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41" creationId="{F1ECFA88-D175-BE4F-AEF6-2936F7624E45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43" creationId="{9CCCB729-D392-4343-8F47-F79969F10F38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44" creationId="{0E37687B-A9AA-B94D-8B3F-0C3038A908C9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45" creationId="{BA8080B2-882B-6A43-930E-AD915BE87ED3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46" creationId="{099B4128-54A3-F241-9FF4-F7B450249406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47" creationId="{857268BA-793F-9644-9B0D-6FE89B1E29AE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48" creationId="{E1CD8514-A87B-D741-851C-D9A84703898A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49" creationId="{7C052AEB-A42B-944E-844D-48EBA0EDC281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50" creationId="{74AA40F4-6206-2843-99A3-982F7A615360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53" creationId="{F6104DDC-3715-0744-B95B-77E83D844887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54" creationId="{CD6299C0-41B3-0E4A-967B-2264F1DC44E3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56" creationId="{39FAC271-8BF7-034E-95B9-E8892B287EA0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57" creationId="{53CC7088-54E4-DF4A-BB3C-857AF1CECC0B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58" creationId="{93111DC6-85CB-2D48-9A0D-319054047163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59" creationId="{98851CF5-5E96-434C-8254-15B63793E365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60" creationId="{B86E5B23-7942-EB43-90E2-C51129BC7A02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61" creationId="{B6050C4A-5FEE-3B4C-97AD-AC7ED0359CF6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64" creationId="{3A735272-D0C2-924F-AC8E-EC54E02267D9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65" creationId="{F9D52BCE-CA4E-6146-8C4D-DF6CAED8B90F}"/>
          </ac:spMkLst>
        </pc:spChg>
        <pc:spChg chg="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66" creationId="{4B290B4A-F0AC-D447-9FD9-3B8524878548}"/>
          </ac:spMkLst>
        </pc:spChg>
        <pc:spChg chg="add 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70" creationId="{0C53FD29-7D1B-8242-B75A-B2CFB9F182C5}"/>
          </ac:spMkLst>
        </pc:spChg>
        <pc:spChg chg="add 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74" creationId="{37C41F6A-233D-DE45-B941-E5C78554E375}"/>
          </ac:spMkLst>
        </pc:spChg>
        <pc:spChg chg="add 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75" creationId="{78A09554-A875-FA43-8948-8C94D5457204}"/>
          </ac:spMkLst>
        </pc:spChg>
        <pc:spChg chg="add mod">
          <ac:chgData name="魏 星达" userId="ca17b13798aa44f7" providerId="LiveId" clId="{18992E47-3045-024F-81E5-3C2E65956294}" dt="2021-09-18T13:02:49.091" v="7379"/>
          <ac:spMkLst>
            <pc:docMk/>
            <pc:sldMk cId="2240039457" sldId="2530"/>
            <ac:spMk id="77" creationId="{929C9CF6-50A3-B941-8BB4-50A1B2D970FA}"/>
          </ac:spMkLst>
        </pc:spChg>
        <pc:spChg chg="add mod">
          <ac:chgData name="魏 星达" userId="ca17b13798aa44f7" providerId="LiveId" clId="{18992E47-3045-024F-81E5-3C2E65956294}" dt="2021-09-18T13:02:55.063" v="7381"/>
          <ac:spMkLst>
            <pc:docMk/>
            <pc:sldMk cId="2240039457" sldId="2530"/>
            <ac:spMk id="78" creationId="{687E03B4-A04B-6549-87E8-07C56ADCD597}"/>
          </ac:spMkLst>
        </pc:spChg>
        <pc:grpChg chg="add 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12" creationId="{1A4B67EE-7DEC-834B-B849-35A965181617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13" creationId="{31449F0D-F395-2B40-9D06-554D682A2A08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15" creationId="{11833788-0862-3340-97BD-761C8BB17C9F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16" creationId="{CF27F391-F43B-AB46-AFB7-05DF782B5DF0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17" creationId="{2A0E652A-BA62-154F-AAB8-F71E5E2467AB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18" creationId="{F7DAE409-BA9B-1744-B046-B68276904E93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19" creationId="{445AFAE9-5ABF-8B41-A955-89DC1F75F438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20" creationId="{49E9AB14-22C3-A746-B8EA-1733FABD1B03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22" creationId="{1C5F4635-369C-0945-B110-6CE6FFCED848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23" creationId="{B3130107-5475-7F47-9ABA-16AC74B4B6E8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37" creationId="{61C600FF-5B35-E741-B3FF-AAC5C66C9F32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38" creationId="{366E27CC-B66B-AA48-BC26-AE8483611DF3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39" creationId="{934BF756-7F99-DF4C-9651-347211FD23A2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42" creationId="{7164BF0F-E62D-A543-B239-BDDC01EA73E1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51" creationId="{3C5ACA23-CC10-7340-B8A9-B8120D930E41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52" creationId="{4FB96D8E-510D-D148-886A-FDD65B6CA906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55" creationId="{B82228AC-FFD6-FF46-B621-3CA727853075}"/>
          </ac:grpSpMkLst>
        </pc:grpChg>
        <pc:grpChg chg="add 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62" creationId="{2790D239-1570-9F4C-BF87-3143E660E07B}"/>
          </ac:grpSpMkLst>
        </pc:grpChg>
        <pc:grpChg chg="mod">
          <ac:chgData name="魏 星达" userId="ca17b13798aa44f7" providerId="LiveId" clId="{18992E47-3045-024F-81E5-3C2E65956294}" dt="2021-09-18T13:02:49.091" v="7379"/>
          <ac:grpSpMkLst>
            <pc:docMk/>
            <pc:sldMk cId="2240039457" sldId="2530"/>
            <ac:grpSpMk id="63" creationId="{9779E17B-6454-0D4B-876F-E854E8F70CA1}"/>
          </ac:grpSpMkLst>
        </pc:grpChg>
        <pc:picChg chg="add mod">
          <ac:chgData name="魏 星达" userId="ca17b13798aa44f7" providerId="LiveId" clId="{18992E47-3045-024F-81E5-3C2E65956294}" dt="2021-09-18T13:02:49.091" v="7379"/>
          <ac:picMkLst>
            <pc:docMk/>
            <pc:sldMk cId="2240039457" sldId="2530"/>
            <ac:picMk id="76" creationId="{6F4CD4EB-22CD-5345-AB5B-BCF80C47F63C}"/>
          </ac:picMkLst>
        </pc:picChg>
        <pc:cxnChg chg="add mod">
          <ac:chgData name="魏 星达" userId="ca17b13798aa44f7" providerId="LiveId" clId="{18992E47-3045-024F-81E5-3C2E65956294}" dt="2021-09-18T13:02:49.091" v="7379"/>
          <ac:cxnSpMkLst>
            <pc:docMk/>
            <pc:sldMk cId="2240039457" sldId="2530"/>
            <ac:cxnSpMk id="7" creationId="{243415CA-8BCE-B24F-88F0-958144232DD1}"/>
          </ac:cxnSpMkLst>
        </pc:cxnChg>
        <pc:cxnChg chg="add mod">
          <ac:chgData name="魏 星达" userId="ca17b13798aa44f7" providerId="LiveId" clId="{18992E47-3045-024F-81E5-3C2E65956294}" dt="2021-09-18T13:02:49.091" v="7379"/>
          <ac:cxnSpMkLst>
            <pc:docMk/>
            <pc:sldMk cId="2240039457" sldId="2530"/>
            <ac:cxnSpMk id="9" creationId="{B6E7FEF6-C896-2D43-9C1C-84DCA894629C}"/>
          </ac:cxnSpMkLst>
        </pc:cxnChg>
        <pc:cxnChg chg="add mod">
          <ac:chgData name="魏 星达" userId="ca17b13798aa44f7" providerId="LiveId" clId="{18992E47-3045-024F-81E5-3C2E65956294}" dt="2021-09-18T13:02:49.091" v="7379"/>
          <ac:cxnSpMkLst>
            <pc:docMk/>
            <pc:sldMk cId="2240039457" sldId="2530"/>
            <ac:cxnSpMk id="67" creationId="{499583E3-016F-764A-A2BC-04EA9657223D}"/>
          </ac:cxnSpMkLst>
        </pc:cxnChg>
        <pc:cxnChg chg="add mod">
          <ac:chgData name="魏 星达" userId="ca17b13798aa44f7" providerId="LiveId" clId="{18992E47-3045-024F-81E5-3C2E65956294}" dt="2021-09-18T13:02:49.091" v="7379"/>
          <ac:cxnSpMkLst>
            <pc:docMk/>
            <pc:sldMk cId="2240039457" sldId="2530"/>
            <ac:cxnSpMk id="68" creationId="{83011E88-DD87-C540-93C4-3A1AD91DA6CF}"/>
          </ac:cxnSpMkLst>
        </pc:cxnChg>
        <pc:cxnChg chg="add mod">
          <ac:chgData name="魏 星达" userId="ca17b13798aa44f7" providerId="LiveId" clId="{18992E47-3045-024F-81E5-3C2E65956294}" dt="2021-09-18T13:02:49.091" v="7379"/>
          <ac:cxnSpMkLst>
            <pc:docMk/>
            <pc:sldMk cId="2240039457" sldId="2530"/>
            <ac:cxnSpMk id="69" creationId="{B5B121DB-A8F0-4C48-9A02-F690F9638B3D}"/>
          </ac:cxnSpMkLst>
        </pc:cxnChg>
        <pc:cxnChg chg="add del mod">
          <ac:chgData name="魏 星达" userId="ca17b13798aa44f7" providerId="LiveId" clId="{18992E47-3045-024F-81E5-3C2E65956294}" dt="2021-09-18T13:02:56.755" v="7382" actId="478"/>
          <ac:cxnSpMkLst>
            <pc:docMk/>
            <pc:sldMk cId="2240039457" sldId="2530"/>
            <ac:cxnSpMk id="71" creationId="{7EF18481-8665-7F48-8655-E1C929434265}"/>
          </ac:cxnSpMkLst>
        </pc:cxnChg>
        <pc:cxnChg chg="add mod">
          <ac:chgData name="魏 星达" userId="ca17b13798aa44f7" providerId="LiveId" clId="{18992E47-3045-024F-81E5-3C2E65956294}" dt="2021-09-18T13:02:49.091" v="7379"/>
          <ac:cxnSpMkLst>
            <pc:docMk/>
            <pc:sldMk cId="2240039457" sldId="2530"/>
            <ac:cxnSpMk id="72" creationId="{36D4C268-37BB-464B-801B-BA6AEB3E7C29}"/>
          </ac:cxnSpMkLst>
        </pc:cxnChg>
        <pc:cxnChg chg="add mod">
          <ac:chgData name="魏 星达" userId="ca17b13798aa44f7" providerId="LiveId" clId="{18992E47-3045-024F-81E5-3C2E65956294}" dt="2021-09-18T13:02:49.091" v="7379"/>
          <ac:cxnSpMkLst>
            <pc:docMk/>
            <pc:sldMk cId="2240039457" sldId="2530"/>
            <ac:cxnSpMk id="73" creationId="{7E7EA21C-2647-BB48-9E5A-1E283C64488A}"/>
          </ac:cxnSpMkLst>
        </pc:cxnChg>
      </pc:sldChg>
      <pc:sldChg chg="addSp delSp modSp new mod">
        <pc:chgData name="魏 星达" userId="ca17b13798aa44f7" providerId="LiveId" clId="{18992E47-3045-024F-81E5-3C2E65956294}" dt="2021-09-18T13:05:11.625" v="7457" actId="1076"/>
        <pc:sldMkLst>
          <pc:docMk/>
          <pc:sldMk cId="3174282474" sldId="2531"/>
        </pc:sldMkLst>
        <pc:spChg chg="mod">
          <ac:chgData name="魏 星达" userId="ca17b13798aa44f7" providerId="LiveId" clId="{18992E47-3045-024F-81E5-3C2E65956294}" dt="2021-09-18T13:03:11.477" v="7385"/>
          <ac:spMkLst>
            <pc:docMk/>
            <pc:sldMk cId="3174282474" sldId="2531"/>
            <ac:spMk id="2" creationId="{38D3BFC8-D9DF-E344-ACB9-6A68647E3D5D}"/>
          </ac:spMkLst>
        </pc:spChg>
        <pc:spChg chg="del">
          <ac:chgData name="魏 星达" userId="ca17b13798aa44f7" providerId="LiveId" clId="{18992E47-3045-024F-81E5-3C2E65956294}" dt="2021-09-18T13:03:25.299" v="7388" actId="478"/>
          <ac:spMkLst>
            <pc:docMk/>
            <pc:sldMk cId="3174282474" sldId="2531"/>
            <ac:spMk id="3" creationId="{B75893FD-B129-504F-BFA6-50EAED6E349E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5" creationId="{4CAB7E8F-D57B-3149-BF45-F18C50E18313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6" creationId="{7C533AFF-CAC3-8442-82E4-08965AC3AD39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8" creationId="{C172B7DE-48D4-3047-9CDC-D05C0D117D73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10" creationId="{51AFCE1A-F283-784A-B193-24EDB42FFFAE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11" creationId="{B8998FD0-8471-7644-AD44-D5C100798565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14" creationId="{424E5216-E498-B743-BC96-BFC9EDDC5AE6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21" creationId="{C3218343-DA7D-9D49-B9C2-B096DF3EE6A6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24" creationId="{217646A4-8B76-CA49-ACC3-13C536F20088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25" creationId="{78513422-CEE5-1849-9360-D1370B2DFE5A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26" creationId="{BD76C650-389E-3D4A-BBC5-608B6ACE92A1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27" creationId="{079E1710-AE5E-9A42-8D2E-23302E114E7F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28" creationId="{BCFE187B-7D9B-1642-AD7E-8A79F629CAB1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29" creationId="{CB37B80B-75F6-9845-8496-5B5834B0AA5D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30" creationId="{8CDB6E9D-63C5-A749-A93E-4AAB2A1137DB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31" creationId="{7F578EFB-DA8D-8A4F-8BE8-ACD47B66E038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32" creationId="{12CA58D5-51B7-3349-8BD2-419DD1F0FBC4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33" creationId="{2DDEC700-F5BB-F340-BBCC-5954BB8CD94D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34" creationId="{D347E5B9-5B01-D446-9007-F8C8F58FE945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35" creationId="{AFFF65F2-12EB-8544-BE63-529637B711DF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36" creationId="{69A52A04-4363-4344-A824-D0CE512B9694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40" creationId="{0F1A886C-94D2-3148-8D19-7164F7F0F567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41" creationId="{F1D77CE1-31D1-194F-970A-C622B13D4DB7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43" creationId="{6948D1A2-12F1-7F44-93B3-FDED80401A1B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44" creationId="{BB72C962-7E79-E042-ADFC-19BF15710F18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45" creationId="{55422807-C44C-5D40-83D3-2457D3C80A74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46" creationId="{F92EFD91-BB39-174C-9560-195DAFC85743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47" creationId="{506B3530-AF06-BD40-87EE-D4E6E2E7D604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48" creationId="{0A5E74EA-B65C-7944-A339-96FE39F8F374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49" creationId="{B221CC7E-44F2-AD4C-BC12-ECA1AE0FEB87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50" creationId="{9029BCE1-AA95-0148-A358-8DFCFD60E4C7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53" creationId="{1CD873A4-66FE-4A49-BFC5-65166C96E718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54" creationId="{83118544-9733-CA44-A232-CB408483B98A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56" creationId="{2333206B-1C84-0D48-B27F-B05B51DB1A63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57" creationId="{1E39E06D-B168-6845-8E8B-E6BAD9210CE4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58" creationId="{8CEE7F00-5B71-694E-AB03-5570698FF136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59" creationId="{6FC8B7E9-4612-5547-89E6-7B003EE626B4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60" creationId="{A639AF07-BEDA-1242-A10B-53F896A9650D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61" creationId="{B278963E-BF0E-FD45-8E33-2A318BDFCE92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64" creationId="{23A9804F-5223-034E-B0F6-332A8502D187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65" creationId="{E8916468-EF2B-A045-80EF-1BC9C2B8F246}"/>
          </ac:spMkLst>
        </pc:spChg>
        <pc:spChg chg="mod">
          <ac:chgData name="魏 星达" userId="ca17b13798aa44f7" providerId="LiveId" clId="{18992E47-3045-024F-81E5-3C2E65956294}" dt="2021-09-18T13:03:20.456" v="7386"/>
          <ac:spMkLst>
            <pc:docMk/>
            <pc:sldMk cId="3174282474" sldId="2531"/>
            <ac:spMk id="66" creationId="{A5C2663A-F289-F042-95CC-3265FBB495CD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70" creationId="{BC286D9C-627E-9C47-8211-C52F05D2BC37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73" creationId="{960740D3-148B-D143-BBC7-2FF1D38E7285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74" creationId="{F83D301A-4454-A648-8535-79D6908C1FBF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75" creationId="{17279CD8-3843-6A4D-97F5-13A84F5EECE6}"/>
          </ac:spMkLst>
        </pc:spChg>
        <pc:spChg chg="add del mod">
          <ac:chgData name="魏 星达" userId="ca17b13798aa44f7" providerId="LiveId" clId="{18992E47-3045-024F-81E5-3C2E65956294}" dt="2021-09-18T13:03:21.624" v="7387"/>
          <ac:spMkLst>
            <pc:docMk/>
            <pc:sldMk cId="3174282474" sldId="2531"/>
            <ac:spMk id="77" creationId="{5749887D-1EF4-ED4D-B57B-D2996CF42339}"/>
          </ac:spMkLst>
        </pc:spChg>
        <pc:spChg chg="add del mod">
          <ac:chgData name="魏 星达" userId="ca17b13798aa44f7" providerId="LiveId" clId="{18992E47-3045-024F-81E5-3C2E65956294}" dt="2021-09-18T13:03:32.105" v="7390" actId="478"/>
          <ac:spMkLst>
            <pc:docMk/>
            <pc:sldMk cId="3174282474" sldId="2531"/>
            <ac:spMk id="79" creationId="{A32B6E45-90B5-5747-B213-29E14A3DB22B}"/>
          </ac:spMkLst>
        </pc:spChg>
        <pc:spChg chg="add 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80" creationId="{149C836B-4926-F84D-983E-4B9FE41E8548}"/>
          </ac:spMkLst>
        </pc:spChg>
        <pc:spChg chg="add 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82" creationId="{FAE57423-EC93-D648-9DB9-2085A05C6CD9}"/>
          </ac:spMkLst>
        </pc:spChg>
        <pc:spChg chg="add 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84" creationId="{DCF6537B-E8C7-1C4C-BAC1-928233EEC672}"/>
          </ac:spMkLst>
        </pc:spChg>
        <pc:spChg chg="add 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85" creationId="{6ACC1FFE-0967-BF47-B4DD-4735A6B3F1DB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88" creationId="{FC1D2913-D9DC-7945-8776-368116111297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95" creationId="{B81E0AFA-936E-C246-85D0-BC0A5BB82D13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98" creationId="{366E038A-885B-5B49-A2B6-C24D67BAAA6F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99" creationId="{0885A281-3B09-5A42-8AEC-7C88ED87B945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0" creationId="{0ED5D164-57BF-0948-9258-64025EB48FE7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1" creationId="{3376ACF1-2FFD-B749-8210-07C2739EFFDF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2" creationId="{62032C2C-FF59-CA42-B335-41668C51E17F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3" creationId="{1ED99E2C-4BB7-6C46-AA4F-2FC09EEB5FF3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4" creationId="{04A7CD2C-5711-7743-BC49-A68D83AAD95E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5" creationId="{3FF64171-F6F3-534D-9FF3-7BEDC040B185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6" creationId="{BD68CD30-A356-294E-B9E0-E9C36AA7A70B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7" creationId="{A628C143-0473-594F-A66E-DA48E87947B7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8" creationId="{28A1B2DD-7052-184A-A6BE-91A24D5AAC78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09" creationId="{9A2C1705-D0AC-2945-9A1D-50748BCBCEE5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10" creationId="{64FC22F6-6644-D04F-BF68-B774AF11F267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14" creationId="{D8F6C433-1D23-4A40-ADF9-5CF07E7B3B5B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15" creationId="{C7A36FCD-4DC0-1449-8805-604175196C10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17" creationId="{EE05CD29-8573-F447-82F3-A852E8A7D9A4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18" creationId="{0A874B8B-41E8-DB43-8999-792F78AA8A3D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19" creationId="{CD943D7C-6079-4C42-B7C2-328EEE733B8C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20" creationId="{5686AD02-8573-4D46-A718-FF6A9829CF39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21" creationId="{93DBB97E-137C-0045-814D-32D4FD21F02F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22" creationId="{428B75CC-F027-F245-AF99-09EDDD674078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23" creationId="{495A86D4-A43D-E649-8007-202DBA4CA4B1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24" creationId="{C539BB35-D876-A947-BB97-15FDF4583C47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27" creationId="{9B973AEC-74C2-AA40-9A78-443F45D2BF88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28" creationId="{B7718A0E-3D92-934B-80D7-B202996E1617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30" creationId="{771C3A68-47B2-7844-B45F-ADF950BD4B70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31" creationId="{E3F737BB-E399-8543-AE13-DEFA05B293D2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32" creationId="{2145B9FD-1B79-DA42-B7F1-97CDCC978472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33" creationId="{EAF219DE-763B-3B4B-8E9D-77474BB086E4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34" creationId="{71B807C3-D3A3-3C48-969E-1F1B16E1A9C8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35" creationId="{6DD061A6-1275-5F49-ACC6-E13F6B02D3DD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38" creationId="{C45E91D2-429D-0344-83E3-6CAE6A7A9BAD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39" creationId="{12C91549-F9C5-7343-95DE-0D601F43527C}"/>
          </ac:spMkLst>
        </pc:spChg>
        <pc:spChg chg="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40" creationId="{39F2C514-9069-DC42-B271-7AACAC413062}"/>
          </ac:spMkLst>
        </pc:spChg>
        <pc:spChg chg="add 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44" creationId="{B37106DF-E1C5-E94A-A6E6-7D4C8ED1C17E}"/>
          </ac:spMkLst>
        </pc:spChg>
        <pc:spChg chg="add 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47" creationId="{44337624-5B66-1A4A-9865-768E4AA3CABA}"/>
          </ac:spMkLst>
        </pc:spChg>
        <pc:spChg chg="add 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48" creationId="{786675B2-ADD3-EB49-9CB4-2923B1585658}"/>
          </ac:spMkLst>
        </pc:spChg>
        <pc:spChg chg="add 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49" creationId="{E3F534C7-3B06-1540-9A70-9FCF1AF52617}"/>
          </ac:spMkLst>
        </pc:spChg>
        <pc:spChg chg="add mod">
          <ac:chgData name="魏 星达" userId="ca17b13798aa44f7" providerId="LiveId" clId="{18992E47-3045-024F-81E5-3C2E65956294}" dt="2021-09-18T13:03:25.708" v="7389"/>
          <ac:spMkLst>
            <pc:docMk/>
            <pc:sldMk cId="3174282474" sldId="2531"/>
            <ac:spMk id="151" creationId="{00E37AB9-E452-C046-A61F-B4CB9329CCFB}"/>
          </ac:spMkLst>
        </pc:spChg>
        <pc:spChg chg="add mod">
          <ac:chgData name="魏 星达" userId="ca17b13798aa44f7" providerId="LiveId" clId="{18992E47-3045-024F-81E5-3C2E65956294}" dt="2021-09-18T13:03:32.977" v="7391"/>
          <ac:spMkLst>
            <pc:docMk/>
            <pc:sldMk cId="3174282474" sldId="2531"/>
            <ac:spMk id="153" creationId="{B074479C-3DB0-7D4C-AA21-B0E260676AA9}"/>
          </ac:spMkLst>
        </pc:spChg>
        <pc:spChg chg="add mod">
          <ac:chgData name="魏 星达" userId="ca17b13798aa44f7" providerId="LiveId" clId="{18992E47-3045-024F-81E5-3C2E65956294}" dt="2021-09-18T13:05:07.761" v="7456" actId="14100"/>
          <ac:spMkLst>
            <pc:docMk/>
            <pc:sldMk cId="3174282474" sldId="2531"/>
            <ac:spMk id="154" creationId="{AB745BA8-9024-CE44-A044-A07BABCE0115}"/>
          </ac:spMkLst>
        </pc:spChg>
        <pc:spChg chg="add mod">
          <ac:chgData name="魏 星达" userId="ca17b13798aa44f7" providerId="LiveId" clId="{18992E47-3045-024F-81E5-3C2E65956294}" dt="2021-09-18T13:05:11.625" v="7457" actId="1076"/>
          <ac:spMkLst>
            <pc:docMk/>
            <pc:sldMk cId="3174282474" sldId="2531"/>
            <ac:spMk id="155" creationId="{3DB1884D-AB88-3E41-8213-EF28069FA0DD}"/>
          </ac:spMkLst>
        </pc:spChg>
        <pc:grpChg chg="add del mod">
          <ac:chgData name="魏 星达" userId="ca17b13798aa44f7" providerId="LiveId" clId="{18992E47-3045-024F-81E5-3C2E65956294}" dt="2021-09-18T13:03:21.624" v="7387"/>
          <ac:grpSpMkLst>
            <pc:docMk/>
            <pc:sldMk cId="3174282474" sldId="2531"/>
            <ac:grpSpMk id="12" creationId="{61957511-03D0-F54D-833C-AE84AC6AC13C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13" creationId="{71E30D11-1651-6144-BB42-E6172851C73E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15" creationId="{79AF6E11-45BA-6C47-819A-2041D3514E85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16" creationId="{0248F377-97DF-434E-8B01-D4AA3465B514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17" creationId="{AA63C2C3-2893-AC46-A031-60A91A969DEA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18" creationId="{2ECCEA55-ED40-7C4C-8D94-E8FBEBA2027E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19" creationId="{0A5F5339-E009-AC47-903C-0D6D4CF8DBB7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20" creationId="{EB4AA273-882C-3E4A-BA68-592CEA86497C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22" creationId="{E149FDF9-551E-FF44-825A-1CDACBFF0ACB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23" creationId="{38DFB5D3-A62D-524E-A94D-8107004F020A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37" creationId="{82A6F480-A0F7-F44E-B4A6-0266E3CA3AB2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38" creationId="{FD2B42DA-9A0D-9F4C-AAA8-20A058F359AD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39" creationId="{B365A96B-22CB-7045-BAA1-5DE0342DBF89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42" creationId="{5E4AB2DC-A01F-3840-893A-2C781CF8345C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51" creationId="{055D2191-800B-A747-AF91-5FD6810BF92B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52" creationId="{D08C755D-7A38-244B-BF1C-3E9439CAFCE6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55" creationId="{00769DE0-B9CA-954F-AA4D-349BB04BB404}"/>
          </ac:grpSpMkLst>
        </pc:grpChg>
        <pc:grpChg chg="add del mod">
          <ac:chgData name="魏 星达" userId="ca17b13798aa44f7" providerId="LiveId" clId="{18992E47-3045-024F-81E5-3C2E65956294}" dt="2021-09-18T13:03:21.624" v="7387"/>
          <ac:grpSpMkLst>
            <pc:docMk/>
            <pc:sldMk cId="3174282474" sldId="2531"/>
            <ac:grpSpMk id="62" creationId="{10802797-3A34-EA4E-8C36-9DD5DF99E5F9}"/>
          </ac:grpSpMkLst>
        </pc:grpChg>
        <pc:grpChg chg="mod">
          <ac:chgData name="魏 星达" userId="ca17b13798aa44f7" providerId="LiveId" clId="{18992E47-3045-024F-81E5-3C2E65956294}" dt="2021-09-18T13:03:20.456" v="7386"/>
          <ac:grpSpMkLst>
            <pc:docMk/>
            <pc:sldMk cId="3174282474" sldId="2531"/>
            <ac:grpSpMk id="63" creationId="{3B8BA100-A590-C545-AA3F-5B3ED7CB1E43}"/>
          </ac:grpSpMkLst>
        </pc:grpChg>
        <pc:grpChg chg="add 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86" creationId="{3FD6E304-0152-6C43-9F97-B91E7D590E37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87" creationId="{708D91EA-5719-E545-88CE-8D26C776CDB7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89" creationId="{76761929-95EA-9E4E-B564-CC5ED9139DD4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90" creationId="{993B4005-F6ED-5344-98E0-C90050D84D48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91" creationId="{50B32F81-14A3-B74E-BB15-C6D8FC027FE2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92" creationId="{F5099686-00C8-8344-81E2-C910A5330505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93" creationId="{E0B0B9A6-D658-374F-9254-82A48143106C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94" creationId="{C05DA902-92DC-524D-A793-9CF1E9C7D6DE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96" creationId="{C7458F00-401A-054C-B331-C43A826CD9C5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97" creationId="{CB0C00A5-25C5-1B4E-83A4-1CED9C28269B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111" creationId="{FB4E3A5B-4B1E-654F-A7C0-283399DDD3C6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112" creationId="{E84517BF-EF7E-044D-B4E6-C96EE851E24E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113" creationId="{3BF9FB9D-A428-0542-BA64-F8A97EA8F4C6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116" creationId="{79BDBC0F-1FBD-7746-B0FA-273AE5D2AA68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125" creationId="{B6303019-5EDB-C84C-A4A9-C014B3D38D2B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126" creationId="{2C3EE052-D9A9-524E-83F7-EC67E92D42BA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129" creationId="{D715DF3D-2B2F-3449-98D3-9D7DF3B6DA16}"/>
          </ac:grpSpMkLst>
        </pc:grpChg>
        <pc:grpChg chg="add 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136" creationId="{22772764-C2A5-2F44-989B-F9AECE1F2216}"/>
          </ac:grpSpMkLst>
        </pc:grpChg>
        <pc:grpChg chg="mod">
          <ac:chgData name="魏 星达" userId="ca17b13798aa44f7" providerId="LiveId" clId="{18992E47-3045-024F-81E5-3C2E65956294}" dt="2021-09-18T13:03:25.708" v="7389"/>
          <ac:grpSpMkLst>
            <pc:docMk/>
            <pc:sldMk cId="3174282474" sldId="2531"/>
            <ac:grpSpMk id="137" creationId="{40DAD87E-830F-1B4A-8D81-4C46BFAD558A}"/>
          </ac:grpSpMkLst>
        </pc:grpChg>
        <pc:picChg chg="add del mod">
          <ac:chgData name="魏 星达" userId="ca17b13798aa44f7" providerId="LiveId" clId="{18992E47-3045-024F-81E5-3C2E65956294}" dt="2021-09-18T13:03:21.624" v="7387"/>
          <ac:picMkLst>
            <pc:docMk/>
            <pc:sldMk cId="3174282474" sldId="2531"/>
            <ac:picMk id="76" creationId="{B941E21A-233D-554C-87CB-27234D5046AA}"/>
          </ac:picMkLst>
        </pc:picChg>
        <pc:picChg chg="add del mod">
          <ac:chgData name="魏 星达" userId="ca17b13798aa44f7" providerId="LiveId" clId="{18992E47-3045-024F-81E5-3C2E65956294}" dt="2021-09-18T13:03:21.624" v="7387"/>
          <ac:picMkLst>
            <pc:docMk/>
            <pc:sldMk cId="3174282474" sldId="2531"/>
            <ac:picMk id="78" creationId="{D8B3FD8A-A9F5-F440-B58E-CB562EA6B933}"/>
          </ac:picMkLst>
        </pc:picChg>
        <pc:picChg chg="add mod">
          <ac:chgData name="魏 星达" userId="ca17b13798aa44f7" providerId="LiveId" clId="{18992E47-3045-024F-81E5-3C2E65956294}" dt="2021-09-18T13:03:25.708" v="7389"/>
          <ac:picMkLst>
            <pc:docMk/>
            <pc:sldMk cId="3174282474" sldId="2531"/>
            <ac:picMk id="150" creationId="{1D42DA14-DDB2-634C-A108-AAFE15A53EDD}"/>
          </ac:picMkLst>
        </pc:picChg>
        <pc:picChg chg="add mod">
          <ac:chgData name="魏 星达" userId="ca17b13798aa44f7" providerId="LiveId" clId="{18992E47-3045-024F-81E5-3C2E65956294}" dt="2021-09-18T13:03:25.708" v="7389"/>
          <ac:picMkLst>
            <pc:docMk/>
            <pc:sldMk cId="3174282474" sldId="2531"/>
            <ac:picMk id="152" creationId="{225B9E10-8AB3-694A-A54D-DB8EB0E764E1}"/>
          </ac:picMkLst>
        </pc:picChg>
        <pc:cxnChg chg="add del mod">
          <ac:chgData name="魏 星达" userId="ca17b13798aa44f7" providerId="LiveId" clId="{18992E47-3045-024F-81E5-3C2E65956294}" dt="2021-09-18T13:03:21.624" v="7387"/>
          <ac:cxnSpMkLst>
            <pc:docMk/>
            <pc:sldMk cId="3174282474" sldId="2531"/>
            <ac:cxnSpMk id="7" creationId="{6C4FDECB-0F4D-9742-9B60-0B00553B9B91}"/>
          </ac:cxnSpMkLst>
        </pc:cxnChg>
        <pc:cxnChg chg="add del mod">
          <ac:chgData name="魏 星达" userId="ca17b13798aa44f7" providerId="LiveId" clId="{18992E47-3045-024F-81E5-3C2E65956294}" dt="2021-09-18T13:03:21.624" v="7387"/>
          <ac:cxnSpMkLst>
            <pc:docMk/>
            <pc:sldMk cId="3174282474" sldId="2531"/>
            <ac:cxnSpMk id="9" creationId="{2443FF57-21EA-0940-BC0C-B31E5D360E54}"/>
          </ac:cxnSpMkLst>
        </pc:cxnChg>
        <pc:cxnChg chg="add del mod">
          <ac:chgData name="魏 星达" userId="ca17b13798aa44f7" providerId="LiveId" clId="{18992E47-3045-024F-81E5-3C2E65956294}" dt="2021-09-18T13:03:21.624" v="7387"/>
          <ac:cxnSpMkLst>
            <pc:docMk/>
            <pc:sldMk cId="3174282474" sldId="2531"/>
            <ac:cxnSpMk id="67" creationId="{4B0467AA-2AFD-1A47-ABAC-9E3C8A19ED0A}"/>
          </ac:cxnSpMkLst>
        </pc:cxnChg>
        <pc:cxnChg chg="add del mod">
          <ac:chgData name="魏 星达" userId="ca17b13798aa44f7" providerId="LiveId" clId="{18992E47-3045-024F-81E5-3C2E65956294}" dt="2021-09-18T13:03:21.624" v="7387"/>
          <ac:cxnSpMkLst>
            <pc:docMk/>
            <pc:sldMk cId="3174282474" sldId="2531"/>
            <ac:cxnSpMk id="68" creationId="{326F4151-2893-DB42-8DCB-A71F5777C83B}"/>
          </ac:cxnSpMkLst>
        </pc:cxnChg>
        <pc:cxnChg chg="add del mod">
          <ac:chgData name="魏 星达" userId="ca17b13798aa44f7" providerId="LiveId" clId="{18992E47-3045-024F-81E5-3C2E65956294}" dt="2021-09-18T13:03:21.624" v="7387"/>
          <ac:cxnSpMkLst>
            <pc:docMk/>
            <pc:sldMk cId="3174282474" sldId="2531"/>
            <ac:cxnSpMk id="69" creationId="{30190181-FC41-CA47-AE8C-C4A39EEE8323}"/>
          </ac:cxnSpMkLst>
        </pc:cxnChg>
        <pc:cxnChg chg="add del mod">
          <ac:chgData name="魏 星达" userId="ca17b13798aa44f7" providerId="LiveId" clId="{18992E47-3045-024F-81E5-3C2E65956294}" dt="2021-09-18T13:03:21.624" v="7387"/>
          <ac:cxnSpMkLst>
            <pc:docMk/>
            <pc:sldMk cId="3174282474" sldId="2531"/>
            <ac:cxnSpMk id="71" creationId="{DF15AD31-93F2-5F46-8E63-FD4321FDA5DE}"/>
          </ac:cxnSpMkLst>
        </pc:cxnChg>
        <pc:cxnChg chg="add del mod">
          <ac:chgData name="魏 星达" userId="ca17b13798aa44f7" providerId="LiveId" clId="{18992E47-3045-024F-81E5-3C2E65956294}" dt="2021-09-18T13:03:21.624" v="7387"/>
          <ac:cxnSpMkLst>
            <pc:docMk/>
            <pc:sldMk cId="3174282474" sldId="2531"/>
            <ac:cxnSpMk id="72" creationId="{FAD4215A-2B0C-4A4C-9FB9-6E3E73C92D80}"/>
          </ac:cxnSpMkLst>
        </pc:cxnChg>
        <pc:cxnChg chg="add mod">
          <ac:chgData name="魏 星达" userId="ca17b13798aa44f7" providerId="LiveId" clId="{18992E47-3045-024F-81E5-3C2E65956294}" dt="2021-09-18T13:03:25.708" v="7389"/>
          <ac:cxnSpMkLst>
            <pc:docMk/>
            <pc:sldMk cId="3174282474" sldId="2531"/>
            <ac:cxnSpMk id="81" creationId="{CD4099C2-5AA2-5C46-B69C-D44CCA1274ED}"/>
          </ac:cxnSpMkLst>
        </pc:cxnChg>
        <pc:cxnChg chg="add mod">
          <ac:chgData name="魏 星达" userId="ca17b13798aa44f7" providerId="LiveId" clId="{18992E47-3045-024F-81E5-3C2E65956294}" dt="2021-09-18T13:03:25.708" v="7389"/>
          <ac:cxnSpMkLst>
            <pc:docMk/>
            <pc:sldMk cId="3174282474" sldId="2531"/>
            <ac:cxnSpMk id="83" creationId="{35E7B5BB-18BF-7644-A25A-501AED520759}"/>
          </ac:cxnSpMkLst>
        </pc:cxnChg>
        <pc:cxnChg chg="add mod">
          <ac:chgData name="魏 星达" userId="ca17b13798aa44f7" providerId="LiveId" clId="{18992E47-3045-024F-81E5-3C2E65956294}" dt="2021-09-18T13:03:25.708" v="7389"/>
          <ac:cxnSpMkLst>
            <pc:docMk/>
            <pc:sldMk cId="3174282474" sldId="2531"/>
            <ac:cxnSpMk id="141" creationId="{0F04514A-DD1E-1B47-BB47-F3525B695EA9}"/>
          </ac:cxnSpMkLst>
        </pc:cxnChg>
        <pc:cxnChg chg="add mod">
          <ac:chgData name="魏 星达" userId="ca17b13798aa44f7" providerId="LiveId" clId="{18992E47-3045-024F-81E5-3C2E65956294}" dt="2021-09-18T13:03:25.708" v="7389"/>
          <ac:cxnSpMkLst>
            <pc:docMk/>
            <pc:sldMk cId="3174282474" sldId="2531"/>
            <ac:cxnSpMk id="142" creationId="{FBB0BCFA-F516-4D47-BC84-F92CBFFE4EB2}"/>
          </ac:cxnSpMkLst>
        </pc:cxnChg>
        <pc:cxnChg chg="add mod">
          <ac:chgData name="魏 星达" userId="ca17b13798aa44f7" providerId="LiveId" clId="{18992E47-3045-024F-81E5-3C2E65956294}" dt="2021-09-18T13:03:25.708" v="7389"/>
          <ac:cxnSpMkLst>
            <pc:docMk/>
            <pc:sldMk cId="3174282474" sldId="2531"/>
            <ac:cxnSpMk id="143" creationId="{C34D18ED-AECC-6E49-ACA0-8B3B35F2ACCE}"/>
          </ac:cxnSpMkLst>
        </pc:cxnChg>
        <pc:cxnChg chg="add mod">
          <ac:chgData name="魏 星达" userId="ca17b13798aa44f7" providerId="LiveId" clId="{18992E47-3045-024F-81E5-3C2E65956294}" dt="2021-09-18T13:03:25.708" v="7389"/>
          <ac:cxnSpMkLst>
            <pc:docMk/>
            <pc:sldMk cId="3174282474" sldId="2531"/>
            <ac:cxnSpMk id="145" creationId="{C32328BA-5999-544E-8C26-C354D865A1AD}"/>
          </ac:cxnSpMkLst>
        </pc:cxnChg>
        <pc:cxnChg chg="add mod">
          <ac:chgData name="魏 星达" userId="ca17b13798aa44f7" providerId="LiveId" clId="{18992E47-3045-024F-81E5-3C2E65956294}" dt="2021-09-18T13:03:25.708" v="7389"/>
          <ac:cxnSpMkLst>
            <pc:docMk/>
            <pc:sldMk cId="3174282474" sldId="2531"/>
            <ac:cxnSpMk id="146" creationId="{FF6BFFAB-A348-7145-ACCA-DA8ECD733F79}"/>
          </ac:cxnSpMkLst>
        </pc:cxnChg>
      </pc:sldChg>
      <pc:sldChg chg="addSp delSp modSp new mod">
        <pc:chgData name="魏 星达" userId="ca17b13798aa44f7" providerId="LiveId" clId="{18992E47-3045-024F-81E5-3C2E65956294}" dt="2021-09-18T13:29:31.210" v="7735" actId="1076"/>
        <pc:sldMkLst>
          <pc:docMk/>
          <pc:sldMk cId="3924450080" sldId="2532"/>
        </pc:sldMkLst>
        <pc:spChg chg="mod">
          <ac:chgData name="魏 星达" userId="ca17b13798aa44f7" providerId="LiveId" clId="{18992E47-3045-024F-81E5-3C2E65956294}" dt="2021-09-18T13:05:26.450" v="7491" actId="20577"/>
          <ac:spMkLst>
            <pc:docMk/>
            <pc:sldMk cId="3924450080" sldId="2532"/>
            <ac:spMk id="2" creationId="{A8C920AE-A17D-AD4F-8D25-E401BA5C380E}"/>
          </ac:spMkLst>
        </pc:spChg>
        <pc:spChg chg="mod">
          <ac:chgData name="魏 星达" userId="ca17b13798aa44f7" providerId="LiveId" clId="{18992E47-3045-024F-81E5-3C2E65956294}" dt="2021-09-18T13:26:07.452" v="7729" actId="20577"/>
          <ac:spMkLst>
            <pc:docMk/>
            <pc:sldMk cId="3924450080" sldId="2532"/>
            <ac:spMk id="3" creationId="{D629D7FB-DE5A-8D41-82A0-C664DFECB729}"/>
          </ac:spMkLst>
        </pc:spChg>
        <pc:spChg chg="add mod">
          <ac:chgData name="魏 星达" userId="ca17b13798aa44f7" providerId="LiveId" clId="{18992E47-3045-024F-81E5-3C2E65956294}" dt="2021-09-18T13:29:28.954" v="7734" actId="1076"/>
          <ac:spMkLst>
            <pc:docMk/>
            <pc:sldMk cId="3924450080" sldId="2532"/>
            <ac:spMk id="5" creationId="{8F99C6C5-5E1D-BE4C-8059-53E3FFA4376C}"/>
          </ac:spMkLst>
        </pc:spChg>
        <pc:spChg chg="add mod">
          <ac:chgData name="魏 星达" userId="ca17b13798aa44f7" providerId="LiveId" clId="{18992E47-3045-024F-81E5-3C2E65956294}" dt="2021-09-18T13:29:28.954" v="7734" actId="1076"/>
          <ac:spMkLst>
            <pc:docMk/>
            <pc:sldMk cId="3924450080" sldId="2532"/>
            <ac:spMk id="6" creationId="{B6CBC296-12CB-0D4E-8ABF-BA9297C775C1}"/>
          </ac:spMkLst>
        </pc:spChg>
        <pc:spChg chg="add mod">
          <ac:chgData name="魏 星达" userId="ca17b13798aa44f7" providerId="LiveId" clId="{18992E47-3045-024F-81E5-3C2E65956294}" dt="2021-09-18T13:29:28.954" v="7734" actId="1076"/>
          <ac:spMkLst>
            <pc:docMk/>
            <pc:sldMk cId="3924450080" sldId="2532"/>
            <ac:spMk id="7" creationId="{54182A7F-7379-324B-A718-BFDC400A1954}"/>
          </ac:spMkLst>
        </pc:spChg>
        <pc:spChg chg="add mod">
          <ac:chgData name="魏 星达" userId="ca17b13798aa44f7" providerId="LiveId" clId="{18992E47-3045-024F-81E5-3C2E65956294}" dt="2021-09-18T13:29:28.954" v="7734" actId="1076"/>
          <ac:spMkLst>
            <pc:docMk/>
            <pc:sldMk cId="3924450080" sldId="2532"/>
            <ac:spMk id="8" creationId="{A691AEDA-1885-5B41-AE46-6C22794CF712}"/>
          </ac:spMkLst>
        </pc:spChg>
        <pc:spChg chg="add mod">
          <ac:chgData name="魏 星达" userId="ca17b13798aa44f7" providerId="LiveId" clId="{18992E47-3045-024F-81E5-3C2E65956294}" dt="2021-09-18T13:29:28.954" v="7734" actId="1076"/>
          <ac:spMkLst>
            <pc:docMk/>
            <pc:sldMk cId="3924450080" sldId="2532"/>
            <ac:spMk id="11" creationId="{44580D5B-B22F-8441-8B7F-68BF1D488B0F}"/>
          </ac:spMkLst>
        </pc:spChg>
        <pc:spChg chg="add del mod">
          <ac:chgData name="魏 星达" userId="ca17b13798aa44f7" providerId="LiveId" clId="{18992E47-3045-024F-81E5-3C2E65956294}" dt="2021-09-18T13:26:11.503" v="7730" actId="478"/>
          <ac:spMkLst>
            <pc:docMk/>
            <pc:sldMk cId="3924450080" sldId="2532"/>
            <ac:spMk id="13" creationId="{17026EC8-38CF-924A-8A7A-3BF721EC8BCF}"/>
          </ac:spMkLst>
        </pc:spChg>
        <pc:picChg chg="add mod">
          <ac:chgData name="魏 星达" userId="ca17b13798aa44f7" providerId="LiveId" clId="{18992E47-3045-024F-81E5-3C2E65956294}" dt="2021-09-18T13:29:28.954" v="7734" actId="1076"/>
          <ac:picMkLst>
            <pc:docMk/>
            <pc:sldMk cId="3924450080" sldId="2532"/>
            <ac:picMk id="9" creationId="{470695FD-58E2-3E46-A616-05F4A5C3919F}"/>
          </ac:picMkLst>
        </pc:picChg>
        <pc:picChg chg="add mod">
          <ac:chgData name="魏 星达" userId="ca17b13798aa44f7" providerId="LiveId" clId="{18992E47-3045-024F-81E5-3C2E65956294}" dt="2021-09-18T13:29:28.954" v="7734" actId="1076"/>
          <ac:picMkLst>
            <pc:docMk/>
            <pc:sldMk cId="3924450080" sldId="2532"/>
            <ac:picMk id="10" creationId="{CAAB13A0-81DF-9A46-923E-090FEFF1E314}"/>
          </ac:picMkLst>
        </pc:picChg>
        <pc:picChg chg="add mod">
          <ac:chgData name="魏 星达" userId="ca17b13798aa44f7" providerId="LiveId" clId="{18992E47-3045-024F-81E5-3C2E65956294}" dt="2021-09-18T13:29:31.210" v="7735" actId="1076"/>
          <ac:picMkLst>
            <pc:docMk/>
            <pc:sldMk cId="3924450080" sldId="2532"/>
            <ac:picMk id="14" creationId="{6313D5F5-0C26-E14E-ABDB-33BEA244EC12}"/>
          </ac:picMkLst>
        </pc:picChg>
        <pc:cxnChg chg="add mod">
          <ac:chgData name="魏 星达" userId="ca17b13798aa44f7" providerId="LiveId" clId="{18992E47-3045-024F-81E5-3C2E65956294}" dt="2021-09-18T13:29:28.954" v="7734" actId="1076"/>
          <ac:cxnSpMkLst>
            <pc:docMk/>
            <pc:sldMk cId="3924450080" sldId="2532"/>
            <ac:cxnSpMk id="12" creationId="{DFBB89CA-5F51-0343-B9CB-86CCA79A66D0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2021/11/8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2021/11/8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is the value V </a:t>
            </a:r>
            <a:r>
              <a:rPr lang="en-US" altLang="zh-CN" sz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chosen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majority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&lt;accepted&gt;,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received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much.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922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380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07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Yes.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ipad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key,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value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"apple",</a:t>
            </a:r>
            <a:r>
              <a:rPr kumimoji="1" lang="zh-CN" altLang="en-US" dirty="0"/>
              <a:t> </a:t>
            </a:r>
            <a:r>
              <a:rPr kumimoji="1" lang="en-US" altLang="zh-CN" dirty="0"/>
              <a:t>2021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431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depends.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most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kv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no.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extra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699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no.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implement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themselves.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06839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Who invented the relational model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882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48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dirty="0"/>
              <a:t>Declarative query </a:t>
            </a:r>
            <a:r>
              <a:rPr lang="en" altLang="zh-CN" dirty="0" err="1"/>
              <a:t>lanaguage</a:t>
            </a:r>
            <a:r>
              <a:rPr lang="en" altLang="zh-CN" dirty="0"/>
              <a:t> for relational databases. It was originally developed in the 1970s as part of the IBM System R project. IBM originally called it “SEQUEL” (Structured English Query Language). The name changed in the 1980s to just “SQL” (Structured Query Language).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023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Exception: json. Some DB allows to store a json as its attribute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4758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 TABLE Item (Name VARCHAR(255) NOT NULL, Provider VARCHAR(255) NOT NULL, Year int NOT NULL )</a:t>
            </a:r>
          </a:p>
          <a:p>
            <a:endParaRPr kumimoji="1" lang="en" altLang="zh-CN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INSERT INTO Item ( Name, </a:t>
            </a:r>
            <a:r>
              <a:rPr lang="en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Provider,Year</a:t>
            </a:r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)</a:t>
            </a:r>
          </a:p>
          <a:p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VALUES</a:t>
            </a:r>
          </a:p>
          <a:p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( "</a:t>
            </a:r>
            <a:r>
              <a:rPr lang="en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ipad</a:t>
            </a:r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pro", "apple", 2049 );</a:t>
            </a:r>
          </a:p>
          <a:p>
            <a:endParaRPr kumimoji="1" lang="e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" altLang="zh-CN" dirty="0"/>
              <a:t>CREATE TABLE Item (Name VARCHAR(255) NOT NULL, Provider VARCHAR(255) NOT NULL, Year int NOT NULL </a:t>
            </a:r>
          </a:p>
          <a:p>
            <a:r>
              <a:rPr kumimoji="1" lang="en" altLang="zh-CN" dirty="0"/>
              <a:t>CONSTRAINT </a:t>
            </a:r>
            <a:r>
              <a:rPr kumimoji="1" lang="en" altLang="zh-CN" dirty="0" err="1"/>
              <a:t>Year_Ck</a:t>
            </a:r>
            <a:r>
              <a:rPr kumimoji="1" lang="en" altLang="zh-CN" dirty="0"/>
              <a:t> CHECK (Year BETWEEN 1940 AND 2021)</a:t>
            </a:r>
          </a:p>
          <a:p>
            <a:r>
              <a:rPr kumimoji="1" lang="en" altLang="zh-CN" dirty="0"/>
              <a:t>)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7996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 TABLE Item (Name VARCHAR(255) NOT NULL, Provider VARCHAR(255) NOT NULL, Year int NOT NULL )</a:t>
            </a:r>
          </a:p>
          <a:p>
            <a:endParaRPr kumimoji="1" lang="en" altLang="zh-CN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INSERT INTO Item ( Name, </a:t>
            </a:r>
            <a:r>
              <a:rPr lang="en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Provider,Year</a:t>
            </a:r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)</a:t>
            </a:r>
          </a:p>
          <a:p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VALUES</a:t>
            </a:r>
          </a:p>
          <a:p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( "</a:t>
            </a:r>
            <a:r>
              <a:rPr lang="en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ipad</a:t>
            </a:r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pro", "apple", 2049 );</a:t>
            </a:r>
          </a:p>
          <a:p>
            <a:endParaRPr kumimoji="1" lang="e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" altLang="zh-CN" dirty="0"/>
              <a:t>CREATE TABLE Item (Name VARCHAR(255) NOT NULL, Provider VARCHAR(255) NOT NULL, Year int NOT NULL </a:t>
            </a:r>
          </a:p>
          <a:p>
            <a:r>
              <a:rPr kumimoji="1" lang="en" altLang="zh-CN" dirty="0"/>
              <a:t>CONSTRAINT </a:t>
            </a:r>
            <a:r>
              <a:rPr kumimoji="1" lang="en" altLang="zh-CN" dirty="0" err="1"/>
              <a:t>Year_Ck</a:t>
            </a:r>
            <a:r>
              <a:rPr kumimoji="1" lang="en" altLang="zh-CN" dirty="0"/>
              <a:t> CHECK (Year BETWEEN 1940 AND 2021)</a:t>
            </a:r>
          </a:p>
          <a:p>
            <a:r>
              <a:rPr kumimoji="1" lang="en" altLang="zh-CN" dirty="0"/>
              <a:t>)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326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 dirty="0"/>
              <a:t>CREATE TABLE Provider (Name VARCHAR(255) NOT NULL, Country VARCHAR(255) NOT NULL );</a:t>
            </a:r>
          </a:p>
          <a:p>
            <a:endParaRPr kumimoji="1" lang="en" altLang="zh-CN" dirty="0"/>
          </a:p>
          <a:p>
            <a:r>
              <a:rPr kumimoji="1" lang="en" altLang="zh-CN" dirty="0"/>
              <a:t>CREATE TABLE Item (Name VARCHAR(255) NOT NULL, Provider VARCHAR(255) NOT NULL, Year int NOT NULL </a:t>
            </a:r>
          </a:p>
          <a:p>
            <a:r>
              <a:rPr kumimoji="1" lang="en" altLang="zh-CN" dirty="0"/>
              <a:t>CONSTRAINT </a:t>
            </a:r>
            <a:r>
              <a:rPr kumimoji="1" lang="en" altLang="zh-CN" dirty="0" err="1"/>
              <a:t>Year_Ck</a:t>
            </a:r>
            <a:r>
              <a:rPr kumimoji="1" lang="en" altLang="zh-CN" dirty="0"/>
              <a:t> CHECK (Year BETWEEN 1940 AND 2021),</a:t>
            </a:r>
          </a:p>
          <a:p>
            <a:r>
              <a:rPr kumimoji="1" lang="en" altLang="zh-CN" dirty="0"/>
              <a:t>FOREIGN KEY (Provider)</a:t>
            </a:r>
          </a:p>
          <a:p>
            <a:r>
              <a:rPr kumimoji="1" lang="en" altLang="zh-CN" dirty="0"/>
              <a:t>        REFERENCES Provider(Name)</a:t>
            </a:r>
          </a:p>
          <a:p>
            <a:r>
              <a:rPr kumimoji="1" lang="en" altLang="zh-CN" dirty="0"/>
              <a:t>)</a:t>
            </a:r>
          </a:p>
          <a:p>
            <a:endParaRPr kumimoji="1" lang="en" altLang="zh-CN" dirty="0"/>
          </a:p>
          <a:p>
            <a:r>
              <a:rPr kumimoji="1" lang="en" altLang="zh-CN" dirty="0"/>
              <a:t>INSERT INTO Item ( Name, Provider, Year )</a:t>
            </a:r>
          </a:p>
          <a:p>
            <a:r>
              <a:rPr kumimoji="1" lang="en" altLang="zh-CN" dirty="0"/>
              <a:t>                       VALUES</a:t>
            </a:r>
          </a:p>
          <a:p>
            <a:r>
              <a:rPr kumimoji="1" lang="en" altLang="zh-CN" dirty="0"/>
              <a:t>                      ("</a:t>
            </a:r>
            <a:r>
              <a:rPr kumimoji="1" lang="en" altLang="zh-CN" dirty="0" err="1"/>
              <a:t>Ipad</a:t>
            </a:r>
            <a:r>
              <a:rPr kumimoji="1" lang="en" altLang="zh-CN" dirty="0"/>
              <a:t>", "XXX", "2019")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9416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Procedure: c, </a:t>
            </a:r>
            <a:r>
              <a:rPr kumimoji="1" lang="en-US" altLang="zh-CN" dirty="0" err="1"/>
              <a:t>c++</a:t>
            </a:r>
            <a:endParaRPr kumimoji="1" lang="en-US" altLang="zh-CN" dirty="0"/>
          </a:p>
          <a:p>
            <a:r>
              <a:rPr kumimoji="1" lang="en-US" altLang="zh-CN" dirty="0"/>
              <a:t>Declarative; SQL, regular expression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2353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5711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9402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R,S</a:t>
            </a:r>
            <a:r>
              <a:rPr kumimoji="1" lang="zh-CN" altLang="en-US" dirty="0"/>
              <a:t>是两张表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5325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这些</a:t>
            </a:r>
            <a:r>
              <a:rPr kumimoji="1" lang="en-US" altLang="zh-CN" dirty="0"/>
              <a:t>operator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key-value</a:t>
            </a:r>
            <a:r>
              <a:rPr kumimoji="1" lang="zh-CN" altLang="en-US" dirty="0"/>
              <a:t>都可以实现， 但是需要开发人员的心智， 同时很难以统一的方式在不同应用间迁移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3188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21002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227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怎么设计表之间的关系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3864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033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1107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8979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567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2488" indent="-266700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tif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+mn-lt"/>
              </a:rPr>
              <a:t>Database management system </a:t>
            </a:r>
            <a:br>
              <a:rPr kumimoji="1" lang="en-US" altLang="zh-CN" sz="3200" dirty="0">
                <a:latin typeface="+mn-lt"/>
              </a:rPr>
            </a:br>
            <a:r>
              <a:rPr kumimoji="1" lang="en-US" altLang="zh-CN" sz="3200" dirty="0">
                <a:latin typeface="+mn-lt"/>
              </a:rPr>
              <a:t>and</a:t>
            </a:r>
            <a:r>
              <a:rPr kumimoji="1" lang="zh-CN" altLang="en-US" sz="3200" dirty="0">
                <a:latin typeface="+mn-lt"/>
              </a:rPr>
              <a:t> </a:t>
            </a:r>
            <a:r>
              <a:rPr kumimoji="1" lang="en-US" altLang="zh-CN" sz="3200" dirty="0">
                <a:latin typeface="+mn-lt"/>
              </a:rPr>
              <a:t>Data model</a:t>
            </a:r>
            <a:endParaRPr kumimoji="1" lang="zh-CN" altLang="en-US" sz="32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DF6E8308-DF8A-3B44-A5BF-0E7DECCFF5AB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	Andy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Pavlo@CMU</a:t>
            </a: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3566314" y="2720504"/>
            <a:ext cx="1694148" cy="1089803"/>
            <a:chOff x="3276496" y="3419714"/>
            <a:chExt cx="1896936" cy="1201097"/>
          </a:xfrm>
        </p:grpSpPr>
        <p:sp>
          <p:nvSpPr>
            <p:cNvPr id="7" name="Cloud 15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8" name="Rectangle 16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9" name="内容占位符 2"/>
          <p:cNvSpPr txBox="1">
            <a:spLocks/>
          </p:cNvSpPr>
          <p:nvPr/>
        </p:nvSpPr>
        <p:spPr>
          <a:xfrm>
            <a:off x="315706" y="437037"/>
            <a:ext cx="8072718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>
              <a:buClr>
                <a:srgbClr val="FF0066"/>
              </a:buClr>
              <a:buFont typeface="Arial" pitchFamily="34" charset="0"/>
              <a:buNone/>
            </a:pPr>
            <a:r>
              <a:rPr lang="en-US" altLang="zh-CN" sz="20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Paxos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'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properties: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correct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+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fault-tolerance</a:t>
            </a:r>
            <a:endParaRPr lang="en-US" altLang="zh-CN" sz="1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1600" i="1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 guaranteed </a:t>
            </a:r>
            <a:r>
              <a:rPr lang="en-US" altLang="zh-TW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termination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(i.e.,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lack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availability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guarantee)</a:t>
            </a:r>
            <a:endParaRPr lang="en-US" altLang="zh-TW" sz="1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"/>
          <p:cNvSpPr/>
          <p:nvPr/>
        </p:nvSpPr>
        <p:spPr>
          <a:xfrm>
            <a:off x="1397000" y="3018504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5"/>
          <p:cNvSpPr/>
          <p:nvPr/>
        </p:nvSpPr>
        <p:spPr>
          <a:xfrm>
            <a:off x="4997500" y="2808504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6"/>
          <p:cNvSpPr/>
          <p:nvPr/>
        </p:nvSpPr>
        <p:spPr>
          <a:xfrm>
            <a:off x="3537000" y="3673004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7"/>
          <p:cNvSpPr/>
          <p:nvPr/>
        </p:nvSpPr>
        <p:spPr>
          <a:xfrm>
            <a:off x="2677314" y="2232004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8"/>
          <p:cNvSpPr/>
          <p:nvPr/>
        </p:nvSpPr>
        <p:spPr>
          <a:xfrm>
            <a:off x="2804314" y="2359004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9"/>
          <p:cNvSpPr/>
          <p:nvPr/>
        </p:nvSpPr>
        <p:spPr>
          <a:xfrm>
            <a:off x="2931314" y="2486004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ounded Rectangle 10"/>
          <p:cNvSpPr/>
          <p:nvPr/>
        </p:nvSpPr>
        <p:spPr>
          <a:xfrm>
            <a:off x="5124500" y="2935504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ounded Rectangle 11"/>
          <p:cNvSpPr/>
          <p:nvPr/>
        </p:nvSpPr>
        <p:spPr>
          <a:xfrm>
            <a:off x="5251500" y="3062504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12"/>
          <p:cNvSpPr/>
          <p:nvPr/>
        </p:nvSpPr>
        <p:spPr>
          <a:xfrm>
            <a:off x="3664000" y="3800004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13"/>
          <p:cNvSpPr/>
          <p:nvPr/>
        </p:nvSpPr>
        <p:spPr>
          <a:xfrm>
            <a:off x="3791000" y="3927004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17"/>
          <p:cNvSpPr/>
          <p:nvPr/>
        </p:nvSpPr>
        <p:spPr>
          <a:xfrm>
            <a:off x="2486815" y="2022004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21" name="Rectangle 19"/>
          <p:cNvSpPr/>
          <p:nvPr/>
        </p:nvSpPr>
        <p:spPr>
          <a:xfrm>
            <a:off x="1714500" y="4701641"/>
            <a:ext cx="507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Paxos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one machine may serve several roles</a:t>
            </a:r>
          </a:p>
        </p:txBody>
      </p:sp>
      <p:sp>
        <p:nvSpPr>
          <p:cNvPr id="22" name="Rectangle 20"/>
          <p:cNvSpPr/>
          <p:nvPr/>
        </p:nvSpPr>
        <p:spPr>
          <a:xfrm>
            <a:off x="3627710" y="1840159"/>
            <a:ext cx="4440000" cy="7483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Goal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have all acceptors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agree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to a value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associated with a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proposal</a:t>
            </a:r>
            <a:endParaRPr lang="en-US" altLang="zh-CN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3" name="Rectangle 21"/>
          <p:cNvSpPr/>
          <p:nvPr/>
        </p:nvSpPr>
        <p:spPr>
          <a:xfrm>
            <a:off x="2521939" y="3228504"/>
            <a:ext cx="8980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4" name="Straight Arrow Connector 22"/>
          <p:cNvCxnSpPr/>
          <p:nvPr/>
        </p:nvCxnSpPr>
        <p:spPr>
          <a:xfrm flipV="1">
            <a:off x="3048000" y="2958504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3"/>
          <p:cNvSpPr/>
          <p:nvPr/>
        </p:nvSpPr>
        <p:spPr>
          <a:xfrm>
            <a:off x="5328812" y="3790544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6" name="Straight Arrow Connector 24"/>
          <p:cNvCxnSpPr/>
          <p:nvPr/>
        </p:nvCxnSpPr>
        <p:spPr>
          <a:xfrm flipV="1">
            <a:off x="5932618" y="3520544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206A32B9-E53F-4A48-A594-780D3D7B3C43}"/>
              </a:ext>
            </a:extLst>
          </p:cNvPr>
          <p:cNvSpPr txBox="1"/>
          <p:nvPr/>
        </p:nvSpPr>
        <p:spPr>
          <a:xfrm>
            <a:off x="6967283" y="2625431"/>
            <a:ext cx="1565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E.g.,</a:t>
            </a:r>
            <a:r>
              <a:rPr lang="zh-CN" altLang="en-US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a</a:t>
            </a:r>
            <a:r>
              <a:rPr lang="zh-CN" altLang="en-US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view</a:t>
            </a:r>
            <a:endParaRPr lang="zh-CN" altLang="en-US" sz="2000" dirty="0">
              <a:solidFill>
                <a:prstClr val="black"/>
              </a:solidFill>
              <a:highlight>
                <a:srgbClr val="FFFF00"/>
              </a:highlight>
              <a:latin typeface="Eras Medium ITC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477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Inside of </a:t>
            </a:r>
            <a:r>
              <a:rPr lang="en-US" altLang="zh-CN" dirty="0" err="1"/>
              <a:t>Paxos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57200" y="1206500"/>
            <a:ext cx="7861300" cy="4508500"/>
          </a:xfrm>
        </p:spPr>
        <p:txBody>
          <a:bodyPr>
            <a:no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is the value V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chosen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Leader receives a majority &lt;promise, …&gt;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majority acceptors receive &lt;accept, N, V&gt;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Leader receives a majority &lt;accepted, …&gt;</a:t>
            </a: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acceptor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fails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after sending promise?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Must remember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endParaRPr lang="en-US" altLang="zh-TW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acceptor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fails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after receiving accept?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Must remember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endParaRPr lang="en-US" altLang="zh-TW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leader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fails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while sending accept?</a:t>
            </a:r>
            <a:endParaRPr lang="en-US" altLang="zh-TW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Propose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again</a:t>
            </a:r>
          </a:p>
        </p:txBody>
      </p:sp>
      <p:sp>
        <p:nvSpPr>
          <p:cNvPr id="5" name="Rectangle 3"/>
          <p:cNvSpPr/>
          <p:nvPr/>
        </p:nvSpPr>
        <p:spPr>
          <a:xfrm>
            <a:off x="825500" y="2408862"/>
            <a:ext cx="5510645" cy="360040"/>
          </a:xfrm>
          <a:prstGeom prst="rect">
            <a:avLst/>
          </a:prstGeom>
          <a:noFill/>
          <a:ln w="12700">
            <a:solidFill>
              <a:srgbClr val="FF006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6" name="Rectangle 27">
            <a:extLst>
              <a:ext uri="{FF2B5EF4-FFF2-40B4-BE49-F238E27FC236}">
                <a16:creationId xmlns:a16="http://schemas.microsoft.com/office/drawing/2014/main" id="{0717D953-405F-0F46-9AAF-489219877F64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335701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</a:t>
            </a:r>
            <a:endParaRPr lang="zh-CN" altLang="en-US" dirty="0"/>
          </a:p>
        </p:txBody>
      </p:sp>
      <p:sp>
        <p:nvSpPr>
          <p:cNvPr id="4" name="Rectangle 5"/>
          <p:cNvSpPr/>
          <p:nvPr/>
        </p:nvSpPr>
        <p:spPr>
          <a:xfrm>
            <a:off x="2032000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4222749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</a:t>
            </a:r>
          </a:p>
        </p:txBody>
      </p:sp>
      <p:sp>
        <p:nvSpPr>
          <p:cNvPr id="6" name="Rectangle 7"/>
          <p:cNvSpPr/>
          <p:nvPr/>
        </p:nvSpPr>
        <p:spPr>
          <a:xfrm>
            <a:off x="6413499" y="24256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B</a:t>
            </a:r>
          </a:p>
        </p:txBody>
      </p:sp>
      <p:cxnSp>
        <p:nvCxnSpPr>
          <p:cNvPr id="7" name="Straight Arrow Connector 8"/>
          <p:cNvCxnSpPr>
            <a:stCxn id="4" idx="2"/>
          </p:cNvCxnSpPr>
          <p:nvPr/>
        </p:nvCxnSpPr>
        <p:spPr>
          <a:xfrm flipH="1">
            <a:off x="2207172" y="1460500"/>
            <a:ext cx="4828" cy="2279999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9"/>
          <p:cNvCxnSpPr>
            <a:stCxn id="5" idx="2"/>
          </p:cNvCxnSpPr>
          <p:nvPr/>
        </p:nvCxnSpPr>
        <p:spPr>
          <a:xfrm>
            <a:off x="4402749" y="1460500"/>
            <a:ext cx="0" cy="396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0"/>
          <p:cNvCxnSpPr>
            <a:stCxn id="6" idx="2"/>
          </p:cNvCxnSpPr>
          <p:nvPr/>
        </p:nvCxnSpPr>
        <p:spPr>
          <a:xfrm>
            <a:off x="6593499" y="2794000"/>
            <a:ext cx="0" cy="258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1"/>
          <p:cNvSpPr/>
          <p:nvPr/>
        </p:nvSpPr>
        <p:spPr>
          <a:xfrm>
            <a:off x="3692408" y="5100862"/>
            <a:ext cx="7461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Time</a:t>
            </a:r>
          </a:p>
        </p:txBody>
      </p:sp>
      <p:sp>
        <p:nvSpPr>
          <p:cNvPr id="11" name="Freeform 13"/>
          <p:cNvSpPr/>
          <p:nvPr/>
        </p:nvSpPr>
        <p:spPr>
          <a:xfrm flipH="1">
            <a:off x="2207172" y="1964515"/>
            <a:ext cx="2195577" cy="331595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2" name="Rectangle 14"/>
          <p:cNvSpPr/>
          <p:nvPr/>
        </p:nvSpPr>
        <p:spPr>
          <a:xfrm>
            <a:off x="2649083" y="17780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1&gt;</a:t>
            </a:r>
          </a:p>
        </p:txBody>
      </p:sp>
      <p:sp>
        <p:nvSpPr>
          <p:cNvPr id="13" name="Rectangle 15"/>
          <p:cNvSpPr/>
          <p:nvPr/>
        </p:nvSpPr>
        <p:spPr>
          <a:xfrm>
            <a:off x="1450120" y="1460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1</a:t>
            </a:r>
          </a:p>
        </p:txBody>
      </p:sp>
      <p:sp>
        <p:nvSpPr>
          <p:cNvPr id="14" name="Freeform 18"/>
          <p:cNvSpPr/>
          <p:nvPr/>
        </p:nvSpPr>
        <p:spPr>
          <a:xfrm flipH="1">
            <a:off x="2211262" y="3134089"/>
            <a:ext cx="2191488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5" name="Rectangle 19"/>
          <p:cNvSpPr/>
          <p:nvPr/>
        </p:nvSpPr>
        <p:spPr>
          <a:xfrm>
            <a:off x="2413000" y="2281417"/>
            <a:ext cx="15875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…&gt;</a:t>
            </a:r>
          </a:p>
        </p:txBody>
      </p:sp>
      <p:sp>
        <p:nvSpPr>
          <p:cNvPr id="16" name="Freeform 20"/>
          <p:cNvSpPr/>
          <p:nvPr/>
        </p:nvSpPr>
        <p:spPr>
          <a:xfrm>
            <a:off x="2212001" y="2482636"/>
            <a:ext cx="2190749" cy="24182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7" name="Rectangle 21"/>
          <p:cNvSpPr/>
          <p:nvPr/>
        </p:nvSpPr>
        <p:spPr>
          <a:xfrm>
            <a:off x="5042528" y="3984575"/>
            <a:ext cx="1642039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…&gt;</a:t>
            </a:r>
          </a:p>
        </p:txBody>
      </p:sp>
      <p:sp>
        <p:nvSpPr>
          <p:cNvPr id="18" name="Freeform 23"/>
          <p:cNvSpPr/>
          <p:nvPr/>
        </p:nvSpPr>
        <p:spPr>
          <a:xfrm flipH="1">
            <a:off x="4402748" y="4178723"/>
            <a:ext cx="2196334" cy="268000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9" name="Rectangle 24"/>
          <p:cNvSpPr/>
          <p:nvPr/>
        </p:nvSpPr>
        <p:spPr>
          <a:xfrm>
            <a:off x="2554443" y="2982406"/>
            <a:ext cx="17508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1,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foo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0" name="Rectangle 26"/>
          <p:cNvSpPr/>
          <p:nvPr/>
        </p:nvSpPr>
        <p:spPr>
          <a:xfrm>
            <a:off x="4826000" y="34925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2&gt;</a:t>
            </a:r>
          </a:p>
        </p:txBody>
      </p:sp>
      <p:sp>
        <p:nvSpPr>
          <p:cNvPr id="21" name="Freeform 28"/>
          <p:cNvSpPr/>
          <p:nvPr/>
        </p:nvSpPr>
        <p:spPr>
          <a:xfrm>
            <a:off x="4393991" y="3685000"/>
            <a:ext cx="2199509" cy="31550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2" name="Freeform 42"/>
          <p:cNvSpPr/>
          <p:nvPr/>
        </p:nvSpPr>
        <p:spPr>
          <a:xfrm>
            <a:off x="1745904" y="3048693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3" name="Freeform 43"/>
          <p:cNvSpPr/>
          <p:nvPr/>
        </p:nvSpPr>
        <p:spPr>
          <a:xfrm>
            <a:off x="1761231" y="2537404"/>
            <a:ext cx="461269" cy="381502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4" name="Freeform 44"/>
          <p:cNvSpPr/>
          <p:nvPr/>
        </p:nvSpPr>
        <p:spPr>
          <a:xfrm>
            <a:off x="1745903" y="1884454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5" name="Rectangle 46"/>
          <p:cNvSpPr/>
          <p:nvPr/>
        </p:nvSpPr>
        <p:spPr>
          <a:xfrm>
            <a:off x="6599084" y="2984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2</a:t>
            </a:r>
          </a:p>
        </p:txBody>
      </p:sp>
      <p:sp>
        <p:nvSpPr>
          <p:cNvPr id="26" name="Freeform 47"/>
          <p:cNvSpPr/>
          <p:nvPr/>
        </p:nvSpPr>
        <p:spPr>
          <a:xfrm>
            <a:off x="4393990" y="4716166"/>
            <a:ext cx="2199509" cy="283297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7" name="Rectangle 48"/>
          <p:cNvSpPr/>
          <p:nvPr/>
        </p:nvSpPr>
        <p:spPr>
          <a:xfrm>
            <a:off x="4625656" y="4508500"/>
            <a:ext cx="1752403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2,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bar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8" name="Freeform 49"/>
          <p:cNvSpPr/>
          <p:nvPr/>
        </p:nvSpPr>
        <p:spPr>
          <a:xfrm flipH="1">
            <a:off x="6604000" y="4635500"/>
            <a:ext cx="382533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9" name="Freeform 50"/>
          <p:cNvSpPr/>
          <p:nvPr/>
        </p:nvSpPr>
        <p:spPr>
          <a:xfrm flipH="1">
            <a:off x="6604000" y="4191000"/>
            <a:ext cx="381273" cy="393278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0" name="Freeform 51"/>
          <p:cNvSpPr/>
          <p:nvPr/>
        </p:nvSpPr>
        <p:spPr>
          <a:xfrm flipH="1">
            <a:off x="6602740" y="3619628"/>
            <a:ext cx="509260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pic>
        <p:nvPicPr>
          <p:cNvPr id="31" name="Picture 3" descr="Z:\Teaching\sjtu\DS\2013\slides\lec8-log\classic-lightning-storm-weather-icon_design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20" y="3556000"/>
            <a:ext cx="684280" cy="684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Freeform 53"/>
          <p:cNvSpPr/>
          <p:nvPr/>
        </p:nvSpPr>
        <p:spPr>
          <a:xfrm>
            <a:off x="2220311" y="1651000"/>
            <a:ext cx="3093434" cy="315406"/>
          </a:xfrm>
          <a:custGeom>
            <a:avLst/>
            <a:gdLst>
              <a:gd name="connsiteX0" fmla="*/ 0 w 3957145"/>
              <a:gd name="connsiteY0" fmla="*/ 378487 h 378487"/>
              <a:gd name="connsiteX1" fmla="*/ 2065283 w 3957145"/>
              <a:gd name="connsiteY1" fmla="*/ 114 h 378487"/>
              <a:gd name="connsiteX2" fmla="*/ 3957145 w 3957145"/>
              <a:gd name="connsiteY2" fmla="*/ 346956 h 37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57145" h="378487">
                <a:moveTo>
                  <a:pt x="0" y="378487"/>
                </a:moveTo>
                <a:cubicBezTo>
                  <a:pt x="702879" y="191928"/>
                  <a:pt x="1405759" y="5369"/>
                  <a:pt x="2065283" y="114"/>
                </a:cubicBezTo>
                <a:cubicBezTo>
                  <a:pt x="2724807" y="-5141"/>
                  <a:pt x="3340976" y="170907"/>
                  <a:pt x="3957145" y="346956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3" name="Multiply 54"/>
          <p:cNvSpPr/>
          <p:nvPr/>
        </p:nvSpPr>
        <p:spPr>
          <a:xfrm>
            <a:off x="4766627" y="1651000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4" name="Freeform 58"/>
          <p:cNvSpPr/>
          <p:nvPr/>
        </p:nvSpPr>
        <p:spPr>
          <a:xfrm>
            <a:off x="3556000" y="3427631"/>
            <a:ext cx="3037498" cy="636369"/>
          </a:xfrm>
          <a:custGeom>
            <a:avLst/>
            <a:gdLst>
              <a:gd name="connsiteX0" fmla="*/ 3452648 w 3452648"/>
              <a:gd name="connsiteY0" fmla="*/ 151360 h 671623"/>
              <a:gd name="connsiteX1" fmla="*/ 1340069 w 3452648"/>
              <a:gd name="connsiteY1" fmla="*/ 9471 h 671623"/>
              <a:gd name="connsiteX2" fmla="*/ 1182414 w 3452648"/>
              <a:gd name="connsiteY2" fmla="*/ 387843 h 671623"/>
              <a:gd name="connsiteX3" fmla="*/ 0 w 3452648"/>
              <a:gd name="connsiteY3" fmla="*/ 671623 h 67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2648" h="671623">
                <a:moveTo>
                  <a:pt x="3452648" y="151360"/>
                </a:moveTo>
                <a:cubicBezTo>
                  <a:pt x="2585544" y="60708"/>
                  <a:pt x="1718441" y="-29943"/>
                  <a:pt x="1340069" y="9471"/>
                </a:cubicBezTo>
                <a:cubicBezTo>
                  <a:pt x="961697" y="48885"/>
                  <a:pt x="1405759" y="277484"/>
                  <a:pt x="1182414" y="387843"/>
                </a:cubicBezTo>
                <a:cubicBezTo>
                  <a:pt x="959069" y="498202"/>
                  <a:pt x="479534" y="584912"/>
                  <a:pt x="0" y="67162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5" name="Multiply 59"/>
          <p:cNvSpPr/>
          <p:nvPr/>
        </p:nvSpPr>
        <p:spPr>
          <a:xfrm>
            <a:off x="3647069" y="3842749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382F66F5-FCF8-D44E-B0A9-D3CF3C65E28B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325263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5" grpId="0"/>
      <p:bldP spid="26" grpId="0" animBg="1"/>
      <p:bldP spid="27" grpId="0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</a:t>
            </a:r>
            <a:endParaRPr lang="zh-CN" altLang="en-US" dirty="0"/>
          </a:p>
        </p:txBody>
      </p:sp>
      <p:sp>
        <p:nvSpPr>
          <p:cNvPr id="4" name="Rectangle 5"/>
          <p:cNvSpPr/>
          <p:nvPr/>
        </p:nvSpPr>
        <p:spPr>
          <a:xfrm>
            <a:off x="2032000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4222749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</a:t>
            </a:r>
          </a:p>
        </p:txBody>
      </p:sp>
      <p:sp>
        <p:nvSpPr>
          <p:cNvPr id="6" name="Rectangle 7"/>
          <p:cNvSpPr/>
          <p:nvPr/>
        </p:nvSpPr>
        <p:spPr>
          <a:xfrm>
            <a:off x="6413499" y="24256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B</a:t>
            </a:r>
          </a:p>
        </p:txBody>
      </p:sp>
      <p:cxnSp>
        <p:nvCxnSpPr>
          <p:cNvPr id="7" name="Straight Arrow Connector 8"/>
          <p:cNvCxnSpPr>
            <a:stCxn id="4" idx="2"/>
          </p:cNvCxnSpPr>
          <p:nvPr/>
        </p:nvCxnSpPr>
        <p:spPr>
          <a:xfrm flipH="1">
            <a:off x="2207172" y="1460500"/>
            <a:ext cx="4828" cy="2279999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9"/>
          <p:cNvCxnSpPr>
            <a:stCxn id="5" idx="2"/>
          </p:cNvCxnSpPr>
          <p:nvPr/>
        </p:nvCxnSpPr>
        <p:spPr>
          <a:xfrm>
            <a:off x="4402749" y="1460500"/>
            <a:ext cx="0" cy="396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0"/>
          <p:cNvCxnSpPr>
            <a:stCxn id="6" idx="2"/>
          </p:cNvCxnSpPr>
          <p:nvPr/>
        </p:nvCxnSpPr>
        <p:spPr>
          <a:xfrm>
            <a:off x="6593499" y="2794000"/>
            <a:ext cx="0" cy="258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1"/>
          <p:cNvSpPr/>
          <p:nvPr/>
        </p:nvSpPr>
        <p:spPr>
          <a:xfrm>
            <a:off x="3692408" y="5100862"/>
            <a:ext cx="7461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Time</a:t>
            </a:r>
          </a:p>
        </p:txBody>
      </p:sp>
      <p:sp>
        <p:nvSpPr>
          <p:cNvPr id="11" name="Freeform 13"/>
          <p:cNvSpPr/>
          <p:nvPr/>
        </p:nvSpPr>
        <p:spPr>
          <a:xfrm flipH="1">
            <a:off x="2207172" y="1964515"/>
            <a:ext cx="2195577" cy="331595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2" name="Rectangle 14"/>
          <p:cNvSpPr/>
          <p:nvPr/>
        </p:nvSpPr>
        <p:spPr>
          <a:xfrm>
            <a:off x="2649083" y="17780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1&gt;</a:t>
            </a:r>
          </a:p>
        </p:txBody>
      </p:sp>
      <p:sp>
        <p:nvSpPr>
          <p:cNvPr id="13" name="Rectangle 15"/>
          <p:cNvSpPr/>
          <p:nvPr/>
        </p:nvSpPr>
        <p:spPr>
          <a:xfrm>
            <a:off x="1450120" y="1460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1</a:t>
            </a:r>
          </a:p>
        </p:txBody>
      </p:sp>
      <p:sp>
        <p:nvSpPr>
          <p:cNvPr id="14" name="Freeform 18"/>
          <p:cNvSpPr/>
          <p:nvPr/>
        </p:nvSpPr>
        <p:spPr>
          <a:xfrm flipH="1">
            <a:off x="2211262" y="3134089"/>
            <a:ext cx="2191488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5" name="Rectangle 19"/>
          <p:cNvSpPr/>
          <p:nvPr/>
        </p:nvSpPr>
        <p:spPr>
          <a:xfrm>
            <a:off x="2413000" y="2281417"/>
            <a:ext cx="15875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…&gt;</a:t>
            </a:r>
          </a:p>
        </p:txBody>
      </p:sp>
      <p:sp>
        <p:nvSpPr>
          <p:cNvPr id="16" name="Freeform 20"/>
          <p:cNvSpPr/>
          <p:nvPr/>
        </p:nvSpPr>
        <p:spPr>
          <a:xfrm>
            <a:off x="2212001" y="2482636"/>
            <a:ext cx="2190749" cy="24182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7" name="Rectangle 21"/>
          <p:cNvSpPr/>
          <p:nvPr/>
        </p:nvSpPr>
        <p:spPr>
          <a:xfrm>
            <a:off x="4773250" y="3984575"/>
            <a:ext cx="220717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1, foo&gt;</a:t>
            </a:r>
          </a:p>
        </p:txBody>
      </p:sp>
      <p:sp>
        <p:nvSpPr>
          <p:cNvPr id="18" name="Freeform 23"/>
          <p:cNvSpPr/>
          <p:nvPr/>
        </p:nvSpPr>
        <p:spPr>
          <a:xfrm flipH="1">
            <a:off x="4402748" y="4178723"/>
            <a:ext cx="2196334" cy="268000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9" name="Rectangle 24"/>
          <p:cNvSpPr/>
          <p:nvPr/>
        </p:nvSpPr>
        <p:spPr>
          <a:xfrm>
            <a:off x="2554443" y="2982406"/>
            <a:ext cx="17508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1,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foo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0" name="Rectangle 26"/>
          <p:cNvSpPr/>
          <p:nvPr/>
        </p:nvSpPr>
        <p:spPr>
          <a:xfrm>
            <a:off x="4826000" y="34925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2&gt;</a:t>
            </a:r>
          </a:p>
        </p:txBody>
      </p:sp>
      <p:sp>
        <p:nvSpPr>
          <p:cNvPr id="21" name="Freeform 28"/>
          <p:cNvSpPr/>
          <p:nvPr/>
        </p:nvSpPr>
        <p:spPr>
          <a:xfrm>
            <a:off x="4393991" y="3685000"/>
            <a:ext cx="2199509" cy="31550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2" name="Freeform 42"/>
          <p:cNvSpPr/>
          <p:nvPr/>
        </p:nvSpPr>
        <p:spPr>
          <a:xfrm>
            <a:off x="1745904" y="3048693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3" name="Freeform 43"/>
          <p:cNvSpPr/>
          <p:nvPr/>
        </p:nvSpPr>
        <p:spPr>
          <a:xfrm>
            <a:off x="1761231" y="2537404"/>
            <a:ext cx="461269" cy="381502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4" name="Freeform 44"/>
          <p:cNvSpPr/>
          <p:nvPr/>
        </p:nvSpPr>
        <p:spPr>
          <a:xfrm>
            <a:off x="1745903" y="1884454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5" name="Rectangle 46"/>
          <p:cNvSpPr/>
          <p:nvPr/>
        </p:nvSpPr>
        <p:spPr>
          <a:xfrm>
            <a:off x="6599084" y="2984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2</a:t>
            </a:r>
          </a:p>
        </p:txBody>
      </p:sp>
      <p:sp>
        <p:nvSpPr>
          <p:cNvPr id="26" name="Freeform 47"/>
          <p:cNvSpPr/>
          <p:nvPr/>
        </p:nvSpPr>
        <p:spPr>
          <a:xfrm>
            <a:off x="4393990" y="4716166"/>
            <a:ext cx="2199509" cy="283297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7" name="Rectangle 48"/>
          <p:cNvSpPr/>
          <p:nvPr/>
        </p:nvSpPr>
        <p:spPr>
          <a:xfrm>
            <a:off x="4625656" y="4508500"/>
            <a:ext cx="17508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2,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foo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8" name="Freeform 49"/>
          <p:cNvSpPr/>
          <p:nvPr/>
        </p:nvSpPr>
        <p:spPr>
          <a:xfrm flipH="1">
            <a:off x="6604000" y="4635500"/>
            <a:ext cx="382533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9" name="Freeform 50"/>
          <p:cNvSpPr/>
          <p:nvPr/>
        </p:nvSpPr>
        <p:spPr>
          <a:xfrm flipH="1">
            <a:off x="6604000" y="4191000"/>
            <a:ext cx="381273" cy="393278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0" name="Freeform 51"/>
          <p:cNvSpPr/>
          <p:nvPr/>
        </p:nvSpPr>
        <p:spPr>
          <a:xfrm flipH="1">
            <a:off x="6602740" y="3619628"/>
            <a:ext cx="509260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pic>
        <p:nvPicPr>
          <p:cNvPr id="31" name="Picture 3" descr="Z:\Teaching\sjtu\DS\2013\slides\lec8-log\classic-lightning-storm-weather-icon_design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20" y="3556000"/>
            <a:ext cx="684280" cy="684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Freeform 53"/>
          <p:cNvSpPr/>
          <p:nvPr/>
        </p:nvSpPr>
        <p:spPr>
          <a:xfrm>
            <a:off x="2220311" y="1651000"/>
            <a:ext cx="3093434" cy="315406"/>
          </a:xfrm>
          <a:custGeom>
            <a:avLst/>
            <a:gdLst>
              <a:gd name="connsiteX0" fmla="*/ 0 w 3957145"/>
              <a:gd name="connsiteY0" fmla="*/ 378487 h 378487"/>
              <a:gd name="connsiteX1" fmla="*/ 2065283 w 3957145"/>
              <a:gd name="connsiteY1" fmla="*/ 114 h 378487"/>
              <a:gd name="connsiteX2" fmla="*/ 3957145 w 3957145"/>
              <a:gd name="connsiteY2" fmla="*/ 346956 h 37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57145" h="378487">
                <a:moveTo>
                  <a:pt x="0" y="378487"/>
                </a:moveTo>
                <a:cubicBezTo>
                  <a:pt x="702879" y="191928"/>
                  <a:pt x="1405759" y="5369"/>
                  <a:pt x="2065283" y="114"/>
                </a:cubicBezTo>
                <a:cubicBezTo>
                  <a:pt x="2724807" y="-5141"/>
                  <a:pt x="3340976" y="170907"/>
                  <a:pt x="3957145" y="346956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3" name="Multiply 54"/>
          <p:cNvSpPr/>
          <p:nvPr/>
        </p:nvSpPr>
        <p:spPr>
          <a:xfrm>
            <a:off x="4766627" y="1651000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4" name="Freeform 58"/>
          <p:cNvSpPr/>
          <p:nvPr/>
        </p:nvSpPr>
        <p:spPr>
          <a:xfrm>
            <a:off x="3556000" y="3427631"/>
            <a:ext cx="3037498" cy="636369"/>
          </a:xfrm>
          <a:custGeom>
            <a:avLst/>
            <a:gdLst>
              <a:gd name="connsiteX0" fmla="*/ 3452648 w 3452648"/>
              <a:gd name="connsiteY0" fmla="*/ 151360 h 671623"/>
              <a:gd name="connsiteX1" fmla="*/ 1340069 w 3452648"/>
              <a:gd name="connsiteY1" fmla="*/ 9471 h 671623"/>
              <a:gd name="connsiteX2" fmla="*/ 1182414 w 3452648"/>
              <a:gd name="connsiteY2" fmla="*/ 387843 h 671623"/>
              <a:gd name="connsiteX3" fmla="*/ 0 w 3452648"/>
              <a:gd name="connsiteY3" fmla="*/ 671623 h 67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2648" h="671623">
                <a:moveTo>
                  <a:pt x="3452648" y="151360"/>
                </a:moveTo>
                <a:cubicBezTo>
                  <a:pt x="2585544" y="60708"/>
                  <a:pt x="1718441" y="-29943"/>
                  <a:pt x="1340069" y="9471"/>
                </a:cubicBezTo>
                <a:cubicBezTo>
                  <a:pt x="961697" y="48885"/>
                  <a:pt x="1405759" y="277484"/>
                  <a:pt x="1182414" y="387843"/>
                </a:cubicBezTo>
                <a:cubicBezTo>
                  <a:pt x="959069" y="498202"/>
                  <a:pt x="479534" y="584912"/>
                  <a:pt x="0" y="67162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5" name="Multiply 59"/>
          <p:cNvSpPr/>
          <p:nvPr/>
        </p:nvSpPr>
        <p:spPr>
          <a:xfrm>
            <a:off x="3647069" y="3842749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37A36C30-1A99-DC4C-A225-58A12041D49F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1083190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2251115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Raft</a:t>
            </a:r>
          </a:p>
          <a:p>
            <a:pPr algn="ctr">
              <a:lnSpc>
                <a:spcPct val="150000"/>
              </a:lnSpc>
            </a:pPr>
            <a:r>
              <a:rPr lang="en-US" altLang="zh-CN" sz="2400" b="0" kern="0" dirty="0">
                <a:solidFill>
                  <a:srgbClr val="C00000"/>
                </a:solidFill>
                <a:ea typeface="+mn-ea"/>
              </a:rPr>
              <a:t>Distributed consensus mechanism</a:t>
            </a:r>
            <a:r>
              <a:rPr lang="zh-CN" altLang="en-US" sz="2400" b="0" kern="0" dirty="0">
                <a:solidFill>
                  <a:srgbClr val="C00000"/>
                </a:solidFill>
                <a:ea typeface="+mn-ea"/>
              </a:rPr>
              <a:t> </a:t>
            </a:r>
            <a:endParaRPr lang="en-US" altLang="zh-CN" sz="2400" b="0" kern="0" dirty="0">
              <a:solidFill>
                <a:srgbClr val="C00000"/>
              </a:solidFill>
              <a:ea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b="0" kern="0" dirty="0">
                <a:solidFill>
                  <a:srgbClr val="C00000"/>
                </a:solidFill>
                <a:ea typeface="+mn-ea"/>
              </a:rPr>
              <a:t>(with</a:t>
            </a:r>
            <a:r>
              <a:rPr lang="zh-CN" altLang="en-US" sz="2400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sz="2400" b="0" kern="0" dirty="0">
                <a:solidFill>
                  <a:srgbClr val="C00000"/>
                </a:solidFill>
                <a:ea typeface="+mn-ea"/>
              </a:rPr>
              <a:t>better</a:t>
            </a:r>
            <a:r>
              <a:rPr lang="zh-CN" altLang="en-US" sz="2400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sz="2400" b="0" kern="0" dirty="0">
                <a:solidFill>
                  <a:srgbClr val="C00000"/>
                </a:solidFill>
                <a:ea typeface="+mn-ea"/>
              </a:rPr>
              <a:t>understandability)</a:t>
            </a:r>
          </a:p>
          <a:p>
            <a:pPr algn="ctr"/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19075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05462D-2963-9940-8DDF-2D0E9D7BC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raft algorithm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ED78AA1-2E60-224C-A430-9B353F5CA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Consensus overview</a:t>
            </a:r>
          </a:p>
          <a:p>
            <a:pPr lvl="1"/>
            <a:r>
              <a:rPr lang="en" altLang="zh-CN" dirty="0"/>
              <a:t>Allows collection of machines to work as coherent group </a:t>
            </a:r>
          </a:p>
          <a:p>
            <a:pPr lvl="2"/>
            <a:r>
              <a:rPr lang="en" altLang="zh-CN" dirty="0"/>
              <a:t>E.g., agree on who is the primary &amp; who is the backup</a:t>
            </a:r>
          </a:p>
          <a:p>
            <a:r>
              <a:rPr lang="en" altLang="zh-CN" dirty="0" err="1"/>
              <a:t>Paxos</a:t>
            </a:r>
            <a:r>
              <a:rPr lang="en" altLang="zh-CN" dirty="0"/>
              <a:t> has dominated discussion for 25 years </a:t>
            </a:r>
          </a:p>
          <a:p>
            <a:pPr lvl="1"/>
            <a:r>
              <a:rPr lang="en" altLang="zh-CN" dirty="0"/>
              <a:t>Hard to understand</a:t>
            </a:r>
          </a:p>
          <a:p>
            <a:pPr lvl="1"/>
            <a:r>
              <a:rPr lang="en" altLang="zh-CN" dirty="0"/>
              <a:t>Not complete enough for real implementations (</a:t>
            </a:r>
            <a:r>
              <a:rPr lang="en-US" altLang="zh-CN" dirty="0"/>
              <a:t>e.g., only agree on </a:t>
            </a:r>
            <a:r>
              <a:rPr lang="en-US" altLang="zh-CN" b="1" dirty="0">
                <a:solidFill>
                  <a:srgbClr val="C00000"/>
                </a:solidFill>
              </a:rPr>
              <a:t>a single value</a:t>
            </a:r>
            <a:r>
              <a:rPr lang="en-US" altLang="zh-CN" dirty="0"/>
              <a:t>)</a:t>
            </a:r>
            <a:endParaRPr lang="en" altLang="zh-CN" dirty="0"/>
          </a:p>
          <a:p>
            <a:r>
              <a:rPr lang="en" altLang="zh-CN" dirty="0"/>
              <a:t>New consensus algorithm: Raft</a:t>
            </a:r>
          </a:p>
          <a:p>
            <a:pPr lvl="1"/>
            <a:r>
              <a:rPr lang="en" altLang="zh-CN" dirty="0"/>
              <a:t>Primary design goal: understandability (intuition, ease of explanation) </a:t>
            </a:r>
          </a:p>
          <a:p>
            <a:pPr lvl="1"/>
            <a:r>
              <a:rPr lang="en" altLang="zh-CN" dirty="0"/>
              <a:t>Widespread adoption </a:t>
            </a:r>
            <a:br>
              <a:rPr lang="en" altLang="zh-CN" dirty="0"/>
            </a:br>
            <a:endParaRPr lang="en" altLang="zh-CN" dirty="0"/>
          </a:p>
          <a:p>
            <a:endParaRPr lang="en" altLang="zh-CN" dirty="0"/>
          </a:p>
          <a:p>
            <a:endParaRPr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756690-2E6C-EC49-AA41-21E1E136C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1026" name="Picture 2" descr="TiKV | TiKV is a highly scalable, low latency, and easy to use &lt;br/&gt;  key-value database.">
            <a:extLst>
              <a:ext uri="{FF2B5EF4-FFF2-40B4-BE49-F238E27FC236}">
                <a16:creationId xmlns:a16="http://schemas.microsoft.com/office/drawing/2014/main" id="{3EBDA3D4-7384-4149-9EA6-D2D7A58C2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763562"/>
            <a:ext cx="13716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tes about ETCD - Pierre Zemb">
            <a:extLst>
              <a:ext uri="{FF2B5EF4-FFF2-40B4-BE49-F238E27FC236}">
                <a16:creationId xmlns:a16="http://schemas.microsoft.com/office/drawing/2014/main" id="{5B1AEB56-7C3A-504F-87FF-B0ACB0AA9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664" y="4763561"/>
            <a:ext cx="1492727" cy="53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209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272B40-7759-4D4F-81DD-46D65FC61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Log: the key abstraction of Raft for RSM</a:t>
            </a:r>
            <a:endParaRPr kumimoji="1" lang="zh-CN" altLang="en-US" dirty="0"/>
          </a:p>
        </p:txBody>
      </p:sp>
      <p:pic>
        <p:nvPicPr>
          <p:cNvPr id="10" name="内容占位符 9">
            <a:extLst>
              <a:ext uri="{FF2B5EF4-FFF2-40B4-BE49-F238E27FC236}">
                <a16:creationId xmlns:a16="http://schemas.microsoft.com/office/drawing/2014/main" id="{C566385A-C14E-8A47-A7AF-12F570B9E9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07" y="1129308"/>
            <a:ext cx="8796386" cy="2366097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7CD4C2-A764-3940-A11E-1D2A09D6F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1E9A567C-F0F6-0442-A2C1-B90A8A098290}"/>
              </a:ext>
            </a:extLst>
          </p:cNvPr>
          <p:cNvSpPr txBox="1">
            <a:spLocks/>
          </p:cNvSpPr>
          <p:nvPr/>
        </p:nvSpPr>
        <p:spPr>
          <a:xfrm>
            <a:off x="457200" y="3740726"/>
            <a:ext cx="8229600" cy="2761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All Raft servers agree on the same </a:t>
            </a:r>
            <a:r>
              <a:rPr kumimoji="1" lang="en-US" altLang="zh-CN" dirty="0">
                <a:solidFill>
                  <a:srgbClr val="C00000"/>
                </a:solidFill>
              </a:rPr>
              <a:t>replicated (operation) log</a:t>
            </a:r>
          </a:p>
          <a:p>
            <a:pPr lvl="1"/>
            <a:r>
              <a:rPr lang="en" altLang="zh-CN" dirty="0"/>
              <a:t>Raft ensures proper log replication</a:t>
            </a:r>
          </a:p>
          <a:p>
            <a:r>
              <a:rPr lang="en" altLang="zh-CN" dirty="0"/>
              <a:t>Techniques for understandability </a:t>
            </a:r>
          </a:p>
          <a:p>
            <a:pPr lvl="1"/>
            <a:r>
              <a:rPr lang="en" altLang="zh-CN" dirty="0"/>
              <a:t>Problem decomposition </a:t>
            </a:r>
          </a:p>
          <a:p>
            <a:pPr lvl="1"/>
            <a:endParaRPr lang="en" altLang="zh-CN" dirty="0"/>
          </a:p>
          <a:p>
            <a:pPr lvl="1"/>
            <a:endParaRPr lang="en" altLang="zh-CN" dirty="0"/>
          </a:p>
          <a:p>
            <a:endParaRPr lang="en" altLang="zh-CN" dirty="0"/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0326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62ADFD-0D19-844C-8133-DE3C9BD5F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Raft </a:t>
            </a:r>
            <a:r>
              <a:rPr lang="en" altLang="zh-CN" dirty="0"/>
              <a:t>Decomposition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FB7B53-FDB5-6445-896A-115DFFF19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652657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/>
              <a:t>Leader election</a:t>
            </a:r>
          </a:p>
          <a:p>
            <a:pPr marL="702900" lvl="1" indent="-342900">
              <a:buFont typeface="系统字体常规体"/>
              <a:buChar char="⎻"/>
            </a:pPr>
            <a:r>
              <a:rPr lang="en" altLang="zh-CN" dirty="0"/>
              <a:t>Select one server to act as leader </a:t>
            </a:r>
          </a:p>
          <a:p>
            <a:pPr marL="702900" lvl="1" indent="-342900">
              <a:buFont typeface="系统字体常规体"/>
              <a:buChar char="⎻"/>
            </a:pPr>
            <a:r>
              <a:rPr lang="en" altLang="zh-CN" dirty="0"/>
              <a:t>Detect crashes, choose new leader </a:t>
            </a:r>
            <a:endParaRPr kumimoji="1" lang="en-US" altLang="zh-CN" dirty="0"/>
          </a:p>
          <a:p>
            <a:pPr marL="342900" indent="-342900">
              <a:buFontTx/>
              <a:buAutoNum type="arabicPeriod"/>
            </a:pPr>
            <a:r>
              <a:rPr lang="en" altLang="zh-CN" dirty="0"/>
              <a:t>Log replication(normal operation)</a:t>
            </a:r>
          </a:p>
          <a:p>
            <a:pPr marL="702900" lvl="1" indent="-342900">
              <a:buFont typeface="系统字体常规体"/>
              <a:buChar char="⎻"/>
            </a:pPr>
            <a:r>
              <a:rPr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(Only) Leader accepts commands from clients, appends to its log</a:t>
            </a:r>
          </a:p>
          <a:p>
            <a:pPr marL="702900" lvl="1" indent="-342900">
              <a:buFont typeface="系统字体常规体"/>
              <a:buChar char="⎻"/>
            </a:pPr>
            <a:r>
              <a:rPr lang="en" altLang="zh-CN" dirty="0"/>
              <a:t>Leader replicates its log to other servers (overwrites inconsistencies) </a:t>
            </a:r>
          </a:p>
          <a:p>
            <a:pPr marL="342900" indent="-342900">
              <a:buFontTx/>
              <a:buAutoNum type="arabicPeriod"/>
            </a:pPr>
            <a:r>
              <a:rPr lang="en" altLang="zh-CN" dirty="0"/>
              <a:t>Safety</a:t>
            </a:r>
          </a:p>
          <a:p>
            <a:pPr marL="702900" lvl="1" indent="-342900">
              <a:buFont typeface="系统字体常规体"/>
              <a:buChar char="⎻"/>
            </a:pPr>
            <a:r>
              <a:rPr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Keep logs consistent</a:t>
            </a:r>
          </a:p>
          <a:p>
            <a:pPr marL="702900" lvl="1" indent="-342900">
              <a:buFont typeface="系统字体常规体"/>
              <a:buChar char="⎻"/>
            </a:pPr>
            <a:r>
              <a:rPr lang="en" altLang="zh-CN" dirty="0"/>
              <a:t>Only servers with up-to-date logs can become leader </a:t>
            </a:r>
            <a:br>
              <a:rPr lang="en" altLang="zh-CN" dirty="0"/>
            </a:br>
            <a:endParaRPr lang="en" altLang="zh-CN" dirty="0"/>
          </a:p>
          <a:p>
            <a:pPr marL="342900" indent="-342900">
              <a:buFontTx/>
              <a:buAutoNum type="arabicPeriod"/>
            </a:pPr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F22377-53DB-C243-B177-426CB760B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722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81C3D9-9C8B-DF4B-A2D0-C861FD344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Raft decomposes time into terms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7D4C2F7C-1740-7347-8A9F-A2F290E94B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09" y="1001668"/>
            <a:ext cx="6950364" cy="155968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F5EFB5-27E3-FE4C-BABE-1C8C14135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497EEAB4-28B2-D246-84F1-F3A9B20FF807}"/>
              </a:ext>
            </a:extLst>
          </p:cNvPr>
          <p:cNvSpPr txBox="1">
            <a:spLocks/>
          </p:cNvSpPr>
          <p:nvPr/>
        </p:nvSpPr>
        <p:spPr>
          <a:xfrm>
            <a:off x="457200" y="2678544"/>
            <a:ext cx="8229600" cy="3036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altLang="zh-CN" dirty="0"/>
              <a:t>At most 1 leader per term </a:t>
            </a:r>
          </a:p>
          <a:p>
            <a:r>
              <a:rPr lang="en" altLang="zh-CN" dirty="0"/>
              <a:t>Some terms have no leader (failed election) </a:t>
            </a:r>
          </a:p>
          <a:p>
            <a:pPr lvl="1"/>
            <a:r>
              <a:rPr lang="en" altLang="zh-CN" dirty="0"/>
              <a:t>OK, since no side-effects</a:t>
            </a:r>
          </a:p>
          <a:p>
            <a:r>
              <a:rPr lang="en" altLang="zh-CN" dirty="0"/>
              <a:t>Each server maintains current term value (no global view) </a:t>
            </a:r>
          </a:p>
          <a:p>
            <a:pPr lvl="1"/>
            <a:r>
              <a:rPr lang="en" altLang="zh-CN" dirty="0"/>
              <a:t>Exchanged in every RPC</a:t>
            </a:r>
          </a:p>
          <a:p>
            <a:pPr lvl="1"/>
            <a:r>
              <a:rPr lang="en" altLang="zh-CN" dirty="0"/>
              <a:t>Peer has later term? Update term, revert to follower</a:t>
            </a:r>
          </a:p>
          <a:p>
            <a:pPr lvl="1"/>
            <a:r>
              <a:rPr lang="en" altLang="zh-CN" dirty="0"/>
              <a:t>Incoming RPC has obsolete term? Reply with error </a:t>
            </a:r>
          </a:p>
          <a:p>
            <a:pPr lvl="1"/>
            <a:endParaRPr lang="en" altLang="zh-CN" dirty="0"/>
          </a:p>
          <a:p>
            <a:pPr lvl="1"/>
            <a:endParaRPr lang="en" altLang="zh-CN" dirty="0"/>
          </a:p>
          <a:p>
            <a:endParaRPr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4775C586-21DE-F346-B9F1-3578A5C9B67F}"/>
              </a:ext>
            </a:extLst>
          </p:cNvPr>
          <p:cNvSpPr/>
          <p:nvPr/>
        </p:nvSpPr>
        <p:spPr>
          <a:xfrm>
            <a:off x="4572000" y="2678544"/>
            <a:ext cx="4234683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Please check the lab#3 for more!</a:t>
            </a:r>
            <a:endParaRPr lang="en-US" altLang="zh-CN" sz="2000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79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/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/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/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/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Scalable websites powered by </a:t>
            </a:r>
            <a:r>
              <a:rPr kumimoji="1" lang="en-US" altLang="zh-CN" b="0" dirty="0">
                <a:solidFill>
                  <a:schemeClr val="tx1"/>
                </a:solidFill>
              </a:rPr>
              <a:t>distributed systems </a:t>
            </a:r>
          </a:p>
          <a:p>
            <a:pPr lvl="1"/>
            <a:r>
              <a:rPr kumimoji="1" lang="en-US" altLang="zh-CN" dirty="0"/>
              <a:t>For </a:t>
            </a:r>
            <a:r>
              <a:rPr kumimoji="1" lang="en-US" altLang="zh-CN" dirty="0">
                <a:solidFill>
                  <a:schemeClr val="tx1"/>
                </a:solidFill>
              </a:rPr>
              <a:t>request handling</a:t>
            </a:r>
            <a:r>
              <a:rPr kumimoji="1" lang="en-US" altLang="zh-CN" dirty="0"/>
              <a:t>, </a:t>
            </a:r>
            <a:r>
              <a:rPr kumimoji="1" lang="en-US" altLang="zh-CN" b="1" dirty="0">
                <a:solidFill>
                  <a:srgbClr val="C00000"/>
                </a:solidFill>
              </a:rPr>
              <a:t>data </a:t>
            </a:r>
            <a:r>
              <a:rPr kumimoji="1" lang="en-US" altLang="zh-CN" b="1">
                <a:solidFill>
                  <a:srgbClr val="C00000"/>
                </a:solidFill>
              </a:rPr>
              <a:t>storage </a:t>
            </a:r>
            <a:r>
              <a:rPr kumimoji="1" lang="en-US" altLang="zh-CN">
                <a:solidFill>
                  <a:schemeClr val="tx1"/>
                </a:solidFill>
              </a:rPr>
              <a:t> </a:t>
            </a:r>
            <a:endParaRPr kumimoji="1" lang="en-US" altLang="zh-CN" dirty="0">
              <a:solidFill>
                <a:schemeClr val="tx1"/>
              </a:solidFill>
            </a:endParaRP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scalable websites </a:t>
            </a:r>
            <a:endParaRPr kumimoji="1" lang="zh-CN" altLang="en-US" b="0" dirty="0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3DFCF9AB-9D4C-C541-AFED-068198D73EF9}"/>
              </a:ext>
            </a:extLst>
          </p:cNvPr>
          <p:cNvSpPr/>
          <p:nvPr/>
        </p:nvSpPr>
        <p:spPr>
          <a:xfrm>
            <a:off x="6314111" y="3888606"/>
            <a:ext cx="115565" cy="500514"/>
          </a:xfrm>
          <a:custGeom>
            <a:avLst/>
            <a:gdLst>
              <a:gd name="connsiteX0" fmla="*/ 57813 w 115565"/>
              <a:gd name="connsiteY0" fmla="*/ 0 h 500514"/>
              <a:gd name="connsiteX1" fmla="*/ 62 w 115565"/>
              <a:gd name="connsiteY1" fmla="*/ 221381 h 500514"/>
              <a:gd name="connsiteX2" fmla="*/ 67438 w 115565"/>
              <a:gd name="connsiteY2" fmla="*/ 365760 h 500514"/>
              <a:gd name="connsiteX3" fmla="*/ 115565 w 115565"/>
              <a:gd name="connsiteY3" fmla="*/ 500514 h 50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565" h="500514">
                <a:moveTo>
                  <a:pt x="57813" y="0"/>
                </a:moveTo>
                <a:cubicBezTo>
                  <a:pt x="28135" y="80210"/>
                  <a:pt x="-1542" y="160421"/>
                  <a:pt x="62" y="221381"/>
                </a:cubicBezTo>
                <a:cubicBezTo>
                  <a:pt x="1666" y="282341"/>
                  <a:pt x="48188" y="319238"/>
                  <a:pt x="67438" y="365760"/>
                </a:cubicBezTo>
                <a:cubicBezTo>
                  <a:pt x="86688" y="412282"/>
                  <a:pt x="101126" y="456398"/>
                  <a:pt x="115565" y="500514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358E6990-29CE-B646-B364-C01CBB754FF3}"/>
              </a:ext>
            </a:extLst>
          </p:cNvPr>
          <p:cNvSpPr/>
          <p:nvPr/>
        </p:nvSpPr>
        <p:spPr>
          <a:xfrm>
            <a:off x="7826351" y="3917482"/>
            <a:ext cx="172243" cy="490889"/>
          </a:xfrm>
          <a:custGeom>
            <a:avLst/>
            <a:gdLst>
              <a:gd name="connsiteX0" fmla="*/ 37489 w 172243"/>
              <a:gd name="connsiteY0" fmla="*/ 0 h 490889"/>
              <a:gd name="connsiteX1" fmla="*/ 8613 w 172243"/>
              <a:gd name="connsiteY1" fmla="*/ 288758 h 490889"/>
              <a:gd name="connsiteX2" fmla="*/ 172243 w 172243"/>
              <a:gd name="connsiteY2" fmla="*/ 490889 h 49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243" h="490889">
                <a:moveTo>
                  <a:pt x="37489" y="0"/>
                </a:moveTo>
                <a:cubicBezTo>
                  <a:pt x="11821" y="103471"/>
                  <a:pt x="-13846" y="206943"/>
                  <a:pt x="8613" y="288758"/>
                </a:cubicBezTo>
                <a:cubicBezTo>
                  <a:pt x="31072" y="370573"/>
                  <a:pt x="101657" y="430731"/>
                  <a:pt x="172243" y="490889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/>
              <a:t>Database</a:t>
            </a:r>
            <a:r>
              <a:rPr kumimoji="1" lang="en-US" altLang="zh-CN"/>
              <a:t>: core component in many database systems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>
                <a:ea typeface="宋体" panose="02010600030101010101" pitchFamily="2" charset="-122"/>
              </a:rPr>
              <a:t>Web applications, e-commerce systems, </a:t>
            </a:r>
            <a:r>
              <a:rPr kumimoji="1" lang="en-US" altLang="zh-CN" err="1">
                <a:ea typeface="宋体" panose="02010600030101010101" pitchFamily="2" charset="-122"/>
              </a:rPr>
              <a:t>etc</a:t>
            </a:r>
            <a:endParaRPr kumimoji="1" lang="en-US" altLang="zh-CN">
              <a:ea typeface="宋体" panose="02010600030101010101" pitchFamily="2" charset="-122"/>
            </a:endParaRPr>
          </a:p>
          <a:p>
            <a:r>
              <a:rPr kumimoji="1" lang="en-US" altLang="zh-CN">
                <a:ea typeface="宋体" panose="02010600030101010101" pitchFamily="2" charset="-122"/>
              </a:rPr>
              <a:t>Database stores and manage the user data</a:t>
            </a:r>
          </a:p>
          <a:p>
            <a:pPr lvl="1"/>
            <a:r>
              <a:rPr lang="en-US" altLang="zh-CN"/>
              <a:t>Organized collection of inter-related data that models some aspect of the real-world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1026" name="Picture 2" descr="MySQL - 维基百科，自由的百科全书">
            <a:extLst>
              <a:ext uri="{FF2B5EF4-FFF2-40B4-BE49-F238E27FC236}">
                <a16:creationId xmlns:a16="http://schemas.microsoft.com/office/drawing/2014/main" id="{21E82A7D-E21D-764D-A727-AFAB45A22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50" y="2767297"/>
            <a:ext cx="2080765" cy="107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iDB: Distributed NewSQL with Kevin Xu - Software Engineering Daily">
            <a:extLst>
              <a:ext uri="{FF2B5EF4-FFF2-40B4-BE49-F238E27FC236}">
                <a16:creationId xmlns:a16="http://schemas.microsoft.com/office/drawing/2014/main" id="{17A2FD3C-58C4-824F-84A5-3947D2A75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767297"/>
            <a:ext cx="2814953" cy="140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aussDB + AI-Native Distributed Database — Huawei Enterprise">
            <a:extLst>
              <a:ext uri="{FF2B5EF4-FFF2-40B4-BE49-F238E27FC236}">
                <a16:creationId xmlns:a16="http://schemas.microsoft.com/office/drawing/2014/main" id="{DB2DB587-8AC6-3B46-9A33-CBF43254C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492" y="2491188"/>
            <a:ext cx="2394900" cy="179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atabase of Databases - OceanBase - Revision #12">
            <a:extLst>
              <a:ext uri="{FF2B5EF4-FFF2-40B4-BE49-F238E27FC236}">
                <a16:creationId xmlns:a16="http://schemas.microsoft.com/office/drawing/2014/main" id="{35169345-0E94-9148-A9F6-A85F73715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806" y="4394751"/>
            <a:ext cx="3263799" cy="585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onic - Integrations - Amazon Aurora">
            <a:extLst>
              <a:ext uri="{FF2B5EF4-FFF2-40B4-BE49-F238E27FC236}">
                <a16:creationId xmlns:a16="http://schemas.microsoft.com/office/drawing/2014/main" id="{FFCED816-C5C1-FC43-9544-34A401E5B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20" y="4021780"/>
            <a:ext cx="2080765" cy="1017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Redis - Wikipedia">
            <a:extLst>
              <a:ext uri="{FF2B5EF4-FFF2-40B4-BE49-F238E27FC236}">
                <a16:creationId xmlns:a16="http://schemas.microsoft.com/office/drawing/2014/main" id="{4FEC5F78-70C3-1C4E-BF5F-5C65CBE2E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409" y="4395843"/>
            <a:ext cx="1983175" cy="66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264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721AD1-0FDA-B845-AE58-7C87D4E23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Different storage systems </a:t>
            </a:r>
            <a:r>
              <a:rPr kumimoji="1" lang="en-US" altLang="zh-CN" b="0" dirty="0"/>
              <a:t>to support</a:t>
            </a:r>
            <a:r>
              <a:rPr kumimoji="1" lang="en-US" altLang="zh-CN" dirty="0"/>
              <a:t> different data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7E0237-D25D-B04E-B8DE-39970885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CDC4A0-7D66-6944-9FA8-577799EA44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661" y="1561356"/>
            <a:ext cx="4824536" cy="315535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44835DC-7C26-BB46-A46B-372E2EBA6D0E}"/>
              </a:ext>
            </a:extLst>
          </p:cNvPr>
          <p:cNvSpPr/>
          <p:nvPr/>
        </p:nvSpPr>
        <p:spPr>
          <a:xfrm>
            <a:off x="670501" y="2375255"/>
            <a:ext cx="1399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6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File system</a:t>
            </a:r>
            <a:endParaRPr lang="zh-CN" altLang="en-US" dirty="0">
              <a:solidFill>
                <a:schemeClr val="accent6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F3B275AF-E77C-9E46-8EC2-4F0DFEE64197}"/>
              </a:ext>
            </a:extLst>
          </p:cNvPr>
          <p:cNvCxnSpPr>
            <a:stCxn id="6" idx="3"/>
          </p:cNvCxnSpPr>
          <p:nvPr/>
        </p:nvCxnSpPr>
        <p:spPr>
          <a:xfrm>
            <a:off x="2069923" y="2559921"/>
            <a:ext cx="400778" cy="31358"/>
          </a:xfrm>
          <a:prstGeom prst="line">
            <a:avLst/>
          </a:prstGeom>
          <a:ln>
            <a:solidFill>
              <a:schemeClr val="accent6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D1366F0F-F054-074C-A066-1BC3CBA7D47F}"/>
              </a:ext>
            </a:extLst>
          </p:cNvPr>
          <p:cNvSpPr/>
          <p:nvPr/>
        </p:nvSpPr>
        <p:spPr>
          <a:xfrm>
            <a:off x="7632367" y="1777380"/>
            <a:ext cx="1215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14ED1C4E-66F6-5C4B-A6B2-F4C3FAC10F86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5976183" y="1962046"/>
            <a:ext cx="1656184" cy="184666"/>
          </a:xfrm>
          <a:prstGeom prst="line">
            <a:avLst/>
          </a:prstGeom>
          <a:ln>
            <a:solidFill>
              <a:srgbClr val="C0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2F705808-6731-0449-BE2D-8FF781F11832}"/>
              </a:ext>
            </a:extLst>
          </p:cNvPr>
          <p:cNvCxnSpPr>
            <a:cxnSpLocks/>
          </p:cNvCxnSpPr>
          <p:nvPr/>
        </p:nvCxnSpPr>
        <p:spPr>
          <a:xfrm flipV="1">
            <a:off x="1764559" y="4532044"/>
            <a:ext cx="1138190" cy="184666"/>
          </a:xfrm>
          <a:prstGeom prst="line">
            <a:avLst/>
          </a:prstGeom>
          <a:ln>
            <a:solidFill>
              <a:schemeClr val="accent6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5FC45119-3860-C147-A258-B84233256C79}"/>
              </a:ext>
            </a:extLst>
          </p:cNvPr>
          <p:cNvSpPr/>
          <p:nvPr/>
        </p:nvSpPr>
        <p:spPr>
          <a:xfrm>
            <a:off x="340287" y="4608698"/>
            <a:ext cx="17876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6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Key-value store</a:t>
            </a:r>
            <a:endParaRPr lang="zh-CN" altLang="en-US" dirty="0">
              <a:solidFill>
                <a:schemeClr val="accent6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80040EF-EC48-4E4E-B08C-B6C8CF56D10F}"/>
              </a:ext>
            </a:extLst>
          </p:cNvPr>
          <p:cNvSpPr/>
          <p:nvPr/>
        </p:nvSpPr>
        <p:spPr>
          <a:xfrm>
            <a:off x="7524328" y="1705372"/>
            <a:ext cx="1323372" cy="504056"/>
          </a:xfrm>
          <a:prstGeom prst="ellipse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81726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2733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Why we need a database?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47BC561-8158-674B-9E95-4169C3C8E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3450" y="1955676"/>
            <a:ext cx="9813776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Why</a:t>
            </a:r>
            <a:r>
              <a:rPr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key-value store &amp; file system are not sufficient?</a:t>
            </a:r>
          </a:p>
        </p:txBody>
      </p:sp>
    </p:spTree>
    <p:extLst>
      <p:ext uri="{BB962C8B-B14F-4D97-AF65-F5344CB8AC3E}">
        <p14:creationId xmlns:p14="http://schemas.microsoft.com/office/powerpoint/2010/main" val="1185987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6F6AE7-329A-B64E-90BB-D5EF6EA4A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/>
          <a:lstStyle/>
          <a:p>
            <a:r>
              <a:rPr kumimoji="1" lang="en-US" altLang="zh-CN" b="0" dirty="0"/>
              <a:t>Suppose we want to support a simple shopping website</a:t>
            </a:r>
          </a:p>
          <a:p>
            <a:r>
              <a:rPr kumimoji="1" lang="en-US" altLang="zh-CN" b="0" dirty="0"/>
              <a:t>What </a:t>
            </a:r>
            <a:r>
              <a:rPr kumimoji="1" lang="en-US" altLang="zh-CN" dirty="0"/>
              <a:t>entities</a:t>
            </a:r>
            <a:r>
              <a:rPr kumimoji="1" lang="en-US" altLang="zh-CN" b="0" dirty="0"/>
              <a:t> shall we </a:t>
            </a:r>
            <a:r>
              <a:rPr kumimoji="1" lang="en-US" altLang="zh-CN" dirty="0"/>
              <a:t>store</a:t>
            </a:r>
            <a:r>
              <a:rPr kumimoji="1" lang="en-US" altLang="zh-CN" b="0" dirty="0"/>
              <a:t>? </a:t>
            </a:r>
          </a:p>
          <a:p>
            <a:pPr lvl="1"/>
            <a:r>
              <a:rPr kumimoji="1" lang="en-US" altLang="zh-CN" dirty="0"/>
              <a:t>Information of </a:t>
            </a:r>
            <a:r>
              <a:rPr kumimoji="1" lang="en-US" altLang="zh-CN" b="1" dirty="0"/>
              <a:t>items </a:t>
            </a:r>
          </a:p>
          <a:p>
            <a:pPr lvl="1"/>
            <a:r>
              <a:rPr kumimoji="1" lang="en-US" altLang="zh-CN" dirty="0"/>
              <a:t>Information of </a:t>
            </a:r>
            <a:r>
              <a:rPr kumimoji="1" lang="en-US" altLang="zh-CN" b="1" dirty="0"/>
              <a:t>providers </a:t>
            </a:r>
          </a:p>
          <a:p>
            <a:pPr lvl="1"/>
            <a:r>
              <a:rPr kumimoji="1" lang="en-US" altLang="zh-CN" dirty="0"/>
              <a:t>etc.</a:t>
            </a:r>
          </a:p>
          <a:p>
            <a:r>
              <a:rPr kumimoji="1" lang="en-US" altLang="zh-CN" b="0" dirty="0"/>
              <a:t>We should also store the </a:t>
            </a:r>
            <a:r>
              <a:rPr kumimoji="1" lang="en-US" altLang="zh-CN" dirty="0"/>
              <a:t>relationship</a:t>
            </a:r>
            <a:r>
              <a:rPr kumimoji="1" lang="en-US" altLang="zh-CN" b="0" dirty="0"/>
              <a:t> between the above entities </a:t>
            </a:r>
          </a:p>
          <a:p>
            <a:pPr lvl="1"/>
            <a:r>
              <a:rPr kumimoji="1" lang="en-US" altLang="zh-CN" dirty="0"/>
              <a:t>E.g., which provider an item belongs to </a:t>
            </a:r>
            <a:endParaRPr kumimoji="1" lang="en-US" altLang="zh-CN" b="0" dirty="0"/>
          </a:p>
        </p:txBody>
      </p:sp>
      <p:pic>
        <p:nvPicPr>
          <p:cNvPr id="1040" name="Picture 16" descr="Huawei - Building a Fully Connected, Intelligent World">
            <a:extLst>
              <a:ext uri="{FF2B5EF4-FFF2-40B4-BE49-F238E27FC236}">
                <a16:creationId xmlns:a16="http://schemas.microsoft.com/office/drawing/2014/main" id="{FCD2096D-2FDD-344C-BB1A-F5F957C2F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46808"/>
            <a:ext cx="1035672" cy="51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FC67F02-3492-854A-BEB3-4359871A7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Example</a:t>
            </a:r>
            <a:r>
              <a:rPr kumimoji="1" lang="en-US" altLang="zh-CN" dirty="0"/>
              <a:t>: modeling real-world data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476085-785B-BB4D-9257-711110C15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1026" name="Picture 2" descr="Apple | LinkedIn">
            <a:extLst>
              <a:ext uri="{FF2B5EF4-FFF2-40B4-BE49-F238E27FC236}">
                <a16:creationId xmlns:a16="http://schemas.microsoft.com/office/drawing/2014/main" id="{B0FC78BD-1514-5941-BAED-79E971C0B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068" y="2206621"/>
            <a:ext cx="765944" cy="76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pple 10.2-inch iPad (8th Gen) Wi-Fi 32GB - Space Gray - Walmart.com">
            <a:extLst>
              <a:ext uri="{FF2B5EF4-FFF2-40B4-BE49-F238E27FC236}">
                <a16:creationId xmlns:a16="http://schemas.microsoft.com/office/drawing/2014/main" id="{53C06ACB-5523-B44D-AE77-30CCA20F5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852" y="1535514"/>
            <a:ext cx="650413" cy="65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pple 10.9-Inch iPad Air Latest Model (4th Generation) with Wi-Fi 64GB Sky  Blue MYFQ2LL/A - Best Buy">
            <a:extLst>
              <a:ext uri="{FF2B5EF4-FFF2-40B4-BE49-F238E27FC236}">
                <a16:creationId xmlns:a16="http://schemas.microsoft.com/office/drawing/2014/main" id="{1AA51412-7021-894C-8FA3-E86A3B84F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924" y="1581709"/>
            <a:ext cx="492646" cy="55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CCF2AE1A-7E85-4146-8C15-89607C52F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201" y="1592965"/>
            <a:ext cx="557808" cy="55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CD243E3B-9B29-6341-BE4A-24B8359CF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620" y="1558513"/>
            <a:ext cx="650413" cy="60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pple iPhone 13 - Starlight">
            <a:extLst>
              <a:ext uri="{FF2B5EF4-FFF2-40B4-BE49-F238E27FC236}">
                <a16:creationId xmlns:a16="http://schemas.microsoft.com/office/drawing/2014/main" id="{190C8557-2DB9-F648-ABFC-D5BFB7488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95443" y="1556789"/>
            <a:ext cx="315317" cy="637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右箭头 4">
            <a:extLst>
              <a:ext uri="{FF2B5EF4-FFF2-40B4-BE49-F238E27FC236}">
                <a16:creationId xmlns:a16="http://schemas.microsoft.com/office/drawing/2014/main" id="{3470C037-42C8-F849-825D-7A69AF903315}"/>
              </a:ext>
            </a:extLst>
          </p:cNvPr>
          <p:cNvSpPr/>
          <p:nvPr/>
        </p:nvSpPr>
        <p:spPr>
          <a:xfrm rot="19869791">
            <a:off x="3418023" y="1843964"/>
            <a:ext cx="504056" cy="398920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右箭头 16">
            <a:extLst>
              <a:ext uri="{FF2B5EF4-FFF2-40B4-BE49-F238E27FC236}">
                <a16:creationId xmlns:a16="http://schemas.microsoft.com/office/drawing/2014/main" id="{A57BD2F9-F2E5-1845-830A-AF655CFE56C2}"/>
              </a:ext>
            </a:extLst>
          </p:cNvPr>
          <p:cNvSpPr/>
          <p:nvPr/>
        </p:nvSpPr>
        <p:spPr>
          <a:xfrm>
            <a:off x="3588372" y="2404839"/>
            <a:ext cx="504056" cy="398920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42" name="Picture 18" descr="Amazon.com: Huawei P Smart (2021) Dual-SIM 128GB (GSM Only | No CDMA)  Factory Unlocked 4G/LTE Smartphone (Gold) - International Version : Cell  Phones &amp; Accessories">
            <a:extLst>
              <a:ext uri="{FF2B5EF4-FFF2-40B4-BE49-F238E27FC236}">
                <a16:creationId xmlns:a16="http://schemas.microsoft.com/office/drawing/2014/main" id="{BC69F345-D953-E44F-BEBD-E3AD7E06B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537" y="1541918"/>
            <a:ext cx="467249" cy="6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875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AF1CCD-AEB7-F94A-B67E-5497B123E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Naïve database: using </a:t>
            </a:r>
            <a:r>
              <a:rPr kumimoji="1" lang="en-US" altLang="zh-CN" b="1"/>
              <a:t>flat file </a:t>
            </a:r>
            <a:endParaRPr kumimoji="1" lang="zh-CN" altLang="en-US" b="1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A46908-2151-254B-AF5D-0C60C7644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01775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Store our database as </a:t>
            </a:r>
            <a:r>
              <a:rPr lang="en-US" altLang="zh-CN" dirty="0"/>
              <a:t>comma-separated value (CSV) </a:t>
            </a:r>
          </a:p>
          <a:p>
            <a:pPr lvl="1"/>
            <a:r>
              <a:rPr kumimoji="1" lang="en-US" altLang="zh-CN" dirty="0"/>
              <a:t>Use a separate file per entity </a:t>
            </a:r>
          </a:p>
          <a:p>
            <a:pPr lvl="1"/>
            <a:r>
              <a:rPr lang="en-US" altLang="zh-CN" dirty="0"/>
              <a:t>How to find the item named “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ipad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pro</a:t>
            </a:r>
            <a:r>
              <a:rPr lang="en-US" altLang="zh-CN" dirty="0"/>
              <a:t>”? </a:t>
            </a:r>
          </a:p>
          <a:p>
            <a:pPr lvl="2"/>
            <a:r>
              <a:rPr lang="en-US" altLang="zh-CN" dirty="0"/>
              <a:t>The application must </a:t>
            </a:r>
            <a:r>
              <a:rPr lang="en-US" altLang="zh-CN" b="1" dirty="0"/>
              <a:t>parse the files </a:t>
            </a:r>
            <a:r>
              <a:rPr lang="en-US" altLang="zh-CN" dirty="0"/>
              <a:t>each time they want to read/update records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607DE2-11B7-B74D-87F3-19F4DA4C2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CCCBBC0-7E54-A647-81B6-D0B1657ECB7B}"/>
              </a:ext>
            </a:extLst>
          </p:cNvPr>
          <p:cNvSpPr/>
          <p:nvPr/>
        </p:nvSpPr>
        <p:spPr>
          <a:xfrm>
            <a:off x="685842" y="3730888"/>
            <a:ext cx="2672620" cy="134742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12D03A8-9CFD-5743-98E1-66EC668BC94D}"/>
              </a:ext>
            </a:extLst>
          </p:cNvPr>
          <p:cNvSpPr/>
          <p:nvPr/>
        </p:nvSpPr>
        <p:spPr>
          <a:xfrm>
            <a:off x="704958" y="3361556"/>
            <a:ext cx="2698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provider (name, country)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534C81C-8CF7-0840-BDA8-0AD137B69C68}"/>
              </a:ext>
            </a:extLst>
          </p:cNvPr>
          <p:cNvSpPr/>
          <p:nvPr/>
        </p:nvSpPr>
        <p:spPr>
          <a:xfrm>
            <a:off x="4140665" y="3778498"/>
            <a:ext cx="3172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“</a:t>
            </a:r>
            <a:r>
              <a:rPr lang="en-US" altLang="zh-CN" dirty="0" err="1"/>
              <a:t>ipad</a:t>
            </a:r>
            <a:r>
              <a:rPr lang="en-US" altLang="zh-CN" dirty="0"/>
              <a:t> pro 12.9”, “apple”, 2021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A2F771A-69C3-E44C-9DC0-318762C45AFC}"/>
              </a:ext>
            </a:extLst>
          </p:cNvPr>
          <p:cNvSpPr/>
          <p:nvPr/>
        </p:nvSpPr>
        <p:spPr>
          <a:xfrm>
            <a:off x="4139952" y="4181698"/>
            <a:ext cx="2839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“</a:t>
            </a:r>
            <a:r>
              <a:rPr lang="en-US" altLang="zh-CN" dirty="0" err="1"/>
              <a:t>iphone</a:t>
            </a:r>
            <a:r>
              <a:rPr lang="en-US" altLang="zh-CN" dirty="0"/>
              <a:t> 13”, “apple”, 2021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BE845F-1858-6F4B-B3BC-9A9B73B97A09}"/>
              </a:ext>
            </a:extLst>
          </p:cNvPr>
          <p:cNvSpPr/>
          <p:nvPr/>
        </p:nvSpPr>
        <p:spPr>
          <a:xfrm>
            <a:off x="670798" y="456913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/>
              <a:t>…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236C311-D01D-C049-8827-6AFDD57250A9}"/>
              </a:ext>
            </a:extLst>
          </p:cNvPr>
          <p:cNvGrpSpPr/>
          <p:nvPr/>
        </p:nvGrpSpPr>
        <p:grpSpPr>
          <a:xfrm>
            <a:off x="704958" y="3361556"/>
            <a:ext cx="7627495" cy="1698656"/>
            <a:chOff x="702403" y="3127430"/>
            <a:chExt cx="7627495" cy="169865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CE53F86-1435-2446-AF43-69F577543C45}"/>
                </a:ext>
              </a:extLst>
            </p:cNvPr>
            <p:cNvSpPr/>
            <p:nvPr/>
          </p:nvSpPr>
          <p:spPr>
            <a:xfrm>
              <a:off x="4072630" y="3478660"/>
              <a:ext cx="4257268" cy="134742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6F3ADD86-56F8-3C4D-BD7D-05A2B198BB20}"/>
                </a:ext>
              </a:extLst>
            </p:cNvPr>
            <p:cNvSpPr/>
            <p:nvPr/>
          </p:nvSpPr>
          <p:spPr>
            <a:xfrm>
              <a:off x="4788024" y="3127430"/>
              <a:ext cx="30573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items (name, provider, year)</a:t>
              </a:r>
              <a:endParaRPr lang="zh-CN" altLang="en-US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2AF9426-5C32-5740-ACF6-33D985533412}"/>
                </a:ext>
              </a:extLst>
            </p:cNvPr>
            <p:cNvSpPr/>
            <p:nvPr/>
          </p:nvSpPr>
          <p:spPr>
            <a:xfrm>
              <a:off x="702403" y="3543272"/>
              <a:ext cx="15055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“apple”, USA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28B6DB1-6287-8944-89B1-B64865F9AC37}"/>
                </a:ext>
              </a:extLst>
            </p:cNvPr>
            <p:cNvSpPr/>
            <p:nvPr/>
          </p:nvSpPr>
          <p:spPr>
            <a:xfrm>
              <a:off x="724025" y="3918348"/>
              <a:ext cx="18004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“</a:t>
              </a:r>
              <a:r>
                <a:rPr lang="en-US" altLang="zh-CN" dirty="0" err="1"/>
                <a:t>huawei</a:t>
              </a:r>
              <a:r>
                <a:rPr lang="en-US" altLang="zh-CN" dirty="0"/>
                <a:t>”, China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E103C933-7038-614B-9251-7A24B7AB1EF6}"/>
                </a:ext>
              </a:extLst>
            </p:cNvPr>
            <p:cNvSpPr/>
            <p:nvPr/>
          </p:nvSpPr>
          <p:spPr>
            <a:xfrm>
              <a:off x="4057587" y="4316904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/>
                <a:t>…</a:t>
              </a:r>
            </a:p>
          </p:txBody>
        </p:sp>
      </p:grpSp>
      <p:sp>
        <p:nvSpPr>
          <p:cNvPr id="17" name="Rectangle 13">
            <a:extLst>
              <a:ext uri="{FF2B5EF4-FFF2-40B4-BE49-F238E27FC236}">
                <a16:creationId xmlns:a16="http://schemas.microsoft.com/office/drawing/2014/main" id="{3B13E0B7-2C6E-6146-8AA0-F8BD4FA32BFE}"/>
              </a:ext>
            </a:extLst>
          </p:cNvPr>
          <p:cNvSpPr/>
          <p:nvPr/>
        </p:nvSpPr>
        <p:spPr>
          <a:xfrm>
            <a:off x="1787427" y="4966872"/>
            <a:ext cx="4896544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Does using key-value storage help?</a:t>
            </a:r>
            <a:endParaRPr lang="en-US" altLang="zh-CN" sz="2000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38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AF1CCD-AEB7-F94A-B67E-5497B123E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Naïve database: using </a:t>
            </a:r>
            <a:r>
              <a:rPr kumimoji="1" lang="en-US" altLang="zh-CN" b="1"/>
              <a:t>flat file </a:t>
            </a:r>
            <a:endParaRPr kumimoji="1" lang="zh-CN" altLang="en-US" b="1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A46908-2151-254B-AF5D-0C60C7644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01775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Store our database as </a:t>
            </a:r>
            <a:r>
              <a:rPr lang="en-US" altLang="zh-CN" dirty="0"/>
              <a:t>comma-separated value (CSV) </a:t>
            </a:r>
          </a:p>
          <a:p>
            <a:pPr lvl="1"/>
            <a:r>
              <a:rPr kumimoji="1" lang="en-US" altLang="zh-CN" dirty="0"/>
              <a:t>Use a separate file per entity </a:t>
            </a:r>
          </a:p>
          <a:p>
            <a:pPr lvl="1"/>
            <a:r>
              <a:rPr lang="en-US" altLang="zh-CN" dirty="0"/>
              <a:t>Another example: how to find the items released in 2021? </a:t>
            </a:r>
          </a:p>
          <a:p>
            <a:pPr lvl="2"/>
            <a:r>
              <a:rPr lang="en-US" altLang="zh-CN" dirty="0"/>
              <a:t>Does key-value storage help?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607DE2-11B7-B74D-87F3-19F4DA4C2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CCCBBC0-7E54-A647-81B6-D0B1657ECB7B}"/>
              </a:ext>
            </a:extLst>
          </p:cNvPr>
          <p:cNvSpPr/>
          <p:nvPr/>
        </p:nvSpPr>
        <p:spPr>
          <a:xfrm>
            <a:off x="685842" y="3730888"/>
            <a:ext cx="2672620" cy="134742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12D03A8-9CFD-5743-98E1-66EC668BC94D}"/>
              </a:ext>
            </a:extLst>
          </p:cNvPr>
          <p:cNvSpPr/>
          <p:nvPr/>
        </p:nvSpPr>
        <p:spPr>
          <a:xfrm>
            <a:off x="704958" y="3361556"/>
            <a:ext cx="2698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provider (name, country)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534C81C-8CF7-0840-BDA8-0AD137B69C68}"/>
              </a:ext>
            </a:extLst>
          </p:cNvPr>
          <p:cNvSpPr/>
          <p:nvPr/>
        </p:nvSpPr>
        <p:spPr>
          <a:xfrm>
            <a:off x="4140665" y="3778498"/>
            <a:ext cx="3172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“</a:t>
            </a:r>
            <a:r>
              <a:rPr lang="en-US" altLang="zh-CN" dirty="0" err="1"/>
              <a:t>ipad</a:t>
            </a:r>
            <a:r>
              <a:rPr lang="en-US" altLang="zh-CN" dirty="0"/>
              <a:t> pro 12.9”, “apple”, 2021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A2F771A-69C3-E44C-9DC0-318762C45AFC}"/>
              </a:ext>
            </a:extLst>
          </p:cNvPr>
          <p:cNvSpPr/>
          <p:nvPr/>
        </p:nvSpPr>
        <p:spPr>
          <a:xfrm>
            <a:off x="4139952" y="4181698"/>
            <a:ext cx="2839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“</a:t>
            </a:r>
            <a:r>
              <a:rPr lang="en-US" altLang="zh-CN" dirty="0" err="1"/>
              <a:t>iphone</a:t>
            </a:r>
            <a:r>
              <a:rPr lang="en-US" altLang="zh-CN" dirty="0"/>
              <a:t> 13”, “apple”, 2021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BE845F-1858-6F4B-B3BC-9A9B73B97A09}"/>
              </a:ext>
            </a:extLst>
          </p:cNvPr>
          <p:cNvSpPr/>
          <p:nvPr/>
        </p:nvSpPr>
        <p:spPr>
          <a:xfrm>
            <a:off x="670798" y="456913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/>
              <a:t>…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236C311-D01D-C049-8827-6AFDD57250A9}"/>
              </a:ext>
            </a:extLst>
          </p:cNvPr>
          <p:cNvGrpSpPr/>
          <p:nvPr/>
        </p:nvGrpSpPr>
        <p:grpSpPr>
          <a:xfrm>
            <a:off x="704958" y="3361556"/>
            <a:ext cx="7627495" cy="1698656"/>
            <a:chOff x="702403" y="3127430"/>
            <a:chExt cx="7627495" cy="169865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CE53F86-1435-2446-AF43-69F577543C45}"/>
                </a:ext>
              </a:extLst>
            </p:cNvPr>
            <p:cNvSpPr/>
            <p:nvPr/>
          </p:nvSpPr>
          <p:spPr>
            <a:xfrm>
              <a:off x="4072630" y="3478660"/>
              <a:ext cx="4257268" cy="134742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6F3ADD86-56F8-3C4D-BD7D-05A2B198BB20}"/>
                </a:ext>
              </a:extLst>
            </p:cNvPr>
            <p:cNvSpPr/>
            <p:nvPr/>
          </p:nvSpPr>
          <p:spPr>
            <a:xfrm>
              <a:off x="4788024" y="3127430"/>
              <a:ext cx="30573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items (name, provider, year)</a:t>
              </a:r>
              <a:endParaRPr lang="zh-CN" altLang="en-US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2AF9426-5C32-5740-ACF6-33D985533412}"/>
                </a:ext>
              </a:extLst>
            </p:cNvPr>
            <p:cNvSpPr/>
            <p:nvPr/>
          </p:nvSpPr>
          <p:spPr>
            <a:xfrm>
              <a:off x="702403" y="3543272"/>
              <a:ext cx="15055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“apple”, USA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28B6DB1-6287-8944-89B1-B64865F9AC37}"/>
                </a:ext>
              </a:extLst>
            </p:cNvPr>
            <p:cNvSpPr/>
            <p:nvPr/>
          </p:nvSpPr>
          <p:spPr>
            <a:xfrm>
              <a:off x="724025" y="3918348"/>
              <a:ext cx="18004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“</a:t>
              </a:r>
              <a:r>
                <a:rPr lang="en-US" altLang="zh-CN" dirty="0" err="1"/>
                <a:t>huawei</a:t>
              </a:r>
              <a:r>
                <a:rPr lang="en-US" altLang="zh-CN" dirty="0"/>
                <a:t>”, China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E103C933-7038-614B-9251-7A24B7AB1EF6}"/>
                </a:ext>
              </a:extLst>
            </p:cNvPr>
            <p:cNvSpPr/>
            <p:nvPr/>
          </p:nvSpPr>
          <p:spPr>
            <a:xfrm>
              <a:off x="4057587" y="4316904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/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021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B4E021-96EF-C643-A86D-3E32E45CE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 questions of using flat file: data integrity 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9EF56A-F491-B44F-A2AE-461068932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How do we ensure that </a:t>
            </a:r>
            <a:r>
              <a:rPr kumimoji="1" lang="en-US" altLang="zh-CN" dirty="0"/>
              <a:t>the providers in items are valid</a:t>
            </a:r>
            <a:r>
              <a:rPr kumimoji="1" lang="en-US" altLang="zh-CN" b="0" dirty="0"/>
              <a:t>?</a:t>
            </a:r>
          </a:p>
          <a:p>
            <a:pPr lvl="1"/>
            <a:r>
              <a:rPr kumimoji="1" lang="en-US" altLang="zh-CN" dirty="0"/>
              <a:t>E.g., Are </a:t>
            </a:r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Apple Inc.</a:t>
            </a:r>
            <a:r>
              <a:rPr kumimoji="1" lang="en-US" altLang="zh-CN" dirty="0"/>
              <a:t> and </a:t>
            </a:r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apple Inc.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the same provider? </a:t>
            </a:r>
            <a:endParaRPr kumimoji="1" lang="en-US" altLang="zh-CN" b="0" dirty="0"/>
          </a:p>
          <a:p>
            <a:r>
              <a:rPr kumimoji="1" lang="en-US" altLang="zh-CN" b="0" dirty="0"/>
              <a:t>What if somebody set the album </a:t>
            </a:r>
            <a:r>
              <a:rPr kumimoji="1" lang="en-US" altLang="zh-CN" dirty="0"/>
              <a:t>year with an invalid string</a:t>
            </a:r>
            <a:r>
              <a:rPr kumimoji="1" lang="en-US" altLang="zh-CN" b="0" dirty="0"/>
              <a:t>?</a:t>
            </a:r>
          </a:p>
          <a:p>
            <a:pPr lvl="1"/>
            <a:r>
              <a:rPr kumimoji="1" lang="en-US" altLang="zh-CN" dirty="0"/>
              <a:t>E.g., 2049</a:t>
            </a:r>
            <a:endParaRPr kumimoji="1" lang="en-US" altLang="zh-CN" b="0" dirty="0"/>
          </a:p>
          <a:p>
            <a:r>
              <a:rPr kumimoji="1" lang="en-US" altLang="zh-CN" b="0" dirty="0"/>
              <a:t>What if there are </a:t>
            </a:r>
            <a:r>
              <a:rPr kumimoji="1" lang="en-US" altLang="zh-CN" dirty="0"/>
              <a:t>multiple providers</a:t>
            </a:r>
            <a:r>
              <a:rPr kumimoji="1" lang="en-US" altLang="zh-CN" b="0" dirty="0"/>
              <a:t> for an Item?</a:t>
            </a:r>
          </a:p>
          <a:p>
            <a:pPr lvl="1"/>
            <a:r>
              <a:rPr kumimoji="1" lang="en-US" altLang="zh-CN" dirty="0"/>
              <a:t>Apple X Intel </a:t>
            </a:r>
            <a:endParaRPr kumimoji="1" lang="en-US" altLang="zh-CN" b="0" dirty="0"/>
          </a:p>
          <a:p>
            <a:r>
              <a:rPr kumimoji="1" lang="en-US" altLang="zh-CN" b="0" dirty="0"/>
              <a:t>What happens if we delete a provider?</a:t>
            </a:r>
          </a:p>
          <a:p>
            <a:pPr lvl="1"/>
            <a:r>
              <a:rPr kumimoji="1" lang="en-US" altLang="zh-CN" dirty="0"/>
              <a:t>All its related items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deleted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B9044B3-1A9D-DA4D-BA12-3FDA9FE07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7AE78921-994B-044C-B98F-D9EAD1DCB478}"/>
              </a:ext>
            </a:extLst>
          </p:cNvPr>
          <p:cNvSpPr/>
          <p:nvPr/>
        </p:nvSpPr>
        <p:spPr>
          <a:xfrm>
            <a:off x="2123728" y="4710704"/>
            <a:ext cx="4896544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Does using key-value storage help?</a:t>
            </a:r>
            <a:endParaRPr lang="en-US" altLang="zh-CN" sz="2000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74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2528C3-C07E-C245-83A4-2492D799D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More: data management </a:t>
            </a:r>
            <a:r>
              <a:rPr kumimoji="1" lang="en-US" altLang="zh-CN" b="1" dirty="0"/>
              <a:t>efficiency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0F1689-6D2C-4845-9C54-925FA0012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How to </a:t>
            </a:r>
            <a:r>
              <a:rPr lang="en-US" altLang="zh-CN" dirty="0"/>
              <a:t>find a particular record </a:t>
            </a:r>
            <a:r>
              <a:rPr lang="en-US" altLang="zh-CN" b="0" dirty="0"/>
              <a:t>efficiently?</a:t>
            </a:r>
          </a:p>
          <a:p>
            <a:pPr lvl="1"/>
            <a:r>
              <a:rPr lang="en-US" altLang="zh-CN" b="0" dirty="0"/>
              <a:t>E.g., the item named “</a:t>
            </a:r>
            <a:r>
              <a:rPr lang="en-US" altLang="zh-CN" b="0" dirty="0" err="1"/>
              <a:t>ipad</a:t>
            </a:r>
            <a:r>
              <a:rPr lang="en-US" altLang="zh-CN" b="0" dirty="0"/>
              <a:t> pro 12.9”?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B8A4E9-BACB-F341-AE95-63D728741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EF1BFCE1-2888-824D-BDD6-B43A79C26469}"/>
              </a:ext>
            </a:extLst>
          </p:cNvPr>
          <p:cNvSpPr/>
          <p:nvPr/>
        </p:nvSpPr>
        <p:spPr>
          <a:xfrm>
            <a:off x="5292080" y="1525326"/>
            <a:ext cx="3240360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dirty="0"/>
              <a:t>Easy: use key-value storage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43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2528C3-C07E-C245-83A4-2492D799D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More: data management </a:t>
            </a:r>
            <a:r>
              <a:rPr kumimoji="1" lang="en-US" altLang="zh-CN" b="1" dirty="0"/>
              <a:t>efficiency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0F1689-6D2C-4845-9C54-925FA0012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How to </a:t>
            </a:r>
            <a:r>
              <a:rPr lang="en-US" altLang="zh-CN" dirty="0"/>
              <a:t>find a particular record </a:t>
            </a:r>
            <a:r>
              <a:rPr lang="en-US" altLang="zh-CN" b="0" dirty="0"/>
              <a:t>efficiently?</a:t>
            </a:r>
          </a:p>
          <a:p>
            <a:pPr lvl="1"/>
            <a:r>
              <a:rPr lang="en-US" altLang="zh-CN" dirty="0"/>
              <a:t>E.g., the item named “</a:t>
            </a:r>
            <a:r>
              <a:rPr lang="en-US" altLang="zh-CN" dirty="0" err="1"/>
              <a:t>ipad</a:t>
            </a:r>
            <a:r>
              <a:rPr lang="en-US" altLang="zh-CN" dirty="0"/>
              <a:t> pro 12.9”?</a:t>
            </a:r>
          </a:p>
          <a:p>
            <a:pPr lvl="1"/>
            <a:r>
              <a:rPr lang="en-US" altLang="zh-CN" dirty="0"/>
              <a:t>E.g., find the items released in 2021? </a:t>
            </a:r>
            <a:endParaRPr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B8A4E9-BACB-F341-AE95-63D728741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ED45DF00-735C-7446-A223-1139D2F70D79}"/>
              </a:ext>
            </a:extLst>
          </p:cNvPr>
          <p:cNvSpPr/>
          <p:nvPr/>
        </p:nvSpPr>
        <p:spPr>
          <a:xfrm>
            <a:off x="5292080" y="1525326"/>
            <a:ext cx="3240360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dirty="0"/>
              <a:t>Easy: use key-value storage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644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2528C3-C07E-C245-83A4-2492D799D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More: data management </a:t>
            </a:r>
            <a:r>
              <a:rPr kumimoji="1" lang="en-US" altLang="zh-CN" b="1" dirty="0"/>
              <a:t>efficiency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0F1689-6D2C-4845-9C54-925FA0012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How to </a:t>
            </a:r>
            <a:r>
              <a:rPr lang="en-US" altLang="zh-CN" dirty="0"/>
              <a:t>find a particular record </a:t>
            </a:r>
            <a:r>
              <a:rPr lang="en-US" altLang="zh-CN" b="0" dirty="0"/>
              <a:t>efficiently?</a:t>
            </a:r>
          </a:p>
          <a:p>
            <a:pPr lvl="1"/>
            <a:r>
              <a:rPr lang="en-US" altLang="zh-CN" dirty="0"/>
              <a:t>E.g., the item named “</a:t>
            </a:r>
            <a:r>
              <a:rPr lang="en-US" altLang="zh-CN" dirty="0" err="1"/>
              <a:t>ipad</a:t>
            </a:r>
            <a:r>
              <a:rPr lang="en-US" altLang="zh-CN" dirty="0"/>
              <a:t> pro 12.9”?</a:t>
            </a:r>
          </a:p>
          <a:p>
            <a:pPr lvl="1"/>
            <a:r>
              <a:rPr lang="en-US" altLang="zh-CN" dirty="0"/>
              <a:t>E.g., find the items released in 2021? </a:t>
            </a:r>
          </a:p>
          <a:p>
            <a:r>
              <a:rPr kumimoji="1" lang="en-US" altLang="zh-CN" b="0" dirty="0"/>
              <a:t>Similarly, how to find the </a:t>
            </a:r>
            <a:r>
              <a:rPr kumimoji="1" lang="en-US" altLang="zh-CN" dirty="0">
                <a:solidFill>
                  <a:schemeClr val="tx1"/>
                </a:solidFill>
              </a:rPr>
              <a:t>joined results </a:t>
            </a:r>
            <a:r>
              <a:rPr kumimoji="1" lang="en-US" altLang="zh-CN" b="0" dirty="0"/>
              <a:t>of different records? </a:t>
            </a:r>
          </a:p>
          <a:p>
            <a:pPr lvl="1"/>
            <a:r>
              <a:rPr kumimoji="1" lang="en-US" altLang="zh-CN" dirty="0"/>
              <a:t>E.g., finding all the items released by Apple?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B8A4E9-BACB-F341-AE95-63D728741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3F6510AA-6098-3F45-AE87-A9C55B8F5D67}"/>
              </a:ext>
            </a:extLst>
          </p:cNvPr>
          <p:cNvSpPr/>
          <p:nvPr/>
        </p:nvSpPr>
        <p:spPr>
          <a:xfrm>
            <a:off x="5292080" y="1525326"/>
            <a:ext cx="3240360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dirty="0"/>
              <a:t>Easy: use key-value storage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4374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B166BB-ED5D-F442-BE0A-61CC64BBD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More: data </a:t>
            </a:r>
            <a:r>
              <a:rPr kumimoji="1" lang="en-US" altLang="zh-CN" b="1" dirty="0"/>
              <a:t>availability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6CB87E-07B4-8340-B7E6-DB26C41AF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What if the machine crashes while our program is updating a record?</a:t>
            </a:r>
          </a:p>
          <a:p>
            <a:pPr lvl="1"/>
            <a:r>
              <a:rPr kumimoji="1" lang="en-US" altLang="zh-CN" dirty="0"/>
              <a:t>Failure is common especially in large-scale datacenter </a:t>
            </a:r>
            <a:endParaRPr kumimoji="1" lang="en-US" altLang="zh-CN" b="0" dirty="0"/>
          </a:p>
          <a:p>
            <a:r>
              <a:rPr kumimoji="1" lang="en-US" altLang="zh-CN" b="0" dirty="0"/>
              <a:t>What if we want to replicate the database on multiple machines for </a:t>
            </a:r>
            <a:r>
              <a:rPr kumimoji="1" lang="en-US" altLang="zh-CN" dirty="0"/>
              <a:t>high availability</a:t>
            </a:r>
            <a:r>
              <a:rPr kumimoji="1" lang="en-US" altLang="zh-CN" b="0" dirty="0"/>
              <a:t>?</a:t>
            </a:r>
          </a:p>
          <a:p>
            <a:pPr lvl="1"/>
            <a:r>
              <a:rPr kumimoji="1" lang="en-US" altLang="zh-CN" b="1" dirty="0"/>
              <a:t>Consistency problem</a:t>
            </a:r>
            <a:r>
              <a:rPr kumimoji="1" lang="en-US" altLang="zh-CN" dirty="0"/>
              <a:t>, one replica gets updated while others are not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E1B774-AB9B-E44C-92BF-D96EAB671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156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3B19AEB0-3ED3-FE40-9F06-DB6033B8B2A1}"/>
              </a:ext>
            </a:extLst>
          </p:cNvPr>
          <p:cNvGrpSpPr/>
          <p:nvPr/>
        </p:nvGrpSpPr>
        <p:grpSpPr>
          <a:xfrm>
            <a:off x="4932040" y="3530256"/>
            <a:ext cx="1083951" cy="1234855"/>
            <a:chOff x="6030246" y="2294861"/>
            <a:chExt cx="1083951" cy="123485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647CD20-6FAB-6242-8535-FDB01C469366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一个圆顶角并剪去另一个顶角的矩形 6">
              <a:extLst>
                <a:ext uri="{FF2B5EF4-FFF2-40B4-BE49-F238E27FC236}">
                  <a16:creationId xmlns:a16="http://schemas.microsoft.com/office/drawing/2014/main" id="{BE759EBB-6B02-284E-BD2B-958955456DF2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F66DAFE-367E-A342-853B-DD1B3B324579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/>
                <a:t>File:</a:t>
              </a:r>
            </a:p>
            <a:p>
              <a:pPr algn="ctr"/>
              <a:r>
                <a:rPr kumimoji="1" lang="en-US" altLang="zh-CN" sz="1500"/>
                <a:t>album</a:t>
              </a:r>
              <a:endParaRPr kumimoji="1" lang="zh-CN" altLang="en-US" sz="150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3B55A34-ABBF-7943-959C-9205D2299D4E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>
                  <a:solidFill>
                    <a:srgbClr val="000000"/>
                  </a:solidFill>
                </a:rPr>
                <a:t>File server</a:t>
              </a:r>
              <a:endParaRPr lang="zh-CN" altLang="en-US" sz="1500"/>
            </a:p>
          </p:txBody>
        </p:sp>
      </p:grpSp>
      <p:sp>
        <p:nvSpPr>
          <p:cNvPr id="10" name="任意形状 9">
            <a:extLst>
              <a:ext uri="{FF2B5EF4-FFF2-40B4-BE49-F238E27FC236}">
                <a16:creationId xmlns:a16="http://schemas.microsoft.com/office/drawing/2014/main" id="{D25ECA9D-AB3C-0044-8604-003969581065}"/>
              </a:ext>
            </a:extLst>
          </p:cNvPr>
          <p:cNvSpPr/>
          <p:nvPr/>
        </p:nvSpPr>
        <p:spPr>
          <a:xfrm>
            <a:off x="2798618" y="3833364"/>
            <a:ext cx="2341418" cy="829566"/>
          </a:xfrm>
          <a:custGeom>
            <a:avLst/>
            <a:gdLst>
              <a:gd name="connsiteX0" fmla="*/ 0 w 2341418"/>
              <a:gd name="connsiteY0" fmla="*/ 156745 h 829566"/>
              <a:gd name="connsiteX1" fmla="*/ 290946 w 2341418"/>
              <a:gd name="connsiteY1" fmla="*/ 45909 h 829566"/>
              <a:gd name="connsiteX2" fmla="*/ 1163782 w 2341418"/>
              <a:gd name="connsiteY2" fmla="*/ 821763 h 829566"/>
              <a:gd name="connsiteX3" fmla="*/ 2341418 w 2341418"/>
              <a:gd name="connsiteY3" fmla="*/ 378418 h 829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1418" h="829566">
                <a:moveTo>
                  <a:pt x="0" y="156745"/>
                </a:moveTo>
                <a:cubicBezTo>
                  <a:pt x="48491" y="45909"/>
                  <a:pt x="96982" y="-64927"/>
                  <a:pt x="290946" y="45909"/>
                </a:cubicBezTo>
                <a:cubicBezTo>
                  <a:pt x="484910" y="156745"/>
                  <a:pt x="822037" y="766345"/>
                  <a:pt x="1163782" y="821763"/>
                </a:cubicBezTo>
                <a:cubicBezTo>
                  <a:pt x="1505527" y="877181"/>
                  <a:pt x="1923472" y="627799"/>
                  <a:pt x="2341418" y="378418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6B166BB-ED5D-F442-BE0A-61CC64BBD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More: data </a:t>
            </a:r>
            <a:r>
              <a:rPr kumimoji="1" lang="en-US" altLang="zh-CN" b="1" dirty="0"/>
              <a:t>availability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6CB87E-07B4-8340-B7E6-DB26C41AF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/>
              <a:t>What if we want to replicate the database on multiple machines for </a:t>
            </a:r>
            <a:r>
              <a:rPr kumimoji="1" lang="en-US" altLang="zh-CN"/>
              <a:t>high availability</a:t>
            </a:r>
            <a:r>
              <a:rPr kumimoji="1" lang="en-US" altLang="zh-CN" b="0"/>
              <a:t>?</a:t>
            </a:r>
          </a:p>
          <a:p>
            <a:pPr lvl="1"/>
            <a:r>
              <a:rPr kumimoji="1" lang="en-US" altLang="zh-CN" b="1"/>
              <a:t>Consistency problem</a:t>
            </a:r>
            <a:r>
              <a:rPr kumimoji="1" lang="en-US" altLang="zh-CN"/>
              <a:t>, one replica gets updated while others are not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/>
              <a:t>Update the albums on the first machine</a:t>
            </a:r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E1B774-AB9B-E44C-92BF-D96EAB671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23666466-7BDC-6444-BECA-68815EAF8BDA}"/>
              </a:ext>
            </a:extLst>
          </p:cNvPr>
          <p:cNvSpPr/>
          <p:nvPr/>
        </p:nvSpPr>
        <p:spPr>
          <a:xfrm>
            <a:off x="827310" y="3826056"/>
            <a:ext cx="1800474" cy="64325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1500" b="1">
                <a:solidFill>
                  <a:schemeClr val="tx1"/>
                </a:solidFill>
              </a:rPr>
              <a:t>Application</a:t>
            </a:r>
            <a:endParaRPr kumimoji="1" lang="en-US" altLang="zh-CN" sz="1500">
              <a:solidFill>
                <a:schemeClr val="tx1"/>
              </a:solidFill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85F5B06-4287-9E49-8994-5A9EC0F152C9}"/>
              </a:ext>
            </a:extLst>
          </p:cNvPr>
          <p:cNvGrpSpPr/>
          <p:nvPr/>
        </p:nvGrpSpPr>
        <p:grpSpPr>
          <a:xfrm>
            <a:off x="7529029" y="3530256"/>
            <a:ext cx="1083951" cy="1234855"/>
            <a:chOff x="6030246" y="2294861"/>
            <a:chExt cx="1083951" cy="1234855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34AEB5D-3DE0-E049-9F22-771CBE23299C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一个圆顶角并剪去另一个顶角的矩形 15">
              <a:extLst>
                <a:ext uri="{FF2B5EF4-FFF2-40B4-BE49-F238E27FC236}">
                  <a16:creationId xmlns:a16="http://schemas.microsoft.com/office/drawing/2014/main" id="{0EFA1840-8320-FD40-8F75-5BA668FE5642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BBA6FF75-6467-C944-B559-2467D918E2D7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/>
                <a:t>File:</a:t>
              </a:r>
            </a:p>
            <a:p>
              <a:pPr algn="ctr"/>
              <a:r>
                <a:rPr kumimoji="1" lang="en-US" altLang="zh-CN" sz="1500"/>
                <a:t>album</a:t>
              </a:r>
              <a:endParaRPr kumimoji="1" lang="zh-CN" altLang="en-US" sz="150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E291526-0968-E445-B643-2437C2C50DF3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>
                  <a:solidFill>
                    <a:srgbClr val="000000"/>
                  </a:solidFill>
                </a:rPr>
                <a:t>File server</a:t>
              </a:r>
              <a:endParaRPr lang="zh-CN" altLang="en-US" sz="150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E494914-E623-C545-9A7F-74BA805269A9}"/>
              </a:ext>
            </a:extLst>
          </p:cNvPr>
          <p:cNvGrpSpPr/>
          <p:nvPr/>
        </p:nvGrpSpPr>
        <p:grpSpPr>
          <a:xfrm>
            <a:off x="2937596" y="3862614"/>
            <a:ext cx="1493855" cy="549539"/>
            <a:chOff x="6020854" y="1449708"/>
            <a:chExt cx="2341033" cy="549539"/>
          </a:xfrm>
        </p:grpSpPr>
        <p:sp>
          <p:nvSpPr>
            <p:cNvPr id="20" name="云形 19">
              <a:extLst>
                <a:ext uri="{FF2B5EF4-FFF2-40B4-BE49-F238E27FC236}">
                  <a16:creationId xmlns:a16="http://schemas.microsoft.com/office/drawing/2014/main" id="{3F924F8F-0585-2A4D-854C-8AE247A2B94E}"/>
                </a:ext>
              </a:extLst>
            </p:cNvPr>
            <p:cNvSpPr/>
            <p:nvPr/>
          </p:nvSpPr>
          <p:spPr>
            <a:xfrm>
              <a:off x="6020854" y="1449708"/>
              <a:ext cx="2341033" cy="549539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48ECB4C-D2A4-2649-8761-5E4D3412186D}"/>
                </a:ext>
              </a:extLst>
            </p:cNvPr>
            <p:cNvSpPr/>
            <p:nvPr/>
          </p:nvSpPr>
          <p:spPr>
            <a:xfrm>
              <a:off x="6056757" y="1551688"/>
              <a:ext cx="222519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>
                  <a:solidFill>
                    <a:srgbClr val="000000"/>
                  </a:solidFill>
                </a:rPr>
                <a:t>Network</a:t>
              </a:r>
              <a:endParaRPr lang="zh-CN" altLang="en-US" sz="150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27924F79-F632-994B-8BEC-006B8BAB1483}"/>
              </a:ext>
            </a:extLst>
          </p:cNvPr>
          <p:cNvGrpSpPr/>
          <p:nvPr/>
        </p:nvGrpSpPr>
        <p:grpSpPr>
          <a:xfrm>
            <a:off x="6240184" y="3530256"/>
            <a:ext cx="1083951" cy="1234855"/>
            <a:chOff x="6030246" y="2294861"/>
            <a:chExt cx="1083951" cy="123485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CE90EA2-BB0D-0B45-82DD-7F716BD24368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一个圆顶角并剪去另一个顶角的矩形 23">
              <a:extLst>
                <a:ext uri="{FF2B5EF4-FFF2-40B4-BE49-F238E27FC236}">
                  <a16:creationId xmlns:a16="http://schemas.microsoft.com/office/drawing/2014/main" id="{029EEB61-F0BA-A84B-9B71-2F5BA1823A87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6B89231-78A1-2546-9275-68EA54ED4074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/>
                <a:t>File:</a:t>
              </a:r>
            </a:p>
            <a:p>
              <a:pPr algn="ctr"/>
              <a:r>
                <a:rPr kumimoji="1" lang="en-US" altLang="zh-CN" sz="1500"/>
                <a:t>album</a:t>
              </a:r>
              <a:endParaRPr kumimoji="1" lang="zh-CN" altLang="en-US" sz="150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949EFD5-E0CD-CE42-BFAC-0CB4E5AC2A40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>
                  <a:solidFill>
                    <a:srgbClr val="000000"/>
                  </a:solidFill>
                </a:rPr>
                <a:t>File server</a:t>
              </a:r>
              <a:endParaRPr lang="zh-CN" altLang="en-US" sz="1500"/>
            </a:p>
          </p:txBody>
        </p:sp>
      </p:grpSp>
      <p:pic>
        <p:nvPicPr>
          <p:cNvPr id="27" name="Picture 4" descr="网易云音乐">
            <a:extLst>
              <a:ext uri="{FF2B5EF4-FFF2-40B4-BE49-F238E27FC236}">
                <a16:creationId xmlns:a16="http://schemas.microsoft.com/office/drawing/2014/main" id="{8F708E4F-8B6D-5D4C-BCF4-8B11EDDC7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989" y="3989598"/>
            <a:ext cx="337856" cy="33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9319BF18-8E53-614B-844E-7337C4898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077" y="3747491"/>
            <a:ext cx="504056" cy="504056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id="{FBE874D5-73D9-F54D-A890-DBDADE2B8CBE}"/>
              </a:ext>
            </a:extLst>
          </p:cNvPr>
          <p:cNvGrpSpPr/>
          <p:nvPr/>
        </p:nvGrpSpPr>
        <p:grpSpPr>
          <a:xfrm>
            <a:off x="4506513" y="4260366"/>
            <a:ext cx="312906" cy="369332"/>
            <a:chOff x="4946615" y="1246864"/>
            <a:chExt cx="312906" cy="369332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63EA41BA-2397-F244-B889-6AEAF33114C6}"/>
                </a:ext>
              </a:extLst>
            </p:cNvPr>
            <p:cNvSpPr/>
            <p:nvPr/>
          </p:nvSpPr>
          <p:spPr>
            <a:xfrm>
              <a:off x="4960968" y="1273324"/>
              <a:ext cx="288000" cy="288032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ECDF061-A2C6-2244-B7EA-6CAD8D6689BD}"/>
                </a:ext>
              </a:extLst>
            </p:cNvPr>
            <p:cNvSpPr txBox="1"/>
            <p:nvPr/>
          </p:nvSpPr>
          <p:spPr>
            <a:xfrm>
              <a:off x="4946615" y="124686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>
                  <a:solidFill>
                    <a:schemeClr val="bg1"/>
                  </a:solidFill>
                </a:rPr>
                <a:t>1</a:t>
              </a:r>
              <a:endParaRPr kumimoji="1" lang="zh-CN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62991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3B19AEB0-3ED3-FE40-9F06-DB6033B8B2A1}"/>
              </a:ext>
            </a:extLst>
          </p:cNvPr>
          <p:cNvGrpSpPr/>
          <p:nvPr/>
        </p:nvGrpSpPr>
        <p:grpSpPr>
          <a:xfrm>
            <a:off x="4932040" y="3530256"/>
            <a:ext cx="1083951" cy="1234855"/>
            <a:chOff x="6030246" y="2294861"/>
            <a:chExt cx="1083951" cy="123485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647CD20-6FAB-6242-8535-FDB01C469366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一个圆顶角并剪去另一个顶角的矩形 6">
              <a:extLst>
                <a:ext uri="{FF2B5EF4-FFF2-40B4-BE49-F238E27FC236}">
                  <a16:creationId xmlns:a16="http://schemas.microsoft.com/office/drawing/2014/main" id="{BE759EBB-6B02-284E-BD2B-958955456DF2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F66DAFE-367E-A342-853B-DD1B3B324579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/>
                <a:t>File:</a:t>
              </a:r>
            </a:p>
            <a:p>
              <a:pPr algn="ctr"/>
              <a:r>
                <a:rPr kumimoji="1" lang="en-US" altLang="zh-CN" sz="1500"/>
                <a:t>album</a:t>
              </a:r>
              <a:endParaRPr kumimoji="1" lang="zh-CN" altLang="en-US" sz="150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3B55A34-ABBF-7943-959C-9205D2299D4E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>
                  <a:solidFill>
                    <a:srgbClr val="000000"/>
                  </a:solidFill>
                </a:rPr>
                <a:t>File server</a:t>
              </a:r>
              <a:endParaRPr lang="zh-CN" altLang="en-US" sz="1500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16B166BB-ED5D-F442-BE0A-61CC64BBD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More: data </a:t>
            </a:r>
            <a:r>
              <a:rPr kumimoji="1" lang="en-US" altLang="zh-CN" b="1" dirty="0"/>
              <a:t>availability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6CB87E-07B4-8340-B7E6-DB26C41AF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/>
              <a:t>What if we want to replicate the database on multiple machines for </a:t>
            </a:r>
            <a:r>
              <a:rPr kumimoji="1" lang="en-US" altLang="zh-CN"/>
              <a:t>high availability</a:t>
            </a:r>
            <a:r>
              <a:rPr kumimoji="1" lang="en-US" altLang="zh-CN" b="0"/>
              <a:t>?</a:t>
            </a:r>
          </a:p>
          <a:p>
            <a:pPr lvl="1"/>
            <a:r>
              <a:rPr kumimoji="1" lang="en-US" altLang="zh-CN" b="1"/>
              <a:t>Consistency problem</a:t>
            </a:r>
            <a:r>
              <a:rPr kumimoji="1" lang="en-US" altLang="zh-CN"/>
              <a:t>, one replica gets updated while others are not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/>
              <a:t>Update the albums on the first machine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b="0"/>
              <a:t>The first machine crashes</a:t>
            </a:r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E1B774-AB9B-E44C-92BF-D96EAB671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23666466-7BDC-6444-BECA-68815EAF8BDA}"/>
              </a:ext>
            </a:extLst>
          </p:cNvPr>
          <p:cNvSpPr/>
          <p:nvPr/>
        </p:nvSpPr>
        <p:spPr>
          <a:xfrm>
            <a:off x="827310" y="3826056"/>
            <a:ext cx="1800474" cy="64325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1500" b="1">
                <a:solidFill>
                  <a:schemeClr val="tx1"/>
                </a:solidFill>
              </a:rPr>
              <a:t>Application</a:t>
            </a:r>
            <a:endParaRPr kumimoji="1" lang="en-US" altLang="zh-CN" sz="1500">
              <a:solidFill>
                <a:schemeClr val="tx1"/>
              </a:solidFill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85F5B06-4287-9E49-8994-5A9EC0F152C9}"/>
              </a:ext>
            </a:extLst>
          </p:cNvPr>
          <p:cNvGrpSpPr/>
          <p:nvPr/>
        </p:nvGrpSpPr>
        <p:grpSpPr>
          <a:xfrm>
            <a:off x="7529029" y="3530256"/>
            <a:ext cx="1083951" cy="1234855"/>
            <a:chOff x="6030246" y="2294861"/>
            <a:chExt cx="1083951" cy="1234855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34AEB5D-3DE0-E049-9F22-771CBE23299C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一个圆顶角并剪去另一个顶角的矩形 15">
              <a:extLst>
                <a:ext uri="{FF2B5EF4-FFF2-40B4-BE49-F238E27FC236}">
                  <a16:creationId xmlns:a16="http://schemas.microsoft.com/office/drawing/2014/main" id="{0EFA1840-8320-FD40-8F75-5BA668FE5642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BBA6FF75-6467-C944-B559-2467D918E2D7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/>
                <a:t>File:</a:t>
              </a:r>
            </a:p>
            <a:p>
              <a:pPr algn="ctr"/>
              <a:r>
                <a:rPr kumimoji="1" lang="en-US" altLang="zh-CN" sz="1500"/>
                <a:t>album</a:t>
              </a:r>
              <a:endParaRPr kumimoji="1" lang="zh-CN" altLang="en-US" sz="150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E291526-0968-E445-B643-2437C2C50DF3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>
                  <a:solidFill>
                    <a:srgbClr val="000000"/>
                  </a:solidFill>
                </a:rPr>
                <a:t>File server</a:t>
              </a:r>
              <a:endParaRPr lang="zh-CN" altLang="en-US" sz="150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E494914-E623-C545-9A7F-74BA805269A9}"/>
              </a:ext>
            </a:extLst>
          </p:cNvPr>
          <p:cNvGrpSpPr/>
          <p:nvPr/>
        </p:nvGrpSpPr>
        <p:grpSpPr>
          <a:xfrm>
            <a:off x="2937596" y="3862614"/>
            <a:ext cx="1493855" cy="549539"/>
            <a:chOff x="6020854" y="1449708"/>
            <a:chExt cx="2341033" cy="549539"/>
          </a:xfrm>
        </p:grpSpPr>
        <p:sp>
          <p:nvSpPr>
            <p:cNvPr id="20" name="云形 19">
              <a:extLst>
                <a:ext uri="{FF2B5EF4-FFF2-40B4-BE49-F238E27FC236}">
                  <a16:creationId xmlns:a16="http://schemas.microsoft.com/office/drawing/2014/main" id="{3F924F8F-0585-2A4D-854C-8AE247A2B94E}"/>
                </a:ext>
              </a:extLst>
            </p:cNvPr>
            <p:cNvSpPr/>
            <p:nvPr/>
          </p:nvSpPr>
          <p:spPr>
            <a:xfrm>
              <a:off x="6020854" y="1449708"/>
              <a:ext cx="2341033" cy="549539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48ECB4C-D2A4-2649-8761-5E4D3412186D}"/>
                </a:ext>
              </a:extLst>
            </p:cNvPr>
            <p:cNvSpPr/>
            <p:nvPr/>
          </p:nvSpPr>
          <p:spPr>
            <a:xfrm>
              <a:off x="6056757" y="1551688"/>
              <a:ext cx="222519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>
                  <a:solidFill>
                    <a:srgbClr val="000000"/>
                  </a:solidFill>
                </a:rPr>
                <a:t>Network</a:t>
              </a:r>
              <a:endParaRPr lang="zh-CN" altLang="en-US" sz="150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27924F79-F632-994B-8BEC-006B8BAB1483}"/>
              </a:ext>
            </a:extLst>
          </p:cNvPr>
          <p:cNvGrpSpPr/>
          <p:nvPr/>
        </p:nvGrpSpPr>
        <p:grpSpPr>
          <a:xfrm>
            <a:off x="6240184" y="3530256"/>
            <a:ext cx="1083951" cy="1234855"/>
            <a:chOff x="6030246" y="2294861"/>
            <a:chExt cx="1083951" cy="123485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CE90EA2-BB0D-0B45-82DD-7F716BD24368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一个圆顶角并剪去另一个顶角的矩形 23">
              <a:extLst>
                <a:ext uri="{FF2B5EF4-FFF2-40B4-BE49-F238E27FC236}">
                  <a16:creationId xmlns:a16="http://schemas.microsoft.com/office/drawing/2014/main" id="{029EEB61-F0BA-A84B-9B71-2F5BA1823A87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6B89231-78A1-2546-9275-68EA54ED4074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/>
                <a:t>File:</a:t>
              </a:r>
            </a:p>
            <a:p>
              <a:pPr algn="ctr"/>
              <a:r>
                <a:rPr kumimoji="1" lang="en-US" altLang="zh-CN" sz="1500"/>
                <a:t>album</a:t>
              </a:r>
              <a:endParaRPr kumimoji="1" lang="zh-CN" altLang="en-US" sz="150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949EFD5-E0CD-CE42-BFAC-0CB4E5AC2A40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>
                  <a:solidFill>
                    <a:srgbClr val="000000"/>
                  </a:solidFill>
                </a:rPr>
                <a:t>File server</a:t>
              </a:r>
              <a:endParaRPr lang="zh-CN" altLang="en-US" sz="1500"/>
            </a:p>
          </p:txBody>
        </p:sp>
      </p:grpSp>
      <p:pic>
        <p:nvPicPr>
          <p:cNvPr id="27" name="Picture 4" descr="网易云音乐">
            <a:extLst>
              <a:ext uri="{FF2B5EF4-FFF2-40B4-BE49-F238E27FC236}">
                <a16:creationId xmlns:a16="http://schemas.microsoft.com/office/drawing/2014/main" id="{8F708E4F-8B6D-5D4C-BCF4-8B11EDDC7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989" y="3989598"/>
            <a:ext cx="337856" cy="33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9319BF18-8E53-614B-844E-7337C4898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3532" y="4272229"/>
            <a:ext cx="504056" cy="504056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05789670-7CB1-434E-B8A5-B193726EB86D}"/>
              </a:ext>
            </a:extLst>
          </p:cNvPr>
          <p:cNvGrpSpPr/>
          <p:nvPr/>
        </p:nvGrpSpPr>
        <p:grpSpPr>
          <a:xfrm>
            <a:off x="5304540" y="4767942"/>
            <a:ext cx="312906" cy="369332"/>
            <a:chOff x="4946615" y="1246864"/>
            <a:chExt cx="312906" cy="369332"/>
          </a:xfrm>
        </p:grpSpPr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48D436FA-613A-B445-9A8C-5A04EED69D63}"/>
                </a:ext>
              </a:extLst>
            </p:cNvPr>
            <p:cNvSpPr/>
            <p:nvPr/>
          </p:nvSpPr>
          <p:spPr>
            <a:xfrm>
              <a:off x="4960968" y="1273324"/>
              <a:ext cx="288000" cy="288032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A495EFC0-DAB3-0449-B2F9-5E23F9808CFD}"/>
                </a:ext>
              </a:extLst>
            </p:cNvPr>
            <p:cNvSpPr txBox="1"/>
            <p:nvPr/>
          </p:nvSpPr>
          <p:spPr>
            <a:xfrm>
              <a:off x="4946615" y="124686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>
                  <a:solidFill>
                    <a:schemeClr val="bg1"/>
                  </a:solidFill>
                </a:rPr>
                <a:t>2</a:t>
              </a:r>
              <a:endParaRPr kumimoji="1"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13841B3D-0032-ED47-8B68-222FAEFBE498}"/>
              </a:ext>
            </a:extLst>
          </p:cNvPr>
          <p:cNvSpPr/>
          <p:nvPr/>
        </p:nvSpPr>
        <p:spPr>
          <a:xfrm rot="3600000">
            <a:off x="4832633" y="4274418"/>
            <a:ext cx="1156368" cy="106478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539C887D-EBDF-574D-84EF-F5DCE6235B17}"/>
              </a:ext>
            </a:extLst>
          </p:cNvPr>
          <p:cNvSpPr/>
          <p:nvPr/>
        </p:nvSpPr>
        <p:spPr>
          <a:xfrm rot="18000000">
            <a:off x="4848956" y="4288235"/>
            <a:ext cx="1156368" cy="106478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858049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3B19AEB0-3ED3-FE40-9F06-DB6033B8B2A1}"/>
              </a:ext>
            </a:extLst>
          </p:cNvPr>
          <p:cNvGrpSpPr/>
          <p:nvPr/>
        </p:nvGrpSpPr>
        <p:grpSpPr>
          <a:xfrm>
            <a:off x="4932040" y="3530256"/>
            <a:ext cx="1083951" cy="1234855"/>
            <a:chOff x="6030246" y="2294861"/>
            <a:chExt cx="1083951" cy="123485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647CD20-6FAB-6242-8535-FDB01C469366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一个圆顶角并剪去另一个顶角的矩形 6">
              <a:extLst>
                <a:ext uri="{FF2B5EF4-FFF2-40B4-BE49-F238E27FC236}">
                  <a16:creationId xmlns:a16="http://schemas.microsoft.com/office/drawing/2014/main" id="{BE759EBB-6B02-284E-BD2B-958955456DF2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F66DAFE-367E-A342-853B-DD1B3B324579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/>
                <a:t>File:</a:t>
              </a:r>
            </a:p>
            <a:p>
              <a:pPr algn="ctr"/>
              <a:r>
                <a:rPr kumimoji="1" lang="en-US" altLang="zh-CN" sz="1500"/>
                <a:t>album</a:t>
              </a:r>
              <a:endParaRPr kumimoji="1" lang="zh-CN" altLang="en-US" sz="150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3B55A34-ABBF-7943-959C-9205D2299D4E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>
                  <a:solidFill>
                    <a:srgbClr val="000000"/>
                  </a:solidFill>
                </a:rPr>
                <a:t>File server</a:t>
              </a:r>
              <a:endParaRPr lang="zh-CN" altLang="en-US" sz="1500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16B166BB-ED5D-F442-BE0A-61CC64BBD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More: data </a:t>
            </a:r>
            <a:r>
              <a:rPr kumimoji="1" lang="en-US" altLang="zh-CN" b="1" dirty="0"/>
              <a:t>availability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6CB87E-07B4-8340-B7E6-DB26C41AF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/>
              <a:t>What if we want to replicate the database on multiple machines for </a:t>
            </a:r>
            <a:r>
              <a:rPr kumimoji="1" lang="en-US" altLang="zh-CN"/>
              <a:t>high availability</a:t>
            </a:r>
            <a:r>
              <a:rPr kumimoji="1" lang="en-US" altLang="zh-CN" b="0"/>
              <a:t>?</a:t>
            </a:r>
          </a:p>
          <a:p>
            <a:pPr lvl="1"/>
            <a:r>
              <a:rPr kumimoji="1" lang="en-US" altLang="zh-CN" b="1"/>
              <a:t>Consistency problem</a:t>
            </a:r>
            <a:r>
              <a:rPr kumimoji="1" lang="en-US" altLang="zh-CN"/>
              <a:t>, one replica gets updated while others are not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/>
              <a:t>Update the albums on the first machine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b="0"/>
              <a:t>The first machine crashes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/>
              <a:t>What if we query the third machine?</a:t>
            </a:r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E1B774-AB9B-E44C-92BF-D96EAB671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23666466-7BDC-6444-BECA-68815EAF8BDA}"/>
              </a:ext>
            </a:extLst>
          </p:cNvPr>
          <p:cNvSpPr/>
          <p:nvPr/>
        </p:nvSpPr>
        <p:spPr>
          <a:xfrm>
            <a:off x="827310" y="3826056"/>
            <a:ext cx="1800474" cy="64325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1500" b="1">
                <a:solidFill>
                  <a:schemeClr val="tx1"/>
                </a:solidFill>
              </a:rPr>
              <a:t>Application</a:t>
            </a:r>
            <a:endParaRPr kumimoji="1" lang="en-US" altLang="zh-CN" sz="1500">
              <a:solidFill>
                <a:schemeClr val="tx1"/>
              </a:solidFill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85F5B06-4287-9E49-8994-5A9EC0F152C9}"/>
              </a:ext>
            </a:extLst>
          </p:cNvPr>
          <p:cNvGrpSpPr/>
          <p:nvPr/>
        </p:nvGrpSpPr>
        <p:grpSpPr>
          <a:xfrm>
            <a:off x="7529029" y="3530256"/>
            <a:ext cx="1083951" cy="1234855"/>
            <a:chOff x="6030246" y="2294861"/>
            <a:chExt cx="1083951" cy="1234855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34AEB5D-3DE0-E049-9F22-771CBE23299C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一个圆顶角并剪去另一个顶角的矩形 15">
              <a:extLst>
                <a:ext uri="{FF2B5EF4-FFF2-40B4-BE49-F238E27FC236}">
                  <a16:creationId xmlns:a16="http://schemas.microsoft.com/office/drawing/2014/main" id="{0EFA1840-8320-FD40-8F75-5BA668FE5642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BBA6FF75-6467-C944-B559-2467D918E2D7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/>
                <a:t>File:</a:t>
              </a:r>
            </a:p>
            <a:p>
              <a:pPr algn="ctr"/>
              <a:r>
                <a:rPr kumimoji="1" lang="en-US" altLang="zh-CN" sz="1500"/>
                <a:t>album</a:t>
              </a:r>
              <a:endParaRPr kumimoji="1" lang="zh-CN" altLang="en-US" sz="150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E291526-0968-E445-B643-2437C2C50DF3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>
                  <a:solidFill>
                    <a:srgbClr val="000000"/>
                  </a:solidFill>
                </a:rPr>
                <a:t>File server</a:t>
              </a:r>
              <a:endParaRPr lang="zh-CN" altLang="en-US" sz="150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27924F79-F632-994B-8BEC-006B8BAB1483}"/>
              </a:ext>
            </a:extLst>
          </p:cNvPr>
          <p:cNvGrpSpPr/>
          <p:nvPr/>
        </p:nvGrpSpPr>
        <p:grpSpPr>
          <a:xfrm>
            <a:off x="6240184" y="3530256"/>
            <a:ext cx="1083951" cy="1234855"/>
            <a:chOff x="6030246" y="2294861"/>
            <a:chExt cx="1083951" cy="123485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CE90EA2-BB0D-0B45-82DD-7F716BD24368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一个圆顶角并剪去另一个顶角的矩形 23">
              <a:extLst>
                <a:ext uri="{FF2B5EF4-FFF2-40B4-BE49-F238E27FC236}">
                  <a16:creationId xmlns:a16="http://schemas.microsoft.com/office/drawing/2014/main" id="{029EEB61-F0BA-A84B-9B71-2F5BA1823A87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6B89231-78A1-2546-9275-68EA54ED4074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/>
                <a:t>File:</a:t>
              </a:r>
            </a:p>
            <a:p>
              <a:pPr algn="ctr"/>
              <a:r>
                <a:rPr kumimoji="1" lang="en-US" altLang="zh-CN" sz="1500"/>
                <a:t>album</a:t>
              </a:r>
              <a:endParaRPr kumimoji="1" lang="zh-CN" altLang="en-US" sz="150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949EFD5-E0CD-CE42-BFAC-0CB4E5AC2A40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>
                  <a:solidFill>
                    <a:srgbClr val="000000"/>
                  </a:solidFill>
                </a:rPr>
                <a:t>File server</a:t>
              </a:r>
              <a:endParaRPr lang="zh-CN" altLang="en-US" sz="1500"/>
            </a:p>
          </p:txBody>
        </p:sp>
      </p:grpSp>
      <p:pic>
        <p:nvPicPr>
          <p:cNvPr id="27" name="Picture 4" descr="网易云音乐">
            <a:extLst>
              <a:ext uri="{FF2B5EF4-FFF2-40B4-BE49-F238E27FC236}">
                <a16:creationId xmlns:a16="http://schemas.microsoft.com/office/drawing/2014/main" id="{8F708E4F-8B6D-5D4C-BCF4-8B11EDDC7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989" y="3989598"/>
            <a:ext cx="337856" cy="33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9319BF18-8E53-614B-844E-7337C4898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3532" y="4272229"/>
            <a:ext cx="504056" cy="504056"/>
          </a:xfrm>
          <a:prstGeom prst="rect">
            <a:avLst/>
          </a:prstGeom>
        </p:spPr>
      </p:pic>
      <p:sp>
        <p:nvSpPr>
          <p:cNvPr id="35" name="矩形 34">
            <a:extLst>
              <a:ext uri="{FF2B5EF4-FFF2-40B4-BE49-F238E27FC236}">
                <a16:creationId xmlns:a16="http://schemas.microsoft.com/office/drawing/2014/main" id="{13841B3D-0032-ED47-8B68-222FAEFBE498}"/>
              </a:ext>
            </a:extLst>
          </p:cNvPr>
          <p:cNvSpPr/>
          <p:nvPr/>
        </p:nvSpPr>
        <p:spPr>
          <a:xfrm rot="3600000">
            <a:off x="4832633" y="4274418"/>
            <a:ext cx="1156368" cy="106478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539C887D-EBDF-574D-84EF-F5DCE6235B17}"/>
              </a:ext>
            </a:extLst>
          </p:cNvPr>
          <p:cNvSpPr/>
          <p:nvPr/>
        </p:nvSpPr>
        <p:spPr>
          <a:xfrm rot="18000000">
            <a:off x="4848956" y="4288235"/>
            <a:ext cx="1156368" cy="106478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436EF7BA-BED9-2846-A5ED-BA20B7C1B9EF}"/>
              </a:ext>
            </a:extLst>
          </p:cNvPr>
          <p:cNvSpPr/>
          <p:nvPr/>
        </p:nvSpPr>
        <p:spPr>
          <a:xfrm>
            <a:off x="2615381" y="4144482"/>
            <a:ext cx="5242141" cy="1140455"/>
          </a:xfrm>
          <a:custGeom>
            <a:avLst/>
            <a:gdLst>
              <a:gd name="connsiteX0" fmla="*/ 0 w 5242141"/>
              <a:gd name="connsiteY0" fmla="*/ 63724 h 1140455"/>
              <a:gd name="connsiteX1" fmla="*/ 1524000 w 5242141"/>
              <a:gd name="connsiteY1" fmla="*/ 34228 h 1140455"/>
              <a:gd name="connsiteX2" fmla="*/ 2271251 w 5242141"/>
              <a:gd name="connsiteY2" fmla="*/ 93221 h 1140455"/>
              <a:gd name="connsiteX3" fmla="*/ 2212258 w 5242141"/>
              <a:gd name="connsiteY3" fmla="*/ 1056783 h 1140455"/>
              <a:gd name="connsiteX4" fmla="*/ 4798142 w 5242141"/>
              <a:gd name="connsiteY4" fmla="*/ 1046950 h 1140455"/>
              <a:gd name="connsiteX5" fmla="*/ 5220929 w 5242141"/>
              <a:gd name="connsiteY5" fmla="*/ 673324 h 114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42141" h="1140455">
                <a:moveTo>
                  <a:pt x="0" y="63724"/>
                </a:moveTo>
                <a:cubicBezTo>
                  <a:pt x="572729" y="46518"/>
                  <a:pt x="1145458" y="29312"/>
                  <a:pt x="1524000" y="34228"/>
                </a:cubicBezTo>
                <a:cubicBezTo>
                  <a:pt x="1902542" y="39144"/>
                  <a:pt x="2156541" y="-77205"/>
                  <a:pt x="2271251" y="93221"/>
                </a:cubicBezTo>
                <a:cubicBezTo>
                  <a:pt x="2385961" y="263647"/>
                  <a:pt x="1791110" y="897828"/>
                  <a:pt x="2212258" y="1056783"/>
                </a:cubicBezTo>
                <a:cubicBezTo>
                  <a:pt x="2633406" y="1215738"/>
                  <a:pt x="4296697" y="1110860"/>
                  <a:pt x="4798142" y="1046950"/>
                </a:cubicBezTo>
                <a:cubicBezTo>
                  <a:pt x="5299587" y="983040"/>
                  <a:pt x="5260258" y="828182"/>
                  <a:pt x="5220929" y="673324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E494914-E623-C545-9A7F-74BA805269A9}"/>
              </a:ext>
            </a:extLst>
          </p:cNvPr>
          <p:cNvGrpSpPr/>
          <p:nvPr/>
        </p:nvGrpSpPr>
        <p:grpSpPr>
          <a:xfrm>
            <a:off x="2937596" y="3862614"/>
            <a:ext cx="1493855" cy="549539"/>
            <a:chOff x="6020854" y="1449708"/>
            <a:chExt cx="2341033" cy="549539"/>
          </a:xfrm>
        </p:grpSpPr>
        <p:sp>
          <p:nvSpPr>
            <p:cNvPr id="20" name="云形 19">
              <a:extLst>
                <a:ext uri="{FF2B5EF4-FFF2-40B4-BE49-F238E27FC236}">
                  <a16:creationId xmlns:a16="http://schemas.microsoft.com/office/drawing/2014/main" id="{3F924F8F-0585-2A4D-854C-8AE247A2B94E}"/>
                </a:ext>
              </a:extLst>
            </p:cNvPr>
            <p:cNvSpPr/>
            <p:nvPr/>
          </p:nvSpPr>
          <p:spPr>
            <a:xfrm>
              <a:off x="6020854" y="1449708"/>
              <a:ext cx="2341033" cy="549539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48ECB4C-D2A4-2649-8761-5E4D3412186D}"/>
                </a:ext>
              </a:extLst>
            </p:cNvPr>
            <p:cNvSpPr/>
            <p:nvPr/>
          </p:nvSpPr>
          <p:spPr>
            <a:xfrm>
              <a:off x="6056757" y="1551688"/>
              <a:ext cx="222519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>
                  <a:solidFill>
                    <a:srgbClr val="000000"/>
                  </a:solidFill>
                </a:rPr>
                <a:t>Network</a:t>
              </a:r>
              <a:endParaRPr lang="zh-CN" altLang="en-US" sz="1500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439A007F-5F4C-BF4C-B041-052DA5360708}"/>
              </a:ext>
            </a:extLst>
          </p:cNvPr>
          <p:cNvGrpSpPr/>
          <p:nvPr/>
        </p:nvGrpSpPr>
        <p:grpSpPr>
          <a:xfrm>
            <a:off x="6055203" y="5102802"/>
            <a:ext cx="312906" cy="369332"/>
            <a:chOff x="4946615" y="1246864"/>
            <a:chExt cx="312906" cy="369332"/>
          </a:xfrm>
        </p:grpSpPr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1D811B91-ABEC-0E49-9E69-96EB58620399}"/>
                </a:ext>
              </a:extLst>
            </p:cNvPr>
            <p:cNvSpPr/>
            <p:nvPr/>
          </p:nvSpPr>
          <p:spPr>
            <a:xfrm>
              <a:off x="4960968" y="1273324"/>
              <a:ext cx="288000" cy="288032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AB107AC5-AB16-2C41-B1AE-DD015CE25774}"/>
                </a:ext>
              </a:extLst>
            </p:cNvPr>
            <p:cNvSpPr txBox="1"/>
            <p:nvPr/>
          </p:nvSpPr>
          <p:spPr>
            <a:xfrm>
              <a:off x="4946615" y="124686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>
                  <a:solidFill>
                    <a:schemeClr val="bg1"/>
                  </a:solidFill>
                </a:rPr>
                <a:t>3</a:t>
              </a:r>
              <a:endParaRPr kumimoji="1" lang="zh-CN" altLang="en-US">
                <a:solidFill>
                  <a:schemeClr val="bg1"/>
                </a:solidFill>
              </a:endParaRPr>
            </a:p>
          </p:txBody>
        </p:sp>
      </p:grpSp>
      <p:pic>
        <p:nvPicPr>
          <p:cNvPr id="40" name="图片 39">
            <a:extLst>
              <a:ext uri="{FF2B5EF4-FFF2-40B4-BE49-F238E27FC236}">
                <a16:creationId xmlns:a16="http://schemas.microsoft.com/office/drawing/2014/main" id="{49D0A7E6-5C4D-7D44-8474-3E844ACD8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9666" y="4800278"/>
            <a:ext cx="553999" cy="553999"/>
          </a:xfrm>
          <a:prstGeom prst="rect">
            <a:avLst/>
          </a:prstGeom>
        </p:spPr>
      </p:pic>
      <p:sp>
        <p:nvSpPr>
          <p:cNvPr id="33" name="Rectangle 13">
            <a:extLst>
              <a:ext uri="{FF2B5EF4-FFF2-40B4-BE49-F238E27FC236}">
                <a16:creationId xmlns:a16="http://schemas.microsoft.com/office/drawing/2014/main" id="{2D769FD6-45C5-444C-A1B6-E529D0BBD627}"/>
              </a:ext>
            </a:extLst>
          </p:cNvPr>
          <p:cNvSpPr/>
          <p:nvPr/>
        </p:nvSpPr>
        <p:spPr>
          <a:xfrm>
            <a:off x="936231" y="3840973"/>
            <a:ext cx="7271537" cy="68825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How we cope with the consistency issue under replication?</a:t>
            </a:r>
          </a:p>
          <a:p>
            <a:pPr algn="ctr"/>
            <a:r>
              <a:rPr kumimoji="1" lang="en" altLang="zh-CN" sz="2000" dirty="0">
                <a:latin typeface="Eras Medium ITC" pitchFamily="34" charset="0"/>
              </a:rPr>
              <a:t>(Recall from previous lectures)</a:t>
            </a:r>
            <a:endParaRPr lang="en-US" altLang="zh-CN" sz="2000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28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38E920-5C89-554F-8376-6CA8584F2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More: we want transactions!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36346A3-7A78-EB4E-B221-5F945535A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Transactions provides nice properties (ACID)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Atomicity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Consistency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Isolation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Durability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125DFDD-86DF-CA4E-9D9C-143F47AE7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5" name="Picture 2" descr="What Is Design for Reliability (DfR)? | Ansys Blog">
            <a:extLst>
              <a:ext uri="{FF2B5EF4-FFF2-40B4-BE49-F238E27FC236}">
                <a16:creationId xmlns:a16="http://schemas.microsoft.com/office/drawing/2014/main" id="{4F9C1AF0-46A8-7348-89AA-10B9A009B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57104"/>
            <a:ext cx="2602632" cy="173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535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2F387E-8151-2642-852C-07D4E253D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use transaction before? </a:t>
            </a:r>
            <a:r>
              <a:rPr kumimoji="1" lang="en-US" altLang="zh-CN" b="1" dirty="0"/>
              <a:t>Explicit</a:t>
            </a:r>
            <a:r>
              <a:rPr kumimoji="1" lang="en-US" altLang="zh-CN" dirty="0"/>
              <a:t> handling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3E73F9-48FA-1A4E-96A9-2BA0AD6AB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651875" cy="3771636"/>
          </a:xfrm>
        </p:spPr>
        <p:txBody>
          <a:bodyPr/>
          <a:lstStyle/>
          <a:p>
            <a:r>
              <a:rPr kumimoji="1" lang="en-US" altLang="zh-CN" b="0" dirty="0"/>
              <a:t>The program btw </a:t>
            </a:r>
            <a:r>
              <a:rPr kumimoji="1" lang="en-US" altLang="zh-CN" b="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r>
              <a:rPr kumimoji="1" lang="en-US" altLang="zh-CN" b="0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b="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 &amp; </a:t>
            </a:r>
            <a:r>
              <a:rPr kumimoji="1" lang="en-US" altLang="zh-CN" b="0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b="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 }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b="0" dirty="0"/>
              <a:t>has the following properties: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Atomicity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Consistency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Isolation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Durability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5" name="Picture 2" descr="What Is Design for Reliability (DfR)? | Ansys Blog">
            <a:extLst>
              <a:ext uri="{FF2B5EF4-FFF2-40B4-BE49-F238E27FC236}">
                <a16:creationId xmlns:a16="http://schemas.microsoft.com/office/drawing/2014/main" id="{48B69CC8-D2C8-1C48-BEEB-3FF27F166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57104"/>
            <a:ext cx="2602632" cy="173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93F7819-7B94-C843-BB53-0B831A73DC38}"/>
              </a:ext>
            </a:extLst>
          </p:cNvPr>
          <p:cNvSpPr/>
          <p:nvPr/>
        </p:nvSpPr>
        <p:spPr>
          <a:xfrm>
            <a:off x="4278480" y="1869526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5DC6C51-7793-4546-B30F-F93E7EC71B4C}"/>
              </a:ext>
            </a:extLst>
          </p:cNvPr>
          <p:cNvSpPr/>
          <p:nvPr/>
        </p:nvSpPr>
        <p:spPr>
          <a:xfrm>
            <a:off x="4283968" y="1911538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C7D9F9A-B396-4E4C-BB00-01EF16A63968}"/>
              </a:ext>
            </a:extLst>
          </p:cNvPr>
          <p:cNvSpPr/>
          <p:nvPr/>
        </p:nvSpPr>
        <p:spPr>
          <a:xfrm>
            <a:off x="4132946" y="3899078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/>
              <a:t>Application program</a:t>
            </a:r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72DB180-E984-064C-8CBB-8CEB59E978C2}"/>
              </a:ext>
            </a:extLst>
          </p:cNvPr>
          <p:cNvSpPr/>
          <p:nvPr/>
        </p:nvSpPr>
        <p:spPr>
          <a:xfrm>
            <a:off x="4278480" y="2209428"/>
            <a:ext cx="1800200" cy="1440160"/>
          </a:xfrm>
          <a:prstGeom prst="rect">
            <a:avLst/>
          </a:prstGeom>
          <a:noFill/>
          <a:ln w="381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FBBC415-62C9-7140-BE07-D73E0D0E83B8}"/>
              </a:ext>
            </a:extLst>
          </p:cNvPr>
          <p:cNvSpPr/>
          <p:nvPr/>
        </p:nvSpPr>
        <p:spPr>
          <a:xfrm rot="5400000">
            <a:off x="5888884" y="2742534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ACID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6889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417340"/>
            <a:ext cx="7307708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In principle, we can address all of these using taught techniques</a:t>
            </a:r>
          </a:p>
          <a:p>
            <a:pPr algn="ctr">
              <a:spcBef>
                <a:spcPts val="1200"/>
              </a:spcBef>
            </a:pP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That’s early database management systems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529513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0D098D-A5A7-EA45-BD41-F252BAEB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Early database management system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5CD9B5-06CC-5544-95CC-737008BE1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338936" cy="3771636"/>
          </a:xfrm>
        </p:spPr>
        <p:txBody>
          <a:bodyPr/>
          <a:lstStyle/>
          <a:p>
            <a:r>
              <a:rPr lang="en-US" altLang="zh-CN" b="0" dirty="0"/>
              <a:t>Database applications were difficult to build and maintain</a:t>
            </a:r>
          </a:p>
          <a:p>
            <a:pPr lvl="1"/>
            <a:r>
              <a:rPr kumimoji="1" lang="en-US" altLang="zh-CN" sz="1600" b="1" dirty="0">
                <a:solidFill>
                  <a:srgbClr val="C00000"/>
                </a:solidFill>
              </a:rPr>
              <a:t>Tight coupling </a:t>
            </a:r>
            <a:r>
              <a:rPr kumimoji="1" lang="en-US" altLang="zh-CN" sz="1600" b="0" dirty="0"/>
              <a:t>between logical and physical layers</a:t>
            </a:r>
          </a:p>
          <a:p>
            <a:pPr lvl="1"/>
            <a:r>
              <a:rPr kumimoji="1" lang="en-US" altLang="zh-CN" sz="1600" dirty="0"/>
              <a:t>Users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need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to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know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many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details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of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data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layout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before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using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the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data</a:t>
            </a:r>
          </a:p>
          <a:p>
            <a:pPr lvl="1"/>
            <a:endParaRPr kumimoji="1" lang="en-US" altLang="zh-CN" b="0" dirty="0"/>
          </a:p>
          <a:p>
            <a:r>
              <a:rPr kumimoji="1" lang="en-US" altLang="zh-CN" b="0" i="1" dirty="0"/>
              <a:t>“You have to (roughly) know what queries your app would execute before you deployed the database.”</a:t>
            </a:r>
            <a:endParaRPr kumimoji="1" lang="zh-CN" altLang="en-US" b="0" i="1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F05D47-54CC-F240-A700-DB628103E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pic>
        <p:nvPicPr>
          <p:cNvPr id="8194" name="Picture 2" descr="Edgar F. Codd - Wikipedia">
            <a:extLst>
              <a:ext uri="{FF2B5EF4-FFF2-40B4-BE49-F238E27FC236}">
                <a16:creationId xmlns:a16="http://schemas.microsoft.com/office/drawing/2014/main" id="{6971C777-0053-D144-A418-ACC895D8F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859" y="1012065"/>
            <a:ext cx="2506873" cy="357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47516D4-8FC3-1847-9060-26B094A78C02}"/>
              </a:ext>
            </a:extLst>
          </p:cNvPr>
          <p:cNvSpPr/>
          <p:nvPr/>
        </p:nvSpPr>
        <p:spPr>
          <a:xfrm>
            <a:off x="6660232" y="4702935"/>
            <a:ext cx="165949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/>
              <a:t>Edgar F. Codd</a:t>
            </a:r>
          </a:p>
        </p:txBody>
      </p:sp>
    </p:spTree>
    <p:extLst>
      <p:ext uri="{BB962C8B-B14F-4D97-AF65-F5344CB8AC3E}">
        <p14:creationId xmlns:p14="http://schemas.microsoft.com/office/powerpoint/2010/main" val="34993323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2EEF84-C147-FD40-8015-954111B6D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Database management system (</a:t>
            </a:r>
            <a:r>
              <a:rPr kumimoji="1" lang="en-US" altLang="zh-CN" b="1"/>
              <a:t>DBMS</a:t>
            </a:r>
            <a:r>
              <a:rPr kumimoji="1" lang="en-US" altLang="zh-CN"/>
              <a:t>)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833826-D66B-A544-8850-416D6F5D4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 DBMS is software that allows applications to </a:t>
            </a:r>
            <a:r>
              <a:rPr kumimoji="1" lang="en-US" altLang="zh-CN" dirty="0"/>
              <a:t>store &amp; analyze </a:t>
            </a:r>
            <a:r>
              <a:rPr kumimoji="1" lang="en-US" altLang="zh-CN" b="0" dirty="0"/>
              <a:t>information in a database</a:t>
            </a:r>
          </a:p>
          <a:p>
            <a:r>
              <a:rPr kumimoji="1" lang="en-US" altLang="zh-CN" b="0" dirty="0"/>
              <a:t>A general-purpose DBMS is designed to allow the </a:t>
            </a:r>
            <a:r>
              <a:rPr kumimoji="1" lang="en-US" altLang="zh-CN" dirty="0"/>
              <a:t>definition, creation, querying, update</a:t>
            </a:r>
            <a:r>
              <a:rPr kumimoji="1" lang="en-US" altLang="zh-CN" b="0" dirty="0"/>
              <a:t>, and </a:t>
            </a:r>
            <a:r>
              <a:rPr kumimoji="1" lang="en-US" altLang="zh-CN" dirty="0"/>
              <a:t>administration</a:t>
            </a:r>
            <a:r>
              <a:rPr kumimoji="1" lang="en-US" altLang="zh-CN" b="0" dirty="0"/>
              <a:t> of databases</a:t>
            </a:r>
          </a:p>
          <a:p>
            <a:r>
              <a:rPr kumimoji="1" lang="en-US" altLang="zh-CN" b="0" dirty="0"/>
              <a:t>Application developer does not need to consider the above questions</a:t>
            </a:r>
          </a:p>
          <a:p>
            <a:pPr lvl="1"/>
            <a:r>
              <a:rPr kumimoji="1" lang="en-US" altLang="zh-CN" dirty="0"/>
              <a:t>The database helps resolving these issues</a:t>
            </a:r>
            <a:endParaRPr kumimoji="1" lang="en-US" altLang="zh-CN" b="0" dirty="0"/>
          </a:p>
          <a:p>
            <a:pPr lvl="1"/>
            <a:r>
              <a:rPr kumimoji="1" lang="en-US" altLang="zh-CN" dirty="0"/>
              <a:t>Developers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only need to write the program using </a:t>
            </a:r>
            <a:r>
              <a:rPr kumimoji="1" lang="en-US" altLang="zh-CN" dirty="0">
                <a:highlight>
                  <a:srgbClr val="FFFF00"/>
                </a:highlight>
              </a:rPr>
              <a:t>the DBMS data model</a:t>
            </a:r>
            <a:r>
              <a:rPr kumimoji="1" lang="en-US" altLang="zh-CN" dirty="0"/>
              <a:t> &amp; </a:t>
            </a:r>
            <a:r>
              <a:rPr kumimoji="1" lang="en-US" altLang="zh-CN" dirty="0">
                <a:highlight>
                  <a:srgbClr val="FFFF00"/>
                </a:highlight>
              </a:rPr>
              <a:t>query language</a:t>
            </a:r>
            <a:endParaRPr kumimoji="1" lang="zh-CN" altLang="en-US" b="0" dirty="0">
              <a:highlight>
                <a:srgbClr val="FFFF00"/>
              </a:highlight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7CBC60-DFAB-6E47-AF4C-4C5582F17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55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E18416-9AE4-3E45-9EE0-41DBEA093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 this course, we will only touch several keys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5DBFF9-302D-C646-926C-C259CD457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 general-purpose DBMS is designed to allow the </a:t>
            </a:r>
            <a:r>
              <a:rPr kumimoji="1" lang="en-US" altLang="zh-CN" dirty="0"/>
              <a:t>definition, creation, querying, update</a:t>
            </a:r>
            <a:r>
              <a:rPr kumimoji="1" lang="en-US" altLang="zh-CN" b="0" dirty="0"/>
              <a:t>, and </a:t>
            </a:r>
            <a:r>
              <a:rPr kumimoji="1" lang="en-US" altLang="zh-CN" dirty="0"/>
              <a:t>administration</a:t>
            </a:r>
            <a:r>
              <a:rPr kumimoji="1" lang="en-US" altLang="zh-CN" b="0" dirty="0"/>
              <a:t> of databases</a:t>
            </a:r>
          </a:p>
          <a:p>
            <a:pPr lvl="1"/>
            <a:r>
              <a:rPr kumimoji="1" lang="en-US" altLang="zh-CN" dirty="0"/>
              <a:t>E.g., this lecture will focus on data </a:t>
            </a:r>
            <a:r>
              <a:rPr kumimoji="1" lang="en-US" altLang="zh-CN" b="1" dirty="0">
                <a:solidFill>
                  <a:srgbClr val="C00000"/>
                </a:solidFill>
              </a:rPr>
              <a:t>definition &amp; querying language </a:t>
            </a:r>
          </a:p>
          <a:p>
            <a:pPr lvl="1"/>
            <a:r>
              <a:rPr kumimoji="1" lang="en-US" altLang="zh-CN" b="0" dirty="0"/>
              <a:t>Next lecture will talk more about database specific designs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4611C6-E569-EC4B-B22A-39D6B54F4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8272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7620BD-97FA-3B48-AB4A-2FC0CE43E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Decouple the DBMS from the application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4370F7-51EF-4948-B696-0F1A43720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/>
              <a:t>Database defines a specific </a:t>
            </a:r>
            <a:r>
              <a:rPr kumimoji="1" lang="en-US" altLang="zh-CN"/>
              <a:t>data model </a:t>
            </a:r>
          </a:p>
          <a:p>
            <a:pPr lvl="1"/>
            <a:r>
              <a:rPr kumimoji="1" lang="en-US" altLang="zh-CN"/>
              <a:t>E.g., relational model</a:t>
            </a:r>
          </a:p>
          <a:p>
            <a:r>
              <a:rPr kumimoji="1" lang="en-US" altLang="zh-CN" b="0"/>
              <a:t>Application stores the data in the database’s specific data model </a:t>
            </a:r>
          </a:p>
          <a:p>
            <a:pPr lvl="1"/>
            <a:r>
              <a:rPr kumimoji="1" lang="en-US" altLang="zh-CN"/>
              <a:t>And</a:t>
            </a:r>
            <a:r>
              <a:rPr kumimoji="1" lang="zh-CN" altLang="en-US"/>
              <a:t> </a:t>
            </a:r>
            <a:r>
              <a:rPr kumimoji="1" lang="en-US" altLang="zh-CN"/>
              <a:t>interact with the database with its </a:t>
            </a:r>
            <a:r>
              <a:rPr kumimoji="1" lang="en-US" altLang="zh-CN" b="1"/>
              <a:t>query language </a:t>
            </a:r>
            <a:r>
              <a:rPr kumimoji="1" lang="en-US" altLang="zh-CN"/>
              <a:t>(e.g., SQ</a:t>
            </a:r>
            <a:r>
              <a:rPr kumimoji="1" lang="en-US" altLang="zh-CN">
                <a:sym typeface="Wingdings" pitchFamily="2" charset="2"/>
              </a:rPr>
              <a:t>L)</a:t>
            </a:r>
            <a:endParaRPr kumimoji="1" lang="en-US" altLang="zh-CN" b="0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B8E8ED-B2DA-C141-B7AA-241BA0C5F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5099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BA55F1-91D7-3F4E-A33C-C708F1E46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goal: </a:t>
            </a:r>
            <a:r>
              <a:rPr kumimoji="1" lang="en-US" altLang="zh-CN" b="1" dirty="0"/>
              <a:t>declarative</a:t>
            </a:r>
            <a:r>
              <a:rPr kumimoji="1" lang="en-US" altLang="zh-CN" dirty="0"/>
              <a:t> data query language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9B6E56-AA04-2045-8946-BAD55355D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On the programmer view: </a:t>
            </a:r>
          </a:p>
          <a:p>
            <a:pPr lvl="1"/>
            <a:r>
              <a:rPr kumimoji="1" lang="en-US" altLang="zh-CN" dirty="0"/>
              <a:t>Only tells the DBMS what the data looks like</a:t>
            </a:r>
          </a:p>
          <a:p>
            <a:pPr lvl="2"/>
            <a:r>
              <a:rPr kumimoji="1" lang="en-US" altLang="zh-CN" dirty="0"/>
              <a:t>E.g., list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items released in 2021</a:t>
            </a:r>
          </a:p>
          <a:p>
            <a:pPr lvl="1"/>
            <a:r>
              <a:rPr kumimoji="1" lang="en-US" altLang="zh-CN" i="1" dirty="0"/>
              <a:t>Not</a:t>
            </a:r>
            <a:r>
              <a:rPr kumimoji="1" lang="en-US" altLang="zh-CN" dirty="0"/>
              <a:t> how to implement it</a:t>
            </a:r>
          </a:p>
          <a:p>
            <a:pPr lvl="2"/>
            <a:r>
              <a:rPr kumimoji="1" lang="en-US" altLang="zh-CN" dirty="0"/>
              <a:t>E.g., parse the file, check if the record’s year matches 2021</a:t>
            </a:r>
          </a:p>
          <a:p>
            <a:r>
              <a:rPr kumimoji="1" lang="en-US" altLang="zh-CN" dirty="0"/>
              <a:t>What are the benefits? </a:t>
            </a:r>
          </a:p>
          <a:p>
            <a:pPr lvl="1"/>
            <a:r>
              <a:rPr kumimoji="1" lang="en-US" altLang="zh-CN" dirty="0"/>
              <a:t>Decouple the applications from the implementation of DBMS</a:t>
            </a:r>
          </a:p>
          <a:p>
            <a:pPr lvl="2"/>
            <a:r>
              <a:rPr kumimoji="1" lang="en-US" altLang="zh-CN" dirty="0"/>
              <a:t>As long as DBMSs provide the same data query languages</a:t>
            </a:r>
          </a:p>
          <a:p>
            <a:pPr marL="857250" lvl="2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AF14A1-FA90-1F49-8D46-4F706F65F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2CE85704-FBA0-1945-9F2B-7E17B14481B7}"/>
              </a:ext>
            </a:extLst>
          </p:cNvPr>
          <p:cNvSpPr/>
          <p:nvPr/>
        </p:nvSpPr>
        <p:spPr>
          <a:xfrm>
            <a:off x="457200" y="4556816"/>
            <a:ext cx="4896544" cy="68825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How to define a formal way to describe what the data looks like?</a:t>
            </a:r>
            <a:endParaRPr lang="en-US" altLang="zh-CN" sz="2000" dirty="0">
              <a:latin typeface="Eras Medium ITC" pitchFamily="34" charset="0"/>
            </a:endParaRPr>
          </a:p>
        </p:txBody>
      </p:sp>
      <p:pic>
        <p:nvPicPr>
          <p:cNvPr id="7" name="Picture 2" descr="Math; Analysis, algebra, probability and statistics and Arabic - Rennes -  Private lessons">
            <a:extLst>
              <a:ext uri="{FF2B5EF4-FFF2-40B4-BE49-F238E27FC236}">
                <a16:creationId xmlns:a16="http://schemas.microsoft.com/office/drawing/2014/main" id="{907CCCD8-B308-7349-BF96-580B5E35A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327950"/>
            <a:ext cx="1158184" cy="115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2645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982405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Data models &amp; query language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158279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982405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Data models 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&amp; </a:t>
            </a:r>
            <a:r>
              <a:rPr lang="en-US" altLang="zh-CN" b="0" kern="0" dirty="0">
                <a:solidFill>
                  <a:schemeClr val="accent6"/>
                </a:solidFill>
                <a:ea typeface="+mn-ea"/>
              </a:rPr>
              <a:t>query language</a:t>
            </a:r>
            <a:endParaRPr kumimoji="0" lang="en-US" altLang="zh-CN" b="0" kern="0" dirty="0">
              <a:solidFill>
                <a:schemeClr val="accent6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641049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B11B58-5E3F-9145-BF78-73C9F1B20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Data models of DBMS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3CC61F-B2F8-004F-A010-8954FCBE4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579296" cy="4471925"/>
          </a:xfrm>
        </p:spPr>
        <p:txBody>
          <a:bodyPr/>
          <a:lstStyle/>
          <a:p>
            <a:r>
              <a:rPr lang="en-US" altLang="zh-CN" dirty="0"/>
              <a:t>Data model</a:t>
            </a:r>
            <a:r>
              <a:rPr lang="en-US" altLang="zh-CN" b="0" dirty="0"/>
              <a:t>: collection of concepts for describing the data in a database</a:t>
            </a:r>
          </a:p>
          <a:p>
            <a:r>
              <a:rPr lang="en-US" altLang="zh-CN" dirty="0"/>
              <a:t>Schema: </a:t>
            </a:r>
            <a:r>
              <a:rPr lang="en-US" altLang="zh-CN" b="0" dirty="0"/>
              <a:t>a description of a particular collection of data, using a given data model</a:t>
            </a:r>
          </a:p>
          <a:p>
            <a:r>
              <a:rPr kumimoji="1" lang="en-US" altLang="zh-CN" dirty="0"/>
              <a:t>Example data model:</a:t>
            </a:r>
          </a:p>
          <a:p>
            <a:pPr lvl="1"/>
            <a:r>
              <a:rPr lang="en-US" altLang="zh-CN" dirty="0"/>
              <a:t>Relational</a:t>
            </a:r>
          </a:p>
          <a:p>
            <a:pPr lvl="1"/>
            <a:r>
              <a:rPr lang="en-US" altLang="zh-CN" dirty="0"/>
              <a:t>Key-value</a:t>
            </a:r>
          </a:p>
          <a:p>
            <a:pPr lvl="1"/>
            <a:r>
              <a:rPr lang="en-US" altLang="zh-CN" dirty="0"/>
              <a:t>Graph</a:t>
            </a:r>
          </a:p>
          <a:p>
            <a:pPr lvl="1"/>
            <a:r>
              <a:rPr lang="en-US" altLang="zh-CN" dirty="0"/>
              <a:t>Document</a:t>
            </a:r>
          </a:p>
          <a:p>
            <a:pPr lvl="1"/>
            <a:r>
              <a:rPr kumimoji="1" lang="en-US" altLang="zh-CN" dirty="0"/>
              <a:t>...</a:t>
            </a:r>
          </a:p>
          <a:p>
            <a:r>
              <a:rPr kumimoji="1" lang="en-US" altLang="zh-CN" dirty="0"/>
              <a:t>Though some models are more nature in specific workloads </a:t>
            </a:r>
          </a:p>
          <a:p>
            <a:pPr lvl="1"/>
            <a:r>
              <a:rPr kumimoji="1" lang="en-US" altLang="zh-CN" dirty="0"/>
              <a:t>E.g., the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graph</a:t>
            </a:r>
            <a:r>
              <a:rPr kumimoji="1" lang="en-US" altLang="zh-CN" dirty="0"/>
              <a:t> data model is more natural for graph workloads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69E015-AA06-E94B-9E25-B3251B234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906E489F-C4D8-4741-9268-59E1AD20FD4C}"/>
              </a:ext>
            </a:extLst>
          </p:cNvPr>
          <p:cNvSpPr/>
          <p:nvPr/>
        </p:nvSpPr>
        <p:spPr>
          <a:xfrm>
            <a:off x="457200" y="2517966"/>
            <a:ext cx="1738536" cy="360040"/>
          </a:xfrm>
          <a:prstGeom prst="round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任意形状 7">
            <a:extLst>
              <a:ext uri="{FF2B5EF4-FFF2-40B4-BE49-F238E27FC236}">
                <a16:creationId xmlns:a16="http://schemas.microsoft.com/office/drawing/2014/main" id="{9F6FC93B-3E94-9542-AD5F-51E4FB866B28}"/>
              </a:ext>
            </a:extLst>
          </p:cNvPr>
          <p:cNvSpPr/>
          <p:nvPr/>
        </p:nvSpPr>
        <p:spPr>
          <a:xfrm>
            <a:off x="2156791" y="2670293"/>
            <a:ext cx="281094" cy="419173"/>
          </a:xfrm>
          <a:custGeom>
            <a:avLst/>
            <a:gdLst>
              <a:gd name="connsiteX0" fmla="*/ 119270 w 281094"/>
              <a:gd name="connsiteY0" fmla="*/ 11669 h 419173"/>
              <a:gd name="connsiteX1" fmla="*/ 278296 w 281094"/>
              <a:gd name="connsiteY1" fmla="*/ 51425 h 419173"/>
              <a:gd name="connsiteX2" fmla="*/ 0 w 281094"/>
              <a:gd name="connsiteY2" fmla="*/ 419173 h 419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094" h="419173">
                <a:moveTo>
                  <a:pt x="119270" y="11669"/>
                </a:moveTo>
                <a:cubicBezTo>
                  <a:pt x="208722" y="-2412"/>
                  <a:pt x="298174" y="-16492"/>
                  <a:pt x="278296" y="51425"/>
                </a:cubicBezTo>
                <a:cubicBezTo>
                  <a:pt x="258418" y="119342"/>
                  <a:pt x="129209" y="269257"/>
                  <a:pt x="0" y="419173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3AAC2550-FB8E-0747-A6A7-01972DE12811}"/>
              </a:ext>
            </a:extLst>
          </p:cNvPr>
          <p:cNvSpPr/>
          <p:nvPr/>
        </p:nvSpPr>
        <p:spPr>
          <a:xfrm>
            <a:off x="1679713" y="2549888"/>
            <a:ext cx="934766" cy="966961"/>
          </a:xfrm>
          <a:custGeom>
            <a:avLst/>
            <a:gdLst>
              <a:gd name="connsiteX0" fmla="*/ 646044 w 934766"/>
              <a:gd name="connsiteY0" fmla="*/ 102256 h 966961"/>
              <a:gd name="connsiteX1" fmla="*/ 834887 w 934766"/>
              <a:gd name="connsiteY1" fmla="*/ 52561 h 966961"/>
              <a:gd name="connsiteX2" fmla="*/ 874644 w 934766"/>
              <a:gd name="connsiteY2" fmla="*/ 748300 h 966961"/>
              <a:gd name="connsiteX3" fmla="*/ 0 w 934766"/>
              <a:gd name="connsiteY3" fmla="*/ 966961 h 966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4766" h="966961">
                <a:moveTo>
                  <a:pt x="646044" y="102256"/>
                </a:moveTo>
                <a:cubicBezTo>
                  <a:pt x="721415" y="23571"/>
                  <a:pt x="796787" y="-55113"/>
                  <a:pt x="834887" y="52561"/>
                </a:cubicBezTo>
                <a:cubicBezTo>
                  <a:pt x="872987" y="160235"/>
                  <a:pt x="1013792" y="595900"/>
                  <a:pt x="874644" y="748300"/>
                </a:cubicBezTo>
                <a:cubicBezTo>
                  <a:pt x="735496" y="900700"/>
                  <a:pt x="367748" y="933830"/>
                  <a:pt x="0" y="966961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8E5271A8-86E6-F149-8D20-72A5414FD4A2}"/>
              </a:ext>
            </a:extLst>
          </p:cNvPr>
          <p:cNvSpPr/>
          <p:nvPr/>
        </p:nvSpPr>
        <p:spPr>
          <a:xfrm>
            <a:off x="2067339" y="2425452"/>
            <a:ext cx="865184" cy="1429327"/>
          </a:xfrm>
          <a:custGeom>
            <a:avLst/>
            <a:gdLst>
              <a:gd name="connsiteX0" fmla="*/ 298174 w 865184"/>
              <a:gd name="connsiteY0" fmla="*/ 167057 h 1429327"/>
              <a:gd name="connsiteX1" fmla="*/ 646044 w 865184"/>
              <a:gd name="connsiteY1" fmla="*/ 57727 h 1429327"/>
              <a:gd name="connsiteX2" fmla="*/ 834887 w 865184"/>
              <a:gd name="connsiteY2" fmla="*/ 962188 h 1429327"/>
              <a:gd name="connsiteX3" fmla="*/ 0 w 865184"/>
              <a:gd name="connsiteY3" fmla="*/ 1429327 h 142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5184" h="1429327">
                <a:moveTo>
                  <a:pt x="298174" y="167057"/>
                </a:moveTo>
                <a:cubicBezTo>
                  <a:pt x="427383" y="46131"/>
                  <a:pt x="556592" y="-74795"/>
                  <a:pt x="646044" y="57727"/>
                </a:cubicBezTo>
                <a:cubicBezTo>
                  <a:pt x="735496" y="190249"/>
                  <a:pt x="942561" y="733588"/>
                  <a:pt x="834887" y="962188"/>
                </a:cubicBezTo>
                <a:cubicBezTo>
                  <a:pt x="727213" y="1190788"/>
                  <a:pt x="363606" y="1310057"/>
                  <a:pt x="0" y="1429327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D8D1B3A-6E35-304A-A8AC-97075FA181B5}"/>
              </a:ext>
            </a:extLst>
          </p:cNvPr>
          <p:cNvSpPr/>
          <p:nvPr/>
        </p:nvSpPr>
        <p:spPr>
          <a:xfrm>
            <a:off x="3021975" y="2838250"/>
            <a:ext cx="2518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" altLang="zh-CN" b="1" dirty="0">
                <a:solidFill>
                  <a:srgbClr val="C00000"/>
                </a:solidFill>
              </a:rPr>
              <a:t>More expressiveness</a:t>
            </a:r>
            <a:endParaRPr lang="en-US" altLang="zh-CN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361B818-A13F-9B4F-8DC6-87FD47E53FAC}"/>
              </a:ext>
            </a:extLst>
          </p:cNvPr>
          <p:cNvSpPr txBox="1"/>
          <p:nvPr/>
        </p:nvSpPr>
        <p:spPr>
          <a:xfrm>
            <a:off x="7308304" y="4901362"/>
            <a:ext cx="46614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aka.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Polyglot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16179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C91321-C45B-C84F-B4C8-0E3DF62FD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represent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577E02-B9CE-424C-8F33-46174D6A2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Concepts: </a:t>
            </a:r>
          </a:p>
          <a:p>
            <a:pPr lvl="1"/>
            <a:r>
              <a:rPr kumimoji="1" lang="en-US" altLang="zh-CN" b="1" dirty="0"/>
              <a:t>Relation(table)</a:t>
            </a:r>
            <a:r>
              <a:rPr kumimoji="1" lang="en-US" altLang="zh-CN" dirty="0"/>
              <a:t>: an unordered set that contain the relationship of attributes that represent entities</a:t>
            </a:r>
          </a:p>
          <a:p>
            <a:pPr lvl="1"/>
            <a:r>
              <a:rPr kumimoji="1" lang="en-US" altLang="zh-CN" b="1" dirty="0"/>
              <a:t>Tuple(row)</a:t>
            </a:r>
            <a:r>
              <a:rPr kumimoji="1" lang="en-US" altLang="zh-CN" dirty="0"/>
              <a:t>: a set of attribute values in the relation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05AF78-E3FA-9A49-9C20-B49EE1CD4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2609F78-EB41-D047-9AE6-96D13A65866E}"/>
              </a:ext>
            </a:extLst>
          </p:cNvPr>
          <p:cNvSpPr/>
          <p:nvPr/>
        </p:nvSpPr>
        <p:spPr>
          <a:xfrm>
            <a:off x="2162301" y="3532464"/>
            <a:ext cx="242893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N-</a:t>
            </a:r>
            <a:r>
              <a:rPr lang="en-US" altLang="zh-CN" dirty="0" err="1">
                <a:solidFill>
                  <a:srgbClr val="C00000"/>
                </a:solidFill>
              </a:rPr>
              <a:t>ary</a:t>
            </a:r>
            <a:r>
              <a:rPr lang="en-US" altLang="zh-CN" dirty="0">
                <a:solidFill>
                  <a:srgbClr val="C00000"/>
                </a:solidFill>
              </a:rPr>
              <a:t> Relation </a:t>
            </a:r>
          </a:p>
          <a:p>
            <a:pPr algn="ctr"/>
            <a:r>
              <a:rPr lang="en-US" altLang="zh-CN" dirty="0">
                <a:solidFill>
                  <a:srgbClr val="C00000"/>
                </a:solidFill>
              </a:rPr>
              <a:t>= </a:t>
            </a:r>
          </a:p>
          <a:p>
            <a:pPr algn="ctr"/>
            <a:r>
              <a:rPr lang="en-US" altLang="zh-CN" dirty="0">
                <a:solidFill>
                  <a:srgbClr val="C00000"/>
                </a:solidFill>
              </a:rPr>
              <a:t>Table with N columns 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aphicFrame>
        <p:nvGraphicFramePr>
          <p:cNvPr id="11" name="表格 6">
            <a:extLst>
              <a:ext uri="{FF2B5EF4-FFF2-40B4-BE49-F238E27FC236}">
                <a16:creationId xmlns:a16="http://schemas.microsoft.com/office/drawing/2014/main" id="{68C3A88D-4169-BE49-9A02-85EDFC8603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023770"/>
              </p:ext>
            </p:extLst>
          </p:nvPr>
        </p:nvGraphicFramePr>
        <p:xfrm>
          <a:off x="5137720" y="3253518"/>
          <a:ext cx="3888432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9006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Year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ipad</a:t>
                      </a:r>
                      <a:r>
                        <a:rPr lang="en-US" altLang="zh-CN" dirty="0"/>
                        <a:t> pro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iphone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AF4A9EBB-88DF-544E-A73E-E4E1507F7A62}"/>
              </a:ext>
            </a:extLst>
          </p:cNvPr>
          <p:cNvSpPr/>
          <p:nvPr/>
        </p:nvSpPr>
        <p:spPr>
          <a:xfrm>
            <a:off x="5508104" y="2857500"/>
            <a:ext cx="2954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Item (name, provider,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year)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9211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C91321-C45B-C84F-B4C8-0E3DF62FD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represent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577E02-B9CE-424C-8F33-46174D6A2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Concepts: </a:t>
            </a:r>
          </a:p>
          <a:p>
            <a:pPr lvl="1"/>
            <a:r>
              <a:rPr kumimoji="1" lang="en-US" altLang="zh-CN" b="1" dirty="0"/>
              <a:t>Relation(table)</a:t>
            </a:r>
            <a:r>
              <a:rPr kumimoji="1" lang="en-US" altLang="zh-CN" dirty="0"/>
              <a:t>: an unordered set that contain the relationship of attributes that represent entities</a:t>
            </a:r>
          </a:p>
          <a:p>
            <a:pPr lvl="1"/>
            <a:r>
              <a:rPr kumimoji="1" lang="en-US" altLang="zh-CN" b="1" dirty="0"/>
              <a:t>Tuple(row)</a:t>
            </a:r>
            <a:r>
              <a:rPr kumimoji="1" lang="en-US" altLang="zh-CN" dirty="0"/>
              <a:t>: a set of attribute values in the relation</a:t>
            </a:r>
          </a:p>
          <a:p>
            <a:r>
              <a:rPr kumimoji="1" lang="en-US" altLang="zh-CN" dirty="0"/>
              <a:t>Tuple</a:t>
            </a:r>
          </a:p>
          <a:p>
            <a:pPr lvl="1"/>
            <a:r>
              <a:rPr lang="en-US" altLang="zh-CN" dirty="0"/>
              <a:t>Values are (normally) atomic/scalar </a:t>
            </a:r>
          </a:p>
          <a:p>
            <a:pPr lvl="1"/>
            <a:r>
              <a:rPr lang="en-US" altLang="zh-CN" dirty="0"/>
              <a:t>Values belong to some </a:t>
            </a:r>
            <a:r>
              <a:rPr lang="en-US" altLang="zh-CN" b="1" dirty="0"/>
              <a:t>domain</a:t>
            </a:r>
            <a:r>
              <a:rPr lang="en-US" altLang="zh-CN" dirty="0"/>
              <a:t> (e.g., int)</a:t>
            </a:r>
          </a:p>
          <a:p>
            <a:pPr lvl="1"/>
            <a:r>
              <a:rPr lang="en-US" altLang="zh-CN" dirty="0"/>
              <a:t>A special value NULL for every domain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05AF78-E3FA-9A49-9C20-B49EE1CD4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graphicFrame>
        <p:nvGraphicFramePr>
          <p:cNvPr id="12" name="表格 6">
            <a:extLst>
              <a:ext uri="{FF2B5EF4-FFF2-40B4-BE49-F238E27FC236}">
                <a16:creationId xmlns:a16="http://schemas.microsoft.com/office/drawing/2014/main" id="{AA2B6362-62DE-1546-970C-F76BA5334E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051718"/>
              </p:ext>
            </p:extLst>
          </p:nvPr>
        </p:nvGraphicFramePr>
        <p:xfrm>
          <a:off x="5137720" y="3253518"/>
          <a:ext cx="3888432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9006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Year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ipad</a:t>
                      </a:r>
                      <a:r>
                        <a:rPr lang="en-US" altLang="zh-CN" dirty="0"/>
                        <a:t> pro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iphone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sp>
        <p:nvSpPr>
          <p:cNvPr id="13" name="矩形 12">
            <a:extLst>
              <a:ext uri="{FF2B5EF4-FFF2-40B4-BE49-F238E27FC236}">
                <a16:creationId xmlns:a16="http://schemas.microsoft.com/office/drawing/2014/main" id="{B4917E4B-DBF3-F44B-BA7F-960D90C3F650}"/>
              </a:ext>
            </a:extLst>
          </p:cNvPr>
          <p:cNvSpPr/>
          <p:nvPr/>
        </p:nvSpPr>
        <p:spPr>
          <a:xfrm>
            <a:off x="5508104" y="2857500"/>
            <a:ext cx="2954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Item (name, provider,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year)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3253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32A407-7D9E-BC4E-9C3E-181BE65C7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relational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58FC54-4DDF-C34C-8146-240C9CE33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Tuple(row)</a:t>
            </a:r>
          </a:p>
          <a:p>
            <a:pPr lvl="1"/>
            <a:r>
              <a:rPr lang="en-US" altLang="zh-CN" dirty="0"/>
              <a:t>Values are (normally) atomic/scalar </a:t>
            </a:r>
          </a:p>
          <a:p>
            <a:pPr lvl="1"/>
            <a:r>
              <a:rPr lang="en-US" altLang="zh-CN" dirty="0"/>
              <a:t>Values belong to some </a:t>
            </a:r>
            <a:r>
              <a:rPr lang="en-US" altLang="zh-CN" b="1" dirty="0"/>
              <a:t>domain</a:t>
            </a:r>
            <a:r>
              <a:rPr lang="en-US" altLang="zh-CN" dirty="0"/>
              <a:t> (e.g., int)</a:t>
            </a:r>
          </a:p>
          <a:p>
            <a:pPr lvl="1"/>
            <a:r>
              <a:rPr lang="en-US" altLang="zh-CN" dirty="0"/>
              <a:t>A special value </a:t>
            </a:r>
            <a:r>
              <a:rPr lang="en-US" altLang="zh-CN" i="1" dirty="0"/>
              <a:t>NULL</a:t>
            </a:r>
            <a:r>
              <a:rPr lang="en-US" altLang="zh-CN" dirty="0"/>
              <a:t> for every domain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87FD9E-1EB0-504F-83D7-7FEE70DED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1F9CC4E-6249-5648-8089-E9AE0288BB94}"/>
              </a:ext>
            </a:extLst>
          </p:cNvPr>
          <p:cNvSpPr/>
          <p:nvPr/>
        </p:nvSpPr>
        <p:spPr>
          <a:xfrm>
            <a:off x="5368235" y="1057300"/>
            <a:ext cx="3758119" cy="1754326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CREATE TABLE Item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Provider </a:t>
            </a:r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string</a:t>
            </a: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NOT NULL ,</a:t>
            </a:r>
          </a:p>
          <a:p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Year </a:t>
            </a:r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int</a:t>
            </a: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NOT NULL,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..., 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  <a:endParaRPr lang="zh-CN" alt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25FFDF0F-DEDE-AB4E-BD3B-377B81969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890166"/>
              </p:ext>
            </p:extLst>
          </p:nvPr>
        </p:nvGraphicFramePr>
        <p:xfrm>
          <a:off x="5148064" y="3640060"/>
          <a:ext cx="3888432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9006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Year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ipad</a:t>
                      </a:r>
                      <a:r>
                        <a:rPr lang="en-US" altLang="zh-CN" dirty="0"/>
                        <a:t> pro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iphone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8770991E-163C-7A4D-B328-F9D27955C64A}"/>
              </a:ext>
            </a:extLst>
          </p:cNvPr>
          <p:cNvSpPr/>
          <p:nvPr/>
        </p:nvSpPr>
        <p:spPr>
          <a:xfrm>
            <a:off x="5518448" y="3244042"/>
            <a:ext cx="2954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Item (name, provider,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year)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2D339B50-7BA2-154C-B8E4-7528254F7B2D}"/>
              </a:ext>
            </a:extLst>
          </p:cNvPr>
          <p:cNvSpPr txBox="1">
            <a:spLocks/>
          </p:cNvSpPr>
          <p:nvPr/>
        </p:nvSpPr>
        <p:spPr>
          <a:xfrm>
            <a:off x="457200" y="3014834"/>
            <a:ext cx="3888432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Why specifying a domain?</a:t>
            </a:r>
          </a:p>
          <a:p>
            <a:pPr lvl="1"/>
            <a:r>
              <a:rPr kumimoji="1" lang="en-US" altLang="zh-CN" dirty="0"/>
              <a:t>Recall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data integrity problem of key-value: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 to cope with insertions like:</a:t>
            </a:r>
          </a:p>
          <a:p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(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ipad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pro, Apple, 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2049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kumimoji="1" lang="en-US" altLang="zh-CN" b="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561843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32A407-7D9E-BC4E-9C3E-181BE65C7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relational model vs. key-value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87FD9E-1EB0-504F-83D7-7FEE70DED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9324F25A-7BDE-9248-A443-E0FE5348D77D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43528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Why specifying a domain?</a:t>
            </a:r>
          </a:p>
          <a:p>
            <a:pPr lvl="1"/>
            <a:r>
              <a:rPr kumimoji="1" lang="en-US" altLang="zh-CN" dirty="0"/>
              <a:t>Recall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data integrity problem of key-value: how to cope with insertions like:</a:t>
            </a:r>
          </a:p>
          <a:p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(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ipad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pro, Apple, 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2049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kumimoji="1" lang="en-US" altLang="zh-CN" b="0" dirty="0"/>
              <a:t>?</a:t>
            </a:r>
          </a:p>
          <a:p>
            <a:r>
              <a:rPr kumimoji="1" lang="en-US" altLang="zh-CN" dirty="0"/>
              <a:t>Suppose we are using a key-value store</a:t>
            </a:r>
          </a:p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Key -&gt; “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ipad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pro”, value -&gt;  {provider: “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Apple”,”Year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: 2049 } 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CF0937B-7EB7-A740-A8AB-4052ADC5CF1B}"/>
              </a:ext>
            </a:extLst>
          </p:cNvPr>
          <p:cNvSpPr/>
          <p:nvPr/>
        </p:nvSpPr>
        <p:spPr>
          <a:xfrm>
            <a:off x="1439082" y="3700615"/>
            <a:ext cx="6408712" cy="1200329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inserted_value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...; // something from user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if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inserted_value.year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2021: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report an error</a:t>
            </a:r>
          </a:p>
          <a:p>
            <a:r>
              <a:rPr lang="en-US" altLang="zh-CN" b="1" dirty="0" err="1">
                <a:solidFill>
                  <a:srgbClr val="0432FF"/>
                </a:solidFill>
                <a:latin typeface="Courier New" panose="02070309020205020404" pitchFamily="49" charset="0"/>
              </a:rPr>
              <a:t>kv_item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.insert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key,inserted_value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); </a:t>
            </a:r>
            <a:endParaRPr lang="zh-CN" altLang="en-US" dirty="0"/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52EEED1E-108B-CE41-AE15-CFCB99AEF0EA}"/>
              </a:ext>
            </a:extLst>
          </p:cNvPr>
          <p:cNvSpPr/>
          <p:nvPr/>
        </p:nvSpPr>
        <p:spPr>
          <a:xfrm>
            <a:off x="2717794" y="4916482"/>
            <a:ext cx="3708412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That is the </a:t>
            </a:r>
            <a:r>
              <a:rPr kumimoji="1" lang="en" altLang="zh-CN" sz="2000" b="1" dirty="0">
                <a:solidFill>
                  <a:srgbClr val="C00000"/>
                </a:solidFill>
              </a:rPr>
              <a:t>implementation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4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32A407-7D9E-BC4E-9C3E-181BE65C7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relational model vs. key-value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87FD9E-1EB0-504F-83D7-7FEE70DED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4BF383E6-2550-3B4C-B185-3A827E56F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471481" cy="3771636"/>
          </a:xfrm>
        </p:spPr>
        <p:txBody>
          <a:bodyPr/>
          <a:lstStyle/>
          <a:p>
            <a:r>
              <a:rPr kumimoji="1" lang="en-US" altLang="zh-CN" dirty="0"/>
              <a:t>Why specifying a domain?</a:t>
            </a:r>
          </a:p>
          <a:p>
            <a:pPr lvl="1"/>
            <a:r>
              <a:rPr kumimoji="1" lang="en-US" altLang="zh-CN" dirty="0"/>
              <a:t>Recall: data integrity problem of key-value: how to cope with insertions like:</a:t>
            </a:r>
          </a:p>
          <a:p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(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ipad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pro, Apple, 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2049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kumimoji="1" lang="en-US" altLang="zh-CN" b="0" dirty="0"/>
              <a:t>?</a:t>
            </a:r>
          </a:p>
          <a:p>
            <a:r>
              <a:rPr kumimoji="1" lang="en-US" altLang="zh-CN" dirty="0"/>
              <a:t>Relational model allows you to set a </a:t>
            </a:r>
            <a:r>
              <a:rPr kumimoji="1" lang="en-US" altLang="zh-CN" dirty="0">
                <a:solidFill>
                  <a:srgbClr val="C00000"/>
                </a:solidFill>
              </a:rPr>
              <a:t>constraint</a:t>
            </a:r>
          </a:p>
          <a:p>
            <a:pPr lvl="1"/>
            <a:r>
              <a:rPr kumimoji="1" lang="en-US" altLang="zh-CN" dirty="0"/>
              <a:t>Specific the domain of a value</a:t>
            </a:r>
          </a:p>
          <a:p>
            <a:pPr lvl="1"/>
            <a:r>
              <a:rPr kumimoji="1" lang="en-US" altLang="zh-CN" b="0" dirty="0"/>
              <a:t>What if you insert a wrong value?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7A5A150-A9A2-7243-81FD-7FE7F283C27C}"/>
              </a:ext>
            </a:extLst>
          </p:cNvPr>
          <p:cNvSpPr/>
          <p:nvPr/>
        </p:nvSpPr>
        <p:spPr>
          <a:xfrm>
            <a:off x="4928681" y="1129308"/>
            <a:ext cx="4197673" cy="2308324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CREATE TABLE Item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br>
              <a:rPr lang="en" altLang="zh-CN" dirty="0"/>
            </a:br>
            <a:r>
              <a:rPr lang="en" altLang="zh-CN" dirty="0">
                <a:latin typeface="Courier New" panose="02070309020205020404" pitchFamily="49" charset="0"/>
              </a:rPr>
              <a:t>Provider </a:t>
            </a:r>
            <a:r>
              <a:rPr lang="en" altLang="zh-CN" b="1" dirty="0">
                <a:latin typeface="Courier New" panose="02070309020205020404" pitchFamily="49" charset="0"/>
              </a:rPr>
              <a:t>string</a:t>
            </a:r>
            <a:r>
              <a:rPr lang="en" altLang="zh-CN" dirty="0">
                <a:latin typeface="Courier New" panose="02070309020205020404" pitchFamily="49" charset="0"/>
              </a:rPr>
              <a:t> NOT NULL ,</a:t>
            </a:r>
          </a:p>
          <a:p>
            <a:r>
              <a:rPr lang="en" altLang="zh-CN" dirty="0">
                <a:latin typeface="Courier New" panose="02070309020205020404" pitchFamily="49" charset="0"/>
              </a:rPr>
              <a:t>Year </a:t>
            </a:r>
            <a:r>
              <a:rPr lang="en" altLang="zh-CN" b="1" dirty="0">
                <a:latin typeface="Courier New" panose="02070309020205020404" pitchFamily="49" charset="0"/>
              </a:rPr>
              <a:t>int</a:t>
            </a:r>
            <a:r>
              <a:rPr lang="en" altLang="zh-CN" dirty="0">
                <a:latin typeface="Courier New" panose="02070309020205020404" pitchFamily="49" charset="0"/>
              </a:rPr>
              <a:t> NOT NULL,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..., </a:t>
            </a:r>
          </a:p>
          <a:p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CONSTRAINT </a:t>
            </a:r>
            <a:r>
              <a:rPr lang="en" altLang="zh-CN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Year_Ck</a:t>
            </a:r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CHECK (Year BETWEEN 1940 AND 2021)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  <a:endParaRPr lang="zh-CN" altLang="en-US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7CD2993D-7CA0-D64E-A101-73F47744C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70" y="4494653"/>
            <a:ext cx="8013700" cy="1104900"/>
          </a:xfrm>
          <a:prstGeom prst="rect">
            <a:avLst/>
          </a:prstGeom>
        </p:spPr>
      </p:pic>
      <p:sp>
        <p:nvSpPr>
          <p:cNvPr id="17" name="Rectangle 13">
            <a:extLst>
              <a:ext uri="{FF2B5EF4-FFF2-40B4-BE49-F238E27FC236}">
                <a16:creationId xmlns:a16="http://schemas.microsoft.com/office/drawing/2014/main" id="{0037FA92-8F16-B841-8538-E253D51766C5}"/>
              </a:ext>
            </a:extLst>
          </p:cNvPr>
          <p:cNvSpPr/>
          <p:nvPr/>
        </p:nvSpPr>
        <p:spPr>
          <a:xfrm>
            <a:off x="5292080" y="3349612"/>
            <a:ext cx="3708412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That is the </a:t>
            </a:r>
            <a:r>
              <a:rPr kumimoji="1" lang="en" altLang="zh-CN" sz="2000" b="1" dirty="0">
                <a:solidFill>
                  <a:srgbClr val="C00000"/>
                </a:solidFill>
              </a:rPr>
              <a:t>declaration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05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995D67-4E8C-CC4C-A11F-FF86F07D3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Modeling relationship between data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BD536F-DDB7-A247-B60D-F87D60BB5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E.g., "an item belongs to a provider"</a:t>
            </a:r>
          </a:p>
          <a:p>
            <a:pPr lvl="1"/>
            <a:r>
              <a:rPr kumimoji="1" lang="en-US" altLang="zh-CN" dirty="0"/>
              <a:t>Should check that the provider in an item is a valid provider!</a:t>
            </a:r>
          </a:p>
          <a:p>
            <a:r>
              <a:rPr kumimoji="1" lang="en-US" altLang="zh-CN" dirty="0"/>
              <a:t>Does key-value store provide these checks? </a:t>
            </a:r>
          </a:p>
          <a:p>
            <a:pPr lvl="1"/>
            <a:r>
              <a:rPr kumimoji="1" lang="en-US" altLang="zh-CN" dirty="0"/>
              <a:t>No. Application developers should implement 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themselves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C79740-4F6C-AB4D-B6D6-658AE51BC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801C440-318D-904C-8E07-3A5BA3F0E0A0}"/>
              </a:ext>
            </a:extLst>
          </p:cNvPr>
          <p:cNvSpPr/>
          <p:nvPr/>
        </p:nvSpPr>
        <p:spPr>
          <a:xfrm>
            <a:off x="1452197" y="3195719"/>
            <a:ext cx="6408712" cy="1200329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inserted_value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...; // something from user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if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b="1" dirty="0" err="1">
                <a:solidFill>
                  <a:srgbClr val="0432FF"/>
                </a:solidFill>
                <a:latin typeface="Courier New" panose="02070309020205020404" pitchFamily="49" charset="0"/>
              </a:rPr>
              <a:t>kv_provider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.get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inserted_value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 ==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NULL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: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report an error</a:t>
            </a:r>
          </a:p>
          <a:p>
            <a:r>
              <a:rPr lang="en-US" altLang="zh-CN" b="1" dirty="0" err="1">
                <a:solidFill>
                  <a:srgbClr val="0432FF"/>
                </a:solidFill>
                <a:latin typeface="Courier New" panose="02070309020205020404" pitchFamily="49" charset="0"/>
              </a:rPr>
              <a:t>kv_item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.insert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key,inserted_value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); </a:t>
            </a:r>
            <a:endParaRPr lang="zh-CN" altLang="en-US" dirty="0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9C319AE0-B10B-AB48-A48F-4845D2124DFC}"/>
              </a:ext>
            </a:extLst>
          </p:cNvPr>
          <p:cNvSpPr/>
          <p:nvPr/>
        </p:nvSpPr>
        <p:spPr>
          <a:xfrm>
            <a:off x="2717794" y="4396048"/>
            <a:ext cx="3708412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sz="2000" dirty="0"/>
              <a:t>This</a:t>
            </a:r>
            <a:r>
              <a:rPr kumimoji="1" lang="en" altLang="zh-CN" sz="2000" dirty="0"/>
              <a:t> is the </a:t>
            </a:r>
            <a:r>
              <a:rPr kumimoji="1" lang="en" altLang="zh-CN" sz="2000" b="1" dirty="0">
                <a:solidFill>
                  <a:srgbClr val="C00000"/>
                </a:solidFill>
              </a:rPr>
              <a:t>implementation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11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F42873-5FFE-8149-B9B5-27B4249BD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Modeling relationship with relational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2867F7-5E4E-014C-AED3-96B83E4C7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E.g., an item belongs to a provider</a:t>
            </a:r>
          </a:p>
          <a:p>
            <a:r>
              <a:rPr kumimoji="1" lang="en-US" altLang="zh-CN" dirty="0"/>
              <a:t>Relational model adds a concept of </a:t>
            </a:r>
            <a:r>
              <a:rPr kumimoji="1" lang="en-US" altLang="zh-CN" dirty="0">
                <a:solidFill>
                  <a:srgbClr val="C00000"/>
                </a:solidFill>
              </a:rPr>
              <a:t>foreign key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1DE28BB-BF72-954F-A408-0156C0A22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graphicFrame>
        <p:nvGraphicFramePr>
          <p:cNvPr id="5" name="表格 6">
            <a:extLst>
              <a:ext uri="{FF2B5EF4-FFF2-40B4-BE49-F238E27FC236}">
                <a16:creationId xmlns:a16="http://schemas.microsoft.com/office/drawing/2014/main" id="{66E946FB-E01D-ED4D-BBBE-4D76DC801A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169449"/>
              </p:ext>
            </p:extLst>
          </p:nvPr>
        </p:nvGraphicFramePr>
        <p:xfrm>
          <a:off x="468154" y="2425768"/>
          <a:ext cx="3888432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9006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Year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ipad</a:t>
                      </a:r>
                      <a:r>
                        <a:rPr lang="en-US" altLang="zh-CN" dirty="0"/>
                        <a:t> pro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iphone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7F58F45D-A555-354F-B262-CC65F7AF30C5}"/>
              </a:ext>
            </a:extLst>
          </p:cNvPr>
          <p:cNvSpPr/>
          <p:nvPr/>
        </p:nvSpPr>
        <p:spPr>
          <a:xfrm>
            <a:off x="838538" y="2029750"/>
            <a:ext cx="2954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Item (name, provider,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year)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aphicFrame>
        <p:nvGraphicFramePr>
          <p:cNvPr id="9" name="表格 6">
            <a:extLst>
              <a:ext uri="{FF2B5EF4-FFF2-40B4-BE49-F238E27FC236}">
                <a16:creationId xmlns:a16="http://schemas.microsoft.com/office/drawing/2014/main" id="{CBA9A4C9-49DA-D24D-8477-809CDCD704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723183"/>
              </p:ext>
            </p:extLst>
          </p:nvPr>
        </p:nvGraphicFramePr>
        <p:xfrm>
          <a:off x="5015002" y="2425768"/>
          <a:ext cx="2952328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Country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USA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Huawei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China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E09AFB2E-B7BF-E54A-A45A-D39E346A619F}"/>
              </a:ext>
            </a:extLst>
          </p:cNvPr>
          <p:cNvSpPr/>
          <p:nvPr/>
        </p:nvSpPr>
        <p:spPr>
          <a:xfrm>
            <a:off x="5166563" y="2029750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Provider (name, country)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0602EE2F-9B89-4644-9E32-8F9AC7EAF915}"/>
              </a:ext>
            </a:extLst>
          </p:cNvPr>
          <p:cNvSpPr/>
          <p:nvPr/>
        </p:nvSpPr>
        <p:spPr>
          <a:xfrm>
            <a:off x="3022511" y="3093538"/>
            <a:ext cx="2176669" cy="983978"/>
          </a:xfrm>
          <a:custGeom>
            <a:avLst/>
            <a:gdLst>
              <a:gd name="connsiteX0" fmla="*/ 0 w 2176669"/>
              <a:gd name="connsiteY0" fmla="*/ 0 h 983978"/>
              <a:gd name="connsiteX1" fmla="*/ 755373 w 2176669"/>
              <a:gd name="connsiteY1" fmla="*/ 983974 h 983978"/>
              <a:gd name="connsiteX2" fmla="*/ 2176669 w 2176669"/>
              <a:gd name="connsiteY2" fmla="*/ 9939 h 98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6669" h="983978">
                <a:moveTo>
                  <a:pt x="0" y="0"/>
                </a:moveTo>
                <a:cubicBezTo>
                  <a:pt x="196297" y="491159"/>
                  <a:pt x="392595" y="982318"/>
                  <a:pt x="755373" y="983974"/>
                </a:cubicBezTo>
                <a:cubicBezTo>
                  <a:pt x="1118151" y="985630"/>
                  <a:pt x="1647410" y="497784"/>
                  <a:pt x="2176669" y="9939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8E73B03-14F9-D448-8896-767686D7ABB8}"/>
              </a:ext>
            </a:extLst>
          </p:cNvPr>
          <p:cNvSpPr/>
          <p:nvPr/>
        </p:nvSpPr>
        <p:spPr>
          <a:xfrm>
            <a:off x="1245929" y="4094192"/>
            <a:ext cx="6795018" cy="147732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CREATE TABLE Item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Provider string NOT NULL ,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..., </a:t>
            </a:r>
            <a:br>
              <a:rPr lang="en" altLang="zh-CN" dirty="0"/>
            </a:br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FOREIGN KEY (Provider) REFERENCES Provider(Name</a:t>
            </a: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  <a:endParaRPr lang="zh-CN" altLang="en-US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616075C-3CE1-3340-80C4-E135034AFC3F}"/>
              </a:ext>
            </a:extLst>
          </p:cNvPr>
          <p:cNvGrpSpPr/>
          <p:nvPr/>
        </p:nvGrpSpPr>
        <p:grpSpPr>
          <a:xfrm>
            <a:off x="0" y="1082565"/>
            <a:ext cx="9144000" cy="1296452"/>
            <a:chOff x="0" y="1165145"/>
            <a:chExt cx="9144000" cy="1296452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47C7A53B-1E52-7743-B2CD-86EDC1ADD0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165145"/>
              <a:ext cx="9144000" cy="1296452"/>
            </a:xfrm>
            <a:prstGeom prst="rect">
              <a:avLst/>
            </a:prstGeom>
          </p:spPr>
        </p:pic>
        <p:sp>
          <p:nvSpPr>
            <p:cNvPr id="18" name="圆角矩形 17">
              <a:extLst>
                <a:ext uri="{FF2B5EF4-FFF2-40B4-BE49-F238E27FC236}">
                  <a16:creationId xmlns:a16="http://schemas.microsoft.com/office/drawing/2014/main" id="{82E4ED33-B2C8-AF4F-8349-A5B5EBA451F3}"/>
                </a:ext>
              </a:extLst>
            </p:cNvPr>
            <p:cNvSpPr/>
            <p:nvPr/>
          </p:nvSpPr>
          <p:spPr>
            <a:xfrm>
              <a:off x="3729138" y="1395932"/>
              <a:ext cx="627448" cy="324023"/>
            </a:xfrm>
            <a:prstGeom prst="roundRect">
              <a:avLst/>
            </a:prstGeom>
            <a:noFill/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1" name="直线连接符 20">
              <a:extLst>
                <a:ext uri="{FF2B5EF4-FFF2-40B4-BE49-F238E27FC236}">
                  <a16:creationId xmlns:a16="http://schemas.microsoft.com/office/drawing/2014/main" id="{ECC252ED-E684-8649-AE70-5CCDABB820E6}"/>
                </a:ext>
              </a:extLst>
            </p:cNvPr>
            <p:cNvCxnSpPr/>
            <p:nvPr/>
          </p:nvCxnSpPr>
          <p:spPr>
            <a:xfrm>
              <a:off x="6228184" y="1921396"/>
              <a:ext cx="2915816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EE655B0F-CB14-7B42-B2FA-1C22911C6375}"/>
                </a:ext>
              </a:extLst>
            </p:cNvPr>
            <p:cNvCxnSpPr>
              <a:cxnSpLocks/>
            </p:cNvCxnSpPr>
            <p:nvPr/>
          </p:nvCxnSpPr>
          <p:spPr>
            <a:xfrm>
              <a:off x="106695" y="2137420"/>
              <a:ext cx="731843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13">
            <a:extLst>
              <a:ext uri="{FF2B5EF4-FFF2-40B4-BE49-F238E27FC236}">
                <a16:creationId xmlns:a16="http://schemas.microsoft.com/office/drawing/2014/main" id="{998C3CFF-5633-D947-B4DC-755A1E92EC5E}"/>
              </a:ext>
            </a:extLst>
          </p:cNvPr>
          <p:cNvSpPr/>
          <p:nvPr/>
        </p:nvSpPr>
        <p:spPr>
          <a:xfrm>
            <a:off x="2880328" y="5296962"/>
            <a:ext cx="3708412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sz="2000" dirty="0"/>
              <a:t>This</a:t>
            </a:r>
            <a:r>
              <a:rPr kumimoji="1" lang="en" altLang="zh-CN" sz="2000" dirty="0"/>
              <a:t> is the </a:t>
            </a:r>
            <a:r>
              <a:rPr kumimoji="1" lang="en" altLang="zh-CN" sz="2000" b="1" dirty="0">
                <a:solidFill>
                  <a:srgbClr val="C00000"/>
                </a:solidFill>
              </a:rPr>
              <a:t>declaration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47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52F678-A1FC-2746-89A7-160295E97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Modeling relationship with relational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23A59F-8F90-634A-A4F4-E8DC7C341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Relational model can do more! </a:t>
            </a:r>
          </a:p>
          <a:p>
            <a:r>
              <a:rPr kumimoji="1" lang="en-US" altLang="zh-CN" dirty="0"/>
              <a:t>What if we delete a provider? </a:t>
            </a:r>
          </a:p>
          <a:p>
            <a:pPr lvl="1"/>
            <a:r>
              <a:rPr kumimoji="1" lang="en-US" altLang="zh-CN" dirty="0"/>
              <a:t>E.g., a company decides to switch a platform for selling </a:t>
            </a:r>
          </a:p>
          <a:p>
            <a:pPr lvl="2"/>
            <a:r>
              <a:rPr kumimoji="1" lang="en-US" altLang="zh-CN" dirty="0"/>
              <a:t>Should delete all its items!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0A6178-9C37-AC45-BF76-C31B8A89F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0940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52F678-A1FC-2746-89A7-160295E97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Modeling relationship with relational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23A59F-8F90-634A-A4F4-E8DC7C341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Relational model can do more! </a:t>
            </a:r>
          </a:p>
          <a:p>
            <a:r>
              <a:rPr kumimoji="1" lang="en-US" altLang="zh-CN" dirty="0"/>
              <a:t>What if we delete a provider? </a:t>
            </a:r>
          </a:p>
          <a:p>
            <a:pPr lvl="1"/>
            <a:r>
              <a:rPr kumimoji="1" lang="en-US" altLang="zh-CN" dirty="0"/>
              <a:t>E.g., a company decides to switch a platform for selling </a:t>
            </a:r>
          </a:p>
          <a:p>
            <a:pPr lvl="2"/>
            <a:r>
              <a:rPr kumimoji="1" lang="en-US" altLang="zh-CN" dirty="0"/>
              <a:t>Should delete all its items!</a:t>
            </a:r>
          </a:p>
          <a:p>
            <a:r>
              <a:rPr kumimoji="1" lang="en-US" altLang="zh-CN" dirty="0"/>
              <a:t>How do we implement this functionality in key-value?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0A6178-9C37-AC45-BF76-C31B8A89F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60DBA32-E98E-C846-8451-813E374D7064}"/>
              </a:ext>
            </a:extLst>
          </p:cNvPr>
          <p:cNvSpPr/>
          <p:nvPr/>
        </p:nvSpPr>
        <p:spPr>
          <a:xfrm>
            <a:off x="1439082" y="3433564"/>
            <a:ext cx="6408712" cy="92333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k,v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kv_item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: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if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v.provider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== “Apple”: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 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kv_item.</a:t>
            </a:r>
            <a:r>
              <a:rPr lang="en-US" altLang="zh-CN" b="1" dirty="0" err="1">
                <a:solidFill>
                  <a:srgbClr val="C00000"/>
                </a:solidFill>
                <a:latin typeface="Courier New" panose="02070309020205020404" pitchFamily="49" charset="0"/>
              </a:rPr>
              <a:t>delete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(k)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D638DAE2-F218-604B-8996-6B40234BA235}"/>
              </a:ext>
            </a:extLst>
          </p:cNvPr>
          <p:cNvSpPr/>
          <p:nvPr/>
        </p:nvSpPr>
        <p:spPr>
          <a:xfrm>
            <a:off x="2717794" y="4396048"/>
            <a:ext cx="3708412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That is the </a:t>
            </a:r>
            <a:r>
              <a:rPr kumimoji="1" lang="en" altLang="zh-CN" sz="2000" b="1" dirty="0">
                <a:solidFill>
                  <a:srgbClr val="C00000"/>
                </a:solidFill>
              </a:rPr>
              <a:t>implementation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77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52F678-A1FC-2746-89A7-160295E97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Modeling relationship with relational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23A59F-8F90-634A-A4F4-E8DC7C341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Relational model can do more! </a:t>
            </a:r>
          </a:p>
          <a:p>
            <a:r>
              <a:rPr kumimoji="1" lang="en-US" altLang="zh-CN" dirty="0"/>
              <a:t>What if we delete a provider? </a:t>
            </a:r>
          </a:p>
          <a:p>
            <a:pPr lvl="1"/>
            <a:r>
              <a:rPr kumimoji="1" lang="en-US" altLang="zh-CN" dirty="0"/>
              <a:t>E.g., a company decides to switch a platform for selling </a:t>
            </a:r>
          </a:p>
          <a:p>
            <a:pPr lvl="2"/>
            <a:r>
              <a:rPr kumimoji="1" lang="en-US" altLang="zh-CN" dirty="0"/>
              <a:t>Should delete all its items!</a:t>
            </a:r>
          </a:p>
          <a:p>
            <a:r>
              <a:rPr kumimoji="1" lang="en-US" altLang="zh-CN" dirty="0"/>
              <a:t>How do we implement this functionality in relational model?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0A6178-9C37-AC45-BF76-C31B8A89F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7436AA3-EA6B-5644-8843-F30AD45FA6F4}"/>
              </a:ext>
            </a:extLst>
          </p:cNvPr>
          <p:cNvSpPr/>
          <p:nvPr/>
        </p:nvSpPr>
        <p:spPr>
          <a:xfrm>
            <a:off x="1245929" y="3621625"/>
            <a:ext cx="6795018" cy="1754326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CREATE TABLE Item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Provider string NOT NULL ,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..., </a:t>
            </a:r>
            <a:br>
              <a:rPr lang="en" altLang="zh-CN" dirty="0"/>
            </a:br>
            <a:r>
              <a:rPr lang="en" altLang="zh-CN" dirty="0">
                <a:latin typeface="Courier New" panose="02070309020205020404" pitchFamily="49" charset="0"/>
              </a:rPr>
              <a:t>FOREIGN KEY (Provider) REFERENCES Provider(Name)</a:t>
            </a:r>
          </a:p>
          <a:p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 DELETE CASCADE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  <a:endParaRPr lang="zh-CN" altLang="en-US" dirty="0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1475B7DC-86BD-C64F-8F49-943F55C8EFE7}"/>
              </a:ext>
            </a:extLst>
          </p:cNvPr>
          <p:cNvSpPr/>
          <p:nvPr/>
        </p:nvSpPr>
        <p:spPr>
          <a:xfrm>
            <a:off x="2717794" y="5220753"/>
            <a:ext cx="3708412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That is the </a:t>
            </a:r>
            <a:r>
              <a:rPr kumimoji="1" lang="en" altLang="zh-CN" sz="2000" b="1" dirty="0">
                <a:solidFill>
                  <a:srgbClr val="C00000"/>
                </a:solidFill>
              </a:rPr>
              <a:t>declaration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28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An introduction to regular expressions – O'Reilly">
            <a:extLst>
              <a:ext uri="{FF2B5EF4-FFF2-40B4-BE49-F238E27FC236}">
                <a16:creationId xmlns:a16="http://schemas.microsoft.com/office/drawing/2014/main" id="{12A0AAEF-3E2C-C34F-8997-97D85251A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776" y="2641476"/>
            <a:ext cx="1550447" cy="105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1614A3A-A046-9D49-899A-9DBAC0C58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Relational model vs. key-value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B869DD-88C0-6B4F-A39B-187BE260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pic>
        <p:nvPicPr>
          <p:cNvPr id="2050" name="Picture 2" descr="C Programming Language - Britefish">
            <a:extLst>
              <a:ext uri="{FF2B5EF4-FFF2-40B4-BE49-F238E27FC236}">
                <a16:creationId xmlns:a16="http://schemas.microsoft.com/office/drawing/2014/main" id="{979AC4A0-557E-DD4A-B01A-A777911E7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080324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++ - Wikipedia">
            <a:extLst>
              <a:ext uri="{FF2B5EF4-FFF2-40B4-BE49-F238E27FC236}">
                <a16:creationId xmlns:a16="http://schemas.microsoft.com/office/drawing/2014/main" id="{E3E27C39-F15A-B641-B63B-6403FBA62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771800" y="4181496"/>
            <a:ext cx="360040" cy="40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ow to set up and learn SQL on Mac - Macworld UK">
            <a:extLst>
              <a:ext uri="{FF2B5EF4-FFF2-40B4-BE49-F238E27FC236}">
                <a16:creationId xmlns:a16="http://schemas.microsoft.com/office/drawing/2014/main" id="{AF7FAF28-5615-4449-835C-90FAC5660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383" y="2710659"/>
            <a:ext cx="1217974" cy="91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9C893D-06BB-3B40-9BB8-04B4148C8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Declarative vs. procedural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 is better? </a:t>
            </a:r>
          </a:p>
          <a:p>
            <a:r>
              <a:rPr kumimoji="1" lang="en-US" altLang="zh-CN" dirty="0"/>
              <a:t>Declarative</a:t>
            </a:r>
          </a:p>
          <a:p>
            <a:pPr lvl="1"/>
            <a:r>
              <a:rPr lang="en" altLang="zh-CN" dirty="0"/>
              <a:t>You say what you want without having to say how to do it</a:t>
            </a:r>
          </a:p>
          <a:p>
            <a:pPr lvl="1"/>
            <a:r>
              <a:rPr lang="en" altLang="zh-CN" b="1" dirty="0"/>
              <a:t>Example</a:t>
            </a:r>
            <a:r>
              <a:rPr lang="en" altLang="zh-CN" dirty="0"/>
              <a:t>: </a:t>
            </a:r>
          </a:p>
          <a:p>
            <a:r>
              <a:rPr kumimoji="1" lang="en-US" altLang="zh-CN" dirty="0"/>
              <a:t>Procedural</a:t>
            </a:r>
          </a:p>
          <a:p>
            <a:pPr lvl="1"/>
            <a:r>
              <a:rPr lang="en" altLang="zh-CN" dirty="0"/>
              <a:t>You have to specify exact steps to get the result</a:t>
            </a:r>
          </a:p>
          <a:p>
            <a:pPr lvl="1"/>
            <a:r>
              <a:rPr lang="en" altLang="zh-CN" b="1" dirty="0"/>
              <a:t>Example</a:t>
            </a:r>
            <a:r>
              <a:rPr lang="en" altLang="zh-CN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24928218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2FB002-F6F3-ED43-B3AC-355E95D54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relational model is a superset of key-value 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58C63F-5B35-1C43-A217-19E69F36C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304256"/>
          </a:xfrm>
        </p:spPr>
        <p:txBody>
          <a:bodyPr/>
          <a:lstStyle/>
          <a:p>
            <a:r>
              <a:rPr kumimoji="1" lang="en-US" altLang="zh-CN" b="0" dirty="0">
                <a:solidFill>
                  <a:schemeClr val="tx1"/>
                </a:solidFill>
              </a:rPr>
              <a:t>Recall: key-value model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Get(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-&gt;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</a:t>
            </a:r>
          </a:p>
          <a:p>
            <a:r>
              <a:rPr kumimoji="1" lang="en-US" altLang="zh-CN" b="0" dirty="0">
                <a:solidFill>
                  <a:schemeClr val="tx1"/>
                </a:solidFill>
                <a:latin typeface="+mj-lt"/>
                <a:cs typeface="Consolas" panose="020B0609020204030204" pitchFamily="49" charset="0"/>
              </a:rPr>
              <a:t>How can we model this query with relational model?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+mj-lt"/>
                <a:cs typeface="Consolas" panose="020B0609020204030204" pitchFamily="49" charset="0"/>
              </a:rPr>
              <a:t>Primary key! An attribute that </a:t>
            </a:r>
            <a:r>
              <a:rPr kumimoji="1" lang="en-US" altLang="zh-CN" b="1" dirty="0">
                <a:solidFill>
                  <a:srgbClr val="C00000"/>
                </a:solidFill>
                <a:latin typeface="+mj-lt"/>
                <a:cs typeface="Consolas" panose="020B0609020204030204" pitchFamily="49" charset="0"/>
              </a:rPr>
              <a:t>uniquely</a:t>
            </a:r>
            <a:r>
              <a:rPr kumimoji="1" lang="en-US" altLang="zh-CN" dirty="0">
                <a:solidFill>
                  <a:schemeClr val="tx1"/>
                </a:solidFill>
                <a:latin typeface="+mj-lt"/>
                <a:cs typeface="Consolas" panose="020B0609020204030204" pitchFamily="49" charset="0"/>
              </a:rPr>
              <a:t> identifies the tuple in a table</a:t>
            </a:r>
            <a:endParaRPr kumimoji="1" lang="zh-CN" altLang="en-US" b="0" dirty="0">
              <a:solidFill>
                <a:schemeClr val="tx1"/>
              </a:solidFill>
              <a:latin typeface="+mj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8304D4-BB16-B84F-8C46-BE451AA28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E27CAEC-E9CE-3648-B4D1-DFED046C3336}"/>
              </a:ext>
            </a:extLst>
          </p:cNvPr>
          <p:cNvSpPr/>
          <p:nvPr/>
        </p:nvSpPr>
        <p:spPr>
          <a:xfrm>
            <a:off x="251520" y="2939802"/>
            <a:ext cx="3888432" cy="2585323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CREATE TABLE Item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Provider string NOT NULL ,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..., </a:t>
            </a:r>
            <a:br>
              <a:rPr lang="en" altLang="zh-CN" dirty="0"/>
            </a:br>
            <a:r>
              <a:rPr lang="en" altLang="zh-CN" dirty="0">
                <a:latin typeface="Courier New" panose="02070309020205020404" pitchFamily="49" charset="0"/>
              </a:rPr>
              <a:t>FOREIGN KEY (Provider) REFERENCES Provider(Name)</a:t>
            </a:r>
          </a:p>
          <a:p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PRIMARY KEY (Name),</a:t>
            </a:r>
          </a:p>
          <a:p>
            <a:r>
              <a:rPr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ON DELETE CASCADE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  <a:endParaRPr lang="zh-CN" altLang="en-US" dirty="0"/>
          </a:p>
        </p:txBody>
      </p:sp>
      <p:graphicFrame>
        <p:nvGraphicFramePr>
          <p:cNvPr id="9" name="表格 6">
            <a:extLst>
              <a:ext uri="{FF2B5EF4-FFF2-40B4-BE49-F238E27FC236}">
                <a16:creationId xmlns:a16="http://schemas.microsoft.com/office/drawing/2014/main" id="{43E3E194-F60E-8149-B90C-232EE316AB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739100"/>
              </p:ext>
            </p:extLst>
          </p:nvPr>
        </p:nvGraphicFramePr>
        <p:xfrm>
          <a:off x="4817405" y="3423568"/>
          <a:ext cx="3888432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9006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Year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ipad</a:t>
                      </a:r>
                      <a:r>
                        <a:rPr lang="en-US" altLang="zh-CN" dirty="0"/>
                        <a:t> pro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iphone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E6794EEE-927B-7F4D-92F0-5AD4042174AB}"/>
              </a:ext>
            </a:extLst>
          </p:cNvPr>
          <p:cNvSpPr/>
          <p:nvPr/>
        </p:nvSpPr>
        <p:spPr>
          <a:xfrm>
            <a:off x="5187789" y="3027550"/>
            <a:ext cx="2954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Item (name, provider,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year)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6CE7A03-665D-464C-A76F-EBF6BC207E9A}"/>
              </a:ext>
            </a:extLst>
          </p:cNvPr>
          <p:cNvSpPr/>
          <p:nvPr/>
        </p:nvSpPr>
        <p:spPr>
          <a:xfrm>
            <a:off x="4817405" y="3396882"/>
            <a:ext cx="1626803" cy="1472026"/>
          </a:xfrm>
          <a:prstGeom prst="rect">
            <a:avLst/>
          </a:prstGeom>
          <a:noFill/>
          <a:ln w="508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A4F0001-73A7-AA43-B51A-6C6A591FC14F}"/>
              </a:ext>
            </a:extLst>
          </p:cNvPr>
          <p:cNvSpPr/>
          <p:nvPr/>
        </p:nvSpPr>
        <p:spPr>
          <a:xfrm>
            <a:off x="4884448" y="4870800"/>
            <a:ext cx="1492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  <a:cs typeface="Consolas" panose="020B0609020204030204" pitchFamily="49" charset="0"/>
              </a:rPr>
              <a:t>Primary key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27B8A86-8F26-8A40-B35D-200E0E77278C}"/>
              </a:ext>
            </a:extLst>
          </p:cNvPr>
          <p:cNvSpPr/>
          <p:nvPr/>
        </p:nvSpPr>
        <p:spPr>
          <a:xfrm>
            <a:off x="4926397" y="3460250"/>
            <a:ext cx="3779440" cy="1341466"/>
          </a:xfrm>
          <a:prstGeom prst="rect">
            <a:avLst/>
          </a:prstGeom>
          <a:noFill/>
          <a:ln w="508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1883E71-781E-2347-B706-7B78C764C1FE}"/>
              </a:ext>
            </a:extLst>
          </p:cNvPr>
          <p:cNvSpPr/>
          <p:nvPr/>
        </p:nvSpPr>
        <p:spPr>
          <a:xfrm>
            <a:off x="7121660" y="4870800"/>
            <a:ext cx="787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0432FF"/>
                </a:solidFill>
                <a:cs typeface="Consolas" panose="020B0609020204030204" pitchFamily="49" charset="0"/>
              </a:rPr>
              <a:t>Value</a:t>
            </a:r>
            <a:endParaRPr lang="zh-CN" altLang="en-US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6495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982405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chemeClr val="accent6"/>
                </a:solidFill>
                <a:ea typeface="+mn-ea"/>
              </a:rPr>
              <a:t>Data models &amp;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query language</a:t>
            </a:r>
            <a:endParaRPr kumimoji="0" lang="en-US" altLang="zh-CN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10747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E5323B-7AA5-604A-A2B8-07A4A7986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Declare the data developer want with relational algebra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4734FC-38D3-6645-B700-8F2CFD539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to describe the data the developer want? </a:t>
            </a:r>
          </a:p>
          <a:p>
            <a:pPr lvl="1"/>
            <a:r>
              <a:rPr kumimoji="1" lang="en-US" altLang="zh-CN" dirty="0"/>
              <a:t>Using natural language? </a:t>
            </a:r>
          </a:p>
          <a:p>
            <a:pPr lvl="1"/>
            <a:r>
              <a:rPr kumimoji="1" lang="en-US" altLang="zh-CN" dirty="0"/>
              <a:t>No.</a:t>
            </a:r>
            <a:r>
              <a:rPr kumimoji="1" lang="zh-CN" altLang="en-US" dirty="0"/>
              <a:t> </a:t>
            </a:r>
            <a:r>
              <a:rPr kumimoji="1" lang="en-US" altLang="zh-CN" dirty="0"/>
              <a:t>Natural language is not precise</a:t>
            </a:r>
          </a:p>
          <a:p>
            <a:pPr lvl="2"/>
            <a:endParaRPr lang="en-US" altLang="zh-CN" dirty="0"/>
          </a:p>
          <a:p>
            <a:r>
              <a:rPr lang="en-US" altLang="zh-CN" dirty="0"/>
              <a:t>Must be more formal!</a:t>
            </a:r>
          </a:p>
          <a:p>
            <a:pPr lvl="2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ECD5A7-92DE-4741-9B1B-CADDEDA10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pic>
        <p:nvPicPr>
          <p:cNvPr id="5" name="Picture 2" descr="Math; Analysis, algebra, probability and statistics and Arabic - Rennes -  Private lessons">
            <a:extLst>
              <a:ext uri="{FF2B5EF4-FFF2-40B4-BE49-F238E27FC236}">
                <a16:creationId xmlns:a16="http://schemas.microsoft.com/office/drawing/2014/main" id="{E211043D-F970-5145-91B5-726F8F919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352534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2394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B9862D-AFCD-AB40-B9FF-E064698D5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Relational algebra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1CECB1-4B44-7345-98BC-CD311D49E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79296" cy="3771636"/>
          </a:xfrm>
        </p:spPr>
        <p:txBody>
          <a:bodyPr/>
          <a:lstStyle/>
          <a:p>
            <a:r>
              <a:rPr kumimoji="1" lang="en-US" altLang="zh-CN" b="0" dirty="0"/>
              <a:t>Query in relational model is based on relational algebra</a:t>
            </a:r>
          </a:p>
          <a:p>
            <a:r>
              <a:rPr kumimoji="1" lang="en-US" altLang="zh-CN" b="0" dirty="0"/>
              <a:t>Fundamental operations to retrieve and manipulate tuples in a relation</a:t>
            </a:r>
          </a:p>
          <a:p>
            <a:pPr lvl="1"/>
            <a:r>
              <a:rPr kumimoji="1" lang="en-US" altLang="zh-CN" dirty="0"/>
              <a:t>Based on </a:t>
            </a:r>
            <a:r>
              <a:rPr kumimoji="1" lang="en-US" altLang="zh-CN" b="1" dirty="0"/>
              <a:t>set algebra</a:t>
            </a:r>
          </a:p>
          <a:p>
            <a:r>
              <a:rPr lang="en-US" altLang="zh-CN" b="0" dirty="0"/>
              <a:t>Each operator takes one or more relations as its inputs and outputs a new relation</a:t>
            </a:r>
          </a:p>
          <a:p>
            <a:pPr lvl="1"/>
            <a:r>
              <a:rPr lang="en-US" altLang="zh-CN" dirty="0"/>
              <a:t>We can "chain" operators together to create more complex operations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87B835-060E-F045-AB33-922C1975E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A82CF8A-508D-2C47-A580-6BAA6143EC5B}"/>
              </a:ext>
            </a:extLst>
          </p:cNvPr>
          <p:cNvSpPr/>
          <p:nvPr/>
        </p:nvSpPr>
        <p:spPr>
          <a:xfrm>
            <a:off x="827584" y="3577580"/>
            <a:ext cx="3754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2400"/>
              <a:t>σ</a:t>
            </a:r>
            <a:endParaRPr lang="zh-CN" altLang="en-US" sz="240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EA9506E-4C3C-E244-8503-EB45E827C1FF}"/>
              </a:ext>
            </a:extLst>
          </p:cNvPr>
          <p:cNvSpPr/>
          <p:nvPr/>
        </p:nvSpPr>
        <p:spPr>
          <a:xfrm>
            <a:off x="1331640" y="3577579"/>
            <a:ext cx="1040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Select</a:t>
            </a:r>
            <a:endParaRPr lang="zh-CN" altLang="en-US" sz="240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C105B6E-A9C4-4549-9051-AAC47AEDA306}"/>
              </a:ext>
            </a:extLst>
          </p:cNvPr>
          <p:cNvSpPr/>
          <p:nvPr/>
        </p:nvSpPr>
        <p:spPr>
          <a:xfrm>
            <a:off x="1331640" y="4216360"/>
            <a:ext cx="15552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Projection</a:t>
            </a:r>
            <a:endParaRPr lang="zh-CN" altLang="en-US" sz="240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79C2645-D9E7-C44B-999B-5F990FD7BBE1}"/>
              </a:ext>
            </a:extLst>
          </p:cNvPr>
          <p:cNvSpPr/>
          <p:nvPr/>
        </p:nvSpPr>
        <p:spPr>
          <a:xfrm>
            <a:off x="827584" y="4198638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2400"/>
              <a:t>Π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4CBEBAA-1ACA-574F-97F6-ECD27D7E763D}"/>
              </a:ext>
            </a:extLst>
          </p:cNvPr>
          <p:cNvSpPr/>
          <p:nvPr/>
        </p:nvSpPr>
        <p:spPr>
          <a:xfrm>
            <a:off x="3027701" y="3577578"/>
            <a:ext cx="394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/>
              <a:t>∪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86DD77C-B21D-3E4F-A03E-06D4596CAE84}"/>
              </a:ext>
            </a:extLst>
          </p:cNvPr>
          <p:cNvSpPr/>
          <p:nvPr/>
        </p:nvSpPr>
        <p:spPr>
          <a:xfrm>
            <a:off x="3422361" y="357226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Union</a:t>
            </a:r>
            <a:endParaRPr lang="zh-CN" altLang="en-US" sz="240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78F7B16-2B71-4640-9C9F-42248F01F019}"/>
              </a:ext>
            </a:extLst>
          </p:cNvPr>
          <p:cNvSpPr/>
          <p:nvPr/>
        </p:nvSpPr>
        <p:spPr>
          <a:xfrm>
            <a:off x="3027701" y="4198637"/>
            <a:ext cx="4058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/>
              <a:t>∩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A08B537-96FE-C848-85F6-DE3513451681}"/>
              </a:ext>
            </a:extLst>
          </p:cNvPr>
          <p:cNvSpPr/>
          <p:nvPr/>
        </p:nvSpPr>
        <p:spPr>
          <a:xfrm>
            <a:off x="3440485" y="4198636"/>
            <a:ext cx="17764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Intersection</a:t>
            </a:r>
            <a:endParaRPr lang="zh-CN" altLang="en-US" sz="240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451D56B-5390-FE4A-B6E8-7429F798476E}"/>
              </a:ext>
            </a:extLst>
          </p:cNvPr>
          <p:cNvSpPr/>
          <p:nvPr/>
        </p:nvSpPr>
        <p:spPr>
          <a:xfrm>
            <a:off x="5202854" y="3580647"/>
            <a:ext cx="2872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-</a:t>
            </a:r>
            <a:endParaRPr lang="zh-CN" altLang="en-US" sz="240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34CE6BF-729F-E045-81A0-2FFED5373D77}"/>
              </a:ext>
            </a:extLst>
          </p:cNvPr>
          <p:cNvSpPr/>
          <p:nvPr/>
        </p:nvSpPr>
        <p:spPr>
          <a:xfrm>
            <a:off x="5429303" y="3572261"/>
            <a:ext cx="15833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Difference</a:t>
            </a:r>
            <a:endParaRPr lang="zh-CN" altLang="en-US" sz="240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F8AF8E7-08BC-4F47-A3EB-FA53600C4857}"/>
              </a:ext>
            </a:extLst>
          </p:cNvPr>
          <p:cNvSpPr/>
          <p:nvPr/>
        </p:nvSpPr>
        <p:spPr>
          <a:xfrm>
            <a:off x="5365966" y="421636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x</a:t>
            </a:r>
            <a:endParaRPr lang="zh-CN" altLang="en-US" sz="240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3983059-DBB7-E541-ABBB-99EDF4DD9CF3}"/>
              </a:ext>
            </a:extLst>
          </p:cNvPr>
          <p:cNvSpPr/>
          <p:nvPr/>
        </p:nvSpPr>
        <p:spPr>
          <a:xfrm>
            <a:off x="5630402" y="4213110"/>
            <a:ext cx="12458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Product</a:t>
            </a:r>
            <a:endParaRPr lang="zh-CN" altLang="en-US" sz="240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4D7A771-6CAA-AF48-B169-90D86B6DEEA1}"/>
              </a:ext>
            </a:extLst>
          </p:cNvPr>
          <p:cNvSpPr/>
          <p:nvPr/>
        </p:nvSpPr>
        <p:spPr>
          <a:xfrm>
            <a:off x="7337239" y="3572260"/>
            <a:ext cx="439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⋈</a:t>
            </a:r>
            <a:endParaRPr lang="zh-CN" altLang="en-US" sz="240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85DBADF-D09E-2F49-A9AD-DE3D96B64352}"/>
              </a:ext>
            </a:extLst>
          </p:cNvPr>
          <p:cNvSpPr/>
          <p:nvPr/>
        </p:nvSpPr>
        <p:spPr>
          <a:xfrm>
            <a:off x="7636764" y="3580647"/>
            <a:ext cx="7505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Join</a:t>
            </a:r>
            <a:endParaRPr lang="zh-CN" altLang="en-US" sz="2400"/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B7D36218-8448-A64A-BF84-5FF156544D20}"/>
              </a:ext>
            </a:extLst>
          </p:cNvPr>
          <p:cNvSpPr/>
          <p:nvPr/>
        </p:nvSpPr>
        <p:spPr>
          <a:xfrm>
            <a:off x="2717794" y="4924989"/>
            <a:ext cx="3708412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More powerful than key-value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72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4EB3FB-B4E5-DA4C-9B74-88BE0E143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#1: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 </a:t>
            </a:r>
            <a:r>
              <a:rPr kumimoji="1" lang="en-US" altLang="zh-CN" strike="sngStrike" dirty="0"/>
              <a:t>SQL</a:t>
            </a:r>
            <a:r>
              <a:rPr kumimoji="1" lang="en-US" altLang="zh-CN" dirty="0"/>
              <a:t> to query the 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0FC44C-307D-CE46-B070-E76DC23F4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728192"/>
          </a:xfrm>
        </p:spPr>
        <p:txBody>
          <a:bodyPr/>
          <a:lstStyle/>
          <a:p>
            <a:r>
              <a:rPr kumimoji="1" lang="en-US" altLang="zh-CN" dirty="0"/>
              <a:t>Example #1: find the item released in 2021</a:t>
            </a:r>
          </a:p>
          <a:p>
            <a:pPr lvl="1"/>
            <a:r>
              <a:rPr kumimoji="1" lang="en-US" altLang="zh-CN" dirty="0"/>
              <a:t>How to query the data with the key-value store model ? </a:t>
            </a:r>
          </a:p>
          <a:p>
            <a:pPr lvl="1"/>
            <a:r>
              <a:rPr kumimoji="1" lang="en-US" altLang="zh-CN" dirty="0"/>
              <a:t>What about data query efficiency? </a:t>
            </a:r>
          </a:p>
          <a:p>
            <a:pPr lvl="2"/>
            <a:r>
              <a:rPr kumimoji="1" lang="en-US" altLang="zh-CN" dirty="0"/>
              <a:t>Solution: use an </a:t>
            </a:r>
            <a:r>
              <a:rPr kumimoji="1" lang="en-US" altLang="zh-CN" b="1" dirty="0">
                <a:solidFill>
                  <a:srgbClr val="C00000"/>
                </a:solidFill>
              </a:rPr>
              <a:t>index (e.g.,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hashtable</a:t>
            </a:r>
            <a:r>
              <a:rPr kumimoji="1" lang="en-US" altLang="zh-CN" b="1" dirty="0">
                <a:solidFill>
                  <a:srgbClr val="C00000"/>
                </a:solidFill>
              </a:rPr>
              <a:t>)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3B380E-FA3C-CD49-9E1B-3D2C0C904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9B27B09-EF7E-6C4B-961E-82D2D296C3A8}"/>
              </a:ext>
            </a:extLst>
          </p:cNvPr>
          <p:cNvSpPr/>
          <p:nvPr/>
        </p:nvSpPr>
        <p:spPr>
          <a:xfrm>
            <a:off x="169168" y="3344626"/>
            <a:ext cx="3708412" cy="147732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urier New" panose="02070309020205020404" pitchFamily="49" charset="0"/>
              </a:rPr>
              <a:t>result = []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k,v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kv_item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: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if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v.year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== 2021: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 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result.append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(v)</a:t>
            </a:r>
            <a:endParaRPr lang="en-US" altLang="zh-CN" b="1" dirty="0">
              <a:solidFill>
                <a:srgbClr val="C00000"/>
              </a:solidFill>
            </a:endParaRPr>
          </a:p>
          <a:p>
            <a:r>
              <a:rPr lang="en-US" altLang="zh-CN" dirty="0">
                <a:latin typeface="Courier New" panose="02070309020205020404" pitchFamily="49" charset="0"/>
              </a:rPr>
              <a:t>print(result)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6254801-3586-764A-8488-363E833C6E5C}"/>
              </a:ext>
            </a:extLst>
          </p:cNvPr>
          <p:cNvSpPr/>
          <p:nvPr/>
        </p:nvSpPr>
        <p:spPr>
          <a:xfrm>
            <a:off x="4393191" y="3998595"/>
            <a:ext cx="4750809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urier New" panose="02070309020205020404" pitchFamily="49" charset="0"/>
              </a:rPr>
              <a:t>result = []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k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kv_item_year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[2021]: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result.append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kv_item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[k])</a:t>
            </a:r>
            <a:endParaRPr lang="en-US" altLang="zh-CN" b="1" dirty="0">
              <a:solidFill>
                <a:srgbClr val="C00000"/>
              </a:solidFill>
            </a:endParaRPr>
          </a:p>
          <a:p>
            <a:r>
              <a:rPr lang="en-US" altLang="zh-CN" dirty="0">
                <a:latin typeface="Courier New" panose="02070309020205020404" pitchFamily="49" charset="0"/>
              </a:rPr>
              <a:t>print(result)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1E30C27-68F0-B54D-A968-9DC887294C75}"/>
              </a:ext>
            </a:extLst>
          </p:cNvPr>
          <p:cNvSpPr/>
          <p:nvPr/>
        </p:nvSpPr>
        <p:spPr>
          <a:xfrm>
            <a:off x="4393192" y="2981867"/>
            <a:ext cx="4774722" cy="92333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 err="1">
                <a:latin typeface="Courier New" panose="02070309020205020404" pitchFamily="49" charset="0"/>
              </a:rPr>
              <a:t>kv_item_year</a:t>
            </a:r>
            <a:endParaRPr lang="en-US" altLang="zh-CN" dirty="0">
              <a:latin typeface="Courier New" panose="02070309020205020404" pitchFamily="49" charset="0"/>
            </a:endParaRP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</a:t>
            </a:r>
            <a:r>
              <a:rPr lang="en-US" altLang="zh-CN" dirty="0"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latin typeface="Courier New" panose="02070309020205020404" pitchFamily="49" charset="0"/>
              </a:rPr>
              <a:t>k,v</a:t>
            </a:r>
            <a:r>
              <a:rPr lang="en-US" altLang="zh-CN" dirty="0">
                <a:latin typeface="Courier New" panose="02070309020205020404" pitchFamily="49" charset="0"/>
              </a:rPr>
              <a:t>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in</a:t>
            </a:r>
            <a:r>
              <a:rPr lang="en-US" altLang="zh-CN" dirty="0"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latin typeface="Courier New" panose="02070309020205020404" pitchFamily="49" charset="0"/>
              </a:rPr>
              <a:t>kv_item</a:t>
            </a:r>
            <a:r>
              <a:rPr lang="en-US" altLang="zh-CN" dirty="0">
                <a:latin typeface="Courier New" panose="02070309020205020404" pitchFamily="49" charset="0"/>
              </a:rPr>
              <a:t>:</a:t>
            </a:r>
          </a:p>
          <a:p>
            <a:r>
              <a:rPr lang="en-US" altLang="zh-CN" dirty="0">
                <a:latin typeface="Courier New" panose="02070309020205020404" pitchFamily="49" charset="0"/>
              </a:rPr>
              <a:t>    </a:t>
            </a:r>
            <a:r>
              <a:rPr lang="en-US" altLang="zh-CN" dirty="0" err="1">
                <a:latin typeface="Courier New" panose="02070309020205020404" pitchFamily="49" charset="0"/>
              </a:rPr>
              <a:t>kv_item_year</a:t>
            </a:r>
            <a:r>
              <a:rPr lang="en-US" altLang="zh-CN" dirty="0">
                <a:latin typeface="Courier New" panose="02070309020205020404" pitchFamily="49" charset="0"/>
              </a:rPr>
              <a:t>[</a:t>
            </a:r>
            <a:r>
              <a:rPr lang="en-US" altLang="zh-CN" dirty="0" err="1">
                <a:latin typeface="Courier New" panose="02070309020205020404" pitchFamily="49" charset="0"/>
              </a:rPr>
              <a:t>v.year</a:t>
            </a:r>
            <a:r>
              <a:rPr lang="en-US" altLang="zh-CN" dirty="0">
                <a:latin typeface="Courier New" panose="02070309020205020404" pitchFamily="49" charset="0"/>
              </a:rPr>
              <a:t>].append(k)</a:t>
            </a: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DBB1834B-2E57-5645-9549-A55873424D66}"/>
              </a:ext>
            </a:extLst>
          </p:cNvPr>
          <p:cNvSpPr/>
          <p:nvPr/>
        </p:nvSpPr>
        <p:spPr>
          <a:xfrm>
            <a:off x="6273355" y="2791627"/>
            <a:ext cx="2894559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Add an index offline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ECBCDBA-CA8E-B541-AD69-ABDB79997D1C}"/>
              </a:ext>
            </a:extLst>
          </p:cNvPr>
          <p:cNvGrpSpPr/>
          <p:nvPr/>
        </p:nvGrpSpPr>
        <p:grpSpPr>
          <a:xfrm>
            <a:off x="3406875" y="3746567"/>
            <a:ext cx="1001030" cy="911133"/>
            <a:chOff x="3406875" y="3746567"/>
            <a:chExt cx="1001030" cy="911133"/>
          </a:xfrm>
        </p:grpSpPr>
        <p:sp>
          <p:nvSpPr>
            <p:cNvPr id="9" name="右箭头 8">
              <a:extLst>
                <a:ext uri="{FF2B5EF4-FFF2-40B4-BE49-F238E27FC236}">
                  <a16:creationId xmlns:a16="http://schemas.microsoft.com/office/drawing/2014/main" id="{B4CA9640-AFD7-E54E-A40F-8904ED10879C}"/>
                </a:ext>
              </a:extLst>
            </p:cNvPr>
            <p:cNvSpPr/>
            <p:nvPr/>
          </p:nvSpPr>
          <p:spPr>
            <a:xfrm>
              <a:off x="3406875" y="3746567"/>
              <a:ext cx="1001030" cy="504056"/>
            </a:xfrm>
            <a:prstGeom prst="rightArrow">
              <a:avLst/>
            </a:prstGeom>
            <a:solidFill>
              <a:schemeClr val="bg1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36A97455-A64D-1A40-A45A-508E208E540A}"/>
                </a:ext>
              </a:extLst>
            </p:cNvPr>
            <p:cNvSpPr/>
            <p:nvPr/>
          </p:nvSpPr>
          <p:spPr>
            <a:xfrm>
              <a:off x="3584224" y="4288368"/>
              <a:ext cx="6463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Opt.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5553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FB0494-8162-BE46-BE69-A34DCD222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#1: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 SQL to query the 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381D19-5D72-EA41-BB39-D0B83D730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952328"/>
          </a:xfrm>
        </p:spPr>
        <p:txBody>
          <a:bodyPr/>
          <a:lstStyle/>
          <a:p>
            <a:r>
              <a:rPr kumimoji="1" lang="en-US" altLang="zh-CN" dirty="0"/>
              <a:t>Abstraction: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</a:p>
          <a:p>
            <a:pPr lvl="1"/>
            <a:r>
              <a:rPr kumimoji="1" lang="en-US" altLang="zh-CN" dirty="0"/>
              <a:t>Choose a subset of the tuples from a relation that satisfies a selection </a:t>
            </a:r>
            <a:r>
              <a:rPr kumimoji="1" lang="en-US" altLang="zh-CN" b="1" dirty="0">
                <a:solidFill>
                  <a:srgbClr val="C00000"/>
                </a:solidFill>
              </a:rPr>
              <a:t>predicate</a:t>
            </a:r>
          </a:p>
          <a:p>
            <a:pPr lvl="1"/>
            <a:r>
              <a:rPr kumimoji="1" lang="en-US" altLang="zh-CN" dirty="0"/>
              <a:t>Can combine multiple predicates using conjunctions / disjunctions</a:t>
            </a:r>
          </a:p>
          <a:p>
            <a:r>
              <a:rPr kumimoji="1" lang="en-US" altLang="zh-CN" dirty="0"/>
              <a:t>Syntax</a:t>
            </a:r>
            <a:r>
              <a:rPr kumimoji="1" lang="en-US" altLang="zh-CN" b="0" dirty="0"/>
              <a:t>: </a:t>
            </a:r>
            <a:r>
              <a:rPr lang="el-GR" altLang="zh-CN" b="0" dirty="0"/>
              <a:t>σ</a:t>
            </a:r>
            <a:r>
              <a:rPr lang="en-US" altLang="zh-CN" b="0" baseline="-25000" dirty="0"/>
              <a:t>predicates</a:t>
            </a:r>
            <a:r>
              <a:rPr lang="en-US" altLang="zh-CN" b="0" dirty="0"/>
              <a:t>(R)</a:t>
            </a:r>
          </a:p>
          <a:p>
            <a:pPr lvl="1"/>
            <a:r>
              <a:rPr kumimoji="1" lang="en-US" altLang="zh-CN" dirty="0"/>
              <a:t>E.g., </a:t>
            </a:r>
            <a:r>
              <a:rPr lang="el-GR" altLang="zh-CN" dirty="0"/>
              <a:t>σ</a:t>
            </a:r>
            <a:r>
              <a:rPr lang="en-US" altLang="zh-CN" baseline="-25000" dirty="0"/>
              <a:t>year=2021</a:t>
            </a:r>
            <a:r>
              <a:rPr lang="en-US" altLang="zh-CN" dirty="0"/>
              <a:t>(items)</a:t>
            </a:r>
          </a:p>
          <a:p>
            <a:r>
              <a:rPr kumimoji="1" lang="en-US" altLang="zh-CN" dirty="0"/>
              <a:t>Example #1: find the item released in 2021</a:t>
            </a:r>
          </a:p>
          <a:p>
            <a:endParaRPr lang="en-US" altLang="zh-CN" dirty="0"/>
          </a:p>
          <a:p>
            <a:pPr lvl="1"/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53BAF7-F5C7-D04D-9A0A-D45C0EE8F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5818E81-95AE-AD44-915F-F4A1B34C5421}"/>
              </a:ext>
            </a:extLst>
          </p:cNvPr>
          <p:cNvSpPr/>
          <p:nvPr/>
        </p:nvSpPr>
        <p:spPr>
          <a:xfrm>
            <a:off x="279339" y="4319967"/>
            <a:ext cx="5084749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 where Year=2021;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92707A8-3D42-5745-BCD1-E3542BE63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592" y="3756705"/>
            <a:ext cx="3672408" cy="1495855"/>
          </a:xfrm>
          <a:prstGeom prst="rect">
            <a:avLst/>
          </a:prstGeom>
        </p:spPr>
      </p:pic>
      <p:sp>
        <p:nvSpPr>
          <p:cNvPr id="8" name="右大括号 7">
            <a:extLst>
              <a:ext uri="{FF2B5EF4-FFF2-40B4-BE49-F238E27FC236}">
                <a16:creationId xmlns:a16="http://schemas.microsoft.com/office/drawing/2014/main" id="{C2A626BF-C958-054F-9AE9-E750486E5CAA}"/>
              </a:ext>
            </a:extLst>
          </p:cNvPr>
          <p:cNvSpPr/>
          <p:nvPr/>
        </p:nvSpPr>
        <p:spPr>
          <a:xfrm rot="5400000">
            <a:off x="3759315" y="3728861"/>
            <a:ext cx="369331" cy="2088119"/>
          </a:xfrm>
          <a:prstGeom prst="rightBrace">
            <a:avLst>
              <a:gd name="adj1" fmla="val 6507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0F61E52-0930-5746-8BA9-C309AACE7D14}"/>
              </a:ext>
            </a:extLst>
          </p:cNvPr>
          <p:cNvSpPr/>
          <p:nvPr/>
        </p:nvSpPr>
        <p:spPr>
          <a:xfrm>
            <a:off x="3432850" y="491612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predicate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54232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FB0494-8162-BE46-BE69-A34DCD222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#1: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 SQL to query the 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381D19-5D72-EA41-BB39-D0B83D730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/>
          <a:lstStyle/>
          <a:p>
            <a:r>
              <a:rPr kumimoji="1" lang="en-US" altLang="zh-CN" dirty="0"/>
              <a:t>Abstraction: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</a:p>
          <a:p>
            <a:pPr lvl="1"/>
            <a:r>
              <a:rPr kumimoji="1" lang="en-US" altLang="zh-CN" dirty="0"/>
              <a:t>Choose a subset of the tuples from a relation that satisfies a selection </a:t>
            </a:r>
            <a:r>
              <a:rPr kumimoji="1" lang="en-US" altLang="zh-CN" b="1" dirty="0">
                <a:solidFill>
                  <a:srgbClr val="C00000"/>
                </a:solidFill>
              </a:rPr>
              <a:t>predicate</a:t>
            </a:r>
          </a:p>
          <a:p>
            <a:pPr lvl="1"/>
            <a:r>
              <a:rPr kumimoji="1" lang="en-US" altLang="zh-CN" dirty="0"/>
              <a:t>Can combine multiple predicates using conjunctions / disjunctions</a:t>
            </a:r>
          </a:p>
          <a:p>
            <a:r>
              <a:rPr kumimoji="1" lang="en-US" altLang="zh-CN" dirty="0"/>
              <a:t>Syntax</a:t>
            </a:r>
            <a:r>
              <a:rPr kumimoji="1" lang="en-US" altLang="zh-CN" b="0" dirty="0"/>
              <a:t>: </a:t>
            </a:r>
            <a:r>
              <a:rPr lang="el-GR" altLang="zh-CN" b="0" dirty="0"/>
              <a:t>σ</a:t>
            </a:r>
            <a:r>
              <a:rPr lang="en-US" altLang="zh-CN" b="0" baseline="-25000" dirty="0"/>
              <a:t>predicates</a:t>
            </a:r>
            <a:r>
              <a:rPr lang="en-US" altLang="zh-CN" b="0" dirty="0"/>
              <a:t>(R)</a:t>
            </a:r>
          </a:p>
          <a:p>
            <a:pPr lvl="1"/>
            <a:r>
              <a:rPr kumimoji="1" lang="en-US" altLang="zh-CN" dirty="0"/>
              <a:t>E.g., </a:t>
            </a:r>
            <a:r>
              <a:rPr lang="el-GR" altLang="zh-CN" dirty="0"/>
              <a:t>σ</a:t>
            </a:r>
            <a:r>
              <a:rPr lang="en-US" altLang="zh-CN" baseline="-25000" dirty="0"/>
              <a:t>year=2021</a:t>
            </a:r>
            <a:r>
              <a:rPr lang="en-US" altLang="zh-CN" dirty="0"/>
              <a:t>(items)</a:t>
            </a:r>
          </a:p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#1: find the item released in 2021</a:t>
            </a:r>
          </a:p>
          <a:p>
            <a:pPr lvl="1"/>
            <a:r>
              <a:rPr kumimoji="1" lang="en-US" altLang="zh-CN" dirty="0"/>
              <a:t>How about adding an </a:t>
            </a:r>
            <a:r>
              <a:rPr kumimoji="1" lang="en-US" altLang="zh-CN" b="1" dirty="0">
                <a:solidFill>
                  <a:srgbClr val="C00000"/>
                </a:solidFill>
              </a:rPr>
              <a:t>index</a:t>
            </a:r>
            <a:r>
              <a:rPr kumimoji="1" lang="en-US" altLang="zh-CN" dirty="0"/>
              <a:t>? </a:t>
            </a:r>
          </a:p>
          <a:p>
            <a:endParaRPr lang="en-US" altLang="zh-CN" dirty="0"/>
          </a:p>
          <a:p>
            <a:pPr lvl="1"/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53BAF7-F5C7-D04D-9A0A-D45C0EE8F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5818E81-95AE-AD44-915F-F4A1B34C5421}"/>
              </a:ext>
            </a:extLst>
          </p:cNvPr>
          <p:cNvSpPr/>
          <p:nvPr/>
        </p:nvSpPr>
        <p:spPr>
          <a:xfrm>
            <a:off x="273635" y="4401026"/>
            <a:ext cx="5194920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 where Year=2021;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B427294-24A1-9340-B2EE-B5F7209A8421}"/>
              </a:ext>
            </a:extLst>
          </p:cNvPr>
          <p:cNvSpPr/>
          <p:nvPr/>
        </p:nvSpPr>
        <p:spPr>
          <a:xfrm>
            <a:off x="273635" y="4906847"/>
            <a:ext cx="5194920" cy="646331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CREATE 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INDEX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item_year_index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ON Item(Year);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F2B0052-115E-5640-AF01-B619D4C28C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447" y="3933539"/>
            <a:ext cx="3620705" cy="162045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64C1E78-11E5-1343-A653-5D31D3E046A5}"/>
              </a:ext>
            </a:extLst>
          </p:cNvPr>
          <p:cNvSpPr/>
          <p:nvPr/>
        </p:nvSpPr>
        <p:spPr>
          <a:xfrm>
            <a:off x="6732240" y="5254448"/>
            <a:ext cx="887760" cy="323166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885607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E44AA0-83AC-804F-87EF-94A210FFF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#2: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 </a:t>
            </a:r>
            <a:r>
              <a:rPr kumimoji="1" lang="en-US" altLang="zh-CN" strike="sngStrike" dirty="0"/>
              <a:t>SQL</a:t>
            </a:r>
            <a:r>
              <a:rPr kumimoji="1" lang="en-US" altLang="zh-CN" dirty="0"/>
              <a:t> to query the 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91708B-80BD-4A41-8195-5CB9FF9BA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Example #2: returns the item and its provider’s country</a:t>
            </a:r>
          </a:p>
          <a:p>
            <a:pPr lvl="1"/>
            <a:r>
              <a:rPr kumimoji="1" lang="en-US" altLang="zh-CN" dirty="0"/>
              <a:t>How to query the data with the key-value store model ? </a:t>
            </a:r>
          </a:p>
          <a:p>
            <a:pPr lvl="1"/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86D1C2-6CFC-EC4E-8F1F-5A4C057DC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3AAD7A8-D22B-194B-98C8-EDE9720DB4C1}"/>
              </a:ext>
            </a:extLst>
          </p:cNvPr>
          <p:cNvSpPr/>
          <p:nvPr/>
        </p:nvSpPr>
        <p:spPr>
          <a:xfrm>
            <a:off x="1547664" y="2276462"/>
            <a:ext cx="5616624" cy="147732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urier New" panose="02070309020205020404" pitchFamily="49" charset="0"/>
              </a:rPr>
              <a:t>result = []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k,v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kv_item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:</a:t>
            </a:r>
          </a:p>
          <a:p>
            <a:pPr lvl="1"/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provider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Provider.get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v.provider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</a:p>
          <a:p>
            <a:pPr lvl="1"/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result.append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(v +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provider.country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dirty="0">
                <a:latin typeface="Courier New" panose="02070309020205020404" pitchFamily="49" charset="0"/>
              </a:rPr>
              <a:t>print(result)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7E17EEE5-4FA8-2144-B6EC-1159869CB660}"/>
              </a:ext>
            </a:extLst>
          </p:cNvPr>
          <p:cNvSpPr/>
          <p:nvPr/>
        </p:nvSpPr>
        <p:spPr>
          <a:xfrm>
            <a:off x="2519772" y="3753790"/>
            <a:ext cx="3672408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This is the implementation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462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E44AA0-83AC-804F-87EF-94A210FFF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#2: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 SQL to query the 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91708B-80BD-4A41-8195-5CB9FF9BA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Abstraction: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join (</a:t>
            </a:r>
            <a:r>
              <a:rPr kumimoji="1" lang="en-US" altLang="zh-CN" dirty="0"/>
              <a:t>Syntax: </a:t>
            </a:r>
            <a:r>
              <a:rPr kumimoji="1" lang="en-US" altLang="zh-CN" b="0" dirty="0"/>
              <a:t>R ⋈ S)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kumimoji="1" lang="en-US" altLang="zh-CN" b="0" dirty="0"/>
              <a:t>Generate a relation that contains all tuples that are a combination of two tuples (one from each input relation) with a common value(s) for one or more attributes</a:t>
            </a:r>
            <a:endParaRPr kumimoji="1" lang="en-US" altLang="zh-CN" dirty="0"/>
          </a:p>
          <a:p>
            <a:r>
              <a:rPr kumimoji="1" lang="en-US" altLang="zh-CN" dirty="0"/>
              <a:t>Example #2: returns the item and its provider’s country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86D1C2-6CFC-EC4E-8F1F-5A4C057DC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AB4983A-D632-1B43-9C1B-B4D52A02BD1D}"/>
              </a:ext>
            </a:extLst>
          </p:cNvPr>
          <p:cNvSpPr/>
          <p:nvPr/>
        </p:nvSpPr>
        <p:spPr>
          <a:xfrm>
            <a:off x="1558977" y="3184719"/>
            <a:ext cx="4994223" cy="646331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 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Provider 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Provider.Name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;</a:t>
            </a:r>
            <a:endParaRPr lang="zh-CN" altLang="en-US" dirty="0"/>
          </a:p>
        </p:txBody>
      </p:sp>
      <p:graphicFrame>
        <p:nvGraphicFramePr>
          <p:cNvPr id="8" name="表格 6">
            <a:extLst>
              <a:ext uri="{FF2B5EF4-FFF2-40B4-BE49-F238E27FC236}">
                <a16:creationId xmlns:a16="http://schemas.microsoft.com/office/drawing/2014/main" id="{BE5979F6-A2EE-6D4F-8CD2-153EE6B446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094720"/>
              </p:ext>
            </p:extLst>
          </p:nvPr>
        </p:nvGraphicFramePr>
        <p:xfrm>
          <a:off x="6567602" y="331498"/>
          <a:ext cx="2470652" cy="115170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22338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812886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635428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Name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Provider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Year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/>
                        <a:t>ipad</a:t>
                      </a:r>
                      <a:r>
                        <a:rPr lang="en-US" altLang="zh-CN" sz="1200" dirty="0"/>
                        <a:t> pro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Apple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2021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/>
                        <a:t>iphone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Apple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2021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...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...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...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234485"/>
                  </a:ext>
                </a:extLst>
              </a:tr>
            </a:tbl>
          </a:graphicData>
        </a:graphic>
      </p:graphicFrame>
      <p:graphicFrame>
        <p:nvGraphicFramePr>
          <p:cNvPr id="9" name="表格 6">
            <a:extLst>
              <a:ext uri="{FF2B5EF4-FFF2-40B4-BE49-F238E27FC236}">
                <a16:creationId xmlns:a16="http://schemas.microsoft.com/office/drawing/2014/main" id="{B33F9D57-4F49-084B-91AD-74ADA02301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046336"/>
              </p:ext>
            </p:extLst>
          </p:nvPr>
        </p:nvGraphicFramePr>
        <p:xfrm>
          <a:off x="6874566" y="2967269"/>
          <a:ext cx="2149286" cy="86378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58119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891167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</a:tblGrid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Name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Country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Apple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USA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Huawei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China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pic>
        <p:nvPicPr>
          <p:cNvPr id="5" name="图片 4">
            <a:extLst>
              <a:ext uri="{FF2B5EF4-FFF2-40B4-BE49-F238E27FC236}">
                <a16:creationId xmlns:a16="http://schemas.microsoft.com/office/drawing/2014/main" id="{909798FF-DF0B-7A49-896A-82C4A098C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816" y="3935519"/>
            <a:ext cx="6228184" cy="177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811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AEF723-714F-C740-9BA2-BA5617B2C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#3: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 SQL to query the 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A04BC7-A758-1249-BBF4-C4CF11CEB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/>
          <a:lstStyle/>
          <a:p>
            <a:r>
              <a:rPr kumimoji="1" lang="en-US" altLang="zh-CN" dirty="0"/>
              <a:t>How about more complex queries? </a:t>
            </a:r>
          </a:p>
          <a:p>
            <a:pPr lvl="1"/>
            <a:r>
              <a:rPr kumimoji="1" lang="en-US" altLang="zh-CN" dirty="0"/>
              <a:t>Return the item released in 2021 and its provider’s country</a:t>
            </a:r>
          </a:p>
          <a:p>
            <a:pPr lvl="1"/>
            <a:r>
              <a:rPr lang="el-GR" altLang="zh-CN" b="1" dirty="0"/>
              <a:t>σ</a:t>
            </a:r>
            <a:r>
              <a:rPr lang="en-US" altLang="zh-CN" b="1" baseline="-25000" dirty="0"/>
              <a:t>Year=2021</a:t>
            </a:r>
            <a:r>
              <a:rPr lang="en-US" altLang="zh-CN" b="1" dirty="0"/>
              <a:t>(</a:t>
            </a:r>
            <a:r>
              <a:rPr lang="en-US" altLang="zh-CN" b="1" dirty="0" err="1"/>
              <a:t>Item</a:t>
            </a:r>
            <a:r>
              <a:rPr lang="en-US" altLang="zh-CN" dirty="0" err="1"/>
              <a:t>⋈</a:t>
            </a:r>
            <a:r>
              <a:rPr lang="en-US" altLang="zh-CN" b="1" dirty="0" err="1"/>
              <a:t>Provider</a:t>
            </a:r>
            <a:r>
              <a:rPr lang="en-US" altLang="zh-CN" b="1" dirty="0"/>
              <a:t>)</a:t>
            </a:r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indent="-285750"/>
            <a:r>
              <a:rPr kumimoji="1" lang="en-US" altLang="zh-CN" dirty="0"/>
              <a:t>How to implement this query using key-value model?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3F530A-02BA-2E44-88EC-385EBD563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7D70BA4-2522-FB4F-88EF-F41F65E86FBF}"/>
              </a:ext>
            </a:extLst>
          </p:cNvPr>
          <p:cNvSpPr/>
          <p:nvPr/>
        </p:nvSpPr>
        <p:spPr>
          <a:xfrm>
            <a:off x="2051720" y="2602057"/>
            <a:ext cx="6444716" cy="92333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 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Provider 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Provider.Name</a:t>
            </a:r>
            <a:endParaRPr lang="en-US" altLang="zh-CN" dirty="0">
              <a:solidFill>
                <a:srgbClr val="444444"/>
              </a:solidFill>
              <a:latin typeface="Courier New" panose="02070309020205020404" pitchFamily="49" charset="0"/>
            </a:endParaRPr>
          </a:p>
          <a:p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Year = 2021;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4A697D8-D14E-4741-9BB8-8795B43AB672}"/>
              </a:ext>
            </a:extLst>
          </p:cNvPr>
          <p:cNvSpPr/>
          <p:nvPr/>
        </p:nvSpPr>
        <p:spPr>
          <a:xfrm>
            <a:off x="696862" y="3169398"/>
            <a:ext cx="1354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dirty="0"/>
              <a:t>σ</a:t>
            </a:r>
            <a:r>
              <a:rPr lang="en-US" altLang="zh-CN" baseline="-25000" dirty="0"/>
              <a:t>predicates</a:t>
            </a:r>
            <a:r>
              <a:rPr lang="en-US" altLang="zh-CN" dirty="0"/>
              <a:t>(R)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9C57EF0-42ED-E240-8439-2894DE42569C}"/>
              </a:ext>
            </a:extLst>
          </p:cNvPr>
          <p:cNvSpPr/>
          <p:nvPr/>
        </p:nvSpPr>
        <p:spPr>
          <a:xfrm>
            <a:off x="1673644" y="2588714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⋈</a:t>
            </a:r>
            <a:endParaRPr lang="zh-CN" altLang="en-US" dirty="0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481DF2BA-6D40-664C-B889-A0544B41E66A}"/>
              </a:ext>
            </a:extLst>
          </p:cNvPr>
          <p:cNvSpPr/>
          <p:nvPr/>
        </p:nvSpPr>
        <p:spPr>
          <a:xfrm>
            <a:off x="5996599" y="3194602"/>
            <a:ext cx="2952582" cy="68825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An example of chaining different op together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4406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C77701-FD79-9F42-B86C-023AFF579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#3: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 SQL to query the 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BE9964-5D2B-3742-B000-3BC7C5A7F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055411"/>
          </a:xfrm>
        </p:spPr>
        <p:txBody>
          <a:bodyPr/>
          <a:lstStyle/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about more complex data query? </a:t>
            </a:r>
          </a:p>
          <a:p>
            <a:pPr lvl="1"/>
            <a:r>
              <a:rPr kumimoji="1" lang="en-US" altLang="zh-CN" dirty="0"/>
              <a:t>Suppose we have a new table named country </a:t>
            </a:r>
          </a:p>
          <a:p>
            <a:pPr lvl="1"/>
            <a:r>
              <a:rPr kumimoji="1" lang="en-US" altLang="zh-CN" dirty="0"/>
              <a:t>E.g., return the item released in 2021 and its provider’s country, and the country’s corresponding GDP</a:t>
            </a:r>
          </a:p>
          <a:p>
            <a:pPr lvl="2"/>
            <a:r>
              <a:rPr kumimoji="1" lang="en-US" altLang="zh-CN" dirty="0"/>
              <a:t>In SQL, we can trivially query the data using </a:t>
            </a:r>
            <a:r>
              <a:rPr kumimoji="1" lang="en-US" altLang="zh-CN" b="1" dirty="0">
                <a:solidFill>
                  <a:srgbClr val="C00000"/>
                </a:solidFill>
              </a:rPr>
              <a:t>joins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215A58-3A4B-B94E-B5E4-A979BF900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D00E170-552C-9742-A218-99B86AEA02C4}"/>
              </a:ext>
            </a:extLst>
          </p:cNvPr>
          <p:cNvGrpSpPr>
            <a:grpSpLocks noChangeAspect="1"/>
          </p:cNvGrpSpPr>
          <p:nvPr/>
        </p:nvGrpSpPr>
        <p:grpSpPr>
          <a:xfrm>
            <a:off x="1078402" y="4373521"/>
            <a:ext cx="6541598" cy="1341479"/>
            <a:chOff x="478674" y="3962324"/>
            <a:chExt cx="7668914" cy="1572657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DC576F7C-D168-1544-8D1C-35433B2B9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8674" y="3962324"/>
              <a:ext cx="7668914" cy="1572657"/>
            </a:xfrm>
            <a:prstGeom prst="rect">
              <a:avLst/>
            </a:prstGeom>
          </p:spPr>
        </p:pic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DD404291-FB5A-B349-B77F-A608A1FD9C52}"/>
                </a:ext>
              </a:extLst>
            </p:cNvPr>
            <p:cNvSpPr/>
            <p:nvPr/>
          </p:nvSpPr>
          <p:spPr>
            <a:xfrm>
              <a:off x="5346915" y="4912963"/>
              <a:ext cx="929899" cy="609930"/>
            </a:xfrm>
            <a:custGeom>
              <a:avLst/>
              <a:gdLst>
                <a:gd name="connsiteX0" fmla="*/ 0 w 929899"/>
                <a:gd name="connsiteY0" fmla="*/ 247973 h 609930"/>
                <a:gd name="connsiteX1" fmla="*/ 650929 w 929899"/>
                <a:gd name="connsiteY1" fmla="*/ 604434 h 609930"/>
                <a:gd name="connsiteX2" fmla="*/ 929899 w 929899"/>
                <a:gd name="connsiteY2" fmla="*/ 0 h 60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9899" h="609930">
                  <a:moveTo>
                    <a:pt x="0" y="247973"/>
                  </a:moveTo>
                  <a:cubicBezTo>
                    <a:pt x="247973" y="446868"/>
                    <a:pt x="495946" y="645763"/>
                    <a:pt x="650929" y="604434"/>
                  </a:cubicBezTo>
                  <a:cubicBezTo>
                    <a:pt x="805912" y="563105"/>
                    <a:pt x="867905" y="281552"/>
                    <a:pt x="929899" y="0"/>
                  </a:cubicBezTo>
                </a:path>
              </a:pathLst>
            </a:custGeom>
            <a:noFill/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ECABAE63-2B98-9D42-A093-BCEC8E37BF92}"/>
              </a:ext>
            </a:extLst>
          </p:cNvPr>
          <p:cNvSpPr/>
          <p:nvPr/>
        </p:nvSpPr>
        <p:spPr>
          <a:xfrm>
            <a:off x="618344" y="3119385"/>
            <a:ext cx="7907312" cy="1200329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</a:t>
            </a:r>
          </a:p>
          <a:p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	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Provider 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Provider.Name</a:t>
            </a:r>
            <a:endParaRPr lang="en-US" altLang="zh-CN" dirty="0">
              <a:solidFill>
                <a:srgbClr val="444444"/>
              </a:solidFill>
              <a:latin typeface="Courier New" panose="02070309020205020404" pitchFamily="49" charset="0"/>
            </a:endParaRPr>
          </a:p>
          <a:p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	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Country 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Provider.Country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Country.Name</a:t>
            </a:r>
            <a:endParaRPr lang="en-US" altLang="zh-CN" dirty="0">
              <a:solidFill>
                <a:srgbClr val="444444"/>
              </a:solidFill>
              <a:latin typeface="Courier New" panose="02070309020205020404" pitchFamily="49" charset="0"/>
            </a:endParaRP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	where Year = 2021;</a:t>
            </a:r>
            <a:endParaRPr lang="zh-CN" altLang="en-US" dirty="0"/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86D8E972-84EA-9E41-9574-99205B3220A0}"/>
              </a:ext>
            </a:extLst>
          </p:cNvPr>
          <p:cNvSpPr/>
          <p:nvPr/>
        </p:nvSpPr>
        <p:spPr>
          <a:xfrm>
            <a:off x="4966115" y="1016279"/>
            <a:ext cx="414320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How to implement this in key-value? 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92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BB9440-5DD8-1D4E-AC47-2BCBACBDF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query language of relational model can do more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6B7EDC-5256-704D-B93E-96E88B5D0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585693"/>
          </a:xfrm>
        </p:spPr>
        <p:txBody>
          <a:bodyPr/>
          <a:lstStyle/>
          <a:p>
            <a:r>
              <a:rPr kumimoji="1" lang="en-US" altLang="zh-CN" dirty="0"/>
              <a:t>More operators </a:t>
            </a:r>
          </a:p>
          <a:p>
            <a:pPr lvl="1"/>
            <a:r>
              <a:rPr kumimoji="1" lang="en-US" altLang="zh-CN" dirty="0"/>
              <a:t>E.g., aggregators </a:t>
            </a:r>
          </a:p>
          <a:p>
            <a:pPr lvl="2"/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AVG(col) </a:t>
            </a:r>
            <a:r>
              <a:rPr kumimoji="1" lang="en-US" altLang="zh-CN" dirty="0"/>
              <a:t>-&gt; returns the average of a column </a:t>
            </a:r>
          </a:p>
          <a:p>
            <a:pPr lvl="2"/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MIN(col) </a:t>
            </a:r>
            <a:r>
              <a:rPr kumimoji="1" lang="en-US" altLang="zh-CN" dirty="0"/>
              <a:t>-&gt; returns the minimum col value </a:t>
            </a:r>
          </a:p>
          <a:p>
            <a:pPr lvl="2"/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MAX(col) </a:t>
            </a:r>
            <a:r>
              <a:rPr kumimoji="1" lang="en-US" altLang="zh-CN" dirty="0"/>
              <a:t>-&gt; returns the maximum col value </a:t>
            </a:r>
          </a:p>
          <a:p>
            <a:pPr lvl="2"/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SUM(col) </a:t>
            </a:r>
            <a:r>
              <a:rPr kumimoji="1" lang="en-US" altLang="zh-CN" dirty="0"/>
              <a:t>-&gt; returns the sum of values for a column </a:t>
            </a:r>
          </a:p>
          <a:p>
            <a:pPr lvl="2"/>
            <a:r>
              <a:rPr kumimoji="1" lang="en-US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COUNT(col) </a:t>
            </a:r>
            <a:r>
              <a:rPr kumimoji="1" lang="en-US" altLang="zh-CN" dirty="0"/>
              <a:t>-&gt; returns the number of values for a column</a:t>
            </a:r>
          </a:p>
          <a:p>
            <a:r>
              <a:rPr kumimoji="1" lang="en-US" altLang="zh-CN" dirty="0"/>
              <a:t>Nested queries</a:t>
            </a:r>
          </a:p>
          <a:p>
            <a:pPr lvl="1"/>
            <a:r>
              <a:rPr kumimoji="1" lang="en-US" altLang="zh-CN" dirty="0"/>
              <a:t>Example: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22C2B8-6AE3-D74B-AF73-2EA021A48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D5675F8-D9B7-214C-A7B8-728692174FA6}"/>
              </a:ext>
            </a:extLst>
          </p:cNvPr>
          <p:cNvSpPr/>
          <p:nvPr/>
        </p:nvSpPr>
        <p:spPr>
          <a:xfrm>
            <a:off x="2051720" y="4432866"/>
            <a:ext cx="5194920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(...)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;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D08A171-FA9C-5642-80C5-5914E1EE57B7}"/>
              </a:ext>
            </a:extLst>
          </p:cNvPr>
          <p:cNvSpPr/>
          <p:nvPr/>
        </p:nvSpPr>
        <p:spPr>
          <a:xfrm>
            <a:off x="3131840" y="4875590"/>
            <a:ext cx="3672408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... </a:t>
            </a:r>
            <a:endParaRPr lang="zh-CN" altLang="en-US" dirty="0"/>
          </a:p>
        </p:txBody>
      </p:sp>
      <p:sp>
        <p:nvSpPr>
          <p:cNvPr id="8" name="任意形状 7">
            <a:extLst>
              <a:ext uri="{FF2B5EF4-FFF2-40B4-BE49-F238E27FC236}">
                <a16:creationId xmlns:a16="http://schemas.microsoft.com/office/drawing/2014/main" id="{623AB734-6E52-1B48-B4FA-34B222AA8C3B}"/>
              </a:ext>
            </a:extLst>
          </p:cNvPr>
          <p:cNvSpPr/>
          <p:nvPr/>
        </p:nvSpPr>
        <p:spPr>
          <a:xfrm>
            <a:off x="2511696" y="4711485"/>
            <a:ext cx="1548860" cy="426665"/>
          </a:xfrm>
          <a:custGeom>
            <a:avLst/>
            <a:gdLst>
              <a:gd name="connsiteX0" fmla="*/ 1548860 w 1548860"/>
              <a:gd name="connsiteY0" fmla="*/ 0 h 426665"/>
              <a:gd name="connsiteX1" fmla="*/ 200507 w 1548860"/>
              <a:gd name="connsiteY1" fmla="*/ 108488 h 426665"/>
              <a:gd name="connsiteX2" fmla="*/ 45524 w 1548860"/>
              <a:gd name="connsiteY2" fmla="*/ 402956 h 426665"/>
              <a:gd name="connsiteX3" fmla="*/ 587965 w 1548860"/>
              <a:gd name="connsiteY3" fmla="*/ 387457 h 426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8860" h="426665">
                <a:moveTo>
                  <a:pt x="1548860" y="0"/>
                </a:moveTo>
                <a:cubicBezTo>
                  <a:pt x="999961" y="20664"/>
                  <a:pt x="451063" y="41329"/>
                  <a:pt x="200507" y="108488"/>
                </a:cubicBezTo>
                <a:cubicBezTo>
                  <a:pt x="-50049" y="175647"/>
                  <a:pt x="-19052" y="356461"/>
                  <a:pt x="45524" y="402956"/>
                </a:cubicBezTo>
                <a:cubicBezTo>
                  <a:pt x="110100" y="449451"/>
                  <a:pt x="349032" y="418454"/>
                  <a:pt x="587965" y="387457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604227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0A0528-5354-534A-AF8A-65BF532F3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SQL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contains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components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A06EF3-6BE6-B941-ACC1-C61F107D3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680520"/>
          </a:xfrm>
        </p:spPr>
        <p:txBody>
          <a:bodyPr/>
          <a:lstStyle/>
          <a:p>
            <a:r>
              <a:rPr lang="en" altLang="zh-CN" dirty="0"/>
              <a:t>Data Manipulation Language (DML) </a:t>
            </a:r>
          </a:p>
          <a:p>
            <a:pPr lvl="1"/>
            <a:r>
              <a:rPr kumimoji="1" lang="en-US" altLang="zh-CN" dirty="0"/>
              <a:t>E.g., query language based on relational algebra + aggregators </a:t>
            </a:r>
            <a:r>
              <a:rPr kumimoji="1" lang="en-US" altLang="zh-CN" b="1" dirty="0">
                <a:solidFill>
                  <a:srgbClr val="C00000"/>
                </a:solidFill>
              </a:rPr>
              <a:t>and more!</a:t>
            </a: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>
              <a:spcBef>
                <a:spcPts val="1800"/>
              </a:spcBef>
            </a:pPr>
            <a:r>
              <a:rPr lang="en" altLang="zh-CN" dirty="0"/>
              <a:t>Data Definition Language (DDL)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E.g., how to create a table</a:t>
            </a:r>
          </a:p>
          <a:p>
            <a:pPr lvl="1"/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endParaRPr kumimoji="1" lang="en-US" altLang="zh-CN" dirty="0">
              <a:solidFill>
                <a:schemeClr val="tx1"/>
              </a:solidFill>
            </a:endParaRPr>
          </a:p>
          <a:p>
            <a:r>
              <a:rPr lang="en" altLang="zh-CN" dirty="0"/>
              <a:t>Data Control Language (DCL)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E.g., whether a user has access permissions on a specific table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D8C5D0-9936-9346-A18E-D38BF3CB4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EB78A46-B873-3645-B258-1E28B2047C31}"/>
              </a:ext>
            </a:extLst>
          </p:cNvPr>
          <p:cNvSpPr/>
          <p:nvPr/>
        </p:nvSpPr>
        <p:spPr>
          <a:xfrm>
            <a:off x="1763688" y="2029750"/>
            <a:ext cx="5194920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 where Year=2021;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7D80688-AC57-B34A-A9D1-F886E664A472}"/>
              </a:ext>
            </a:extLst>
          </p:cNvPr>
          <p:cNvSpPr/>
          <p:nvPr/>
        </p:nvSpPr>
        <p:spPr>
          <a:xfrm>
            <a:off x="966428" y="3295091"/>
            <a:ext cx="7211144" cy="646331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CREATE TABLE Item ( Provider </a:t>
            </a:r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string</a:t>
            </a: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NOT NULL , Year </a:t>
            </a:r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int</a:t>
            </a: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NOT NULL, 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...,</a:t>
            </a: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  <a:endParaRPr lang="zh-CN" altLang="en-US" dirty="0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07852C38-F918-A14B-BFB1-F654125DD1F0}"/>
              </a:ext>
            </a:extLst>
          </p:cNvPr>
          <p:cNvSpPr/>
          <p:nvPr/>
        </p:nvSpPr>
        <p:spPr>
          <a:xfrm>
            <a:off x="1163489" y="4952834"/>
            <a:ext cx="6959897" cy="68825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b="1" dirty="0">
                <a:latin typeface="Eras Medium ITC" pitchFamily="34" charset="0"/>
              </a:rPr>
              <a:t>This course does not intend to teach the languages of SQL.</a:t>
            </a:r>
          </a:p>
          <a:p>
            <a:pPr algn="ctr"/>
            <a:r>
              <a:rPr kumimoji="1" lang="en" altLang="zh-CN" sz="2000" b="1" dirty="0">
                <a:latin typeface="Eras Medium ITC" pitchFamily="34" charset="0"/>
              </a:rPr>
              <a:t>But is why it is designed this way.</a:t>
            </a:r>
            <a:endParaRPr lang="en-US" altLang="zh-CN" sz="2000" b="1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860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28C519-0D40-0E45-91F7-E9958589D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Relational model &amp; transaction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30FB2B-27D4-CF4F-AB54-0791DB6A4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Similarity: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ACID</a:t>
            </a:r>
          </a:p>
          <a:p>
            <a:r>
              <a:rPr kumimoji="1" lang="en-US" altLang="zh-CN" dirty="0"/>
              <a:t>Difference: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Without SQL, users have to explicitly write the transaction operations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With SQL, users only need to specific the start &amp; end of a transaction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AAD508-0785-B145-8544-DD7112604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9F13FA1-EBAB-B848-8396-2E9CC3D5ADD6}"/>
              </a:ext>
            </a:extLst>
          </p:cNvPr>
          <p:cNvSpPr/>
          <p:nvPr/>
        </p:nvSpPr>
        <p:spPr>
          <a:xfrm>
            <a:off x="1311128" y="3073524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D706D12-6F48-7743-93C5-C4A7ECE43815}"/>
              </a:ext>
            </a:extLst>
          </p:cNvPr>
          <p:cNvSpPr/>
          <p:nvPr/>
        </p:nvSpPr>
        <p:spPr>
          <a:xfrm>
            <a:off x="1316616" y="3115536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0C1483C-E0D4-AB44-8A02-FDA6D027A645}"/>
              </a:ext>
            </a:extLst>
          </p:cNvPr>
          <p:cNvSpPr/>
          <p:nvPr/>
        </p:nvSpPr>
        <p:spPr>
          <a:xfrm>
            <a:off x="1110093" y="5115814"/>
            <a:ext cx="2330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Transaction w/o SQL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0F42BF5-0C5F-C241-801E-B117D34F70F3}"/>
              </a:ext>
            </a:extLst>
          </p:cNvPr>
          <p:cNvSpPr/>
          <p:nvPr/>
        </p:nvSpPr>
        <p:spPr>
          <a:xfrm>
            <a:off x="4569344" y="3073524"/>
            <a:ext cx="265944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786D21A-155A-0E4C-80CB-784BFF3BED40}"/>
              </a:ext>
            </a:extLst>
          </p:cNvPr>
          <p:cNvSpPr/>
          <p:nvPr/>
        </p:nvSpPr>
        <p:spPr>
          <a:xfrm>
            <a:off x="4574832" y="3115536"/>
            <a:ext cx="246413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START TRANSACTION</a:t>
            </a:r>
          </a:p>
          <a:p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 * from ...;</a:t>
            </a:r>
          </a:p>
          <a:p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 // other SQL 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COMMIT;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F1976BB-DFBF-F44F-9A25-692FA2037495}"/>
              </a:ext>
            </a:extLst>
          </p:cNvPr>
          <p:cNvSpPr/>
          <p:nvPr/>
        </p:nvSpPr>
        <p:spPr>
          <a:xfrm>
            <a:off x="4836698" y="5143754"/>
            <a:ext cx="2202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Transaction w/ SQL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20213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67B0F8-6871-9442-AAD9-59C5A6ED7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Relational model &amp; SQL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5C504F-D8C1-D74D-A590-A860895DF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4356826"/>
          </a:xfrm>
        </p:spPr>
        <p:txBody>
          <a:bodyPr/>
          <a:lstStyle/>
          <a:p>
            <a:r>
              <a:rPr kumimoji="1" lang="en-US" altLang="zh-CN" dirty="0"/>
              <a:t>Relational model is a theoretical proposal </a:t>
            </a:r>
          </a:p>
          <a:p>
            <a:pPr lvl="1"/>
            <a:r>
              <a:rPr kumimoji="1" lang="en-US" altLang="zh-CN" dirty="0"/>
              <a:t>Proposed by Edgar Codd in 1970</a:t>
            </a:r>
          </a:p>
          <a:p>
            <a:r>
              <a:rPr kumimoji="1" lang="en-US" altLang="zh-CN" dirty="0"/>
              <a:t>What we have presented is actually SQL </a:t>
            </a:r>
          </a:p>
          <a:p>
            <a:r>
              <a:rPr kumimoji="1" lang="en-US" altLang="zh-CN" dirty="0"/>
              <a:t>SQL is the best-known data model today, which is based on relational model</a:t>
            </a:r>
          </a:p>
          <a:p>
            <a:pPr lvl="1"/>
            <a:r>
              <a:rPr kumimoji="1" lang="en-US" altLang="zh-CN" b="0" dirty="0"/>
              <a:t> SQL tables &lt;-&gt; relations</a:t>
            </a:r>
          </a:p>
          <a:p>
            <a:pPr lvl="1"/>
            <a:r>
              <a:rPr kumimoji="1" lang="en-US" altLang="zh-CN" dirty="0"/>
              <a:t> SQL rows &lt;-&gt; tuples</a:t>
            </a:r>
          </a:p>
          <a:p>
            <a:r>
              <a:rPr kumimoji="1" lang="en-US" altLang="zh-CN" dirty="0"/>
              <a:t>Hence, RDBMS (relational database management system) &amp; SQL had become the choice for many years</a:t>
            </a:r>
          </a:p>
          <a:p>
            <a:pPr lvl="1"/>
            <a:r>
              <a:rPr kumimoji="1" lang="en-US" altLang="zh-CN" dirty="0"/>
              <a:t>And they scale well in a lot of application scenarios</a:t>
            </a:r>
            <a:endParaRPr kumimoji="1" lang="en-US" altLang="zh-CN" b="0" dirty="0"/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82798C-F29F-CC47-8E7B-842359959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3477709-C507-9A41-AE4F-912A1F875966}"/>
              </a:ext>
            </a:extLst>
          </p:cNvPr>
          <p:cNvSpPr/>
          <p:nvPr/>
        </p:nvSpPr>
        <p:spPr>
          <a:xfrm>
            <a:off x="5344658" y="649285"/>
            <a:ext cx="3570742" cy="1384995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CREATE TABLE Item</a:t>
            </a:r>
            <a:b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b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Provider string NOT NULL ,</a:t>
            </a:r>
            <a:r>
              <a:rPr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..., </a:t>
            </a:r>
            <a:b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FOREIGN KEY (Provider) REFERENCES Provider(Name)</a:t>
            </a:r>
            <a:b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zh-CN" alt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8565C776-C11E-4D4A-A5C0-FE9DCFB8B6F8}"/>
              </a:ext>
            </a:extLst>
          </p:cNvPr>
          <p:cNvSpPr/>
          <p:nvPr/>
        </p:nvSpPr>
        <p:spPr>
          <a:xfrm>
            <a:off x="6337687" y="1839510"/>
            <a:ext cx="1584684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SQL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7705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31C33E-A3EE-4841-B229-700FE4699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Relational model &amp; SQL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1C307B-52FC-664B-83D5-A24F71252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68052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Note that SQL is an </a:t>
            </a:r>
            <a:r>
              <a:rPr kumimoji="1" lang="en-US" altLang="zh-CN" dirty="0">
                <a:solidFill>
                  <a:srgbClr val="C00000"/>
                </a:solidFill>
              </a:rPr>
              <a:t>implementation of </a:t>
            </a:r>
            <a:r>
              <a:rPr kumimoji="1" lang="en-US" altLang="zh-CN" b="0" dirty="0"/>
              <a:t>relational model </a:t>
            </a:r>
          </a:p>
          <a:p>
            <a:pPr lvl="1"/>
            <a:r>
              <a:rPr lang="en-US" altLang="zh-CN" dirty="0"/>
              <a:t>Yet, the relational model is independent of any query language implementation</a:t>
            </a:r>
          </a:p>
          <a:p>
            <a:pPr lvl="1"/>
            <a:r>
              <a:rPr lang="en-US" altLang="zh-CN" dirty="0"/>
              <a:t>SQL is the de facto standard (many dialects) </a:t>
            </a:r>
          </a:p>
          <a:p>
            <a:pPr lvl="1"/>
            <a:endParaRPr lang="en-US" altLang="zh-CN" b="0" dirty="0"/>
          </a:p>
          <a:p>
            <a:endParaRPr lang="en-US" altLang="zh-CN" dirty="0"/>
          </a:p>
          <a:p>
            <a:pPr lvl="1"/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CE098E-FC64-D941-A698-84A15D7FA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424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19A5F6-816F-4E41-B2B9-27CD2A7B5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relational model, actually is non-trivial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BF6262-B7E0-1A45-90AA-85C234D8F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Relational model only defines how data is represented in concept </a:t>
            </a:r>
          </a:p>
          <a:p>
            <a:r>
              <a:rPr kumimoji="1" lang="en-US" altLang="zh-CN" dirty="0"/>
              <a:t>Relational algebra only defines what is the output of a query language </a:t>
            </a:r>
          </a:p>
          <a:p>
            <a:r>
              <a:rPr kumimoji="1" lang="en-US" altLang="zh-CN" dirty="0"/>
              <a:t>Example</a:t>
            </a:r>
          </a:p>
          <a:p>
            <a:pPr lvl="1"/>
            <a:r>
              <a:rPr lang="el-GR" altLang="zh-CN" b="1" dirty="0"/>
              <a:t>σ</a:t>
            </a:r>
            <a:r>
              <a:rPr lang="en-US" altLang="zh-CN" b="1" baseline="-25000" dirty="0" err="1"/>
              <a:t>b_id</a:t>
            </a:r>
            <a:r>
              <a:rPr lang="en-US" altLang="zh-CN" b="1" baseline="-25000" dirty="0"/>
              <a:t>=102</a:t>
            </a:r>
            <a:r>
              <a:rPr lang="en-US" altLang="zh-CN" b="1" dirty="0"/>
              <a:t>(R</a:t>
            </a:r>
            <a:r>
              <a:rPr lang="en-US" altLang="zh-CN" dirty="0"/>
              <a:t>⋈</a:t>
            </a:r>
            <a:r>
              <a:rPr lang="en-US" altLang="zh-CN" b="1" dirty="0"/>
              <a:t>S) </a:t>
            </a:r>
            <a:r>
              <a:rPr lang="en-US" altLang="zh-CN" dirty="0"/>
              <a:t>vs. </a:t>
            </a:r>
            <a:r>
              <a:rPr lang="en-US" altLang="zh-CN" b="1" dirty="0"/>
              <a:t>(R</a:t>
            </a:r>
            <a:r>
              <a:rPr lang="en-US" altLang="zh-CN" dirty="0"/>
              <a:t>⋈</a:t>
            </a:r>
            <a:r>
              <a:rPr lang="en-US" altLang="zh-CN" b="1" dirty="0"/>
              <a:t>(</a:t>
            </a:r>
            <a:r>
              <a:rPr lang="el-GR" altLang="zh-CN" b="1" dirty="0"/>
              <a:t>σ</a:t>
            </a:r>
            <a:r>
              <a:rPr lang="en-US" altLang="zh-CN" b="1" baseline="-25000" dirty="0" err="1"/>
              <a:t>b_id</a:t>
            </a:r>
            <a:r>
              <a:rPr lang="en-US" altLang="zh-CN" b="1" baseline="-25000" dirty="0"/>
              <a:t>=102</a:t>
            </a:r>
            <a:r>
              <a:rPr lang="en-US" altLang="zh-CN" b="1" dirty="0"/>
              <a:t>(S))</a:t>
            </a:r>
          </a:p>
          <a:p>
            <a:pPr lvl="1"/>
            <a:endParaRPr kumimoji="1" lang="en-US" altLang="zh-CN" dirty="0"/>
          </a:p>
          <a:p>
            <a:endParaRPr lang="en-US" altLang="zh-CN" b="0" dirty="0"/>
          </a:p>
          <a:p>
            <a:pPr lvl="1"/>
            <a:r>
              <a:rPr lang="en-US" altLang="zh-CN" dirty="0"/>
              <a:t>The implementation decides </a:t>
            </a:r>
            <a:r>
              <a:rPr lang="en-US" altLang="zh-CN" b="1" dirty="0">
                <a:solidFill>
                  <a:srgbClr val="C00000"/>
                </a:solidFill>
              </a:rPr>
              <a:t>the query execution order</a:t>
            </a:r>
          </a:p>
          <a:p>
            <a:pPr lvl="2"/>
            <a:r>
              <a:rPr kumimoji="1" lang="en-US" altLang="zh-CN" dirty="0"/>
              <a:t>E.g., the role of a query planner (will be introduced in later lectures)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2BA99E1-CD62-0943-8DF8-3E04494A2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 dirty="0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AF4BDACD-6B4F-5348-BB2D-2976A8316E20}"/>
              </a:ext>
            </a:extLst>
          </p:cNvPr>
          <p:cNvSpPr/>
          <p:nvPr/>
        </p:nvSpPr>
        <p:spPr>
          <a:xfrm>
            <a:off x="1547664" y="3171850"/>
            <a:ext cx="5518653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>
                <a:latin typeface="Eras Medium ITC" pitchFamily="34" charset="0"/>
              </a:rPr>
              <a:t>Will the results the same? </a:t>
            </a:r>
            <a:r>
              <a:rPr kumimoji="1" lang="en-US" altLang="zh-CN" sz="2000" dirty="0">
                <a:latin typeface="Eras Medium ITC" pitchFamily="34" charset="0"/>
              </a:rPr>
              <a:t>Which one is faster? </a:t>
            </a:r>
            <a:endParaRPr lang="en-US" altLang="zh-CN" sz="2000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51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B1361E-DCFB-2D4D-9A17-38F72D084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Short summary of relational model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342B7B-FA93-D945-9003-7CF6DDA12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Goal: </a:t>
            </a:r>
            <a:r>
              <a:rPr kumimoji="1" lang="en-US" altLang="zh-CN" b="0" dirty="0"/>
              <a:t>hide the implementation detail of data behind a clean interface</a:t>
            </a:r>
          </a:p>
          <a:p>
            <a:pPr lvl="1"/>
            <a:r>
              <a:rPr kumimoji="1" lang="en-US" altLang="zh-CN" dirty="0"/>
              <a:t>Yet, the interface is expressive enough</a:t>
            </a:r>
            <a:r>
              <a:rPr kumimoji="1" lang="en-US" altLang="zh-CN" b="0" dirty="0"/>
              <a:t> </a:t>
            </a:r>
          </a:p>
          <a:p>
            <a:r>
              <a:rPr kumimoji="1" lang="en-US" altLang="zh-CN" b="0" dirty="0"/>
              <a:t>Relational model</a:t>
            </a:r>
          </a:p>
          <a:p>
            <a:pPr lvl="1"/>
            <a:r>
              <a:rPr kumimoji="1" lang="en-US" altLang="zh-CN" dirty="0"/>
              <a:t>Data model is based on set </a:t>
            </a:r>
          </a:p>
          <a:p>
            <a:pPr lvl="1"/>
            <a:r>
              <a:rPr kumimoji="1" lang="en-US" altLang="zh-CN" dirty="0"/>
              <a:t>Data query language is based on set algebra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63BE9A-64CB-0148-9E45-5CA0C5E4F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9336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7C1087-800B-C646-BBDE-24FC39394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Many proposals tries to compete with relational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B84EBC-1E7D-9C4C-B701-2EB20BF7C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For example</a:t>
            </a:r>
          </a:p>
          <a:p>
            <a:pPr lvl="1"/>
            <a:r>
              <a:rPr kumimoji="1" lang="en-US" altLang="zh-CN" dirty="0"/>
              <a:t>Network model</a:t>
            </a:r>
          </a:p>
          <a:p>
            <a:pPr lvl="1"/>
            <a:r>
              <a:rPr kumimoji="1" lang="en-US" altLang="zh-CN" dirty="0"/>
              <a:t>Hierarchical model</a:t>
            </a:r>
          </a:p>
          <a:p>
            <a:pPr lvl="1"/>
            <a:r>
              <a:rPr kumimoji="1" lang="en-US" altLang="zh-CN" dirty="0"/>
              <a:t>XML databases </a:t>
            </a:r>
          </a:p>
          <a:p>
            <a:pPr lvl="1"/>
            <a:r>
              <a:rPr kumimoji="1" lang="en-US" altLang="zh-CN" dirty="0"/>
              <a:t>Etc.</a:t>
            </a:r>
          </a:p>
          <a:p>
            <a:r>
              <a:rPr kumimoji="1" lang="en-US" altLang="zh-CN" b="0" dirty="0"/>
              <a:t>Most of them never last long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55E5E3-BEC7-B54D-87C4-25093BF02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36624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982405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chemeClr val="accent6"/>
                </a:solidFill>
                <a:ea typeface="+mn-ea"/>
              </a:rPr>
              <a:t>Data models </a:t>
            </a:r>
            <a:r>
              <a:rPr lang="en-US" altLang="zh-CN" b="0" kern="0" dirty="0">
                <a:solidFill>
                  <a:schemeClr val="accent6"/>
                </a:solidFill>
                <a:ea typeface="+mn-ea"/>
              </a:rPr>
              <a:t>&amp; query language</a:t>
            </a:r>
          </a:p>
          <a:p>
            <a:pPr algn="ctr">
              <a:spcBef>
                <a:spcPts val="1200"/>
              </a:spcBef>
            </a:pP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Table schema design of relational model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1531538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982405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How to design the tables for an application?</a:t>
            </a:r>
          </a:p>
          <a:p>
            <a:pPr algn="ctr">
              <a:spcBef>
                <a:spcPts val="1200"/>
              </a:spcBef>
            </a:pP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Non-trivial even for only one entity!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765232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FA496B-635A-F842-B935-23923B69B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a simple application with one entity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51DB69-31C5-F24A-9492-8F5E8D681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Consider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store the user profile of a website</a:t>
            </a:r>
          </a:p>
          <a:p>
            <a:pPr lvl="1"/>
            <a:r>
              <a:rPr kumimoji="1" lang="en-US" altLang="zh-CN" dirty="0"/>
              <a:t>The user is the only entity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A15FB7-B149-4941-B04E-74F0BA607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pic>
        <p:nvPicPr>
          <p:cNvPr id="5" name="内容占位符 6" descr="文本&#10;&#10;描述已自动生成">
            <a:extLst>
              <a:ext uri="{FF2B5EF4-FFF2-40B4-BE49-F238E27FC236}">
                <a16:creationId xmlns:a16="http://schemas.microsoft.com/office/drawing/2014/main" id="{24A9C96D-7C8D-9449-8406-4EF68FCCE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52" y="2168409"/>
            <a:ext cx="2011749" cy="312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62118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FA496B-635A-F842-B935-23923B69B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a simple application with one entity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51DB69-31C5-F24A-9492-8F5E8D681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Consider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store the user profile of a website</a:t>
            </a:r>
          </a:p>
          <a:p>
            <a:pPr lvl="1"/>
            <a:r>
              <a:rPr kumimoji="1" lang="en-US" altLang="zh-CN" dirty="0"/>
              <a:t>The user is the only entity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A15FB7-B149-4941-B04E-74F0BA607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pic>
        <p:nvPicPr>
          <p:cNvPr id="5" name="内容占位符 6" descr="文本&#10;&#10;描述已自动生成">
            <a:extLst>
              <a:ext uri="{FF2B5EF4-FFF2-40B4-BE49-F238E27FC236}">
                <a16:creationId xmlns:a16="http://schemas.microsoft.com/office/drawing/2014/main" id="{24A9C96D-7C8D-9449-8406-4EF68FCCE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52" y="2168409"/>
            <a:ext cx="2011749" cy="3128553"/>
          </a:xfrm>
          <a:prstGeom prst="rect">
            <a:avLst/>
          </a:prstGeom>
        </p:spPr>
      </p:pic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3938167B-992F-2B44-BCBC-B2D86F0B0C58}"/>
              </a:ext>
            </a:extLst>
          </p:cNvPr>
          <p:cNvGraphicFramePr>
            <a:graphicFrameLocks noGrp="1"/>
          </p:cNvGraphicFramePr>
          <p:nvPr/>
        </p:nvGraphicFramePr>
        <p:xfrm>
          <a:off x="2712653" y="2168409"/>
          <a:ext cx="5073539" cy="11218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68385">
                  <a:extLst>
                    <a:ext uri="{9D8B030D-6E8A-4147-A177-3AD203B41FA5}">
                      <a16:colId xmlns:a16="http://schemas.microsoft.com/office/drawing/2014/main" val="1837760643"/>
                    </a:ext>
                  </a:extLst>
                </a:gridCol>
                <a:gridCol w="2190027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615127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ID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Name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Area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0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Bill Gates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greater </a:t>
                      </a:r>
                      <a:r>
                        <a:rPr lang="en-US" altLang="zh-CN" dirty="0" err="1"/>
                        <a:t>seattle</a:t>
                      </a:r>
                      <a:r>
                        <a:rPr lang="en-US" altLang="zh-CN" dirty="0"/>
                        <a:t> area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685AFBA8-3666-AE44-ACEE-AD51BF3CAE4D}"/>
              </a:ext>
            </a:extLst>
          </p:cNvPr>
          <p:cNvSpPr txBox="1"/>
          <p:nvPr/>
        </p:nvSpPr>
        <p:spPr>
          <a:xfrm>
            <a:off x="7990996" y="2406015"/>
            <a:ext cx="46645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7B77F3C-B70B-6641-A559-43C8C4DBC1BE}"/>
              </a:ext>
            </a:extLst>
          </p:cNvPr>
          <p:cNvSpPr txBox="1"/>
          <p:nvPr/>
        </p:nvSpPr>
        <p:spPr>
          <a:xfrm>
            <a:off x="4737905" y="3308985"/>
            <a:ext cx="46645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6762859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FA496B-635A-F842-B935-23923B69B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a simple application with one entity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51DB69-31C5-F24A-9492-8F5E8D681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Many-to-one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</a:p>
          <a:p>
            <a:pPr lvl="1"/>
            <a:r>
              <a:rPr kumimoji="1" lang="en-US" altLang="zh-CN" dirty="0"/>
              <a:t>Suppose two users live in greater </a:t>
            </a:r>
            <a:r>
              <a:rPr kumimoji="1" lang="en-US" altLang="zh-CN" dirty="0" err="1"/>
              <a:t>seattle</a:t>
            </a:r>
            <a:r>
              <a:rPr kumimoji="1" lang="en-US" altLang="zh-CN" dirty="0"/>
              <a:t> area </a:t>
            </a:r>
          </a:p>
          <a:p>
            <a:pPr lvl="1"/>
            <a:r>
              <a:rPr kumimoji="1" lang="en-US" altLang="zh-CN" dirty="0"/>
              <a:t>Later the area changes to </a:t>
            </a:r>
            <a:r>
              <a:rPr kumimoji="1" lang="en-US" altLang="zh-CN" b="1" dirty="0">
                <a:solidFill>
                  <a:srgbClr val="C00000"/>
                </a:solidFill>
              </a:rPr>
              <a:t>the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greatest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seattle</a:t>
            </a:r>
            <a:r>
              <a:rPr kumimoji="1" lang="en-US" altLang="zh-CN" b="1" dirty="0">
                <a:solidFill>
                  <a:srgbClr val="C00000"/>
                </a:solidFill>
              </a:rPr>
              <a:t> area</a:t>
            </a:r>
            <a:r>
              <a:rPr kumimoji="1" lang="en-US" altLang="zh-CN" dirty="0">
                <a:solidFill>
                  <a:schemeClr val="tx1"/>
                </a:solidFill>
              </a:rPr>
              <a:t>,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what will happen?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A15FB7-B149-4941-B04E-74F0BA607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  <p:pic>
        <p:nvPicPr>
          <p:cNvPr id="5" name="内容占位符 6" descr="文本&#10;&#10;描述已自动生成">
            <a:extLst>
              <a:ext uri="{FF2B5EF4-FFF2-40B4-BE49-F238E27FC236}">
                <a16:creationId xmlns:a16="http://schemas.microsoft.com/office/drawing/2014/main" id="{24A9C96D-7C8D-9449-8406-4EF68FCCE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32" y="2486604"/>
            <a:ext cx="2011749" cy="3128553"/>
          </a:xfrm>
          <a:prstGeom prst="rect">
            <a:avLst/>
          </a:prstGeom>
        </p:spPr>
      </p:pic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3938167B-992F-2B44-BCBC-B2D86F0B0C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433161"/>
              </p:ext>
            </p:extLst>
          </p:nvPr>
        </p:nvGraphicFramePr>
        <p:xfrm>
          <a:off x="2678033" y="2486604"/>
          <a:ext cx="5073539" cy="11218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68385">
                  <a:extLst>
                    <a:ext uri="{9D8B030D-6E8A-4147-A177-3AD203B41FA5}">
                      <a16:colId xmlns:a16="http://schemas.microsoft.com/office/drawing/2014/main" val="1837760643"/>
                    </a:ext>
                  </a:extLst>
                </a:gridCol>
                <a:gridCol w="2190027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615127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ID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Name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Area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0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Bill Gates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greater </a:t>
                      </a:r>
                      <a:r>
                        <a:rPr lang="en-US" altLang="zh-CN" dirty="0" err="1"/>
                        <a:t>seattle</a:t>
                      </a:r>
                      <a:r>
                        <a:rPr lang="en-US" altLang="zh-CN" dirty="0"/>
                        <a:t> area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685AFBA8-3666-AE44-ACEE-AD51BF3CAE4D}"/>
              </a:ext>
            </a:extLst>
          </p:cNvPr>
          <p:cNvSpPr txBox="1"/>
          <p:nvPr/>
        </p:nvSpPr>
        <p:spPr>
          <a:xfrm>
            <a:off x="7956376" y="2724210"/>
            <a:ext cx="46645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graphicFrame>
        <p:nvGraphicFramePr>
          <p:cNvPr id="10" name="表格 6">
            <a:extLst>
              <a:ext uri="{FF2B5EF4-FFF2-40B4-BE49-F238E27FC236}">
                <a16:creationId xmlns:a16="http://schemas.microsoft.com/office/drawing/2014/main" id="{E94BD0E0-3BA9-2142-B12E-C5B55E458C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911097"/>
              </p:ext>
            </p:extLst>
          </p:nvPr>
        </p:nvGraphicFramePr>
        <p:xfrm>
          <a:off x="2678032" y="4415474"/>
          <a:ext cx="5073539" cy="11218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68385">
                  <a:extLst>
                    <a:ext uri="{9D8B030D-6E8A-4147-A177-3AD203B41FA5}">
                      <a16:colId xmlns:a16="http://schemas.microsoft.com/office/drawing/2014/main" val="1837760643"/>
                    </a:ext>
                  </a:extLst>
                </a:gridCol>
                <a:gridCol w="2190027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615127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ID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Name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Area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Xingda</a:t>
                      </a:r>
                      <a:r>
                        <a:rPr lang="en-US" altLang="zh-CN" dirty="0"/>
                        <a:t> Wei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greater </a:t>
                      </a:r>
                      <a:r>
                        <a:rPr lang="en-US" altLang="zh-CN" dirty="0" err="1"/>
                        <a:t>seattle</a:t>
                      </a:r>
                      <a:r>
                        <a:rPr lang="en-US" altLang="zh-CN" dirty="0"/>
                        <a:t> area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</a:tbl>
          </a:graphicData>
        </a:graphic>
      </p:graphicFrame>
      <p:sp>
        <p:nvSpPr>
          <p:cNvPr id="11" name="Rectangle 13">
            <a:extLst>
              <a:ext uri="{FF2B5EF4-FFF2-40B4-BE49-F238E27FC236}">
                <a16:creationId xmlns:a16="http://schemas.microsoft.com/office/drawing/2014/main" id="{EB710FE1-2449-684B-B4F3-455DA8B3BE5F}"/>
              </a:ext>
            </a:extLst>
          </p:cNvPr>
          <p:cNvSpPr/>
          <p:nvPr/>
        </p:nvSpPr>
        <p:spPr>
          <a:xfrm>
            <a:off x="2298303" y="3829216"/>
            <a:ext cx="6656442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sz="2000" dirty="0">
                <a:latin typeface="Eras Medium ITC" pitchFamily="34" charset="0"/>
              </a:rPr>
              <a:t>We need to change all the rows containing</a:t>
            </a:r>
            <a:r>
              <a:rPr kumimoji="1" lang="zh-CN" altLang="en-US" sz="2000" dirty="0">
                <a:latin typeface="Eras Medium ITC" pitchFamily="34" charset="0"/>
              </a:rPr>
              <a:t> </a:t>
            </a:r>
            <a:r>
              <a:rPr kumimoji="1" lang="en-US" altLang="zh-CN" sz="2000" dirty="0">
                <a:latin typeface="Eras Medium ITC" pitchFamily="34" charset="0"/>
              </a:rPr>
              <a:t>this area!</a:t>
            </a:r>
          </a:p>
        </p:txBody>
      </p:sp>
    </p:spTree>
    <p:extLst>
      <p:ext uri="{BB962C8B-B14F-4D97-AF65-F5344CB8AC3E}">
        <p14:creationId xmlns:p14="http://schemas.microsoft.com/office/powerpoint/2010/main" val="413046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D3D57F-44C5-A54E-9145-5062DB31D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better approach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many-to-one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3A8ED5-6D2B-0B46-A7AC-09D448BAB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Add a table that stores 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areas</a:t>
            </a:r>
          </a:p>
          <a:p>
            <a:r>
              <a:rPr kumimoji="1" lang="en-US" altLang="zh-CN" dirty="0"/>
              <a:t>Using a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foreign key to enforce the relationship</a:t>
            </a:r>
            <a:r>
              <a:rPr kumimoji="1" lang="zh-CN" altLang="en-US" dirty="0"/>
              <a:t> </a:t>
            </a:r>
            <a:r>
              <a:rPr kumimoji="1" lang="en-US" altLang="zh-CN" dirty="0"/>
              <a:t>(like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pointer)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EBAA12-42E3-A148-A28E-C58CE5BBC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  <p:pic>
        <p:nvPicPr>
          <p:cNvPr id="5" name="内容占位符 6" descr="文本&#10;&#10;描述已自动生成">
            <a:extLst>
              <a:ext uri="{FF2B5EF4-FFF2-40B4-BE49-F238E27FC236}">
                <a16:creationId xmlns:a16="http://schemas.microsoft.com/office/drawing/2014/main" id="{359D96B8-B5EE-404F-B103-7CEF71053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52" y="2168409"/>
            <a:ext cx="2011749" cy="3128553"/>
          </a:xfrm>
          <a:prstGeom prst="rect">
            <a:avLst/>
          </a:prstGeom>
        </p:spPr>
      </p:pic>
      <p:pic>
        <p:nvPicPr>
          <p:cNvPr id="6" name="内容占位符 6" descr="文本&#10;&#10;描述已自动生成">
            <a:extLst>
              <a:ext uri="{FF2B5EF4-FFF2-40B4-BE49-F238E27FC236}">
                <a16:creationId xmlns:a16="http://schemas.microsoft.com/office/drawing/2014/main" id="{3305620D-F230-5B49-B00F-F1038525E6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52" y="2168409"/>
            <a:ext cx="2011749" cy="3128553"/>
          </a:xfrm>
          <a:prstGeom prst="rect">
            <a:avLst/>
          </a:prstGeom>
        </p:spPr>
      </p:pic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A3DCF10B-B3AB-5F44-864B-3536678B4060}"/>
              </a:ext>
            </a:extLst>
          </p:cNvPr>
          <p:cNvGraphicFramePr>
            <a:graphicFrameLocks noGrp="1"/>
          </p:cNvGraphicFramePr>
          <p:nvPr/>
        </p:nvGraphicFramePr>
        <p:xfrm>
          <a:off x="2712653" y="2459218"/>
          <a:ext cx="5073539" cy="963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68385">
                  <a:extLst>
                    <a:ext uri="{9D8B030D-6E8A-4147-A177-3AD203B41FA5}">
                      <a16:colId xmlns:a16="http://schemas.microsoft.com/office/drawing/2014/main" val="1837760643"/>
                    </a:ext>
                  </a:extLst>
                </a:gridCol>
                <a:gridCol w="2190027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615127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ID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Name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Area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0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Bill Gates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us:91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8002F65B-9022-344F-BB63-A564D3311CDE}"/>
              </a:ext>
            </a:extLst>
          </p:cNvPr>
          <p:cNvGraphicFramePr>
            <a:graphicFrameLocks noGrp="1"/>
          </p:cNvGraphicFramePr>
          <p:nvPr/>
        </p:nvGraphicFramePr>
        <p:xfrm>
          <a:off x="2712653" y="4175102"/>
          <a:ext cx="2883512" cy="11218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68385">
                  <a:extLst>
                    <a:ext uri="{9D8B030D-6E8A-4147-A177-3AD203B41FA5}">
                      <a16:colId xmlns:a16="http://schemas.microsoft.com/office/drawing/2014/main" val="1837760643"/>
                    </a:ext>
                  </a:extLst>
                </a:gridCol>
                <a:gridCol w="1615127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ID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Area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us:91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greater </a:t>
                      </a:r>
                      <a:r>
                        <a:rPr lang="en-US" altLang="zh-CN" dirty="0" err="1"/>
                        <a:t>seattle</a:t>
                      </a:r>
                      <a:r>
                        <a:rPr lang="en-US" altLang="zh-CN" dirty="0"/>
                        <a:t> area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DD2DD366-00CB-8A46-9979-5F6D3F2F19FA}"/>
              </a:ext>
            </a:extLst>
          </p:cNvPr>
          <p:cNvSpPr txBox="1"/>
          <p:nvPr/>
        </p:nvSpPr>
        <p:spPr>
          <a:xfrm>
            <a:off x="4369443" y="2098207"/>
            <a:ext cx="46645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Table user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9B1D533-589D-2645-99C1-A1C9C6E12DA2}"/>
              </a:ext>
            </a:extLst>
          </p:cNvPr>
          <p:cNvSpPr txBox="1"/>
          <p:nvPr/>
        </p:nvSpPr>
        <p:spPr>
          <a:xfrm>
            <a:off x="4369443" y="3792427"/>
            <a:ext cx="46645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Table area</a:t>
            </a:r>
            <a:endParaRPr lang="zh-CN" altLang="en-US" dirty="0"/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506371CE-71E8-D841-807E-819151DE0385}"/>
              </a:ext>
            </a:extLst>
          </p:cNvPr>
          <p:cNvSpPr/>
          <p:nvPr/>
        </p:nvSpPr>
        <p:spPr>
          <a:xfrm>
            <a:off x="3332516" y="3206187"/>
            <a:ext cx="3600719" cy="2461980"/>
          </a:xfrm>
          <a:custGeom>
            <a:avLst/>
            <a:gdLst>
              <a:gd name="connsiteX0" fmla="*/ 3600719 w 3600719"/>
              <a:gd name="connsiteY0" fmla="*/ 0 h 2461980"/>
              <a:gd name="connsiteX1" fmla="*/ 3021985 w 3600719"/>
              <a:gd name="connsiteY1" fmla="*/ 775504 h 2461980"/>
              <a:gd name="connsiteX2" fmla="*/ 2697894 w 3600719"/>
              <a:gd name="connsiteY2" fmla="*/ 2222340 h 2461980"/>
              <a:gd name="connsiteX3" fmla="*/ 440831 w 3600719"/>
              <a:gd name="connsiteY3" fmla="*/ 2430684 h 2461980"/>
              <a:gd name="connsiteX4" fmla="*/ 993 w 3600719"/>
              <a:gd name="connsiteY4" fmla="*/ 1898248 h 246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0719" h="2461980">
                <a:moveTo>
                  <a:pt x="3600719" y="0"/>
                </a:moveTo>
                <a:cubicBezTo>
                  <a:pt x="3386587" y="202557"/>
                  <a:pt x="3172456" y="405114"/>
                  <a:pt x="3021985" y="775504"/>
                </a:cubicBezTo>
                <a:cubicBezTo>
                  <a:pt x="2871514" y="1145894"/>
                  <a:pt x="3128086" y="1946477"/>
                  <a:pt x="2697894" y="2222340"/>
                </a:cubicBezTo>
                <a:cubicBezTo>
                  <a:pt x="2267702" y="2498203"/>
                  <a:pt x="890314" y="2484699"/>
                  <a:pt x="440831" y="2430684"/>
                </a:cubicBezTo>
                <a:cubicBezTo>
                  <a:pt x="-8653" y="2376669"/>
                  <a:pt x="-3830" y="2137458"/>
                  <a:pt x="993" y="1898248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934575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B9859C-9165-3D47-921F-252D60CBF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Many-to-one:</a:t>
            </a:r>
            <a:r>
              <a:rPr kumimoji="1" lang="zh-CN" altLang="en-US" dirty="0"/>
              <a:t> </a:t>
            </a:r>
            <a:r>
              <a:rPr kumimoji="1" lang="en-US" altLang="zh-CN" dirty="0"/>
              <a:t>A matter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duplication, and normalizing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008220-8BFF-6B48-84A0-1F54860F4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b="0" dirty="0"/>
              <a:t>Store the string instead of ID is actually a matter of </a:t>
            </a:r>
            <a:r>
              <a:rPr kumimoji="1" lang="en-US" altLang="zh-CN" dirty="0"/>
              <a:t>duplication</a:t>
            </a:r>
          </a:p>
          <a:p>
            <a:pPr lvl="1"/>
            <a:r>
              <a:rPr kumimoji="1" lang="en-US" altLang="zh-CN" dirty="0"/>
              <a:t>The same value has appeared in many entities </a:t>
            </a:r>
          </a:p>
          <a:p>
            <a:pPr lvl="1"/>
            <a:r>
              <a:rPr kumimoji="1" lang="en-US" altLang="zh-CN" b="0" dirty="0"/>
              <a:t>E.g., </a:t>
            </a:r>
            <a:r>
              <a:rPr kumimoji="1" lang="en-US" altLang="zh-CN" dirty="0"/>
              <a:t>the “greater </a:t>
            </a:r>
            <a:r>
              <a:rPr kumimoji="1" lang="en-US" altLang="zh-CN" dirty="0" err="1"/>
              <a:t>seattle</a:t>
            </a:r>
            <a:r>
              <a:rPr kumimoji="1" lang="en-US" altLang="zh-CN" dirty="0"/>
              <a:t> area” appeared in all the people who lived there</a:t>
            </a:r>
            <a:endParaRPr kumimoji="1" lang="en-US" altLang="zh-CN" b="0" dirty="0"/>
          </a:p>
          <a:p>
            <a:r>
              <a:rPr kumimoji="1" lang="en-US" altLang="zh-CN" dirty="0"/>
              <a:t>Drawbacks of duplication</a:t>
            </a:r>
            <a:r>
              <a:rPr kumimoji="1" lang="en-US" altLang="zh-CN" b="0" dirty="0"/>
              <a:t>: </a:t>
            </a:r>
          </a:p>
          <a:p>
            <a:pPr lvl="1"/>
            <a:r>
              <a:rPr kumimoji="1" lang="en-US" altLang="zh-CN" dirty="0"/>
              <a:t>Consistent style and spelling</a:t>
            </a:r>
          </a:p>
          <a:p>
            <a:pPr lvl="1"/>
            <a:r>
              <a:rPr kumimoji="1" lang="en-US" altLang="zh-CN" dirty="0"/>
              <a:t>Ambiguity (e.g., several cities with the same name)</a:t>
            </a:r>
          </a:p>
          <a:p>
            <a:pPr lvl="1"/>
            <a:r>
              <a:rPr kumimoji="1" lang="en-US" altLang="zh-CN" dirty="0"/>
              <a:t>Hard for updating. Suppose the city has changed its name </a:t>
            </a:r>
          </a:p>
          <a:p>
            <a:r>
              <a:rPr kumimoji="1" lang="en-US" altLang="zh-CN" dirty="0"/>
              <a:t>Normalizing: </a:t>
            </a:r>
            <a:r>
              <a:rPr kumimoji="1" lang="en-US" altLang="zh-CN" b="0" dirty="0"/>
              <a:t>remove the duplicated entities in various entities </a:t>
            </a:r>
          </a:p>
          <a:p>
            <a:pPr lvl="1"/>
            <a:r>
              <a:rPr kumimoji="1" lang="en-US" altLang="zh-CN" dirty="0"/>
              <a:t>Useful for many-to-one relationship </a:t>
            </a:r>
            <a:endParaRPr kumimoji="1" lang="en-US" altLang="zh-CN" b="0" dirty="0"/>
          </a:p>
          <a:p>
            <a:pPr lvl="1"/>
            <a:r>
              <a:rPr kumimoji="1" lang="en-US" altLang="zh-CN" dirty="0"/>
              <a:t>How to normalize is a big topic (out of the scope of this lecture)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E402F87-C4F6-CB4A-9D44-144B234F7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505246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A8436A-41F2-0E41-B794-0D7826351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Another problem: representing one-to-many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DB6E5D-7BD6-EC46-ADC6-40D8CFDD6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E.g., a user may have many education background</a:t>
            </a:r>
          </a:p>
          <a:p>
            <a:pPr lvl="1"/>
            <a:r>
              <a:rPr kumimoji="1" lang="en-US" altLang="zh-CN" dirty="0"/>
              <a:t>Received master at SJTU</a:t>
            </a:r>
          </a:p>
          <a:p>
            <a:pPr lvl="1"/>
            <a:r>
              <a:rPr kumimoji="1" lang="en-US" altLang="zh-CN" dirty="0"/>
              <a:t>Received </a:t>
            </a:r>
            <a:r>
              <a:rPr kumimoji="1" lang="en-US" altLang="zh-CN" dirty="0" err="1"/>
              <a:t>ph.d</a:t>
            </a:r>
            <a:r>
              <a:rPr kumimoji="1" lang="en-US" altLang="zh-CN" dirty="0"/>
              <a:t> at MIT </a:t>
            </a:r>
          </a:p>
          <a:p>
            <a:pPr lvl="1"/>
            <a:r>
              <a:rPr kumimoji="1" lang="en-US" altLang="zh-CN" dirty="0"/>
              <a:t>Etc.</a:t>
            </a:r>
          </a:p>
          <a:p>
            <a:r>
              <a:rPr kumimoji="1" lang="en-US" altLang="zh-CN" dirty="0"/>
              <a:t>However, the attribute of relational model (usually) fixed</a:t>
            </a:r>
          </a:p>
          <a:p>
            <a:pPr lvl="1"/>
            <a:r>
              <a:rPr kumimoji="1" lang="en-US" altLang="zh-CN" dirty="0"/>
              <a:t>E.g., can store only one entry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B5E6AB8-9656-214F-85D0-872C2616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48EB8B8A-B8F4-3848-B7B9-6B9901006A7A}"/>
              </a:ext>
            </a:extLst>
          </p:cNvPr>
          <p:cNvSpPr/>
          <p:nvPr/>
        </p:nvSpPr>
        <p:spPr>
          <a:xfrm>
            <a:off x="1546344" y="3746760"/>
            <a:ext cx="6051311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sz="2000" dirty="0">
                <a:latin typeface="Eras Medium ITC" pitchFamily="34" charset="0"/>
              </a:rPr>
              <a:t>How to represent one-to-many relationship? </a:t>
            </a:r>
            <a:endParaRPr lang="en-US" altLang="zh-CN" sz="2000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150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F6CFB7-B5AA-C248-A3F9-4C5346335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One-to-many relationship with relational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681204-5178-6C45-8D10-34710D962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Solution: using another table </a:t>
            </a:r>
          </a:p>
          <a:p>
            <a:pPr lvl="1"/>
            <a:r>
              <a:rPr kumimoji="1" lang="en-US" altLang="zh-CN" dirty="0"/>
              <a:t>And constraint the relationship with foreign key!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A628A6-AB2C-194A-A6D0-B5FD924EA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  <p:pic>
        <p:nvPicPr>
          <p:cNvPr id="5" name="内容占位符 6" descr="文本&#10;&#10;描述已自动生成">
            <a:extLst>
              <a:ext uri="{FF2B5EF4-FFF2-40B4-BE49-F238E27FC236}">
                <a16:creationId xmlns:a16="http://schemas.microsoft.com/office/drawing/2014/main" id="{122D2842-7CFA-834D-85CB-5D6814C53D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52" y="2168409"/>
            <a:ext cx="2011749" cy="3128553"/>
          </a:xfrm>
          <a:prstGeom prst="rect">
            <a:avLst/>
          </a:prstGeom>
        </p:spPr>
      </p:pic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728B1574-0FE3-DD4F-BB44-E49D23B30B86}"/>
              </a:ext>
            </a:extLst>
          </p:cNvPr>
          <p:cNvGraphicFramePr>
            <a:graphicFrameLocks noGrp="1"/>
          </p:cNvGraphicFramePr>
          <p:nvPr/>
        </p:nvGraphicFramePr>
        <p:xfrm>
          <a:off x="2712653" y="2459218"/>
          <a:ext cx="5073539" cy="963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68385">
                  <a:extLst>
                    <a:ext uri="{9D8B030D-6E8A-4147-A177-3AD203B41FA5}">
                      <a16:colId xmlns:a16="http://schemas.microsoft.com/office/drawing/2014/main" val="1837760643"/>
                    </a:ext>
                  </a:extLst>
                </a:gridCol>
                <a:gridCol w="2190027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615127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ID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Name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Area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0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Bill Gates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us:91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6184FE5A-8890-AB4E-94FE-13131A1D675B}"/>
              </a:ext>
            </a:extLst>
          </p:cNvPr>
          <p:cNvGraphicFramePr>
            <a:graphicFrameLocks noGrp="1"/>
          </p:cNvGraphicFramePr>
          <p:nvPr/>
        </p:nvGraphicFramePr>
        <p:xfrm>
          <a:off x="2712653" y="4175102"/>
          <a:ext cx="5073539" cy="131103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30477">
                  <a:extLst>
                    <a:ext uri="{9D8B030D-6E8A-4147-A177-3AD203B41FA5}">
                      <a16:colId xmlns:a16="http://schemas.microsoft.com/office/drawing/2014/main" val="1837760643"/>
                    </a:ext>
                  </a:extLst>
                </a:gridCol>
                <a:gridCol w="1821531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1821531">
                  <a:extLst>
                    <a:ext uri="{9D8B030D-6E8A-4147-A177-3AD203B41FA5}">
                      <a16:colId xmlns:a16="http://schemas.microsoft.com/office/drawing/2014/main" val="2959829972"/>
                    </a:ext>
                  </a:extLst>
                </a:gridCol>
              </a:tblGrid>
              <a:tr h="437011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ID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User-ID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School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37011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807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Harvard 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37011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806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Lakeside school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998174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F03910CA-D16B-2A40-B765-E626D584A670}"/>
              </a:ext>
            </a:extLst>
          </p:cNvPr>
          <p:cNvSpPr txBox="1"/>
          <p:nvPr/>
        </p:nvSpPr>
        <p:spPr>
          <a:xfrm>
            <a:off x="4369443" y="2098207"/>
            <a:ext cx="46645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Table: user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CD04239-0165-1840-A064-B210E507532B}"/>
              </a:ext>
            </a:extLst>
          </p:cNvPr>
          <p:cNvSpPr txBox="1"/>
          <p:nvPr/>
        </p:nvSpPr>
        <p:spPr>
          <a:xfrm>
            <a:off x="3263867" y="3803897"/>
            <a:ext cx="46645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Table: education</a:t>
            </a:r>
            <a:endParaRPr lang="zh-CN" altLang="en-US" dirty="0"/>
          </a:p>
        </p:txBody>
      </p:sp>
      <p:sp>
        <p:nvSpPr>
          <p:cNvPr id="11" name="任意形状 10">
            <a:extLst>
              <a:ext uri="{FF2B5EF4-FFF2-40B4-BE49-F238E27FC236}">
                <a16:creationId xmlns:a16="http://schemas.microsoft.com/office/drawing/2014/main" id="{00534ABE-9100-E64D-93F9-6BE9BC5BA019}"/>
              </a:ext>
            </a:extLst>
          </p:cNvPr>
          <p:cNvSpPr/>
          <p:nvPr/>
        </p:nvSpPr>
        <p:spPr>
          <a:xfrm>
            <a:off x="2300354" y="3321934"/>
            <a:ext cx="2549438" cy="1842845"/>
          </a:xfrm>
          <a:custGeom>
            <a:avLst/>
            <a:gdLst>
              <a:gd name="connsiteX0" fmla="*/ 2549438 w 2549438"/>
              <a:gd name="connsiteY0" fmla="*/ 1516284 h 1842845"/>
              <a:gd name="connsiteX1" fmla="*/ 431271 w 2549438"/>
              <a:gd name="connsiteY1" fmla="*/ 1805651 h 1842845"/>
              <a:gd name="connsiteX2" fmla="*/ 26157 w 2549438"/>
              <a:gd name="connsiteY2" fmla="*/ 775504 h 1842845"/>
              <a:gd name="connsiteX3" fmla="*/ 859535 w 2549438"/>
              <a:gd name="connsiteY3" fmla="*/ 405114 h 1842845"/>
              <a:gd name="connsiteX4" fmla="*/ 1010005 w 2549438"/>
              <a:gd name="connsiteY4" fmla="*/ 0 h 1842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9438" h="1842845">
                <a:moveTo>
                  <a:pt x="2549438" y="1516284"/>
                </a:moveTo>
                <a:cubicBezTo>
                  <a:pt x="1700628" y="1722699"/>
                  <a:pt x="851818" y="1929114"/>
                  <a:pt x="431271" y="1805651"/>
                </a:cubicBezTo>
                <a:cubicBezTo>
                  <a:pt x="10724" y="1682188"/>
                  <a:pt x="-45220" y="1008927"/>
                  <a:pt x="26157" y="775504"/>
                </a:cubicBezTo>
                <a:cubicBezTo>
                  <a:pt x="97534" y="542081"/>
                  <a:pt x="695560" y="534365"/>
                  <a:pt x="859535" y="405114"/>
                </a:cubicBezTo>
                <a:cubicBezTo>
                  <a:pt x="1023510" y="275863"/>
                  <a:pt x="1016757" y="137931"/>
                  <a:pt x="1010005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D9F20256-C6CE-B646-9D4E-C9597EB8CBD9}"/>
              </a:ext>
            </a:extLst>
          </p:cNvPr>
          <p:cNvSpPr/>
          <p:nvPr/>
        </p:nvSpPr>
        <p:spPr>
          <a:xfrm>
            <a:off x="3622876" y="3356658"/>
            <a:ext cx="2265719" cy="1944547"/>
          </a:xfrm>
          <a:custGeom>
            <a:avLst/>
            <a:gdLst>
              <a:gd name="connsiteX0" fmla="*/ 1620456 w 2265719"/>
              <a:gd name="connsiteY0" fmla="*/ 1944547 h 1944547"/>
              <a:gd name="connsiteX1" fmla="*/ 2222339 w 2265719"/>
              <a:gd name="connsiteY1" fmla="*/ 486137 h 1944547"/>
              <a:gd name="connsiteX2" fmla="*/ 567159 w 2265719"/>
              <a:gd name="connsiteY2" fmla="*/ 277793 h 1944547"/>
              <a:gd name="connsiteX3" fmla="*/ 0 w 2265719"/>
              <a:gd name="connsiteY3" fmla="*/ 0 h 1944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5719" h="1944547">
                <a:moveTo>
                  <a:pt x="1620456" y="1944547"/>
                </a:moveTo>
                <a:cubicBezTo>
                  <a:pt x="2009172" y="1354238"/>
                  <a:pt x="2397888" y="763929"/>
                  <a:pt x="2222339" y="486137"/>
                </a:cubicBezTo>
                <a:cubicBezTo>
                  <a:pt x="2046790" y="208345"/>
                  <a:pt x="937549" y="358816"/>
                  <a:pt x="567159" y="277793"/>
                </a:cubicBezTo>
                <a:cubicBezTo>
                  <a:pt x="196769" y="196770"/>
                  <a:pt x="98384" y="98385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0276564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0A8ED2-DFE5-644F-9059-BFA56AB62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all together</a:t>
            </a:r>
            <a:endParaRPr kumimoji="1" lang="zh-CN" altLang="en-US" dirty="0"/>
          </a:p>
        </p:txBody>
      </p:sp>
      <p:pic>
        <p:nvPicPr>
          <p:cNvPr id="7" name="内容占位符 6" descr="文本&#10;&#10;描述已自动生成">
            <a:extLst>
              <a:ext uri="{FF2B5EF4-FFF2-40B4-BE49-F238E27FC236}">
                <a16:creationId xmlns:a16="http://schemas.microsoft.com/office/drawing/2014/main" id="{863BCDDD-1C51-4040-8B07-888D981E93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20544"/>
            <a:ext cx="2011749" cy="3128553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C7AE2A-D547-1244-A186-767E0A8C7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  <p:pic>
        <p:nvPicPr>
          <p:cNvPr id="9" name="图片 8" descr="图示, 表格&#10;&#10;描述已自动生成">
            <a:extLst>
              <a:ext uri="{FF2B5EF4-FFF2-40B4-BE49-F238E27FC236}">
                <a16:creationId xmlns:a16="http://schemas.microsoft.com/office/drawing/2014/main" id="{4C3B9D9F-3F2D-3246-A433-0F5F0FDD3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0"/>
            <a:ext cx="3639038" cy="5715000"/>
          </a:xfrm>
          <a:prstGeom prst="rect">
            <a:avLst/>
          </a:prstGeom>
        </p:spPr>
      </p:pic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71E73E02-9EE6-2D4C-8DEA-EC81402D8C6F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48519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Using SQL typically requires many relations! </a:t>
            </a:r>
          </a:p>
          <a:p>
            <a:pPr lvl="1"/>
            <a:r>
              <a:rPr kumimoji="1" lang="en-US" altLang="zh-CN" dirty="0"/>
              <a:t>Non-trivial to design such schemas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260789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77D223-8DA9-964F-B0D1-B7782ACED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 summary, design </a:t>
            </a:r>
            <a:r>
              <a:rPr kumimoji="1" lang="en-US" altLang="zh-CN"/>
              <a:t>database tables </a:t>
            </a:r>
            <a:r>
              <a:rPr kumimoji="1" lang="en-US" altLang="zh-CN" dirty="0"/>
              <a:t>is non-trivial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BD34E0-2BB3-4A4F-A484-3EC621AAF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Usually designed by professional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database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designers </a:t>
            </a:r>
          </a:p>
          <a:p>
            <a:pPr lvl="1"/>
            <a:r>
              <a:rPr kumimoji="1" lang="en-US" altLang="zh-CN" dirty="0"/>
              <a:t>I.e., DBA (Database administrator)</a:t>
            </a:r>
          </a:p>
          <a:p>
            <a:r>
              <a:rPr kumimoji="1" lang="en-US" altLang="zh-CN" dirty="0"/>
              <a:t>Out of the scope of this course</a:t>
            </a:r>
          </a:p>
          <a:p>
            <a:r>
              <a:rPr kumimoji="1" lang="en-US" altLang="zh-CN" dirty="0"/>
              <a:t>For more about principles &amp; guidelines to schema designs and normalization, please check the following content</a:t>
            </a:r>
          </a:p>
          <a:p>
            <a:pPr lvl="1"/>
            <a:r>
              <a:rPr kumimoji="1" lang="en-US" altLang="zh-CN" dirty="0"/>
              <a:t>E.g., Chapter 7 &amp; 8 of &lt;&lt;Database System Concepts&gt;&gt;</a:t>
            </a:r>
          </a:p>
          <a:p>
            <a:pPr lvl="1"/>
            <a:r>
              <a:rPr kumimoji="1" lang="en-US" altLang="zh-CN" dirty="0"/>
              <a:t>Or just search “E-R diagram”, “normal form database”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38525E-27F7-FE4D-8407-6018D9731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CD8CE8B-EE9E-614D-97EE-51B17ABA4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612" y="2377313"/>
            <a:ext cx="2263629" cy="272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40989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0A8ED2-DFE5-644F-9059-BFA56AB62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all together</a:t>
            </a:r>
            <a:endParaRPr kumimoji="1" lang="zh-CN" altLang="en-US" dirty="0"/>
          </a:p>
        </p:txBody>
      </p:sp>
      <p:pic>
        <p:nvPicPr>
          <p:cNvPr id="7" name="内容占位符 6" descr="文本&#10;&#10;描述已自动生成">
            <a:extLst>
              <a:ext uri="{FF2B5EF4-FFF2-40B4-BE49-F238E27FC236}">
                <a16:creationId xmlns:a16="http://schemas.microsoft.com/office/drawing/2014/main" id="{863BCDDD-1C51-4040-8B07-888D981E93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20544"/>
            <a:ext cx="2011749" cy="3128553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C7AE2A-D547-1244-A186-767E0A8C7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pic>
        <p:nvPicPr>
          <p:cNvPr id="9" name="图片 8" descr="图示, 表格&#10;&#10;描述已自动生成">
            <a:extLst>
              <a:ext uri="{FF2B5EF4-FFF2-40B4-BE49-F238E27FC236}">
                <a16:creationId xmlns:a16="http://schemas.microsoft.com/office/drawing/2014/main" id="{4C3B9D9F-3F2D-3246-A433-0F5F0FDD30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0"/>
            <a:ext cx="3639038" cy="5715000"/>
          </a:xfrm>
          <a:prstGeom prst="rect">
            <a:avLst/>
          </a:prstGeom>
        </p:spPr>
      </p:pic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71E73E02-9EE6-2D4C-8DEA-EC81402D8C6F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48519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Using SQL typically requires many relations! </a:t>
            </a:r>
          </a:p>
          <a:p>
            <a:pPr lvl="1"/>
            <a:r>
              <a:rPr kumimoji="1" lang="en-US" altLang="zh-CN" dirty="0"/>
              <a:t>Non-trivial to design such schemas</a:t>
            </a:r>
            <a:endParaRPr kumimoji="1" lang="zh-CN" altLang="en-US" dirty="0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0025CBE8-AA92-BB48-87D7-471A369CD7DA}"/>
              </a:ext>
            </a:extLst>
          </p:cNvPr>
          <p:cNvSpPr/>
          <p:nvPr/>
        </p:nvSpPr>
        <p:spPr>
          <a:xfrm>
            <a:off x="1546344" y="3746760"/>
            <a:ext cx="6051311" cy="68825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sz="2000" dirty="0">
                <a:latin typeface="Eras Medium ITC" pitchFamily="34" charset="0"/>
              </a:rPr>
              <a:t>Question: how can we add an attribute?</a:t>
            </a:r>
          </a:p>
          <a:p>
            <a:pPr algn="ctr"/>
            <a:r>
              <a:rPr kumimoji="1" lang="en-US" altLang="zh-CN" sz="2000" dirty="0">
                <a:latin typeface="Eras Medium ITC" pitchFamily="34" charset="0"/>
              </a:rPr>
              <a:t>Need</a:t>
            </a:r>
            <a:r>
              <a:rPr kumimoji="1" lang="zh-CN" altLang="en-US" sz="2000" dirty="0">
                <a:latin typeface="Eras Medium ITC" pitchFamily="34" charset="0"/>
              </a:rPr>
              <a:t> </a:t>
            </a:r>
            <a:r>
              <a:rPr kumimoji="1" lang="en-US" altLang="zh-CN" sz="2000" dirty="0">
                <a:latin typeface="Eras Medium ITC" pitchFamily="34" charset="0"/>
              </a:rPr>
              <a:t>to</a:t>
            </a:r>
            <a:r>
              <a:rPr kumimoji="1" lang="zh-CN" altLang="en-US" sz="2000" dirty="0">
                <a:latin typeface="Eras Medium ITC" pitchFamily="34" charset="0"/>
              </a:rPr>
              <a:t> </a:t>
            </a:r>
            <a:r>
              <a:rPr kumimoji="1" lang="en-US" altLang="zh-CN" sz="2000" dirty="0">
                <a:latin typeface="Eras Medium ITC" pitchFamily="34" charset="0"/>
              </a:rPr>
              <a:t>change</a:t>
            </a:r>
            <a:r>
              <a:rPr kumimoji="1" lang="zh-CN" altLang="en-US" sz="2000" dirty="0">
                <a:latin typeface="Eras Medium ITC" pitchFamily="34" charset="0"/>
              </a:rPr>
              <a:t> </a:t>
            </a:r>
            <a:r>
              <a:rPr kumimoji="1" lang="en-US" altLang="zh-CN" sz="2000" dirty="0">
                <a:latin typeface="Eras Medium ITC" pitchFamily="34" charset="0"/>
              </a:rPr>
              <a:t>all</a:t>
            </a:r>
            <a:r>
              <a:rPr kumimoji="1" lang="zh-CN" altLang="en-US" sz="2000" dirty="0">
                <a:latin typeface="Eras Medium ITC" pitchFamily="34" charset="0"/>
              </a:rPr>
              <a:t> </a:t>
            </a:r>
            <a:r>
              <a:rPr kumimoji="1" lang="en-US" altLang="zh-CN" sz="2000" dirty="0">
                <a:latin typeface="Eras Medium ITC" pitchFamily="34" charset="0"/>
              </a:rPr>
              <a:t>the</a:t>
            </a:r>
            <a:r>
              <a:rPr kumimoji="1" lang="zh-CN" altLang="en-US" sz="2000" dirty="0">
                <a:latin typeface="Eras Medium ITC" pitchFamily="34" charset="0"/>
              </a:rPr>
              <a:t> </a:t>
            </a:r>
            <a:r>
              <a:rPr kumimoji="1" lang="en-US" altLang="zh-CN" sz="2000" dirty="0">
                <a:latin typeface="Eras Medium ITC" pitchFamily="34" charset="0"/>
              </a:rPr>
              <a:t>rows!</a:t>
            </a:r>
            <a:endParaRPr lang="en-US" altLang="zh-CN" sz="2000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90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982405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Document Model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7320269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BCFD81-95BC-3647-97F2-0C75572C1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 alternative: using document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D9EB81-29BA-D542-80FB-69DD84E67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652641" cy="3771636"/>
          </a:xfrm>
        </p:spPr>
        <p:txBody>
          <a:bodyPr/>
          <a:lstStyle/>
          <a:p>
            <a:r>
              <a:rPr kumimoji="1" lang="en-US" altLang="zh-CN" b="0" dirty="0"/>
              <a:t>Extend Key-value model, except that the value is structured, e.g., JSON</a:t>
            </a:r>
          </a:p>
          <a:p>
            <a:pPr lvl="1"/>
            <a:r>
              <a:rPr kumimoji="1" lang="en-US" altLang="zh-CN" b="0" dirty="0"/>
              <a:t>In Key/Value, the </a:t>
            </a:r>
            <a:r>
              <a:rPr kumimoji="1" lang="en-US" altLang="zh-CN" dirty="0"/>
              <a:t>value is opaque</a:t>
            </a:r>
            <a:endParaRPr kumimoji="1" lang="en-US" altLang="zh-CN" b="0" dirty="0"/>
          </a:p>
          <a:p>
            <a:r>
              <a:rPr kumimoji="1" lang="en-US" altLang="zh-CN" dirty="0"/>
              <a:t>Example</a:t>
            </a:r>
            <a:r>
              <a:rPr kumimoji="1" lang="en-US" altLang="zh-CN" b="0" dirty="0"/>
              <a:t>: using JSON to represent the resume</a:t>
            </a:r>
          </a:p>
          <a:p>
            <a:r>
              <a:rPr kumimoji="1" lang="en-US" altLang="zh-CN" dirty="0"/>
              <a:t>Benefits</a:t>
            </a:r>
            <a:r>
              <a:rPr kumimoji="1" lang="en-US" altLang="zh-CN" b="0" dirty="0"/>
              <a:t>:</a:t>
            </a:r>
          </a:p>
          <a:p>
            <a:pPr lvl="1"/>
            <a:r>
              <a:rPr kumimoji="1" lang="en-US" altLang="zh-CN" b="0" dirty="0"/>
              <a:t>Better locality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(for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better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performance)</a:t>
            </a:r>
          </a:p>
          <a:p>
            <a:pPr lvl="1"/>
            <a:r>
              <a:rPr kumimoji="1" lang="en-US" altLang="zh-CN" dirty="0"/>
              <a:t>Easy to model the </a:t>
            </a:r>
            <a:r>
              <a:rPr kumimoji="1" lang="en-US" altLang="zh-CN" dirty="0">
                <a:solidFill>
                  <a:schemeClr val="accent1"/>
                </a:solidFill>
              </a:rPr>
              <a:t>one-to-many</a:t>
            </a:r>
            <a:r>
              <a:rPr kumimoji="1" lang="en-US" altLang="zh-CN" dirty="0"/>
              <a:t> relationship</a:t>
            </a:r>
          </a:p>
          <a:p>
            <a:pPr lvl="1"/>
            <a:r>
              <a:rPr kumimoji="1" lang="en-US" altLang="zh-CN" b="0" dirty="0"/>
              <a:t>Schema flexibility </a:t>
            </a:r>
          </a:p>
          <a:p>
            <a:pPr lvl="2"/>
            <a:r>
              <a:rPr kumimoji="1" lang="en-US" altLang="zh-CN" b="0" dirty="0"/>
              <a:t>Can add an attribute on-demand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56255D-275A-1842-AB0A-8EE845943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  <p:pic>
        <p:nvPicPr>
          <p:cNvPr id="6" name="图片 5" descr="图片包含 文本&#10;&#10;描述已自动生成">
            <a:extLst>
              <a:ext uri="{FF2B5EF4-FFF2-40B4-BE49-F238E27FC236}">
                <a16:creationId xmlns:a16="http://schemas.microsoft.com/office/drawing/2014/main" id="{099E68C4-9406-D54B-9421-55373EEBC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841" y="88176"/>
            <a:ext cx="3014687" cy="637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7397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C66E71-9D8E-ED4E-9338-F62B234DF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363272" cy="900442"/>
          </a:xfrm>
        </p:spPr>
        <p:txBody>
          <a:bodyPr/>
          <a:lstStyle/>
          <a:p>
            <a:r>
              <a:rPr kumimoji="1" lang="en-US" altLang="zh-CN"/>
              <a:t>Document</a:t>
            </a:r>
            <a:r>
              <a:rPr kumimoji="1" lang="zh-CN" altLang="en-US"/>
              <a:t> </a:t>
            </a:r>
            <a:r>
              <a:rPr kumimoji="1" lang="en-US" altLang="zh-CN"/>
              <a:t>model can model one-to-many relationships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C2ACDB-019B-8545-8BD1-434147E67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E.g., a person has many education experiences</a:t>
            </a:r>
          </a:p>
          <a:p>
            <a:pPr lvl="1"/>
            <a:r>
              <a:rPr kumimoji="1" lang="en-US" altLang="zh-CN" dirty="0"/>
              <a:t>Forms a tree structure, JSON can trivially model this architecture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ED066A-0C04-1645-9EB7-A55CC5A64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  <p:pic>
        <p:nvPicPr>
          <p:cNvPr id="6" name="图片 5" descr="图示&#10;&#10;描述已自动生成">
            <a:extLst>
              <a:ext uri="{FF2B5EF4-FFF2-40B4-BE49-F238E27FC236}">
                <a16:creationId xmlns:a16="http://schemas.microsoft.com/office/drawing/2014/main" id="{46B9C248-4913-E649-AFEE-8C640036D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435428"/>
            <a:ext cx="6553200" cy="300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7445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E32AE6-7DE9-6346-B257-1C06E4B4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Document model has better schema flexibility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AA0E38-854D-E54D-89FB-47B603C25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Users can simply change schema on the fly </a:t>
            </a:r>
          </a:p>
          <a:p>
            <a:pPr lvl="1"/>
            <a:r>
              <a:rPr kumimoji="1" lang="en-US" altLang="zh-CN" dirty="0"/>
              <a:t>Unlike relational model,</a:t>
            </a:r>
            <a:r>
              <a:rPr kumimoji="1" lang="zh-CN" altLang="en-US" dirty="0"/>
              <a:t> </a:t>
            </a:r>
            <a:r>
              <a:rPr kumimoji="1" lang="en-US" altLang="zh-CN" dirty="0"/>
              <a:t>whose schema is fixed </a:t>
            </a:r>
          </a:p>
          <a:p>
            <a:r>
              <a:rPr kumimoji="1" lang="en-US" altLang="zh-CN" dirty="0"/>
              <a:t>Example: </a:t>
            </a:r>
            <a:r>
              <a:rPr kumimoji="1" lang="en-US" altLang="zh-CN" b="0" dirty="0"/>
              <a:t>change the name in resume with a first name </a:t>
            </a:r>
          </a:p>
          <a:p>
            <a:r>
              <a:rPr kumimoji="1" lang="en-US" altLang="zh-CN" dirty="0"/>
              <a:t>Document model: </a:t>
            </a:r>
          </a:p>
          <a:p>
            <a:pPr lvl="1"/>
            <a:r>
              <a:rPr kumimoji="1" lang="en-US" altLang="zh-CN" dirty="0"/>
              <a:t>Assume each document is stored in JSON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68CF17-D2C2-474B-9FBB-D128FD896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2A1726C-346E-684B-8C9F-4E90A2B8A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13" y="3409194"/>
            <a:ext cx="8363858" cy="14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0609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E32AE6-7DE9-6346-B257-1C06E4B4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Document model has better schema flexibility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AA0E38-854D-E54D-89FB-47B603C25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Users can simply change schema on the fly </a:t>
            </a:r>
          </a:p>
          <a:p>
            <a:pPr lvl="1"/>
            <a:r>
              <a:rPr kumimoji="1" lang="en-US" altLang="zh-CN" dirty="0"/>
              <a:t>Unlike relational model,</a:t>
            </a:r>
            <a:r>
              <a:rPr kumimoji="1" lang="zh-CN" altLang="en-US" dirty="0"/>
              <a:t> </a:t>
            </a:r>
            <a:r>
              <a:rPr kumimoji="1" lang="en-US" altLang="zh-CN" dirty="0"/>
              <a:t>whose schema is fixed </a:t>
            </a:r>
          </a:p>
          <a:p>
            <a:r>
              <a:rPr kumimoji="1" lang="en-US" altLang="zh-CN" dirty="0"/>
              <a:t>Example: </a:t>
            </a:r>
            <a:r>
              <a:rPr kumimoji="1" lang="en-US" altLang="zh-CN" b="0" dirty="0"/>
              <a:t>change the name in resume with a first name </a:t>
            </a:r>
          </a:p>
          <a:p>
            <a:r>
              <a:rPr kumimoji="1" lang="en-US" altLang="zh-CN" dirty="0"/>
              <a:t>Relational model: </a:t>
            </a:r>
          </a:p>
          <a:p>
            <a:pPr lvl="1"/>
            <a:r>
              <a:rPr kumimoji="1" lang="en-US" altLang="zh-CN" dirty="0"/>
              <a:t>Schema change could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 slow in relational databases!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68CF17-D2C2-474B-9FBB-D128FD896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BB18F93-9BAE-5F4D-AA59-B6570D020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1558"/>
            <a:ext cx="9144000" cy="1004254"/>
          </a:xfrm>
          <a:prstGeom prst="rect">
            <a:avLst/>
          </a:prstGeom>
        </p:spPr>
      </p:pic>
      <p:sp>
        <p:nvSpPr>
          <p:cNvPr id="6" name="Rectangle 13">
            <a:extLst>
              <a:ext uri="{FF2B5EF4-FFF2-40B4-BE49-F238E27FC236}">
                <a16:creationId xmlns:a16="http://schemas.microsoft.com/office/drawing/2014/main" id="{9FF754D7-DE21-5D4A-83F3-387BFD30F855}"/>
              </a:ext>
            </a:extLst>
          </p:cNvPr>
          <p:cNvSpPr/>
          <p:nvPr/>
        </p:nvSpPr>
        <p:spPr>
          <a:xfrm>
            <a:off x="1568689" y="4916482"/>
            <a:ext cx="6051311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sz="2000" dirty="0">
                <a:latin typeface="Eras Medium ITC" pitchFamily="34" charset="0"/>
              </a:rPr>
              <a:t>Typically very slow! Must re-structure the tables</a:t>
            </a:r>
            <a:endParaRPr lang="en-US" altLang="zh-CN" sz="2000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35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CE8846-5A99-4945-8B4E-440D337C3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Document model has better schema flexibility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083EAC-C1F6-3E47-B965-3A51DDDB2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How document model &amp; relational model handles schema is similar to types in static &amp; dynamic languages</a:t>
            </a:r>
          </a:p>
          <a:p>
            <a:r>
              <a:rPr kumimoji="1" lang="en-US" altLang="zh-CN" dirty="0"/>
              <a:t>Schema in relational model</a:t>
            </a:r>
            <a:r>
              <a:rPr kumimoji="1" lang="en-US" altLang="zh-CN" b="0" dirty="0"/>
              <a:t>: types in static language</a:t>
            </a:r>
          </a:p>
          <a:p>
            <a:pPr lvl="1"/>
            <a:r>
              <a:rPr kumimoji="1" lang="en-US" altLang="zh-CN" b="0" dirty="0"/>
              <a:t>A variable has a fixed type during compile time</a:t>
            </a:r>
            <a:endParaRPr kumimoji="1" lang="en-US" altLang="zh-CN" dirty="0"/>
          </a:p>
          <a:p>
            <a:r>
              <a:rPr kumimoji="1" lang="en-US" altLang="zh-CN" dirty="0"/>
              <a:t>Schema in document model</a:t>
            </a:r>
            <a:r>
              <a:rPr kumimoji="1" lang="en-US" altLang="zh-CN" b="0" dirty="0"/>
              <a:t>: types in dynamic language</a:t>
            </a:r>
          </a:p>
          <a:p>
            <a:pPr lvl="1"/>
            <a:r>
              <a:rPr kumimoji="1" lang="en-US" altLang="zh-CN" dirty="0"/>
              <a:t>E.g., in python, variables can be assigned values with different types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EF62C3-22D7-2B41-B467-30A8C4328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3352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3A4BC1-47FA-0C49-813A-CE9DB3B19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Drawbacks of document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B77ADE-2AAC-584D-9373-01A9AA216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Querying many-to-one relationships in document model is non-trivial</a:t>
            </a:r>
          </a:p>
          <a:p>
            <a:pPr lvl="1"/>
            <a:r>
              <a:rPr kumimoji="1" lang="en-US" altLang="zh-CN" b="0" dirty="0"/>
              <a:t>E.g., how </a:t>
            </a:r>
            <a:r>
              <a:rPr kumimoji="1" lang="en-US" altLang="zh-CN" dirty="0"/>
              <a:t>to find all the people lived in “greater </a:t>
            </a:r>
            <a:r>
              <a:rPr kumimoji="1" lang="en-US" altLang="zh-CN" dirty="0" err="1"/>
              <a:t>seattle</a:t>
            </a:r>
            <a:r>
              <a:rPr kumimoji="1" lang="en-US" altLang="zh-CN" dirty="0"/>
              <a:t> area”?</a:t>
            </a:r>
          </a:p>
          <a:p>
            <a:pPr lvl="1"/>
            <a:r>
              <a:rPr kumimoji="1" lang="en-US" altLang="zh-CN" b="0" dirty="0"/>
              <a:t>How does relational database support such queries? Join!</a:t>
            </a:r>
          </a:p>
          <a:p>
            <a:r>
              <a:rPr kumimoji="1" lang="en-US" altLang="zh-CN" dirty="0"/>
              <a:t>Still have the duplication problem</a:t>
            </a:r>
          </a:p>
          <a:p>
            <a:pPr lvl="1"/>
            <a:r>
              <a:rPr kumimoji="1" lang="en-US" altLang="zh-CN" dirty="0"/>
              <a:t>Users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themselves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1D68D2-8129-6349-ADBB-943A3D696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96207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7EEA2E-8152-4E45-A4E9-B0C2DBBE9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Summary: relational model vs. document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70A019-1950-B746-B2CC-18E4518FA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Document model is a representative model in NoSQL databases</a:t>
            </a:r>
          </a:p>
          <a:p>
            <a:r>
              <a:rPr kumimoji="1" lang="en-US" altLang="zh-CN" b="0" dirty="0"/>
              <a:t>Benefits of </a:t>
            </a:r>
            <a:r>
              <a:rPr kumimoji="1" lang="en-US" altLang="zh-CN" dirty="0"/>
              <a:t>document model</a:t>
            </a:r>
          </a:p>
          <a:p>
            <a:pPr lvl="1"/>
            <a:r>
              <a:rPr kumimoji="1" lang="en-US" altLang="zh-CN" b="0" dirty="0"/>
              <a:t>Better locality</a:t>
            </a:r>
          </a:p>
          <a:p>
            <a:pPr lvl="1"/>
            <a:r>
              <a:rPr kumimoji="1" lang="en-US" altLang="zh-CN" b="0" dirty="0"/>
              <a:t>Easy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to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represent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one-to-many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relation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(but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has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duplication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problem)</a:t>
            </a:r>
          </a:p>
          <a:p>
            <a:pPr lvl="1"/>
            <a:r>
              <a:rPr kumimoji="1" lang="en-US" altLang="zh-CN" dirty="0"/>
              <a:t>Schema flexibility</a:t>
            </a:r>
          </a:p>
          <a:p>
            <a:r>
              <a:rPr kumimoji="1" lang="en-US" altLang="zh-CN" b="0" dirty="0"/>
              <a:t>Benefits of </a:t>
            </a:r>
            <a:r>
              <a:rPr kumimoji="1" lang="en-US" altLang="zh-CN" dirty="0"/>
              <a:t>relational model</a:t>
            </a:r>
          </a:p>
          <a:p>
            <a:pPr lvl="1"/>
            <a:r>
              <a:rPr kumimoji="1" lang="en-US" altLang="zh-CN" b="0" dirty="0"/>
              <a:t>Join supports</a:t>
            </a:r>
          </a:p>
          <a:p>
            <a:pPr lvl="1"/>
            <a:r>
              <a:rPr kumimoji="1" lang="en-US" altLang="zh-CN" b="0" dirty="0"/>
              <a:t>Support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one-to-many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without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duplication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(e.g.,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with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multiple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tables)</a:t>
            </a:r>
          </a:p>
          <a:p>
            <a:pPr lvl="1"/>
            <a:r>
              <a:rPr kumimoji="1" lang="en-US" altLang="zh-CN" b="0" dirty="0"/>
              <a:t>Better modeling </a:t>
            </a:r>
            <a:r>
              <a:rPr kumimoji="1" lang="en-US" altLang="zh-CN" dirty="0"/>
              <a:t>many-to-one &amp; many-to-many relationships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581C0A2-7BC8-EE43-84D3-6C4C7D7F6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76650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70545A-1773-0B42-A786-1CC4B1CF0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data model: why we need it?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0B6E7C-DF63-B941-AE3E-F89F89860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Decouple the data management implementation with a clean interface</a:t>
            </a:r>
          </a:p>
          <a:p>
            <a:r>
              <a:rPr kumimoji="1" lang="en-US" altLang="zh-CN" dirty="0"/>
              <a:t>The interface can hide many details</a:t>
            </a:r>
            <a:r>
              <a:rPr kumimoji="1" lang="zh-CN" altLang="en-US" dirty="0"/>
              <a:t> （</a:t>
            </a:r>
            <a:r>
              <a:rPr kumimoji="1" lang="en-US" altLang="zh-CN" dirty="0">
                <a:solidFill>
                  <a:srgbClr val="C00000"/>
                </a:solidFill>
              </a:rPr>
              <a:t>high-level abstractions</a:t>
            </a:r>
            <a:r>
              <a:rPr kumimoji="1" lang="en-US" altLang="zh-CN" dirty="0"/>
              <a:t>) </a:t>
            </a:r>
          </a:p>
          <a:p>
            <a:pPr lvl="1"/>
            <a:r>
              <a:rPr kumimoji="1" lang="en-US" altLang="zh-CN" dirty="0"/>
              <a:t>E.g., a relational query has ACID property</a:t>
            </a:r>
          </a:p>
          <a:p>
            <a:r>
              <a:rPr kumimoji="1" lang="en-US" altLang="zh-CN" dirty="0"/>
              <a:t>The interface is </a:t>
            </a:r>
            <a:r>
              <a:rPr kumimoji="1" lang="en-US" altLang="zh-CN" dirty="0">
                <a:solidFill>
                  <a:srgbClr val="C00000"/>
                </a:solidFill>
              </a:rPr>
              <a:t>declarative</a:t>
            </a:r>
          </a:p>
          <a:p>
            <a:pPr lvl="1"/>
            <a:r>
              <a:rPr kumimoji="1" lang="en-US" altLang="zh-CN" dirty="0"/>
              <a:t>Declarative</a:t>
            </a:r>
          </a:p>
          <a:p>
            <a:pPr lvl="2"/>
            <a:r>
              <a:rPr lang="en" altLang="zh-CN" dirty="0"/>
              <a:t> You say what you want without having to say how to do it</a:t>
            </a:r>
          </a:p>
          <a:p>
            <a:pPr lvl="1"/>
            <a:r>
              <a:rPr kumimoji="1" lang="en-US" altLang="zh-CN" dirty="0"/>
              <a:t>Procedural</a:t>
            </a:r>
          </a:p>
          <a:p>
            <a:pPr lvl="2"/>
            <a:r>
              <a:rPr lang="en" altLang="zh-CN" dirty="0"/>
              <a:t>You have to specify exact steps to get the result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F96823F-444C-D041-BC7F-2ADB95FFB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90976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41005</TotalTime>
  <Words>5653</Words>
  <Application>Microsoft Macintosh PowerPoint</Application>
  <PresentationFormat>全屏显示(16:10)</PresentationFormat>
  <Paragraphs>1034</Paragraphs>
  <Slides>87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87</vt:i4>
      </vt:variant>
    </vt:vector>
  </HeadingPairs>
  <TitlesOfParts>
    <vt:vector size="98" baseType="lpstr">
      <vt:lpstr>DengXian</vt:lpstr>
      <vt:lpstr>微软雅黑</vt:lpstr>
      <vt:lpstr>系统字体常规体</vt:lpstr>
      <vt:lpstr>Arial</vt:lpstr>
      <vt:lpstr>Calibri</vt:lpstr>
      <vt:lpstr>Candara</vt:lpstr>
      <vt:lpstr>Consolas</vt:lpstr>
      <vt:lpstr>Courier New</vt:lpstr>
      <vt:lpstr>Eras Medium ITC</vt:lpstr>
      <vt:lpstr>Verdana</vt:lpstr>
      <vt:lpstr>1_Office 主题​​</vt:lpstr>
      <vt:lpstr>Database management system  and Data model</vt:lpstr>
      <vt:lpstr>PowerPoint 演示文稿</vt:lpstr>
      <vt:lpstr>Inside of Paxos</vt:lpstr>
      <vt:lpstr>Question</vt:lpstr>
      <vt:lpstr>Question</vt:lpstr>
      <vt:lpstr>PowerPoint 演示文稿</vt:lpstr>
      <vt:lpstr>The raft algorithm  </vt:lpstr>
      <vt:lpstr>Log: the key abstraction of Raft for RSM</vt:lpstr>
      <vt:lpstr>Raft Decomposition </vt:lpstr>
      <vt:lpstr>Raft decomposes time into terms</vt:lpstr>
      <vt:lpstr>Review: scalable websites </vt:lpstr>
      <vt:lpstr>Database: core component in many database systems</vt:lpstr>
      <vt:lpstr>Different storage systems to support different data</vt:lpstr>
      <vt:lpstr>PowerPoint 演示文稿</vt:lpstr>
      <vt:lpstr>Example: modeling real-world data</vt:lpstr>
      <vt:lpstr>Naïve database: using flat file </vt:lpstr>
      <vt:lpstr>Naïve database: using flat file </vt:lpstr>
      <vt:lpstr>More questions of using flat file: data integrity </vt:lpstr>
      <vt:lpstr>More: data management efficiency</vt:lpstr>
      <vt:lpstr>More: data management efficiency</vt:lpstr>
      <vt:lpstr>More: data management efficiency</vt:lpstr>
      <vt:lpstr>More: data availability </vt:lpstr>
      <vt:lpstr>More: data availability </vt:lpstr>
      <vt:lpstr>More: data availability </vt:lpstr>
      <vt:lpstr>More: data availability </vt:lpstr>
      <vt:lpstr>More: we want transactions!</vt:lpstr>
      <vt:lpstr>How to use transaction before? Explicit handling</vt:lpstr>
      <vt:lpstr>PowerPoint 演示文稿</vt:lpstr>
      <vt:lpstr>Early database management system</vt:lpstr>
      <vt:lpstr>Database management system (DBMS)</vt:lpstr>
      <vt:lpstr>In this course, we will only touch several keys</vt:lpstr>
      <vt:lpstr>Decouple the DBMS from the application</vt:lpstr>
      <vt:lpstr>The goal: declarative data query language</vt:lpstr>
      <vt:lpstr>PowerPoint 演示文稿</vt:lpstr>
      <vt:lpstr>PowerPoint 演示文稿</vt:lpstr>
      <vt:lpstr>Data models of DBMS</vt:lpstr>
      <vt:lpstr>Use tables and rows to represent relation</vt:lpstr>
      <vt:lpstr>Use tables and rows to represent relation</vt:lpstr>
      <vt:lpstr>The relational model</vt:lpstr>
      <vt:lpstr>The relational model vs. key-value</vt:lpstr>
      <vt:lpstr>The relational model vs. key-value</vt:lpstr>
      <vt:lpstr>Modeling relationship between data </vt:lpstr>
      <vt:lpstr>Modeling relationship with relational model</vt:lpstr>
      <vt:lpstr>Modeling relationship with relational model</vt:lpstr>
      <vt:lpstr>Modeling relationship with relational model</vt:lpstr>
      <vt:lpstr>Modeling relationship with relational model</vt:lpstr>
      <vt:lpstr>Relational model vs. key-value model </vt:lpstr>
      <vt:lpstr>The relational model is a superset of key-value </vt:lpstr>
      <vt:lpstr>PowerPoint 演示文稿</vt:lpstr>
      <vt:lpstr>Declare the data developer want with relational algebra</vt:lpstr>
      <vt:lpstr>Relational algebra</vt:lpstr>
      <vt:lpstr>Example #1: Using SQL to query the data</vt:lpstr>
      <vt:lpstr>Example #1: Using SQL to query the data</vt:lpstr>
      <vt:lpstr>Example #1: Using SQL to query the data</vt:lpstr>
      <vt:lpstr>Example #2: Using SQL to query the data</vt:lpstr>
      <vt:lpstr>Example #2: Using SQL to query the data</vt:lpstr>
      <vt:lpstr>Example #3: Using SQL to query the data</vt:lpstr>
      <vt:lpstr>Example #3: Using SQL to query the data</vt:lpstr>
      <vt:lpstr>The query language of relational model can do more</vt:lpstr>
      <vt:lpstr>SQL contains three components</vt:lpstr>
      <vt:lpstr>Relational model &amp; transaction</vt:lpstr>
      <vt:lpstr>Relational model &amp; SQL</vt:lpstr>
      <vt:lpstr>Relational model &amp; SQL </vt:lpstr>
      <vt:lpstr>Implementing relational model, actually is non-trivial </vt:lpstr>
      <vt:lpstr>Short summary of relational model</vt:lpstr>
      <vt:lpstr>Many proposals tries to compete with relational</vt:lpstr>
      <vt:lpstr>PowerPoint 演示文稿</vt:lpstr>
      <vt:lpstr>PowerPoint 演示文稿</vt:lpstr>
      <vt:lpstr>Example: a simple application with one entity</vt:lpstr>
      <vt:lpstr>Example: a simple application with one entity</vt:lpstr>
      <vt:lpstr>Example: a simple application with one entity</vt:lpstr>
      <vt:lpstr>A better approach to many-to-one problem</vt:lpstr>
      <vt:lpstr>Many-to-one: A matter of duplication, and normalizing </vt:lpstr>
      <vt:lpstr>Another problem: representing one-to-many</vt:lpstr>
      <vt:lpstr>One-to-many relationship with relational model </vt:lpstr>
      <vt:lpstr>Put all together</vt:lpstr>
      <vt:lpstr>In summary, design database tables is non-trivial </vt:lpstr>
      <vt:lpstr>Put all together</vt:lpstr>
      <vt:lpstr>PowerPoint 演示文稿</vt:lpstr>
      <vt:lpstr>An alternative: using document model</vt:lpstr>
      <vt:lpstr>Document model can model one-to-many relationships</vt:lpstr>
      <vt:lpstr>Document model has better schema flexibility </vt:lpstr>
      <vt:lpstr>Document model has better schema flexibility </vt:lpstr>
      <vt:lpstr>Document model has better schema flexibility </vt:lpstr>
      <vt:lpstr>Drawbacks of document model </vt:lpstr>
      <vt:lpstr>Summary: relational model vs. document model</vt:lpstr>
      <vt:lpstr>Summary of data model: why we need it?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1567</cp:revision>
  <cp:lastPrinted>2020-03-02T13:38:09Z</cp:lastPrinted>
  <dcterms:created xsi:type="dcterms:W3CDTF">2017-11-24T09:35:45Z</dcterms:created>
  <dcterms:modified xsi:type="dcterms:W3CDTF">2021-11-09T01:40:42Z</dcterms:modified>
</cp:coreProperties>
</file>