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5"/>
  </p:notesMasterIdLst>
  <p:handoutMasterIdLst>
    <p:handoutMasterId r:id="rId106"/>
  </p:handoutMasterIdLst>
  <p:sldIdLst>
    <p:sldId id="2241" r:id="rId2"/>
    <p:sldId id="2473" r:id="rId3"/>
    <p:sldId id="2607" r:id="rId4"/>
    <p:sldId id="2588" r:id="rId5"/>
    <p:sldId id="2590" r:id="rId6"/>
    <p:sldId id="2503" r:id="rId7"/>
    <p:sldId id="2632" r:id="rId8"/>
    <p:sldId id="2649" r:id="rId9"/>
    <p:sldId id="2624" r:id="rId10"/>
    <p:sldId id="2593" r:id="rId11"/>
    <p:sldId id="2755" r:id="rId12"/>
    <p:sldId id="2595" r:id="rId13"/>
    <p:sldId id="2646" r:id="rId14"/>
    <p:sldId id="2642" r:id="rId15"/>
    <p:sldId id="2608" r:id="rId16"/>
    <p:sldId id="2645" r:id="rId17"/>
    <p:sldId id="2650" r:id="rId18"/>
    <p:sldId id="2651" r:id="rId19"/>
    <p:sldId id="2647" r:id="rId20"/>
    <p:sldId id="2660" r:id="rId21"/>
    <p:sldId id="2652" r:id="rId22"/>
    <p:sldId id="2653" r:id="rId23"/>
    <p:sldId id="2654" r:id="rId24"/>
    <p:sldId id="2655" r:id="rId25"/>
    <p:sldId id="2656" r:id="rId26"/>
    <p:sldId id="2657" r:id="rId27"/>
    <p:sldId id="2658" r:id="rId28"/>
    <p:sldId id="2753" r:id="rId29"/>
    <p:sldId id="2659" r:id="rId30"/>
    <p:sldId id="2746" r:id="rId31"/>
    <p:sldId id="2747" r:id="rId32"/>
    <p:sldId id="2748" r:id="rId33"/>
    <p:sldId id="2749" r:id="rId34"/>
    <p:sldId id="2750" r:id="rId35"/>
    <p:sldId id="2751" r:id="rId36"/>
    <p:sldId id="2752" r:id="rId37"/>
    <p:sldId id="2662" r:id="rId38"/>
    <p:sldId id="2754" r:id="rId39"/>
    <p:sldId id="2669" r:id="rId40"/>
    <p:sldId id="2589" r:id="rId41"/>
    <p:sldId id="2670" r:id="rId42"/>
    <p:sldId id="2671" r:id="rId43"/>
    <p:sldId id="2672" r:id="rId44"/>
    <p:sldId id="2674" r:id="rId45"/>
    <p:sldId id="2675" r:id="rId46"/>
    <p:sldId id="2676" r:id="rId47"/>
    <p:sldId id="2743" r:id="rId48"/>
    <p:sldId id="2680" r:id="rId49"/>
    <p:sldId id="2681" r:id="rId50"/>
    <p:sldId id="2682" r:id="rId51"/>
    <p:sldId id="2683" r:id="rId52"/>
    <p:sldId id="2684" r:id="rId53"/>
    <p:sldId id="2742" r:id="rId54"/>
    <p:sldId id="2685" r:id="rId55"/>
    <p:sldId id="2686" r:id="rId56"/>
    <p:sldId id="2687" r:id="rId57"/>
    <p:sldId id="2688" r:id="rId58"/>
    <p:sldId id="2739" r:id="rId59"/>
    <p:sldId id="2740" r:id="rId60"/>
    <p:sldId id="2741" r:id="rId61"/>
    <p:sldId id="2678" r:id="rId62"/>
    <p:sldId id="2744" r:id="rId63"/>
    <p:sldId id="2677" r:id="rId64"/>
    <p:sldId id="2694" r:id="rId65"/>
    <p:sldId id="2701" r:id="rId66"/>
    <p:sldId id="2695" r:id="rId67"/>
    <p:sldId id="2696" r:id="rId68"/>
    <p:sldId id="2697" r:id="rId69"/>
    <p:sldId id="2698" r:id="rId70"/>
    <p:sldId id="2699" r:id="rId71"/>
    <p:sldId id="2745" r:id="rId72"/>
    <p:sldId id="2700" r:id="rId73"/>
    <p:sldId id="2702" r:id="rId74"/>
    <p:sldId id="2703" r:id="rId75"/>
    <p:sldId id="2704" r:id="rId76"/>
    <p:sldId id="2705" r:id="rId77"/>
    <p:sldId id="2706" r:id="rId78"/>
    <p:sldId id="2707" r:id="rId79"/>
    <p:sldId id="2708" r:id="rId80"/>
    <p:sldId id="2709" r:id="rId81"/>
    <p:sldId id="2710" r:id="rId82"/>
    <p:sldId id="2711" r:id="rId83"/>
    <p:sldId id="2712" r:id="rId84"/>
    <p:sldId id="2713" r:id="rId85"/>
    <p:sldId id="2714" r:id="rId86"/>
    <p:sldId id="2715" r:id="rId87"/>
    <p:sldId id="2716" r:id="rId88"/>
    <p:sldId id="2718" r:id="rId89"/>
    <p:sldId id="2719" r:id="rId90"/>
    <p:sldId id="2720" r:id="rId91"/>
    <p:sldId id="2721" r:id="rId92"/>
    <p:sldId id="2722" r:id="rId93"/>
    <p:sldId id="2723" r:id="rId94"/>
    <p:sldId id="2725" r:id="rId95"/>
    <p:sldId id="2731" r:id="rId96"/>
    <p:sldId id="2732" r:id="rId97"/>
    <p:sldId id="2734" r:id="rId98"/>
    <p:sldId id="2735" r:id="rId99"/>
    <p:sldId id="2726" r:id="rId100"/>
    <p:sldId id="2736" r:id="rId101"/>
    <p:sldId id="2737" r:id="rId102"/>
    <p:sldId id="2738" r:id="rId103"/>
    <p:sldId id="2644" r:id="rId10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F6F6F6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86A9B2-9B06-1247-9855-A4096D0A545C}" v="129" dt="2021-11-15T09:30:29.2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33" autoAdjust="0"/>
    <p:restoredTop sz="82290" autoAdjust="0"/>
  </p:normalViewPr>
  <p:slideViewPr>
    <p:cSldViewPr>
      <p:cViewPr varScale="1">
        <p:scale>
          <a:sx n="123" d="100"/>
          <a:sy n="123" d="100"/>
        </p:scale>
        <p:origin x="1584" y="176"/>
      </p:cViewPr>
      <p:guideLst>
        <p:guide orient="horz" pos="2934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microsoft.com/office/2015/10/relationships/revisionInfo" Target="revisionInfo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94D2C552-A7D8-4747-AF18-03B3BC3B082B}"/>
    <pc:docChg chg="undo custSel addSld delSld modSld">
      <pc:chgData name="魏 星达" userId="ca17b13798aa44f7" providerId="LiveId" clId="{94D2C552-A7D8-4747-AF18-03B3BC3B082B}" dt="2021-11-05T02:37:37.078" v="12807" actId="20577"/>
      <pc:docMkLst>
        <pc:docMk/>
      </pc:docMkLst>
      <pc:sldChg chg="mod modShow">
        <pc:chgData name="魏 星达" userId="ca17b13798aa44f7" providerId="LiveId" clId="{94D2C552-A7D8-4747-AF18-03B3BC3B082B}" dt="2021-11-05T02:34:47.360" v="12341" actId="729"/>
        <pc:sldMkLst>
          <pc:docMk/>
          <pc:sldMk cId="1777640218" sldId="2644"/>
        </pc:sldMkLst>
      </pc:sldChg>
      <pc:sldChg chg="modNotesTx">
        <pc:chgData name="魏 星达" userId="ca17b13798aa44f7" providerId="LiveId" clId="{94D2C552-A7D8-4747-AF18-03B3BC3B082B}" dt="2021-11-03T11:22:36.376" v="911" actId="20577"/>
        <pc:sldMkLst>
          <pc:docMk/>
          <pc:sldMk cId="4155369828" sldId="2659"/>
        </pc:sldMkLst>
      </pc:sldChg>
      <pc:sldChg chg="del">
        <pc:chgData name="魏 星达" userId="ca17b13798aa44f7" providerId="LiveId" clId="{94D2C552-A7D8-4747-AF18-03B3BC3B082B}" dt="2021-11-03T11:05:27.932" v="0" actId="2696"/>
        <pc:sldMkLst>
          <pc:docMk/>
          <pc:sldMk cId="1548385420" sldId="2661"/>
        </pc:sldMkLst>
      </pc:sldChg>
      <pc:sldChg chg="modSp mod">
        <pc:chgData name="魏 星达" userId="ca17b13798aa44f7" providerId="LiveId" clId="{94D2C552-A7D8-4747-AF18-03B3BC3B082B}" dt="2021-11-03T11:06:33.123" v="1" actId="14100"/>
        <pc:sldMkLst>
          <pc:docMk/>
          <pc:sldMk cId="3626525818" sldId="2664"/>
        </pc:sldMkLst>
        <pc:cxnChg chg="mod">
          <ac:chgData name="魏 星达" userId="ca17b13798aa44f7" providerId="LiveId" clId="{94D2C552-A7D8-4747-AF18-03B3BC3B082B}" dt="2021-11-03T11:06:33.123" v="1" actId="14100"/>
          <ac:cxnSpMkLst>
            <pc:docMk/>
            <pc:sldMk cId="3626525818" sldId="2664"/>
            <ac:cxnSpMk id="9" creationId="{AC6AD53F-A2B1-204C-947A-06D8939AB4DB}"/>
          </ac:cxnSpMkLst>
        </pc:cxnChg>
      </pc:sldChg>
      <pc:sldChg chg="modSp mod">
        <pc:chgData name="魏 星达" userId="ca17b13798aa44f7" providerId="LiveId" clId="{94D2C552-A7D8-4747-AF18-03B3BC3B082B}" dt="2021-11-04T01:50:28.839" v="7290" actId="20577"/>
        <pc:sldMkLst>
          <pc:docMk/>
          <pc:sldMk cId="3306897596" sldId="2665"/>
        </pc:sldMkLst>
        <pc:spChg chg="mod">
          <ac:chgData name="魏 星达" userId="ca17b13798aa44f7" providerId="LiveId" clId="{94D2C552-A7D8-4747-AF18-03B3BC3B082B}" dt="2021-11-04T01:50:28.839" v="7290" actId="20577"/>
          <ac:spMkLst>
            <pc:docMk/>
            <pc:sldMk cId="3306897596" sldId="2665"/>
            <ac:spMk id="3" creationId="{E5DC0CB9-5C23-2C40-A0E4-F644285F20B7}"/>
          </ac:spMkLst>
        </pc:spChg>
      </pc:sldChg>
      <pc:sldChg chg="modSp mod">
        <pc:chgData name="魏 星达" userId="ca17b13798aa44f7" providerId="LiveId" clId="{94D2C552-A7D8-4747-AF18-03B3BC3B082B}" dt="2021-11-03T13:34:59.014" v="6808" actId="5793"/>
        <pc:sldMkLst>
          <pc:docMk/>
          <pc:sldMk cId="4142455019" sldId="2669"/>
        </pc:sldMkLst>
        <pc:spChg chg="mod">
          <ac:chgData name="魏 星达" userId="ca17b13798aa44f7" providerId="LiveId" clId="{94D2C552-A7D8-4747-AF18-03B3BC3B082B}" dt="2021-11-03T13:34:59.014" v="6808" actId="5793"/>
          <ac:spMkLst>
            <pc:docMk/>
            <pc:sldMk cId="4142455019" sldId="2669"/>
            <ac:spMk id="3" creationId="{809AE794-8059-0C43-B180-34598A5000B8}"/>
          </ac:spMkLst>
        </pc:spChg>
      </pc:sldChg>
      <pc:sldChg chg="addSp delSp modSp mod modAnim modNotesTx">
        <pc:chgData name="魏 星达" userId="ca17b13798aa44f7" providerId="LiveId" clId="{94D2C552-A7D8-4747-AF18-03B3BC3B082B}" dt="2021-11-03T11:30:18.020" v="1182"/>
        <pc:sldMkLst>
          <pc:docMk/>
          <pc:sldMk cId="637233128" sldId="2670"/>
        </pc:sldMkLst>
        <pc:spChg chg="mod">
          <ac:chgData name="魏 星达" userId="ca17b13798aa44f7" providerId="LiveId" clId="{94D2C552-A7D8-4747-AF18-03B3BC3B082B}" dt="2021-11-03T11:12:00.592" v="730" actId="1076"/>
          <ac:spMkLst>
            <pc:docMk/>
            <pc:sldMk cId="637233128" sldId="2670"/>
            <ac:spMk id="3" creationId="{B34B8944-1E5B-204E-8A4D-27E40B9C7537}"/>
          </ac:spMkLst>
        </pc:spChg>
        <pc:grpChg chg="add">
          <ac:chgData name="魏 星达" userId="ca17b13798aa44f7" providerId="LiveId" clId="{94D2C552-A7D8-4747-AF18-03B3BC3B082B}" dt="2021-11-03T11:30:15.133" v="1181" actId="164"/>
          <ac:grpSpMkLst>
            <pc:docMk/>
            <pc:sldMk cId="637233128" sldId="2670"/>
            <ac:grpSpMk id="10" creationId="{84239EBF-F764-E245-9CD7-ED360BDB4338}"/>
          </ac:grpSpMkLst>
        </pc:grpChg>
        <pc:picChg chg="add mod">
          <ac:chgData name="魏 星达" userId="ca17b13798aa44f7" providerId="LiveId" clId="{94D2C552-A7D8-4747-AF18-03B3BC3B082B}" dt="2021-11-03T11:29:01.605" v="1161" actId="1076"/>
          <ac:picMkLst>
            <pc:docMk/>
            <pc:sldMk cId="637233128" sldId="2670"/>
            <ac:picMk id="6" creationId="{662B317F-6A0D-E143-848B-56970785EE71}"/>
          </ac:picMkLst>
        </pc:picChg>
        <pc:picChg chg="add mod">
          <ac:chgData name="魏 星达" userId="ca17b13798aa44f7" providerId="LiveId" clId="{94D2C552-A7D8-4747-AF18-03B3BC3B082B}" dt="2021-11-03T11:28:56.473" v="1158" actId="1076"/>
          <ac:picMkLst>
            <pc:docMk/>
            <pc:sldMk cId="637233128" sldId="2670"/>
            <ac:picMk id="1026" creationId="{0B182511-679F-5E45-A863-4B5B83E7EC11}"/>
          </ac:picMkLst>
        </pc:picChg>
        <pc:picChg chg="add mod">
          <ac:chgData name="魏 星达" userId="ca17b13798aa44f7" providerId="LiveId" clId="{94D2C552-A7D8-4747-AF18-03B3BC3B082B}" dt="2021-11-03T11:28:55.414" v="1157" actId="1076"/>
          <ac:picMkLst>
            <pc:docMk/>
            <pc:sldMk cId="637233128" sldId="2670"/>
            <ac:picMk id="1028" creationId="{2B36BC07-5B58-AC48-946B-0B6317D0D555}"/>
          </ac:picMkLst>
        </pc:picChg>
        <pc:picChg chg="add mod">
          <ac:chgData name="魏 星达" userId="ca17b13798aa44f7" providerId="LiveId" clId="{94D2C552-A7D8-4747-AF18-03B3BC3B082B}" dt="2021-11-03T11:12:06.244" v="732" actId="1076"/>
          <ac:picMkLst>
            <pc:docMk/>
            <pc:sldMk cId="637233128" sldId="2670"/>
            <ac:picMk id="1030" creationId="{4CE126F1-3CBD-A943-A460-90F67A751706}"/>
          </ac:picMkLst>
        </pc:picChg>
        <pc:picChg chg="add mod">
          <ac:chgData name="魏 星达" userId="ca17b13798aa44f7" providerId="LiveId" clId="{94D2C552-A7D8-4747-AF18-03B3BC3B082B}" dt="2021-11-03T11:12:22.475" v="735" actId="1076"/>
          <ac:picMkLst>
            <pc:docMk/>
            <pc:sldMk cId="637233128" sldId="2670"/>
            <ac:picMk id="1032" creationId="{D53EB42E-76D6-224E-B373-2364B251D4B6}"/>
          </ac:picMkLst>
        </pc:picChg>
        <pc:cxnChg chg="add mod">
          <ac:chgData name="魏 星达" userId="ca17b13798aa44f7" providerId="LiveId" clId="{94D2C552-A7D8-4747-AF18-03B3BC3B082B}" dt="2021-11-03T11:30:08.608" v="1180" actId="14100"/>
          <ac:cxnSpMkLst>
            <pc:docMk/>
            <pc:sldMk cId="637233128" sldId="2670"/>
            <ac:cxnSpMk id="8" creationId="{8A724824-A8CC-7A4E-B49A-3108C85C5092}"/>
          </ac:cxnSpMkLst>
        </pc:cxnChg>
        <pc:cxnChg chg="add del mod">
          <ac:chgData name="魏 星达" userId="ca17b13798aa44f7" providerId="LiveId" clId="{94D2C552-A7D8-4747-AF18-03B3BC3B082B}" dt="2021-11-03T11:30:06.548" v="1179"/>
          <ac:cxnSpMkLst>
            <pc:docMk/>
            <pc:sldMk cId="637233128" sldId="2670"/>
            <ac:cxnSpMk id="13" creationId="{047122DE-033A-314A-A82D-7C001851D7CA}"/>
          </ac:cxnSpMkLst>
        </pc:cxnChg>
      </pc:sldChg>
      <pc:sldChg chg="addSp delSp modSp new mod modAnim">
        <pc:chgData name="魏 星达" userId="ca17b13798aa44f7" providerId="LiveId" clId="{94D2C552-A7D8-4747-AF18-03B3BC3B082B}" dt="2021-11-03T11:41:50.845" v="2059"/>
        <pc:sldMkLst>
          <pc:docMk/>
          <pc:sldMk cId="2502249032" sldId="2671"/>
        </pc:sldMkLst>
        <pc:spChg chg="mod">
          <ac:chgData name="魏 星达" userId="ca17b13798aa44f7" providerId="LiveId" clId="{94D2C552-A7D8-4747-AF18-03B3BC3B082B}" dt="2021-11-03T11:30:28.030" v="1184"/>
          <ac:spMkLst>
            <pc:docMk/>
            <pc:sldMk cId="2502249032" sldId="2671"/>
            <ac:spMk id="2" creationId="{7801DC31-5698-CF45-A15B-9C02CD2A1E2E}"/>
          </ac:spMkLst>
        </pc:spChg>
        <pc:spChg chg="mod">
          <ac:chgData name="魏 星达" userId="ca17b13798aa44f7" providerId="LiveId" clId="{94D2C552-A7D8-4747-AF18-03B3BC3B082B}" dt="2021-11-03T11:36:21.484" v="1933" actId="207"/>
          <ac:spMkLst>
            <pc:docMk/>
            <pc:sldMk cId="2502249032" sldId="2671"/>
            <ac:spMk id="3" creationId="{A4C78F5C-B02D-0048-B942-99521D154FAC}"/>
          </ac:spMkLst>
        </pc:spChg>
        <pc:picChg chg="add del mod">
          <ac:chgData name="魏 星达" userId="ca17b13798aa44f7" providerId="LiveId" clId="{94D2C552-A7D8-4747-AF18-03B3BC3B082B}" dt="2021-11-03T11:41:50.845" v="2059"/>
          <ac:picMkLst>
            <pc:docMk/>
            <pc:sldMk cId="2502249032" sldId="2671"/>
            <ac:picMk id="5" creationId="{970F832D-5DEA-0546-92C0-0D5054BFBFB7}"/>
          </ac:picMkLst>
        </pc:picChg>
      </pc:sldChg>
      <pc:sldChg chg="addSp delSp modSp new mod">
        <pc:chgData name="魏 星达" userId="ca17b13798aa44f7" providerId="LiveId" clId="{94D2C552-A7D8-4747-AF18-03B3BC3B082B}" dt="2021-11-03T11:42:17.203" v="2121" actId="20577"/>
        <pc:sldMkLst>
          <pc:docMk/>
          <pc:sldMk cId="3934147579" sldId="2672"/>
        </pc:sldMkLst>
        <pc:spChg chg="mod">
          <ac:chgData name="魏 星达" userId="ca17b13798aa44f7" providerId="LiveId" clId="{94D2C552-A7D8-4747-AF18-03B3BC3B082B}" dt="2021-11-03T11:36:28.998" v="1935"/>
          <ac:spMkLst>
            <pc:docMk/>
            <pc:sldMk cId="3934147579" sldId="2672"/>
            <ac:spMk id="2" creationId="{2488EE1C-D65B-C841-8129-7AF73AA58CD2}"/>
          </ac:spMkLst>
        </pc:spChg>
        <pc:spChg chg="mod">
          <ac:chgData name="魏 星达" userId="ca17b13798aa44f7" providerId="LiveId" clId="{94D2C552-A7D8-4747-AF18-03B3BC3B082B}" dt="2021-11-03T11:42:17.203" v="2121" actId="20577"/>
          <ac:spMkLst>
            <pc:docMk/>
            <pc:sldMk cId="3934147579" sldId="2672"/>
            <ac:spMk id="3" creationId="{6E91A5FD-EEBD-1842-9B7A-9B97D9660CC3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5" creationId="{FC941E4E-8984-0840-B90C-6F11A30DE7BE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6" creationId="{8D927EB6-B0DE-1D4F-936D-D241F1C82398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7" creationId="{F454D969-852F-7340-8AD4-46F472658806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8" creationId="{78769221-D005-9747-93E0-2E9217C9232A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9" creationId="{86FA5221-F480-AF4E-9D78-D46E3A6B86C7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10" creationId="{4BD7F542-3B2E-4349-A1AA-874EE35BB508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11" creationId="{9F290AAB-7A70-5C43-A53D-0505E09005BE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12" creationId="{E821F0AA-C525-424E-BC3E-887893DBBCF0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13" creationId="{998EAE8E-4A7C-474D-84EE-85E49C6885AC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14" creationId="{52385251-AC34-DC4E-9E4B-8B5129F51F44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15" creationId="{C21836C0-A1BB-8E49-B833-286B14C3D98C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16" creationId="{921B36F1-010F-3A44-816B-9F6E60AB0C43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17" creationId="{85B1442A-E98F-634F-AE56-C8E720CACA87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18" creationId="{18988DD9-1FC6-E747-801F-7D68023881FF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19" creationId="{C9F9AF55-07C8-3E42-BE4E-E23B7CDB016A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20" creationId="{4C9A1679-17F4-9E49-9D5F-3EF9552AF2A4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23" creationId="{89103C09-9E08-EC42-9BA8-8BF091C0BE01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24" creationId="{D508790E-6095-A241-9B93-E28749DCC8F5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25" creationId="{3F4E090B-6466-FF4B-A3B8-3748D78E1D29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26" creationId="{EA011029-FC12-5F40-BF8C-B3E573B3F22C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27" creationId="{109E963E-D641-E543-A451-7ED760B00528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28" creationId="{7812DD57-A86F-A444-A3B3-1DCB15665F6B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29" creationId="{931F1DAD-C56D-AA46-889C-1127FA0439CE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30" creationId="{7BFD7767-366B-A64D-A50E-E4BACFE67862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31" creationId="{1B3E4EF1-1E96-9641-9063-3DBB0B3967D9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32" creationId="{883C37ED-8831-D343-B277-0ADCE44534BA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33" creationId="{B70C1F6C-3843-2D44-B59F-545B4E5E3667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34" creationId="{FC13515F-2881-8446-BFFA-16342E55C7B4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35" creationId="{3C23D50C-5D8B-1442-AC2F-0B3334A8D766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36" creationId="{21C6E031-EE54-F141-9941-92AE2DDEF5B4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37" creationId="{4C2F192D-D9BD-DD43-A5C1-755557B54521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38" creationId="{6AFE2CFA-10C9-994A-B5FC-5E2BE5773301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39" creationId="{091510FB-A7A7-384C-B32E-DA98DDEFE92D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40" creationId="{70A6E005-8715-794E-B3EF-9311BB575F83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41" creationId="{A68E2DA8-C1A7-364E-AD0E-0FEB0F6B3BB5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42" creationId="{12396340-CD89-DC45-A2EF-7A82342ADAFF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43" creationId="{7D69E257-9E84-F54E-91F7-3F686FF90DEC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44" creationId="{E2EEC558-E334-6047-A8E0-CA1A42890EBD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47" creationId="{F09FDC80-E946-F240-952A-CAD3170909C0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48" creationId="{2ADC466C-0D3A-B24A-AE6A-27D826D14672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49" creationId="{29975537-0257-8F45-A13A-0C8700B85430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50" creationId="{DB4C590E-C171-2041-9B80-C998E2DBC3CA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51" creationId="{BB6CB73D-EBFA-9B40-BB81-846D090A6B40}"/>
          </ac:spMkLst>
        </pc:spChg>
        <pc:spChg chg="add del mod">
          <ac:chgData name="魏 星达" userId="ca17b13798aa44f7" providerId="LiveId" clId="{94D2C552-A7D8-4747-AF18-03B3BC3B082B}" dt="2021-11-03T11:41:53.299" v="2061"/>
          <ac:spMkLst>
            <pc:docMk/>
            <pc:sldMk cId="3934147579" sldId="2672"/>
            <ac:spMk id="52" creationId="{66FF9773-CE2E-0440-822C-4CCBACC10ED3}"/>
          </ac:spMkLst>
        </pc:spChg>
        <pc:picChg chg="add del mod">
          <ac:chgData name="魏 星达" userId="ca17b13798aa44f7" providerId="LiveId" clId="{94D2C552-A7D8-4747-AF18-03B3BC3B082B}" dt="2021-11-03T11:41:53.299" v="2061"/>
          <ac:picMkLst>
            <pc:docMk/>
            <pc:sldMk cId="3934147579" sldId="2672"/>
            <ac:picMk id="21" creationId="{C8E91ED4-5579-C24E-84EA-8A4D8E786249}"/>
          </ac:picMkLst>
        </pc:picChg>
        <pc:picChg chg="add del mod">
          <ac:chgData name="魏 星达" userId="ca17b13798aa44f7" providerId="LiveId" clId="{94D2C552-A7D8-4747-AF18-03B3BC3B082B}" dt="2021-11-03T11:41:53.299" v="2061"/>
          <ac:picMkLst>
            <pc:docMk/>
            <pc:sldMk cId="3934147579" sldId="2672"/>
            <ac:picMk id="22" creationId="{C4E1C349-08D2-7840-9C68-E7BDF7FCCA49}"/>
          </ac:picMkLst>
        </pc:picChg>
        <pc:picChg chg="add del mod">
          <ac:chgData name="魏 星达" userId="ca17b13798aa44f7" providerId="LiveId" clId="{94D2C552-A7D8-4747-AF18-03B3BC3B082B}" dt="2021-11-03T11:41:53.299" v="2061"/>
          <ac:picMkLst>
            <pc:docMk/>
            <pc:sldMk cId="3934147579" sldId="2672"/>
            <ac:picMk id="45" creationId="{80AB56C3-1F08-0E44-8809-1FCACA774BA1}"/>
          </ac:picMkLst>
        </pc:picChg>
        <pc:picChg chg="add del mod">
          <ac:chgData name="魏 星达" userId="ca17b13798aa44f7" providerId="LiveId" clId="{94D2C552-A7D8-4747-AF18-03B3BC3B082B}" dt="2021-11-03T11:41:53.299" v="2061"/>
          <ac:picMkLst>
            <pc:docMk/>
            <pc:sldMk cId="3934147579" sldId="2672"/>
            <ac:picMk id="46" creationId="{519D291B-E852-AA4C-8F91-C03CFD3DB35F}"/>
          </ac:picMkLst>
        </pc:picChg>
        <pc:picChg chg="add mod">
          <ac:chgData name="魏 星达" userId="ca17b13798aa44f7" providerId="LiveId" clId="{94D2C552-A7D8-4747-AF18-03B3BC3B082B}" dt="2021-11-03T11:42:03.341" v="2065" actId="1076"/>
          <ac:picMkLst>
            <pc:docMk/>
            <pc:sldMk cId="3934147579" sldId="2672"/>
            <ac:picMk id="53" creationId="{EEC49D3A-F133-5642-AEE8-840A96950B5F}"/>
          </ac:picMkLst>
        </pc:picChg>
      </pc:sldChg>
      <pc:sldChg chg="addSp delSp modSp new mod modShow">
        <pc:chgData name="魏 星达" userId="ca17b13798aa44f7" providerId="LiveId" clId="{94D2C552-A7D8-4747-AF18-03B3BC3B082B}" dt="2021-11-05T02:34:47.360" v="12341" actId="729"/>
        <pc:sldMkLst>
          <pc:docMk/>
          <pc:sldMk cId="1571046801" sldId="2673"/>
        </pc:sldMkLst>
        <pc:spChg chg="del">
          <ac:chgData name="魏 星达" userId="ca17b13798aa44f7" providerId="LiveId" clId="{94D2C552-A7D8-4747-AF18-03B3BC3B082B}" dt="2021-11-03T11:37:54.684" v="1986" actId="478"/>
          <ac:spMkLst>
            <pc:docMk/>
            <pc:sldMk cId="1571046801" sldId="2673"/>
            <ac:spMk id="3" creationId="{553663D3-841A-1E43-A2B1-C546A12E3980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5" creationId="{7B185EF6-3EBB-FE42-9F3A-9C1CFC8DA12E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6" creationId="{9F4A89E2-31DF-F84C-812F-203D65ECC6CB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7" creationId="{99597BD6-7541-6349-AA71-0436CF7D0A11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8" creationId="{8DAE7FFE-D57E-7A47-B546-6FD5AA4C548F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9" creationId="{D224B4FD-A6E5-6947-BF35-EBFAD1F597BB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10" creationId="{78A85A10-304D-294C-8E00-FC3C161B47D8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11" creationId="{CA469B07-825A-3747-9A31-6A6EB40CB106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12" creationId="{71B5F32F-96D7-6248-AC70-9F590AC96616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13" creationId="{AFD7A6F3-9EC3-EC4D-A27D-87D46B66B124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14" creationId="{E5E964B3-9A3C-344B-B1E0-EBAA00D07151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15" creationId="{A14AC635-B9E9-D942-B967-A9F485C0CF83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16" creationId="{BBC0C6F2-EF91-F044-9C39-7059AEDA6A11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17" creationId="{7D4EF5FD-52AE-B742-AB97-EF490486975F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18" creationId="{C59DBD24-5CFD-DA40-B25D-291ED83CCF49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19" creationId="{3B13C8C2-8726-A64E-B2A3-C7636013723B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20" creationId="{F0CC6897-9B04-2F41-8A8B-DC58EBDBB6D0}"/>
          </ac:spMkLst>
        </pc:spChg>
        <pc:spChg chg="add del mod">
          <ac:chgData name="魏 星达" userId="ca17b13798aa44f7" providerId="LiveId" clId="{94D2C552-A7D8-4747-AF18-03B3BC3B082B}" dt="2021-11-03T11:39:20.855" v="1994" actId="478"/>
          <ac:spMkLst>
            <pc:docMk/>
            <pc:sldMk cId="1571046801" sldId="2673"/>
            <ac:spMk id="21" creationId="{19EC7950-BFAC-3F4B-A185-DE9B58A8EBF7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24" creationId="{5E6E6F7E-1452-CD4B-98AC-BCA444B26CC6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25" creationId="{534CA65F-5424-B74E-A49E-83B0147D8399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26" creationId="{F89422F2-752B-1B4E-975C-EE932ED601FC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27" creationId="{1E5BA504-4527-F44B-88D0-5549FE40A73C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28" creationId="{C4F04130-2135-1040-BBD5-BA312585A395}"/>
          </ac:spMkLst>
        </pc:spChg>
        <pc:spChg chg="add mod">
          <ac:chgData name="魏 星达" userId="ca17b13798aa44f7" providerId="LiveId" clId="{94D2C552-A7D8-4747-AF18-03B3BC3B082B}" dt="2021-11-03T11:40:48.568" v="2035" actId="1076"/>
          <ac:spMkLst>
            <pc:docMk/>
            <pc:sldMk cId="1571046801" sldId="2673"/>
            <ac:spMk id="29" creationId="{17A814A2-EBFC-C548-A560-4B9F32D4087D}"/>
          </ac:spMkLst>
        </pc:spChg>
        <pc:spChg chg="add mod">
          <ac:chgData name="魏 星达" userId="ca17b13798aa44f7" providerId="LiveId" clId="{94D2C552-A7D8-4747-AF18-03B3BC3B082B}" dt="2021-11-03T11:40:54.919" v="2039" actId="20577"/>
          <ac:spMkLst>
            <pc:docMk/>
            <pc:sldMk cId="1571046801" sldId="2673"/>
            <ac:spMk id="30" creationId="{70BE630A-22F6-5647-8382-24321AA3175C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31" creationId="{BC7DDB94-D406-C243-912E-32C050021184}"/>
          </ac:spMkLst>
        </pc:spChg>
        <pc:spChg chg="add mod">
          <ac:chgData name="魏 星达" userId="ca17b13798aa44f7" providerId="LiveId" clId="{94D2C552-A7D8-4747-AF18-03B3BC3B082B}" dt="2021-11-03T11:41:06.316" v="2041" actId="20577"/>
          <ac:spMkLst>
            <pc:docMk/>
            <pc:sldMk cId="1571046801" sldId="2673"/>
            <ac:spMk id="32" creationId="{99742F2E-3802-C14B-B52C-9F2756594473}"/>
          </ac:spMkLst>
        </pc:spChg>
        <pc:spChg chg="add mod">
          <ac:chgData name="魏 星达" userId="ca17b13798aa44f7" providerId="LiveId" clId="{94D2C552-A7D8-4747-AF18-03B3BC3B082B}" dt="2021-11-03T11:41:08.613" v="2043" actId="20577"/>
          <ac:spMkLst>
            <pc:docMk/>
            <pc:sldMk cId="1571046801" sldId="2673"/>
            <ac:spMk id="33" creationId="{65E01819-63CF-1D4B-AF91-601872AB313D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34" creationId="{82ECE98E-EFFC-3842-A7FA-7B74748537B6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35" creationId="{50D0BF15-64A6-CD41-8215-14DEC2D194AC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36" creationId="{B3604768-01DD-BD4D-823C-27D49B7C1AEA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37" creationId="{B1CA9F21-9D08-5042-80B7-52AA516011A7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38" creationId="{F18ADABF-3EBD-E149-A3A3-2D8775E658DE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39" creationId="{8FE86CB3-714A-EA4B-A511-18571106B020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40" creationId="{65DDFC0B-F159-C147-AAA6-40A29007DAFB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41" creationId="{D8599F6A-25D4-114C-80BA-CA4F5CB5CA7F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42" creationId="{E8D02F09-158D-2C41-8C03-4ABB673C7EDB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43" creationId="{D81AC0CD-730A-7249-92D0-616F8D5D3DED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44" creationId="{7056CAF2-DE7A-2148-9F2B-3E71E00EFBA8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45" creationId="{2614A05F-36CB-BC4E-AC96-96B1F59C5616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48" creationId="{6CDF8107-8F7B-6A43-8D32-158273F2D0CF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49" creationId="{5FC4BC0E-D644-F547-BB42-CEF03A55F888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50" creationId="{5982AEB5-A978-FA42-9F6A-2E07625D03A0}"/>
          </ac:spMkLst>
        </pc:spChg>
        <pc:spChg chg="add mod">
          <ac:chgData name="魏 星达" userId="ca17b13798aa44f7" providerId="LiveId" clId="{94D2C552-A7D8-4747-AF18-03B3BC3B082B}" dt="2021-11-03T11:40:52.405" v="2037" actId="1076"/>
          <ac:spMkLst>
            <pc:docMk/>
            <pc:sldMk cId="1571046801" sldId="2673"/>
            <ac:spMk id="51" creationId="{36C79055-2BB0-4A4C-8A23-D5794E50FE7F}"/>
          </ac:spMkLst>
        </pc:spChg>
        <pc:spChg chg="add mod">
          <ac:chgData name="魏 星达" userId="ca17b13798aa44f7" providerId="LiveId" clId="{94D2C552-A7D8-4747-AF18-03B3BC3B082B}" dt="2021-11-03T11:41:12.915" v="2045" actId="20577"/>
          <ac:spMkLst>
            <pc:docMk/>
            <pc:sldMk cId="1571046801" sldId="2673"/>
            <ac:spMk id="52" creationId="{517A39C3-EEBA-2842-A69D-83208AE45810}"/>
          </ac:spMkLst>
        </pc:spChg>
        <pc:spChg chg="add mod">
          <ac:chgData name="魏 星达" userId="ca17b13798aa44f7" providerId="LiveId" clId="{94D2C552-A7D8-4747-AF18-03B3BC3B082B}" dt="2021-11-03T11:41:15.011" v="2047" actId="20577"/>
          <ac:spMkLst>
            <pc:docMk/>
            <pc:sldMk cId="1571046801" sldId="2673"/>
            <ac:spMk id="53" creationId="{246B7E7A-9B45-884C-84EB-8083FC4777E9}"/>
          </ac:spMkLst>
        </pc:spChg>
        <pc:picChg chg="add mod">
          <ac:chgData name="魏 星达" userId="ca17b13798aa44f7" providerId="LiveId" clId="{94D2C552-A7D8-4747-AF18-03B3BC3B082B}" dt="2021-11-03T11:40:48.568" v="2035" actId="1076"/>
          <ac:picMkLst>
            <pc:docMk/>
            <pc:sldMk cId="1571046801" sldId="2673"/>
            <ac:picMk id="22" creationId="{FC49A7D3-AA3F-1643-B761-CD88CC8F3C03}"/>
          </ac:picMkLst>
        </pc:picChg>
        <pc:picChg chg="add mod">
          <ac:chgData name="魏 星达" userId="ca17b13798aa44f7" providerId="LiveId" clId="{94D2C552-A7D8-4747-AF18-03B3BC3B082B}" dt="2021-11-03T11:40:48.568" v="2035" actId="1076"/>
          <ac:picMkLst>
            <pc:docMk/>
            <pc:sldMk cId="1571046801" sldId="2673"/>
            <ac:picMk id="23" creationId="{70AF4C2A-7F15-7549-9D59-CEAAEB07D147}"/>
          </ac:picMkLst>
        </pc:picChg>
        <pc:picChg chg="add mod">
          <ac:chgData name="魏 星达" userId="ca17b13798aa44f7" providerId="LiveId" clId="{94D2C552-A7D8-4747-AF18-03B3BC3B082B}" dt="2021-11-03T11:40:52.405" v="2037" actId="1076"/>
          <ac:picMkLst>
            <pc:docMk/>
            <pc:sldMk cId="1571046801" sldId="2673"/>
            <ac:picMk id="46" creationId="{2700B7F1-E951-C24F-A2BC-D4976657BB07}"/>
          </ac:picMkLst>
        </pc:picChg>
        <pc:picChg chg="add mod">
          <ac:chgData name="魏 星达" userId="ca17b13798aa44f7" providerId="LiveId" clId="{94D2C552-A7D8-4747-AF18-03B3BC3B082B}" dt="2021-11-03T11:40:52.405" v="2037" actId="1076"/>
          <ac:picMkLst>
            <pc:docMk/>
            <pc:sldMk cId="1571046801" sldId="2673"/>
            <ac:picMk id="47" creationId="{675FE333-F8F0-3C45-A412-2454461A6197}"/>
          </ac:picMkLst>
        </pc:picChg>
      </pc:sldChg>
      <pc:sldChg chg="addSp modSp new mod modAnim modNotesTx">
        <pc:chgData name="魏 星达" userId="ca17b13798aa44f7" providerId="LiveId" clId="{94D2C552-A7D8-4747-AF18-03B3BC3B082B}" dt="2021-11-03T12:04:18.371" v="2650" actId="20577"/>
        <pc:sldMkLst>
          <pc:docMk/>
          <pc:sldMk cId="1170070304" sldId="2674"/>
        </pc:sldMkLst>
        <pc:spChg chg="mod">
          <ac:chgData name="魏 星达" userId="ca17b13798aa44f7" providerId="LiveId" clId="{94D2C552-A7D8-4747-AF18-03B3BC3B082B}" dt="2021-11-03T11:42:27.114" v="2123"/>
          <ac:spMkLst>
            <pc:docMk/>
            <pc:sldMk cId="1170070304" sldId="2674"/>
            <ac:spMk id="2" creationId="{5A4C7164-FA6F-5D43-BFF4-C8CF375976AE}"/>
          </ac:spMkLst>
        </pc:spChg>
        <pc:spChg chg="mod">
          <ac:chgData name="魏 星达" userId="ca17b13798aa44f7" providerId="LiveId" clId="{94D2C552-A7D8-4747-AF18-03B3BC3B082B}" dt="2021-11-03T12:00:35.323" v="2368" actId="20577"/>
          <ac:spMkLst>
            <pc:docMk/>
            <pc:sldMk cId="1170070304" sldId="2674"/>
            <ac:spMk id="3" creationId="{2255D45F-9F40-CE43-ACE6-179932E0171C}"/>
          </ac:spMkLst>
        </pc:spChg>
        <pc:spChg chg="add mod">
          <ac:chgData name="魏 星达" userId="ca17b13798aa44f7" providerId="LiveId" clId="{94D2C552-A7D8-4747-AF18-03B3BC3B082B}" dt="2021-11-03T12:02:54.902" v="2577" actId="207"/>
          <ac:spMkLst>
            <pc:docMk/>
            <pc:sldMk cId="1170070304" sldId="2674"/>
            <ac:spMk id="6" creationId="{9D8C35F7-F0BA-804E-AA45-732C7DF099D3}"/>
          </ac:spMkLst>
        </pc:spChg>
        <pc:grpChg chg="add">
          <ac:chgData name="魏 星达" userId="ca17b13798aa44f7" providerId="LiveId" clId="{94D2C552-A7D8-4747-AF18-03B3BC3B082B}" dt="2021-11-03T12:03:21.861" v="2581" actId="164"/>
          <ac:grpSpMkLst>
            <pc:docMk/>
            <pc:sldMk cId="1170070304" sldId="2674"/>
            <ac:grpSpMk id="8" creationId="{F987FF0B-1944-1B43-A492-AAE51A4A30C6}"/>
          </ac:grpSpMkLst>
        </pc:grpChg>
        <pc:picChg chg="add mod">
          <ac:chgData name="魏 星达" userId="ca17b13798aa44f7" providerId="LiveId" clId="{94D2C552-A7D8-4747-AF18-03B3BC3B082B}" dt="2021-11-03T11:42:50.409" v="2131"/>
          <ac:picMkLst>
            <pc:docMk/>
            <pc:sldMk cId="1170070304" sldId="2674"/>
            <ac:picMk id="5" creationId="{406B2FF3-7A4C-C74A-866E-F57DA2625972}"/>
          </ac:picMkLst>
        </pc:picChg>
        <pc:picChg chg="add mod">
          <ac:chgData name="魏 星达" userId="ca17b13798aa44f7" providerId="LiveId" clId="{94D2C552-A7D8-4747-AF18-03B3BC3B082B}" dt="2021-11-03T12:03:10.604" v="2580" actId="1076"/>
          <ac:picMkLst>
            <pc:docMk/>
            <pc:sldMk cId="1170070304" sldId="2674"/>
            <ac:picMk id="7" creationId="{53C36E00-DCAB-2640-85D7-529C64E4DAE1}"/>
          </ac:picMkLst>
        </pc:picChg>
      </pc:sldChg>
      <pc:sldChg chg="addSp delSp modSp add mod modNotesTx">
        <pc:chgData name="魏 星达" userId="ca17b13798aa44f7" providerId="LiveId" clId="{94D2C552-A7D8-4747-AF18-03B3BC3B082B}" dt="2021-11-03T12:06:52.076" v="2669" actId="478"/>
        <pc:sldMkLst>
          <pc:docMk/>
          <pc:sldMk cId="2210234002" sldId="2675"/>
        </pc:sldMkLst>
        <pc:spChg chg="mod">
          <ac:chgData name="魏 星达" userId="ca17b13798aa44f7" providerId="LiveId" clId="{94D2C552-A7D8-4747-AF18-03B3BC3B082B}" dt="2021-11-03T12:00:59.081" v="2421" actId="20577"/>
          <ac:spMkLst>
            <pc:docMk/>
            <pc:sldMk cId="2210234002" sldId="2675"/>
            <ac:spMk id="3" creationId="{2255D45F-9F40-CE43-ACE6-179932E0171C}"/>
          </ac:spMkLst>
        </pc:spChg>
        <pc:spChg chg="add del mod">
          <ac:chgData name="魏 星达" userId="ca17b13798aa44f7" providerId="LiveId" clId="{94D2C552-A7D8-4747-AF18-03B3BC3B082B}" dt="2021-11-03T12:06:52.076" v="2669" actId="478"/>
          <ac:spMkLst>
            <pc:docMk/>
            <pc:sldMk cId="2210234002" sldId="2675"/>
            <ac:spMk id="6" creationId="{16A1BAD5-D36E-D740-8360-B5196CE00790}"/>
          </ac:spMkLst>
        </pc:spChg>
      </pc:sldChg>
      <pc:sldChg chg="modSp new mod">
        <pc:chgData name="魏 星达" userId="ca17b13798aa44f7" providerId="LiveId" clId="{94D2C552-A7D8-4747-AF18-03B3BC3B082B}" dt="2021-11-03T12:08:43.668" v="2866" actId="20577"/>
        <pc:sldMkLst>
          <pc:docMk/>
          <pc:sldMk cId="1211558004" sldId="2676"/>
        </pc:sldMkLst>
        <pc:spChg chg="mod">
          <ac:chgData name="魏 星达" userId="ca17b13798aa44f7" providerId="LiveId" clId="{94D2C552-A7D8-4747-AF18-03B3BC3B082B}" dt="2021-11-03T12:06:59.001" v="2671"/>
          <ac:spMkLst>
            <pc:docMk/>
            <pc:sldMk cId="1211558004" sldId="2676"/>
            <ac:spMk id="2" creationId="{85167CCF-8645-D54B-B15A-711F03489852}"/>
          </ac:spMkLst>
        </pc:spChg>
        <pc:spChg chg="mod">
          <ac:chgData name="魏 星达" userId="ca17b13798aa44f7" providerId="LiveId" clId="{94D2C552-A7D8-4747-AF18-03B3BC3B082B}" dt="2021-11-03T12:08:43.668" v="2866" actId="20577"/>
          <ac:spMkLst>
            <pc:docMk/>
            <pc:sldMk cId="1211558004" sldId="2676"/>
            <ac:spMk id="3" creationId="{5754E5CF-8298-1848-836A-E5144D3041B0}"/>
          </ac:spMkLst>
        </pc:spChg>
      </pc:sldChg>
      <pc:sldChg chg="addSp modSp new mod modNotesTx">
        <pc:chgData name="魏 星达" userId="ca17b13798aa44f7" providerId="LiveId" clId="{94D2C552-A7D8-4747-AF18-03B3BC3B082B}" dt="2021-11-03T13:25:26.428" v="6382" actId="20577"/>
        <pc:sldMkLst>
          <pc:docMk/>
          <pc:sldMk cId="1713852647" sldId="2677"/>
        </pc:sldMkLst>
        <pc:spChg chg="mod">
          <ac:chgData name="魏 星达" userId="ca17b13798aa44f7" providerId="LiveId" clId="{94D2C552-A7D8-4747-AF18-03B3BC3B082B}" dt="2021-11-03T13:15:01.068" v="5697" actId="20577"/>
          <ac:spMkLst>
            <pc:docMk/>
            <pc:sldMk cId="1713852647" sldId="2677"/>
            <ac:spMk id="2" creationId="{30058707-E330-1449-AFC1-C1943E2C4244}"/>
          </ac:spMkLst>
        </pc:spChg>
        <pc:spChg chg="mod">
          <ac:chgData name="魏 星达" userId="ca17b13798aa44f7" providerId="LiveId" clId="{94D2C552-A7D8-4747-AF18-03B3BC3B082B}" dt="2021-11-03T13:22:40.834" v="6272" actId="20577"/>
          <ac:spMkLst>
            <pc:docMk/>
            <pc:sldMk cId="1713852647" sldId="2677"/>
            <ac:spMk id="3" creationId="{02062D18-A285-B640-8338-098301225571}"/>
          </ac:spMkLst>
        </pc:spChg>
        <pc:picChg chg="add mod">
          <ac:chgData name="魏 星达" userId="ca17b13798aa44f7" providerId="LiveId" clId="{94D2C552-A7D8-4747-AF18-03B3BC3B082B}" dt="2021-11-03T13:23:42.559" v="6277" actId="1076"/>
          <ac:picMkLst>
            <pc:docMk/>
            <pc:sldMk cId="1713852647" sldId="2677"/>
            <ac:picMk id="6" creationId="{11803491-1BA4-AB46-B991-A578DB4FEAEA}"/>
          </ac:picMkLst>
        </pc:picChg>
        <pc:picChg chg="add mod">
          <ac:chgData name="魏 星达" userId="ca17b13798aa44f7" providerId="LiveId" clId="{94D2C552-A7D8-4747-AF18-03B3BC3B082B}" dt="2021-11-03T13:25:09.038" v="6279" actId="1076"/>
          <ac:picMkLst>
            <pc:docMk/>
            <pc:sldMk cId="1713852647" sldId="2677"/>
            <ac:picMk id="7" creationId="{ADDF607A-902B-CD4F-9CB9-C9C06A77FDAE}"/>
          </ac:picMkLst>
        </pc:picChg>
        <pc:picChg chg="add mod">
          <ac:chgData name="魏 星达" userId="ca17b13798aa44f7" providerId="LiveId" clId="{94D2C552-A7D8-4747-AF18-03B3BC3B082B}" dt="2021-11-03T13:23:15.404" v="6275" actId="1076"/>
          <ac:picMkLst>
            <pc:docMk/>
            <pc:sldMk cId="1713852647" sldId="2677"/>
            <ac:picMk id="2050" creationId="{BF36F03A-FA27-354D-B306-CB0BB98901F4}"/>
          </ac:picMkLst>
        </pc:picChg>
      </pc:sldChg>
      <pc:sldChg chg="modSp new mod">
        <pc:chgData name="魏 星达" userId="ca17b13798aa44f7" providerId="LiveId" clId="{94D2C552-A7D8-4747-AF18-03B3BC3B082B}" dt="2021-11-03T13:12:37.448" v="5678" actId="20577"/>
        <pc:sldMkLst>
          <pc:docMk/>
          <pc:sldMk cId="3591472043" sldId="2678"/>
        </pc:sldMkLst>
        <pc:spChg chg="mod">
          <ac:chgData name="魏 星达" userId="ca17b13798aa44f7" providerId="LiveId" clId="{94D2C552-A7D8-4747-AF18-03B3BC3B082B}" dt="2021-11-03T13:11:42.944" v="5375" actId="20577"/>
          <ac:spMkLst>
            <pc:docMk/>
            <pc:sldMk cId="3591472043" sldId="2678"/>
            <ac:spMk id="2" creationId="{ED6D9BC3-57AB-F74C-95E0-ED8B57E0213F}"/>
          </ac:spMkLst>
        </pc:spChg>
        <pc:spChg chg="mod">
          <ac:chgData name="魏 星达" userId="ca17b13798aa44f7" providerId="LiveId" clId="{94D2C552-A7D8-4747-AF18-03B3BC3B082B}" dt="2021-11-03T13:12:37.448" v="5678" actId="20577"/>
          <ac:spMkLst>
            <pc:docMk/>
            <pc:sldMk cId="3591472043" sldId="2678"/>
            <ac:spMk id="3" creationId="{A9BF7982-B742-FE44-A365-CA6C0BDE42BB}"/>
          </ac:spMkLst>
        </pc:spChg>
      </pc:sldChg>
      <pc:sldChg chg="modSp add mod">
        <pc:chgData name="魏 星达" userId="ca17b13798aa44f7" providerId="LiveId" clId="{94D2C552-A7D8-4747-AF18-03B3BC3B082B}" dt="2021-11-05T02:11:32.636" v="11068" actId="20577"/>
        <pc:sldMkLst>
          <pc:docMk/>
          <pc:sldMk cId="2076704624" sldId="2679"/>
        </pc:sldMkLst>
        <pc:spChg chg="mod">
          <ac:chgData name="魏 星达" userId="ca17b13798aa44f7" providerId="LiveId" clId="{94D2C552-A7D8-4747-AF18-03B3BC3B082B}" dt="2021-11-05T02:11:32.636" v="11068" actId="20577"/>
          <ac:spMkLst>
            <pc:docMk/>
            <pc:sldMk cId="2076704624" sldId="2679"/>
            <ac:spMk id="3" creationId="{809AE794-8059-0C43-B180-34598A5000B8}"/>
          </ac:spMkLst>
        </pc:spChg>
      </pc:sldChg>
      <pc:sldChg chg="addSp delSp modSp new mod">
        <pc:chgData name="魏 星达" userId="ca17b13798aa44f7" providerId="LiveId" clId="{94D2C552-A7D8-4747-AF18-03B3BC3B082B}" dt="2021-11-03T12:25:52.241" v="3169" actId="1036"/>
        <pc:sldMkLst>
          <pc:docMk/>
          <pc:sldMk cId="3163561682" sldId="2680"/>
        </pc:sldMkLst>
        <pc:spChg chg="mod">
          <ac:chgData name="魏 星达" userId="ca17b13798aa44f7" providerId="LiveId" clId="{94D2C552-A7D8-4747-AF18-03B3BC3B082B}" dt="2021-11-03T12:16:15.711" v="2896" actId="20577"/>
          <ac:spMkLst>
            <pc:docMk/>
            <pc:sldMk cId="3163561682" sldId="2680"/>
            <ac:spMk id="2" creationId="{43B65D06-5880-0043-AB1A-65EC54F1CC58}"/>
          </ac:spMkLst>
        </pc:spChg>
        <pc:spChg chg="mod">
          <ac:chgData name="魏 星达" userId="ca17b13798aa44f7" providerId="LiveId" clId="{94D2C552-A7D8-4747-AF18-03B3BC3B082B}" dt="2021-11-03T12:22:36.293" v="3118" actId="14100"/>
          <ac:spMkLst>
            <pc:docMk/>
            <pc:sldMk cId="3163561682" sldId="2680"/>
            <ac:spMk id="3" creationId="{1ECB3162-C5D4-CD45-8A45-292170DA55D0}"/>
          </ac:spMkLst>
        </pc:spChg>
        <pc:spChg chg="add 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5" creationId="{026C1968-E0D9-7F45-9935-6322326091D0}"/>
          </ac:spMkLst>
        </pc:spChg>
        <pc:spChg chg="add 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6" creationId="{E2D90150-1231-C948-B0F0-CF3F523F810D}"/>
          </ac:spMkLst>
        </pc:spChg>
        <pc:spChg chg="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8" creationId="{1C41D0F3-FC3C-BE40-A490-D3CC9FA257B2}"/>
          </ac:spMkLst>
        </pc:spChg>
        <pc:spChg chg="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9" creationId="{CA5A2CC4-22B2-7645-BD2B-29095D914AAB}"/>
          </ac:spMkLst>
        </pc:spChg>
        <pc:spChg chg="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11" creationId="{27604860-DAAA-CC4D-A36F-47D165FE06E5}"/>
          </ac:spMkLst>
        </pc:spChg>
        <pc:spChg chg="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12" creationId="{E6F6E7B8-40F4-E241-BA2A-416BF2189F3A}"/>
          </ac:spMkLst>
        </pc:spChg>
        <pc:spChg chg="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14" creationId="{0A41E7C9-66B4-E74A-9854-97600003A01E}"/>
          </ac:spMkLst>
        </pc:spChg>
        <pc:spChg chg="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15" creationId="{E2B79B79-FF32-C444-B00C-E31940B31364}"/>
          </ac:spMkLst>
        </pc:spChg>
        <pc:spChg chg="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17" creationId="{07CD0CC1-7476-1E4B-A35E-36CB148A5B73}"/>
          </ac:spMkLst>
        </pc:spChg>
        <pc:spChg chg="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18" creationId="{E9964E89-B04D-D044-8592-11A664616D09}"/>
          </ac:spMkLst>
        </pc:spChg>
        <pc:spChg chg="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20" creationId="{F2F7EDF3-FD0B-944C-BF25-C2C4E85C8FD8}"/>
          </ac:spMkLst>
        </pc:spChg>
        <pc:spChg chg="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21" creationId="{D260B245-DF2D-D842-B8C6-398AA2B17A03}"/>
          </ac:spMkLst>
        </pc:spChg>
        <pc:spChg chg="add 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22" creationId="{0BB8DAA2-B881-AA4C-A8E7-43DA5EE67E4E}"/>
          </ac:spMkLst>
        </pc:spChg>
        <pc:spChg chg="add 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23" creationId="{AD99C351-17DD-9248-B71A-E44C9B25724D}"/>
          </ac:spMkLst>
        </pc:spChg>
        <pc:spChg chg="add 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24" creationId="{B027ADFE-13F1-4540-A658-7D9EFDA63E00}"/>
          </ac:spMkLst>
        </pc:spChg>
        <pc:spChg chg="add 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25" creationId="{99513127-CB98-674F-BD7C-814BD73D0291}"/>
          </ac:spMkLst>
        </pc:spChg>
        <pc:spChg chg="add 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26" creationId="{C33888AE-79CE-D04F-AF5F-DB0C446199CF}"/>
          </ac:spMkLst>
        </pc:spChg>
        <pc:spChg chg="add 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27" creationId="{D71B89DA-1E57-D447-AFB6-CBADB1E7575D}"/>
          </ac:spMkLst>
        </pc:spChg>
        <pc:spChg chg="add mod">
          <ac:chgData name="魏 星达" userId="ca17b13798aa44f7" providerId="LiveId" clId="{94D2C552-A7D8-4747-AF18-03B3BC3B082B}" dt="2021-11-03T12:22:09.241" v="3107"/>
          <ac:spMkLst>
            <pc:docMk/>
            <pc:sldMk cId="3163561682" sldId="2680"/>
            <ac:spMk id="28" creationId="{EBAEDBF9-1CAF-4B46-B719-A76E2AFC17DB}"/>
          </ac:spMkLst>
        </pc:spChg>
        <pc:spChg chg="add mod">
          <ac:chgData name="魏 星达" userId="ca17b13798aa44f7" providerId="LiveId" clId="{94D2C552-A7D8-4747-AF18-03B3BC3B082B}" dt="2021-11-03T12:23:40.630" v="3120" actId="1076"/>
          <ac:spMkLst>
            <pc:docMk/>
            <pc:sldMk cId="3163561682" sldId="2680"/>
            <ac:spMk id="29" creationId="{963CCF1F-5CE4-174A-8EE6-0DF8734A9924}"/>
          </ac:spMkLst>
        </pc:spChg>
        <pc:spChg chg="add mod">
          <ac:chgData name="魏 星达" userId="ca17b13798aa44f7" providerId="LiveId" clId="{94D2C552-A7D8-4747-AF18-03B3BC3B082B}" dt="2021-11-03T12:23:40.630" v="3120" actId="1076"/>
          <ac:spMkLst>
            <pc:docMk/>
            <pc:sldMk cId="3163561682" sldId="2680"/>
            <ac:spMk id="30" creationId="{CC64731C-82B8-0646-9220-3711E088C28D}"/>
          </ac:spMkLst>
        </pc:spChg>
        <pc:spChg chg="add mod">
          <ac:chgData name="魏 星达" userId="ca17b13798aa44f7" providerId="LiveId" clId="{94D2C552-A7D8-4747-AF18-03B3BC3B082B}" dt="2021-11-03T12:23:40.630" v="3120" actId="1076"/>
          <ac:spMkLst>
            <pc:docMk/>
            <pc:sldMk cId="3163561682" sldId="2680"/>
            <ac:spMk id="31" creationId="{FF10C031-6087-794D-BE8B-5F324927259B}"/>
          </ac:spMkLst>
        </pc:spChg>
        <pc:spChg chg="add mod">
          <ac:chgData name="魏 星达" userId="ca17b13798aa44f7" providerId="LiveId" clId="{94D2C552-A7D8-4747-AF18-03B3BC3B082B}" dt="2021-11-03T12:23:40.630" v="3120" actId="1076"/>
          <ac:spMkLst>
            <pc:docMk/>
            <pc:sldMk cId="3163561682" sldId="2680"/>
            <ac:spMk id="32" creationId="{6026B522-5217-7C43-BB2D-57E09429766D}"/>
          </ac:spMkLst>
        </pc:spChg>
        <pc:spChg chg="add mod">
          <ac:chgData name="魏 星达" userId="ca17b13798aa44f7" providerId="LiveId" clId="{94D2C552-A7D8-4747-AF18-03B3BC3B082B}" dt="2021-11-03T12:23:40.630" v="3120" actId="1076"/>
          <ac:spMkLst>
            <pc:docMk/>
            <pc:sldMk cId="3163561682" sldId="2680"/>
            <ac:spMk id="33" creationId="{DBCAF0C5-B501-9C41-BDC4-66B2F6DF1112}"/>
          </ac:spMkLst>
        </pc:spChg>
        <pc:spChg chg="add mod">
          <ac:chgData name="魏 星达" userId="ca17b13798aa44f7" providerId="LiveId" clId="{94D2C552-A7D8-4747-AF18-03B3BC3B082B}" dt="2021-11-03T12:23:40.630" v="3120" actId="1076"/>
          <ac:spMkLst>
            <pc:docMk/>
            <pc:sldMk cId="3163561682" sldId="2680"/>
            <ac:spMk id="34" creationId="{B259FC4E-8591-0B4A-8D4C-7EA7BCFF389B}"/>
          </ac:spMkLst>
        </pc:spChg>
        <pc:spChg chg="add mod">
          <ac:chgData name="魏 星达" userId="ca17b13798aa44f7" providerId="LiveId" clId="{94D2C552-A7D8-4747-AF18-03B3BC3B082B}" dt="2021-11-03T12:23:40.630" v="3120" actId="1076"/>
          <ac:spMkLst>
            <pc:docMk/>
            <pc:sldMk cId="3163561682" sldId="2680"/>
            <ac:spMk id="35" creationId="{281F4423-7E39-1045-8BE6-665DAC582C49}"/>
          </ac:spMkLst>
        </pc:spChg>
        <pc:spChg chg="add del mod">
          <ac:chgData name="魏 星达" userId="ca17b13798aa44f7" providerId="LiveId" clId="{94D2C552-A7D8-4747-AF18-03B3BC3B082B}" dt="2021-11-03T12:23:44.137" v="3122" actId="478"/>
          <ac:spMkLst>
            <pc:docMk/>
            <pc:sldMk cId="3163561682" sldId="2680"/>
            <ac:spMk id="36" creationId="{6FD55477-DF17-2744-BE6C-6A3F5E92A5FE}"/>
          </ac:spMkLst>
        </pc:spChg>
        <pc:spChg chg="add mod">
          <ac:chgData name="魏 星达" userId="ca17b13798aa44f7" providerId="LiveId" clId="{94D2C552-A7D8-4747-AF18-03B3BC3B082B}" dt="2021-11-03T12:23:40.630" v="3120" actId="1076"/>
          <ac:spMkLst>
            <pc:docMk/>
            <pc:sldMk cId="3163561682" sldId="2680"/>
            <ac:spMk id="37" creationId="{0D63F7B8-B958-0441-B761-AD4AE5E94F41}"/>
          </ac:spMkLst>
        </pc:spChg>
        <pc:spChg chg="add del mod">
          <ac:chgData name="魏 星达" userId="ca17b13798aa44f7" providerId="LiveId" clId="{94D2C552-A7D8-4747-AF18-03B3BC3B082B}" dt="2021-11-03T12:23:42.536" v="3121" actId="478"/>
          <ac:spMkLst>
            <pc:docMk/>
            <pc:sldMk cId="3163561682" sldId="2680"/>
            <ac:spMk id="38" creationId="{76A12B94-6EC4-6147-BD0E-8A39C0A72E82}"/>
          </ac:spMkLst>
        </pc:spChg>
        <pc:spChg chg="add mod">
          <ac:chgData name="魏 星达" userId="ca17b13798aa44f7" providerId="LiveId" clId="{94D2C552-A7D8-4747-AF18-03B3BC3B082B}" dt="2021-11-03T12:23:48.015" v="3123" actId="1076"/>
          <ac:spMkLst>
            <pc:docMk/>
            <pc:sldMk cId="3163561682" sldId="2680"/>
            <ac:spMk id="39" creationId="{980AD5CF-1877-B94B-AF73-B203E394CA7E}"/>
          </ac:spMkLst>
        </pc:spChg>
        <pc:spChg chg="add mod">
          <ac:chgData name="魏 星达" userId="ca17b13798aa44f7" providerId="LiveId" clId="{94D2C552-A7D8-4747-AF18-03B3BC3B082B}" dt="2021-11-03T12:23:40.630" v="3120" actId="1076"/>
          <ac:spMkLst>
            <pc:docMk/>
            <pc:sldMk cId="3163561682" sldId="2680"/>
            <ac:spMk id="40" creationId="{EECBDDA0-2DED-CD4A-A38B-FB3E5795265D}"/>
          </ac:spMkLst>
        </pc:spChg>
        <pc:spChg chg="add del mod">
          <ac:chgData name="魏 星达" userId="ca17b13798aa44f7" providerId="LiveId" clId="{94D2C552-A7D8-4747-AF18-03B3BC3B082B}" dt="2021-11-03T12:23:55.214" v="3126" actId="478"/>
          <ac:spMkLst>
            <pc:docMk/>
            <pc:sldMk cId="3163561682" sldId="2680"/>
            <ac:spMk id="41" creationId="{F7C3B79E-C363-984B-A1BD-C972E309D39D}"/>
          </ac:spMkLst>
        </pc:spChg>
        <pc:spChg chg="add del mod">
          <ac:chgData name="魏 星达" userId="ca17b13798aa44f7" providerId="LiveId" clId="{94D2C552-A7D8-4747-AF18-03B3BC3B082B}" dt="2021-11-03T12:23:44.137" v="3122" actId="478"/>
          <ac:spMkLst>
            <pc:docMk/>
            <pc:sldMk cId="3163561682" sldId="2680"/>
            <ac:spMk id="42" creationId="{FB0A7142-E019-0A46-8ADA-5264D51F1DA4}"/>
          </ac:spMkLst>
        </pc:spChg>
        <pc:spChg chg="add del mod">
          <ac:chgData name="魏 星达" userId="ca17b13798aa44f7" providerId="LiveId" clId="{94D2C552-A7D8-4747-AF18-03B3BC3B082B}" dt="2021-11-03T12:23:42.536" v="3121" actId="478"/>
          <ac:spMkLst>
            <pc:docMk/>
            <pc:sldMk cId="3163561682" sldId="2680"/>
            <ac:spMk id="43" creationId="{80876AEC-96C2-9248-904F-68C9CFA0494F}"/>
          </ac:spMkLst>
        </pc:spChg>
        <pc:spChg chg="add mod">
          <ac:chgData name="魏 星达" userId="ca17b13798aa44f7" providerId="LiveId" clId="{94D2C552-A7D8-4747-AF18-03B3BC3B082B}" dt="2021-11-03T12:24:01.073" v="3138" actId="1076"/>
          <ac:spMkLst>
            <pc:docMk/>
            <pc:sldMk cId="3163561682" sldId="2680"/>
            <ac:spMk id="44" creationId="{DB33501C-04A9-4E4A-9A74-4BAB0C2E7C03}"/>
          </ac:spMkLst>
        </pc:spChg>
        <pc:spChg chg="add mod">
          <ac:chgData name="魏 星达" userId="ca17b13798aa44f7" providerId="LiveId" clId="{94D2C552-A7D8-4747-AF18-03B3BC3B082B}" dt="2021-11-03T12:25:52.241" v="3169" actId="1036"/>
          <ac:spMkLst>
            <pc:docMk/>
            <pc:sldMk cId="3163561682" sldId="2680"/>
            <ac:spMk id="45" creationId="{743BC7DE-501D-5A48-A19F-E8CC17426325}"/>
          </ac:spMkLst>
        </pc:spChg>
        <pc:spChg chg="add del">
          <ac:chgData name="魏 星达" userId="ca17b13798aa44f7" providerId="LiveId" clId="{94D2C552-A7D8-4747-AF18-03B3BC3B082B}" dt="2021-11-03T12:24:27.322" v="3146" actId="478"/>
          <ac:spMkLst>
            <pc:docMk/>
            <pc:sldMk cId="3163561682" sldId="2680"/>
            <ac:spMk id="46" creationId="{FB057A08-4249-144A-A72D-AE1B7773E5EA}"/>
          </ac:spMkLst>
        </pc:spChg>
        <pc:grpChg chg="add mod">
          <ac:chgData name="魏 星达" userId="ca17b13798aa44f7" providerId="LiveId" clId="{94D2C552-A7D8-4747-AF18-03B3BC3B082B}" dt="2021-11-03T12:22:09.241" v="3107"/>
          <ac:grpSpMkLst>
            <pc:docMk/>
            <pc:sldMk cId="3163561682" sldId="2680"/>
            <ac:grpSpMk id="7" creationId="{857F071B-882C-5F41-8BA1-92BDBF98D547}"/>
          </ac:grpSpMkLst>
        </pc:grpChg>
        <pc:grpChg chg="add mod">
          <ac:chgData name="魏 星达" userId="ca17b13798aa44f7" providerId="LiveId" clId="{94D2C552-A7D8-4747-AF18-03B3BC3B082B}" dt="2021-11-03T12:22:09.241" v="3107"/>
          <ac:grpSpMkLst>
            <pc:docMk/>
            <pc:sldMk cId="3163561682" sldId="2680"/>
            <ac:grpSpMk id="10" creationId="{9A17E734-154D-3D4C-9508-50625D09409E}"/>
          </ac:grpSpMkLst>
        </pc:grpChg>
        <pc:grpChg chg="add mod">
          <ac:chgData name="魏 星达" userId="ca17b13798aa44f7" providerId="LiveId" clId="{94D2C552-A7D8-4747-AF18-03B3BC3B082B}" dt="2021-11-03T12:22:09.241" v="3107"/>
          <ac:grpSpMkLst>
            <pc:docMk/>
            <pc:sldMk cId="3163561682" sldId="2680"/>
            <ac:grpSpMk id="13" creationId="{D04F7ABE-F92E-8648-A5E8-E1F8F32EB549}"/>
          </ac:grpSpMkLst>
        </pc:grpChg>
        <pc:grpChg chg="add mod">
          <ac:chgData name="魏 星达" userId="ca17b13798aa44f7" providerId="LiveId" clId="{94D2C552-A7D8-4747-AF18-03B3BC3B082B}" dt="2021-11-03T12:22:09.241" v="3107"/>
          <ac:grpSpMkLst>
            <pc:docMk/>
            <pc:sldMk cId="3163561682" sldId="2680"/>
            <ac:grpSpMk id="16" creationId="{E3685AF9-A7B4-0749-8996-7A33ADBEDD67}"/>
          </ac:grpSpMkLst>
        </pc:grpChg>
        <pc:grpChg chg="add mod">
          <ac:chgData name="魏 星达" userId="ca17b13798aa44f7" providerId="LiveId" clId="{94D2C552-A7D8-4747-AF18-03B3BC3B082B}" dt="2021-11-03T12:22:09.241" v="3107"/>
          <ac:grpSpMkLst>
            <pc:docMk/>
            <pc:sldMk cId="3163561682" sldId="2680"/>
            <ac:grpSpMk id="19" creationId="{01E4C299-F910-8B4B-832E-118C57AC44D1}"/>
          </ac:grpSpMkLst>
        </pc:grpChg>
        <pc:cxnChg chg="add mod">
          <ac:chgData name="魏 星达" userId="ca17b13798aa44f7" providerId="LiveId" clId="{94D2C552-A7D8-4747-AF18-03B3BC3B082B}" dt="2021-11-03T12:25:52.241" v="3169" actId="1036"/>
          <ac:cxnSpMkLst>
            <pc:docMk/>
            <pc:sldMk cId="3163561682" sldId="2680"/>
            <ac:cxnSpMk id="48" creationId="{AB8F5DDC-1B53-6949-A324-4AB1DECBB58A}"/>
          </ac:cxnSpMkLst>
        </pc:cxnChg>
      </pc:sldChg>
      <pc:sldChg chg="modSp add mod modNotesTx">
        <pc:chgData name="魏 星达" userId="ca17b13798aa44f7" providerId="LiveId" clId="{94D2C552-A7D8-4747-AF18-03B3BC3B082B}" dt="2021-11-03T12:28:38.267" v="3668" actId="20577"/>
        <pc:sldMkLst>
          <pc:docMk/>
          <pc:sldMk cId="1742417523" sldId="2681"/>
        </pc:sldMkLst>
        <pc:spChg chg="mod">
          <ac:chgData name="魏 星达" userId="ca17b13798aa44f7" providerId="LiveId" clId="{94D2C552-A7D8-4747-AF18-03B3BC3B082B}" dt="2021-11-03T12:27:13.928" v="3471" actId="20577"/>
          <ac:spMkLst>
            <pc:docMk/>
            <pc:sldMk cId="1742417523" sldId="2681"/>
            <ac:spMk id="3" creationId="{1ECB3162-C5D4-CD45-8A45-292170DA55D0}"/>
          </ac:spMkLst>
        </pc:spChg>
      </pc:sldChg>
      <pc:sldChg chg="addSp delSp modSp add mod modNotesTx">
        <pc:chgData name="魏 星达" userId="ca17b13798aa44f7" providerId="LiveId" clId="{94D2C552-A7D8-4747-AF18-03B3BC3B082B}" dt="2021-11-03T12:48:44.175" v="4603" actId="20577"/>
        <pc:sldMkLst>
          <pc:docMk/>
          <pc:sldMk cId="3355827205" sldId="2682"/>
        </pc:sldMkLst>
        <pc:spChg chg="add del">
          <ac:chgData name="魏 星达" userId="ca17b13798aa44f7" providerId="LiveId" clId="{94D2C552-A7D8-4747-AF18-03B3BC3B082B}" dt="2021-11-03T12:29:01.636" v="3671" actId="478"/>
          <ac:spMkLst>
            <pc:docMk/>
            <pc:sldMk cId="3355827205" sldId="2682"/>
            <ac:spMk id="36" creationId="{51F359AF-8EDD-4142-8F05-CF96D34C2423}"/>
          </ac:spMkLst>
        </pc:spChg>
        <pc:spChg chg="add mod">
          <ac:chgData name="魏 星达" userId="ca17b13798aa44f7" providerId="LiveId" clId="{94D2C552-A7D8-4747-AF18-03B3BC3B082B}" dt="2021-11-03T12:29:23.023" v="3674" actId="692"/>
          <ac:spMkLst>
            <pc:docMk/>
            <pc:sldMk cId="3355827205" sldId="2682"/>
            <ac:spMk id="38" creationId="{657E56F4-B55D-A14E-8821-464A18442EB0}"/>
          </ac:spMkLst>
        </pc:spChg>
        <pc:spChg chg="add mod">
          <ac:chgData name="魏 星达" userId="ca17b13798aa44f7" providerId="LiveId" clId="{94D2C552-A7D8-4747-AF18-03B3BC3B082B}" dt="2021-11-03T12:31:08.510" v="3693" actId="20577"/>
          <ac:spMkLst>
            <pc:docMk/>
            <pc:sldMk cId="3355827205" sldId="2682"/>
            <ac:spMk id="46" creationId="{D731D415-E1D4-DF46-8013-A17DCDE68932}"/>
          </ac:spMkLst>
        </pc:spChg>
        <pc:spChg chg="add mod">
          <ac:chgData name="魏 星达" userId="ca17b13798aa44f7" providerId="LiveId" clId="{94D2C552-A7D8-4747-AF18-03B3BC3B082B}" dt="2021-11-03T12:30:48.451" v="3681" actId="167"/>
          <ac:spMkLst>
            <pc:docMk/>
            <pc:sldMk cId="3355827205" sldId="2682"/>
            <ac:spMk id="47" creationId="{CD2E8D90-0590-8045-82F7-75E3B8F95C0A}"/>
          </ac:spMkLst>
        </pc:spChg>
        <pc:spChg chg="mod">
          <ac:chgData name="魏 星达" userId="ca17b13798aa44f7" providerId="LiveId" clId="{94D2C552-A7D8-4747-AF18-03B3BC3B082B}" dt="2021-11-03T12:31:12.715" v="3695"/>
          <ac:spMkLst>
            <pc:docMk/>
            <pc:sldMk cId="3355827205" sldId="2682"/>
            <ac:spMk id="50" creationId="{D95B04AD-F50D-BF40-9A3F-30B4C38D998F}"/>
          </ac:spMkLst>
        </pc:spChg>
        <pc:spChg chg="mod">
          <ac:chgData name="魏 星达" userId="ca17b13798aa44f7" providerId="LiveId" clId="{94D2C552-A7D8-4747-AF18-03B3BC3B082B}" dt="2021-11-03T12:31:12.715" v="3695"/>
          <ac:spMkLst>
            <pc:docMk/>
            <pc:sldMk cId="3355827205" sldId="2682"/>
            <ac:spMk id="51" creationId="{17F7090D-8F14-2E46-9E4E-BF83D16C6589}"/>
          </ac:spMkLst>
        </pc:spChg>
        <pc:spChg chg="mod">
          <ac:chgData name="魏 星达" userId="ca17b13798aa44f7" providerId="LiveId" clId="{94D2C552-A7D8-4747-AF18-03B3BC3B082B}" dt="2021-11-03T12:31:17.992" v="3698"/>
          <ac:spMkLst>
            <pc:docMk/>
            <pc:sldMk cId="3355827205" sldId="2682"/>
            <ac:spMk id="53" creationId="{BFE2D321-0195-5A4F-BC97-202873F53673}"/>
          </ac:spMkLst>
        </pc:spChg>
        <pc:spChg chg="mod">
          <ac:chgData name="魏 星达" userId="ca17b13798aa44f7" providerId="LiveId" clId="{94D2C552-A7D8-4747-AF18-03B3BC3B082B}" dt="2021-11-03T12:31:34.885" v="3710" actId="20577"/>
          <ac:spMkLst>
            <pc:docMk/>
            <pc:sldMk cId="3355827205" sldId="2682"/>
            <ac:spMk id="54" creationId="{B0CEE159-A1D6-144E-AD07-FFFE1F7EF612}"/>
          </ac:spMkLst>
        </pc:spChg>
        <pc:spChg chg="mod">
          <ac:chgData name="魏 星达" userId="ca17b13798aa44f7" providerId="LiveId" clId="{94D2C552-A7D8-4747-AF18-03B3BC3B082B}" dt="2021-11-03T12:31:24.021" v="3700"/>
          <ac:spMkLst>
            <pc:docMk/>
            <pc:sldMk cId="3355827205" sldId="2682"/>
            <ac:spMk id="56" creationId="{3C9BC224-8939-D242-BC21-7503C61FA1DF}"/>
          </ac:spMkLst>
        </pc:spChg>
        <pc:spChg chg="mod">
          <ac:chgData name="魏 星达" userId="ca17b13798aa44f7" providerId="LiveId" clId="{94D2C552-A7D8-4747-AF18-03B3BC3B082B}" dt="2021-11-03T12:31:37.318" v="3711" actId="20577"/>
          <ac:spMkLst>
            <pc:docMk/>
            <pc:sldMk cId="3355827205" sldId="2682"/>
            <ac:spMk id="57" creationId="{01987175-E96C-6444-8ED4-BBD0B346C178}"/>
          </ac:spMkLst>
        </pc:spChg>
        <pc:grpChg chg="add mod">
          <ac:chgData name="魏 星达" userId="ca17b13798aa44f7" providerId="LiveId" clId="{94D2C552-A7D8-4747-AF18-03B3BC3B082B}" dt="2021-11-03T12:31:17.481" v="3697" actId="1076"/>
          <ac:grpSpMkLst>
            <pc:docMk/>
            <pc:sldMk cId="3355827205" sldId="2682"/>
            <ac:grpSpMk id="41" creationId="{80D1100B-DFC1-884D-AAEC-385413AB705B}"/>
          </ac:grpSpMkLst>
        </pc:grpChg>
        <pc:grpChg chg="add del mod">
          <ac:chgData name="魏 星达" userId="ca17b13798aa44f7" providerId="LiveId" clId="{94D2C552-A7D8-4747-AF18-03B3BC3B082B}" dt="2021-11-03T12:31:13.404" v="3696"/>
          <ac:grpSpMkLst>
            <pc:docMk/>
            <pc:sldMk cId="3355827205" sldId="2682"/>
            <ac:grpSpMk id="49" creationId="{0DDFEF78-3C8C-1E4F-A3C4-9422134C908D}"/>
          </ac:grpSpMkLst>
        </pc:grpChg>
        <pc:grpChg chg="add mod">
          <ac:chgData name="魏 星达" userId="ca17b13798aa44f7" providerId="LiveId" clId="{94D2C552-A7D8-4747-AF18-03B3BC3B082B}" dt="2021-11-03T12:31:23.422" v="3699" actId="1076"/>
          <ac:grpSpMkLst>
            <pc:docMk/>
            <pc:sldMk cId="3355827205" sldId="2682"/>
            <ac:grpSpMk id="52" creationId="{A1EE57D6-7995-3942-A6DA-EA26CB2B0A5A}"/>
          </ac:grpSpMkLst>
        </pc:grpChg>
        <pc:grpChg chg="add mod">
          <ac:chgData name="魏 星达" userId="ca17b13798aa44f7" providerId="LiveId" clId="{94D2C552-A7D8-4747-AF18-03B3BC3B082B}" dt="2021-11-03T12:31:29.230" v="3701" actId="1076"/>
          <ac:grpSpMkLst>
            <pc:docMk/>
            <pc:sldMk cId="3355827205" sldId="2682"/>
            <ac:grpSpMk id="55" creationId="{FFF831B5-4E9A-C54B-8808-04AD6199A114}"/>
          </ac:grpSpMkLst>
        </pc:grpChg>
      </pc:sldChg>
      <pc:sldChg chg="addSp delSp modSp add mod modNotesTx">
        <pc:chgData name="魏 星达" userId="ca17b13798aa44f7" providerId="LiveId" clId="{94D2C552-A7D8-4747-AF18-03B3BC3B082B}" dt="2021-11-03T12:32:29.504" v="3722" actId="1076"/>
        <pc:sldMkLst>
          <pc:docMk/>
          <pc:sldMk cId="3291135794" sldId="2683"/>
        </pc:sldMkLst>
        <pc:spChg chg="del">
          <ac:chgData name="魏 星达" userId="ca17b13798aa44f7" providerId="LiveId" clId="{94D2C552-A7D8-4747-AF18-03B3BC3B082B}" dt="2021-11-03T12:31:58.840" v="3715" actId="478"/>
          <ac:spMkLst>
            <pc:docMk/>
            <pc:sldMk cId="3291135794" sldId="2683"/>
            <ac:spMk id="38" creationId="{657E56F4-B55D-A14E-8821-464A18442EB0}"/>
          </ac:spMkLst>
        </pc:spChg>
        <pc:spChg chg="mod">
          <ac:chgData name="魏 星达" userId="ca17b13798aa44f7" providerId="LiveId" clId="{94D2C552-A7D8-4747-AF18-03B3BC3B082B}" dt="2021-11-03T12:31:52.651" v="3713" actId="1076"/>
          <ac:spMkLst>
            <pc:docMk/>
            <pc:sldMk cId="3291135794" sldId="2683"/>
            <ac:spMk id="45" creationId="{743BC7DE-501D-5A48-A19F-E8CC17426325}"/>
          </ac:spMkLst>
        </pc:spChg>
        <pc:spChg chg="add mod">
          <ac:chgData name="魏 星达" userId="ca17b13798aa44f7" providerId="LiveId" clId="{94D2C552-A7D8-4747-AF18-03B3BC3B082B}" dt="2021-11-03T12:32:29.504" v="3722" actId="1076"/>
          <ac:spMkLst>
            <pc:docMk/>
            <pc:sldMk cId="3291135794" sldId="2683"/>
            <ac:spMk id="58" creationId="{DF8482D6-6E26-0E43-ADCA-73995ABCD603}"/>
          </ac:spMkLst>
        </pc:spChg>
        <pc:cxnChg chg="mod">
          <ac:chgData name="魏 星达" userId="ca17b13798aa44f7" providerId="LiveId" clId="{94D2C552-A7D8-4747-AF18-03B3BC3B082B}" dt="2021-11-03T12:31:52.651" v="3713" actId="1076"/>
          <ac:cxnSpMkLst>
            <pc:docMk/>
            <pc:sldMk cId="3291135794" sldId="2683"/>
            <ac:cxnSpMk id="48" creationId="{AB8F5DDC-1B53-6949-A324-4AB1DECBB58A}"/>
          </ac:cxnSpMkLst>
        </pc:cxnChg>
      </pc:sldChg>
      <pc:sldChg chg="addSp modSp new mod modAnim">
        <pc:chgData name="魏 星达" userId="ca17b13798aa44f7" providerId="LiveId" clId="{94D2C552-A7D8-4747-AF18-03B3BC3B082B}" dt="2021-11-03T12:45:09.302" v="4243"/>
        <pc:sldMkLst>
          <pc:docMk/>
          <pc:sldMk cId="963123916" sldId="2684"/>
        </pc:sldMkLst>
        <pc:spChg chg="mod">
          <ac:chgData name="魏 星达" userId="ca17b13798aa44f7" providerId="LiveId" clId="{94D2C552-A7D8-4747-AF18-03B3BC3B082B}" dt="2021-11-03T12:32:53.589" v="3724"/>
          <ac:spMkLst>
            <pc:docMk/>
            <pc:sldMk cId="963123916" sldId="2684"/>
            <ac:spMk id="2" creationId="{C39CC69E-1E6A-5E4E-BB1C-CB27476DC5E4}"/>
          </ac:spMkLst>
        </pc:spChg>
        <pc:spChg chg="mod">
          <ac:chgData name="魏 星达" userId="ca17b13798aa44f7" providerId="LiveId" clId="{94D2C552-A7D8-4747-AF18-03B3BC3B082B}" dt="2021-11-03T12:44:32.732" v="4230" actId="2711"/>
          <ac:spMkLst>
            <pc:docMk/>
            <pc:sldMk cId="963123916" sldId="2684"/>
            <ac:spMk id="3" creationId="{9870B1CB-12A7-234C-8B61-D5700CC0695B}"/>
          </ac:spMkLst>
        </pc:spChg>
        <pc:spChg chg="add mod">
          <ac:chgData name="魏 星达" userId="ca17b13798aa44f7" providerId="LiveId" clId="{94D2C552-A7D8-4747-AF18-03B3BC3B082B}" dt="2021-11-03T12:35:43.262" v="3909" actId="207"/>
          <ac:spMkLst>
            <pc:docMk/>
            <pc:sldMk cId="963123916" sldId="2684"/>
            <ac:spMk id="5" creationId="{FFA53031-CB1E-F44D-B045-8178206288FA}"/>
          </ac:spMkLst>
        </pc:spChg>
        <pc:picChg chg="add mod">
          <ac:chgData name="魏 星达" userId="ca17b13798aa44f7" providerId="LiveId" clId="{94D2C552-A7D8-4747-AF18-03B3BC3B082B}" dt="2021-11-03T12:45:04.606" v="4241" actId="1076"/>
          <ac:picMkLst>
            <pc:docMk/>
            <pc:sldMk cId="963123916" sldId="2684"/>
            <ac:picMk id="6" creationId="{41567198-1DFD-D443-B036-30ABDF7F86F0}"/>
          </ac:picMkLst>
        </pc:picChg>
      </pc:sldChg>
      <pc:sldChg chg="addSp delSp modSp new mod modNotesTx">
        <pc:chgData name="魏 星达" userId="ca17b13798aa44f7" providerId="LiveId" clId="{94D2C552-A7D8-4747-AF18-03B3BC3B082B}" dt="2021-11-03T13:01:17.703" v="5085" actId="20577"/>
        <pc:sldMkLst>
          <pc:docMk/>
          <pc:sldMk cId="450732338" sldId="2685"/>
        </pc:sldMkLst>
        <pc:spChg chg="mod">
          <ac:chgData name="魏 星达" userId="ca17b13798aa44f7" providerId="LiveId" clId="{94D2C552-A7D8-4747-AF18-03B3BC3B082B}" dt="2021-11-03T13:00:56.897" v="5027" actId="20577"/>
          <ac:spMkLst>
            <pc:docMk/>
            <pc:sldMk cId="450732338" sldId="2685"/>
            <ac:spMk id="2" creationId="{92912008-D520-5243-B2B1-33992B445F82}"/>
          </ac:spMkLst>
        </pc:spChg>
        <pc:spChg chg="mod">
          <ac:chgData name="魏 星达" userId="ca17b13798aa44f7" providerId="LiveId" clId="{94D2C552-A7D8-4747-AF18-03B3BC3B082B}" dt="2021-11-03T13:01:00.622" v="5036" actId="20577"/>
          <ac:spMkLst>
            <pc:docMk/>
            <pc:sldMk cId="450732338" sldId="2685"/>
            <ac:spMk id="3" creationId="{63C60B77-DDCA-6446-AEC7-1645FA83FF01}"/>
          </ac:spMkLst>
        </pc:spChg>
        <pc:spChg chg="add del mod">
          <ac:chgData name="魏 星达" userId="ca17b13798aa44f7" providerId="LiveId" clId="{94D2C552-A7D8-4747-AF18-03B3BC3B082B}" dt="2021-11-03T12:53:18.956" v="4773" actId="478"/>
          <ac:spMkLst>
            <pc:docMk/>
            <pc:sldMk cId="450732338" sldId="2685"/>
            <ac:spMk id="5" creationId="{2138CF2F-07B5-A64F-B079-16685A3558D1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6" creationId="{372AC8E6-45B0-1340-A382-BBC7E6DBB5BD}"/>
          </ac:spMkLst>
        </pc:spChg>
        <pc:spChg chg="mod">
          <ac:chgData name="魏 星达" userId="ca17b13798aa44f7" providerId="LiveId" clId="{94D2C552-A7D8-4747-AF18-03B3BC3B082B}" dt="2021-11-03T12:38:54.850" v="4114"/>
          <ac:spMkLst>
            <pc:docMk/>
            <pc:sldMk cId="450732338" sldId="2685"/>
            <ac:spMk id="8" creationId="{7BB769D5-940B-3D40-92AD-A523FF328DA6}"/>
          </ac:spMkLst>
        </pc:spChg>
        <pc:spChg chg="mod">
          <ac:chgData name="魏 星达" userId="ca17b13798aa44f7" providerId="LiveId" clId="{94D2C552-A7D8-4747-AF18-03B3BC3B082B}" dt="2021-11-03T12:38:54.850" v="4114"/>
          <ac:spMkLst>
            <pc:docMk/>
            <pc:sldMk cId="450732338" sldId="2685"/>
            <ac:spMk id="9" creationId="{84F5073B-F5B7-6B4D-92F1-791FCFCA4B42}"/>
          </ac:spMkLst>
        </pc:spChg>
        <pc:spChg chg="mod">
          <ac:chgData name="魏 星达" userId="ca17b13798aa44f7" providerId="LiveId" clId="{94D2C552-A7D8-4747-AF18-03B3BC3B082B}" dt="2021-11-03T12:38:54.850" v="4114"/>
          <ac:spMkLst>
            <pc:docMk/>
            <pc:sldMk cId="450732338" sldId="2685"/>
            <ac:spMk id="11" creationId="{A52FE613-BFD3-E54E-AE3E-408EB0AD4725}"/>
          </ac:spMkLst>
        </pc:spChg>
        <pc:spChg chg="mod">
          <ac:chgData name="魏 星达" userId="ca17b13798aa44f7" providerId="LiveId" clId="{94D2C552-A7D8-4747-AF18-03B3BC3B082B}" dt="2021-11-03T12:38:54.850" v="4114"/>
          <ac:spMkLst>
            <pc:docMk/>
            <pc:sldMk cId="450732338" sldId="2685"/>
            <ac:spMk id="12" creationId="{73ACD997-1A25-964F-B1B0-414BDC0D1C64}"/>
          </ac:spMkLst>
        </pc:spChg>
        <pc:spChg chg="mod">
          <ac:chgData name="魏 星达" userId="ca17b13798aa44f7" providerId="LiveId" clId="{94D2C552-A7D8-4747-AF18-03B3BC3B082B}" dt="2021-11-03T12:38:54.850" v="4114"/>
          <ac:spMkLst>
            <pc:docMk/>
            <pc:sldMk cId="450732338" sldId="2685"/>
            <ac:spMk id="14" creationId="{A3B20ED4-7F1C-0D41-9AB4-7FD293B5649B}"/>
          </ac:spMkLst>
        </pc:spChg>
        <pc:spChg chg="mod">
          <ac:chgData name="魏 星达" userId="ca17b13798aa44f7" providerId="LiveId" clId="{94D2C552-A7D8-4747-AF18-03B3BC3B082B}" dt="2021-11-03T12:38:54.850" v="4114"/>
          <ac:spMkLst>
            <pc:docMk/>
            <pc:sldMk cId="450732338" sldId="2685"/>
            <ac:spMk id="15" creationId="{0C6B603F-AF83-3643-8CC4-59ECCBC85CCA}"/>
          </ac:spMkLst>
        </pc:spChg>
        <pc:spChg chg="mod">
          <ac:chgData name="魏 星达" userId="ca17b13798aa44f7" providerId="LiveId" clId="{94D2C552-A7D8-4747-AF18-03B3BC3B082B}" dt="2021-11-03T12:38:54.850" v="4114"/>
          <ac:spMkLst>
            <pc:docMk/>
            <pc:sldMk cId="450732338" sldId="2685"/>
            <ac:spMk id="17" creationId="{393068F7-D680-C444-8BEC-0378A4FC2EDC}"/>
          </ac:spMkLst>
        </pc:spChg>
        <pc:spChg chg="mod">
          <ac:chgData name="魏 星达" userId="ca17b13798aa44f7" providerId="LiveId" clId="{94D2C552-A7D8-4747-AF18-03B3BC3B082B}" dt="2021-11-03T12:38:54.850" v="4114"/>
          <ac:spMkLst>
            <pc:docMk/>
            <pc:sldMk cId="450732338" sldId="2685"/>
            <ac:spMk id="18" creationId="{4012AAE4-E603-3346-83A0-6EA6914C9B12}"/>
          </ac:spMkLst>
        </pc:spChg>
        <pc:spChg chg="mod">
          <ac:chgData name="魏 星达" userId="ca17b13798aa44f7" providerId="LiveId" clId="{94D2C552-A7D8-4747-AF18-03B3BC3B082B}" dt="2021-11-03T12:38:54.850" v="4114"/>
          <ac:spMkLst>
            <pc:docMk/>
            <pc:sldMk cId="450732338" sldId="2685"/>
            <ac:spMk id="20" creationId="{A45ABDEC-0AB8-0149-BD8C-753F5CD73EFE}"/>
          </ac:spMkLst>
        </pc:spChg>
        <pc:spChg chg="mod">
          <ac:chgData name="魏 星达" userId="ca17b13798aa44f7" providerId="LiveId" clId="{94D2C552-A7D8-4747-AF18-03B3BC3B082B}" dt="2021-11-03T12:38:54.850" v="4114"/>
          <ac:spMkLst>
            <pc:docMk/>
            <pc:sldMk cId="450732338" sldId="2685"/>
            <ac:spMk id="21" creationId="{B67879AC-74AB-994F-809F-6590A5EFA83F}"/>
          </ac:spMkLst>
        </pc:spChg>
        <pc:spChg chg="add del mod">
          <ac:chgData name="魏 星达" userId="ca17b13798aa44f7" providerId="LiveId" clId="{94D2C552-A7D8-4747-AF18-03B3BC3B082B}" dt="2021-11-03T12:39:33.662" v="4124" actId="478"/>
          <ac:spMkLst>
            <pc:docMk/>
            <pc:sldMk cId="450732338" sldId="2685"/>
            <ac:spMk id="22" creationId="{D6E4CE0E-AA66-1341-BB0E-E3502F630D6D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23" creationId="{0BA02D7D-33F2-8B47-B5B8-B173A7BCB42C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24" creationId="{D0CA8460-D3CF-4146-936E-9565F227CB2E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25" creationId="{A0ED1F62-A801-7345-B3C3-548C9D2E8D3C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26" creationId="{75DB3CAB-B477-9144-921A-5D44E1B74508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27" creationId="{E0946EF5-783E-984A-BFBE-0FB6EA8049DD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28" creationId="{9B986331-8D8F-6147-89D0-A988CFC39E0F}"/>
          </ac:spMkLst>
        </pc:spChg>
        <pc:spChg chg="mod">
          <ac:chgData name="魏 星达" userId="ca17b13798aa44f7" providerId="LiveId" clId="{94D2C552-A7D8-4747-AF18-03B3BC3B082B}" dt="2021-11-03T12:39:24.485" v="4120"/>
          <ac:spMkLst>
            <pc:docMk/>
            <pc:sldMk cId="450732338" sldId="2685"/>
            <ac:spMk id="30" creationId="{E70B0531-9ECA-8149-B151-E0FA96C765FA}"/>
          </ac:spMkLst>
        </pc:spChg>
        <pc:spChg chg="mod">
          <ac:chgData name="魏 星达" userId="ca17b13798aa44f7" providerId="LiveId" clId="{94D2C552-A7D8-4747-AF18-03B3BC3B082B}" dt="2021-11-03T12:39:36.743" v="4126" actId="20577"/>
          <ac:spMkLst>
            <pc:docMk/>
            <pc:sldMk cId="450732338" sldId="2685"/>
            <ac:spMk id="31" creationId="{EF99C61F-8DB0-B54E-BE01-C63842D1662D}"/>
          </ac:spMkLst>
        </pc:spChg>
        <pc:spChg chg="mod">
          <ac:chgData name="魏 星达" userId="ca17b13798aa44f7" providerId="LiveId" clId="{94D2C552-A7D8-4747-AF18-03B3BC3B082B}" dt="2021-11-03T12:39:24.485" v="4120"/>
          <ac:spMkLst>
            <pc:docMk/>
            <pc:sldMk cId="450732338" sldId="2685"/>
            <ac:spMk id="33" creationId="{3234A953-0D13-764B-A74A-8B2B2731CCEB}"/>
          </ac:spMkLst>
        </pc:spChg>
        <pc:spChg chg="mod">
          <ac:chgData name="魏 星达" userId="ca17b13798aa44f7" providerId="LiveId" clId="{94D2C552-A7D8-4747-AF18-03B3BC3B082B}" dt="2021-11-03T12:39:39.058" v="4128" actId="20577"/>
          <ac:spMkLst>
            <pc:docMk/>
            <pc:sldMk cId="450732338" sldId="2685"/>
            <ac:spMk id="34" creationId="{5CE5B80D-167B-664B-946D-265876054B04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35" creationId="{F9040490-9A0D-7F49-9568-4976FD9E212F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36" creationId="{5E712676-3541-5D46-B942-6BC4173883A9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37" creationId="{03710172-AC8C-7344-8822-E0F098A48115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38" creationId="{C19844F5-5F71-0344-8CB4-4A14C8C3D12E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39" creationId="{D10602BC-25AD-DA40-AA3B-B336AE0555CF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40" creationId="{2AADBB0D-7859-594F-88F2-EBFCEE009096}"/>
          </ac:spMkLst>
        </pc:spChg>
        <pc:spChg chg="add mod">
          <ac:chgData name="魏 星达" userId="ca17b13798aa44f7" providerId="LiveId" clId="{94D2C552-A7D8-4747-AF18-03B3BC3B082B}" dt="2021-11-03T12:43:57.888" v="4194" actId="1076"/>
          <ac:spMkLst>
            <pc:docMk/>
            <pc:sldMk cId="450732338" sldId="2685"/>
            <ac:spMk id="41" creationId="{E831037C-1843-D14F-8CB2-5D7071AB082F}"/>
          </ac:spMkLst>
        </pc:spChg>
        <pc:spChg chg="add mod">
          <ac:chgData name="魏 星达" userId="ca17b13798aa44f7" providerId="LiveId" clId="{94D2C552-A7D8-4747-AF18-03B3BC3B082B}" dt="2021-11-03T12:44:05.628" v="4196" actId="1076"/>
          <ac:spMkLst>
            <pc:docMk/>
            <pc:sldMk cId="450732338" sldId="2685"/>
            <ac:spMk id="42" creationId="{CC301F71-F4D4-C24F-B4C0-C25669EBB481}"/>
          </ac:spMkLst>
        </pc:spChg>
        <pc:spChg chg="mod">
          <ac:chgData name="魏 星达" userId="ca17b13798aa44f7" providerId="LiveId" clId="{94D2C552-A7D8-4747-AF18-03B3BC3B082B}" dt="2021-11-03T12:49:32.347" v="4605"/>
          <ac:spMkLst>
            <pc:docMk/>
            <pc:sldMk cId="450732338" sldId="2685"/>
            <ac:spMk id="45" creationId="{24DDD085-0538-ED42-B8EC-529AC0B03CB3}"/>
          </ac:spMkLst>
        </pc:spChg>
        <pc:spChg chg="mod">
          <ac:chgData name="魏 星达" userId="ca17b13798aa44f7" providerId="LiveId" clId="{94D2C552-A7D8-4747-AF18-03B3BC3B082B}" dt="2021-11-03T12:50:12.422" v="4617" actId="20577"/>
          <ac:spMkLst>
            <pc:docMk/>
            <pc:sldMk cId="450732338" sldId="2685"/>
            <ac:spMk id="46" creationId="{8C6F6110-9363-EC4E-90D1-45DA2ED0C480}"/>
          </ac:spMkLst>
        </pc:spChg>
        <pc:spChg chg="mod">
          <ac:chgData name="魏 星达" userId="ca17b13798aa44f7" providerId="LiveId" clId="{94D2C552-A7D8-4747-AF18-03B3BC3B082B}" dt="2021-11-03T12:49:34.705" v="4607"/>
          <ac:spMkLst>
            <pc:docMk/>
            <pc:sldMk cId="450732338" sldId="2685"/>
            <ac:spMk id="48" creationId="{7B4CE10E-F4E9-8242-A002-813686BFE2E1}"/>
          </ac:spMkLst>
        </pc:spChg>
        <pc:spChg chg="mod">
          <ac:chgData name="魏 星达" userId="ca17b13798aa44f7" providerId="LiveId" clId="{94D2C552-A7D8-4747-AF18-03B3BC3B082B}" dt="2021-11-03T12:50:14.180" v="4619" actId="20577"/>
          <ac:spMkLst>
            <pc:docMk/>
            <pc:sldMk cId="450732338" sldId="2685"/>
            <ac:spMk id="49" creationId="{D786F026-2D47-BA4C-95E0-C563E7A938BF}"/>
          </ac:spMkLst>
        </pc:spChg>
        <pc:spChg chg="mod">
          <ac:chgData name="魏 星达" userId="ca17b13798aa44f7" providerId="LiveId" clId="{94D2C552-A7D8-4747-AF18-03B3BC3B082B}" dt="2021-11-03T12:49:47.141" v="4610"/>
          <ac:spMkLst>
            <pc:docMk/>
            <pc:sldMk cId="450732338" sldId="2685"/>
            <ac:spMk id="51" creationId="{B3504608-DD62-6448-929D-6F4679865302}"/>
          </ac:spMkLst>
        </pc:spChg>
        <pc:spChg chg="mod">
          <ac:chgData name="魏 星达" userId="ca17b13798aa44f7" providerId="LiveId" clId="{94D2C552-A7D8-4747-AF18-03B3BC3B082B}" dt="2021-11-03T12:50:17.863" v="4621" actId="20577"/>
          <ac:spMkLst>
            <pc:docMk/>
            <pc:sldMk cId="450732338" sldId="2685"/>
            <ac:spMk id="52" creationId="{B10F027B-6669-AC43-9B10-C198C90FDE93}"/>
          </ac:spMkLst>
        </pc:spChg>
        <pc:spChg chg="mod">
          <ac:chgData name="魏 星达" userId="ca17b13798aa44f7" providerId="LiveId" clId="{94D2C552-A7D8-4747-AF18-03B3BC3B082B}" dt="2021-11-03T12:49:47.141" v="4610"/>
          <ac:spMkLst>
            <pc:docMk/>
            <pc:sldMk cId="450732338" sldId="2685"/>
            <ac:spMk id="54" creationId="{90723217-0373-304A-9625-BE8650E8A642}"/>
          </ac:spMkLst>
        </pc:spChg>
        <pc:spChg chg="mod">
          <ac:chgData name="魏 星达" userId="ca17b13798aa44f7" providerId="LiveId" clId="{94D2C552-A7D8-4747-AF18-03B3BC3B082B}" dt="2021-11-03T12:50:21.759" v="4623" actId="20577"/>
          <ac:spMkLst>
            <pc:docMk/>
            <pc:sldMk cId="450732338" sldId="2685"/>
            <ac:spMk id="55" creationId="{754D9413-040F-1946-945A-664743F928BC}"/>
          </ac:spMkLst>
        </pc:spChg>
        <pc:spChg chg="mod">
          <ac:chgData name="魏 星达" userId="ca17b13798aa44f7" providerId="LiveId" clId="{94D2C552-A7D8-4747-AF18-03B3BC3B082B}" dt="2021-11-03T12:49:55.743" v="4613"/>
          <ac:spMkLst>
            <pc:docMk/>
            <pc:sldMk cId="450732338" sldId="2685"/>
            <ac:spMk id="57" creationId="{755FF90D-CBBD-914A-8DFB-600BCD083D7F}"/>
          </ac:spMkLst>
        </pc:spChg>
        <pc:spChg chg="mod">
          <ac:chgData name="魏 星达" userId="ca17b13798aa44f7" providerId="LiveId" clId="{94D2C552-A7D8-4747-AF18-03B3BC3B082B}" dt="2021-11-03T12:50:26.060" v="4625" actId="20577"/>
          <ac:spMkLst>
            <pc:docMk/>
            <pc:sldMk cId="450732338" sldId="2685"/>
            <ac:spMk id="58" creationId="{3E519599-8479-BA46-BA6F-0F79AC9884E1}"/>
          </ac:spMkLst>
        </pc:spChg>
        <pc:spChg chg="mod">
          <ac:chgData name="魏 星达" userId="ca17b13798aa44f7" providerId="LiveId" clId="{94D2C552-A7D8-4747-AF18-03B3BC3B082B}" dt="2021-11-03T12:49:55.743" v="4613"/>
          <ac:spMkLst>
            <pc:docMk/>
            <pc:sldMk cId="450732338" sldId="2685"/>
            <ac:spMk id="60" creationId="{DC8B85CA-63B5-EF45-975F-D76B984859BC}"/>
          </ac:spMkLst>
        </pc:spChg>
        <pc:spChg chg="mod">
          <ac:chgData name="魏 星达" userId="ca17b13798aa44f7" providerId="LiveId" clId="{94D2C552-A7D8-4747-AF18-03B3BC3B082B}" dt="2021-11-03T12:50:29.888" v="4629" actId="20577"/>
          <ac:spMkLst>
            <pc:docMk/>
            <pc:sldMk cId="450732338" sldId="2685"/>
            <ac:spMk id="61" creationId="{CC422EE9-B4FA-9B45-9351-D0C915197CF3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62" creationId="{992C1132-DC01-4946-AA8C-A8885CD123C3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63" creationId="{69674EE1-F7E5-2449-995D-EB055DC64F6A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64" creationId="{8FDDE26C-8692-FB4E-AF4F-80F532186E1D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65" creationId="{4EFBB5C9-FB28-A349-8C90-4E2547E3FC74}"/>
          </ac:spMkLst>
        </pc:spChg>
        <pc:spChg chg="add del mod">
          <ac:chgData name="魏 星达" userId="ca17b13798aa44f7" providerId="LiveId" clId="{94D2C552-A7D8-4747-AF18-03B3BC3B082B}" dt="2021-11-03T12:53:17.215" v="4772" actId="478"/>
          <ac:spMkLst>
            <pc:docMk/>
            <pc:sldMk cId="450732338" sldId="2685"/>
            <ac:spMk id="66" creationId="{02DDFAA6-87DE-9D4C-BB13-C3D0031BA6A8}"/>
          </ac:spMkLst>
        </pc:s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7" creationId="{9DD975B8-932C-FE41-A06D-70A7F7304F97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10" creationId="{EF4F7631-A93D-A443-98E7-7C4777F6A016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13" creationId="{D8C52EEF-78AE-2B4B-B9C2-0F970CBFE628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16" creationId="{B3190E49-2FC0-FC43-A8F5-5977EEB89E30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19" creationId="{5A5952D5-3503-AE43-83FF-B2F1F830B32A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29" creationId="{2C1F071C-DDE8-D940-BEA8-3B264F5E45DC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32" creationId="{A8250A2C-6E53-EA4B-9F0E-88984164E644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43" creationId="{DF520B9F-052A-B840-B5AF-0F2177EAA227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44" creationId="{C66DFE1E-AC53-A74C-98B9-363AD0256CC3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47" creationId="{B979EEC2-91E6-854C-968C-EA92BD6A3D09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50" creationId="{847B0A52-DF94-404B-BA2E-3278806959C0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53" creationId="{57490EF2-A381-A64F-A14F-DACF351D4A82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56" creationId="{66CD233B-6BF9-E743-94B9-E580819272EB}"/>
          </ac:grpSpMkLst>
        </pc:grpChg>
        <pc:grpChg chg="add del mod">
          <ac:chgData name="魏 星达" userId="ca17b13798aa44f7" providerId="LiveId" clId="{94D2C552-A7D8-4747-AF18-03B3BC3B082B}" dt="2021-11-03T12:53:17.215" v="4772" actId="478"/>
          <ac:grpSpMkLst>
            <pc:docMk/>
            <pc:sldMk cId="450732338" sldId="2685"/>
            <ac:grpSpMk id="59" creationId="{BCAD9293-C7FA-1342-BC83-F3D7F8880C3C}"/>
          </ac:grpSpMkLst>
        </pc:grpChg>
        <pc:cxnChg chg="add del mod">
          <ac:chgData name="魏 星达" userId="ca17b13798aa44f7" providerId="LiveId" clId="{94D2C552-A7D8-4747-AF18-03B3BC3B082B}" dt="2021-11-03T12:53:17.215" v="4772" actId="478"/>
          <ac:cxnSpMkLst>
            <pc:docMk/>
            <pc:sldMk cId="450732338" sldId="2685"/>
            <ac:cxnSpMk id="68" creationId="{AC0615E1-E7C2-6F49-A22C-35CD070F38C2}"/>
          </ac:cxnSpMkLst>
        </pc:cxnChg>
        <pc:cxnChg chg="add del mod">
          <ac:chgData name="魏 星达" userId="ca17b13798aa44f7" providerId="LiveId" clId="{94D2C552-A7D8-4747-AF18-03B3BC3B082B}" dt="2021-11-03T12:53:17.215" v="4772" actId="478"/>
          <ac:cxnSpMkLst>
            <pc:docMk/>
            <pc:sldMk cId="450732338" sldId="2685"/>
            <ac:cxnSpMk id="69" creationId="{2488135D-99A3-3A43-9DD7-AA840041AD46}"/>
          </ac:cxnSpMkLst>
        </pc:cxnChg>
        <pc:cxnChg chg="add del mod">
          <ac:chgData name="魏 星达" userId="ca17b13798aa44f7" providerId="LiveId" clId="{94D2C552-A7D8-4747-AF18-03B3BC3B082B}" dt="2021-11-03T12:53:17.215" v="4772" actId="478"/>
          <ac:cxnSpMkLst>
            <pc:docMk/>
            <pc:sldMk cId="450732338" sldId="2685"/>
            <ac:cxnSpMk id="70" creationId="{BE5A11A4-4CF9-A642-85EF-E4FD527DF616}"/>
          </ac:cxnSpMkLst>
        </pc:cxnChg>
        <pc:cxnChg chg="add del mod">
          <ac:chgData name="魏 星达" userId="ca17b13798aa44f7" providerId="LiveId" clId="{94D2C552-A7D8-4747-AF18-03B3BC3B082B}" dt="2021-11-03T12:53:17.215" v="4772" actId="478"/>
          <ac:cxnSpMkLst>
            <pc:docMk/>
            <pc:sldMk cId="450732338" sldId="2685"/>
            <ac:cxnSpMk id="73" creationId="{8BFD9F5A-F5DB-3449-B639-05A5B76CA014}"/>
          </ac:cxnSpMkLst>
        </pc:cxnChg>
        <pc:cxnChg chg="add del mod">
          <ac:chgData name="魏 星达" userId="ca17b13798aa44f7" providerId="LiveId" clId="{94D2C552-A7D8-4747-AF18-03B3BC3B082B}" dt="2021-11-03T12:53:17.215" v="4772" actId="478"/>
          <ac:cxnSpMkLst>
            <pc:docMk/>
            <pc:sldMk cId="450732338" sldId="2685"/>
            <ac:cxnSpMk id="75" creationId="{F2D24662-5131-C541-96D5-0F0FAECA346F}"/>
          </ac:cxnSpMkLst>
        </pc:cxnChg>
        <pc:cxnChg chg="add del mod">
          <ac:chgData name="魏 星达" userId="ca17b13798aa44f7" providerId="LiveId" clId="{94D2C552-A7D8-4747-AF18-03B3BC3B082B}" dt="2021-11-03T12:53:17.215" v="4772" actId="478"/>
          <ac:cxnSpMkLst>
            <pc:docMk/>
            <pc:sldMk cId="450732338" sldId="2685"/>
            <ac:cxnSpMk id="77" creationId="{6E1E6CA0-F476-7A4F-8D36-6542C8DC5EE1}"/>
          </ac:cxnSpMkLst>
        </pc:cxnChg>
      </pc:sldChg>
      <pc:sldChg chg="addSp delSp modSp add mod modNotesTx">
        <pc:chgData name="魏 星达" userId="ca17b13798aa44f7" providerId="LiveId" clId="{94D2C552-A7D8-4747-AF18-03B3BC3B082B}" dt="2021-11-03T13:01:37.539" v="5137" actId="20577"/>
        <pc:sldMkLst>
          <pc:docMk/>
          <pc:sldMk cId="846751114" sldId="2686"/>
        </pc:sldMkLst>
        <pc:spChg chg="mod">
          <ac:chgData name="魏 星达" userId="ca17b13798aa44f7" providerId="LiveId" clId="{94D2C552-A7D8-4747-AF18-03B3BC3B082B}" dt="2021-11-03T13:01:03.697" v="5037"/>
          <ac:spMkLst>
            <pc:docMk/>
            <pc:sldMk cId="846751114" sldId="2686"/>
            <ac:spMk id="2" creationId="{92912008-D520-5243-B2B1-33992B445F82}"/>
          </ac:spMkLst>
        </pc:spChg>
        <pc:spChg chg="mod">
          <ac:chgData name="魏 星达" userId="ca17b13798aa44f7" providerId="LiveId" clId="{94D2C552-A7D8-4747-AF18-03B3BC3B082B}" dt="2021-11-03T13:01:06.214" v="5046" actId="20577"/>
          <ac:spMkLst>
            <pc:docMk/>
            <pc:sldMk cId="846751114" sldId="2686"/>
            <ac:spMk id="3" creationId="{63C60B77-DDCA-6446-AEC7-1645FA83FF01}"/>
          </ac:spMkLst>
        </pc:spChg>
        <pc:spChg chg="add mod">
          <ac:chgData name="魏 星达" userId="ca17b13798aa44f7" providerId="LiveId" clId="{94D2C552-A7D8-4747-AF18-03B3BC3B082B}" dt="2021-11-03T12:54:14.686" v="4917" actId="1076"/>
          <ac:spMkLst>
            <pc:docMk/>
            <pc:sldMk cId="846751114" sldId="2686"/>
            <ac:spMk id="72" creationId="{77328592-6541-ED46-9700-C66425C19350}"/>
          </ac:spMkLst>
        </pc:spChg>
        <pc:spChg chg="add mod">
          <ac:chgData name="魏 星达" userId="ca17b13798aa44f7" providerId="LiveId" clId="{94D2C552-A7D8-4747-AF18-03B3BC3B082B}" dt="2021-11-03T12:54:14.686" v="4917" actId="1076"/>
          <ac:spMkLst>
            <pc:docMk/>
            <pc:sldMk cId="846751114" sldId="2686"/>
            <ac:spMk id="74" creationId="{77B50B03-786D-8249-95B9-5FB9847C67CF}"/>
          </ac:spMkLst>
        </pc:spChg>
        <pc:spChg chg="add mod">
          <ac:chgData name="魏 星达" userId="ca17b13798aa44f7" providerId="LiveId" clId="{94D2C552-A7D8-4747-AF18-03B3BC3B082B}" dt="2021-11-03T12:54:14.686" v="4917" actId="1076"/>
          <ac:spMkLst>
            <pc:docMk/>
            <pc:sldMk cId="846751114" sldId="2686"/>
            <ac:spMk id="76" creationId="{35799E12-2E5E-AB46-BAD7-32FA74D46138}"/>
          </ac:spMkLst>
        </pc:spChg>
        <pc:spChg chg="add mod">
          <ac:chgData name="魏 星达" userId="ca17b13798aa44f7" providerId="LiveId" clId="{94D2C552-A7D8-4747-AF18-03B3BC3B082B}" dt="2021-11-03T12:54:14.686" v="4917" actId="1076"/>
          <ac:spMkLst>
            <pc:docMk/>
            <pc:sldMk cId="846751114" sldId="2686"/>
            <ac:spMk id="78" creationId="{089D1530-1E1D-9047-BA57-4B01D2EB7A7A}"/>
          </ac:spMkLst>
        </pc:spChg>
        <pc:spChg chg="add mod">
          <ac:chgData name="魏 星达" userId="ca17b13798aa44f7" providerId="LiveId" clId="{94D2C552-A7D8-4747-AF18-03B3BC3B082B}" dt="2021-11-03T12:54:14.686" v="4917" actId="1076"/>
          <ac:spMkLst>
            <pc:docMk/>
            <pc:sldMk cId="846751114" sldId="2686"/>
            <ac:spMk id="79" creationId="{88F5D833-2D0A-144C-8BF3-5F37519EB4E2}"/>
          </ac:spMkLst>
        </pc:spChg>
        <pc:spChg chg="add mod">
          <ac:chgData name="魏 星达" userId="ca17b13798aa44f7" providerId="LiveId" clId="{94D2C552-A7D8-4747-AF18-03B3BC3B082B}" dt="2021-11-03T12:54:14.686" v="4917" actId="1076"/>
          <ac:spMkLst>
            <pc:docMk/>
            <pc:sldMk cId="846751114" sldId="2686"/>
            <ac:spMk id="80" creationId="{38124217-ADB4-D44A-A30B-713AEBFE1D90}"/>
          </ac:spMkLst>
        </pc:spChg>
        <pc:spChg chg="add mod">
          <ac:chgData name="魏 星达" userId="ca17b13798aa44f7" providerId="LiveId" clId="{94D2C552-A7D8-4747-AF18-03B3BC3B082B}" dt="2021-11-03T12:54:14.686" v="4917" actId="1076"/>
          <ac:spMkLst>
            <pc:docMk/>
            <pc:sldMk cId="846751114" sldId="2686"/>
            <ac:spMk id="81" creationId="{1EDBA40B-C54F-0A4E-A082-C41604955C97}"/>
          </ac:spMkLst>
        </pc:spChg>
        <pc:spChg chg="add mod">
          <ac:chgData name="魏 星达" userId="ca17b13798aa44f7" providerId="LiveId" clId="{94D2C552-A7D8-4747-AF18-03B3BC3B082B}" dt="2021-11-03T12:54:19.971" v="4918" actId="14100"/>
          <ac:spMkLst>
            <pc:docMk/>
            <pc:sldMk cId="846751114" sldId="2686"/>
            <ac:spMk id="82" creationId="{293CA4B9-D466-2142-B53B-3A2792D07576}"/>
          </ac:spMkLst>
        </pc:spChg>
        <pc:spChg chg="add mod">
          <ac:chgData name="魏 星达" userId="ca17b13798aa44f7" providerId="LiveId" clId="{94D2C552-A7D8-4747-AF18-03B3BC3B082B}" dt="2021-11-03T13:01:32.874" v="5118" actId="1076"/>
          <ac:spMkLst>
            <pc:docMk/>
            <pc:sldMk cId="846751114" sldId="2686"/>
            <ac:spMk id="83" creationId="{6E7BCCE6-08D9-0645-B70D-CC09CE16A4EA}"/>
          </ac:spMkLst>
        </pc:spChg>
        <pc:spChg chg="mod">
          <ac:chgData name="魏 星达" userId="ca17b13798aa44f7" providerId="LiveId" clId="{94D2C552-A7D8-4747-AF18-03B3BC3B082B}" dt="2021-11-03T12:54:11.404" v="4916"/>
          <ac:spMkLst>
            <pc:docMk/>
            <pc:sldMk cId="846751114" sldId="2686"/>
            <ac:spMk id="85" creationId="{2F29E3E4-EF61-9347-83E2-A320882D17EC}"/>
          </ac:spMkLst>
        </pc:spChg>
        <pc:spChg chg="mod">
          <ac:chgData name="魏 星达" userId="ca17b13798aa44f7" providerId="LiveId" clId="{94D2C552-A7D8-4747-AF18-03B3BC3B082B}" dt="2021-11-03T12:54:11.404" v="4916"/>
          <ac:spMkLst>
            <pc:docMk/>
            <pc:sldMk cId="846751114" sldId="2686"/>
            <ac:spMk id="86" creationId="{EE6A2820-2055-5449-9294-49EB7A34B47D}"/>
          </ac:spMkLst>
        </pc:spChg>
        <pc:spChg chg="mod">
          <ac:chgData name="魏 星达" userId="ca17b13798aa44f7" providerId="LiveId" clId="{94D2C552-A7D8-4747-AF18-03B3BC3B082B}" dt="2021-11-03T12:54:11.404" v="4916"/>
          <ac:spMkLst>
            <pc:docMk/>
            <pc:sldMk cId="846751114" sldId="2686"/>
            <ac:spMk id="88" creationId="{579D9A92-86B1-F947-8461-DFEC853FBAC6}"/>
          </ac:spMkLst>
        </pc:spChg>
        <pc:spChg chg="mod">
          <ac:chgData name="魏 星达" userId="ca17b13798aa44f7" providerId="LiveId" clId="{94D2C552-A7D8-4747-AF18-03B3BC3B082B}" dt="2021-11-03T12:54:11.404" v="4916"/>
          <ac:spMkLst>
            <pc:docMk/>
            <pc:sldMk cId="846751114" sldId="2686"/>
            <ac:spMk id="89" creationId="{54EDEE3F-69AC-2F44-A38D-F5FA0FF89FB7}"/>
          </ac:spMkLst>
        </pc:spChg>
        <pc:spChg chg="mod">
          <ac:chgData name="魏 星达" userId="ca17b13798aa44f7" providerId="LiveId" clId="{94D2C552-A7D8-4747-AF18-03B3BC3B082B}" dt="2021-11-03T12:54:11.404" v="4916"/>
          <ac:spMkLst>
            <pc:docMk/>
            <pc:sldMk cId="846751114" sldId="2686"/>
            <ac:spMk id="91" creationId="{228073F2-5970-6C43-BC92-21E5E2F115E5}"/>
          </ac:spMkLst>
        </pc:spChg>
        <pc:spChg chg="mod">
          <ac:chgData name="魏 星达" userId="ca17b13798aa44f7" providerId="LiveId" clId="{94D2C552-A7D8-4747-AF18-03B3BC3B082B}" dt="2021-11-03T12:54:11.404" v="4916"/>
          <ac:spMkLst>
            <pc:docMk/>
            <pc:sldMk cId="846751114" sldId="2686"/>
            <ac:spMk id="92" creationId="{FD599F64-C25A-2145-9614-1B9C72D5C912}"/>
          </ac:spMkLst>
        </pc:spChg>
        <pc:spChg chg="add mod">
          <ac:chgData name="魏 星达" userId="ca17b13798aa44f7" providerId="LiveId" clId="{94D2C552-A7D8-4747-AF18-03B3BC3B082B}" dt="2021-11-03T12:54:38.729" v="4925" actId="20577"/>
          <ac:spMkLst>
            <pc:docMk/>
            <pc:sldMk cId="846751114" sldId="2686"/>
            <ac:spMk id="93" creationId="{B86AC9F6-3610-B741-B82B-6AB54A1F8724}"/>
          </ac:spMkLst>
        </pc:spChg>
        <pc:spChg chg="add mod">
          <ac:chgData name="魏 星达" userId="ca17b13798aa44f7" providerId="LiveId" clId="{94D2C552-A7D8-4747-AF18-03B3BC3B082B}" dt="2021-11-03T12:55:02.977" v="4930" actId="14100"/>
          <ac:spMkLst>
            <pc:docMk/>
            <pc:sldMk cId="846751114" sldId="2686"/>
            <ac:spMk id="94" creationId="{1BD3E00B-7490-D841-8365-4B28E456F21E}"/>
          </ac:spMkLst>
        </pc:spChg>
        <pc:grpChg chg="add del mod">
          <ac:chgData name="魏 星达" userId="ca17b13798aa44f7" providerId="LiveId" clId="{94D2C552-A7D8-4747-AF18-03B3BC3B082B}" dt="2021-11-03T12:54:24.114" v="4919" actId="478"/>
          <ac:grpSpMkLst>
            <pc:docMk/>
            <pc:sldMk cId="846751114" sldId="2686"/>
            <ac:grpSpMk id="84" creationId="{16C7A426-E835-D049-A520-58D7CF439A78}"/>
          </ac:grpSpMkLst>
        </pc:grpChg>
        <pc:grpChg chg="add del mod">
          <ac:chgData name="魏 星达" userId="ca17b13798aa44f7" providerId="LiveId" clId="{94D2C552-A7D8-4747-AF18-03B3BC3B082B}" dt="2021-11-03T12:54:26.478" v="4920" actId="478"/>
          <ac:grpSpMkLst>
            <pc:docMk/>
            <pc:sldMk cId="846751114" sldId="2686"/>
            <ac:grpSpMk id="87" creationId="{D0364C76-D8A4-1E4A-A1FE-128EE074E541}"/>
          </ac:grpSpMkLst>
        </pc:grpChg>
        <pc:grpChg chg="add del mod">
          <ac:chgData name="魏 星达" userId="ca17b13798aa44f7" providerId="LiveId" clId="{94D2C552-A7D8-4747-AF18-03B3BC3B082B}" dt="2021-11-03T12:54:28.892" v="4921" actId="478"/>
          <ac:grpSpMkLst>
            <pc:docMk/>
            <pc:sldMk cId="846751114" sldId="2686"/>
            <ac:grpSpMk id="90" creationId="{D9DF3CAA-0D05-A54E-B021-B4CE7FDE1B78}"/>
          </ac:grpSpMkLst>
        </pc:grpChg>
        <pc:cxnChg chg="add mod">
          <ac:chgData name="魏 星达" userId="ca17b13798aa44f7" providerId="LiveId" clId="{94D2C552-A7D8-4747-AF18-03B3BC3B082B}" dt="2021-11-03T12:54:57.844" v="4929" actId="1076"/>
          <ac:cxnSpMkLst>
            <pc:docMk/>
            <pc:sldMk cId="846751114" sldId="2686"/>
            <ac:cxnSpMk id="95" creationId="{8F380B37-3DF0-C44B-BFD3-96B05BD38741}"/>
          </ac:cxnSpMkLst>
        </pc:cxnChg>
      </pc:sldChg>
      <pc:sldChg chg="addSp delSp modSp add mod modNotesTx">
        <pc:chgData name="魏 星达" userId="ca17b13798aa44f7" providerId="LiveId" clId="{94D2C552-A7D8-4747-AF18-03B3BC3B082B}" dt="2021-11-03T13:29:56.820" v="6469"/>
        <pc:sldMkLst>
          <pc:docMk/>
          <pc:sldMk cId="2728268527" sldId="2687"/>
        </pc:sldMkLst>
        <pc:spChg chg="mod">
          <ac:chgData name="魏 星达" userId="ca17b13798aa44f7" providerId="LiveId" clId="{94D2C552-A7D8-4747-AF18-03B3BC3B082B}" dt="2021-11-03T13:11:18.068" v="5333"/>
          <ac:spMkLst>
            <pc:docMk/>
            <pc:sldMk cId="2728268527" sldId="2687"/>
            <ac:spMk id="2" creationId="{92912008-D520-5243-B2B1-33992B445F82}"/>
          </ac:spMkLst>
        </pc:spChg>
        <pc:spChg chg="mod">
          <ac:chgData name="魏 星达" userId="ca17b13798aa44f7" providerId="LiveId" clId="{94D2C552-A7D8-4747-AF18-03B3BC3B082B}" dt="2021-11-03T12:58:13.097" v="4941" actId="14100"/>
          <ac:spMkLst>
            <pc:docMk/>
            <pc:sldMk cId="2728268527" sldId="2687"/>
            <ac:spMk id="3" creationId="{63C60B77-DDCA-6446-AEC7-1645FA83FF01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62" creationId="{992C1132-DC01-4946-AA8C-A8885CD123C3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63" creationId="{69674EE1-F7E5-2449-995D-EB055DC64F6A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64" creationId="{8FDDE26C-8692-FB4E-AF4F-80F532186E1D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65" creationId="{4EFBB5C9-FB28-A349-8C90-4E2547E3FC74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66" creationId="{02DDFAA6-87DE-9D4C-BB13-C3D0031BA6A8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72" creationId="{77328592-6541-ED46-9700-C66425C19350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74" creationId="{77B50B03-786D-8249-95B9-5FB9847C67CF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76" creationId="{35799E12-2E5E-AB46-BAD7-32FA74D46138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78" creationId="{089D1530-1E1D-9047-BA57-4B01D2EB7A7A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79" creationId="{88F5D833-2D0A-144C-8BF3-5F37519EB4E2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80" creationId="{38124217-ADB4-D44A-A30B-713AEBFE1D90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81" creationId="{1EDBA40B-C54F-0A4E-A082-C41604955C97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82" creationId="{293CA4B9-D466-2142-B53B-3A2792D07576}"/>
          </ac:spMkLst>
        </pc:spChg>
        <pc:spChg chg="mod">
          <ac:chgData name="魏 星达" userId="ca17b13798aa44f7" providerId="LiveId" clId="{94D2C552-A7D8-4747-AF18-03B3BC3B082B}" dt="2021-11-03T13:01:44.881" v="5142" actId="1076"/>
          <ac:spMkLst>
            <pc:docMk/>
            <pc:sldMk cId="2728268527" sldId="2687"/>
            <ac:spMk id="83" creationId="{6E7BCCE6-08D9-0645-B70D-CC09CE16A4EA}"/>
          </ac:spMkLst>
        </pc:spChg>
        <pc:spChg chg="add mod">
          <ac:chgData name="魏 星达" userId="ca17b13798aa44f7" providerId="LiveId" clId="{94D2C552-A7D8-4747-AF18-03B3BC3B082B}" dt="2021-11-03T12:58:53.211" v="4959" actId="1076"/>
          <ac:spMkLst>
            <pc:docMk/>
            <pc:sldMk cId="2728268527" sldId="2687"/>
            <ac:spMk id="84" creationId="{34399B22-70EE-4642-963E-90F974F533D3}"/>
          </ac:spMkLst>
        </pc:spChg>
        <pc:spChg chg="add del mod">
          <ac:chgData name="魏 星达" userId="ca17b13798aa44f7" providerId="LiveId" clId="{94D2C552-A7D8-4747-AF18-03B3BC3B082B}" dt="2021-11-03T12:59:00.913" v="4961"/>
          <ac:spMkLst>
            <pc:docMk/>
            <pc:sldMk cId="2728268527" sldId="2687"/>
            <ac:spMk id="86" creationId="{537A73D2-3952-C64F-B831-FBF999D15B4C}"/>
          </ac:spMkLst>
        </pc:spChg>
        <pc:spChg chg="mod">
          <ac:chgData name="魏 星达" userId="ca17b13798aa44f7" providerId="LiveId" clId="{94D2C552-A7D8-4747-AF18-03B3BC3B082B}" dt="2021-11-03T12:59:07.910" v="4962"/>
          <ac:spMkLst>
            <pc:docMk/>
            <pc:sldMk cId="2728268527" sldId="2687"/>
            <ac:spMk id="88" creationId="{66D3AF27-5C8F-824C-9753-F2A25684E3F9}"/>
          </ac:spMkLst>
        </pc:spChg>
        <pc:spChg chg="mod">
          <ac:chgData name="魏 星达" userId="ca17b13798aa44f7" providerId="LiveId" clId="{94D2C552-A7D8-4747-AF18-03B3BC3B082B}" dt="2021-11-03T12:59:18.734" v="4973" actId="20577"/>
          <ac:spMkLst>
            <pc:docMk/>
            <pc:sldMk cId="2728268527" sldId="2687"/>
            <ac:spMk id="89" creationId="{4E1B0696-5E82-FD47-87D5-85BFC2E6919C}"/>
          </ac:spMkLst>
        </pc:spChg>
        <pc:spChg chg="mod">
          <ac:chgData name="魏 星达" userId="ca17b13798aa44f7" providerId="LiveId" clId="{94D2C552-A7D8-4747-AF18-03B3BC3B082B}" dt="2021-11-03T12:59:25.235" v="4974"/>
          <ac:spMkLst>
            <pc:docMk/>
            <pc:sldMk cId="2728268527" sldId="2687"/>
            <ac:spMk id="91" creationId="{2ED68368-AEBF-4941-A547-BB49AECE4445}"/>
          </ac:spMkLst>
        </pc:spChg>
        <pc:spChg chg="mod">
          <ac:chgData name="魏 星达" userId="ca17b13798aa44f7" providerId="LiveId" clId="{94D2C552-A7D8-4747-AF18-03B3BC3B082B}" dt="2021-11-03T12:59:34.234" v="4981" actId="20577"/>
          <ac:spMkLst>
            <pc:docMk/>
            <pc:sldMk cId="2728268527" sldId="2687"/>
            <ac:spMk id="92" creationId="{0632FC8E-3107-5446-BE21-7444BA3085DA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93" creationId="{B86AC9F6-3610-B741-B82B-6AB54A1F8724}"/>
          </ac:spMkLst>
        </pc:spChg>
        <pc:spChg chg="mod">
          <ac:chgData name="魏 星达" userId="ca17b13798aa44f7" providerId="LiveId" clId="{94D2C552-A7D8-4747-AF18-03B3BC3B082B}" dt="2021-11-03T12:58:39.974" v="4957" actId="1035"/>
          <ac:spMkLst>
            <pc:docMk/>
            <pc:sldMk cId="2728268527" sldId="2687"/>
            <ac:spMk id="94" creationId="{1BD3E00B-7490-D841-8365-4B28E456F21E}"/>
          </ac:spMkLst>
        </pc:spChg>
        <pc:spChg chg="mod">
          <ac:chgData name="魏 星达" userId="ca17b13798aa44f7" providerId="LiveId" clId="{94D2C552-A7D8-4747-AF18-03B3BC3B082B}" dt="2021-11-03T13:29:56.820" v="6469"/>
          <ac:spMkLst>
            <pc:docMk/>
            <pc:sldMk cId="2728268527" sldId="2687"/>
            <ac:spMk id="97" creationId="{AA1DD9D7-B3AB-BF4D-B787-2F5135DBB9CA}"/>
          </ac:spMkLst>
        </pc:spChg>
        <pc:spChg chg="mod">
          <ac:chgData name="魏 星达" userId="ca17b13798aa44f7" providerId="LiveId" clId="{94D2C552-A7D8-4747-AF18-03B3BC3B082B}" dt="2021-11-03T13:29:56.820" v="6469"/>
          <ac:spMkLst>
            <pc:docMk/>
            <pc:sldMk cId="2728268527" sldId="2687"/>
            <ac:spMk id="98" creationId="{7307BF29-D5FF-6949-A37E-2EDBAED2C867}"/>
          </ac:spMkLst>
        </pc:spChg>
        <pc:grpChg chg="mod">
          <ac:chgData name="魏 星达" userId="ca17b13798aa44f7" providerId="LiveId" clId="{94D2C552-A7D8-4747-AF18-03B3BC3B082B}" dt="2021-11-03T12:58:39.974" v="4957" actId="1035"/>
          <ac:grpSpMkLst>
            <pc:docMk/>
            <pc:sldMk cId="2728268527" sldId="2687"/>
            <ac:grpSpMk id="43" creationId="{DF520B9F-052A-B840-B5AF-0F2177EAA227}"/>
          </ac:grpSpMkLst>
        </pc:grpChg>
        <pc:grpChg chg="mod">
          <ac:chgData name="魏 星达" userId="ca17b13798aa44f7" providerId="LiveId" clId="{94D2C552-A7D8-4747-AF18-03B3BC3B082B}" dt="2021-11-03T12:58:39.974" v="4957" actId="1035"/>
          <ac:grpSpMkLst>
            <pc:docMk/>
            <pc:sldMk cId="2728268527" sldId="2687"/>
            <ac:grpSpMk id="44" creationId="{C66DFE1E-AC53-A74C-98B9-363AD0256CC3}"/>
          </ac:grpSpMkLst>
        </pc:grpChg>
        <pc:grpChg chg="mod">
          <ac:chgData name="魏 星达" userId="ca17b13798aa44f7" providerId="LiveId" clId="{94D2C552-A7D8-4747-AF18-03B3BC3B082B}" dt="2021-11-03T12:58:39.974" v="4957" actId="1035"/>
          <ac:grpSpMkLst>
            <pc:docMk/>
            <pc:sldMk cId="2728268527" sldId="2687"/>
            <ac:grpSpMk id="47" creationId="{B979EEC2-91E6-854C-968C-EA92BD6A3D09}"/>
          </ac:grpSpMkLst>
        </pc:grpChg>
        <pc:grpChg chg="mod">
          <ac:chgData name="魏 星达" userId="ca17b13798aa44f7" providerId="LiveId" clId="{94D2C552-A7D8-4747-AF18-03B3BC3B082B}" dt="2021-11-03T12:58:39.974" v="4957" actId="1035"/>
          <ac:grpSpMkLst>
            <pc:docMk/>
            <pc:sldMk cId="2728268527" sldId="2687"/>
            <ac:grpSpMk id="50" creationId="{847B0A52-DF94-404B-BA2E-3278806959C0}"/>
          </ac:grpSpMkLst>
        </pc:grpChg>
        <pc:grpChg chg="mod">
          <ac:chgData name="魏 星达" userId="ca17b13798aa44f7" providerId="LiveId" clId="{94D2C552-A7D8-4747-AF18-03B3BC3B082B}" dt="2021-11-03T12:58:39.974" v="4957" actId="1035"/>
          <ac:grpSpMkLst>
            <pc:docMk/>
            <pc:sldMk cId="2728268527" sldId="2687"/>
            <ac:grpSpMk id="53" creationId="{57490EF2-A381-A64F-A14F-DACF351D4A82}"/>
          </ac:grpSpMkLst>
        </pc:grpChg>
        <pc:grpChg chg="mod">
          <ac:chgData name="魏 星达" userId="ca17b13798aa44f7" providerId="LiveId" clId="{94D2C552-A7D8-4747-AF18-03B3BC3B082B}" dt="2021-11-03T12:58:39.974" v="4957" actId="1035"/>
          <ac:grpSpMkLst>
            <pc:docMk/>
            <pc:sldMk cId="2728268527" sldId="2687"/>
            <ac:grpSpMk id="56" creationId="{66CD233B-6BF9-E743-94B9-E580819272EB}"/>
          </ac:grpSpMkLst>
        </pc:grpChg>
        <pc:grpChg chg="mod">
          <ac:chgData name="魏 星达" userId="ca17b13798aa44f7" providerId="LiveId" clId="{94D2C552-A7D8-4747-AF18-03B3BC3B082B}" dt="2021-11-03T12:58:39.974" v="4957" actId="1035"/>
          <ac:grpSpMkLst>
            <pc:docMk/>
            <pc:sldMk cId="2728268527" sldId="2687"/>
            <ac:grpSpMk id="59" creationId="{BCAD9293-C7FA-1342-BC83-F3D7F8880C3C}"/>
          </ac:grpSpMkLst>
        </pc:grpChg>
        <pc:grpChg chg="add mod">
          <ac:chgData name="魏 星达" userId="ca17b13798aa44f7" providerId="LiveId" clId="{94D2C552-A7D8-4747-AF18-03B3BC3B082B}" dt="2021-11-03T12:59:15.132" v="4966" actId="1076"/>
          <ac:grpSpMkLst>
            <pc:docMk/>
            <pc:sldMk cId="2728268527" sldId="2687"/>
            <ac:grpSpMk id="87" creationId="{5B6B1ECA-1161-1D4B-BE2C-DA67F2C48FAC}"/>
          </ac:grpSpMkLst>
        </pc:grpChg>
        <pc:grpChg chg="add mod">
          <ac:chgData name="魏 星达" userId="ca17b13798aa44f7" providerId="LiveId" clId="{94D2C552-A7D8-4747-AF18-03B3BC3B082B}" dt="2021-11-03T12:59:30.515" v="4975" actId="1076"/>
          <ac:grpSpMkLst>
            <pc:docMk/>
            <pc:sldMk cId="2728268527" sldId="2687"/>
            <ac:grpSpMk id="90" creationId="{3585C270-8F14-A346-97B9-47737C33C2D7}"/>
          </ac:grpSpMkLst>
        </pc:grpChg>
        <pc:grpChg chg="add mod">
          <ac:chgData name="魏 星达" userId="ca17b13798aa44f7" providerId="LiveId" clId="{94D2C552-A7D8-4747-AF18-03B3BC3B082B}" dt="2021-11-03T13:29:56.820" v="6469"/>
          <ac:grpSpMkLst>
            <pc:docMk/>
            <pc:sldMk cId="2728268527" sldId="2687"/>
            <ac:grpSpMk id="96" creationId="{40F0E9E0-5921-244E-B966-6C2A9824FDAA}"/>
          </ac:grpSpMkLst>
        </pc:grpChg>
        <pc:cxnChg chg="mod">
          <ac:chgData name="魏 星达" userId="ca17b13798aa44f7" providerId="LiveId" clId="{94D2C552-A7D8-4747-AF18-03B3BC3B082B}" dt="2021-11-03T12:58:39.974" v="4957" actId="1035"/>
          <ac:cxnSpMkLst>
            <pc:docMk/>
            <pc:sldMk cId="2728268527" sldId="2687"/>
            <ac:cxnSpMk id="68" creationId="{AC0615E1-E7C2-6F49-A22C-35CD070F38C2}"/>
          </ac:cxnSpMkLst>
        </pc:cxnChg>
        <pc:cxnChg chg="mod">
          <ac:chgData name="魏 星达" userId="ca17b13798aa44f7" providerId="LiveId" clId="{94D2C552-A7D8-4747-AF18-03B3BC3B082B}" dt="2021-11-03T12:58:39.974" v="4957" actId="1035"/>
          <ac:cxnSpMkLst>
            <pc:docMk/>
            <pc:sldMk cId="2728268527" sldId="2687"/>
            <ac:cxnSpMk id="69" creationId="{2488135D-99A3-3A43-9DD7-AA840041AD46}"/>
          </ac:cxnSpMkLst>
        </pc:cxnChg>
        <pc:cxnChg chg="mod">
          <ac:chgData name="魏 星达" userId="ca17b13798aa44f7" providerId="LiveId" clId="{94D2C552-A7D8-4747-AF18-03B3BC3B082B}" dt="2021-11-03T12:58:39.974" v="4957" actId="1035"/>
          <ac:cxnSpMkLst>
            <pc:docMk/>
            <pc:sldMk cId="2728268527" sldId="2687"/>
            <ac:cxnSpMk id="70" creationId="{BE5A11A4-4CF9-A642-85EF-E4FD527DF616}"/>
          </ac:cxnSpMkLst>
        </pc:cxnChg>
        <pc:cxnChg chg="mod">
          <ac:chgData name="魏 星达" userId="ca17b13798aa44f7" providerId="LiveId" clId="{94D2C552-A7D8-4747-AF18-03B3BC3B082B}" dt="2021-11-03T12:58:39.974" v="4957" actId="1035"/>
          <ac:cxnSpMkLst>
            <pc:docMk/>
            <pc:sldMk cId="2728268527" sldId="2687"/>
            <ac:cxnSpMk id="73" creationId="{8BFD9F5A-F5DB-3449-B639-05A5B76CA014}"/>
          </ac:cxnSpMkLst>
        </pc:cxnChg>
        <pc:cxnChg chg="mod">
          <ac:chgData name="魏 星达" userId="ca17b13798aa44f7" providerId="LiveId" clId="{94D2C552-A7D8-4747-AF18-03B3BC3B082B}" dt="2021-11-03T12:58:39.974" v="4957" actId="1035"/>
          <ac:cxnSpMkLst>
            <pc:docMk/>
            <pc:sldMk cId="2728268527" sldId="2687"/>
            <ac:cxnSpMk id="75" creationId="{F2D24662-5131-C541-96D5-0F0FAECA346F}"/>
          </ac:cxnSpMkLst>
        </pc:cxnChg>
        <pc:cxnChg chg="mod">
          <ac:chgData name="魏 星达" userId="ca17b13798aa44f7" providerId="LiveId" clId="{94D2C552-A7D8-4747-AF18-03B3BC3B082B}" dt="2021-11-03T12:58:39.974" v="4957" actId="1035"/>
          <ac:cxnSpMkLst>
            <pc:docMk/>
            <pc:sldMk cId="2728268527" sldId="2687"/>
            <ac:cxnSpMk id="77" creationId="{6E1E6CA0-F476-7A4F-8D36-6542C8DC5EE1}"/>
          </ac:cxnSpMkLst>
        </pc:cxnChg>
        <pc:cxnChg chg="add mod">
          <ac:chgData name="魏 星达" userId="ca17b13798aa44f7" providerId="LiveId" clId="{94D2C552-A7D8-4747-AF18-03B3BC3B082B}" dt="2021-11-03T12:58:53.211" v="4959" actId="1076"/>
          <ac:cxnSpMkLst>
            <pc:docMk/>
            <pc:sldMk cId="2728268527" sldId="2687"/>
            <ac:cxnSpMk id="85" creationId="{CEFA7D80-7663-A74A-B8F6-ED2CBD0D2271}"/>
          </ac:cxnSpMkLst>
        </pc:cxnChg>
        <pc:cxnChg chg="mod">
          <ac:chgData name="魏 星达" userId="ca17b13798aa44f7" providerId="LiveId" clId="{94D2C552-A7D8-4747-AF18-03B3BC3B082B}" dt="2021-11-03T12:58:39.974" v="4957" actId="1035"/>
          <ac:cxnSpMkLst>
            <pc:docMk/>
            <pc:sldMk cId="2728268527" sldId="2687"/>
            <ac:cxnSpMk id="95" creationId="{8F380B37-3DF0-C44B-BFD3-96B05BD38741}"/>
          </ac:cxnSpMkLst>
        </pc:cxnChg>
      </pc:sldChg>
      <pc:sldChg chg="addSp delSp modSp add mod modNotesTx">
        <pc:chgData name="魏 星达" userId="ca17b13798aa44f7" providerId="LiveId" clId="{94D2C552-A7D8-4747-AF18-03B3BC3B082B}" dt="2021-11-03T13:29:49.152" v="6468" actId="20577"/>
        <pc:sldMkLst>
          <pc:docMk/>
          <pc:sldMk cId="2112855495" sldId="2688"/>
        </pc:sldMkLst>
        <pc:spChg chg="mod">
          <ac:chgData name="魏 星达" userId="ca17b13798aa44f7" providerId="LiveId" clId="{94D2C552-A7D8-4747-AF18-03B3BC3B082B}" dt="2021-11-03T13:11:20.460" v="5334"/>
          <ac:spMkLst>
            <pc:docMk/>
            <pc:sldMk cId="2112855495" sldId="2688"/>
            <ac:spMk id="2" creationId="{92912008-D520-5243-B2B1-33992B445F82}"/>
          </ac:spMkLst>
        </pc:spChg>
        <pc:spChg chg="mod">
          <ac:chgData name="魏 星达" userId="ca17b13798aa44f7" providerId="LiveId" clId="{94D2C552-A7D8-4747-AF18-03B3BC3B082B}" dt="2021-11-03T13:02:27.169" v="5163" actId="692"/>
          <ac:spMkLst>
            <pc:docMk/>
            <pc:sldMk cId="2112855495" sldId="2688"/>
            <ac:spMk id="45" creationId="{24DDD085-0538-ED42-B8EC-529AC0B03CB3}"/>
          </ac:spMkLst>
        </pc:spChg>
        <pc:spChg chg="mod">
          <ac:chgData name="魏 星达" userId="ca17b13798aa44f7" providerId="LiveId" clId="{94D2C552-A7D8-4747-AF18-03B3BC3B082B}" dt="2021-11-03T13:02:32.372" v="5164" actId="1076"/>
          <ac:spMkLst>
            <pc:docMk/>
            <pc:sldMk cId="2112855495" sldId="2688"/>
            <ac:spMk id="46" creationId="{8C6F6110-9363-EC4E-90D1-45DA2ED0C480}"/>
          </ac:spMkLst>
        </pc:spChg>
        <pc:spChg chg="del">
          <ac:chgData name="魏 星达" userId="ca17b13798aa44f7" providerId="LiveId" clId="{94D2C552-A7D8-4747-AF18-03B3BC3B082B}" dt="2021-11-03T13:01:49.612" v="5143" actId="478"/>
          <ac:spMkLst>
            <pc:docMk/>
            <pc:sldMk cId="2112855495" sldId="2688"/>
            <ac:spMk id="83" creationId="{6E7BCCE6-08D9-0645-B70D-CC09CE16A4EA}"/>
          </ac:spMkLst>
        </pc:spChg>
        <pc:spChg chg="mod">
          <ac:chgData name="魏 星达" userId="ca17b13798aa44f7" providerId="LiveId" clId="{94D2C552-A7D8-4747-AF18-03B3BC3B082B}" dt="2021-11-03T13:00:30.730" v="5017" actId="1076"/>
          <ac:spMkLst>
            <pc:docMk/>
            <pc:sldMk cId="2112855495" sldId="2688"/>
            <ac:spMk id="84" creationId="{34399B22-70EE-4642-963E-90F974F533D3}"/>
          </ac:spMkLst>
        </pc:spChg>
        <pc:spChg chg="add mod">
          <ac:chgData name="魏 星达" userId="ca17b13798aa44f7" providerId="LiveId" clId="{94D2C552-A7D8-4747-AF18-03B3BC3B082B}" dt="2021-11-03T13:00:45.234" v="5019" actId="1076"/>
          <ac:spMkLst>
            <pc:docMk/>
            <pc:sldMk cId="2112855495" sldId="2688"/>
            <ac:spMk id="96" creationId="{24303E03-F9E0-6F4F-BFE3-019ADE35F283}"/>
          </ac:spMkLst>
        </pc:spChg>
        <pc:spChg chg="add mod">
          <ac:chgData name="魏 星达" userId="ca17b13798aa44f7" providerId="LiveId" clId="{94D2C552-A7D8-4747-AF18-03B3BC3B082B}" dt="2021-11-03T13:01:49.926" v="5144"/>
          <ac:spMkLst>
            <pc:docMk/>
            <pc:sldMk cId="2112855495" sldId="2688"/>
            <ac:spMk id="97" creationId="{F188EE26-296A-7E44-9E3A-1D3B746D890C}"/>
          </ac:spMkLst>
        </pc:spChg>
        <pc:spChg chg="mod">
          <ac:chgData name="魏 星达" userId="ca17b13798aa44f7" providerId="LiveId" clId="{94D2C552-A7D8-4747-AF18-03B3BC3B082B}" dt="2021-11-03T13:03:09.490" v="5166"/>
          <ac:spMkLst>
            <pc:docMk/>
            <pc:sldMk cId="2112855495" sldId="2688"/>
            <ac:spMk id="99" creationId="{0A0F0DE3-BA5F-6445-B584-CA91BBB78EFF}"/>
          </ac:spMkLst>
        </pc:spChg>
        <pc:spChg chg="mod">
          <ac:chgData name="魏 星达" userId="ca17b13798aa44f7" providerId="LiveId" clId="{94D2C552-A7D8-4747-AF18-03B3BC3B082B}" dt="2021-11-03T13:03:09.490" v="5166"/>
          <ac:spMkLst>
            <pc:docMk/>
            <pc:sldMk cId="2112855495" sldId="2688"/>
            <ac:spMk id="100" creationId="{2F4E5F3E-AB9F-BF45-BC0D-BEABEE62FF48}"/>
          </ac:spMkLst>
        </pc:spChg>
        <pc:spChg chg="add del mod">
          <ac:chgData name="魏 星达" userId="ca17b13798aa44f7" providerId="LiveId" clId="{94D2C552-A7D8-4747-AF18-03B3BC3B082B}" dt="2021-11-03T13:29:01.233" v="6460"/>
          <ac:spMkLst>
            <pc:docMk/>
            <pc:sldMk cId="2112855495" sldId="2688"/>
            <ac:spMk id="101" creationId="{4210551B-2A00-CD46-AE0C-FA781F17DD35}"/>
          </ac:spMkLst>
        </pc:spChg>
        <pc:spChg chg="mod">
          <ac:chgData name="魏 星达" userId="ca17b13798aa44f7" providerId="LiveId" clId="{94D2C552-A7D8-4747-AF18-03B3BC3B082B}" dt="2021-11-03T13:29:42.815" v="6461"/>
          <ac:spMkLst>
            <pc:docMk/>
            <pc:sldMk cId="2112855495" sldId="2688"/>
            <ac:spMk id="103" creationId="{BC975D75-FF45-944C-9054-8DD9F7A113A1}"/>
          </ac:spMkLst>
        </pc:spChg>
        <pc:spChg chg="mod">
          <ac:chgData name="魏 星达" userId="ca17b13798aa44f7" providerId="LiveId" clId="{94D2C552-A7D8-4747-AF18-03B3BC3B082B}" dt="2021-11-03T13:29:49.152" v="6468" actId="20577"/>
          <ac:spMkLst>
            <pc:docMk/>
            <pc:sldMk cId="2112855495" sldId="2688"/>
            <ac:spMk id="104" creationId="{388FD715-5C8C-564B-821B-52608816C09B}"/>
          </ac:spMkLst>
        </pc:spChg>
        <pc:grpChg chg="add del">
          <ac:chgData name="魏 星达" userId="ca17b13798aa44f7" providerId="LiveId" clId="{94D2C552-A7D8-4747-AF18-03B3BC3B082B}" dt="2021-11-03T13:03:13.580" v="5170" actId="478"/>
          <ac:grpSpMkLst>
            <pc:docMk/>
            <pc:sldMk cId="2112855495" sldId="2688"/>
            <ac:grpSpMk id="87" creationId="{5B6B1ECA-1161-1D4B-BE2C-DA67F2C48FAC}"/>
          </ac:grpSpMkLst>
        </pc:grpChg>
        <pc:grpChg chg="add del mod">
          <ac:chgData name="魏 星达" userId="ca17b13798aa44f7" providerId="LiveId" clId="{94D2C552-A7D8-4747-AF18-03B3BC3B082B}" dt="2021-11-03T13:03:13.195" v="5169"/>
          <ac:grpSpMkLst>
            <pc:docMk/>
            <pc:sldMk cId="2112855495" sldId="2688"/>
            <ac:grpSpMk id="98" creationId="{3DD5DF71-01C8-1048-A5BF-D309467323F4}"/>
          </ac:grpSpMkLst>
        </pc:grpChg>
        <pc:grpChg chg="add mod">
          <ac:chgData name="魏 星达" userId="ca17b13798aa44f7" providerId="LiveId" clId="{94D2C552-A7D8-4747-AF18-03B3BC3B082B}" dt="2021-11-03T13:29:46.313" v="6462" actId="1076"/>
          <ac:grpSpMkLst>
            <pc:docMk/>
            <pc:sldMk cId="2112855495" sldId="2688"/>
            <ac:grpSpMk id="102" creationId="{6660416D-FF22-614B-B6B6-25E587196E97}"/>
          </ac:grpSpMkLst>
        </pc:grpChg>
        <pc:cxnChg chg="mod">
          <ac:chgData name="魏 星达" userId="ca17b13798aa44f7" providerId="LiveId" clId="{94D2C552-A7D8-4747-AF18-03B3BC3B082B}" dt="2021-11-03T13:00:30.730" v="5017" actId="1076"/>
          <ac:cxnSpMkLst>
            <pc:docMk/>
            <pc:sldMk cId="2112855495" sldId="2688"/>
            <ac:cxnSpMk id="85" creationId="{CEFA7D80-7663-A74A-B8F6-ED2CBD0D2271}"/>
          </ac:cxnSpMkLst>
        </pc:cxnChg>
      </pc:sldChg>
      <pc:sldChg chg="addSp delSp modSp add mod">
        <pc:chgData name="魏 星达" userId="ca17b13798aa44f7" providerId="LiveId" clId="{94D2C552-A7D8-4747-AF18-03B3BC3B082B}" dt="2021-11-03T13:30:11.531" v="6474" actId="20577"/>
        <pc:sldMkLst>
          <pc:docMk/>
          <pc:sldMk cId="930745915" sldId="2689"/>
        </pc:sldMkLst>
        <pc:spChg chg="mod">
          <ac:chgData name="魏 星达" userId="ca17b13798aa44f7" providerId="LiveId" clId="{94D2C552-A7D8-4747-AF18-03B3BC3B082B}" dt="2021-11-03T13:11:22.866" v="5335"/>
          <ac:spMkLst>
            <pc:docMk/>
            <pc:sldMk cId="930745915" sldId="2689"/>
            <ac:spMk id="2" creationId="{92912008-D520-5243-B2B1-33992B445F82}"/>
          </ac:spMkLst>
        </pc:spChg>
        <pc:spChg chg="mod">
          <ac:chgData name="魏 星达" userId="ca17b13798aa44f7" providerId="LiveId" clId="{94D2C552-A7D8-4747-AF18-03B3BC3B082B}" dt="2021-11-03T13:30:09.889" v="6472" actId="20577"/>
          <ac:spMkLst>
            <pc:docMk/>
            <pc:sldMk cId="930745915" sldId="2689"/>
            <ac:spMk id="89" creationId="{4E1B0696-5E82-FD47-87D5-85BFC2E6919C}"/>
          </ac:spMkLst>
        </pc:spChg>
        <pc:spChg chg="mod">
          <ac:chgData name="魏 星达" userId="ca17b13798aa44f7" providerId="LiveId" clId="{94D2C552-A7D8-4747-AF18-03B3BC3B082B}" dt="2021-11-03T13:30:11.531" v="6474" actId="20577"/>
          <ac:spMkLst>
            <pc:docMk/>
            <pc:sldMk cId="930745915" sldId="2689"/>
            <ac:spMk id="92" creationId="{0632FC8E-3107-5446-BE21-7444BA3085DA}"/>
          </ac:spMkLst>
        </pc:spChg>
        <pc:spChg chg="del mod">
          <ac:chgData name="魏 星达" userId="ca17b13798aa44f7" providerId="LiveId" clId="{94D2C552-A7D8-4747-AF18-03B3BC3B082B}" dt="2021-11-03T13:30:05.989" v="6470" actId="478"/>
          <ac:spMkLst>
            <pc:docMk/>
            <pc:sldMk cId="930745915" sldId="2689"/>
            <ac:spMk id="96" creationId="{24303E03-F9E0-6F4F-BFE3-019ADE35F283}"/>
          </ac:spMkLst>
        </pc:spChg>
        <pc:spChg chg="mod">
          <ac:chgData name="魏 星达" userId="ca17b13798aa44f7" providerId="LiveId" clId="{94D2C552-A7D8-4747-AF18-03B3BC3B082B}" dt="2021-11-03T13:03:39.657" v="5199"/>
          <ac:spMkLst>
            <pc:docMk/>
            <pc:sldMk cId="930745915" sldId="2689"/>
            <ac:spMk id="99" creationId="{443ADF6E-9D6C-C344-867D-08CAFBE930FF}"/>
          </ac:spMkLst>
        </pc:spChg>
        <pc:spChg chg="mod">
          <ac:chgData name="魏 星达" userId="ca17b13798aa44f7" providerId="LiveId" clId="{94D2C552-A7D8-4747-AF18-03B3BC3B082B}" dt="2021-11-03T13:03:45.729" v="5206" actId="20577"/>
          <ac:spMkLst>
            <pc:docMk/>
            <pc:sldMk cId="930745915" sldId="2689"/>
            <ac:spMk id="100" creationId="{E1A33274-9A75-0A40-94F4-BC59DF74571A}"/>
          </ac:spMkLst>
        </pc:spChg>
        <pc:grpChg chg="add mod">
          <ac:chgData name="魏 星达" userId="ca17b13798aa44f7" providerId="LiveId" clId="{94D2C552-A7D8-4747-AF18-03B3BC3B082B}" dt="2021-11-03T13:03:42.581" v="5200" actId="1076"/>
          <ac:grpSpMkLst>
            <pc:docMk/>
            <pc:sldMk cId="930745915" sldId="2689"/>
            <ac:grpSpMk id="98" creationId="{5E8464B3-1C01-4749-BC3A-B7EF49CB8095}"/>
          </ac:grpSpMkLst>
        </pc:grpChg>
      </pc:sldChg>
      <pc:sldChg chg="addSp delSp modSp add mod">
        <pc:chgData name="魏 星达" userId="ca17b13798aa44f7" providerId="LiveId" clId="{94D2C552-A7D8-4747-AF18-03B3BC3B082B}" dt="2021-11-03T13:30:28.126" v="6478" actId="20577"/>
        <pc:sldMkLst>
          <pc:docMk/>
          <pc:sldMk cId="999812916" sldId="2690"/>
        </pc:sldMkLst>
        <pc:spChg chg="mod">
          <ac:chgData name="魏 星达" userId="ca17b13798aa44f7" providerId="LiveId" clId="{94D2C552-A7D8-4747-AF18-03B3BC3B082B}" dt="2021-11-03T13:11:26.005" v="5336"/>
          <ac:spMkLst>
            <pc:docMk/>
            <pc:sldMk cId="999812916" sldId="2690"/>
            <ac:spMk id="2" creationId="{92912008-D520-5243-B2B1-33992B445F82}"/>
          </ac:spMkLst>
        </pc:spChg>
        <pc:spChg chg="mod">
          <ac:chgData name="魏 星达" userId="ca17b13798aa44f7" providerId="LiveId" clId="{94D2C552-A7D8-4747-AF18-03B3BC3B082B}" dt="2021-11-03T13:04:31.670" v="5214" actId="692"/>
          <ac:spMkLst>
            <pc:docMk/>
            <pc:sldMk cId="999812916" sldId="2690"/>
            <ac:spMk id="55" creationId="{754D9413-040F-1946-945A-664743F928BC}"/>
          </ac:spMkLst>
        </pc:spChg>
        <pc:spChg chg="del mod">
          <ac:chgData name="魏 星达" userId="ca17b13798aa44f7" providerId="LiveId" clId="{94D2C552-A7D8-4747-AF18-03B3BC3B082B}" dt="2021-11-03T13:08:40.377" v="5221" actId="478"/>
          <ac:spMkLst>
            <pc:docMk/>
            <pc:sldMk cId="999812916" sldId="2690"/>
            <ac:spMk id="84" creationId="{34399B22-70EE-4642-963E-90F974F533D3}"/>
          </ac:spMkLst>
        </pc:spChg>
        <pc:spChg chg="mod">
          <ac:chgData name="魏 星达" userId="ca17b13798aa44f7" providerId="LiveId" clId="{94D2C552-A7D8-4747-AF18-03B3BC3B082B}" dt="2021-11-03T13:30:26.754" v="6476" actId="20577"/>
          <ac:spMkLst>
            <pc:docMk/>
            <pc:sldMk cId="999812916" sldId="2690"/>
            <ac:spMk id="89" creationId="{4E1B0696-5E82-FD47-87D5-85BFC2E6919C}"/>
          </ac:spMkLst>
        </pc:spChg>
        <pc:spChg chg="mod">
          <ac:chgData name="魏 星达" userId="ca17b13798aa44f7" providerId="LiveId" clId="{94D2C552-A7D8-4747-AF18-03B3BC3B082B}" dt="2021-11-03T13:30:28.126" v="6478" actId="20577"/>
          <ac:spMkLst>
            <pc:docMk/>
            <pc:sldMk cId="999812916" sldId="2690"/>
            <ac:spMk id="92" creationId="{0632FC8E-3107-5446-BE21-7444BA3085DA}"/>
          </ac:spMkLst>
        </pc:spChg>
        <pc:spChg chg="del">
          <ac:chgData name="魏 星达" userId="ca17b13798aa44f7" providerId="LiveId" clId="{94D2C552-A7D8-4747-AF18-03B3BC3B082B}" dt="2021-11-03T13:04:34.142" v="5215" actId="478"/>
          <ac:spMkLst>
            <pc:docMk/>
            <pc:sldMk cId="999812916" sldId="2690"/>
            <ac:spMk id="96" creationId="{24303E03-F9E0-6F4F-BFE3-019ADE35F283}"/>
          </ac:spMkLst>
        </pc:spChg>
        <pc:spChg chg="mod">
          <ac:chgData name="魏 星达" userId="ca17b13798aa44f7" providerId="LiveId" clId="{94D2C552-A7D8-4747-AF18-03B3BC3B082B}" dt="2021-11-03T13:04:21.718" v="5210"/>
          <ac:spMkLst>
            <pc:docMk/>
            <pc:sldMk cId="999812916" sldId="2690"/>
            <ac:spMk id="102" creationId="{6CB7EBFE-0E88-4444-8F31-E1CF7049BA32}"/>
          </ac:spMkLst>
        </pc:spChg>
        <pc:spChg chg="mod">
          <ac:chgData name="魏 星达" userId="ca17b13798aa44f7" providerId="LiveId" clId="{94D2C552-A7D8-4747-AF18-03B3BC3B082B}" dt="2021-11-03T13:04:21.718" v="5210"/>
          <ac:spMkLst>
            <pc:docMk/>
            <pc:sldMk cId="999812916" sldId="2690"/>
            <ac:spMk id="103" creationId="{CB555E30-D754-FA47-8917-E87086403139}"/>
          </ac:spMkLst>
        </pc:spChg>
        <pc:spChg chg="add del mod">
          <ac:chgData name="魏 星达" userId="ca17b13798aa44f7" providerId="LiveId" clId="{94D2C552-A7D8-4747-AF18-03B3BC3B082B}" dt="2021-11-03T13:08:35.972" v="5220" actId="478"/>
          <ac:spMkLst>
            <pc:docMk/>
            <pc:sldMk cId="999812916" sldId="2690"/>
            <ac:spMk id="104" creationId="{75601000-5A56-504E-8445-98C160A90000}"/>
          </ac:spMkLst>
        </pc:spChg>
        <pc:spChg chg="add mod">
          <ac:chgData name="魏 星达" userId="ca17b13798aa44f7" providerId="LiveId" clId="{94D2C552-A7D8-4747-AF18-03B3BC3B082B}" dt="2021-11-03T13:09:17.117" v="5256" actId="207"/>
          <ac:spMkLst>
            <pc:docMk/>
            <pc:sldMk cId="999812916" sldId="2690"/>
            <ac:spMk id="105" creationId="{74572041-0E7F-E94E-BAEE-ABEB626D851C}"/>
          </ac:spMkLst>
        </pc:spChg>
        <pc:grpChg chg="del">
          <ac:chgData name="魏 星达" userId="ca17b13798aa44f7" providerId="LiveId" clId="{94D2C552-A7D8-4747-AF18-03B3BC3B082B}" dt="2021-11-03T13:04:15.752" v="5209" actId="478"/>
          <ac:grpSpMkLst>
            <pc:docMk/>
            <pc:sldMk cId="999812916" sldId="2690"/>
            <ac:grpSpMk id="44" creationId="{C66DFE1E-AC53-A74C-98B9-363AD0256CC3}"/>
          </ac:grpSpMkLst>
        </pc:grpChg>
        <pc:grpChg chg="add mod">
          <ac:chgData name="魏 星达" userId="ca17b13798aa44f7" providerId="LiveId" clId="{94D2C552-A7D8-4747-AF18-03B3BC3B082B}" dt="2021-11-03T13:04:21.718" v="5210"/>
          <ac:grpSpMkLst>
            <pc:docMk/>
            <pc:sldMk cId="999812916" sldId="2690"/>
            <ac:grpSpMk id="101" creationId="{DDD3F7A0-4697-7D4A-9941-56782F434D0C}"/>
          </ac:grpSpMkLst>
        </pc:grpChg>
        <pc:cxnChg chg="del mod">
          <ac:chgData name="魏 星达" userId="ca17b13798aa44f7" providerId="LiveId" clId="{94D2C552-A7D8-4747-AF18-03B3BC3B082B}" dt="2021-11-03T13:08:40.377" v="5221" actId="478"/>
          <ac:cxnSpMkLst>
            <pc:docMk/>
            <pc:sldMk cId="999812916" sldId="2690"/>
            <ac:cxnSpMk id="85" creationId="{CEFA7D80-7663-A74A-B8F6-ED2CBD0D2271}"/>
          </ac:cxnSpMkLst>
        </pc:cxnChg>
      </pc:sldChg>
      <pc:sldChg chg="delSp modSp add del mod">
        <pc:chgData name="魏 星达" userId="ca17b13798aa44f7" providerId="LiveId" clId="{94D2C552-A7D8-4747-AF18-03B3BC3B082B}" dt="2021-11-03T13:30:50.473" v="6483" actId="2696"/>
        <pc:sldMkLst>
          <pc:docMk/>
          <pc:sldMk cId="996372084" sldId="2691"/>
        </pc:sldMkLst>
        <pc:spChg chg="mod">
          <ac:chgData name="魏 星达" userId="ca17b13798aa44f7" providerId="LiveId" clId="{94D2C552-A7D8-4747-AF18-03B3BC3B082B}" dt="2021-11-03T13:11:28.501" v="5337"/>
          <ac:spMkLst>
            <pc:docMk/>
            <pc:sldMk cId="996372084" sldId="2691"/>
            <ac:spMk id="2" creationId="{92912008-D520-5243-B2B1-33992B445F82}"/>
          </ac:spMkLst>
        </pc:spChg>
        <pc:spChg chg="mod">
          <ac:chgData name="魏 星达" userId="ca17b13798aa44f7" providerId="LiveId" clId="{94D2C552-A7D8-4747-AF18-03B3BC3B082B}" dt="2021-11-03T13:09:36.164" v="5259" actId="692"/>
          <ac:spMkLst>
            <pc:docMk/>
            <pc:sldMk cId="996372084" sldId="2691"/>
            <ac:spMk id="55" creationId="{754D9413-040F-1946-945A-664743F928BC}"/>
          </ac:spMkLst>
        </pc:spChg>
        <pc:spChg chg="mod">
          <ac:chgData name="魏 星达" userId="ca17b13798aa44f7" providerId="LiveId" clId="{94D2C552-A7D8-4747-AF18-03B3BC3B082B}" dt="2021-11-03T13:30:40.903" v="6480" actId="20577"/>
          <ac:spMkLst>
            <pc:docMk/>
            <pc:sldMk cId="996372084" sldId="2691"/>
            <ac:spMk id="89" creationId="{4E1B0696-5E82-FD47-87D5-85BFC2E6919C}"/>
          </ac:spMkLst>
        </pc:spChg>
        <pc:spChg chg="mod">
          <ac:chgData name="魏 星达" userId="ca17b13798aa44f7" providerId="LiveId" clId="{94D2C552-A7D8-4747-AF18-03B3BC3B082B}" dt="2021-11-03T13:30:43.046" v="6482" actId="20577"/>
          <ac:spMkLst>
            <pc:docMk/>
            <pc:sldMk cId="996372084" sldId="2691"/>
            <ac:spMk id="92" creationId="{0632FC8E-3107-5446-BE21-7444BA3085DA}"/>
          </ac:spMkLst>
        </pc:spChg>
        <pc:spChg chg="del">
          <ac:chgData name="魏 星达" userId="ca17b13798aa44f7" providerId="LiveId" clId="{94D2C552-A7D8-4747-AF18-03B3BC3B082B}" dt="2021-11-03T13:09:40.639" v="5260" actId="478"/>
          <ac:spMkLst>
            <pc:docMk/>
            <pc:sldMk cId="996372084" sldId="2691"/>
            <ac:spMk id="105" creationId="{74572041-0E7F-E94E-BAEE-ABEB626D851C}"/>
          </ac:spMkLst>
        </pc:spChg>
      </pc:sldChg>
      <pc:sldChg chg="addSp delSp modSp add mod modNotesTx">
        <pc:chgData name="魏 星达" userId="ca17b13798aa44f7" providerId="LiveId" clId="{94D2C552-A7D8-4747-AF18-03B3BC3B082B}" dt="2021-11-05T02:36:27.861" v="12572" actId="20577"/>
        <pc:sldMkLst>
          <pc:docMk/>
          <pc:sldMk cId="3346049702" sldId="2692"/>
        </pc:sldMkLst>
        <pc:spChg chg="mod">
          <ac:chgData name="魏 星达" userId="ca17b13798aa44f7" providerId="LiveId" clId="{94D2C552-A7D8-4747-AF18-03B3BC3B082B}" dt="2021-11-03T13:11:34.625" v="5342"/>
          <ac:spMkLst>
            <pc:docMk/>
            <pc:sldMk cId="3346049702" sldId="2692"/>
            <ac:spMk id="2" creationId="{92912008-D520-5243-B2B1-33992B445F82}"/>
          </ac:spMkLst>
        </pc:spChg>
        <pc:spChg chg="add mod">
          <ac:chgData name="魏 星达" userId="ca17b13798aa44f7" providerId="LiveId" clId="{94D2C552-A7D8-4747-AF18-03B3BC3B082B}" dt="2021-11-03T13:10:16.310" v="5264" actId="692"/>
          <ac:spMkLst>
            <pc:docMk/>
            <pc:sldMk cId="3346049702" sldId="2692"/>
            <ac:spMk id="22" creationId="{8D4C3CE8-A1A0-4940-8DFF-68DEF02A3343}"/>
          </ac:spMkLst>
        </pc:spChg>
        <pc:spChg chg="mod">
          <ac:chgData name="魏 星达" userId="ca17b13798aa44f7" providerId="LiveId" clId="{94D2C552-A7D8-4747-AF18-03B3BC3B082B}" dt="2021-11-03T13:10:38.878" v="5271" actId="692"/>
          <ac:spMkLst>
            <pc:docMk/>
            <pc:sldMk cId="3346049702" sldId="2692"/>
            <ac:spMk id="45" creationId="{24DDD085-0538-ED42-B8EC-529AC0B03CB3}"/>
          </ac:spMkLst>
        </pc:spChg>
        <pc:spChg chg="mod">
          <ac:chgData name="魏 星达" userId="ca17b13798aa44f7" providerId="LiveId" clId="{94D2C552-A7D8-4747-AF18-03B3BC3B082B}" dt="2021-11-03T13:10:38.878" v="5271" actId="692"/>
          <ac:spMkLst>
            <pc:docMk/>
            <pc:sldMk cId="3346049702" sldId="2692"/>
            <ac:spMk id="46" creationId="{8C6F6110-9363-EC4E-90D1-45DA2ED0C480}"/>
          </ac:spMkLst>
        </pc:spChg>
        <pc:spChg chg="mod">
          <ac:chgData name="魏 星达" userId="ca17b13798aa44f7" providerId="LiveId" clId="{94D2C552-A7D8-4747-AF18-03B3BC3B082B}" dt="2021-11-03T13:10:38.878" v="5271" actId="692"/>
          <ac:spMkLst>
            <pc:docMk/>
            <pc:sldMk cId="3346049702" sldId="2692"/>
            <ac:spMk id="48" creationId="{7B4CE10E-F4E9-8242-A002-813686BFE2E1}"/>
          </ac:spMkLst>
        </pc:spChg>
        <pc:spChg chg="mod">
          <ac:chgData name="魏 星达" userId="ca17b13798aa44f7" providerId="LiveId" clId="{94D2C552-A7D8-4747-AF18-03B3BC3B082B}" dt="2021-11-03T13:10:38.878" v="5271" actId="692"/>
          <ac:spMkLst>
            <pc:docMk/>
            <pc:sldMk cId="3346049702" sldId="2692"/>
            <ac:spMk id="49" creationId="{D786F026-2D47-BA4C-95E0-C563E7A938BF}"/>
          </ac:spMkLst>
        </pc:spChg>
        <pc:spChg chg="add mod">
          <ac:chgData name="魏 星达" userId="ca17b13798aa44f7" providerId="LiveId" clId="{94D2C552-A7D8-4747-AF18-03B3BC3B082B}" dt="2021-11-03T13:10:23.281" v="5266" actId="1076"/>
          <ac:spMkLst>
            <pc:docMk/>
            <pc:sldMk cId="3346049702" sldId="2692"/>
            <ac:spMk id="96" creationId="{74220AC2-251A-B74A-86F4-248A3E0C4CEC}"/>
          </ac:spMkLst>
        </pc:spChg>
        <pc:spChg chg="add mod">
          <ac:chgData name="魏 星达" userId="ca17b13798aa44f7" providerId="LiveId" clId="{94D2C552-A7D8-4747-AF18-03B3BC3B082B}" dt="2021-11-03T13:10:57.285" v="5332" actId="20577"/>
          <ac:spMkLst>
            <pc:docMk/>
            <pc:sldMk cId="3346049702" sldId="2692"/>
            <ac:spMk id="97" creationId="{7E2DBFF1-7EB6-A342-9254-2CF5E2B7634C}"/>
          </ac:spMkLst>
        </pc:spChg>
        <pc:grpChg chg="del">
          <ac:chgData name="魏 星达" userId="ca17b13798aa44f7" providerId="LiveId" clId="{94D2C552-A7D8-4747-AF18-03B3BC3B082B}" dt="2021-11-03T13:09:59.038" v="5262" actId="478"/>
          <ac:grpSpMkLst>
            <pc:docMk/>
            <pc:sldMk cId="3346049702" sldId="2692"/>
            <ac:grpSpMk id="90" creationId="{3585C270-8F14-A346-97B9-47737C33C2D7}"/>
          </ac:grpSpMkLst>
        </pc:grpChg>
      </pc:sldChg>
      <pc:sldChg chg="modSp add mod">
        <pc:chgData name="魏 星达" userId="ca17b13798aa44f7" providerId="LiveId" clId="{94D2C552-A7D8-4747-AF18-03B3BC3B082B}" dt="2021-11-03T13:34:46.725" v="6804" actId="5793"/>
        <pc:sldMkLst>
          <pc:docMk/>
          <pc:sldMk cId="1992863214" sldId="2693"/>
        </pc:sldMkLst>
        <pc:spChg chg="mod">
          <ac:chgData name="魏 星达" userId="ca17b13798aa44f7" providerId="LiveId" clId="{94D2C552-A7D8-4747-AF18-03B3BC3B082B}" dt="2021-11-03T13:34:46.725" v="6804" actId="5793"/>
          <ac:spMkLst>
            <pc:docMk/>
            <pc:sldMk cId="1992863214" sldId="2693"/>
            <ac:spMk id="3" creationId="{809AE794-8059-0C43-B180-34598A5000B8}"/>
          </ac:spMkLst>
        </pc:spChg>
      </pc:sldChg>
      <pc:sldChg chg="addSp delSp modSp new mod">
        <pc:chgData name="魏 星达" userId="ca17b13798aa44f7" providerId="LiveId" clId="{94D2C552-A7D8-4747-AF18-03B3BC3B082B}" dt="2021-11-04T01:51:39.728" v="7296" actId="478"/>
        <pc:sldMkLst>
          <pc:docMk/>
          <pc:sldMk cId="3738401127" sldId="2694"/>
        </pc:sldMkLst>
        <pc:spChg chg="mod">
          <ac:chgData name="魏 星达" userId="ca17b13798aa44f7" providerId="LiveId" clId="{94D2C552-A7D8-4747-AF18-03B3BC3B082B}" dt="2021-11-03T13:25:50.667" v="6415" actId="20577"/>
          <ac:spMkLst>
            <pc:docMk/>
            <pc:sldMk cId="3738401127" sldId="2694"/>
            <ac:spMk id="2" creationId="{35B37519-0056-E046-9055-16834E430530}"/>
          </ac:spMkLst>
        </pc:spChg>
        <pc:spChg chg="del">
          <ac:chgData name="魏 星达" userId="ca17b13798aa44f7" providerId="LiveId" clId="{94D2C552-A7D8-4747-AF18-03B3BC3B082B}" dt="2021-11-03T13:25:57.400" v="6416" actId="478"/>
          <ac:spMkLst>
            <pc:docMk/>
            <pc:sldMk cId="3738401127" sldId="2694"/>
            <ac:spMk id="3" creationId="{90727FDE-259D-A345-B016-0C18F8078C2E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5" creationId="{18B0C82A-6BE9-4645-AC42-8BA48725C045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6" creationId="{AF781C2D-A8D9-8345-B02B-706254A2DEF9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8" creationId="{ADD50EBB-AFCC-814F-8663-1396BA6CD415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9" creationId="{DE599275-20BE-4B4B-9584-C296D6E49077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11" creationId="{65899D2B-91BD-0C43-8E4E-7A8A8047A04A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12" creationId="{80FC9790-5DC4-F94F-9FC5-0D2055F841A6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14" creationId="{043CDBB5-78E8-1744-9C00-69D522CBA099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15" creationId="{96C6D997-028E-614D-84E9-B8E0BDDCF737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17" creationId="{5F420E9A-19C0-BC48-A7B0-1D5C1EB1AC50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18" creationId="{7039088A-6CF5-4942-A127-59D425F8FFBB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20" creationId="{594933F4-5F9E-3E48-A912-B62053102719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21" creationId="{7B9D1729-7392-A542-9823-D50371019C24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22" creationId="{4B82BC74-3D97-4D40-B1A9-7E5537540B07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23" creationId="{A6052A4D-2D02-104D-A26D-27F92512B47F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24" creationId="{A17B7B42-D940-C14B-A8AE-E650BC33500B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25" creationId="{CA78572A-D162-074B-A44F-57AD5464512B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26" creationId="{CEA09715-4E8F-1640-B685-2FF2631B8554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27" creationId="{97FD9803-F88D-C940-9C30-675C47AE922D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28" creationId="{78ACE806-0A7B-0049-86EB-1D24B5768726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29" creationId="{606BE392-02CF-154B-8A1C-3C985F32482C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30" creationId="{E820F5E3-6202-2740-9362-1AD8FAA51EF1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31" creationId="{CF6C3FA0-D2C4-134C-9DCB-7A27406AA324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32" creationId="{9510E2A6-3408-CA42-8785-10365EC81B0E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33" creationId="{FBDAB83F-5119-A047-807A-E2ABCE0EE771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34" creationId="{FD1AB71E-CD56-EC4D-B7E4-7D5016DB1560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35" creationId="{8C8E4123-CAED-E14B-8B27-919A0623AFF9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36" creationId="{558E27B5-9960-7D45-889B-3E1DD981FFDF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37" creationId="{244D6397-CA3B-3840-ADDE-0E5AF9968C1B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38" creationId="{5954ECC1-1DCE-C74A-8D47-86D704CE0B2A}"/>
          </ac:spMkLst>
        </pc:spChg>
        <pc:spChg chg="add 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39" creationId="{3FAC4601-C7A4-4A4C-8C3E-EB60301FB997}"/>
          </ac:spMkLst>
        </pc:spChg>
        <pc:spChg chg="add mod">
          <ac:chgData name="魏 星达" userId="ca17b13798aa44f7" providerId="LiveId" clId="{94D2C552-A7D8-4747-AF18-03B3BC3B082B}" dt="2021-11-03T13:26:27.074" v="6433" actId="1037"/>
          <ac:spMkLst>
            <pc:docMk/>
            <pc:sldMk cId="3738401127" sldId="2694"/>
            <ac:spMk id="40" creationId="{C41CEAF5-1F79-8E4F-A712-5633168A150F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43" creationId="{46B9DD4E-CCC6-A446-BE8A-68BEBA052E12}"/>
          </ac:spMkLst>
        </pc:spChg>
        <pc:spChg chg="mod">
          <ac:chgData name="魏 星达" userId="ca17b13798aa44f7" providerId="LiveId" clId="{94D2C552-A7D8-4747-AF18-03B3BC3B082B}" dt="2021-11-04T01:51:31.517" v="7293" actId="20577"/>
          <ac:spMkLst>
            <pc:docMk/>
            <pc:sldMk cId="3738401127" sldId="2694"/>
            <ac:spMk id="44" creationId="{FB5B9362-5581-BC4A-94F9-1348792EECF1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46" creationId="{25E774E5-5934-2A4F-82AA-E0D628DC3CFC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47" creationId="{DF3C4501-CE50-1A43-8921-99F4D623988F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49" creationId="{0E02DEFF-601C-DC42-99E2-A915556904A7}"/>
          </ac:spMkLst>
        </pc:spChg>
        <pc:spChg chg="mod">
          <ac:chgData name="魏 星达" userId="ca17b13798aa44f7" providerId="LiveId" clId="{94D2C552-A7D8-4747-AF18-03B3BC3B082B}" dt="2021-11-03T13:26:16.102" v="6417"/>
          <ac:spMkLst>
            <pc:docMk/>
            <pc:sldMk cId="3738401127" sldId="2694"/>
            <ac:spMk id="50" creationId="{489DBF2D-ACF1-6844-A920-0A01E151FC77}"/>
          </ac:spMkLst>
        </pc:spChg>
        <pc:spChg chg="add del mod">
          <ac:chgData name="魏 星达" userId="ca17b13798aa44f7" providerId="LiveId" clId="{94D2C552-A7D8-4747-AF18-03B3BC3B082B}" dt="2021-11-03T13:26:29.841" v="6434" actId="478"/>
          <ac:spMkLst>
            <pc:docMk/>
            <pc:sldMk cId="3738401127" sldId="2694"/>
            <ac:spMk id="51" creationId="{6E5A5CA5-D033-7748-BE44-BB3995456782}"/>
          </ac:spMkLst>
        </pc:spChg>
        <pc:spChg chg="add mod">
          <ac:chgData name="魏 星达" userId="ca17b13798aa44f7" providerId="LiveId" clId="{94D2C552-A7D8-4747-AF18-03B3BC3B082B}" dt="2021-11-03T13:28:09.885" v="6441" actId="14100"/>
          <ac:spMkLst>
            <pc:docMk/>
            <pc:sldMk cId="3738401127" sldId="2694"/>
            <ac:spMk id="52" creationId="{EFBCCCD9-BC18-F64A-B6A1-BE45F4CCB510}"/>
          </ac:spMkLst>
        </pc:spChg>
        <pc:spChg chg="add mod">
          <ac:chgData name="魏 星达" userId="ca17b13798aa44f7" providerId="LiveId" clId="{94D2C552-A7D8-4747-AF18-03B3BC3B082B}" dt="2021-11-03T13:27:49.719" v="6438" actId="1076"/>
          <ac:spMkLst>
            <pc:docMk/>
            <pc:sldMk cId="3738401127" sldId="2694"/>
            <ac:spMk id="53" creationId="{189A7494-387F-7E48-A6E8-F90F098073EF}"/>
          </ac:spMkLst>
        </pc:spChg>
        <pc:grpChg chg="add mod">
          <ac:chgData name="魏 星达" userId="ca17b13798aa44f7" providerId="LiveId" clId="{94D2C552-A7D8-4747-AF18-03B3BC3B082B}" dt="2021-11-03T13:26:16.102" v="6417"/>
          <ac:grpSpMkLst>
            <pc:docMk/>
            <pc:sldMk cId="3738401127" sldId="2694"/>
            <ac:grpSpMk id="7" creationId="{D620CFC5-4A75-8242-B8A3-77335439A96E}"/>
          </ac:grpSpMkLst>
        </pc:grpChg>
        <pc:grpChg chg="add mod">
          <ac:chgData name="魏 星达" userId="ca17b13798aa44f7" providerId="LiveId" clId="{94D2C552-A7D8-4747-AF18-03B3BC3B082B}" dt="2021-11-03T13:26:16.102" v="6417"/>
          <ac:grpSpMkLst>
            <pc:docMk/>
            <pc:sldMk cId="3738401127" sldId="2694"/>
            <ac:grpSpMk id="10" creationId="{D57A4C4C-82CF-2542-87C1-0B89DD8EB598}"/>
          </ac:grpSpMkLst>
        </pc:grpChg>
        <pc:grpChg chg="add mod">
          <ac:chgData name="魏 星达" userId="ca17b13798aa44f7" providerId="LiveId" clId="{94D2C552-A7D8-4747-AF18-03B3BC3B082B}" dt="2021-11-03T13:26:16.102" v="6417"/>
          <ac:grpSpMkLst>
            <pc:docMk/>
            <pc:sldMk cId="3738401127" sldId="2694"/>
            <ac:grpSpMk id="13" creationId="{912CFBC0-834E-9144-9B39-CE392334CF38}"/>
          </ac:grpSpMkLst>
        </pc:grpChg>
        <pc:grpChg chg="add mod">
          <ac:chgData name="魏 星达" userId="ca17b13798aa44f7" providerId="LiveId" clId="{94D2C552-A7D8-4747-AF18-03B3BC3B082B}" dt="2021-11-03T13:26:16.102" v="6417"/>
          <ac:grpSpMkLst>
            <pc:docMk/>
            <pc:sldMk cId="3738401127" sldId="2694"/>
            <ac:grpSpMk id="16" creationId="{D7539ADF-D122-4842-BAFE-7A83DEA2FD00}"/>
          </ac:grpSpMkLst>
        </pc:grpChg>
        <pc:grpChg chg="add mod">
          <ac:chgData name="魏 星达" userId="ca17b13798aa44f7" providerId="LiveId" clId="{94D2C552-A7D8-4747-AF18-03B3BC3B082B}" dt="2021-11-03T13:26:16.102" v="6417"/>
          <ac:grpSpMkLst>
            <pc:docMk/>
            <pc:sldMk cId="3738401127" sldId="2694"/>
            <ac:grpSpMk id="19" creationId="{83C4D5E7-C168-CE4F-B4EC-D4CFB4F66A21}"/>
          </ac:grpSpMkLst>
        </pc:grpChg>
        <pc:grpChg chg="add del mod">
          <ac:chgData name="魏 星达" userId="ca17b13798aa44f7" providerId="LiveId" clId="{94D2C552-A7D8-4747-AF18-03B3BC3B082B}" dt="2021-11-04T01:51:34.418" v="7294" actId="478"/>
          <ac:grpSpMkLst>
            <pc:docMk/>
            <pc:sldMk cId="3738401127" sldId="2694"/>
            <ac:grpSpMk id="42" creationId="{CA90F306-F7E6-C44D-A544-2CE56CB035AB}"/>
          </ac:grpSpMkLst>
        </pc:grpChg>
        <pc:grpChg chg="add del mod">
          <ac:chgData name="魏 星达" userId="ca17b13798aa44f7" providerId="LiveId" clId="{94D2C552-A7D8-4747-AF18-03B3BC3B082B}" dt="2021-11-04T01:51:37.298" v="7295" actId="478"/>
          <ac:grpSpMkLst>
            <pc:docMk/>
            <pc:sldMk cId="3738401127" sldId="2694"/>
            <ac:grpSpMk id="45" creationId="{7F653E09-03A1-CB4B-8D0B-7642276ABC2E}"/>
          </ac:grpSpMkLst>
        </pc:grpChg>
        <pc:grpChg chg="add del mod">
          <ac:chgData name="魏 星达" userId="ca17b13798aa44f7" providerId="LiveId" clId="{94D2C552-A7D8-4747-AF18-03B3BC3B082B}" dt="2021-11-04T01:51:39.728" v="7296" actId="478"/>
          <ac:grpSpMkLst>
            <pc:docMk/>
            <pc:sldMk cId="3738401127" sldId="2694"/>
            <ac:grpSpMk id="48" creationId="{F7CE6B49-D6AD-864A-A5F3-71AA2A97DDD0}"/>
          </ac:grpSpMkLst>
        </pc:grpChg>
        <pc:cxnChg chg="add del mod">
          <ac:chgData name="魏 星达" userId="ca17b13798aa44f7" providerId="LiveId" clId="{94D2C552-A7D8-4747-AF18-03B3BC3B082B}" dt="2021-11-04T01:51:28.312" v="7292" actId="478"/>
          <ac:cxnSpMkLst>
            <pc:docMk/>
            <pc:sldMk cId="3738401127" sldId="2694"/>
            <ac:cxnSpMk id="41" creationId="{07236427-C5D9-9541-8C7F-D4072034509F}"/>
          </ac:cxnSpMkLst>
        </pc:cxnChg>
      </pc:sldChg>
      <pc:sldChg chg="addSp modSp add mod">
        <pc:chgData name="魏 星达" userId="ca17b13798aa44f7" providerId="LiveId" clId="{94D2C552-A7D8-4747-AF18-03B3BC3B082B}" dt="2021-11-03T13:28:31.529" v="6458" actId="1076"/>
        <pc:sldMkLst>
          <pc:docMk/>
          <pc:sldMk cId="2547122551" sldId="2695"/>
        </pc:sldMkLst>
        <pc:spChg chg="mod">
          <ac:chgData name="魏 星达" userId="ca17b13798aa44f7" providerId="LiveId" clId="{94D2C552-A7D8-4747-AF18-03B3BC3B082B}" dt="2021-11-03T13:28:20.331" v="6456" actId="1038"/>
          <ac:spMkLst>
            <pc:docMk/>
            <pc:sldMk cId="2547122551" sldId="2695"/>
            <ac:spMk id="40" creationId="{C41CEAF5-1F79-8E4F-A712-5633168A150F}"/>
          </ac:spMkLst>
        </pc:spChg>
        <pc:spChg chg="add mod">
          <ac:chgData name="魏 星达" userId="ca17b13798aa44f7" providerId="LiveId" clId="{94D2C552-A7D8-4747-AF18-03B3BC3B082B}" dt="2021-11-03T13:28:31.529" v="6458" actId="1076"/>
          <ac:spMkLst>
            <pc:docMk/>
            <pc:sldMk cId="2547122551" sldId="2695"/>
            <ac:spMk id="54" creationId="{9E281125-B8EB-3942-BC6C-663107A8E73E}"/>
          </ac:spMkLst>
        </pc:spChg>
        <pc:cxnChg chg="mod">
          <ac:chgData name="魏 星达" userId="ca17b13798aa44f7" providerId="LiveId" clId="{94D2C552-A7D8-4747-AF18-03B3BC3B082B}" dt="2021-11-03T13:28:20.331" v="6456" actId="1038"/>
          <ac:cxnSpMkLst>
            <pc:docMk/>
            <pc:sldMk cId="2547122551" sldId="2695"/>
            <ac:cxnSpMk id="41" creationId="{07236427-C5D9-9541-8C7F-D4072034509F}"/>
          </ac:cxnSpMkLst>
        </pc:cxnChg>
      </pc:sldChg>
      <pc:sldChg chg="modSp add mod">
        <pc:chgData name="魏 星达" userId="ca17b13798aa44f7" providerId="LiveId" clId="{94D2C552-A7D8-4747-AF18-03B3BC3B082B}" dt="2021-11-03T13:31:11.140" v="6499" actId="1038"/>
        <pc:sldMkLst>
          <pc:docMk/>
          <pc:sldMk cId="3581282162" sldId="2696"/>
        </pc:sldMkLst>
        <pc:spChg chg="mod">
          <ac:chgData name="魏 星达" userId="ca17b13798aa44f7" providerId="LiveId" clId="{94D2C552-A7D8-4747-AF18-03B3BC3B082B}" dt="2021-11-03T13:31:11.140" v="6499" actId="1038"/>
          <ac:spMkLst>
            <pc:docMk/>
            <pc:sldMk cId="3581282162" sldId="2696"/>
            <ac:spMk id="40" creationId="{C41CEAF5-1F79-8E4F-A712-5633168A150F}"/>
          </ac:spMkLst>
        </pc:spChg>
        <pc:cxnChg chg="mod">
          <ac:chgData name="魏 星达" userId="ca17b13798aa44f7" providerId="LiveId" clId="{94D2C552-A7D8-4747-AF18-03B3BC3B082B}" dt="2021-11-03T13:31:11.140" v="6499" actId="1038"/>
          <ac:cxnSpMkLst>
            <pc:docMk/>
            <pc:sldMk cId="3581282162" sldId="2696"/>
            <ac:cxnSpMk id="41" creationId="{07236427-C5D9-9541-8C7F-D4072034509F}"/>
          </ac:cxnSpMkLst>
        </pc:cxnChg>
      </pc:sldChg>
      <pc:sldChg chg="addSp modSp add mod modNotesTx">
        <pc:chgData name="魏 星达" userId="ca17b13798aa44f7" providerId="LiveId" clId="{94D2C552-A7D8-4747-AF18-03B3BC3B082B}" dt="2021-11-03T13:32:08.004" v="6554" actId="20577"/>
        <pc:sldMkLst>
          <pc:docMk/>
          <pc:sldMk cId="2659841517" sldId="2697"/>
        </pc:sldMkLst>
        <pc:spChg chg="add mod">
          <ac:chgData name="魏 星达" userId="ca17b13798aa44f7" providerId="LiveId" clId="{94D2C552-A7D8-4747-AF18-03B3BC3B082B}" dt="2021-11-03T13:31:42.674" v="6508" actId="14100"/>
          <ac:spMkLst>
            <pc:docMk/>
            <pc:sldMk cId="2659841517" sldId="2697"/>
            <ac:spMk id="55" creationId="{3F771C15-9B0B-5845-99FD-910545FE03E4}"/>
          </ac:spMkLst>
        </pc:spChg>
        <pc:spChg chg="add mod">
          <ac:chgData name="魏 星达" userId="ca17b13798aa44f7" providerId="LiveId" clId="{94D2C552-A7D8-4747-AF18-03B3BC3B082B}" dt="2021-11-03T13:31:21.005" v="6504" actId="20577"/>
          <ac:spMkLst>
            <pc:docMk/>
            <pc:sldMk cId="2659841517" sldId="2697"/>
            <ac:spMk id="56" creationId="{6841C02A-A040-9B4D-992B-C20173B1E91E}"/>
          </ac:spMkLst>
        </pc:spChg>
        <pc:spChg chg="add mod">
          <ac:chgData name="魏 星达" userId="ca17b13798aa44f7" providerId="LiveId" clId="{94D2C552-A7D8-4747-AF18-03B3BC3B082B}" dt="2021-11-03T13:32:08.004" v="6554" actId="20577"/>
          <ac:spMkLst>
            <pc:docMk/>
            <pc:sldMk cId="2659841517" sldId="2697"/>
            <ac:spMk id="57" creationId="{A5AF20DA-B424-0A46-9AB9-61F877469949}"/>
          </ac:spMkLst>
        </pc:spChg>
        <pc:cxnChg chg="add mod">
          <ac:chgData name="魏 星达" userId="ca17b13798aa44f7" providerId="LiveId" clId="{94D2C552-A7D8-4747-AF18-03B3BC3B082B}" dt="2021-11-03T13:32:06.616" v="6552" actId="1076"/>
          <ac:cxnSpMkLst>
            <pc:docMk/>
            <pc:sldMk cId="2659841517" sldId="2697"/>
            <ac:cxnSpMk id="58" creationId="{787EBD1A-B213-9540-A6CA-4AC388E7EF42}"/>
          </ac:cxnSpMkLst>
        </pc:cxnChg>
      </pc:sldChg>
      <pc:sldChg chg="modSp add mod">
        <pc:chgData name="魏 星达" userId="ca17b13798aa44f7" providerId="LiveId" clId="{94D2C552-A7D8-4747-AF18-03B3BC3B082B}" dt="2021-11-03T13:33:16.802" v="6660" actId="1076"/>
        <pc:sldMkLst>
          <pc:docMk/>
          <pc:sldMk cId="156871496" sldId="2698"/>
        </pc:sldMkLst>
        <pc:spChg chg="mod">
          <ac:chgData name="魏 星达" userId="ca17b13798aa44f7" providerId="LiveId" clId="{94D2C552-A7D8-4747-AF18-03B3BC3B082B}" dt="2021-11-03T13:33:16.802" v="6660" actId="1076"/>
          <ac:spMkLst>
            <pc:docMk/>
            <pc:sldMk cId="156871496" sldId="2698"/>
            <ac:spMk id="54" creationId="{9E281125-B8EB-3942-BC6C-663107A8E73E}"/>
          </ac:spMkLst>
        </pc:spChg>
      </pc:sldChg>
      <pc:sldChg chg="addSp delSp modSp add mod">
        <pc:chgData name="魏 星达" userId="ca17b13798aa44f7" providerId="LiveId" clId="{94D2C552-A7D8-4747-AF18-03B3BC3B082B}" dt="2021-11-04T13:47:38.048" v="9269" actId="20577"/>
        <pc:sldMkLst>
          <pc:docMk/>
          <pc:sldMk cId="3317645279" sldId="2699"/>
        </pc:sldMkLst>
        <pc:spChg chg="del">
          <ac:chgData name="魏 星达" userId="ca17b13798aa44f7" providerId="LiveId" clId="{94D2C552-A7D8-4747-AF18-03B3BC3B082B}" dt="2021-11-03T13:33:40.949" v="6662" actId="478"/>
          <ac:spMkLst>
            <pc:docMk/>
            <pc:sldMk cId="3317645279" sldId="2699"/>
            <ac:spMk id="54" creationId="{9E281125-B8EB-3942-BC6C-663107A8E73E}"/>
          </ac:spMkLst>
        </pc:spChg>
        <pc:spChg chg="add mod">
          <ac:chgData name="魏 星达" userId="ca17b13798aa44f7" providerId="LiveId" clId="{94D2C552-A7D8-4747-AF18-03B3BC3B082B}" dt="2021-11-04T13:47:38.048" v="9269" actId="20577"/>
          <ac:spMkLst>
            <pc:docMk/>
            <pc:sldMk cId="3317645279" sldId="2699"/>
            <ac:spMk id="59" creationId="{7EEB5EF6-9CC9-ED44-AA33-807A3B385DCA}"/>
          </ac:spMkLst>
        </pc:spChg>
      </pc:sldChg>
      <pc:sldChg chg="addSp delSp modSp new mod modNotesTx">
        <pc:chgData name="魏 星达" userId="ca17b13798aa44f7" providerId="LiveId" clId="{94D2C552-A7D8-4747-AF18-03B3BC3B082B}" dt="2021-11-04T12:56:35.293" v="8199" actId="20577"/>
        <pc:sldMkLst>
          <pc:docMk/>
          <pc:sldMk cId="4125487299" sldId="2700"/>
        </pc:sldMkLst>
        <pc:spChg chg="mod">
          <ac:chgData name="魏 星达" userId="ca17b13798aa44f7" providerId="LiveId" clId="{94D2C552-A7D8-4747-AF18-03B3BC3B082B}" dt="2021-11-03T13:40:25.197" v="6841" actId="20577"/>
          <ac:spMkLst>
            <pc:docMk/>
            <pc:sldMk cId="4125487299" sldId="2700"/>
            <ac:spMk id="2" creationId="{CF039C66-893A-2E4E-9082-2856A13CB783}"/>
          </ac:spMkLst>
        </pc:spChg>
        <pc:spChg chg="mod">
          <ac:chgData name="魏 星达" userId="ca17b13798aa44f7" providerId="LiveId" clId="{94D2C552-A7D8-4747-AF18-03B3BC3B082B}" dt="2021-11-04T12:53:52.951" v="7863" actId="207"/>
          <ac:spMkLst>
            <pc:docMk/>
            <pc:sldMk cId="4125487299" sldId="2700"/>
            <ac:spMk id="3" creationId="{DD557D0D-FC70-C540-856F-CD891DECBE57}"/>
          </ac:spMkLst>
        </pc:spChg>
        <pc:spChg chg="add del mod">
          <ac:chgData name="魏 星达" userId="ca17b13798aa44f7" providerId="LiveId" clId="{94D2C552-A7D8-4747-AF18-03B3BC3B082B}" dt="2021-11-04T12:36:28.111" v="7311"/>
          <ac:spMkLst>
            <pc:docMk/>
            <pc:sldMk cId="4125487299" sldId="2700"/>
            <ac:spMk id="5" creationId="{9CC3DE17-FFA9-F74C-9718-F521AD21A136}"/>
          </ac:spMkLst>
        </pc:spChg>
      </pc:sldChg>
      <pc:sldChg chg="add">
        <pc:chgData name="魏 星达" userId="ca17b13798aa44f7" providerId="LiveId" clId="{94D2C552-A7D8-4747-AF18-03B3BC3B082B}" dt="2021-11-04T01:51:24.486" v="7291"/>
        <pc:sldMkLst>
          <pc:docMk/>
          <pc:sldMk cId="1984624126" sldId="2701"/>
        </pc:sldMkLst>
      </pc:sldChg>
      <pc:sldChg chg="addSp delSp modSp new mod">
        <pc:chgData name="魏 星达" userId="ca17b13798aa44f7" providerId="LiveId" clId="{94D2C552-A7D8-4747-AF18-03B3BC3B082B}" dt="2021-11-04T12:44:12.794" v="7667" actId="20577"/>
        <pc:sldMkLst>
          <pc:docMk/>
          <pc:sldMk cId="663198204" sldId="2702"/>
        </pc:sldMkLst>
        <pc:spChg chg="mod">
          <ac:chgData name="魏 星达" userId="ca17b13798aa44f7" providerId="LiveId" clId="{94D2C552-A7D8-4747-AF18-03B3BC3B082B}" dt="2021-11-04T12:44:12.794" v="7667" actId="20577"/>
          <ac:spMkLst>
            <pc:docMk/>
            <pc:sldMk cId="663198204" sldId="2702"/>
            <ac:spMk id="2" creationId="{E27AC37B-C758-5943-B058-3EF8B792953C}"/>
          </ac:spMkLst>
        </pc:spChg>
        <pc:spChg chg="mod">
          <ac:chgData name="魏 星达" userId="ca17b13798aa44f7" providerId="LiveId" clId="{94D2C552-A7D8-4747-AF18-03B3BC3B082B}" dt="2021-11-04T12:43:37.325" v="7651" actId="20577"/>
          <ac:spMkLst>
            <pc:docMk/>
            <pc:sldMk cId="663198204" sldId="2702"/>
            <ac:spMk id="3" creationId="{8D49B588-4CD4-544D-B1E1-2EC37BD1EA23}"/>
          </ac:spMkLst>
        </pc:spChg>
        <pc:spChg chg="add del mod">
          <ac:chgData name="魏 星达" userId="ca17b13798aa44f7" providerId="LiveId" clId="{94D2C552-A7D8-4747-AF18-03B3BC3B082B}" dt="2021-11-04T12:43:41.455" v="7653"/>
          <ac:spMkLst>
            <pc:docMk/>
            <pc:sldMk cId="663198204" sldId="2702"/>
            <ac:spMk id="5" creationId="{22D0B397-864B-4C40-9767-892614A38433}"/>
          </ac:spMkLst>
        </pc:spChg>
      </pc:sldChg>
      <pc:sldChg chg="addSp modSp new mod">
        <pc:chgData name="魏 星达" userId="ca17b13798aa44f7" providerId="LiveId" clId="{94D2C552-A7D8-4747-AF18-03B3BC3B082B}" dt="2021-11-04T12:47:08.451" v="7760" actId="206"/>
        <pc:sldMkLst>
          <pc:docMk/>
          <pc:sldMk cId="3169616851" sldId="2703"/>
        </pc:sldMkLst>
        <pc:spChg chg="mod">
          <ac:chgData name="魏 星达" userId="ca17b13798aa44f7" providerId="LiveId" clId="{94D2C552-A7D8-4747-AF18-03B3BC3B082B}" dt="2021-11-04T12:44:19.564" v="7696" actId="20577"/>
          <ac:spMkLst>
            <pc:docMk/>
            <pc:sldMk cId="3169616851" sldId="2703"/>
            <ac:spMk id="2" creationId="{12D095B2-2BDB-2B49-AE9C-D905CAF8075B}"/>
          </ac:spMkLst>
        </pc:spChg>
        <pc:spChg chg="mod">
          <ac:chgData name="魏 星达" userId="ca17b13798aa44f7" providerId="LiveId" clId="{94D2C552-A7D8-4747-AF18-03B3BC3B082B}" dt="2021-11-04T12:46:30.730" v="7714" actId="207"/>
          <ac:spMkLst>
            <pc:docMk/>
            <pc:sldMk cId="3169616851" sldId="2703"/>
            <ac:spMk id="3" creationId="{40293496-9649-1F47-9F30-4614546EA0DD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5" creationId="{BAC06833-21B7-3047-A37E-31FAA00274E3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7" creationId="{70E6C185-B5EC-0B4B-86BC-A900F16AEE11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9" creationId="{48E87BA5-25C4-B54A-9EE5-C5D28ECEC8BF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10" creationId="{739B12F3-16B0-924B-9096-F0F9D0FB723E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11" creationId="{798958F5-BFF0-FB47-8B68-252682080915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12" creationId="{79812812-7058-EA44-870F-7FE2F0667EB9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13" creationId="{CC048E92-2694-1D49-8EE5-D8A9DD105CF2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14" creationId="{5DE32147-5183-7A46-8C82-D29AAFF174FE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15" creationId="{6410F84A-288C-5C45-B35E-2CFCA22805AC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16" creationId="{EFFEC435-CED4-754D-B336-C7A59BA1C397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17" creationId="{E316E107-A1CD-E942-83D5-5CB971811D77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18" creationId="{7E801187-B8F3-F940-B7BE-ECAF58D1F139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19" creationId="{0E5FC984-3A46-4145-BBDD-F178791BFF85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20" creationId="{023364C4-BBFC-DA4B-B5DB-4A2C35F26830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21" creationId="{6F2A4314-96BE-1643-8A43-0D6FC951AC73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22" creationId="{671396C5-64DA-B742-92F5-19B461FE8E29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23" creationId="{F80B0608-CDAB-2340-9411-654831AE5287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24" creationId="{AEBB86A9-B8A7-C147-8FC5-7A1392DE0AB8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25" creationId="{19C96227-3C8F-2B41-8B38-E8BF15903F1A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26" creationId="{AFCCFD05-6620-B948-A3F3-40BB5C69AC64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27" creationId="{BD5FA248-339A-0E47-9D73-23322DCC2774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28" creationId="{A0F3219F-A61A-4E45-BCBD-FF7B62424FEB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29" creationId="{180549DD-86C6-B84F-A79E-0888B6537F8E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30" creationId="{756DE8AF-933C-0D4D-8A73-6C9D420C6CB3}"/>
          </ac:spMkLst>
        </pc:spChg>
        <pc:spChg chg="add mod">
          <ac:chgData name="魏 星达" userId="ca17b13798aa44f7" providerId="LiveId" clId="{94D2C552-A7D8-4747-AF18-03B3BC3B082B}" dt="2021-11-04T12:45:45.857" v="7706" actId="1076"/>
          <ac:spMkLst>
            <pc:docMk/>
            <pc:sldMk cId="3169616851" sldId="2703"/>
            <ac:spMk id="31" creationId="{AB5D9CFA-48C0-1648-9D4D-E4B6291C359D}"/>
          </ac:spMkLst>
        </pc:spChg>
        <pc:spChg chg="add mod">
          <ac:chgData name="魏 星达" userId="ca17b13798aa44f7" providerId="LiveId" clId="{94D2C552-A7D8-4747-AF18-03B3BC3B082B}" dt="2021-11-04T12:45:35.102" v="7705"/>
          <ac:spMkLst>
            <pc:docMk/>
            <pc:sldMk cId="3169616851" sldId="2703"/>
            <ac:spMk id="34" creationId="{DF57C580-1028-0840-8550-ACD1BED44431}"/>
          </ac:spMkLst>
        </pc:spChg>
        <pc:spChg chg="add mod">
          <ac:chgData name="魏 星达" userId="ca17b13798aa44f7" providerId="LiveId" clId="{94D2C552-A7D8-4747-AF18-03B3BC3B082B}" dt="2021-11-04T12:46:00.091" v="7708" actId="1076"/>
          <ac:spMkLst>
            <pc:docMk/>
            <pc:sldMk cId="3169616851" sldId="2703"/>
            <ac:spMk id="35" creationId="{DAD37051-29FE-674F-B5DE-6D43B26DAC1C}"/>
          </ac:spMkLst>
        </pc:spChg>
        <pc:spChg chg="add mod">
          <ac:chgData name="魏 星达" userId="ca17b13798aa44f7" providerId="LiveId" clId="{94D2C552-A7D8-4747-AF18-03B3BC3B082B}" dt="2021-11-04T12:46:50.960" v="7758" actId="1076"/>
          <ac:spMkLst>
            <pc:docMk/>
            <pc:sldMk cId="3169616851" sldId="2703"/>
            <ac:spMk id="37" creationId="{36ED49B3-5224-5A43-9124-CB169476E95A}"/>
          </ac:spMkLst>
        </pc:spChg>
        <pc:spChg chg="add mod">
          <ac:chgData name="魏 星达" userId="ca17b13798aa44f7" providerId="LiveId" clId="{94D2C552-A7D8-4747-AF18-03B3BC3B082B}" dt="2021-11-04T12:47:08.451" v="7760" actId="206"/>
          <ac:spMkLst>
            <pc:docMk/>
            <pc:sldMk cId="3169616851" sldId="2703"/>
            <ac:spMk id="38" creationId="{B9345C4C-F1E7-7A45-935B-FAA0AE1C016F}"/>
          </ac:spMkLst>
        </pc:spChg>
        <pc:picChg chg="add mod">
          <ac:chgData name="魏 星达" userId="ca17b13798aa44f7" providerId="LiveId" clId="{94D2C552-A7D8-4747-AF18-03B3BC3B082B}" dt="2021-11-04T12:45:35.102" v="7705"/>
          <ac:picMkLst>
            <pc:docMk/>
            <pc:sldMk cId="3169616851" sldId="2703"/>
            <ac:picMk id="32" creationId="{E07B055E-4170-0D4D-A364-FF2D339FF02B}"/>
          </ac:picMkLst>
        </pc:picChg>
        <pc:picChg chg="add mod">
          <ac:chgData name="魏 星达" userId="ca17b13798aa44f7" providerId="LiveId" clId="{94D2C552-A7D8-4747-AF18-03B3BC3B082B}" dt="2021-11-04T12:45:35.102" v="7705"/>
          <ac:picMkLst>
            <pc:docMk/>
            <pc:sldMk cId="3169616851" sldId="2703"/>
            <ac:picMk id="33" creationId="{122EACED-5203-764E-8F22-10FE0004611A}"/>
          </ac:picMkLst>
        </pc:picChg>
        <pc:picChg chg="add mod">
          <ac:chgData name="魏 星达" userId="ca17b13798aa44f7" providerId="LiveId" clId="{94D2C552-A7D8-4747-AF18-03B3BC3B082B}" dt="2021-11-04T12:46:26.442" v="7713" actId="1076"/>
          <ac:picMkLst>
            <pc:docMk/>
            <pc:sldMk cId="3169616851" sldId="2703"/>
            <ac:picMk id="36" creationId="{07A9A75C-D2B4-9247-9D15-F3D912997908}"/>
          </ac:picMkLst>
        </pc:picChg>
        <pc:cxnChg chg="add mod">
          <ac:chgData name="魏 星达" userId="ca17b13798aa44f7" providerId="LiveId" clId="{94D2C552-A7D8-4747-AF18-03B3BC3B082B}" dt="2021-11-04T12:45:35.102" v="7705"/>
          <ac:cxnSpMkLst>
            <pc:docMk/>
            <pc:sldMk cId="3169616851" sldId="2703"/>
            <ac:cxnSpMk id="6" creationId="{F8C3B9B9-8E17-2945-8162-434A2954BB22}"/>
          </ac:cxnSpMkLst>
        </pc:cxnChg>
        <pc:cxnChg chg="add mod">
          <ac:chgData name="魏 星达" userId="ca17b13798aa44f7" providerId="LiveId" clId="{94D2C552-A7D8-4747-AF18-03B3BC3B082B}" dt="2021-11-04T12:45:35.102" v="7705"/>
          <ac:cxnSpMkLst>
            <pc:docMk/>
            <pc:sldMk cId="3169616851" sldId="2703"/>
            <ac:cxnSpMk id="8" creationId="{E268FDC9-40DD-8943-88EC-7EE571C494B9}"/>
          </ac:cxnSpMkLst>
        </pc:cxnChg>
      </pc:sldChg>
      <pc:sldChg chg="addSp delSp modSp add mod">
        <pc:chgData name="魏 星达" userId="ca17b13798aa44f7" providerId="LiveId" clId="{94D2C552-A7D8-4747-AF18-03B3BC3B082B}" dt="2021-11-04T12:54:18.802" v="7867" actId="20577"/>
        <pc:sldMkLst>
          <pc:docMk/>
          <pc:sldMk cId="2386171241" sldId="2704"/>
        </pc:sldMkLst>
        <pc:spChg chg="mod">
          <ac:chgData name="魏 星达" userId="ca17b13798aa44f7" providerId="LiveId" clId="{94D2C552-A7D8-4747-AF18-03B3BC3B082B}" dt="2021-11-04T12:53:25.287" v="7839" actId="14100"/>
          <ac:spMkLst>
            <pc:docMk/>
            <pc:sldMk cId="2386171241" sldId="2704"/>
            <ac:spMk id="3" creationId="{40293496-9649-1F47-9F30-4614546EA0DD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5" creationId="{BAC06833-21B7-3047-A37E-31FAA00274E3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7" creationId="{70E6C185-B5EC-0B4B-86BC-A900F16AEE11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9" creationId="{48E87BA5-25C4-B54A-9EE5-C5D28ECEC8BF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10" creationId="{739B12F3-16B0-924B-9096-F0F9D0FB723E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11" creationId="{798958F5-BFF0-FB47-8B68-252682080915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12" creationId="{79812812-7058-EA44-870F-7FE2F0667EB9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13" creationId="{CC048E92-2694-1D49-8EE5-D8A9DD105CF2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14" creationId="{5DE32147-5183-7A46-8C82-D29AAFF174FE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15" creationId="{6410F84A-288C-5C45-B35E-2CFCA22805AC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16" creationId="{EFFEC435-CED4-754D-B336-C7A59BA1C397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17" creationId="{E316E107-A1CD-E942-83D5-5CB971811D77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18" creationId="{7E801187-B8F3-F940-B7BE-ECAF58D1F139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19" creationId="{0E5FC984-3A46-4145-BBDD-F178791BFF85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20" creationId="{023364C4-BBFC-DA4B-B5DB-4A2C35F26830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21" creationId="{6F2A4314-96BE-1643-8A43-0D6FC951AC73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22" creationId="{671396C5-64DA-B742-92F5-19B461FE8E29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23" creationId="{F80B0608-CDAB-2340-9411-654831AE5287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24" creationId="{AEBB86A9-B8A7-C147-8FC5-7A1392DE0AB8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25" creationId="{19C96227-3C8F-2B41-8B38-E8BF15903F1A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26" creationId="{AFCCFD05-6620-B948-A3F3-40BB5C69AC64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27" creationId="{BD5FA248-339A-0E47-9D73-23322DCC2774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28" creationId="{A0F3219F-A61A-4E45-BCBD-FF7B62424FEB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29" creationId="{180549DD-86C6-B84F-A79E-0888B6537F8E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30" creationId="{756DE8AF-933C-0D4D-8A73-6C9D420C6CB3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31" creationId="{AB5D9CFA-48C0-1648-9D4D-E4B6291C359D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34" creationId="{DF57C580-1028-0840-8550-ACD1BED44431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35" creationId="{DAD37051-29FE-674F-B5DE-6D43B26DAC1C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37" creationId="{36ED49B3-5224-5A43-9124-CB169476E95A}"/>
          </ac:spMkLst>
        </pc:spChg>
        <pc:spChg chg="del">
          <ac:chgData name="魏 星达" userId="ca17b13798aa44f7" providerId="LiveId" clId="{94D2C552-A7D8-4747-AF18-03B3BC3B082B}" dt="2021-11-04T12:49:02.599" v="7762" actId="478"/>
          <ac:spMkLst>
            <pc:docMk/>
            <pc:sldMk cId="2386171241" sldId="2704"/>
            <ac:spMk id="38" creationId="{B9345C4C-F1E7-7A45-935B-FAA0AE1C016F}"/>
          </ac:spMkLst>
        </pc:spChg>
        <pc:spChg chg="add mod">
          <ac:chgData name="魏 星达" userId="ca17b13798aa44f7" providerId="LiveId" clId="{94D2C552-A7D8-4747-AF18-03B3BC3B082B}" dt="2021-11-04T12:54:18.802" v="7867" actId="20577"/>
          <ac:spMkLst>
            <pc:docMk/>
            <pc:sldMk cId="2386171241" sldId="2704"/>
            <ac:spMk id="39" creationId="{B96B468A-8289-6241-87CD-A50CC0DA30C5}"/>
          </ac:spMkLst>
        </pc:spChg>
        <pc:spChg chg="add">
          <ac:chgData name="魏 星达" userId="ca17b13798aa44f7" providerId="LiveId" clId="{94D2C552-A7D8-4747-AF18-03B3BC3B082B}" dt="2021-11-04T12:54:17.179" v="7866" actId="11529"/>
          <ac:spMkLst>
            <pc:docMk/>
            <pc:sldMk cId="2386171241" sldId="2704"/>
            <ac:spMk id="42" creationId="{A2E517F3-968E-5046-AF92-CC21DEB15A05}"/>
          </ac:spMkLst>
        </pc:spChg>
        <pc:picChg chg="del">
          <ac:chgData name="魏 星达" userId="ca17b13798aa44f7" providerId="LiveId" clId="{94D2C552-A7D8-4747-AF18-03B3BC3B082B}" dt="2021-11-04T12:49:02.599" v="7762" actId="478"/>
          <ac:picMkLst>
            <pc:docMk/>
            <pc:sldMk cId="2386171241" sldId="2704"/>
            <ac:picMk id="32" creationId="{E07B055E-4170-0D4D-A364-FF2D339FF02B}"/>
          </ac:picMkLst>
        </pc:picChg>
        <pc:picChg chg="del">
          <ac:chgData name="魏 星达" userId="ca17b13798aa44f7" providerId="LiveId" clId="{94D2C552-A7D8-4747-AF18-03B3BC3B082B}" dt="2021-11-04T12:49:02.599" v="7762" actId="478"/>
          <ac:picMkLst>
            <pc:docMk/>
            <pc:sldMk cId="2386171241" sldId="2704"/>
            <ac:picMk id="33" creationId="{122EACED-5203-764E-8F22-10FE0004611A}"/>
          </ac:picMkLst>
        </pc:picChg>
        <pc:picChg chg="del">
          <ac:chgData name="魏 星达" userId="ca17b13798aa44f7" providerId="LiveId" clId="{94D2C552-A7D8-4747-AF18-03B3BC3B082B}" dt="2021-11-04T12:49:02.599" v="7762" actId="478"/>
          <ac:picMkLst>
            <pc:docMk/>
            <pc:sldMk cId="2386171241" sldId="2704"/>
            <ac:picMk id="36" creationId="{07A9A75C-D2B4-9247-9D15-F3D912997908}"/>
          </ac:picMkLst>
        </pc:picChg>
        <pc:picChg chg="add mod">
          <ac:chgData name="魏 星达" userId="ca17b13798aa44f7" providerId="LiveId" clId="{94D2C552-A7D8-4747-AF18-03B3BC3B082B}" dt="2021-11-04T12:54:01.038" v="7865" actId="1076"/>
          <ac:picMkLst>
            <pc:docMk/>
            <pc:sldMk cId="2386171241" sldId="2704"/>
            <ac:picMk id="41" creationId="{73512E5D-4074-5642-9DE7-C1E50A2FECF2}"/>
          </ac:picMkLst>
        </pc:picChg>
        <pc:cxnChg chg="del">
          <ac:chgData name="魏 星达" userId="ca17b13798aa44f7" providerId="LiveId" clId="{94D2C552-A7D8-4747-AF18-03B3BC3B082B}" dt="2021-11-04T12:49:02.599" v="7762" actId="478"/>
          <ac:cxnSpMkLst>
            <pc:docMk/>
            <pc:sldMk cId="2386171241" sldId="2704"/>
            <ac:cxnSpMk id="6" creationId="{F8C3B9B9-8E17-2945-8162-434A2954BB22}"/>
          </ac:cxnSpMkLst>
        </pc:cxnChg>
        <pc:cxnChg chg="del">
          <ac:chgData name="魏 星达" userId="ca17b13798aa44f7" providerId="LiveId" clId="{94D2C552-A7D8-4747-AF18-03B3BC3B082B}" dt="2021-11-04T12:49:02.599" v="7762" actId="478"/>
          <ac:cxnSpMkLst>
            <pc:docMk/>
            <pc:sldMk cId="2386171241" sldId="2704"/>
            <ac:cxnSpMk id="8" creationId="{E268FDC9-40DD-8943-88EC-7EE571C494B9}"/>
          </ac:cxnSpMkLst>
        </pc:cxnChg>
      </pc:sldChg>
      <pc:sldChg chg="delSp modSp add mod">
        <pc:chgData name="魏 星达" userId="ca17b13798aa44f7" providerId="LiveId" clId="{94D2C552-A7D8-4747-AF18-03B3BC3B082B}" dt="2021-11-05T02:00:42.834" v="10483" actId="14100"/>
        <pc:sldMkLst>
          <pc:docMk/>
          <pc:sldMk cId="3548086196" sldId="2705"/>
        </pc:sldMkLst>
        <pc:spChg chg="mod">
          <ac:chgData name="魏 星达" userId="ca17b13798aa44f7" providerId="LiveId" clId="{94D2C552-A7D8-4747-AF18-03B3BC3B082B}" dt="2021-11-05T02:00:42.834" v="10483" actId="14100"/>
          <ac:spMkLst>
            <pc:docMk/>
            <pc:sldMk cId="3548086196" sldId="2705"/>
            <ac:spMk id="3" creationId="{40293496-9649-1F47-9F30-4614546EA0DD}"/>
          </ac:spMkLst>
        </pc:spChg>
        <pc:spChg chg="del">
          <ac:chgData name="魏 星达" userId="ca17b13798aa44f7" providerId="LiveId" clId="{94D2C552-A7D8-4747-AF18-03B3BC3B082B}" dt="2021-11-04T12:54:49.789" v="7870" actId="478"/>
          <ac:spMkLst>
            <pc:docMk/>
            <pc:sldMk cId="3548086196" sldId="2705"/>
            <ac:spMk id="39" creationId="{B96B468A-8289-6241-87CD-A50CC0DA30C5}"/>
          </ac:spMkLst>
        </pc:spChg>
        <pc:spChg chg="del">
          <ac:chgData name="魏 星达" userId="ca17b13798aa44f7" providerId="LiveId" clId="{94D2C552-A7D8-4747-AF18-03B3BC3B082B}" dt="2021-11-04T12:54:49.789" v="7870" actId="478"/>
          <ac:spMkLst>
            <pc:docMk/>
            <pc:sldMk cId="3548086196" sldId="2705"/>
            <ac:spMk id="42" creationId="{A2E517F3-968E-5046-AF92-CC21DEB15A05}"/>
          </ac:spMkLst>
        </pc:spChg>
        <pc:picChg chg="del">
          <ac:chgData name="魏 星达" userId="ca17b13798aa44f7" providerId="LiveId" clId="{94D2C552-A7D8-4747-AF18-03B3BC3B082B}" dt="2021-11-04T12:54:49.789" v="7870" actId="478"/>
          <ac:picMkLst>
            <pc:docMk/>
            <pc:sldMk cId="3548086196" sldId="2705"/>
            <ac:picMk id="41" creationId="{73512E5D-4074-5642-9DE7-C1E50A2FECF2}"/>
          </ac:picMkLst>
        </pc:picChg>
      </pc:sldChg>
      <pc:sldChg chg="modSp new mod modNotesTx">
        <pc:chgData name="魏 星达" userId="ca17b13798aa44f7" providerId="LiveId" clId="{94D2C552-A7D8-4747-AF18-03B3BC3B082B}" dt="2021-11-04T13:00:08.745" v="8498" actId="313"/>
        <pc:sldMkLst>
          <pc:docMk/>
          <pc:sldMk cId="1770418012" sldId="2706"/>
        </pc:sldMkLst>
        <pc:spChg chg="mod">
          <ac:chgData name="魏 星达" userId="ca17b13798aa44f7" providerId="LiveId" clId="{94D2C552-A7D8-4747-AF18-03B3BC3B082B}" dt="2021-11-04T12:56:53.779" v="8223" actId="20577"/>
          <ac:spMkLst>
            <pc:docMk/>
            <pc:sldMk cId="1770418012" sldId="2706"/>
            <ac:spMk id="2" creationId="{A362807F-8F30-FE49-8F7F-E63232E5047D}"/>
          </ac:spMkLst>
        </pc:spChg>
        <pc:spChg chg="mod">
          <ac:chgData name="魏 星达" userId="ca17b13798aa44f7" providerId="LiveId" clId="{94D2C552-A7D8-4747-AF18-03B3BC3B082B}" dt="2021-11-04T13:00:08.745" v="8498" actId="313"/>
          <ac:spMkLst>
            <pc:docMk/>
            <pc:sldMk cId="1770418012" sldId="2706"/>
            <ac:spMk id="3" creationId="{8DFBF4BB-FA16-C240-86A9-9F5B6BA89679}"/>
          </ac:spMkLst>
        </pc:spChg>
      </pc:sldChg>
      <pc:sldChg chg="addSp delSp modSp new mod">
        <pc:chgData name="魏 星达" userId="ca17b13798aa44f7" providerId="LiveId" clId="{94D2C552-A7D8-4747-AF18-03B3BC3B082B}" dt="2021-11-04T13:15:06.167" v="8685" actId="20577"/>
        <pc:sldMkLst>
          <pc:docMk/>
          <pc:sldMk cId="3296120224" sldId="2707"/>
        </pc:sldMkLst>
        <pc:spChg chg="del mod">
          <ac:chgData name="魏 星达" userId="ca17b13798aa44f7" providerId="LiveId" clId="{94D2C552-A7D8-4747-AF18-03B3BC3B082B}" dt="2021-11-04T13:10:07.399" v="8652" actId="478"/>
          <ac:spMkLst>
            <pc:docMk/>
            <pc:sldMk cId="3296120224" sldId="2707"/>
            <ac:spMk id="2" creationId="{15E25BEE-3FF4-394A-9CEB-A0DE666E8754}"/>
          </ac:spMkLst>
        </pc:spChg>
        <pc:spChg chg="del mod">
          <ac:chgData name="魏 星达" userId="ca17b13798aa44f7" providerId="LiveId" clId="{94D2C552-A7D8-4747-AF18-03B3BC3B082B}" dt="2021-11-04T13:09:54.105" v="8649" actId="478"/>
          <ac:spMkLst>
            <pc:docMk/>
            <pc:sldMk cId="3296120224" sldId="2707"/>
            <ac:spMk id="3" creationId="{F430171E-1E4C-474B-AC2E-542093F2CD9E}"/>
          </ac:spMkLst>
        </pc:spChg>
        <pc:spChg chg="add mod">
          <ac:chgData name="魏 星达" userId="ca17b13798aa44f7" providerId="LiveId" clId="{94D2C552-A7D8-4747-AF18-03B3BC3B082B}" dt="2021-11-04T13:10:05.815" v="8651" actId="1076"/>
          <ac:spMkLst>
            <pc:docMk/>
            <pc:sldMk cId="3296120224" sldId="2707"/>
            <ac:spMk id="5" creationId="{D7D1FF79-56F7-7041-82E6-163317B1C129}"/>
          </ac:spMkLst>
        </pc:spChg>
        <pc:spChg chg="add mod">
          <ac:chgData name="魏 星达" userId="ca17b13798aa44f7" providerId="LiveId" clId="{94D2C552-A7D8-4747-AF18-03B3BC3B082B}" dt="2021-11-04T13:06:29.826" v="8526"/>
          <ac:spMkLst>
            <pc:docMk/>
            <pc:sldMk cId="3296120224" sldId="2707"/>
            <ac:spMk id="6" creationId="{31AE2483-C8FC-CB4A-A9BE-D5EA481989E7}"/>
          </ac:spMkLst>
        </pc:spChg>
        <pc:spChg chg="add mod">
          <ac:chgData name="魏 星达" userId="ca17b13798aa44f7" providerId="LiveId" clId="{94D2C552-A7D8-4747-AF18-03B3BC3B082B}" dt="2021-11-04T13:10:05.815" v="8651" actId="1076"/>
          <ac:spMkLst>
            <pc:docMk/>
            <pc:sldMk cId="3296120224" sldId="2707"/>
            <ac:spMk id="7" creationId="{C4D33122-8179-4444-B4E3-8C36C9F610EB}"/>
          </ac:spMkLst>
        </pc:spChg>
        <pc:spChg chg="add mod">
          <ac:chgData name="魏 星达" userId="ca17b13798aa44f7" providerId="LiveId" clId="{94D2C552-A7D8-4747-AF18-03B3BC3B082B}" dt="2021-11-04T13:10:05.815" v="8651" actId="1076"/>
          <ac:spMkLst>
            <pc:docMk/>
            <pc:sldMk cId="3296120224" sldId="2707"/>
            <ac:spMk id="8" creationId="{D1A51D66-722F-4D45-A6B7-CCF58F3E560B}"/>
          </ac:spMkLst>
        </pc:spChg>
        <pc:spChg chg="add mod">
          <ac:chgData name="魏 星达" userId="ca17b13798aa44f7" providerId="LiveId" clId="{94D2C552-A7D8-4747-AF18-03B3BC3B082B}" dt="2021-11-04T13:10:05.815" v="8651" actId="1076"/>
          <ac:spMkLst>
            <pc:docMk/>
            <pc:sldMk cId="3296120224" sldId="2707"/>
            <ac:spMk id="9" creationId="{96D5B400-881F-CD41-A948-B8DD96CCB638}"/>
          </ac:spMkLst>
        </pc:spChg>
        <pc:spChg chg="add mod">
          <ac:chgData name="魏 星达" userId="ca17b13798aa44f7" providerId="LiveId" clId="{94D2C552-A7D8-4747-AF18-03B3BC3B082B}" dt="2021-11-04T13:10:05.815" v="8651" actId="1076"/>
          <ac:spMkLst>
            <pc:docMk/>
            <pc:sldMk cId="3296120224" sldId="2707"/>
            <ac:spMk id="10" creationId="{95317B33-9F1C-4B46-8A7A-A3FF0AB2E5EA}"/>
          </ac:spMkLst>
        </pc:spChg>
        <pc:spChg chg="add mod">
          <ac:chgData name="魏 星达" userId="ca17b13798aa44f7" providerId="LiveId" clId="{94D2C552-A7D8-4747-AF18-03B3BC3B082B}" dt="2021-11-04T13:10:05.815" v="8651" actId="1076"/>
          <ac:spMkLst>
            <pc:docMk/>
            <pc:sldMk cId="3296120224" sldId="2707"/>
            <ac:spMk id="11" creationId="{DBD522C8-8668-1449-93E1-5352908BFD66}"/>
          </ac:spMkLst>
        </pc:spChg>
        <pc:spChg chg="add mod">
          <ac:chgData name="魏 星达" userId="ca17b13798aa44f7" providerId="LiveId" clId="{94D2C552-A7D8-4747-AF18-03B3BC3B082B}" dt="2021-11-04T13:10:05.815" v="8651" actId="1076"/>
          <ac:spMkLst>
            <pc:docMk/>
            <pc:sldMk cId="3296120224" sldId="2707"/>
            <ac:spMk id="12" creationId="{6EE6A250-BCC9-7749-81EA-7F5760E92330}"/>
          </ac:spMkLst>
        </pc:spChg>
        <pc:spChg chg="add mod">
          <ac:chgData name="魏 星达" userId="ca17b13798aa44f7" providerId="LiveId" clId="{94D2C552-A7D8-4747-AF18-03B3BC3B082B}" dt="2021-11-04T13:10:05.815" v="8651" actId="1076"/>
          <ac:spMkLst>
            <pc:docMk/>
            <pc:sldMk cId="3296120224" sldId="2707"/>
            <ac:spMk id="13" creationId="{8596574E-D8E5-AA41-B930-1DDCF6990AAF}"/>
          </ac:spMkLst>
        </pc:spChg>
        <pc:spChg chg="add del mod">
          <ac:chgData name="魏 星达" userId="ca17b13798aa44f7" providerId="LiveId" clId="{94D2C552-A7D8-4747-AF18-03B3BC3B082B}" dt="2021-11-04T13:07:40.355" v="8588"/>
          <ac:spMkLst>
            <pc:docMk/>
            <pc:sldMk cId="3296120224" sldId="2707"/>
            <ac:spMk id="14" creationId="{1DBFA0CC-C122-FF4E-A90A-7ABD5AEC473E}"/>
          </ac:spMkLst>
        </pc:spChg>
        <pc:spChg chg="add del mod">
          <ac:chgData name="魏 星达" userId="ca17b13798aa44f7" providerId="LiveId" clId="{94D2C552-A7D8-4747-AF18-03B3BC3B082B}" dt="2021-11-04T13:07:45.306" v="8592" actId="478"/>
          <ac:spMkLst>
            <pc:docMk/>
            <pc:sldMk cId="3296120224" sldId="2707"/>
            <ac:spMk id="15" creationId="{B56A6D4B-6BEF-B748-91EA-AF73FE4176A5}"/>
          </ac:spMkLst>
        </pc:spChg>
        <pc:spChg chg="add del mod">
          <ac:chgData name="魏 星达" userId="ca17b13798aa44f7" providerId="LiveId" clId="{94D2C552-A7D8-4747-AF18-03B3BC3B082B}" dt="2021-11-04T13:10:09.465" v="8653" actId="478"/>
          <ac:spMkLst>
            <pc:docMk/>
            <pc:sldMk cId="3296120224" sldId="2707"/>
            <ac:spMk id="17" creationId="{F1439012-EF68-EA41-9B57-CD61B549A0CE}"/>
          </ac:spMkLst>
        </pc:spChg>
        <pc:spChg chg="add mod">
          <ac:chgData name="魏 星达" userId="ca17b13798aa44f7" providerId="LiveId" clId="{94D2C552-A7D8-4747-AF18-03B3BC3B082B}" dt="2021-11-04T13:11:04.358" v="8660" actId="207"/>
          <ac:spMkLst>
            <pc:docMk/>
            <pc:sldMk cId="3296120224" sldId="2707"/>
            <ac:spMk id="20" creationId="{8A111C67-7004-EB45-83D9-C690F6666484}"/>
          </ac:spMkLst>
        </pc:spChg>
        <pc:spChg chg="add mod">
          <ac:chgData name="魏 星达" userId="ca17b13798aa44f7" providerId="LiveId" clId="{94D2C552-A7D8-4747-AF18-03B3BC3B082B}" dt="2021-11-04T13:10:53.526" v="8658" actId="1076"/>
          <ac:spMkLst>
            <pc:docMk/>
            <pc:sldMk cId="3296120224" sldId="2707"/>
            <ac:spMk id="21" creationId="{C8146589-D519-3D48-9810-8B0CB9A3E2FA}"/>
          </ac:spMkLst>
        </pc:spChg>
        <pc:spChg chg="mod">
          <ac:chgData name="魏 星达" userId="ca17b13798aa44f7" providerId="LiveId" clId="{94D2C552-A7D8-4747-AF18-03B3BC3B082B}" dt="2021-11-04T13:10:49.102" v="8657"/>
          <ac:spMkLst>
            <pc:docMk/>
            <pc:sldMk cId="3296120224" sldId="2707"/>
            <ac:spMk id="23" creationId="{889EBF15-DBA5-4247-AA6A-0CB59F7F55A6}"/>
          </ac:spMkLst>
        </pc:spChg>
        <pc:spChg chg="mod">
          <ac:chgData name="魏 星达" userId="ca17b13798aa44f7" providerId="LiveId" clId="{94D2C552-A7D8-4747-AF18-03B3BC3B082B}" dt="2021-11-04T13:10:49.102" v="8657"/>
          <ac:spMkLst>
            <pc:docMk/>
            <pc:sldMk cId="3296120224" sldId="2707"/>
            <ac:spMk id="24" creationId="{E3D2E700-6404-1F49-9E4A-B59B8B1CF541}"/>
          </ac:spMkLst>
        </pc:spChg>
        <pc:spChg chg="mod">
          <ac:chgData name="魏 星达" userId="ca17b13798aa44f7" providerId="LiveId" clId="{94D2C552-A7D8-4747-AF18-03B3BC3B082B}" dt="2021-11-04T13:10:49.102" v="8657"/>
          <ac:spMkLst>
            <pc:docMk/>
            <pc:sldMk cId="3296120224" sldId="2707"/>
            <ac:spMk id="26" creationId="{C2756C10-55D1-AB45-97B7-DB5990583006}"/>
          </ac:spMkLst>
        </pc:spChg>
        <pc:spChg chg="mod">
          <ac:chgData name="魏 星达" userId="ca17b13798aa44f7" providerId="LiveId" clId="{94D2C552-A7D8-4747-AF18-03B3BC3B082B}" dt="2021-11-04T13:10:49.102" v="8657"/>
          <ac:spMkLst>
            <pc:docMk/>
            <pc:sldMk cId="3296120224" sldId="2707"/>
            <ac:spMk id="27" creationId="{6D895E73-CFB2-334D-AD98-86CAB0B70FEB}"/>
          </ac:spMkLst>
        </pc:spChg>
        <pc:spChg chg="mod">
          <ac:chgData name="魏 星达" userId="ca17b13798aa44f7" providerId="LiveId" clId="{94D2C552-A7D8-4747-AF18-03B3BC3B082B}" dt="2021-11-04T13:10:49.102" v="8657"/>
          <ac:spMkLst>
            <pc:docMk/>
            <pc:sldMk cId="3296120224" sldId="2707"/>
            <ac:spMk id="29" creationId="{CE5A788C-4209-2B4E-A0D5-5FB7ED789210}"/>
          </ac:spMkLst>
        </pc:spChg>
        <pc:spChg chg="mod">
          <ac:chgData name="魏 星达" userId="ca17b13798aa44f7" providerId="LiveId" clId="{94D2C552-A7D8-4747-AF18-03B3BC3B082B}" dt="2021-11-04T13:10:49.102" v="8657"/>
          <ac:spMkLst>
            <pc:docMk/>
            <pc:sldMk cId="3296120224" sldId="2707"/>
            <ac:spMk id="30" creationId="{28C87802-A1B1-E641-82B8-971C1A918EF3}"/>
          </ac:spMkLst>
        </pc:spChg>
        <pc:spChg chg="mod">
          <ac:chgData name="魏 星达" userId="ca17b13798aa44f7" providerId="LiveId" clId="{94D2C552-A7D8-4747-AF18-03B3BC3B082B}" dt="2021-11-04T13:10:49.102" v="8657"/>
          <ac:spMkLst>
            <pc:docMk/>
            <pc:sldMk cId="3296120224" sldId="2707"/>
            <ac:spMk id="32" creationId="{47ABF911-5225-3548-A2CE-75B33CB0ACE8}"/>
          </ac:spMkLst>
        </pc:spChg>
        <pc:spChg chg="mod">
          <ac:chgData name="魏 星达" userId="ca17b13798aa44f7" providerId="LiveId" clId="{94D2C552-A7D8-4747-AF18-03B3BC3B082B}" dt="2021-11-04T13:10:49.102" v="8657"/>
          <ac:spMkLst>
            <pc:docMk/>
            <pc:sldMk cId="3296120224" sldId="2707"/>
            <ac:spMk id="33" creationId="{4F27A2C1-68A5-9547-80DB-A27E74CD3B1A}"/>
          </ac:spMkLst>
        </pc:spChg>
        <pc:spChg chg="mod">
          <ac:chgData name="魏 星达" userId="ca17b13798aa44f7" providerId="LiveId" clId="{94D2C552-A7D8-4747-AF18-03B3BC3B082B}" dt="2021-11-04T13:10:49.102" v="8657"/>
          <ac:spMkLst>
            <pc:docMk/>
            <pc:sldMk cId="3296120224" sldId="2707"/>
            <ac:spMk id="35" creationId="{6E6E0B71-97A1-6046-B52C-ED71FFCF69C1}"/>
          </ac:spMkLst>
        </pc:spChg>
        <pc:spChg chg="mod">
          <ac:chgData name="魏 星达" userId="ca17b13798aa44f7" providerId="LiveId" clId="{94D2C552-A7D8-4747-AF18-03B3BC3B082B}" dt="2021-11-04T13:10:49.102" v="8657"/>
          <ac:spMkLst>
            <pc:docMk/>
            <pc:sldMk cId="3296120224" sldId="2707"/>
            <ac:spMk id="36" creationId="{FA756C24-8E98-B14B-84C6-5D0B22BD4E4C}"/>
          </ac:spMkLst>
        </pc:spChg>
        <pc:spChg chg="add mod">
          <ac:chgData name="魏 星达" userId="ca17b13798aa44f7" providerId="LiveId" clId="{94D2C552-A7D8-4747-AF18-03B3BC3B082B}" dt="2021-11-04T13:11:09.441" v="8661" actId="1076"/>
          <ac:spMkLst>
            <pc:docMk/>
            <pc:sldMk cId="3296120224" sldId="2707"/>
            <ac:spMk id="37" creationId="{5FB2AB15-6D02-E84C-AADC-13A5F5E69085}"/>
          </ac:spMkLst>
        </pc:spChg>
        <pc:spChg chg="add mod">
          <ac:chgData name="魏 星达" userId="ca17b13798aa44f7" providerId="LiveId" clId="{94D2C552-A7D8-4747-AF18-03B3BC3B082B}" dt="2021-11-04T13:10:53.526" v="8658" actId="1076"/>
          <ac:spMkLst>
            <pc:docMk/>
            <pc:sldMk cId="3296120224" sldId="2707"/>
            <ac:spMk id="38" creationId="{33143B3F-85E1-F245-9F72-4D103DA3BC7D}"/>
          </ac:spMkLst>
        </pc:spChg>
        <pc:spChg chg="add mod">
          <ac:chgData name="魏 星达" userId="ca17b13798aa44f7" providerId="LiveId" clId="{94D2C552-A7D8-4747-AF18-03B3BC3B082B}" dt="2021-11-04T13:10:53.526" v="8658" actId="1076"/>
          <ac:spMkLst>
            <pc:docMk/>
            <pc:sldMk cId="3296120224" sldId="2707"/>
            <ac:spMk id="39" creationId="{6D4D9FEC-54AB-CE43-8490-EC166B0981CB}"/>
          </ac:spMkLst>
        </pc:spChg>
        <pc:spChg chg="add mod">
          <ac:chgData name="魏 星达" userId="ca17b13798aa44f7" providerId="LiveId" clId="{94D2C552-A7D8-4747-AF18-03B3BC3B082B}" dt="2021-11-04T13:10:53.526" v="8658" actId="1076"/>
          <ac:spMkLst>
            <pc:docMk/>
            <pc:sldMk cId="3296120224" sldId="2707"/>
            <ac:spMk id="40" creationId="{6D74EA62-E8A3-0A4B-A36B-E73C477B318B}"/>
          </ac:spMkLst>
        </pc:spChg>
        <pc:spChg chg="add mod">
          <ac:chgData name="魏 星达" userId="ca17b13798aa44f7" providerId="LiveId" clId="{94D2C552-A7D8-4747-AF18-03B3BC3B082B}" dt="2021-11-04T13:10:53.526" v="8658" actId="1076"/>
          <ac:spMkLst>
            <pc:docMk/>
            <pc:sldMk cId="3296120224" sldId="2707"/>
            <ac:spMk id="41" creationId="{3A2490CF-369C-984A-850D-D1E2492FA0F0}"/>
          </ac:spMkLst>
        </pc:spChg>
        <pc:spChg chg="add mod">
          <ac:chgData name="魏 星达" userId="ca17b13798aa44f7" providerId="LiveId" clId="{94D2C552-A7D8-4747-AF18-03B3BC3B082B}" dt="2021-11-04T13:10:53.526" v="8658" actId="1076"/>
          <ac:spMkLst>
            <pc:docMk/>
            <pc:sldMk cId="3296120224" sldId="2707"/>
            <ac:spMk id="42" creationId="{3EE81B01-F774-2049-B156-0503073F3C9B}"/>
          </ac:spMkLst>
        </pc:spChg>
        <pc:spChg chg="add mod">
          <ac:chgData name="魏 星达" userId="ca17b13798aa44f7" providerId="LiveId" clId="{94D2C552-A7D8-4747-AF18-03B3BC3B082B}" dt="2021-11-04T13:10:53.526" v="8658" actId="1076"/>
          <ac:spMkLst>
            <pc:docMk/>
            <pc:sldMk cId="3296120224" sldId="2707"/>
            <ac:spMk id="43" creationId="{9875F193-4C68-9841-9AD9-1286475DB586}"/>
          </ac:spMkLst>
        </pc:spChg>
        <pc:spChg chg="add del mod">
          <ac:chgData name="魏 星达" userId="ca17b13798aa44f7" providerId="LiveId" clId="{94D2C552-A7D8-4747-AF18-03B3BC3B082B}" dt="2021-11-04T13:11:12.747" v="8663"/>
          <ac:spMkLst>
            <pc:docMk/>
            <pc:sldMk cId="3296120224" sldId="2707"/>
            <ac:spMk id="44" creationId="{99CAA626-020C-DF4E-9F85-6440C7097188}"/>
          </ac:spMkLst>
        </pc:spChg>
        <pc:spChg chg="mod">
          <ac:chgData name="魏 星达" userId="ca17b13798aa44f7" providerId="LiveId" clId="{94D2C552-A7D8-4747-AF18-03B3BC3B082B}" dt="2021-11-04T13:11:16.085" v="8666"/>
          <ac:spMkLst>
            <pc:docMk/>
            <pc:sldMk cId="3296120224" sldId="2707"/>
            <ac:spMk id="46" creationId="{89A4BB24-1C71-D543-A595-F907904C9628}"/>
          </ac:spMkLst>
        </pc:spChg>
        <pc:spChg chg="mod">
          <ac:chgData name="魏 星达" userId="ca17b13798aa44f7" providerId="LiveId" clId="{94D2C552-A7D8-4747-AF18-03B3BC3B082B}" dt="2021-11-04T13:15:06.167" v="8685" actId="20577"/>
          <ac:spMkLst>
            <pc:docMk/>
            <pc:sldMk cId="3296120224" sldId="2707"/>
            <ac:spMk id="47" creationId="{7674D545-5CD4-6A41-9377-732B5F7B382C}"/>
          </ac:spMkLst>
        </pc:spChg>
        <pc:spChg chg="add del mod">
          <ac:chgData name="魏 星达" userId="ca17b13798aa44f7" providerId="LiveId" clId="{94D2C552-A7D8-4747-AF18-03B3BC3B082B}" dt="2021-11-04T13:11:57.255" v="8669" actId="478"/>
          <ac:spMkLst>
            <pc:docMk/>
            <pc:sldMk cId="3296120224" sldId="2707"/>
            <ac:spMk id="50" creationId="{953621C5-9DAB-DD49-9ABD-1A57FCB7065F}"/>
          </ac:spMkLst>
        </pc:spChg>
        <pc:grpChg chg="add mod">
          <ac:chgData name="魏 星达" userId="ca17b13798aa44f7" providerId="LiveId" clId="{94D2C552-A7D8-4747-AF18-03B3BC3B082B}" dt="2021-11-04T13:10:53.526" v="8658" actId="1076"/>
          <ac:grpSpMkLst>
            <pc:docMk/>
            <pc:sldMk cId="3296120224" sldId="2707"/>
            <ac:grpSpMk id="22" creationId="{67E173A4-85BB-EC4A-9AD3-758D9FCDC9B8}"/>
          </ac:grpSpMkLst>
        </pc:grpChg>
        <pc:grpChg chg="add mod">
          <ac:chgData name="魏 星达" userId="ca17b13798aa44f7" providerId="LiveId" clId="{94D2C552-A7D8-4747-AF18-03B3BC3B082B}" dt="2021-11-04T13:10:53.526" v="8658" actId="1076"/>
          <ac:grpSpMkLst>
            <pc:docMk/>
            <pc:sldMk cId="3296120224" sldId="2707"/>
            <ac:grpSpMk id="25" creationId="{EF504760-ECB9-244F-A492-A88A70A7ADF9}"/>
          </ac:grpSpMkLst>
        </pc:grpChg>
        <pc:grpChg chg="add mod">
          <ac:chgData name="魏 星达" userId="ca17b13798aa44f7" providerId="LiveId" clId="{94D2C552-A7D8-4747-AF18-03B3BC3B082B}" dt="2021-11-04T13:10:53.526" v="8658" actId="1076"/>
          <ac:grpSpMkLst>
            <pc:docMk/>
            <pc:sldMk cId="3296120224" sldId="2707"/>
            <ac:grpSpMk id="28" creationId="{B9B94FBA-814F-4D43-886A-5C9685C4EDCC}"/>
          </ac:grpSpMkLst>
        </pc:grpChg>
        <pc:grpChg chg="add mod">
          <ac:chgData name="魏 星达" userId="ca17b13798aa44f7" providerId="LiveId" clId="{94D2C552-A7D8-4747-AF18-03B3BC3B082B}" dt="2021-11-04T13:10:53.526" v="8658" actId="1076"/>
          <ac:grpSpMkLst>
            <pc:docMk/>
            <pc:sldMk cId="3296120224" sldId="2707"/>
            <ac:grpSpMk id="31" creationId="{FAC95918-7588-C949-834C-2BAE73E271F9}"/>
          </ac:grpSpMkLst>
        </pc:grpChg>
        <pc:grpChg chg="add mod">
          <ac:chgData name="魏 星达" userId="ca17b13798aa44f7" providerId="LiveId" clId="{94D2C552-A7D8-4747-AF18-03B3BC3B082B}" dt="2021-11-04T13:11:14.797" v="8665" actId="1076"/>
          <ac:grpSpMkLst>
            <pc:docMk/>
            <pc:sldMk cId="3296120224" sldId="2707"/>
            <ac:grpSpMk id="34" creationId="{CB36131C-2043-9547-8E81-B2ECBBAD2E64}"/>
          </ac:grpSpMkLst>
        </pc:grpChg>
        <pc:grpChg chg="add mod">
          <ac:chgData name="魏 星达" userId="ca17b13798aa44f7" providerId="LiveId" clId="{94D2C552-A7D8-4747-AF18-03B3BC3B082B}" dt="2021-11-04T13:11:21.129" v="8667" actId="1076"/>
          <ac:grpSpMkLst>
            <pc:docMk/>
            <pc:sldMk cId="3296120224" sldId="2707"/>
            <ac:grpSpMk id="45" creationId="{50BC3CEE-1C03-E748-8525-87A64CC6CE4C}"/>
          </ac:grpSpMkLst>
        </pc:grpChg>
        <pc:picChg chg="add mod">
          <ac:chgData name="魏 星达" userId="ca17b13798aa44f7" providerId="LiveId" clId="{94D2C552-A7D8-4747-AF18-03B3BC3B082B}" dt="2021-11-04T13:12:16.855" v="8678" actId="167"/>
          <ac:picMkLst>
            <pc:docMk/>
            <pc:sldMk cId="3296120224" sldId="2707"/>
            <ac:picMk id="48" creationId="{7B2E960B-8D5D-9247-B398-F9B40B249D03}"/>
          </ac:picMkLst>
        </pc:picChg>
        <pc:picChg chg="add mod">
          <ac:chgData name="魏 星达" userId="ca17b13798aa44f7" providerId="LiveId" clId="{94D2C552-A7D8-4747-AF18-03B3BC3B082B}" dt="2021-11-04T13:12:12.081" v="8676" actId="1076"/>
          <ac:picMkLst>
            <pc:docMk/>
            <pc:sldMk cId="3296120224" sldId="2707"/>
            <ac:picMk id="49" creationId="{860D85CD-1CCD-CE40-8C66-573F655998A3}"/>
          </ac:picMkLst>
        </pc:picChg>
        <pc:cxnChg chg="add mod">
          <ac:chgData name="魏 星达" userId="ca17b13798aa44f7" providerId="LiveId" clId="{94D2C552-A7D8-4747-AF18-03B3BC3B082B}" dt="2021-11-04T13:10:31.246" v="8656" actId="1076"/>
          <ac:cxnSpMkLst>
            <pc:docMk/>
            <pc:sldMk cId="3296120224" sldId="2707"/>
            <ac:cxnSpMk id="19" creationId="{89344D8B-3E2B-0048-9F58-A92F5F3C8BA5}"/>
          </ac:cxnSpMkLst>
        </pc:cxnChg>
        <pc:cxnChg chg="add mod">
          <ac:chgData name="魏 星达" userId="ca17b13798aa44f7" providerId="LiveId" clId="{94D2C552-A7D8-4747-AF18-03B3BC3B082B}" dt="2021-11-04T13:14:05.895" v="8683" actId="692"/>
          <ac:cxnSpMkLst>
            <pc:docMk/>
            <pc:sldMk cId="3296120224" sldId="2707"/>
            <ac:cxnSpMk id="52" creationId="{5CC2E465-F7CE-8C44-B703-958F60ADA7E3}"/>
          </ac:cxnSpMkLst>
        </pc:cxnChg>
      </pc:sldChg>
      <pc:sldChg chg="addSp delSp modSp add mod">
        <pc:chgData name="魏 星达" userId="ca17b13798aa44f7" providerId="LiveId" clId="{94D2C552-A7D8-4747-AF18-03B3BC3B082B}" dt="2021-11-04T13:16:20.790" v="8721"/>
        <pc:sldMkLst>
          <pc:docMk/>
          <pc:sldMk cId="3566708173" sldId="2708"/>
        </pc:sldMkLst>
        <pc:spChg chg="mod">
          <ac:chgData name="魏 星达" userId="ca17b13798aa44f7" providerId="LiveId" clId="{94D2C552-A7D8-4747-AF18-03B3BC3B082B}" dt="2021-11-04T13:16:16.794" v="8719"/>
          <ac:spMkLst>
            <pc:docMk/>
            <pc:sldMk cId="3566708173" sldId="2708"/>
            <ac:spMk id="10" creationId="{95317B33-9F1C-4B46-8A7A-A3FF0AB2E5EA}"/>
          </ac:spMkLst>
        </pc:spChg>
        <pc:spChg chg="mod">
          <ac:chgData name="魏 星达" userId="ca17b13798aa44f7" providerId="LiveId" clId="{94D2C552-A7D8-4747-AF18-03B3BC3B082B}" dt="2021-11-04T13:16:18.717" v="8720"/>
          <ac:spMkLst>
            <pc:docMk/>
            <pc:sldMk cId="3566708173" sldId="2708"/>
            <ac:spMk id="11" creationId="{DBD522C8-8668-1449-93E1-5352908BFD66}"/>
          </ac:spMkLst>
        </pc:spChg>
        <pc:spChg chg="mod">
          <ac:chgData name="魏 星达" userId="ca17b13798aa44f7" providerId="LiveId" clId="{94D2C552-A7D8-4747-AF18-03B3BC3B082B}" dt="2021-11-04T13:16:20.790" v="8721"/>
          <ac:spMkLst>
            <pc:docMk/>
            <pc:sldMk cId="3566708173" sldId="2708"/>
            <ac:spMk id="12" creationId="{6EE6A250-BCC9-7749-81EA-7F5760E92330}"/>
          </ac:spMkLst>
        </pc:spChg>
        <pc:spChg chg="mod">
          <ac:chgData name="魏 星达" userId="ca17b13798aa44f7" providerId="LiveId" clId="{94D2C552-A7D8-4747-AF18-03B3BC3B082B}" dt="2021-11-04T13:16:11.939" v="8718" actId="20577"/>
          <ac:spMkLst>
            <pc:docMk/>
            <pc:sldMk cId="3566708173" sldId="2708"/>
            <ac:spMk id="13" creationId="{8596574E-D8E5-AA41-B930-1DDCF6990AAF}"/>
          </ac:spMkLst>
        </pc:spChg>
        <pc:spChg chg="add del mod">
          <ac:chgData name="魏 星达" userId="ca17b13798aa44f7" providerId="LiveId" clId="{94D2C552-A7D8-4747-AF18-03B3BC3B082B}" dt="2021-11-04T13:15:18.246" v="8689" actId="478"/>
          <ac:spMkLst>
            <pc:docMk/>
            <pc:sldMk cId="3566708173" sldId="2708"/>
            <ac:spMk id="44" creationId="{F61C017A-C418-C840-B644-D7B3AB2736AE}"/>
          </ac:spMkLst>
        </pc:spChg>
        <pc:spChg chg="mod">
          <ac:chgData name="魏 星达" userId="ca17b13798aa44f7" providerId="LiveId" clId="{94D2C552-A7D8-4747-AF18-03B3BC3B082B}" dt="2021-11-04T13:15:30.084" v="8690"/>
          <ac:spMkLst>
            <pc:docMk/>
            <pc:sldMk cId="3566708173" sldId="2708"/>
            <ac:spMk id="51" creationId="{439F13BC-6624-5541-A39E-33FA61410CC0}"/>
          </ac:spMkLst>
        </pc:spChg>
        <pc:spChg chg="mod">
          <ac:chgData name="魏 星达" userId="ca17b13798aa44f7" providerId="LiveId" clId="{94D2C552-A7D8-4747-AF18-03B3BC3B082B}" dt="2021-11-04T13:15:37.901" v="8692" actId="20577"/>
          <ac:spMkLst>
            <pc:docMk/>
            <pc:sldMk cId="3566708173" sldId="2708"/>
            <ac:spMk id="53" creationId="{EF497D69-9B0D-7B4E-8A03-D69D397BB2FB}"/>
          </ac:spMkLst>
        </pc:spChg>
        <pc:spChg chg="mod">
          <ac:chgData name="魏 星达" userId="ca17b13798aa44f7" providerId="LiveId" clId="{94D2C552-A7D8-4747-AF18-03B3BC3B082B}" dt="2021-11-04T13:15:39.507" v="8693"/>
          <ac:spMkLst>
            <pc:docMk/>
            <pc:sldMk cId="3566708173" sldId="2708"/>
            <ac:spMk id="55" creationId="{610A9EF6-5C39-3149-82AB-312EC950E1D6}"/>
          </ac:spMkLst>
        </pc:spChg>
        <pc:spChg chg="mod">
          <ac:chgData name="魏 星达" userId="ca17b13798aa44f7" providerId="LiveId" clId="{94D2C552-A7D8-4747-AF18-03B3BC3B082B}" dt="2021-11-04T13:15:45.816" v="8699" actId="20577"/>
          <ac:spMkLst>
            <pc:docMk/>
            <pc:sldMk cId="3566708173" sldId="2708"/>
            <ac:spMk id="56" creationId="{884C5457-A631-624B-B8F3-46FAAD4D124F}"/>
          </ac:spMkLst>
        </pc:spChg>
        <pc:spChg chg="mod">
          <ac:chgData name="魏 星达" userId="ca17b13798aa44f7" providerId="LiveId" clId="{94D2C552-A7D8-4747-AF18-03B3BC3B082B}" dt="2021-11-04T13:15:47.122" v="8700"/>
          <ac:spMkLst>
            <pc:docMk/>
            <pc:sldMk cId="3566708173" sldId="2708"/>
            <ac:spMk id="58" creationId="{D7E3CD37-E4AC-0947-B319-0092CA2C189C}"/>
          </ac:spMkLst>
        </pc:spChg>
        <pc:spChg chg="mod">
          <ac:chgData name="魏 星达" userId="ca17b13798aa44f7" providerId="LiveId" clId="{94D2C552-A7D8-4747-AF18-03B3BC3B082B}" dt="2021-11-04T13:15:56.081" v="8706" actId="20577"/>
          <ac:spMkLst>
            <pc:docMk/>
            <pc:sldMk cId="3566708173" sldId="2708"/>
            <ac:spMk id="59" creationId="{D6BC8FEA-FF26-DD42-AEE4-5A7BBCF253CC}"/>
          </ac:spMkLst>
        </pc:spChg>
        <pc:spChg chg="mod">
          <ac:chgData name="魏 星达" userId="ca17b13798aa44f7" providerId="LiveId" clId="{94D2C552-A7D8-4747-AF18-03B3BC3B082B}" dt="2021-11-04T13:15:57.890" v="8707"/>
          <ac:spMkLst>
            <pc:docMk/>
            <pc:sldMk cId="3566708173" sldId="2708"/>
            <ac:spMk id="61" creationId="{5E61FA26-2FCF-FE4C-9BE4-99D4F8FF156C}"/>
          </ac:spMkLst>
        </pc:spChg>
        <pc:spChg chg="mod">
          <ac:chgData name="魏 星达" userId="ca17b13798aa44f7" providerId="LiveId" clId="{94D2C552-A7D8-4747-AF18-03B3BC3B082B}" dt="2021-11-04T13:16:04.565" v="8715" actId="20577"/>
          <ac:spMkLst>
            <pc:docMk/>
            <pc:sldMk cId="3566708173" sldId="2708"/>
            <ac:spMk id="62" creationId="{B8B5FCD4-4CC4-CF40-B8DE-328F558BB2AC}"/>
          </ac:spMkLst>
        </pc:spChg>
        <pc:grpChg chg="add mod">
          <ac:chgData name="魏 星达" userId="ca17b13798aa44f7" providerId="LiveId" clId="{94D2C552-A7D8-4747-AF18-03B3BC3B082B}" dt="2021-11-04T13:15:35.781" v="8691" actId="1076"/>
          <ac:grpSpMkLst>
            <pc:docMk/>
            <pc:sldMk cId="3566708173" sldId="2708"/>
            <ac:grpSpMk id="50" creationId="{61424710-BFE9-D143-A3AC-42FCD022F919}"/>
          </ac:grpSpMkLst>
        </pc:grpChg>
        <pc:grpChg chg="add mod">
          <ac:chgData name="魏 星达" userId="ca17b13798aa44f7" providerId="LiveId" clId="{94D2C552-A7D8-4747-AF18-03B3BC3B082B}" dt="2021-11-04T13:15:42.515" v="8694" actId="1076"/>
          <ac:grpSpMkLst>
            <pc:docMk/>
            <pc:sldMk cId="3566708173" sldId="2708"/>
            <ac:grpSpMk id="54" creationId="{033B4644-9BB4-444C-9B73-7BEC236FBFEF}"/>
          </ac:grpSpMkLst>
        </pc:grpChg>
        <pc:grpChg chg="add mod">
          <ac:chgData name="魏 星达" userId="ca17b13798aa44f7" providerId="LiveId" clId="{94D2C552-A7D8-4747-AF18-03B3BC3B082B}" dt="2021-11-04T13:15:53.160" v="8701" actId="1076"/>
          <ac:grpSpMkLst>
            <pc:docMk/>
            <pc:sldMk cId="3566708173" sldId="2708"/>
            <ac:grpSpMk id="57" creationId="{C460D240-3638-2E47-8C6F-BF3D19929318}"/>
          </ac:grpSpMkLst>
        </pc:grpChg>
        <pc:grpChg chg="add mod">
          <ac:chgData name="魏 星达" userId="ca17b13798aa44f7" providerId="LiveId" clId="{94D2C552-A7D8-4747-AF18-03B3BC3B082B}" dt="2021-11-04T13:16:00.419" v="8708" actId="1076"/>
          <ac:grpSpMkLst>
            <pc:docMk/>
            <pc:sldMk cId="3566708173" sldId="2708"/>
            <ac:grpSpMk id="60" creationId="{2F6E4360-F365-3E41-9B88-BFAD844F2937}"/>
          </ac:grpSpMkLst>
        </pc:grpChg>
      </pc:sldChg>
      <pc:sldChg chg="addSp modSp add mod modAnim">
        <pc:chgData name="魏 星达" userId="ca17b13798aa44f7" providerId="LiveId" clId="{94D2C552-A7D8-4747-AF18-03B3BC3B082B}" dt="2021-11-04T13:18:26.394" v="8752"/>
        <pc:sldMkLst>
          <pc:docMk/>
          <pc:sldMk cId="1484913299" sldId="2709"/>
        </pc:sldMkLst>
        <pc:spChg chg="add mod">
          <ac:chgData name="魏 星达" userId="ca17b13798aa44f7" providerId="LiveId" clId="{94D2C552-A7D8-4747-AF18-03B3BC3B082B}" dt="2021-11-04T13:18:23.955" v="8751" actId="14100"/>
          <ac:spMkLst>
            <pc:docMk/>
            <pc:sldMk cId="1484913299" sldId="2709"/>
            <ac:spMk id="63" creationId="{216198B0-B73D-F641-83E2-444F18CDBA60}"/>
          </ac:spMkLst>
        </pc:spChg>
      </pc:sldChg>
      <pc:sldChg chg="addSp delSp modSp add mod delAnim modAnim">
        <pc:chgData name="魏 星达" userId="ca17b13798aa44f7" providerId="LiveId" clId="{94D2C552-A7D8-4747-AF18-03B3BC3B082B}" dt="2021-11-04T13:22:04.477" v="8815"/>
        <pc:sldMkLst>
          <pc:docMk/>
          <pc:sldMk cId="3211662925" sldId="2710"/>
        </pc:sldMkLst>
        <pc:spChg chg="mod">
          <ac:chgData name="魏 星达" userId="ca17b13798aa44f7" providerId="LiveId" clId="{94D2C552-A7D8-4747-AF18-03B3BC3B082B}" dt="2021-11-04T13:18:34.070" v="8755" actId="20577"/>
          <ac:spMkLst>
            <pc:docMk/>
            <pc:sldMk cId="3211662925" sldId="2710"/>
            <ac:spMk id="10" creationId="{95317B33-9F1C-4B46-8A7A-A3FF0AB2E5EA}"/>
          </ac:spMkLst>
        </pc:spChg>
        <pc:spChg chg="mod">
          <ac:chgData name="魏 星达" userId="ca17b13798aa44f7" providerId="LiveId" clId="{94D2C552-A7D8-4747-AF18-03B3BC3B082B}" dt="2021-11-04T13:19:12.700" v="8760" actId="207"/>
          <ac:spMkLst>
            <pc:docMk/>
            <pc:sldMk cId="3211662925" sldId="2710"/>
            <ac:spMk id="11" creationId="{DBD522C8-8668-1449-93E1-5352908BFD66}"/>
          </ac:spMkLst>
        </pc:spChg>
        <pc:spChg chg="mod">
          <ac:chgData name="魏 星达" userId="ca17b13798aa44f7" providerId="LiveId" clId="{94D2C552-A7D8-4747-AF18-03B3BC3B082B}" dt="2021-11-04T13:19:15.365" v="8761" actId="207"/>
          <ac:spMkLst>
            <pc:docMk/>
            <pc:sldMk cId="3211662925" sldId="2710"/>
            <ac:spMk id="12" creationId="{6EE6A250-BCC9-7749-81EA-7F5760E92330}"/>
          </ac:spMkLst>
        </pc:spChg>
        <pc:spChg chg="mod">
          <ac:chgData name="魏 星达" userId="ca17b13798aa44f7" providerId="LiveId" clId="{94D2C552-A7D8-4747-AF18-03B3BC3B082B}" dt="2021-11-04T13:19:09.318" v="8759" actId="207"/>
          <ac:spMkLst>
            <pc:docMk/>
            <pc:sldMk cId="3211662925" sldId="2710"/>
            <ac:spMk id="13" creationId="{8596574E-D8E5-AA41-B930-1DDCF6990AAF}"/>
          </ac:spMkLst>
        </pc:spChg>
        <pc:spChg chg="del">
          <ac:chgData name="魏 星达" userId="ca17b13798aa44f7" providerId="LiveId" clId="{94D2C552-A7D8-4747-AF18-03B3BC3B082B}" dt="2021-11-04T13:18:29.944" v="8754" actId="478"/>
          <ac:spMkLst>
            <pc:docMk/>
            <pc:sldMk cId="3211662925" sldId="2710"/>
            <ac:spMk id="63" creationId="{216198B0-B73D-F641-83E2-444F18CDBA60}"/>
          </ac:spMkLst>
        </pc:spChg>
        <pc:spChg chg="add mod">
          <ac:chgData name="魏 星达" userId="ca17b13798aa44f7" providerId="LiveId" clId="{94D2C552-A7D8-4747-AF18-03B3BC3B082B}" dt="2021-11-04T13:21:57.806" v="8814"/>
          <ac:spMkLst>
            <pc:docMk/>
            <pc:sldMk cId="3211662925" sldId="2710"/>
            <ac:spMk id="64" creationId="{12FF38A2-53EC-5E47-ADBC-4038B91F5139}"/>
          </ac:spMkLst>
        </pc:spChg>
        <pc:cxnChg chg="mod">
          <ac:chgData name="魏 星达" userId="ca17b13798aa44f7" providerId="LiveId" clId="{94D2C552-A7D8-4747-AF18-03B3BC3B082B}" dt="2021-11-04T13:19:01.730" v="8758" actId="14100"/>
          <ac:cxnSpMkLst>
            <pc:docMk/>
            <pc:sldMk cId="3211662925" sldId="2710"/>
            <ac:cxnSpMk id="52" creationId="{5CC2E465-F7CE-8C44-B703-958F60ADA7E3}"/>
          </ac:cxnSpMkLst>
        </pc:cxnChg>
      </pc:sldChg>
      <pc:sldChg chg="addSp modSp add mod">
        <pc:chgData name="魏 星达" userId="ca17b13798aa44f7" providerId="LiveId" clId="{94D2C552-A7D8-4747-AF18-03B3BC3B082B}" dt="2021-11-04T13:22:09.487" v="8818" actId="1036"/>
        <pc:sldMkLst>
          <pc:docMk/>
          <pc:sldMk cId="4135863686" sldId="2711"/>
        </pc:sldMkLst>
        <pc:spChg chg="mod">
          <ac:chgData name="魏 星达" userId="ca17b13798aa44f7" providerId="LiveId" clId="{94D2C552-A7D8-4747-AF18-03B3BC3B082B}" dt="2021-11-04T13:19:34.609" v="8769" actId="207"/>
          <ac:spMkLst>
            <pc:docMk/>
            <pc:sldMk cId="4135863686" sldId="2711"/>
            <ac:spMk id="11" creationId="{DBD522C8-8668-1449-93E1-5352908BFD66}"/>
          </ac:spMkLst>
        </pc:spChg>
        <pc:spChg chg="add mod">
          <ac:chgData name="魏 星达" userId="ca17b13798aa44f7" providerId="LiveId" clId="{94D2C552-A7D8-4747-AF18-03B3BC3B082B}" dt="2021-11-04T13:22:09.487" v="8818" actId="1036"/>
          <ac:spMkLst>
            <pc:docMk/>
            <pc:sldMk cId="4135863686" sldId="2711"/>
            <ac:spMk id="63" creationId="{31C8A45C-78B0-E54E-AC08-32F0B87F1C21}"/>
          </ac:spMkLst>
        </pc:spChg>
        <pc:grpChg chg="mod">
          <ac:chgData name="魏 星达" userId="ca17b13798aa44f7" providerId="LiveId" clId="{94D2C552-A7D8-4747-AF18-03B3BC3B082B}" dt="2021-11-04T13:19:23.489" v="8766" actId="1076"/>
          <ac:grpSpMkLst>
            <pc:docMk/>
            <pc:sldMk cId="4135863686" sldId="2711"/>
            <ac:grpSpMk id="54" creationId="{033B4644-9BB4-444C-9B73-7BEC236FBFEF}"/>
          </ac:grpSpMkLst>
        </pc:grpChg>
        <pc:cxnChg chg="mod">
          <ac:chgData name="魏 星达" userId="ca17b13798aa44f7" providerId="LiveId" clId="{94D2C552-A7D8-4747-AF18-03B3BC3B082B}" dt="2021-11-04T13:19:26.680" v="8767" actId="14100"/>
          <ac:cxnSpMkLst>
            <pc:docMk/>
            <pc:sldMk cId="4135863686" sldId="2711"/>
            <ac:cxnSpMk id="52" creationId="{5CC2E465-F7CE-8C44-B703-958F60ADA7E3}"/>
          </ac:cxnSpMkLst>
        </pc:cxnChg>
      </pc:sldChg>
      <pc:sldChg chg="addSp modSp add mod">
        <pc:chgData name="魏 星达" userId="ca17b13798aa44f7" providerId="LiveId" clId="{94D2C552-A7D8-4747-AF18-03B3BC3B082B}" dt="2021-11-04T13:22:11.434" v="8819"/>
        <pc:sldMkLst>
          <pc:docMk/>
          <pc:sldMk cId="2040750680" sldId="2712"/>
        </pc:sldMkLst>
        <pc:spChg chg="mod">
          <ac:chgData name="魏 星达" userId="ca17b13798aa44f7" providerId="LiveId" clId="{94D2C552-A7D8-4747-AF18-03B3BC3B082B}" dt="2021-11-04T13:19:50.079" v="8772" actId="20577"/>
          <ac:spMkLst>
            <pc:docMk/>
            <pc:sldMk cId="2040750680" sldId="2712"/>
            <ac:spMk id="12" creationId="{6EE6A250-BCC9-7749-81EA-7F5760E92330}"/>
          </ac:spMkLst>
        </pc:spChg>
        <pc:spChg chg="add mod">
          <ac:chgData name="魏 星达" userId="ca17b13798aa44f7" providerId="LiveId" clId="{94D2C552-A7D8-4747-AF18-03B3BC3B082B}" dt="2021-11-04T13:22:11.434" v="8819"/>
          <ac:spMkLst>
            <pc:docMk/>
            <pc:sldMk cId="2040750680" sldId="2712"/>
            <ac:spMk id="63" creationId="{EFA6DA8C-372D-3B48-89F1-6C60BEE4C22C}"/>
          </ac:spMkLst>
        </pc:spChg>
        <pc:cxnChg chg="mod">
          <ac:chgData name="魏 星达" userId="ca17b13798aa44f7" providerId="LiveId" clId="{94D2C552-A7D8-4747-AF18-03B3BC3B082B}" dt="2021-11-04T13:19:54.389" v="8773" actId="14100"/>
          <ac:cxnSpMkLst>
            <pc:docMk/>
            <pc:sldMk cId="2040750680" sldId="2712"/>
            <ac:cxnSpMk id="52" creationId="{5CC2E465-F7CE-8C44-B703-958F60ADA7E3}"/>
          </ac:cxnSpMkLst>
        </pc:cxnChg>
      </pc:sldChg>
      <pc:sldChg chg="addSp delSp modSp add mod modAnim">
        <pc:chgData name="魏 星达" userId="ca17b13798aa44f7" providerId="LiveId" clId="{94D2C552-A7D8-4747-AF18-03B3BC3B082B}" dt="2021-11-04T13:22:13.787" v="8820"/>
        <pc:sldMkLst>
          <pc:docMk/>
          <pc:sldMk cId="4356891" sldId="2713"/>
        </pc:sldMkLst>
        <pc:spChg chg="add del">
          <ac:chgData name="魏 星达" userId="ca17b13798aa44f7" providerId="LiveId" clId="{94D2C552-A7D8-4747-AF18-03B3BC3B082B}" dt="2021-11-04T13:20:23.422" v="8779" actId="478"/>
          <ac:spMkLst>
            <pc:docMk/>
            <pc:sldMk cId="4356891" sldId="2713"/>
            <ac:spMk id="3" creationId="{E6A43E10-9298-104B-8A6B-F54C7E175A50}"/>
          </ac:spMkLst>
        </pc:spChg>
        <pc:spChg chg="mod">
          <ac:chgData name="魏 星达" userId="ca17b13798aa44f7" providerId="LiveId" clId="{94D2C552-A7D8-4747-AF18-03B3BC3B082B}" dt="2021-11-04T13:20:05.711" v="8777" actId="20577"/>
          <ac:spMkLst>
            <pc:docMk/>
            <pc:sldMk cId="4356891" sldId="2713"/>
            <ac:spMk id="13" creationId="{8596574E-D8E5-AA41-B930-1DDCF6990AAF}"/>
          </ac:spMkLst>
        </pc:spChg>
        <pc:spChg chg="add mod">
          <ac:chgData name="魏 星达" userId="ca17b13798aa44f7" providerId="LiveId" clId="{94D2C552-A7D8-4747-AF18-03B3BC3B082B}" dt="2021-11-04T13:20:38.125" v="8781" actId="1076"/>
          <ac:spMkLst>
            <pc:docMk/>
            <pc:sldMk cId="4356891" sldId="2713"/>
            <ac:spMk id="14" creationId="{EF6D9907-A52E-E34E-B1B4-A6A302870AA4}"/>
          </ac:spMkLst>
        </pc:spChg>
        <pc:spChg chg="add mod">
          <ac:chgData name="魏 星达" userId="ca17b13798aa44f7" providerId="LiveId" clId="{94D2C552-A7D8-4747-AF18-03B3BC3B082B}" dt="2021-11-04T13:21:02.514" v="8799" actId="1076"/>
          <ac:spMkLst>
            <pc:docMk/>
            <pc:sldMk cId="4356891" sldId="2713"/>
            <ac:spMk id="63" creationId="{3EDE7908-AC46-DE4D-B853-266665BA0DC4}"/>
          </ac:spMkLst>
        </pc:spChg>
        <pc:spChg chg="add mod">
          <ac:chgData name="魏 星达" userId="ca17b13798aa44f7" providerId="LiveId" clId="{94D2C552-A7D8-4747-AF18-03B3BC3B082B}" dt="2021-11-04T13:22:13.787" v="8820"/>
          <ac:spMkLst>
            <pc:docMk/>
            <pc:sldMk cId="4356891" sldId="2713"/>
            <ac:spMk id="64" creationId="{91B94033-3639-4641-B716-56B24B6DEF98}"/>
          </ac:spMkLst>
        </pc:spChg>
        <pc:grpChg chg="add">
          <ac:chgData name="魏 星达" userId="ca17b13798aa44f7" providerId="LiveId" clId="{94D2C552-A7D8-4747-AF18-03B3BC3B082B}" dt="2021-11-04T13:21:06.357" v="8800" actId="164"/>
          <ac:grpSpMkLst>
            <pc:docMk/>
            <pc:sldMk cId="4356891" sldId="2713"/>
            <ac:grpSpMk id="15" creationId="{8931FF21-66F9-C34C-B0D0-480F02149A2F}"/>
          </ac:grpSpMkLst>
        </pc:grpChg>
        <pc:cxnChg chg="mod">
          <ac:chgData name="魏 星达" userId="ca17b13798aa44f7" providerId="LiveId" clId="{94D2C552-A7D8-4747-AF18-03B3BC3B082B}" dt="2021-11-04T13:20:00.859" v="8775" actId="14100"/>
          <ac:cxnSpMkLst>
            <pc:docMk/>
            <pc:sldMk cId="4356891" sldId="2713"/>
            <ac:cxnSpMk id="52" creationId="{5CC2E465-F7CE-8C44-B703-958F60ADA7E3}"/>
          </ac:cxnSpMkLst>
        </pc:cxnChg>
      </pc:sldChg>
      <pc:sldChg chg="addSp delSp modSp add mod delAnim">
        <pc:chgData name="魏 星达" userId="ca17b13798aa44f7" providerId="LiveId" clId="{94D2C552-A7D8-4747-AF18-03B3BC3B082B}" dt="2021-11-04T13:22:15.233" v="8821"/>
        <pc:sldMkLst>
          <pc:docMk/>
          <pc:sldMk cId="2691914243" sldId="2714"/>
        </pc:sldMkLst>
        <pc:spChg chg="mod">
          <ac:chgData name="魏 星达" userId="ca17b13798aa44f7" providerId="LiveId" clId="{94D2C552-A7D8-4747-AF18-03B3BC3B082B}" dt="2021-11-04T13:21:47.250" v="8813" actId="20577"/>
          <ac:spMkLst>
            <pc:docMk/>
            <pc:sldMk cId="2691914243" sldId="2714"/>
            <ac:spMk id="10" creationId="{95317B33-9F1C-4B46-8A7A-A3FF0AB2E5EA}"/>
          </ac:spMkLst>
        </pc:spChg>
        <pc:spChg chg="mod">
          <ac:chgData name="魏 星达" userId="ca17b13798aa44f7" providerId="LiveId" clId="{94D2C552-A7D8-4747-AF18-03B3BC3B082B}" dt="2021-11-04T13:21:35.589" v="8805"/>
          <ac:spMkLst>
            <pc:docMk/>
            <pc:sldMk cId="2691914243" sldId="2714"/>
            <ac:spMk id="65" creationId="{85FD62E0-3CF5-0048-8B99-E11EFF652F09}"/>
          </ac:spMkLst>
        </pc:spChg>
        <pc:spChg chg="mod">
          <ac:chgData name="魏 星达" userId="ca17b13798aa44f7" providerId="LiveId" clId="{94D2C552-A7D8-4747-AF18-03B3BC3B082B}" dt="2021-11-04T13:21:40.756" v="8811" actId="20577"/>
          <ac:spMkLst>
            <pc:docMk/>
            <pc:sldMk cId="2691914243" sldId="2714"/>
            <ac:spMk id="66" creationId="{41FD37BE-8E3B-BF4C-A9B6-8B39B7053958}"/>
          </ac:spMkLst>
        </pc:spChg>
        <pc:spChg chg="add mod">
          <ac:chgData name="魏 星达" userId="ca17b13798aa44f7" providerId="LiveId" clId="{94D2C552-A7D8-4747-AF18-03B3BC3B082B}" dt="2021-11-04T13:22:15.233" v="8821"/>
          <ac:spMkLst>
            <pc:docMk/>
            <pc:sldMk cId="2691914243" sldId="2714"/>
            <ac:spMk id="67" creationId="{ACA41513-C7F1-6E4C-A499-88CC743A71F6}"/>
          </ac:spMkLst>
        </pc:spChg>
        <pc:grpChg chg="del">
          <ac:chgData name="魏 星达" userId="ca17b13798aa44f7" providerId="LiveId" clId="{94D2C552-A7D8-4747-AF18-03B3BC3B082B}" dt="2021-11-04T13:21:31.254" v="8803" actId="478"/>
          <ac:grpSpMkLst>
            <pc:docMk/>
            <pc:sldMk cId="2691914243" sldId="2714"/>
            <ac:grpSpMk id="15" creationId="{8931FF21-66F9-C34C-B0D0-480F02149A2F}"/>
          </ac:grpSpMkLst>
        </pc:grpChg>
        <pc:grpChg chg="del">
          <ac:chgData name="魏 星达" userId="ca17b13798aa44f7" providerId="LiveId" clId="{94D2C552-A7D8-4747-AF18-03B3BC3B082B}" dt="2021-11-04T13:21:33.273" v="8804" actId="478"/>
          <ac:grpSpMkLst>
            <pc:docMk/>
            <pc:sldMk cId="2691914243" sldId="2714"/>
            <ac:grpSpMk id="50" creationId="{61424710-BFE9-D143-A3AC-42FCD022F919}"/>
          </ac:grpSpMkLst>
        </pc:grpChg>
        <pc:grpChg chg="add mod">
          <ac:chgData name="魏 星达" userId="ca17b13798aa44f7" providerId="LiveId" clId="{94D2C552-A7D8-4747-AF18-03B3BC3B082B}" dt="2021-11-04T13:21:45.027" v="8812" actId="1076"/>
          <ac:grpSpMkLst>
            <pc:docMk/>
            <pc:sldMk cId="2691914243" sldId="2714"/>
            <ac:grpSpMk id="64" creationId="{274BFCE3-033A-A44C-93C7-498B4117C0DF}"/>
          </ac:grpSpMkLst>
        </pc:grpChg>
      </pc:sldChg>
      <pc:sldChg chg="addSp modSp new mod modAnim modNotesTx">
        <pc:chgData name="魏 星达" userId="ca17b13798aa44f7" providerId="LiveId" clId="{94D2C552-A7D8-4747-AF18-03B3BC3B082B}" dt="2021-11-05T02:03:15.075" v="10852" actId="20577"/>
        <pc:sldMkLst>
          <pc:docMk/>
          <pc:sldMk cId="790503966" sldId="2715"/>
        </pc:sldMkLst>
        <pc:spChg chg="mod">
          <ac:chgData name="魏 星达" userId="ca17b13798aa44f7" providerId="LiveId" clId="{94D2C552-A7D8-4747-AF18-03B3BC3B082B}" dt="2021-11-04T13:22:49.039" v="8857" actId="20577"/>
          <ac:spMkLst>
            <pc:docMk/>
            <pc:sldMk cId="790503966" sldId="2715"/>
            <ac:spMk id="2" creationId="{16CB637F-306F-3C48-A45C-9C4BE9483C53}"/>
          </ac:spMkLst>
        </pc:spChg>
        <pc:spChg chg="mod">
          <ac:chgData name="魏 星达" userId="ca17b13798aa44f7" providerId="LiveId" clId="{94D2C552-A7D8-4747-AF18-03B3BC3B082B}" dt="2021-11-04T13:24:55.111" v="9010" actId="20577"/>
          <ac:spMkLst>
            <pc:docMk/>
            <pc:sldMk cId="790503966" sldId="2715"/>
            <ac:spMk id="3" creationId="{CB3477E1-43F1-B240-BB10-CC7692AD2A67}"/>
          </ac:spMkLst>
        </pc:spChg>
        <pc:spChg chg="add mod">
          <ac:chgData name="魏 星达" userId="ca17b13798aa44f7" providerId="LiveId" clId="{94D2C552-A7D8-4747-AF18-03B3BC3B082B}" dt="2021-11-04T13:24:21.488" v="8996" actId="1076"/>
          <ac:spMkLst>
            <pc:docMk/>
            <pc:sldMk cId="790503966" sldId="2715"/>
            <ac:spMk id="5" creationId="{3824EC3C-8533-9240-914F-329B77B45BE8}"/>
          </ac:spMkLst>
        </pc:spChg>
      </pc:sldChg>
      <pc:sldChg chg="addSp delSp modSp new mod">
        <pc:chgData name="魏 星达" userId="ca17b13798aa44f7" providerId="LiveId" clId="{94D2C552-A7D8-4747-AF18-03B3BC3B082B}" dt="2021-11-04T13:43:55.466" v="9195"/>
        <pc:sldMkLst>
          <pc:docMk/>
          <pc:sldMk cId="2166665166" sldId="2716"/>
        </pc:sldMkLst>
        <pc:spChg chg="mod">
          <ac:chgData name="魏 星达" userId="ca17b13798aa44f7" providerId="LiveId" clId="{94D2C552-A7D8-4747-AF18-03B3BC3B082B}" dt="2021-11-04T13:26:08.476" v="9044" actId="20577"/>
          <ac:spMkLst>
            <pc:docMk/>
            <pc:sldMk cId="2166665166" sldId="2716"/>
            <ac:spMk id="2" creationId="{4CF3CAB5-3320-024F-8E41-216146FE4795}"/>
          </ac:spMkLst>
        </pc:spChg>
        <pc:spChg chg="del">
          <ac:chgData name="魏 星达" userId="ca17b13798aa44f7" providerId="LiveId" clId="{94D2C552-A7D8-4747-AF18-03B3BC3B082B}" dt="2021-11-04T13:26:39.105" v="9046" actId="478"/>
          <ac:spMkLst>
            <pc:docMk/>
            <pc:sldMk cId="2166665166" sldId="2716"/>
            <ac:spMk id="3" creationId="{E2D7E5A9-E405-8D4E-BC11-FF75ECE1FA7C}"/>
          </ac:spMkLst>
        </pc:spChg>
        <pc:spChg chg="add mod">
          <ac:chgData name="魏 星达" userId="ca17b13798aa44f7" providerId="LiveId" clId="{94D2C552-A7D8-4747-AF18-03B3BC3B082B}" dt="2021-11-04T13:35:41.909" v="9056" actId="14100"/>
          <ac:spMkLst>
            <pc:docMk/>
            <pc:sldMk cId="2166665166" sldId="2716"/>
            <ac:spMk id="5" creationId="{74C7DDD9-F55B-8642-90E0-1809DBE11552}"/>
          </ac:spMkLst>
        </pc:spChg>
        <pc:spChg chg="add mod">
          <ac:chgData name="魏 星达" userId="ca17b13798aa44f7" providerId="LiveId" clId="{94D2C552-A7D8-4747-AF18-03B3BC3B082B}" dt="2021-11-04T13:35:31.753" v="9055" actId="1076"/>
          <ac:spMkLst>
            <pc:docMk/>
            <pc:sldMk cId="2166665166" sldId="2716"/>
            <ac:spMk id="6" creationId="{CC4D2EEB-B70D-6843-9CC6-AE501495B1D6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8" creationId="{713F7335-2B54-634D-8338-C0DAE8B16A7E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9" creationId="{9E8DB44D-364D-A649-ACF6-3A32083DBD3E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11" creationId="{B208121A-1963-4F4A-AD10-53C6CF4A3E03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12" creationId="{6C57662C-EA30-5242-9033-AB476FF39B99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14" creationId="{4D71B909-1A66-CC46-BBDB-9CE6657A6C1C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15" creationId="{855A6422-A417-F247-980A-1131410835A2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17" creationId="{D59B5C0C-FB6E-9640-98C5-380531BB0F5B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18" creationId="{76BBC6C0-1C89-BA4F-BE16-451F0C54D467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20" creationId="{EF270298-BAA2-0F49-B84E-0D3DB330FA07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21" creationId="{359833CE-50F9-DD49-A3E6-FA5581B451BE}"/>
          </ac:spMkLst>
        </pc:spChg>
        <pc:spChg chg="add mod">
          <ac:chgData name="魏 星达" userId="ca17b13798aa44f7" providerId="LiveId" clId="{94D2C552-A7D8-4747-AF18-03B3BC3B082B}" dt="2021-11-04T13:35:44.281" v="9057" actId="1076"/>
          <ac:spMkLst>
            <pc:docMk/>
            <pc:sldMk cId="2166665166" sldId="2716"/>
            <ac:spMk id="22" creationId="{21BC650A-1AA3-0F4C-BE4C-69042482E365}"/>
          </ac:spMkLst>
        </pc:spChg>
        <pc:spChg chg="add mod">
          <ac:chgData name="魏 星达" userId="ca17b13798aa44f7" providerId="LiveId" clId="{94D2C552-A7D8-4747-AF18-03B3BC3B082B}" dt="2021-11-04T13:35:31.753" v="9055" actId="1076"/>
          <ac:spMkLst>
            <pc:docMk/>
            <pc:sldMk cId="2166665166" sldId="2716"/>
            <ac:spMk id="23" creationId="{38370BA6-8750-CE47-BC1F-BFA92EFC6608}"/>
          </ac:spMkLst>
        </pc:spChg>
        <pc:spChg chg="add mod">
          <ac:chgData name="魏 星达" userId="ca17b13798aa44f7" providerId="LiveId" clId="{94D2C552-A7D8-4747-AF18-03B3BC3B082B}" dt="2021-11-04T13:35:31.753" v="9055" actId="1076"/>
          <ac:spMkLst>
            <pc:docMk/>
            <pc:sldMk cId="2166665166" sldId="2716"/>
            <ac:spMk id="24" creationId="{F52E47E7-8A81-A441-A1C1-8649378C2BDF}"/>
          </ac:spMkLst>
        </pc:spChg>
        <pc:spChg chg="add mod">
          <ac:chgData name="魏 星达" userId="ca17b13798aa44f7" providerId="LiveId" clId="{94D2C552-A7D8-4747-AF18-03B3BC3B082B}" dt="2021-11-04T13:35:31.753" v="9055" actId="1076"/>
          <ac:spMkLst>
            <pc:docMk/>
            <pc:sldMk cId="2166665166" sldId="2716"/>
            <ac:spMk id="25" creationId="{179F3959-6F0C-574B-ADC6-DAB60E91B8F9}"/>
          </ac:spMkLst>
        </pc:spChg>
        <pc:spChg chg="add mod">
          <ac:chgData name="魏 星达" userId="ca17b13798aa44f7" providerId="LiveId" clId="{94D2C552-A7D8-4747-AF18-03B3BC3B082B}" dt="2021-11-04T13:35:31.753" v="9055" actId="1076"/>
          <ac:spMkLst>
            <pc:docMk/>
            <pc:sldMk cId="2166665166" sldId="2716"/>
            <ac:spMk id="26" creationId="{EB920AE9-69BC-3C47-8EE7-F376EEF59654}"/>
          </ac:spMkLst>
        </pc:spChg>
        <pc:spChg chg="add mod">
          <ac:chgData name="魏 星达" userId="ca17b13798aa44f7" providerId="LiveId" clId="{94D2C552-A7D8-4747-AF18-03B3BC3B082B}" dt="2021-11-04T13:35:31.753" v="9055" actId="1076"/>
          <ac:spMkLst>
            <pc:docMk/>
            <pc:sldMk cId="2166665166" sldId="2716"/>
            <ac:spMk id="27" creationId="{463C8A56-361A-604C-89FF-42DF702DA6C8}"/>
          </ac:spMkLst>
        </pc:spChg>
        <pc:spChg chg="add mod">
          <ac:chgData name="魏 星达" userId="ca17b13798aa44f7" providerId="LiveId" clId="{94D2C552-A7D8-4747-AF18-03B3BC3B082B}" dt="2021-11-04T13:35:31.753" v="9055" actId="1076"/>
          <ac:spMkLst>
            <pc:docMk/>
            <pc:sldMk cId="2166665166" sldId="2716"/>
            <ac:spMk id="28" creationId="{C6FD225A-0D3F-C84C-BF04-DF1147365895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29" creationId="{5595C52C-D998-544E-ABB0-6D307A86112D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30" creationId="{6A30C5B1-B6C0-4649-9AB4-CFD5CF27E662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31" creationId="{4A8DF9AA-21BD-644D-B77D-90EF579DFD62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32" creationId="{C5A47B15-49EB-0048-8650-119392BD4E7C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33" creationId="{2340FB43-053D-E248-B805-A1B5A161B55D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34" creationId="{B380A4B1-80DA-E649-B5B0-47A0ABBA39B7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35" creationId="{46059157-9493-474B-94FC-B59F29189297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36" creationId="{E1FEAB16-3CEE-AD42-85C5-7DC87950BE38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37" creationId="{54CF09B5-6AFC-8548-8FC2-20279694DF82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38" creationId="{E56B74C6-3B11-5241-980A-2759B33278A0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39" creationId="{75BAA6DC-3DD9-3448-AC02-885C1DB7952C}"/>
          </ac:spMkLst>
        </pc:spChg>
        <pc:spChg chg="add del mod">
          <ac:chgData name="魏 星达" userId="ca17b13798aa44f7" providerId="LiveId" clId="{94D2C552-A7D8-4747-AF18-03B3BC3B082B}" dt="2021-11-04T13:26:59.310" v="9047" actId="478"/>
          <ac:spMkLst>
            <pc:docMk/>
            <pc:sldMk cId="2166665166" sldId="2716"/>
            <ac:spMk id="40" creationId="{0BB7A637-A3C0-7F4F-9AA5-0E5E0A97A9AE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43" creationId="{C9F31FE6-98BB-6A44-A107-21B1A9EE9A81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44" creationId="{06B4F980-A4EE-0E48-8C2B-F4184FE0B23A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46" creationId="{77E25E59-8D8B-1944-9623-FC7AE579354B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47" creationId="{AB31B602-CCDD-3E4E-8102-C968FF5F2F22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49" creationId="{F867676B-0B7F-4D4E-AC19-6E9712810036}"/>
          </ac:spMkLst>
        </pc:spChg>
        <pc:spChg chg="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50" creationId="{74A20578-319F-9F49-BD9E-B7BAF637A30C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51" creationId="{7E464F9F-A2BF-854E-A309-CD78B183A322}"/>
          </ac:spMkLst>
        </pc:spChg>
        <pc:spChg chg="add mod">
          <ac:chgData name="魏 星达" userId="ca17b13798aa44f7" providerId="LiveId" clId="{94D2C552-A7D8-4747-AF18-03B3BC3B082B}" dt="2021-11-04T13:26:34.735" v="9045"/>
          <ac:spMkLst>
            <pc:docMk/>
            <pc:sldMk cId="2166665166" sldId="2716"/>
            <ac:spMk id="52" creationId="{86B57372-FF2B-BD42-84EA-E749957B733E}"/>
          </ac:spMkLst>
        </pc:spChg>
        <pc:spChg chg="add del mod">
          <ac:chgData name="魏 星达" userId="ca17b13798aa44f7" providerId="LiveId" clId="{94D2C552-A7D8-4747-AF18-03B3BC3B082B}" dt="2021-11-04T13:27:14.116" v="9052" actId="478"/>
          <ac:spMkLst>
            <pc:docMk/>
            <pc:sldMk cId="2166665166" sldId="2716"/>
            <ac:spMk id="53" creationId="{413DCBF5-FC62-8A4B-BD24-CC3C4CF4734E}"/>
          </ac:spMkLst>
        </pc:spChg>
        <pc:spChg chg="add del mod">
          <ac:chgData name="魏 星达" userId="ca17b13798aa44f7" providerId="LiveId" clId="{94D2C552-A7D8-4747-AF18-03B3BC3B082B}" dt="2021-11-04T13:27:14.116" v="9052" actId="478"/>
          <ac:spMkLst>
            <pc:docMk/>
            <pc:sldMk cId="2166665166" sldId="2716"/>
            <ac:spMk id="54" creationId="{B0AA344D-A3B9-4248-9097-F22AD0628C1B}"/>
          </ac:spMkLst>
        </pc:spChg>
        <pc:spChg chg="add del mod">
          <ac:chgData name="魏 星达" userId="ca17b13798aa44f7" providerId="LiveId" clId="{94D2C552-A7D8-4747-AF18-03B3BC3B082B}" dt="2021-11-04T13:26:59.310" v="9047" actId="478"/>
          <ac:spMkLst>
            <pc:docMk/>
            <pc:sldMk cId="2166665166" sldId="2716"/>
            <ac:spMk id="55" creationId="{7FF0BCC1-61F8-2F47-873E-42174946315D}"/>
          </ac:spMkLst>
        </pc:spChg>
        <pc:spChg chg="add del mod">
          <ac:chgData name="魏 星达" userId="ca17b13798aa44f7" providerId="LiveId" clId="{94D2C552-A7D8-4747-AF18-03B3BC3B082B}" dt="2021-11-04T13:39:11.253" v="9062"/>
          <ac:spMkLst>
            <pc:docMk/>
            <pc:sldMk cId="2166665166" sldId="2716"/>
            <ac:spMk id="57" creationId="{46B5603E-88B7-AB49-AB10-08314F23C338}"/>
          </ac:spMkLst>
        </pc:spChg>
        <pc:spChg chg="mod">
          <ac:chgData name="魏 星达" userId="ca17b13798aa44f7" providerId="LiveId" clId="{94D2C552-A7D8-4747-AF18-03B3BC3B082B}" dt="2021-11-04T13:39:14.741" v="9063"/>
          <ac:spMkLst>
            <pc:docMk/>
            <pc:sldMk cId="2166665166" sldId="2716"/>
            <ac:spMk id="60" creationId="{FE057DA7-A737-D948-99EA-E05FE97606E6}"/>
          </ac:spMkLst>
        </pc:spChg>
        <pc:spChg chg="mod">
          <ac:chgData name="魏 星达" userId="ca17b13798aa44f7" providerId="LiveId" clId="{94D2C552-A7D8-4747-AF18-03B3BC3B082B}" dt="2021-11-04T13:43:55.466" v="9195"/>
          <ac:spMkLst>
            <pc:docMk/>
            <pc:sldMk cId="2166665166" sldId="2716"/>
            <ac:spMk id="63" creationId="{39581070-7073-D542-872B-6A6F6FC2281C}"/>
          </ac:spMkLst>
        </pc:spChg>
        <pc:spChg chg="mod">
          <ac:chgData name="魏 星达" userId="ca17b13798aa44f7" providerId="LiveId" clId="{94D2C552-A7D8-4747-AF18-03B3BC3B082B}" dt="2021-11-04T13:43:55.466" v="9195"/>
          <ac:spMkLst>
            <pc:docMk/>
            <pc:sldMk cId="2166665166" sldId="2716"/>
            <ac:spMk id="64" creationId="{C347366F-C1BB-6840-913B-0D124FD895E6}"/>
          </ac:spMkLst>
        </pc:spChg>
        <pc:grpChg chg="add mod">
          <ac:chgData name="魏 星达" userId="ca17b13798aa44f7" providerId="LiveId" clId="{94D2C552-A7D8-4747-AF18-03B3BC3B082B}" dt="2021-11-04T13:35:31.753" v="9055" actId="1076"/>
          <ac:grpSpMkLst>
            <pc:docMk/>
            <pc:sldMk cId="2166665166" sldId="2716"/>
            <ac:grpSpMk id="7" creationId="{75DBBAE0-4AFB-4C49-9857-F3A19846CCA3}"/>
          </ac:grpSpMkLst>
        </pc:grpChg>
        <pc:grpChg chg="add mod">
          <ac:chgData name="魏 星达" userId="ca17b13798aa44f7" providerId="LiveId" clId="{94D2C552-A7D8-4747-AF18-03B3BC3B082B}" dt="2021-11-04T13:35:31.753" v="9055" actId="1076"/>
          <ac:grpSpMkLst>
            <pc:docMk/>
            <pc:sldMk cId="2166665166" sldId="2716"/>
            <ac:grpSpMk id="10" creationId="{B9571A16-FCA6-0E49-B8F8-798B04556A82}"/>
          </ac:grpSpMkLst>
        </pc:grpChg>
        <pc:grpChg chg="add mod">
          <ac:chgData name="魏 星达" userId="ca17b13798aa44f7" providerId="LiveId" clId="{94D2C552-A7D8-4747-AF18-03B3BC3B082B}" dt="2021-11-04T13:35:31.753" v="9055" actId="1076"/>
          <ac:grpSpMkLst>
            <pc:docMk/>
            <pc:sldMk cId="2166665166" sldId="2716"/>
            <ac:grpSpMk id="13" creationId="{698411B8-F40C-C741-85CC-F4DF19AB7322}"/>
          </ac:grpSpMkLst>
        </pc:grpChg>
        <pc:grpChg chg="add mod">
          <ac:chgData name="魏 星达" userId="ca17b13798aa44f7" providerId="LiveId" clId="{94D2C552-A7D8-4747-AF18-03B3BC3B082B}" dt="2021-11-04T13:35:31.753" v="9055" actId="1076"/>
          <ac:grpSpMkLst>
            <pc:docMk/>
            <pc:sldMk cId="2166665166" sldId="2716"/>
            <ac:grpSpMk id="16" creationId="{67F0723C-F2B1-EB49-AE16-ABAC381D9FC4}"/>
          </ac:grpSpMkLst>
        </pc:grpChg>
        <pc:grpChg chg="add mod">
          <ac:chgData name="魏 星达" userId="ca17b13798aa44f7" providerId="LiveId" clId="{94D2C552-A7D8-4747-AF18-03B3BC3B082B}" dt="2021-11-04T13:35:31.753" v="9055" actId="1076"/>
          <ac:grpSpMkLst>
            <pc:docMk/>
            <pc:sldMk cId="2166665166" sldId="2716"/>
            <ac:grpSpMk id="19" creationId="{A7CD2F6F-8449-7B49-AC32-61610FEA6F0C}"/>
          </ac:grpSpMkLst>
        </pc:grpChg>
        <pc:grpChg chg="add del mod">
          <ac:chgData name="魏 星达" userId="ca17b13798aa44f7" providerId="LiveId" clId="{94D2C552-A7D8-4747-AF18-03B3BC3B082B}" dt="2021-11-04T13:27:05.456" v="9050" actId="478"/>
          <ac:grpSpMkLst>
            <pc:docMk/>
            <pc:sldMk cId="2166665166" sldId="2716"/>
            <ac:grpSpMk id="42" creationId="{78E8673D-D376-B34F-9226-3DB38B3F2811}"/>
          </ac:grpSpMkLst>
        </pc:grpChg>
        <pc:grpChg chg="add del mod">
          <ac:chgData name="魏 星达" userId="ca17b13798aa44f7" providerId="LiveId" clId="{94D2C552-A7D8-4747-AF18-03B3BC3B082B}" dt="2021-11-04T13:27:03.508" v="9049" actId="478"/>
          <ac:grpSpMkLst>
            <pc:docMk/>
            <pc:sldMk cId="2166665166" sldId="2716"/>
            <ac:grpSpMk id="45" creationId="{8384DE54-48BC-C048-B8F1-0C50E37350D6}"/>
          </ac:grpSpMkLst>
        </pc:grpChg>
        <pc:grpChg chg="add del mod">
          <ac:chgData name="魏 星达" userId="ca17b13798aa44f7" providerId="LiveId" clId="{94D2C552-A7D8-4747-AF18-03B3BC3B082B}" dt="2021-11-04T13:27:01.528" v="9048" actId="478"/>
          <ac:grpSpMkLst>
            <pc:docMk/>
            <pc:sldMk cId="2166665166" sldId="2716"/>
            <ac:grpSpMk id="48" creationId="{94D4F468-0B30-D545-83F0-7ACEA8B77DF6}"/>
          </ac:grpSpMkLst>
        </pc:grpChg>
        <pc:grpChg chg="add mod">
          <ac:chgData name="魏 星达" userId="ca17b13798aa44f7" providerId="LiveId" clId="{94D2C552-A7D8-4747-AF18-03B3BC3B082B}" dt="2021-11-04T13:39:17.739" v="9064" actId="1076"/>
          <ac:grpSpMkLst>
            <pc:docMk/>
            <pc:sldMk cId="2166665166" sldId="2716"/>
            <ac:grpSpMk id="59" creationId="{E8FC3814-84EE-3241-AC6F-C64B4047B945}"/>
          </ac:grpSpMkLst>
        </pc:grpChg>
        <pc:grpChg chg="add mod">
          <ac:chgData name="魏 星达" userId="ca17b13798aa44f7" providerId="LiveId" clId="{94D2C552-A7D8-4747-AF18-03B3BC3B082B}" dt="2021-11-04T13:43:55.466" v="9195"/>
          <ac:grpSpMkLst>
            <pc:docMk/>
            <pc:sldMk cId="2166665166" sldId="2716"/>
            <ac:grpSpMk id="62" creationId="{4E75E48D-48FE-F346-8467-B6D5191F7145}"/>
          </ac:grpSpMkLst>
        </pc:grpChg>
        <pc:cxnChg chg="add del mod">
          <ac:chgData name="魏 星达" userId="ca17b13798aa44f7" providerId="LiveId" clId="{94D2C552-A7D8-4747-AF18-03B3BC3B082B}" dt="2021-11-04T13:26:59.310" v="9047" actId="478"/>
          <ac:cxnSpMkLst>
            <pc:docMk/>
            <pc:sldMk cId="2166665166" sldId="2716"/>
            <ac:cxnSpMk id="41" creationId="{5302565B-7C53-3047-9837-DBCBD67AE7AF}"/>
          </ac:cxnSpMkLst>
        </pc:cxnChg>
        <pc:cxnChg chg="add del mod">
          <ac:chgData name="魏 星达" userId="ca17b13798aa44f7" providerId="LiveId" clId="{94D2C552-A7D8-4747-AF18-03B3BC3B082B}" dt="2021-11-04T13:26:59.310" v="9047" actId="478"/>
          <ac:cxnSpMkLst>
            <pc:docMk/>
            <pc:sldMk cId="2166665166" sldId="2716"/>
            <ac:cxnSpMk id="56" creationId="{B4A3EBAB-26E2-1E46-9781-7A5424AF492B}"/>
          </ac:cxnSpMkLst>
        </pc:cxnChg>
        <pc:cxnChg chg="add del mod">
          <ac:chgData name="魏 星达" userId="ca17b13798aa44f7" providerId="LiveId" clId="{94D2C552-A7D8-4747-AF18-03B3BC3B082B}" dt="2021-11-04T13:39:11.253" v="9062"/>
          <ac:cxnSpMkLst>
            <pc:docMk/>
            <pc:sldMk cId="2166665166" sldId="2716"/>
            <ac:cxnSpMk id="58" creationId="{6F273705-D3DE-E842-91B4-02DE36EE34A2}"/>
          </ac:cxnSpMkLst>
        </pc:cxnChg>
        <pc:cxnChg chg="mod">
          <ac:chgData name="魏 星达" userId="ca17b13798aa44f7" providerId="LiveId" clId="{94D2C552-A7D8-4747-AF18-03B3BC3B082B}" dt="2021-11-04T13:39:14.741" v="9063"/>
          <ac:cxnSpMkLst>
            <pc:docMk/>
            <pc:sldMk cId="2166665166" sldId="2716"/>
            <ac:cxnSpMk id="61" creationId="{D8A3DCD8-B182-6B4F-8512-A7DA56802B92}"/>
          </ac:cxnSpMkLst>
        </pc:cxnChg>
      </pc:sldChg>
      <pc:sldChg chg="addSp modSp add del mod modAnim">
        <pc:chgData name="魏 星达" userId="ca17b13798aa44f7" providerId="LiveId" clId="{94D2C552-A7D8-4747-AF18-03B3BC3B082B}" dt="2021-11-04T13:43:26.413" v="9189" actId="2696"/>
        <pc:sldMkLst>
          <pc:docMk/>
          <pc:sldMk cId="2206405483" sldId="2717"/>
        </pc:sldMkLst>
        <pc:spChg chg="add mod">
          <ac:chgData name="魏 星达" userId="ca17b13798aa44f7" providerId="LiveId" clId="{94D2C552-A7D8-4747-AF18-03B3BC3B082B}" dt="2021-11-04T13:39:01.802" v="9059" actId="1076"/>
          <ac:spMkLst>
            <pc:docMk/>
            <pc:sldMk cId="2206405483" sldId="2717"/>
            <ac:spMk id="43" creationId="{623ECC3B-07D2-9646-83F7-B357C233ED99}"/>
          </ac:spMkLst>
        </pc:spChg>
        <pc:spChg chg="add mod">
          <ac:chgData name="魏 星达" userId="ca17b13798aa44f7" providerId="LiveId" clId="{94D2C552-A7D8-4747-AF18-03B3BC3B082B}" dt="2021-11-04T13:43:11.631" v="9185" actId="1076"/>
          <ac:spMkLst>
            <pc:docMk/>
            <pc:sldMk cId="2206405483" sldId="2717"/>
            <ac:spMk id="46" creationId="{08549354-E157-064E-B3D7-E8133C408E90}"/>
          </ac:spMkLst>
        </pc:spChg>
        <pc:spChg chg="mod">
          <ac:chgData name="魏 星达" userId="ca17b13798aa44f7" providerId="LiveId" clId="{94D2C552-A7D8-4747-AF18-03B3BC3B082B}" dt="2021-11-04T13:43:15.696" v="9186" actId="1076"/>
          <ac:spMkLst>
            <pc:docMk/>
            <pc:sldMk cId="2206405483" sldId="2717"/>
            <ac:spMk id="53" creationId="{413DCBF5-FC62-8A4B-BD24-CC3C4CF4734E}"/>
          </ac:spMkLst>
        </pc:spChg>
        <pc:spChg chg="mod">
          <ac:chgData name="魏 星达" userId="ca17b13798aa44f7" providerId="LiveId" clId="{94D2C552-A7D8-4747-AF18-03B3BC3B082B}" dt="2021-11-04T13:43:15.696" v="9186" actId="1076"/>
          <ac:spMkLst>
            <pc:docMk/>
            <pc:sldMk cId="2206405483" sldId="2717"/>
            <ac:spMk id="54" creationId="{B0AA344D-A3B9-4248-9097-F22AD0628C1B}"/>
          </ac:spMkLst>
        </pc:spChg>
        <pc:grpChg chg="add">
          <ac:chgData name="魏 星达" userId="ca17b13798aa44f7" providerId="LiveId" clId="{94D2C552-A7D8-4747-AF18-03B3BC3B082B}" dt="2021-11-04T13:39:07.154" v="9060" actId="164"/>
          <ac:grpSpMkLst>
            <pc:docMk/>
            <pc:sldMk cId="2206405483" sldId="2717"/>
            <ac:grpSpMk id="3" creationId="{AB16E19D-09A0-D34B-BFD6-DA5E416F63E0}"/>
          </ac:grpSpMkLst>
        </pc:grpChg>
        <pc:cxnChg chg="add mod">
          <ac:chgData name="魏 星达" userId="ca17b13798aa44f7" providerId="LiveId" clId="{94D2C552-A7D8-4747-AF18-03B3BC3B082B}" dt="2021-11-04T13:39:01.802" v="9059" actId="1076"/>
          <ac:cxnSpMkLst>
            <pc:docMk/>
            <pc:sldMk cId="2206405483" sldId="2717"/>
            <ac:cxnSpMk id="44" creationId="{3FBED940-E6A4-A74F-B333-3B1FE159BF3F}"/>
          </ac:cxnSpMkLst>
        </pc:cxnChg>
      </pc:sldChg>
      <pc:sldChg chg="addSp modSp add mod">
        <pc:chgData name="魏 星达" userId="ca17b13798aa44f7" providerId="LiveId" clId="{94D2C552-A7D8-4747-AF18-03B3BC3B082B}" dt="2021-11-04T13:43:59.646" v="9196"/>
        <pc:sldMkLst>
          <pc:docMk/>
          <pc:sldMk cId="2966382688" sldId="2718"/>
        </pc:sldMkLst>
        <pc:spChg chg="mod">
          <ac:chgData name="魏 星达" userId="ca17b13798aa44f7" providerId="LiveId" clId="{94D2C552-A7D8-4747-AF18-03B3BC3B082B}" dt="2021-11-04T13:41:34.465" v="9066"/>
          <ac:spMkLst>
            <pc:docMk/>
            <pc:sldMk cId="2966382688" sldId="2718"/>
            <ac:spMk id="45" creationId="{7F95CA56-2F73-7D41-A55A-7190E115EB53}"/>
          </ac:spMkLst>
        </pc:spChg>
        <pc:spChg chg="mod">
          <ac:chgData name="魏 星达" userId="ca17b13798aa44f7" providerId="LiveId" clId="{94D2C552-A7D8-4747-AF18-03B3BC3B082B}" dt="2021-11-04T13:41:43.883" v="9072" actId="20577"/>
          <ac:spMkLst>
            <pc:docMk/>
            <pc:sldMk cId="2966382688" sldId="2718"/>
            <ac:spMk id="46" creationId="{126D6870-603A-F04E-87C7-92E386D94135}"/>
          </ac:spMkLst>
        </pc:spChg>
        <pc:spChg chg="mod">
          <ac:chgData name="魏 星达" userId="ca17b13798aa44f7" providerId="LiveId" clId="{94D2C552-A7D8-4747-AF18-03B3BC3B082B}" dt="2021-11-04T13:43:59.646" v="9196"/>
          <ac:spMkLst>
            <pc:docMk/>
            <pc:sldMk cId="2966382688" sldId="2718"/>
            <ac:spMk id="48" creationId="{D7D224F9-1BC6-F74C-AB6E-275AEBA57DE7}"/>
          </ac:spMkLst>
        </pc:spChg>
        <pc:spChg chg="mod">
          <ac:chgData name="魏 星达" userId="ca17b13798aa44f7" providerId="LiveId" clId="{94D2C552-A7D8-4747-AF18-03B3BC3B082B}" dt="2021-11-04T13:43:59.646" v="9196"/>
          <ac:spMkLst>
            <pc:docMk/>
            <pc:sldMk cId="2966382688" sldId="2718"/>
            <ac:spMk id="49" creationId="{AC12A9B5-D761-5D4E-A1E0-528F0221C9B3}"/>
          </ac:spMkLst>
        </pc:spChg>
        <pc:grpChg chg="add mod">
          <ac:chgData name="魏 星达" userId="ca17b13798aa44f7" providerId="LiveId" clId="{94D2C552-A7D8-4747-AF18-03B3BC3B082B}" dt="2021-11-04T13:41:41.597" v="9068" actId="1076"/>
          <ac:grpSpMkLst>
            <pc:docMk/>
            <pc:sldMk cId="2966382688" sldId="2718"/>
            <ac:grpSpMk id="44" creationId="{A7216C20-62EF-C749-AAE1-3AC5B960DD3E}"/>
          </ac:grpSpMkLst>
        </pc:grpChg>
        <pc:grpChg chg="add mod">
          <ac:chgData name="魏 星达" userId="ca17b13798aa44f7" providerId="LiveId" clId="{94D2C552-A7D8-4747-AF18-03B3BC3B082B}" dt="2021-11-04T13:43:59.646" v="9196"/>
          <ac:grpSpMkLst>
            <pc:docMk/>
            <pc:sldMk cId="2966382688" sldId="2718"/>
            <ac:grpSpMk id="47" creationId="{122DF408-95C3-7840-8776-65903FE0021E}"/>
          </ac:grpSpMkLst>
        </pc:grpChg>
        <pc:grpChg chg="mod">
          <ac:chgData name="魏 星达" userId="ca17b13798aa44f7" providerId="LiveId" clId="{94D2C552-A7D8-4747-AF18-03B3BC3B082B}" dt="2021-11-04T13:41:55.035" v="9089" actId="1038"/>
          <ac:grpSpMkLst>
            <pc:docMk/>
            <pc:sldMk cId="2966382688" sldId="2718"/>
            <ac:grpSpMk id="59" creationId="{E8FC3814-84EE-3241-AC6F-C64B4047B945}"/>
          </ac:grpSpMkLst>
        </pc:grpChg>
      </pc:sldChg>
      <pc:sldChg chg="addSp modSp add mod">
        <pc:chgData name="魏 星达" userId="ca17b13798aa44f7" providerId="LiveId" clId="{94D2C552-A7D8-4747-AF18-03B3BC3B082B}" dt="2021-11-04T13:51:56.507" v="9282" actId="20577"/>
        <pc:sldMkLst>
          <pc:docMk/>
          <pc:sldMk cId="3316621486" sldId="2719"/>
        </pc:sldMkLst>
        <pc:spChg chg="mod">
          <ac:chgData name="魏 星达" userId="ca17b13798aa44f7" providerId="LiveId" clId="{94D2C552-A7D8-4747-AF18-03B3BC3B082B}" dt="2021-11-04T13:42:06.246" v="9105"/>
          <ac:spMkLst>
            <pc:docMk/>
            <pc:sldMk cId="3316621486" sldId="2719"/>
            <ac:spMk id="48" creationId="{2060AF6C-9ED3-794B-A8F9-7AE437D77E02}"/>
          </ac:spMkLst>
        </pc:spChg>
        <pc:spChg chg="mod">
          <ac:chgData name="魏 星达" userId="ca17b13798aa44f7" providerId="LiveId" clId="{94D2C552-A7D8-4747-AF18-03B3BC3B082B}" dt="2021-11-04T13:42:13.598" v="9108" actId="20577"/>
          <ac:spMkLst>
            <pc:docMk/>
            <pc:sldMk cId="3316621486" sldId="2719"/>
            <ac:spMk id="49" creationId="{23145071-1C8A-304E-AE7A-FE95FC50B887}"/>
          </ac:spMkLst>
        </pc:spChg>
        <pc:spChg chg="mod">
          <ac:chgData name="魏 星达" userId="ca17b13798aa44f7" providerId="LiveId" clId="{94D2C552-A7D8-4747-AF18-03B3BC3B082B}" dt="2021-11-04T13:44:06.012" v="9197"/>
          <ac:spMkLst>
            <pc:docMk/>
            <pc:sldMk cId="3316621486" sldId="2719"/>
            <ac:spMk id="53" creationId="{25FA16BF-17AF-6C43-8B59-0BFE43FA7417}"/>
          </ac:spMkLst>
        </pc:spChg>
        <pc:spChg chg="mod">
          <ac:chgData name="魏 星达" userId="ca17b13798aa44f7" providerId="LiveId" clId="{94D2C552-A7D8-4747-AF18-03B3BC3B082B}" dt="2021-11-04T13:51:56.507" v="9282" actId="20577"/>
          <ac:spMkLst>
            <pc:docMk/>
            <pc:sldMk cId="3316621486" sldId="2719"/>
            <ac:spMk id="54" creationId="{42728F43-AE81-4E4B-9518-491412C83ACB}"/>
          </ac:spMkLst>
        </pc:spChg>
        <pc:grpChg chg="add mod">
          <ac:chgData name="魏 星达" userId="ca17b13798aa44f7" providerId="LiveId" clId="{94D2C552-A7D8-4747-AF18-03B3BC3B082B}" dt="2021-11-04T13:42:10.677" v="9106" actId="1076"/>
          <ac:grpSpMkLst>
            <pc:docMk/>
            <pc:sldMk cId="3316621486" sldId="2719"/>
            <ac:grpSpMk id="47" creationId="{B23A67F8-8269-6440-85DE-D643509FCC00}"/>
          </ac:grpSpMkLst>
        </pc:grpChg>
        <pc:grpChg chg="add mod">
          <ac:chgData name="魏 星达" userId="ca17b13798aa44f7" providerId="LiveId" clId="{94D2C552-A7D8-4747-AF18-03B3BC3B082B}" dt="2021-11-04T13:44:06.012" v="9197"/>
          <ac:grpSpMkLst>
            <pc:docMk/>
            <pc:sldMk cId="3316621486" sldId="2719"/>
            <ac:grpSpMk id="50" creationId="{414825B6-B9FB-CC41-A8D3-E8D0A6274993}"/>
          </ac:grpSpMkLst>
        </pc:grpChg>
        <pc:grpChg chg="mod">
          <ac:chgData name="魏 星达" userId="ca17b13798aa44f7" providerId="LiveId" clId="{94D2C552-A7D8-4747-AF18-03B3BC3B082B}" dt="2021-11-04T13:42:00.602" v="9104" actId="1038"/>
          <ac:grpSpMkLst>
            <pc:docMk/>
            <pc:sldMk cId="3316621486" sldId="2719"/>
            <ac:grpSpMk id="59" creationId="{E8FC3814-84EE-3241-AC6F-C64B4047B945}"/>
          </ac:grpSpMkLst>
        </pc:grpChg>
      </pc:sldChg>
      <pc:sldChg chg="addSp modSp add mod modAnim">
        <pc:chgData name="魏 星达" userId="ca17b13798aa44f7" providerId="LiveId" clId="{94D2C552-A7D8-4747-AF18-03B3BC3B082B}" dt="2021-11-04T13:57:56.281" v="9365" actId="1076"/>
        <pc:sldMkLst>
          <pc:docMk/>
          <pc:sldMk cId="1969513988" sldId="2720"/>
        </pc:sldMkLst>
        <pc:spChg chg="mod">
          <ac:chgData name="魏 星达" userId="ca17b13798aa44f7" providerId="LiveId" clId="{94D2C552-A7D8-4747-AF18-03B3BC3B082B}" dt="2021-11-04T13:44:12.727" v="9202" actId="20577"/>
          <ac:spMkLst>
            <pc:docMk/>
            <pc:sldMk cId="1969513988" sldId="2720"/>
            <ac:spMk id="46" creationId="{126D6870-603A-F04E-87C7-92E386D94135}"/>
          </ac:spMkLst>
        </pc:spChg>
        <pc:spChg chg="mod">
          <ac:chgData name="魏 星达" userId="ca17b13798aa44f7" providerId="LiveId" clId="{94D2C552-A7D8-4747-AF18-03B3BC3B082B}" dt="2021-11-04T13:42:24.926" v="9124"/>
          <ac:spMkLst>
            <pc:docMk/>
            <pc:sldMk cId="1969513988" sldId="2720"/>
            <ac:spMk id="53" creationId="{3590A819-6930-F545-8678-CCFBFCBF20EE}"/>
          </ac:spMkLst>
        </pc:spChg>
        <pc:spChg chg="mod">
          <ac:chgData name="魏 星达" userId="ca17b13798aa44f7" providerId="LiveId" clId="{94D2C552-A7D8-4747-AF18-03B3BC3B082B}" dt="2021-11-04T13:57:33.810" v="9347" actId="20577"/>
          <ac:spMkLst>
            <pc:docMk/>
            <pc:sldMk cId="1969513988" sldId="2720"/>
            <ac:spMk id="54" creationId="{955C4432-22B5-C945-88F5-14E595939C49}"/>
          </ac:spMkLst>
        </pc:spChg>
        <pc:spChg chg="add mod">
          <ac:chgData name="魏 星达" userId="ca17b13798aa44f7" providerId="LiveId" clId="{94D2C552-A7D8-4747-AF18-03B3BC3B082B}" dt="2021-11-04T13:44:45.099" v="9266" actId="1076"/>
          <ac:spMkLst>
            <pc:docMk/>
            <pc:sldMk cId="1969513988" sldId="2720"/>
            <ac:spMk id="55" creationId="{82E7B204-9115-A94E-85C8-F86775BA530F}"/>
          </ac:spMkLst>
        </pc:spChg>
        <pc:spChg chg="mod">
          <ac:chgData name="魏 星达" userId="ca17b13798aa44f7" providerId="LiveId" clId="{94D2C552-A7D8-4747-AF18-03B3BC3B082B}" dt="2021-11-04T13:57:38.380" v="9348"/>
          <ac:spMkLst>
            <pc:docMk/>
            <pc:sldMk cId="1969513988" sldId="2720"/>
            <ac:spMk id="57" creationId="{CB559120-EC0D-1741-9EBA-B32E10C575AD}"/>
          </ac:spMkLst>
        </pc:spChg>
        <pc:spChg chg="mod">
          <ac:chgData name="魏 星达" userId="ca17b13798aa44f7" providerId="LiveId" clId="{94D2C552-A7D8-4747-AF18-03B3BC3B082B}" dt="2021-11-04T13:57:45.563" v="9362" actId="20577"/>
          <ac:spMkLst>
            <pc:docMk/>
            <pc:sldMk cId="1969513988" sldId="2720"/>
            <ac:spMk id="58" creationId="{9AF4EC49-53AE-3246-919E-4780CC7D0639}"/>
          </ac:spMkLst>
        </pc:spChg>
        <pc:grpChg chg="mod">
          <ac:chgData name="魏 星达" userId="ca17b13798aa44f7" providerId="LiveId" clId="{94D2C552-A7D8-4747-AF18-03B3BC3B082B}" dt="2021-11-04T13:57:56.281" v="9365" actId="1076"/>
          <ac:grpSpMkLst>
            <pc:docMk/>
            <pc:sldMk cId="1969513988" sldId="2720"/>
            <ac:grpSpMk id="44" creationId="{A7216C20-62EF-C749-AAE1-3AC5B960DD3E}"/>
          </ac:grpSpMkLst>
        </pc:grpChg>
        <pc:grpChg chg="add mod">
          <ac:chgData name="魏 星达" userId="ca17b13798aa44f7" providerId="LiveId" clId="{94D2C552-A7D8-4747-AF18-03B3BC3B082B}" dt="2021-11-04T13:42:29.171" v="9125" actId="1076"/>
          <ac:grpSpMkLst>
            <pc:docMk/>
            <pc:sldMk cId="1969513988" sldId="2720"/>
            <ac:grpSpMk id="50" creationId="{22E94D48-E882-0643-9382-F490C37D4C21}"/>
          </ac:grpSpMkLst>
        </pc:grpChg>
        <pc:grpChg chg="add mod">
          <ac:chgData name="魏 星达" userId="ca17b13798aa44f7" providerId="LiveId" clId="{94D2C552-A7D8-4747-AF18-03B3BC3B082B}" dt="2021-11-04T13:57:41.762" v="9349" actId="1076"/>
          <ac:grpSpMkLst>
            <pc:docMk/>
            <pc:sldMk cId="1969513988" sldId="2720"/>
            <ac:grpSpMk id="56" creationId="{08A52F06-A4AE-F047-8116-C6A26D60DB61}"/>
          </ac:grpSpMkLst>
        </pc:grpChg>
        <pc:grpChg chg="mod">
          <ac:chgData name="魏 星达" userId="ca17b13798aa44f7" providerId="LiveId" clId="{94D2C552-A7D8-4747-AF18-03B3BC3B082B}" dt="2021-11-04T13:42:20.181" v="9123" actId="1038"/>
          <ac:grpSpMkLst>
            <pc:docMk/>
            <pc:sldMk cId="1969513988" sldId="2720"/>
            <ac:grpSpMk id="59" creationId="{E8FC3814-84EE-3241-AC6F-C64B4047B945}"/>
          </ac:grpSpMkLst>
        </pc:grpChg>
      </pc:sldChg>
      <pc:sldChg chg="addSp modSp add mod">
        <pc:chgData name="魏 星达" userId="ca17b13798aa44f7" providerId="LiveId" clId="{94D2C552-A7D8-4747-AF18-03B3BC3B082B}" dt="2021-11-04T13:52:52.117" v="9340" actId="20577"/>
        <pc:sldMkLst>
          <pc:docMk/>
          <pc:sldMk cId="1179000684" sldId="2721"/>
        </pc:sldMkLst>
        <pc:spChg chg="mod">
          <ac:chgData name="魏 星达" userId="ca17b13798aa44f7" providerId="LiveId" clId="{94D2C552-A7D8-4747-AF18-03B3BC3B082B}" dt="2021-11-04T13:52:32.957" v="9288" actId="20577"/>
          <ac:spMkLst>
            <pc:docMk/>
            <pc:sldMk cId="1179000684" sldId="2721"/>
            <ac:spMk id="46" creationId="{126D6870-603A-F04E-87C7-92E386D94135}"/>
          </ac:spMkLst>
        </pc:spChg>
        <pc:spChg chg="mod">
          <ac:chgData name="魏 星达" userId="ca17b13798aa44f7" providerId="LiveId" clId="{94D2C552-A7D8-4747-AF18-03B3BC3B082B}" dt="2021-11-04T13:52:31.519" v="9286" actId="20577"/>
          <ac:spMkLst>
            <pc:docMk/>
            <pc:sldMk cId="1179000684" sldId="2721"/>
            <ac:spMk id="54" creationId="{955C4432-22B5-C945-88F5-14E595939C49}"/>
          </ac:spMkLst>
        </pc:spChg>
        <pc:spChg chg="add mod">
          <ac:chgData name="魏 星达" userId="ca17b13798aa44f7" providerId="LiveId" clId="{94D2C552-A7D8-4747-AF18-03B3BC3B082B}" dt="2021-11-04T13:43:23.026" v="9188"/>
          <ac:spMkLst>
            <pc:docMk/>
            <pc:sldMk cId="1179000684" sldId="2721"/>
            <ac:spMk id="55" creationId="{E7B0DC57-4895-3947-A920-8A2E1E7E58ED}"/>
          </ac:spMkLst>
        </pc:spChg>
        <pc:spChg chg="add mod">
          <ac:chgData name="魏 星达" userId="ca17b13798aa44f7" providerId="LiveId" clId="{94D2C552-A7D8-4747-AF18-03B3BC3B082B}" dt="2021-11-04T13:43:44.069" v="9194" actId="207"/>
          <ac:spMkLst>
            <pc:docMk/>
            <pc:sldMk cId="1179000684" sldId="2721"/>
            <ac:spMk id="56" creationId="{D7EF27BD-CE76-0842-8358-F11DFA53ADC2}"/>
          </ac:spMkLst>
        </pc:spChg>
        <pc:spChg chg="add mod">
          <ac:chgData name="魏 星达" userId="ca17b13798aa44f7" providerId="LiveId" clId="{94D2C552-A7D8-4747-AF18-03B3BC3B082B}" dt="2021-11-04T13:52:47.920" v="9338" actId="1076"/>
          <ac:spMkLst>
            <pc:docMk/>
            <pc:sldMk cId="1179000684" sldId="2721"/>
            <ac:spMk id="57" creationId="{184741A0-AC95-2742-8F19-453BD35638CD}"/>
          </ac:spMkLst>
        </pc:spChg>
        <pc:spChg chg="mod">
          <ac:chgData name="魏 星达" userId="ca17b13798aa44f7" providerId="LiveId" clId="{94D2C552-A7D8-4747-AF18-03B3BC3B082B}" dt="2021-11-04T13:52:52.117" v="9340" actId="20577"/>
          <ac:spMkLst>
            <pc:docMk/>
            <pc:sldMk cId="1179000684" sldId="2721"/>
            <ac:spMk id="62" creationId="{B56D1070-05E3-4540-9B53-84C36A22BD91}"/>
          </ac:spMkLst>
        </pc:spChg>
        <pc:grpChg chg="add mod">
          <ac:chgData name="魏 星达" userId="ca17b13798aa44f7" providerId="LiveId" clId="{94D2C552-A7D8-4747-AF18-03B3BC3B082B}" dt="2021-11-04T13:43:33.465" v="9191" actId="1076"/>
          <ac:grpSpMkLst>
            <pc:docMk/>
            <pc:sldMk cId="1179000684" sldId="2721"/>
            <ac:grpSpMk id="58" creationId="{688DC1B5-10BC-1B46-90EB-F87ED9940FC2}"/>
          </ac:grpSpMkLst>
        </pc:grpChg>
        <pc:cxnChg chg="mod">
          <ac:chgData name="魏 星达" userId="ca17b13798aa44f7" providerId="LiveId" clId="{94D2C552-A7D8-4747-AF18-03B3BC3B082B}" dt="2021-11-04T13:43:31.103" v="9190"/>
          <ac:cxnSpMkLst>
            <pc:docMk/>
            <pc:sldMk cId="1179000684" sldId="2721"/>
            <ac:cxnSpMk id="63" creationId="{1AFEB100-497D-C94F-8F79-CFD00EB39CB7}"/>
          </ac:cxnSpMkLst>
        </pc:cxnChg>
      </pc:sldChg>
      <pc:sldChg chg="addSp delSp modSp add mod delAnim modAnim">
        <pc:chgData name="魏 星达" userId="ca17b13798aa44f7" providerId="LiveId" clId="{94D2C552-A7D8-4747-AF18-03B3BC3B082B}" dt="2021-11-05T01:50:10.160" v="10113" actId="1076"/>
        <pc:sldMkLst>
          <pc:docMk/>
          <pc:sldMk cId="54147198" sldId="2722"/>
        </pc:sldMkLst>
        <pc:spChg chg="add mod">
          <ac:chgData name="魏 星达" userId="ca17b13798aa44f7" providerId="LiveId" clId="{94D2C552-A7D8-4747-AF18-03B3BC3B082B}" dt="2021-11-04T14:01:25.936" v="9404" actId="692"/>
          <ac:spMkLst>
            <pc:docMk/>
            <pc:sldMk cId="54147198" sldId="2722"/>
            <ac:spMk id="3" creationId="{7898B04C-549A-DE41-A34F-FCC6A949AA89}"/>
          </ac:spMkLst>
        </pc:spChg>
        <pc:spChg chg="add mod">
          <ac:chgData name="魏 星达" userId="ca17b13798aa44f7" providerId="LiveId" clId="{94D2C552-A7D8-4747-AF18-03B3BC3B082B}" dt="2021-11-04T14:02:41.550" v="9448" actId="14100"/>
          <ac:spMkLst>
            <pc:docMk/>
            <pc:sldMk cId="54147198" sldId="2722"/>
            <ac:spMk id="40" creationId="{CE3E75CD-AD49-7249-82F4-4B0B9D25FB41}"/>
          </ac:spMkLst>
        </pc:spChg>
        <pc:spChg chg="add del mod">
          <ac:chgData name="魏 星达" userId="ca17b13798aa44f7" providerId="LiveId" clId="{94D2C552-A7D8-4747-AF18-03B3BC3B082B}" dt="2021-11-04T14:02:27.248" v="9412"/>
          <ac:spMkLst>
            <pc:docMk/>
            <pc:sldMk cId="54147198" sldId="2722"/>
            <ac:spMk id="41" creationId="{B8FC7FB3-0BCB-6349-B7A9-0E490F74BD12}"/>
          </ac:spMkLst>
        </pc:spChg>
        <pc:spChg chg="add mod">
          <ac:chgData name="魏 星达" userId="ca17b13798aa44f7" providerId="LiveId" clId="{94D2C552-A7D8-4747-AF18-03B3BC3B082B}" dt="2021-11-04T14:02:39.038" v="9447" actId="1076"/>
          <ac:spMkLst>
            <pc:docMk/>
            <pc:sldMk cId="54147198" sldId="2722"/>
            <ac:spMk id="42" creationId="{ACAABE29-F020-8540-8AAC-63A8545F96D2}"/>
          </ac:spMkLst>
        </pc:spChg>
        <pc:spChg chg="mod">
          <ac:chgData name="魏 星达" userId="ca17b13798aa44f7" providerId="LiveId" clId="{94D2C552-A7D8-4747-AF18-03B3BC3B082B}" dt="2021-11-05T01:50:10.160" v="10113" actId="1076"/>
          <ac:spMkLst>
            <pc:docMk/>
            <pc:sldMk cId="54147198" sldId="2722"/>
            <ac:spMk id="55" creationId="{E7B0DC57-4895-3947-A920-8A2E1E7E58ED}"/>
          </ac:spMkLst>
        </pc:spChg>
        <pc:spChg chg="mod">
          <ac:chgData name="魏 星达" userId="ca17b13798aa44f7" providerId="LiveId" clId="{94D2C552-A7D8-4747-AF18-03B3BC3B082B}" dt="2021-11-05T01:50:10.160" v="10113" actId="1076"/>
          <ac:spMkLst>
            <pc:docMk/>
            <pc:sldMk cId="54147198" sldId="2722"/>
            <ac:spMk id="56" creationId="{D7EF27BD-CE76-0842-8358-F11DFA53ADC2}"/>
          </ac:spMkLst>
        </pc:spChg>
        <pc:spChg chg="mod">
          <ac:chgData name="魏 星达" userId="ca17b13798aa44f7" providerId="LiveId" clId="{94D2C552-A7D8-4747-AF18-03B3BC3B082B}" dt="2021-11-05T01:50:05.124" v="10112" actId="20577"/>
          <ac:spMkLst>
            <pc:docMk/>
            <pc:sldMk cId="54147198" sldId="2722"/>
            <ac:spMk id="57" creationId="{184741A0-AC95-2742-8F19-453BD35638CD}"/>
          </ac:spMkLst>
        </pc:spChg>
        <pc:spChg chg="add mod">
          <ac:chgData name="魏 星达" userId="ca17b13798aa44f7" providerId="LiveId" clId="{94D2C552-A7D8-4747-AF18-03B3BC3B082B}" dt="2021-11-04T14:00:43.192" v="9396" actId="1076"/>
          <ac:spMkLst>
            <pc:docMk/>
            <pc:sldMk cId="54147198" sldId="2722"/>
            <ac:spMk id="64" creationId="{15673139-E89E-F447-A079-C8C9050AA5EE}"/>
          </ac:spMkLst>
        </pc:spChg>
        <pc:grpChg chg="add">
          <ac:chgData name="魏 星达" userId="ca17b13798aa44f7" providerId="LiveId" clId="{94D2C552-A7D8-4747-AF18-03B3BC3B082B}" dt="2021-11-04T14:02:46.647" v="9449" actId="164"/>
          <ac:grpSpMkLst>
            <pc:docMk/>
            <pc:sldMk cId="54147198" sldId="2722"/>
            <ac:grpSpMk id="43" creationId="{70A93818-5AFE-CD43-9BF6-232D2DCAE7A6}"/>
          </ac:grpSpMkLst>
        </pc:grpChg>
        <pc:grpChg chg="mod">
          <ac:chgData name="魏 星达" userId="ca17b13798aa44f7" providerId="LiveId" clId="{94D2C552-A7D8-4747-AF18-03B3BC3B082B}" dt="2021-11-04T13:53:02.069" v="9343" actId="1076"/>
          <ac:grpSpMkLst>
            <pc:docMk/>
            <pc:sldMk cId="54147198" sldId="2722"/>
            <ac:grpSpMk id="58" creationId="{688DC1B5-10BC-1B46-90EB-F87ED9940FC2}"/>
          </ac:grpSpMkLst>
        </pc:grpChg>
        <pc:grpChg chg="add">
          <ac:chgData name="魏 星达" userId="ca17b13798aa44f7" providerId="LiveId" clId="{94D2C552-A7D8-4747-AF18-03B3BC3B082B}" dt="2021-11-04T14:03:02.924" v="9452" actId="164"/>
          <ac:grpSpMkLst>
            <pc:docMk/>
            <pc:sldMk cId="54147198" sldId="2722"/>
            <ac:grpSpMk id="65" creationId="{823F7D27-35D1-F74A-A03B-0F9661AA6745}"/>
          </ac:grpSpMkLst>
        </pc:grpChg>
        <pc:cxnChg chg="mod">
          <ac:chgData name="魏 星达" userId="ca17b13798aa44f7" providerId="LiveId" clId="{94D2C552-A7D8-4747-AF18-03B3BC3B082B}" dt="2021-11-04T13:53:05.745" v="9344" actId="692"/>
          <ac:cxnSpMkLst>
            <pc:docMk/>
            <pc:sldMk cId="54147198" sldId="2722"/>
            <ac:cxnSpMk id="63" creationId="{1AFEB100-497D-C94F-8F79-CFD00EB39CB7}"/>
          </ac:cxnSpMkLst>
        </pc:cxnChg>
      </pc:sldChg>
      <pc:sldChg chg="modSp new mod">
        <pc:chgData name="魏 星达" userId="ca17b13798aa44f7" providerId="LiveId" clId="{94D2C552-A7D8-4747-AF18-03B3BC3B082B}" dt="2021-11-05T02:17:04.559" v="11249" actId="27636"/>
        <pc:sldMkLst>
          <pc:docMk/>
          <pc:sldMk cId="798333921" sldId="2723"/>
        </pc:sldMkLst>
        <pc:spChg chg="mod">
          <ac:chgData name="魏 星达" userId="ca17b13798aa44f7" providerId="LiveId" clId="{94D2C552-A7D8-4747-AF18-03B3BC3B082B}" dt="2021-11-04T14:03:21.232" v="9476" actId="20577"/>
          <ac:spMkLst>
            <pc:docMk/>
            <pc:sldMk cId="798333921" sldId="2723"/>
            <ac:spMk id="2" creationId="{C5007803-05C9-6B46-B010-6B6BB04DDE3E}"/>
          </ac:spMkLst>
        </pc:spChg>
        <pc:spChg chg="mod">
          <ac:chgData name="魏 星达" userId="ca17b13798aa44f7" providerId="LiveId" clId="{94D2C552-A7D8-4747-AF18-03B3BC3B082B}" dt="2021-11-05T02:17:04.559" v="11249" actId="27636"/>
          <ac:spMkLst>
            <pc:docMk/>
            <pc:sldMk cId="798333921" sldId="2723"/>
            <ac:spMk id="3" creationId="{968AB81B-67BC-5E45-A1D8-618FB00BCC6F}"/>
          </ac:spMkLst>
        </pc:spChg>
      </pc:sldChg>
      <pc:sldChg chg="add del">
        <pc:chgData name="魏 星达" userId="ca17b13798aa44f7" providerId="LiveId" clId="{94D2C552-A7D8-4747-AF18-03B3BC3B082B}" dt="2021-11-04T14:09:52.920" v="9957" actId="2696"/>
        <pc:sldMkLst>
          <pc:docMk/>
          <pc:sldMk cId="1332012294" sldId="2724"/>
        </pc:sldMkLst>
      </pc:sldChg>
      <pc:sldChg chg="addSp modSp new mod">
        <pc:chgData name="魏 星达" userId="ca17b13798aa44f7" providerId="LiveId" clId="{94D2C552-A7D8-4747-AF18-03B3BC3B082B}" dt="2021-11-04T14:09:41.911" v="9956" actId="1076"/>
        <pc:sldMkLst>
          <pc:docMk/>
          <pc:sldMk cId="3202810408" sldId="2725"/>
        </pc:sldMkLst>
        <pc:spChg chg="mod">
          <ac:chgData name="魏 星达" userId="ca17b13798aa44f7" providerId="LiveId" clId="{94D2C552-A7D8-4747-AF18-03B3BC3B082B}" dt="2021-11-04T14:07:11.727" v="9873" actId="20577"/>
          <ac:spMkLst>
            <pc:docMk/>
            <pc:sldMk cId="3202810408" sldId="2725"/>
            <ac:spMk id="2" creationId="{E8FF116D-E97E-8648-95FA-C7110D707159}"/>
          </ac:spMkLst>
        </pc:spChg>
        <pc:spChg chg="mod">
          <ac:chgData name="魏 星达" userId="ca17b13798aa44f7" providerId="LiveId" clId="{94D2C552-A7D8-4747-AF18-03B3BC3B082B}" dt="2021-11-04T14:08:18.319" v="9941"/>
          <ac:spMkLst>
            <pc:docMk/>
            <pc:sldMk cId="3202810408" sldId="2725"/>
            <ac:spMk id="3" creationId="{3EE8720B-D966-A44E-A8C2-165755D23C61}"/>
          </ac:spMkLst>
        </pc:spChg>
        <pc:picChg chg="add mod">
          <ac:chgData name="魏 星达" userId="ca17b13798aa44f7" providerId="LiveId" clId="{94D2C552-A7D8-4747-AF18-03B3BC3B082B}" dt="2021-11-04T14:09:41.911" v="9956" actId="1076"/>
          <ac:picMkLst>
            <pc:docMk/>
            <pc:sldMk cId="3202810408" sldId="2725"/>
            <ac:picMk id="6" creationId="{413C5059-957A-E844-92B6-37A701D7740E}"/>
          </ac:picMkLst>
        </pc:picChg>
        <pc:picChg chg="add mod">
          <ac:chgData name="魏 星达" userId="ca17b13798aa44f7" providerId="LiveId" clId="{94D2C552-A7D8-4747-AF18-03B3BC3B082B}" dt="2021-11-04T14:09:39.818" v="9955" actId="1076"/>
          <ac:picMkLst>
            <pc:docMk/>
            <pc:sldMk cId="3202810408" sldId="2725"/>
            <ac:picMk id="7" creationId="{B3DA305F-C69E-7D47-BC9B-7A7AB66191E8}"/>
          </ac:picMkLst>
        </pc:picChg>
        <pc:picChg chg="add mod">
          <ac:chgData name="魏 星达" userId="ca17b13798aa44f7" providerId="LiveId" clId="{94D2C552-A7D8-4747-AF18-03B3BC3B082B}" dt="2021-11-04T14:09:36.955" v="9954" actId="167"/>
          <ac:picMkLst>
            <pc:docMk/>
            <pc:sldMk cId="3202810408" sldId="2725"/>
            <ac:picMk id="1026" creationId="{1A88DABB-7415-594B-99DF-64F3F4D6D9DF}"/>
          </ac:picMkLst>
        </pc:picChg>
      </pc:sldChg>
      <pc:sldChg chg="addSp modSp new add del mod modAnim modNotesTx">
        <pc:chgData name="魏 星达" userId="ca17b13798aa44f7" providerId="LiveId" clId="{94D2C552-A7D8-4747-AF18-03B3BC3B082B}" dt="2021-11-05T02:34:53.812" v="12342" actId="207"/>
        <pc:sldMkLst>
          <pc:docMk/>
          <pc:sldMk cId="1211746083" sldId="2726"/>
        </pc:sldMkLst>
        <pc:spChg chg="mod">
          <ac:chgData name="魏 星达" userId="ca17b13798aa44f7" providerId="LiveId" clId="{94D2C552-A7D8-4747-AF18-03B3BC3B082B}" dt="2021-11-05T02:13:42.186" v="11220" actId="20577"/>
          <ac:spMkLst>
            <pc:docMk/>
            <pc:sldMk cId="1211746083" sldId="2726"/>
            <ac:spMk id="2" creationId="{A17D8294-DA8B-FB4C-AF22-016FB66F7041}"/>
          </ac:spMkLst>
        </pc:spChg>
        <pc:spChg chg="mod">
          <ac:chgData name="魏 星达" userId="ca17b13798aa44f7" providerId="LiveId" clId="{94D2C552-A7D8-4747-AF18-03B3BC3B082B}" dt="2021-11-05T02:18:44.603" v="11612" actId="20577"/>
          <ac:spMkLst>
            <pc:docMk/>
            <pc:sldMk cId="1211746083" sldId="2726"/>
            <ac:spMk id="3" creationId="{B0B45510-317E-C149-A48F-29F72F8D0A0A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6" creationId="{C55055F7-66A7-3F4C-ACCA-379B390A8375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7" creationId="{A30FD6F4-2B68-DF4A-9249-A226DCA17EC4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9" creationId="{7E0287B2-A95B-A845-959F-BE12C338DB33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10" creationId="{798181DD-3C4F-EF4B-BF34-1FB7A2F4CD88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12" creationId="{C7D9A991-16D9-E544-96E4-84D82F6C81E3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13" creationId="{3485CC59-228A-3C43-8C64-744E19F72E20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15" creationId="{F316A202-C317-704D-8DA7-7740394A5C85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16" creationId="{1DDBC953-879E-0042-ADEF-F528D0890414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18" creationId="{140631B6-AA32-D647-8EE4-22960D406612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19" creationId="{25A8AB5C-ACE9-7A40-ADD4-B49A3D6A6229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21" creationId="{7A0A7CD0-7308-094B-8B32-E338A1498A26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22" creationId="{5B236D00-0006-D847-9AA6-BCBEE5B66A3C}"/>
          </ac:spMkLst>
        </pc:spChg>
        <pc:spChg chg="add mod">
          <ac:chgData name="魏 星达" userId="ca17b13798aa44f7" providerId="LiveId" clId="{94D2C552-A7D8-4747-AF18-03B3BC3B082B}" dt="2021-11-05T02:19:03.535" v="11615" actId="1076"/>
          <ac:spMkLst>
            <pc:docMk/>
            <pc:sldMk cId="1211746083" sldId="2726"/>
            <ac:spMk id="23" creationId="{C58616FC-F463-F34A-B8FF-24F6B46101F1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31" creationId="{04343D97-97B3-D742-830F-11F3A2197A0C}"/>
          </ac:spMkLst>
        </pc:spChg>
        <pc:spChg chg="mod">
          <ac:chgData name="魏 星达" userId="ca17b13798aa44f7" providerId="LiveId" clId="{94D2C552-A7D8-4747-AF18-03B3BC3B082B}" dt="2021-11-05T02:18:56.459" v="11613"/>
          <ac:spMkLst>
            <pc:docMk/>
            <pc:sldMk cId="1211746083" sldId="2726"/>
            <ac:spMk id="32" creationId="{9D3A5F2B-4CCF-EE42-8287-CD826A6E1772}"/>
          </ac:spMkLst>
        </pc:spChg>
        <pc:spChg chg="add mod">
          <ac:chgData name="魏 星达" userId="ca17b13798aa44f7" providerId="LiveId" clId="{94D2C552-A7D8-4747-AF18-03B3BC3B082B}" dt="2021-11-05T02:19:00.611" v="11614" actId="1076"/>
          <ac:spMkLst>
            <pc:docMk/>
            <pc:sldMk cId="1211746083" sldId="2726"/>
            <ac:spMk id="33" creationId="{71913CF4-E0CA-A34C-9F03-06CE2112373D}"/>
          </ac:spMkLst>
        </pc:spChg>
        <pc:spChg chg="add mod">
          <ac:chgData name="魏 星达" userId="ca17b13798aa44f7" providerId="LiveId" clId="{94D2C552-A7D8-4747-AF18-03B3BC3B082B}" dt="2021-11-05T02:19:00.611" v="11614" actId="1076"/>
          <ac:spMkLst>
            <pc:docMk/>
            <pc:sldMk cId="1211746083" sldId="2726"/>
            <ac:spMk id="34" creationId="{6CF12ADF-D8AD-C34F-8F7D-C6D7027D2B02}"/>
          </ac:spMkLst>
        </pc:spChg>
        <pc:spChg chg="add mod">
          <ac:chgData name="魏 星达" userId="ca17b13798aa44f7" providerId="LiveId" clId="{94D2C552-A7D8-4747-AF18-03B3BC3B082B}" dt="2021-11-05T02:19:00.611" v="11614" actId="1076"/>
          <ac:spMkLst>
            <pc:docMk/>
            <pc:sldMk cId="1211746083" sldId="2726"/>
            <ac:spMk id="35" creationId="{4AFE1A9A-83B1-AB43-A25B-E1098709006A}"/>
          </ac:spMkLst>
        </pc:spChg>
        <pc:spChg chg="add mod">
          <ac:chgData name="魏 星达" userId="ca17b13798aa44f7" providerId="LiveId" clId="{94D2C552-A7D8-4747-AF18-03B3BC3B082B}" dt="2021-11-05T02:34:53.812" v="12342" actId="207"/>
          <ac:spMkLst>
            <pc:docMk/>
            <pc:sldMk cId="1211746083" sldId="2726"/>
            <ac:spMk id="38" creationId="{455DFFCF-3DD3-0340-90E6-E9C3F71CF9DA}"/>
          </ac:spMkLst>
        </pc:spChg>
        <pc:grpChg chg="add mod">
          <ac:chgData name="魏 星达" userId="ca17b13798aa44f7" providerId="LiveId" clId="{94D2C552-A7D8-4747-AF18-03B3BC3B082B}" dt="2021-11-05T02:19:00.611" v="11614" actId="1076"/>
          <ac:grpSpMkLst>
            <pc:docMk/>
            <pc:sldMk cId="1211746083" sldId="2726"/>
            <ac:grpSpMk id="5" creationId="{B2E69AD6-778E-854C-94CB-F443B11F43D3}"/>
          </ac:grpSpMkLst>
        </pc:grpChg>
        <pc:grpChg chg="add mod">
          <ac:chgData name="魏 星达" userId="ca17b13798aa44f7" providerId="LiveId" clId="{94D2C552-A7D8-4747-AF18-03B3BC3B082B}" dt="2021-11-05T02:19:00.611" v="11614" actId="1076"/>
          <ac:grpSpMkLst>
            <pc:docMk/>
            <pc:sldMk cId="1211746083" sldId="2726"/>
            <ac:grpSpMk id="8" creationId="{D4BFDD76-6A9B-A64F-B321-189B51ACCFB8}"/>
          </ac:grpSpMkLst>
        </pc:grpChg>
        <pc:grpChg chg="add mod">
          <ac:chgData name="魏 星达" userId="ca17b13798aa44f7" providerId="LiveId" clId="{94D2C552-A7D8-4747-AF18-03B3BC3B082B}" dt="2021-11-05T02:19:00.611" v="11614" actId="1076"/>
          <ac:grpSpMkLst>
            <pc:docMk/>
            <pc:sldMk cId="1211746083" sldId="2726"/>
            <ac:grpSpMk id="11" creationId="{4804839D-8810-6348-AE6B-A7C87952E53B}"/>
          </ac:grpSpMkLst>
        </pc:grpChg>
        <pc:grpChg chg="add mod">
          <ac:chgData name="魏 星达" userId="ca17b13798aa44f7" providerId="LiveId" clId="{94D2C552-A7D8-4747-AF18-03B3BC3B082B}" dt="2021-11-05T02:19:00.611" v="11614" actId="1076"/>
          <ac:grpSpMkLst>
            <pc:docMk/>
            <pc:sldMk cId="1211746083" sldId="2726"/>
            <ac:grpSpMk id="14" creationId="{225194D8-4B1F-5048-A656-68998784CA5C}"/>
          </ac:grpSpMkLst>
        </pc:grpChg>
        <pc:grpChg chg="add mod">
          <ac:chgData name="魏 星达" userId="ca17b13798aa44f7" providerId="LiveId" clId="{94D2C552-A7D8-4747-AF18-03B3BC3B082B}" dt="2021-11-05T02:19:00.611" v="11614" actId="1076"/>
          <ac:grpSpMkLst>
            <pc:docMk/>
            <pc:sldMk cId="1211746083" sldId="2726"/>
            <ac:grpSpMk id="17" creationId="{D8250302-B962-DC40-BD29-3115781B681A}"/>
          </ac:grpSpMkLst>
        </pc:grpChg>
        <pc:grpChg chg="add mod">
          <ac:chgData name="魏 星达" userId="ca17b13798aa44f7" providerId="LiveId" clId="{94D2C552-A7D8-4747-AF18-03B3BC3B082B}" dt="2021-11-05T02:19:00.611" v="11614" actId="1076"/>
          <ac:grpSpMkLst>
            <pc:docMk/>
            <pc:sldMk cId="1211746083" sldId="2726"/>
            <ac:grpSpMk id="20" creationId="{46B4A6E3-5F7B-9C4F-B358-DE301340D927}"/>
          </ac:grpSpMkLst>
        </pc:grpChg>
        <pc:grpChg chg="add mod">
          <ac:chgData name="魏 星达" userId="ca17b13798aa44f7" providerId="LiveId" clId="{94D2C552-A7D8-4747-AF18-03B3BC3B082B}" dt="2021-11-05T02:19:00.611" v="11614" actId="1076"/>
          <ac:grpSpMkLst>
            <pc:docMk/>
            <pc:sldMk cId="1211746083" sldId="2726"/>
            <ac:grpSpMk id="30" creationId="{E7BB0BF3-4CA6-ED4D-9D41-CA0B1FD1FCF8}"/>
          </ac:grpSpMkLst>
        </pc:grpChg>
        <pc:cxnChg chg="add mod">
          <ac:chgData name="魏 星达" userId="ca17b13798aa44f7" providerId="LiveId" clId="{94D2C552-A7D8-4747-AF18-03B3BC3B082B}" dt="2021-11-05T02:19:00.611" v="11614" actId="1076"/>
          <ac:cxnSpMkLst>
            <pc:docMk/>
            <pc:sldMk cId="1211746083" sldId="2726"/>
            <ac:cxnSpMk id="24" creationId="{0906A490-707B-6241-A94F-13C45012B7B0}"/>
          </ac:cxnSpMkLst>
        </pc:cxnChg>
        <pc:cxnChg chg="add mod">
          <ac:chgData name="魏 星达" userId="ca17b13798aa44f7" providerId="LiveId" clId="{94D2C552-A7D8-4747-AF18-03B3BC3B082B}" dt="2021-11-05T02:19:00.611" v="11614" actId="1076"/>
          <ac:cxnSpMkLst>
            <pc:docMk/>
            <pc:sldMk cId="1211746083" sldId="2726"/>
            <ac:cxnSpMk id="25" creationId="{B6DD996A-CDFC-0A4A-878A-D043048ABC99}"/>
          </ac:cxnSpMkLst>
        </pc:cxnChg>
        <pc:cxnChg chg="add mod">
          <ac:chgData name="魏 星达" userId="ca17b13798aa44f7" providerId="LiveId" clId="{94D2C552-A7D8-4747-AF18-03B3BC3B082B}" dt="2021-11-05T02:19:00.611" v="11614" actId="1076"/>
          <ac:cxnSpMkLst>
            <pc:docMk/>
            <pc:sldMk cId="1211746083" sldId="2726"/>
            <ac:cxnSpMk id="26" creationId="{2192A912-4ED1-5D4B-B2C3-A6FA00D53846}"/>
          </ac:cxnSpMkLst>
        </pc:cxnChg>
        <pc:cxnChg chg="add mod">
          <ac:chgData name="魏 星达" userId="ca17b13798aa44f7" providerId="LiveId" clId="{94D2C552-A7D8-4747-AF18-03B3BC3B082B}" dt="2021-11-05T02:19:00.611" v="11614" actId="1076"/>
          <ac:cxnSpMkLst>
            <pc:docMk/>
            <pc:sldMk cId="1211746083" sldId="2726"/>
            <ac:cxnSpMk id="27" creationId="{B2402CEA-89EC-A540-8731-D944EB33AF4E}"/>
          </ac:cxnSpMkLst>
        </pc:cxnChg>
        <pc:cxnChg chg="add mod">
          <ac:chgData name="魏 星达" userId="ca17b13798aa44f7" providerId="LiveId" clId="{94D2C552-A7D8-4747-AF18-03B3BC3B082B}" dt="2021-11-05T02:19:00.611" v="11614" actId="1076"/>
          <ac:cxnSpMkLst>
            <pc:docMk/>
            <pc:sldMk cId="1211746083" sldId="2726"/>
            <ac:cxnSpMk id="28" creationId="{86FFE110-9090-4240-ABBA-6ABF049F6033}"/>
          </ac:cxnSpMkLst>
        </pc:cxnChg>
        <pc:cxnChg chg="add mod">
          <ac:chgData name="魏 星达" userId="ca17b13798aa44f7" providerId="LiveId" clId="{94D2C552-A7D8-4747-AF18-03B3BC3B082B}" dt="2021-11-05T02:19:00.611" v="11614" actId="1076"/>
          <ac:cxnSpMkLst>
            <pc:docMk/>
            <pc:sldMk cId="1211746083" sldId="2726"/>
            <ac:cxnSpMk id="29" creationId="{BB05DCC0-7260-2941-9950-0902F065604A}"/>
          </ac:cxnSpMkLst>
        </pc:cxnChg>
        <pc:cxnChg chg="add mod">
          <ac:chgData name="魏 星达" userId="ca17b13798aa44f7" providerId="LiveId" clId="{94D2C552-A7D8-4747-AF18-03B3BC3B082B}" dt="2021-11-05T02:19:00.611" v="11614" actId="1076"/>
          <ac:cxnSpMkLst>
            <pc:docMk/>
            <pc:sldMk cId="1211746083" sldId="2726"/>
            <ac:cxnSpMk id="36" creationId="{A2653A4C-3EFB-104D-95EF-D035B1859454}"/>
          </ac:cxnSpMkLst>
        </pc:cxnChg>
        <pc:cxnChg chg="add mod">
          <ac:chgData name="魏 星达" userId="ca17b13798aa44f7" providerId="LiveId" clId="{94D2C552-A7D8-4747-AF18-03B3BC3B082B}" dt="2021-11-05T02:19:00.611" v="11614" actId="1076"/>
          <ac:cxnSpMkLst>
            <pc:docMk/>
            <pc:sldMk cId="1211746083" sldId="2726"/>
            <ac:cxnSpMk id="37" creationId="{E9D2C134-C7A2-8A4C-BE90-660969DE281C}"/>
          </ac:cxnSpMkLst>
        </pc:cxnChg>
      </pc:sldChg>
      <pc:sldChg chg="modSp add mod">
        <pc:chgData name="魏 星达" userId="ca17b13798aa44f7" providerId="LiveId" clId="{94D2C552-A7D8-4747-AF18-03B3BC3B082B}" dt="2021-11-05T01:54:45.933" v="10253" actId="20577"/>
        <pc:sldMkLst>
          <pc:docMk/>
          <pc:sldMk cId="18949998" sldId="2731"/>
        </pc:sldMkLst>
        <pc:spChg chg="mod">
          <ac:chgData name="魏 星达" userId="ca17b13798aa44f7" providerId="LiveId" clId="{94D2C552-A7D8-4747-AF18-03B3BC3B082B}" dt="2021-11-05T01:54:45.933" v="10253" actId="20577"/>
          <ac:spMkLst>
            <pc:docMk/>
            <pc:sldMk cId="18949998" sldId="2731"/>
            <ac:spMk id="5" creationId="{375403D9-9667-EA4B-986A-9CD8EA818815}"/>
          </ac:spMkLst>
        </pc:spChg>
      </pc:sldChg>
      <pc:sldChg chg="addSp modSp new mod">
        <pc:chgData name="魏 星达" userId="ca17b13798aa44f7" providerId="LiveId" clId="{94D2C552-A7D8-4747-AF18-03B3BC3B082B}" dt="2021-11-05T02:10:06.940" v="11060" actId="20577"/>
        <pc:sldMkLst>
          <pc:docMk/>
          <pc:sldMk cId="4285570206" sldId="2732"/>
        </pc:sldMkLst>
        <pc:spChg chg="mod">
          <ac:chgData name="魏 星达" userId="ca17b13798aa44f7" providerId="LiveId" clId="{94D2C552-A7D8-4747-AF18-03B3BC3B082B}" dt="2021-11-05T01:56:58.452" v="10364" actId="20577"/>
          <ac:spMkLst>
            <pc:docMk/>
            <pc:sldMk cId="4285570206" sldId="2732"/>
            <ac:spMk id="2" creationId="{FD34993C-7E2E-3C45-9AA3-A6F08F4BC7C4}"/>
          </ac:spMkLst>
        </pc:spChg>
        <pc:spChg chg="mod">
          <ac:chgData name="魏 星达" userId="ca17b13798aa44f7" providerId="LiveId" clId="{94D2C552-A7D8-4747-AF18-03B3BC3B082B}" dt="2021-11-05T02:10:06.940" v="11060" actId="20577"/>
          <ac:spMkLst>
            <pc:docMk/>
            <pc:sldMk cId="4285570206" sldId="2732"/>
            <ac:spMk id="3" creationId="{DC0B1A5C-FE54-BE4B-A362-A4BB4CFDE515}"/>
          </ac:spMkLst>
        </pc:spChg>
        <pc:spChg chg="add mod">
          <ac:chgData name="魏 星达" userId="ca17b13798aa44f7" providerId="LiveId" clId="{94D2C552-A7D8-4747-AF18-03B3BC3B082B}" dt="2021-11-05T02:04:55.228" v="10856"/>
          <ac:spMkLst>
            <pc:docMk/>
            <pc:sldMk cId="4285570206" sldId="2732"/>
            <ac:spMk id="8" creationId="{1B7D4993-4643-E04F-B7D1-626939CFE11F}"/>
          </ac:spMkLst>
        </pc:spChg>
        <pc:graphicFrameChg chg="add mod modGraphic">
          <ac:chgData name="魏 星达" userId="ca17b13798aa44f7" providerId="LiveId" clId="{94D2C552-A7D8-4747-AF18-03B3BC3B082B}" dt="2021-11-05T02:00:57.657" v="10487" actId="20577"/>
          <ac:graphicFrameMkLst>
            <pc:docMk/>
            <pc:sldMk cId="4285570206" sldId="2732"/>
            <ac:graphicFrameMk id="5" creationId="{575DE1A9-93B2-BC4C-8D38-F8B88B123CF2}"/>
          </ac:graphicFrameMkLst>
        </pc:graphicFrameChg>
        <pc:picChg chg="add mod">
          <ac:chgData name="魏 星达" userId="ca17b13798aa44f7" providerId="LiveId" clId="{94D2C552-A7D8-4747-AF18-03B3BC3B082B}" dt="2021-11-05T02:10:00.103" v="11047" actId="1076"/>
          <ac:picMkLst>
            <pc:docMk/>
            <pc:sldMk cId="4285570206" sldId="2732"/>
            <ac:picMk id="1026" creationId="{91DA0749-C508-014D-B557-EE2B9F6FA1E7}"/>
          </ac:picMkLst>
        </pc:picChg>
        <pc:picChg chg="add mod">
          <ac:chgData name="魏 星达" userId="ca17b13798aa44f7" providerId="LiveId" clId="{94D2C552-A7D8-4747-AF18-03B3BC3B082B}" dt="2021-11-05T02:10:00.103" v="11047" actId="1076"/>
          <ac:picMkLst>
            <pc:docMk/>
            <pc:sldMk cId="4285570206" sldId="2732"/>
            <ac:picMk id="1028" creationId="{1E59A286-806B-8C4B-B4B0-2D30E2644AE5}"/>
          </ac:picMkLst>
        </pc:picChg>
      </pc:sldChg>
      <pc:sldChg chg="addSp delSp modSp add mod">
        <pc:chgData name="魏 星达" userId="ca17b13798aa44f7" providerId="LiveId" clId="{94D2C552-A7D8-4747-AF18-03B3BC3B082B}" dt="2021-11-05T02:08:58.784" v="11010" actId="1076"/>
        <pc:sldMkLst>
          <pc:docMk/>
          <pc:sldMk cId="4166034755" sldId="2733"/>
        </pc:sldMkLst>
        <pc:spChg chg="mod">
          <ac:chgData name="魏 星达" userId="ca17b13798aa44f7" providerId="LiveId" clId="{94D2C552-A7D8-4747-AF18-03B3BC3B082B}" dt="2021-11-05T02:08:52.293" v="11009" actId="207"/>
          <ac:spMkLst>
            <pc:docMk/>
            <pc:sldMk cId="4166034755" sldId="2733"/>
            <ac:spMk id="3" creationId="{DC0B1A5C-FE54-BE4B-A362-A4BB4CFDE515}"/>
          </ac:spMkLst>
        </pc:spChg>
        <pc:spChg chg="add mod">
          <ac:chgData name="魏 星达" userId="ca17b13798aa44f7" providerId="LiveId" clId="{94D2C552-A7D8-4747-AF18-03B3BC3B082B}" dt="2021-11-05T02:08:58.784" v="11010" actId="1076"/>
          <ac:spMkLst>
            <pc:docMk/>
            <pc:sldMk cId="4166034755" sldId="2733"/>
            <ac:spMk id="6" creationId="{3B5A6E03-0DB6-244B-81CD-402A58D3E254}"/>
          </ac:spMkLst>
        </pc:spChg>
        <pc:spChg chg="add del mod">
          <ac:chgData name="魏 星达" userId="ca17b13798aa44f7" providerId="LiveId" clId="{94D2C552-A7D8-4747-AF18-03B3BC3B082B}" dt="2021-11-05T02:05:04.460" v="10857" actId="478"/>
          <ac:spMkLst>
            <pc:docMk/>
            <pc:sldMk cId="4166034755" sldId="2733"/>
            <ac:spMk id="8" creationId="{FCA94175-9395-854F-A7D9-14C30ADF8365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10" creationId="{3494A3AB-7A71-9645-AC7A-FA455EDE89CC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11" creationId="{290B4541-BF0F-4941-A152-77B7CFC0352A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13" creationId="{C268CA52-EEFD-1245-AB32-B54F139C2553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14" creationId="{0B786904-62A3-F14E-AA40-658EB1FB5A1E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16" creationId="{D44DD750-DB83-8C45-8710-A5258D5D3C4C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17" creationId="{9B4152CA-1086-4B42-8E6A-9FE5428AEB01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19" creationId="{1114FF8F-4F43-EA42-836F-0A8270E14329}"/>
          </ac:spMkLst>
        </pc:spChg>
        <pc:spChg chg="mod">
          <ac:chgData name="魏 星达" userId="ca17b13798aa44f7" providerId="LiveId" clId="{94D2C552-A7D8-4747-AF18-03B3BC3B082B}" dt="2021-11-05T02:06:46.705" v="10929" actId="692"/>
          <ac:spMkLst>
            <pc:docMk/>
            <pc:sldMk cId="4166034755" sldId="2733"/>
            <ac:spMk id="20" creationId="{6DCE5BC1-C5C7-3246-9ECE-5FD3757248F9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22" creationId="{0FD722F8-8E59-B540-892F-03721D7FFE15}"/>
          </ac:spMkLst>
        </pc:spChg>
        <pc:spChg chg="mod">
          <ac:chgData name="魏 星达" userId="ca17b13798aa44f7" providerId="LiveId" clId="{94D2C552-A7D8-4747-AF18-03B3BC3B082B}" dt="2021-11-05T02:06:39.244" v="10927" actId="1076"/>
          <ac:spMkLst>
            <pc:docMk/>
            <pc:sldMk cId="4166034755" sldId="2733"/>
            <ac:spMk id="23" creationId="{500A5F7C-A908-1247-BFA7-CC2D55F931FA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25" creationId="{0F2EEEA6-8BF6-2C4B-A451-C68FD360EFDD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26" creationId="{29DA8C5D-367D-4747-A1A9-62593D2756D8}"/>
          </ac:spMkLst>
        </pc:spChg>
        <pc:spChg chg="add mod">
          <ac:chgData name="魏 星达" userId="ca17b13798aa44f7" providerId="LiveId" clId="{94D2C552-A7D8-4747-AF18-03B3BC3B082B}" dt="2021-11-05T02:08:58.784" v="11010" actId="1076"/>
          <ac:spMkLst>
            <pc:docMk/>
            <pc:sldMk cId="4166034755" sldId="2733"/>
            <ac:spMk id="27" creationId="{3565138A-7C29-EF46-9D1A-C52CEECFB56B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36" creationId="{D9628BAE-5FE3-6243-A1D4-0DF93F0D4A0F}"/>
          </ac:spMkLst>
        </pc:spChg>
        <pc:spChg chg="mod">
          <ac:chgData name="魏 星达" userId="ca17b13798aa44f7" providerId="LiveId" clId="{94D2C552-A7D8-4747-AF18-03B3BC3B082B}" dt="2021-11-05T02:06:02.769" v="10911"/>
          <ac:spMkLst>
            <pc:docMk/>
            <pc:sldMk cId="4166034755" sldId="2733"/>
            <ac:spMk id="37" creationId="{483EF622-1867-0041-99D3-014636DE3C8D}"/>
          </ac:spMkLst>
        </pc:spChg>
        <pc:spChg chg="add mod">
          <ac:chgData name="魏 星达" userId="ca17b13798aa44f7" providerId="LiveId" clId="{94D2C552-A7D8-4747-AF18-03B3BC3B082B}" dt="2021-11-05T02:08:58.784" v="11010" actId="1076"/>
          <ac:spMkLst>
            <pc:docMk/>
            <pc:sldMk cId="4166034755" sldId="2733"/>
            <ac:spMk id="39" creationId="{D36C0C52-BDC4-2B40-8EE9-12F805977D21}"/>
          </ac:spMkLst>
        </pc:spChg>
        <pc:spChg chg="add mod">
          <ac:chgData name="魏 星达" userId="ca17b13798aa44f7" providerId="LiveId" clId="{94D2C552-A7D8-4747-AF18-03B3BC3B082B}" dt="2021-11-05T02:08:58.784" v="11010" actId="1076"/>
          <ac:spMkLst>
            <pc:docMk/>
            <pc:sldMk cId="4166034755" sldId="2733"/>
            <ac:spMk id="40" creationId="{06FA52EA-2C3A-0D4F-8747-93D27E72B3F9}"/>
          </ac:spMkLst>
        </pc:spChg>
        <pc:grpChg chg="add mod">
          <ac:chgData name="魏 星达" userId="ca17b13798aa44f7" providerId="LiveId" clId="{94D2C552-A7D8-4747-AF18-03B3BC3B082B}" dt="2021-11-05T02:08:58.784" v="11010" actId="1076"/>
          <ac:grpSpMkLst>
            <pc:docMk/>
            <pc:sldMk cId="4166034755" sldId="2733"/>
            <ac:grpSpMk id="9" creationId="{AB91741F-042B-7A4F-B403-18EBEFF9BDCA}"/>
          </ac:grpSpMkLst>
        </pc:grpChg>
        <pc:grpChg chg="add mod">
          <ac:chgData name="魏 星达" userId="ca17b13798aa44f7" providerId="LiveId" clId="{94D2C552-A7D8-4747-AF18-03B3BC3B082B}" dt="2021-11-05T02:08:58.784" v="11010" actId="1076"/>
          <ac:grpSpMkLst>
            <pc:docMk/>
            <pc:sldMk cId="4166034755" sldId="2733"/>
            <ac:grpSpMk id="12" creationId="{E0A6503F-1265-AD44-AE37-35CC60B1E148}"/>
          </ac:grpSpMkLst>
        </pc:grpChg>
        <pc:grpChg chg="add mod">
          <ac:chgData name="魏 星达" userId="ca17b13798aa44f7" providerId="LiveId" clId="{94D2C552-A7D8-4747-AF18-03B3BC3B082B}" dt="2021-11-05T02:08:58.784" v="11010" actId="1076"/>
          <ac:grpSpMkLst>
            <pc:docMk/>
            <pc:sldMk cId="4166034755" sldId="2733"/>
            <ac:grpSpMk id="15" creationId="{5B6364B3-6690-1D48-AE8A-752E647B2DCF}"/>
          </ac:grpSpMkLst>
        </pc:grpChg>
        <pc:grpChg chg="add mod">
          <ac:chgData name="魏 星达" userId="ca17b13798aa44f7" providerId="LiveId" clId="{94D2C552-A7D8-4747-AF18-03B3BC3B082B}" dt="2021-11-05T02:08:58.784" v="11010" actId="1076"/>
          <ac:grpSpMkLst>
            <pc:docMk/>
            <pc:sldMk cId="4166034755" sldId="2733"/>
            <ac:grpSpMk id="18" creationId="{BB7EF96D-56C2-7C4D-AE46-FCF930491E68}"/>
          </ac:grpSpMkLst>
        </pc:grpChg>
        <pc:grpChg chg="add mod">
          <ac:chgData name="魏 星达" userId="ca17b13798aa44f7" providerId="LiveId" clId="{94D2C552-A7D8-4747-AF18-03B3BC3B082B}" dt="2021-11-05T02:08:58.784" v="11010" actId="1076"/>
          <ac:grpSpMkLst>
            <pc:docMk/>
            <pc:sldMk cId="4166034755" sldId="2733"/>
            <ac:grpSpMk id="21" creationId="{62737C53-C549-2E40-9C26-4C74B119498D}"/>
          </ac:grpSpMkLst>
        </pc:grpChg>
        <pc:grpChg chg="add mod">
          <ac:chgData name="魏 星达" userId="ca17b13798aa44f7" providerId="LiveId" clId="{94D2C552-A7D8-4747-AF18-03B3BC3B082B}" dt="2021-11-05T02:08:58.784" v="11010" actId="1076"/>
          <ac:grpSpMkLst>
            <pc:docMk/>
            <pc:sldMk cId="4166034755" sldId="2733"/>
            <ac:grpSpMk id="24" creationId="{265A3328-0BA0-7E4F-BD55-6BF9FD02BC39}"/>
          </ac:grpSpMkLst>
        </pc:grpChg>
        <pc:grpChg chg="add mod">
          <ac:chgData name="魏 星达" userId="ca17b13798aa44f7" providerId="LiveId" clId="{94D2C552-A7D8-4747-AF18-03B3BC3B082B}" dt="2021-11-05T02:08:58.784" v="11010" actId="1076"/>
          <ac:grpSpMkLst>
            <pc:docMk/>
            <pc:sldMk cId="4166034755" sldId="2733"/>
            <ac:grpSpMk id="35" creationId="{A0468658-7C77-4146-BBD4-5F2426F3D112}"/>
          </ac:grpSpMkLst>
        </pc:grpChg>
        <pc:graphicFrameChg chg="del">
          <ac:chgData name="魏 星达" userId="ca17b13798aa44f7" providerId="LiveId" clId="{94D2C552-A7D8-4747-AF18-03B3BC3B082B}" dt="2021-11-05T02:05:04.460" v="10857" actId="478"/>
          <ac:graphicFrameMkLst>
            <pc:docMk/>
            <pc:sldMk cId="4166034755" sldId="2733"/>
            <ac:graphicFrameMk id="5" creationId="{575DE1A9-93B2-BC4C-8D38-F8B88B123CF2}"/>
          </ac:graphicFrameMkLst>
        </pc:graphicFrameChg>
        <pc:picChg chg="del">
          <ac:chgData name="魏 星达" userId="ca17b13798aa44f7" providerId="LiveId" clId="{94D2C552-A7D8-4747-AF18-03B3BC3B082B}" dt="2021-11-05T02:02:48.745" v="10746" actId="478"/>
          <ac:picMkLst>
            <pc:docMk/>
            <pc:sldMk cId="4166034755" sldId="2733"/>
            <ac:picMk id="1026" creationId="{91DA0749-C508-014D-B557-EE2B9F6FA1E7}"/>
          </ac:picMkLst>
        </pc:picChg>
        <pc:picChg chg="del">
          <ac:chgData name="魏 星达" userId="ca17b13798aa44f7" providerId="LiveId" clId="{94D2C552-A7D8-4747-AF18-03B3BC3B082B}" dt="2021-11-05T02:02:48.745" v="10746" actId="478"/>
          <ac:picMkLst>
            <pc:docMk/>
            <pc:sldMk cId="4166034755" sldId="2733"/>
            <ac:picMk id="1028" creationId="{1E59A286-806B-8C4B-B4B0-2D30E2644AE5}"/>
          </ac:picMkLst>
        </pc:picChg>
        <pc:cxnChg chg="add mod">
          <ac:chgData name="魏 星达" userId="ca17b13798aa44f7" providerId="LiveId" clId="{94D2C552-A7D8-4747-AF18-03B3BC3B082B}" dt="2021-11-05T02:08:58.784" v="11010" actId="1076"/>
          <ac:cxnSpMkLst>
            <pc:docMk/>
            <pc:sldMk cId="4166034755" sldId="2733"/>
            <ac:cxnSpMk id="28" creationId="{D8A5BE8F-429A-E84A-ACD4-4269FDA4A4BD}"/>
          </ac:cxnSpMkLst>
        </pc:cxnChg>
        <pc:cxnChg chg="add mod">
          <ac:chgData name="魏 星达" userId="ca17b13798aa44f7" providerId="LiveId" clId="{94D2C552-A7D8-4747-AF18-03B3BC3B082B}" dt="2021-11-05T02:08:58.784" v="11010" actId="1076"/>
          <ac:cxnSpMkLst>
            <pc:docMk/>
            <pc:sldMk cId="4166034755" sldId="2733"/>
            <ac:cxnSpMk id="29" creationId="{083D7D10-B71A-C642-8BF0-1B6EF37FCC06}"/>
          </ac:cxnSpMkLst>
        </pc:cxnChg>
        <pc:cxnChg chg="add mod">
          <ac:chgData name="魏 星达" userId="ca17b13798aa44f7" providerId="LiveId" clId="{94D2C552-A7D8-4747-AF18-03B3BC3B082B}" dt="2021-11-05T02:08:58.784" v="11010" actId="1076"/>
          <ac:cxnSpMkLst>
            <pc:docMk/>
            <pc:sldMk cId="4166034755" sldId="2733"/>
            <ac:cxnSpMk id="30" creationId="{DFC35ED2-628D-1948-99BA-DAF9D60188DE}"/>
          </ac:cxnSpMkLst>
        </pc:cxnChg>
        <pc:cxnChg chg="add mod">
          <ac:chgData name="魏 星达" userId="ca17b13798aa44f7" providerId="LiveId" clId="{94D2C552-A7D8-4747-AF18-03B3BC3B082B}" dt="2021-11-05T02:08:58.784" v="11010" actId="1076"/>
          <ac:cxnSpMkLst>
            <pc:docMk/>
            <pc:sldMk cId="4166034755" sldId="2733"/>
            <ac:cxnSpMk id="31" creationId="{70875B3A-A228-8F4F-B3C8-84EF50D16698}"/>
          </ac:cxnSpMkLst>
        </pc:cxnChg>
        <pc:cxnChg chg="add mod">
          <ac:chgData name="魏 星达" userId="ca17b13798aa44f7" providerId="LiveId" clId="{94D2C552-A7D8-4747-AF18-03B3BC3B082B}" dt="2021-11-05T02:08:58.784" v="11010" actId="1076"/>
          <ac:cxnSpMkLst>
            <pc:docMk/>
            <pc:sldMk cId="4166034755" sldId="2733"/>
            <ac:cxnSpMk id="32" creationId="{5F164E3A-ED97-DD46-969C-1F98D4B904B5}"/>
          </ac:cxnSpMkLst>
        </pc:cxnChg>
        <pc:cxnChg chg="add mod">
          <ac:chgData name="魏 星达" userId="ca17b13798aa44f7" providerId="LiveId" clId="{94D2C552-A7D8-4747-AF18-03B3BC3B082B}" dt="2021-11-05T02:08:58.784" v="11010" actId="1076"/>
          <ac:cxnSpMkLst>
            <pc:docMk/>
            <pc:sldMk cId="4166034755" sldId="2733"/>
            <ac:cxnSpMk id="33" creationId="{AE0DC2CF-A2EB-2A4B-8397-02602B942535}"/>
          </ac:cxnSpMkLst>
        </pc:cxnChg>
        <pc:cxnChg chg="add del mod">
          <ac:chgData name="魏 星达" userId="ca17b13798aa44f7" providerId="LiveId" clId="{94D2C552-A7D8-4747-AF18-03B3BC3B082B}" dt="2021-11-05T02:06:06.501" v="10913" actId="478"/>
          <ac:cxnSpMkLst>
            <pc:docMk/>
            <pc:sldMk cId="4166034755" sldId="2733"/>
            <ac:cxnSpMk id="34" creationId="{29227A24-4916-E047-8FF3-1ADCEC1A842A}"/>
          </ac:cxnSpMkLst>
        </pc:cxnChg>
        <pc:cxnChg chg="add mod">
          <ac:chgData name="魏 星达" userId="ca17b13798aa44f7" providerId="LiveId" clId="{94D2C552-A7D8-4747-AF18-03B3BC3B082B}" dt="2021-11-05T02:08:58.784" v="11010" actId="1076"/>
          <ac:cxnSpMkLst>
            <pc:docMk/>
            <pc:sldMk cId="4166034755" sldId="2733"/>
            <ac:cxnSpMk id="38" creationId="{3699BECD-50CC-3E44-9579-4B482F6F6CDB}"/>
          </ac:cxnSpMkLst>
        </pc:cxnChg>
        <pc:cxnChg chg="add mod">
          <ac:chgData name="魏 星达" userId="ca17b13798aa44f7" providerId="LiveId" clId="{94D2C552-A7D8-4747-AF18-03B3BC3B082B}" dt="2021-11-05T02:08:58.784" v="11010" actId="1076"/>
          <ac:cxnSpMkLst>
            <pc:docMk/>
            <pc:sldMk cId="4166034755" sldId="2733"/>
            <ac:cxnSpMk id="42" creationId="{15E2E0EE-0B18-2C43-ABBA-8AE6CC3A5033}"/>
          </ac:cxnSpMkLst>
        </pc:cxnChg>
      </pc:sldChg>
      <pc:sldChg chg="add">
        <pc:chgData name="魏 星达" userId="ca17b13798aa44f7" providerId="LiveId" clId="{94D2C552-A7D8-4747-AF18-03B3BC3B082B}" dt="2021-11-05T02:09:26.970" v="11011"/>
        <pc:sldMkLst>
          <pc:docMk/>
          <pc:sldMk cId="2682207499" sldId="2734"/>
        </pc:sldMkLst>
      </pc:sldChg>
      <pc:sldChg chg="addSp modSp add mod modAnim">
        <pc:chgData name="魏 星达" userId="ca17b13798aa44f7" providerId="LiveId" clId="{94D2C552-A7D8-4747-AF18-03B3BC3B082B}" dt="2021-11-05T02:13:33.940" v="11204"/>
        <pc:sldMkLst>
          <pc:docMk/>
          <pc:sldMk cId="3217979478" sldId="2735"/>
        </pc:sldMkLst>
        <pc:spChg chg="mod">
          <ac:chgData name="魏 星达" userId="ca17b13798aa44f7" providerId="LiveId" clId="{94D2C552-A7D8-4747-AF18-03B3BC3B082B}" dt="2021-11-05T02:12:31.677" v="11073" actId="692"/>
          <ac:spMkLst>
            <pc:docMk/>
            <pc:sldMk cId="3217979478" sldId="2735"/>
            <ac:spMk id="10" creationId="{3494A3AB-7A71-9645-AC7A-FA455EDE89CC}"/>
          </ac:spMkLst>
        </pc:spChg>
        <pc:spChg chg="mod">
          <ac:chgData name="魏 星达" userId="ca17b13798aa44f7" providerId="LiveId" clId="{94D2C552-A7D8-4747-AF18-03B3BC3B082B}" dt="2021-11-05T02:12:31.677" v="11073" actId="692"/>
          <ac:spMkLst>
            <pc:docMk/>
            <pc:sldMk cId="3217979478" sldId="2735"/>
            <ac:spMk id="11" creationId="{290B4541-BF0F-4941-A152-77B7CFC0352A}"/>
          </ac:spMkLst>
        </pc:spChg>
        <pc:spChg chg="mod">
          <ac:chgData name="魏 星达" userId="ca17b13798aa44f7" providerId="LiveId" clId="{94D2C552-A7D8-4747-AF18-03B3BC3B082B}" dt="2021-11-05T02:12:31.677" v="11073" actId="692"/>
          <ac:spMkLst>
            <pc:docMk/>
            <pc:sldMk cId="3217979478" sldId="2735"/>
            <ac:spMk id="13" creationId="{C268CA52-EEFD-1245-AB32-B54F139C2553}"/>
          </ac:spMkLst>
        </pc:spChg>
        <pc:spChg chg="mod">
          <ac:chgData name="魏 星达" userId="ca17b13798aa44f7" providerId="LiveId" clId="{94D2C552-A7D8-4747-AF18-03B3BC3B082B}" dt="2021-11-05T02:12:31.677" v="11073" actId="692"/>
          <ac:spMkLst>
            <pc:docMk/>
            <pc:sldMk cId="3217979478" sldId="2735"/>
            <ac:spMk id="14" creationId="{0B786904-62A3-F14E-AA40-658EB1FB5A1E}"/>
          </ac:spMkLst>
        </pc:spChg>
        <pc:spChg chg="mod">
          <ac:chgData name="魏 星达" userId="ca17b13798aa44f7" providerId="LiveId" clId="{94D2C552-A7D8-4747-AF18-03B3BC3B082B}" dt="2021-11-05T02:12:31.677" v="11073" actId="692"/>
          <ac:spMkLst>
            <pc:docMk/>
            <pc:sldMk cId="3217979478" sldId="2735"/>
            <ac:spMk id="25" creationId="{0F2EEEA6-8BF6-2C4B-A451-C68FD360EFDD}"/>
          </ac:spMkLst>
        </pc:spChg>
        <pc:spChg chg="mod">
          <ac:chgData name="魏 星达" userId="ca17b13798aa44f7" providerId="LiveId" clId="{94D2C552-A7D8-4747-AF18-03B3BC3B082B}" dt="2021-11-05T02:12:31.677" v="11073" actId="692"/>
          <ac:spMkLst>
            <pc:docMk/>
            <pc:sldMk cId="3217979478" sldId="2735"/>
            <ac:spMk id="26" creationId="{29DA8C5D-367D-4747-A1A9-62593D2756D8}"/>
          </ac:spMkLst>
        </pc:spChg>
        <pc:spChg chg="add mod">
          <ac:chgData name="魏 星达" userId="ca17b13798aa44f7" providerId="LiveId" clId="{94D2C552-A7D8-4747-AF18-03B3BC3B082B}" dt="2021-11-05T02:13:29.925" v="11203" actId="1076"/>
          <ac:spMkLst>
            <pc:docMk/>
            <pc:sldMk cId="3217979478" sldId="2735"/>
            <ac:spMk id="41" creationId="{7D866608-D50A-0C4F-BE04-1DEBE8D19370}"/>
          </ac:spMkLst>
        </pc:spChg>
      </pc:sldChg>
      <pc:sldChg chg="addSp modSp new mod modAnim modNotesTx">
        <pc:chgData name="魏 星达" userId="ca17b13798aa44f7" providerId="LiveId" clId="{94D2C552-A7D8-4747-AF18-03B3BC3B082B}" dt="2021-11-05T02:27:06.767" v="12115" actId="1076"/>
        <pc:sldMkLst>
          <pc:docMk/>
          <pc:sldMk cId="2246870984" sldId="2736"/>
        </pc:sldMkLst>
        <pc:spChg chg="mod">
          <ac:chgData name="魏 星达" userId="ca17b13798aa44f7" providerId="LiveId" clId="{94D2C552-A7D8-4747-AF18-03B3BC3B082B}" dt="2021-11-05T02:21:27.608" v="11989" actId="20577"/>
          <ac:spMkLst>
            <pc:docMk/>
            <pc:sldMk cId="2246870984" sldId="2736"/>
            <ac:spMk id="2" creationId="{2B109725-9696-C041-8379-CF4B1FB76DC5}"/>
          </ac:spMkLst>
        </pc:spChg>
        <pc:spChg chg="mod">
          <ac:chgData name="魏 星达" userId="ca17b13798aa44f7" providerId="LiveId" clId="{94D2C552-A7D8-4747-AF18-03B3BC3B082B}" dt="2021-11-05T02:22:13.878" v="12096" actId="207"/>
          <ac:spMkLst>
            <pc:docMk/>
            <pc:sldMk cId="2246870984" sldId="2736"/>
            <ac:spMk id="3" creationId="{1D4C3F16-D2D9-4847-ADA2-5276278081E9}"/>
          </ac:spMkLst>
        </pc:spChg>
        <pc:spChg chg="add mod">
          <ac:chgData name="魏 星达" userId="ca17b13798aa44f7" providerId="LiveId" clId="{94D2C552-A7D8-4747-AF18-03B3BC3B082B}" dt="2021-11-05T02:27:06.767" v="12115" actId="1076"/>
          <ac:spMkLst>
            <pc:docMk/>
            <pc:sldMk cId="2246870984" sldId="2736"/>
            <ac:spMk id="5" creationId="{0E59294F-6CEC-EC46-B264-87311B9C83CB}"/>
          </ac:spMkLst>
        </pc:spChg>
      </pc:sldChg>
      <pc:sldChg chg="addSp delSp modSp new mod">
        <pc:chgData name="魏 星达" userId="ca17b13798aa44f7" providerId="LiveId" clId="{94D2C552-A7D8-4747-AF18-03B3BC3B082B}" dt="2021-11-05T02:28:53.424" v="12278" actId="20577"/>
        <pc:sldMkLst>
          <pc:docMk/>
          <pc:sldMk cId="2805985438" sldId="2737"/>
        </pc:sldMkLst>
        <pc:spChg chg="mod">
          <ac:chgData name="魏 星达" userId="ca17b13798aa44f7" providerId="LiveId" clId="{94D2C552-A7D8-4747-AF18-03B3BC3B082B}" dt="2021-11-05T02:27:37.200" v="12162" actId="20577"/>
          <ac:spMkLst>
            <pc:docMk/>
            <pc:sldMk cId="2805985438" sldId="2737"/>
            <ac:spMk id="2" creationId="{FAC38923-9838-0244-A44A-A7564808E93E}"/>
          </ac:spMkLst>
        </pc:spChg>
        <pc:spChg chg="add del mod">
          <ac:chgData name="魏 星达" userId="ca17b13798aa44f7" providerId="LiveId" clId="{94D2C552-A7D8-4747-AF18-03B3BC3B082B}" dt="2021-11-05T02:28:53.424" v="12278" actId="20577"/>
          <ac:spMkLst>
            <pc:docMk/>
            <pc:sldMk cId="2805985438" sldId="2737"/>
            <ac:spMk id="3" creationId="{95D80F96-3998-E246-870C-EC52B8C0B8F1}"/>
          </ac:spMkLst>
        </pc:spChg>
        <pc:picChg chg="add del mod">
          <ac:chgData name="魏 星达" userId="ca17b13798aa44f7" providerId="LiveId" clId="{94D2C552-A7D8-4747-AF18-03B3BC3B082B}" dt="2021-11-05T02:27:44.194" v="12164"/>
          <ac:picMkLst>
            <pc:docMk/>
            <pc:sldMk cId="2805985438" sldId="2737"/>
            <ac:picMk id="7169" creationId="{7AC5D8C3-61B9-304A-A740-53F68B82D441}"/>
          </ac:picMkLst>
        </pc:picChg>
      </pc:sldChg>
      <pc:sldChg chg="modSp new mod">
        <pc:chgData name="魏 星达" userId="ca17b13798aa44f7" providerId="LiveId" clId="{94D2C552-A7D8-4747-AF18-03B3BC3B082B}" dt="2021-11-05T02:37:37.078" v="12807" actId="20577"/>
        <pc:sldMkLst>
          <pc:docMk/>
          <pc:sldMk cId="3340299997" sldId="2738"/>
        </pc:sldMkLst>
        <pc:spChg chg="mod">
          <ac:chgData name="魏 星达" userId="ca17b13798aa44f7" providerId="LiveId" clId="{94D2C552-A7D8-4747-AF18-03B3BC3B082B}" dt="2021-11-05T02:32:42.116" v="12324" actId="20577"/>
          <ac:spMkLst>
            <pc:docMk/>
            <pc:sldMk cId="3340299997" sldId="2738"/>
            <ac:spMk id="2" creationId="{691D6E29-BF6A-AD46-9E05-19454C33A691}"/>
          </ac:spMkLst>
        </pc:spChg>
        <pc:spChg chg="mod">
          <ac:chgData name="魏 星达" userId="ca17b13798aa44f7" providerId="LiveId" clId="{94D2C552-A7D8-4747-AF18-03B3BC3B082B}" dt="2021-11-05T02:37:37.078" v="12807" actId="20577"/>
          <ac:spMkLst>
            <pc:docMk/>
            <pc:sldMk cId="3340299997" sldId="2738"/>
            <ac:spMk id="3" creationId="{E51F7D2E-887A-E94F-9827-899F39251A2B}"/>
          </ac:spMkLst>
        </pc:spChg>
      </pc:sldChg>
    </pc:docChg>
  </pc:docChgLst>
  <pc:docChgLst>
    <pc:chgData name="魏 星达" userId="ca17b13798aa44f7" providerId="LiveId" clId="{F086A9B2-9B06-1247-9855-A4096D0A545C}"/>
    <pc:docChg chg="undo custSel addSld delSld modSld">
      <pc:chgData name="魏 星达" userId="ca17b13798aa44f7" providerId="LiveId" clId="{F086A9B2-9B06-1247-9855-A4096D0A545C}" dt="2021-11-15T09:30:29.259" v="1282" actId="113"/>
      <pc:docMkLst>
        <pc:docMk/>
      </pc:docMkLst>
      <pc:sldChg chg="modSp mod">
        <pc:chgData name="魏 星达" userId="ca17b13798aa44f7" providerId="LiveId" clId="{F086A9B2-9B06-1247-9855-A4096D0A545C}" dt="2021-11-15T08:33:27.520" v="139" actId="20577"/>
        <pc:sldMkLst>
          <pc:docMk/>
          <pc:sldMk cId="4155369828" sldId="2659"/>
        </pc:sldMkLst>
        <pc:spChg chg="mod">
          <ac:chgData name="魏 星达" userId="ca17b13798aa44f7" providerId="LiveId" clId="{F086A9B2-9B06-1247-9855-A4096D0A545C}" dt="2021-11-15T08:33:27.520" v="139" actId="20577"/>
          <ac:spMkLst>
            <pc:docMk/>
            <pc:sldMk cId="4155369828" sldId="2659"/>
            <ac:spMk id="3" creationId="{03C1C52E-CE1A-234B-90AD-E82454AAE176}"/>
          </ac:spMkLst>
        </pc:spChg>
      </pc:sldChg>
      <pc:sldChg chg="mod modShow">
        <pc:chgData name="魏 星达" userId="ca17b13798aa44f7" providerId="LiveId" clId="{F086A9B2-9B06-1247-9855-A4096D0A545C}" dt="2021-11-15T08:33:48.903" v="140" actId="729"/>
        <pc:sldMkLst>
          <pc:docMk/>
          <pc:sldMk cId="3626525818" sldId="2664"/>
        </pc:sldMkLst>
      </pc:sldChg>
      <pc:sldChg chg="mod modShow">
        <pc:chgData name="魏 星达" userId="ca17b13798aa44f7" providerId="LiveId" clId="{F086A9B2-9B06-1247-9855-A4096D0A545C}" dt="2021-11-15T08:33:52.614" v="141" actId="729"/>
        <pc:sldMkLst>
          <pc:docMk/>
          <pc:sldMk cId="3306897596" sldId="2665"/>
        </pc:sldMkLst>
      </pc:sldChg>
      <pc:sldChg chg="mod modShow">
        <pc:chgData name="魏 星达" userId="ca17b13798aa44f7" providerId="LiveId" clId="{F086A9B2-9B06-1247-9855-A4096D0A545C}" dt="2021-11-15T08:33:56.526" v="142" actId="729"/>
        <pc:sldMkLst>
          <pc:docMk/>
          <pc:sldMk cId="1937160452" sldId="2667"/>
        </pc:sldMkLst>
      </pc:sldChg>
      <pc:sldChg chg="mod modShow">
        <pc:chgData name="魏 星达" userId="ca17b13798aa44f7" providerId="LiveId" clId="{F086A9B2-9B06-1247-9855-A4096D0A545C}" dt="2021-11-15T08:33:59.879" v="143" actId="729"/>
        <pc:sldMkLst>
          <pc:docMk/>
          <pc:sldMk cId="3740027562" sldId="2668"/>
        </pc:sldMkLst>
      </pc:sldChg>
      <pc:sldChg chg="modSp mod">
        <pc:chgData name="魏 星达" userId="ca17b13798aa44f7" providerId="LiveId" clId="{F086A9B2-9B06-1247-9855-A4096D0A545C}" dt="2021-11-15T08:34:05.054" v="152" actId="20577"/>
        <pc:sldMkLst>
          <pc:docMk/>
          <pc:sldMk cId="4142455019" sldId="2669"/>
        </pc:sldMkLst>
        <pc:spChg chg="mod">
          <ac:chgData name="魏 星达" userId="ca17b13798aa44f7" providerId="LiveId" clId="{F086A9B2-9B06-1247-9855-A4096D0A545C}" dt="2021-11-15T08:34:05.054" v="152" actId="20577"/>
          <ac:spMkLst>
            <pc:docMk/>
            <pc:sldMk cId="4142455019" sldId="2669"/>
            <ac:spMk id="2" creationId="{42467376-FE87-F044-A131-C8D0310250B9}"/>
          </ac:spMkLst>
        </pc:spChg>
      </pc:sldChg>
      <pc:sldChg chg="modSp mod">
        <pc:chgData name="魏 星达" userId="ca17b13798aa44f7" providerId="LiveId" clId="{F086A9B2-9B06-1247-9855-A4096D0A545C}" dt="2021-11-15T08:35:03.479" v="408" actId="20577"/>
        <pc:sldMkLst>
          <pc:docMk/>
          <pc:sldMk cId="1211558004" sldId="2676"/>
        </pc:sldMkLst>
        <pc:spChg chg="mod">
          <ac:chgData name="魏 星达" userId="ca17b13798aa44f7" providerId="LiveId" clId="{F086A9B2-9B06-1247-9855-A4096D0A545C}" dt="2021-11-15T08:35:03.479" v="408" actId="20577"/>
          <ac:spMkLst>
            <pc:docMk/>
            <pc:sldMk cId="1211558004" sldId="2676"/>
            <ac:spMk id="3" creationId="{5754E5CF-8298-1848-836A-E5144D3041B0}"/>
          </ac:spMkLst>
        </pc:spChg>
      </pc:sldChg>
      <pc:sldChg chg="modSp mod">
        <pc:chgData name="魏 星达" userId="ca17b13798aa44f7" providerId="LiveId" clId="{F086A9B2-9B06-1247-9855-A4096D0A545C}" dt="2021-11-15T08:37:54.894" v="428" actId="20577"/>
        <pc:sldMkLst>
          <pc:docMk/>
          <pc:sldMk cId="450732338" sldId="2685"/>
        </pc:sldMkLst>
        <pc:spChg chg="mod">
          <ac:chgData name="魏 星达" userId="ca17b13798aa44f7" providerId="LiveId" clId="{F086A9B2-9B06-1247-9855-A4096D0A545C}" dt="2021-11-15T08:37:54.894" v="428" actId="20577"/>
          <ac:spMkLst>
            <pc:docMk/>
            <pc:sldMk cId="450732338" sldId="2685"/>
            <ac:spMk id="3" creationId="{63C60B77-DDCA-6446-AEC7-1645FA83FF01}"/>
          </ac:spMkLst>
        </pc:spChg>
      </pc:sldChg>
      <pc:sldChg chg="modSp mod">
        <pc:chgData name="魏 星达" userId="ca17b13798aa44f7" providerId="LiveId" clId="{F086A9B2-9B06-1247-9855-A4096D0A545C}" dt="2021-11-15T08:44:28.989" v="817"/>
        <pc:sldMkLst>
          <pc:docMk/>
          <pc:sldMk cId="846751114" sldId="2686"/>
        </pc:sldMkLst>
        <pc:spChg chg="mod">
          <ac:chgData name="魏 星达" userId="ca17b13798aa44f7" providerId="LiveId" clId="{F086A9B2-9B06-1247-9855-A4096D0A545C}" dt="2021-11-15T08:38:01.358" v="436" actId="20577"/>
          <ac:spMkLst>
            <pc:docMk/>
            <pc:sldMk cId="846751114" sldId="2686"/>
            <ac:spMk id="3" creationId="{63C60B77-DDCA-6446-AEC7-1645FA83FF01}"/>
          </ac:spMkLst>
        </pc:spChg>
        <pc:spChg chg="mod">
          <ac:chgData name="魏 星达" userId="ca17b13798aa44f7" providerId="LiveId" clId="{F086A9B2-9B06-1247-9855-A4096D0A545C}" dt="2021-11-15T08:44:28.989" v="817"/>
          <ac:spMkLst>
            <pc:docMk/>
            <pc:sldMk cId="846751114" sldId="2686"/>
            <ac:spMk id="83" creationId="{6E7BCCE6-08D9-0645-B70D-CC09CE16A4EA}"/>
          </ac:spMkLst>
        </pc:spChg>
      </pc:sldChg>
      <pc:sldChg chg="modSp mod">
        <pc:chgData name="魏 星达" userId="ca17b13798aa44f7" providerId="LiveId" clId="{F086A9B2-9B06-1247-9855-A4096D0A545C}" dt="2021-11-15T08:44:26.555" v="816"/>
        <pc:sldMkLst>
          <pc:docMk/>
          <pc:sldMk cId="2728268527" sldId="2687"/>
        </pc:sldMkLst>
        <pc:spChg chg="mod">
          <ac:chgData name="魏 星达" userId="ca17b13798aa44f7" providerId="LiveId" clId="{F086A9B2-9B06-1247-9855-A4096D0A545C}" dt="2021-11-15T08:38:04.288" v="440" actId="20577"/>
          <ac:spMkLst>
            <pc:docMk/>
            <pc:sldMk cId="2728268527" sldId="2687"/>
            <ac:spMk id="3" creationId="{63C60B77-DDCA-6446-AEC7-1645FA83FF01}"/>
          </ac:spMkLst>
        </pc:spChg>
        <pc:spChg chg="mod">
          <ac:chgData name="魏 星达" userId="ca17b13798aa44f7" providerId="LiveId" clId="{F086A9B2-9B06-1247-9855-A4096D0A545C}" dt="2021-11-15T08:38:51.921" v="447" actId="692"/>
          <ac:spMkLst>
            <pc:docMk/>
            <pc:sldMk cId="2728268527" sldId="2687"/>
            <ac:spMk id="41" creationId="{E831037C-1843-D14F-8CB2-5D7071AB082F}"/>
          </ac:spMkLst>
        </pc:spChg>
        <pc:spChg chg="mod">
          <ac:chgData name="魏 星达" userId="ca17b13798aa44f7" providerId="LiveId" clId="{F086A9B2-9B06-1247-9855-A4096D0A545C}" dt="2021-11-15T08:38:57.048" v="448" actId="1076"/>
          <ac:spMkLst>
            <pc:docMk/>
            <pc:sldMk cId="2728268527" sldId="2687"/>
            <ac:spMk id="42" creationId="{CC301F71-F4D4-C24F-B4C0-C25669EBB481}"/>
          </ac:spMkLst>
        </pc:spChg>
        <pc:spChg chg="mod">
          <ac:chgData name="魏 星达" userId="ca17b13798aa44f7" providerId="LiveId" clId="{F086A9B2-9B06-1247-9855-A4096D0A545C}" dt="2021-11-15T08:44:26.555" v="816"/>
          <ac:spMkLst>
            <pc:docMk/>
            <pc:sldMk cId="2728268527" sldId="2687"/>
            <ac:spMk id="83" creationId="{6E7BCCE6-08D9-0645-B70D-CC09CE16A4EA}"/>
          </ac:spMkLst>
        </pc:spChg>
      </pc:sldChg>
      <pc:sldChg chg="addSp modSp mod modAnim">
        <pc:chgData name="魏 星达" userId="ca17b13798aa44f7" providerId="LiveId" clId="{F086A9B2-9B06-1247-9855-A4096D0A545C}" dt="2021-11-15T08:44:24.296" v="815"/>
        <pc:sldMkLst>
          <pc:docMk/>
          <pc:sldMk cId="2112855495" sldId="2688"/>
        </pc:sldMkLst>
        <pc:spChg chg="mod">
          <ac:chgData name="魏 星达" userId="ca17b13798aa44f7" providerId="LiveId" clId="{F086A9B2-9B06-1247-9855-A4096D0A545C}" dt="2021-11-15T08:39:13.762" v="452" actId="692"/>
          <ac:spMkLst>
            <pc:docMk/>
            <pc:sldMk cId="2112855495" sldId="2688"/>
            <ac:spMk id="45" creationId="{24DDD085-0538-ED42-B8EC-529AC0B03CB3}"/>
          </ac:spMkLst>
        </pc:spChg>
        <pc:spChg chg="mod">
          <ac:chgData name="魏 星达" userId="ca17b13798aa44f7" providerId="LiveId" clId="{F086A9B2-9B06-1247-9855-A4096D0A545C}" dt="2021-11-15T08:39:25.536" v="455" actId="692"/>
          <ac:spMkLst>
            <pc:docMk/>
            <pc:sldMk cId="2112855495" sldId="2688"/>
            <ac:spMk id="48" creationId="{7B4CE10E-F4E9-8242-A002-813686BFE2E1}"/>
          </ac:spMkLst>
        </pc:spChg>
        <pc:spChg chg="mod">
          <ac:chgData name="魏 星达" userId="ca17b13798aa44f7" providerId="LiveId" clId="{F086A9B2-9B06-1247-9855-A4096D0A545C}" dt="2021-11-15T08:39:34.715" v="456" actId="1076"/>
          <ac:spMkLst>
            <pc:docMk/>
            <pc:sldMk cId="2112855495" sldId="2688"/>
            <ac:spMk id="49" creationId="{D786F026-2D47-BA4C-95E0-C563E7A938BF}"/>
          </ac:spMkLst>
        </pc:spChg>
        <pc:spChg chg="mod">
          <ac:chgData name="魏 星达" userId="ca17b13798aa44f7" providerId="LiveId" clId="{F086A9B2-9B06-1247-9855-A4096D0A545C}" dt="2021-11-15T08:39:50.746" v="461" actId="20577"/>
          <ac:spMkLst>
            <pc:docMk/>
            <pc:sldMk cId="2112855495" sldId="2688"/>
            <ac:spMk id="96" creationId="{24303E03-F9E0-6F4F-BFE3-019ADE35F283}"/>
          </ac:spMkLst>
        </pc:spChg>
        <pc:spChg chg="mod">
          <ac:chgData name="魏 星达" userId="ca17b13798aa44f7" providerId="LiveId" clId="{F086A9B2-9B06-1247-9855-A4096D0A545C}" dt="2021-11-15T08:44:24.296" v="815"/>
          <ac:spMkLst>
            <pc:docMk/>
            <pc:sldMk cId="2112855495" sldId="2688"/>
            <ac:spMk id="97" creationId="{F188EE26-296A-7E44-9E3A-1D3B746D890C}"/>
          </ac:spMkLst>
        </pc:spChg>
        <pc:spChg chg="add mod">
          <ac:chgData name="魏 星达" userId="ca17b13798aa44f7" providerId="LiveId" clId="{F086A9B2-9B06-1247-9855-A4096D0A545C}" dt="2021-11-15T08:40:27.979" v="482" actId="20577"/>
          <ac:spMkLst>
            <pc:docMk/>
            <pc:sldMk cId="2112855495" sldId="2688"/>
            <ac:spMk id="98" creationId="{EB227547-CACC-A944-A7A1-5CAAC54D56C8}"/>
          </ac:spMkLst>
        </pc:spChg>
      </pc:sldChg>
      <pc:sldChg chg="modSp del mod">
        <pc:chgData name="魏 星达" userId="ca17b13798aa44f7" providerId="LiveId" clId="{F086A9B2-9B06-1247-9855-A4096D0A545C}" dt="2021-11-15T08:40:31.165" v="483" actId="2696"/>
        <pc:sldMkLst>
          <pc:docMk/>
          <pc:sldMk cId="930745915" sldId="2689"/>
        </pc:sldMkLst>
        <pc:spChg chg="mod">
          <ac:chgData name="魏 星达" userId="ca17b13798aa44f7" providerId="LiveId" clId="{F086A9B2-9B06-1247-9855-A4096D0A545C}" dt="2021-11-15T08:35:30.202" v="410" actId="20577"/>
          <ac:spMkLst>
            <pc:docMk/>
            <pc:sldMk cId="930745915" sldId="2689"/>
            <ac:spMk id="89" creationId="{4E1B0696-5E82-FD47-87D5-85BFC2E6919C}"/>
          </ac:spMkLst>
        </pc:spChg>
        <pc:spChg chg="mod">
          <ac:chgData name="魏 星达" userId="ca17b13798aa44f7" providerId="LiveId" clId="{F086A9B2-9B06-1247-9855-A4096D0A545C}" dt="2021-11-15T08:35:33.750" v="412" actId="20577"/>
          <ac:spMkLst>
            <pc:docMk/>
            <pc:sldMk cId="930745915" sldId="2689"/>
            <ac:spMk id="92" creationId="{0632FC8E-3107-5446-BE21-7444BA3085DA}"/>
          </ac:spMkLst>
        </pc:spChg>
        <pc:spChg chg="mod">
          <ac:chgData name="魏 星达" userId="ca17b13798aa44f7" providerId="LiveId" clId="{F086A9B2-9B06-1247-9855-A4096D0A545C}" dt="2021-11-15T08:35:35.435" v="414" actId="20577"/>
          <ac:spMkLst>
            <pc:docMk/>
            <pc:sldMk cId="930745915" sldId="2689"/>
            <ac:spMk id="100" creationId="{E1A33274-9A75-0A40-94F4-BC59DF74571A}"/>
          </ac:spMkLst>
        </pc:spChg>
      </pc:sldChg>
      <pc:sldChg chg="modSp del mod">
        <pc:chgData name="魏 星达" userId="ca17b13798aa44f7" providerId="LiveId" clId="{F086A9B2-9B06-1247-9855-A4096D0A545C}" dt="2021-11-15T08:40:31.829" v="484" actId="2696"/>
        <pc:sldMkLst>
          <pc:docMk/>
          <pc:sldMk cId="999812916" sldId="2690"/>
        </pc:sldMkLst>
        <pc:spChg chg="mod">
          <ac:chgData name="魏 星达" userId="ca17b13798aa44f7" providerId="LiveId" clId="{F086A9B2-9B06-1247-9855-A4096D0A545C}" dt="2021-11-15T08:35:38.813" v="416" actId="20577"/>
          <ac:spMkLst>
            <pc:docMk/>
            <pc:sldMk cId="999812916" sldId="2690"/>
            <ac:spMk id="89" creationId="{4E1B0696-5E82-FD47-87D5-85BFC2E6919C}"/>
          </ac:spMkLst>
        </pc:spChg>
        <pc:spChg chg="mod">
          <ac:chgData name="魏 星达" userId="ca17b13798aa44f7" providerId="LiveId" clId="{F086A9B2-9B06-1247-9855-A4096D0A545C}" dt="2021-11-15T08:35:41.899" v="418" actId="20577"/>
          <ac:spMkLst>
            <pc:docMk/>
            <pc:sldMk cId="999812916" sldId="2690"/>
            <ac:spMk id="92" creationId="{0632FC8E-3107-5446-BE21-7444BA3085DA}"/>
          </ac:spMkLst>
        </pc:spChg>
        <pc:spChg chg="mod">
          <ac:chgData name="魏 星达" userId="ca17b13798aa44f7" providerId="LiveId" clId="{F086A9B2-9B06-1247-9855-A4096D0A545C}" dt="2021-11-15T08:35:44.226" v="420" actId="20577"/>
          <ac:spMkLst>
            <pc:docMk/>
            <pc:sldMk cId="999812916" sldId="2690"/>
            <ac:spMk id="100" creationId="{E1A33274-9A75-0A40-94F4-BC59DF74571A}"/>
          </ac:spMkLst>
        </pc:spChg>
      </pc:sldChg>
      <pc:sldChg chg="del">
        <pc:chgData name="魏 星达" userId="ca17b13798aa44f7" providerId="LiveId" clId="{F086A9B2-9B06-1247-9855-A4096D0A545C}" dt="2021-11-15T08:41:11.728" v="487" actId="2696"/>
        <pc:sldMkLst>
          <pc:docMk/>
          <pc:sldMk cId="3346049702" sldId="2692"/>
        </pc:sldMkLst>
      </pc:sldChg>
      <pc:sldChg chg="del">
        <pc:chgData name="魏 星达" userId="ca17b13798aa44f7" providerId="LiveId" clId="{F086A9B2-9B06-1247-9855-A4096D0A545C}" dt="2021-11-15T08:48:27.688" v="1189" actId="2696"/>
        <pc:sldMkLst>
          <pc:docMk/>
          <pc:sldMk cId="4166034755" sldId="2733"/>
        </pc:sldMkLst>
      </pc:sldChg>
      <pc:sldChg chg="delSp modSp mod delAnim">
        <pc:chgData name="魏 星达" userId="ca17b13798aa44f7" providerId="LiveId" clId="{F086A9B2-9B06-1247-9855-A4096D0A545C}" dt="2021-11-15T08:48:14.312" v="1188" actId="113"/>
        <pc:sldMkLst>
          <pc:docMk/>
          <pc:sldMk cId="2246870984" sldId="2736"/>
        </pc:sldMkLst>
        <pc:spChg chg="mod">
          <ac:chgData name="魏 星达" userId="ca17b13798aa44f7" providerId="LiveId" clId="{F086A9B2-9B06-1247-9855-A4096D0A545C}" dt="2021-11-15T08:48:14.312" v="1188" actId="113"/>
          <ac:spMkLst>
            <pc:docMk/>
            <pc:sldMk cId="2246870984" sldId="2736"/>
            <ac:spMk id="3" creationId="{1D4C3F16-D2D9-4847-ADA2-5276278081E9}"/>
          </ac:spMkLst>
        </pc:spChg>
        <pc:spChg chg="del mod">
          <ac:chgData name="魏 星达" userId="ca17b13798aa44f7" providerId="LiveId" clId="{F086A9B2-9B06-1247-9855-A4096D0A545C}" dt="2021-11-15T08:47:19.346" v="1078" actId="478"/>
          <ac:spMkLst>
            <pc:docMk/>
            <pc:sldMk cId="2246870984" sldId="2736"/>
            <ac:spMk id="5" creationId="{0E59294F-6CEC-EC46-B264-87311B9C83CB}"/>
          </ac:spMkLst>
        </pc:spChg>
      </pc:sldChg>
      <pc:sldChg chg="add del">
        <pc:chgData name="魏 星达" userId="ca17b13798aa44f7" providerId="LiveId" clId="{F086A9B2-9B06-1247-9855-A4096D0A545C}" dt="2021-11-15T08:41:07.397" v="486"/>
        <pc:sldMkLst>
          <pc:docMk/>
          <pc:sldMk cId="64842238" sldId="2739"/>
        </pc:sldMkLst>
      </pc:sldChg>
      <pc:sldChg chg="delSp modSp add mod modAnim">
        <pc:chgData name="魏 星达" userId="ca17b13798aa44f7" providerId="LiveId" clId="{F086A9B2-9B06-1247-9855-A4096D0A545C}" dt="2021-11-15T09:30:29.259" v="1282" actId="113"/>
        <pc:sldMkLst>
          <pc:docMk/>
          <pc:sldMk cId="1610738744" sldId="2739"/>
        </pc:sldMkLst>
        <pc:spChg chg="mod">
          <ac:chgData name="魏 星达" userId="ca17b13798aa44f7" providerId="LiveId" clId="{F086A9B2-9B06-1247-9855-A4096D0A545C}" dt="2021-11-15T09:30:29.259" v="1282" actId="113"/>
          <ac:spMkLst>
            <pc:docMk/>
            <pc:sldMk cId="1610738744" sldId="2739"/>
            <ac:spMk id="2" creationId="{92912008-D520-5243-B2B1-33992B445F82}"/>
          </ac:spMkLst>
        </pc:spChg>
        <pc:spChg chg="mod">
          <ac:chgData name="魏 星达" userId="ca17b13798aa44f7" providerId="LiveId" clId="{F086A9B2-9B06-1247-9855-A4096D0A545C}" dt="2021-11-15T08:44:21.828" v="814"/>
          <ac:spMkLst>
            <pc:docMk/>
            <pc:sldMk cId="1610738744" sldId="2739"/>
            <ac:spMk id="97" creationId="{F188EE26-296A-7E44-9E3A-1D3B746D890C}"/>
          </ac:spMkLst>
        </pc:spChg>
        <pc:spChg chg="mod">
          <ac:chgData name="魏 星达" userId="ca17b13798aa44f7" providerId="LiveId" clId="{F086A9B2-9B06-1247-9855-A4096D0A545C}" dt="2021-11-15T08:41:55.588" v="547" actId="20577"/>
          <ac:spMkLst>
            <pc:docMk/>
            <pc:sldMk cId="1610738744" sldId="2739"/>
            <ac:spMk id="98" creationId="{EB227547-CACC-A944-A7A1-5CAAC54D56C8}"/>
          </ac:spMkLst>
        </pc:spChg>
        <pc:grpChg chg="del">
          <ac:chgData name="魏 星达" userId="ca17b13798aa44f7" providerId="LiveId" clId="{F086A9B2-9B06-1247-9855-A4096D0A545C}" dt="2021-11-15T08:42:01.094" v="548" actId="478"/>
          <ac:grpSpMkLst>
            <pc:docMk/>
            <pc:sldMk cId="1610738744" sldId="2739"/>
            <ac:grpSpMk id="90" creationId="{3585C270-8F14-A346-97B9-47737C33C2D7}"/>
          </ac:grpSpMkLst>
        </pc:grpChg>
        <pc:grpChg chg="del">
          <ac:chgData name="魏 星达" userId="ca17b13798aa44f7" providerId="LiveId" clId="{F086A9B2-9B06-1247-9855-A4096D0A545C}" dt="2021-11-15T08:42:01.094" v="548" actId="478"/>
          <ac:grpSpMkLst>
            <pc:docMk/>
            <pc:sldMk cId="1610738744" sldId="2739"/>
            <ac:grpSpMk id="102" creationId="{6660416D-FF22-614B-B6B6-25E587196E97}"/>
          </ac:grpSpMkLst>
        </pc:grpChg>
      </pc:sldChg>
      <pc:sldChg chg="addSp delSp modSp add mod">
        <pc:chgData name="魏 星达" userId="ca17b13798aa44f7" providerId="LiveId" clId="{F086A9B2-9B06-1247-9855-A4096D0A545C}" dt="2021-11-15T08:44:08.106" v="813"/>
        <pc:sldMkLst>
          <pc:docMk/>
          <pc:sldMk cId="1059272018" sldId="2740"/>
        </pc:sldMkLst>
        <pc:spChg chg="mod">
          <ac:chgData name="魏 星达" userId="ca17b13798aa44f7" providerId="LiveId" clId="{F086A9B2-9B06-1247-9855-A4096D0A545C}" dt="2021-11-15T08:42:55.674" v="734" actId="20577"/>
          <ac:spMkLst>
            <pc:docMk/>
            <pc:sldMk cId="1059272018" sldId="2740"/>
            <ac:spMk id="89" creationId="{4E1B0696-5E82-FD47-87D5-85BFC2E6919C}"/>
          </ac:spMkLst>
        </pc:spChg>
        <pc:spChg chg="mod">
          <ac:chgData name="魏 星达" userId="ca17b13798aa44f7" providerId="LiveId" clId="{F086A9B2-9B06-1247-9855-A4096D0A545C}" dt="2021-11-15T08:42:58.192" v="735"/>
          <ac:spMkLst>
            <pc:docMk/>
            <pc:sldMk cId="1059272018" sldId="2740"/>
            <ac:spMk id="92" creationId="{933731DE-6720-C041-879C-43EAFB04EA9D}"/>
          </ac:spMkLst>
        </pc:spChg>
        <pc:spChg chg="del">
          <ac:chgData name="魏 星达" userId="ca17b13798aa44f7" providerId="LiveId" clId="{F086A9B2-9B06-1247-9855-A4096D0A545C}" dt="2021-11-15T08:42:52.192" v="732" actId="478"/>
          <ac:spMkLst>
            <pc:docMk/>
            <pc:sldMk cId="1059272018" sldId="2740"/>
            <ac:spMk id="96" creationId="{24303E03-F9E0-6F4F-BFE3-019ADE35F283}"/>
          </ac:spMkLst>
        </pc:spChg>
        <pc:spChg chg="mod">
          <ac:chgData name="魏 星达" userId="ca17b13798aa44f7" providerId="LiveId" clId="{F086A9B2-9B06-1247-9855-A4096D0A545C}" dt="2021-11-15T08:44:08.106" v="813"/>
          <ac:spMkLst>
            <pc:docMk/>
            <pc:sldMk cId="1059272018" sldId="2740"/>
            <ac:spMk id="97" creationId="{F188EE26-296A-7E44-9E3A-1D3B746D890C}"/>
          </ac:spMkLst>
        </pc:spChg>
        <pc:spChg chg="mod">
          <ac:chgData name="魏 星达" userId="ca17b13798aa44f7" providerId="LiveId" clId="{F086A9B2-9B06-1247-9855-A4096D0A545C}" dt="2021-11-15T08:43:22.610" v="777" actId="20577"/>
          <ac:spMkLst>
            <pc:docMk/>
            <pc:sldMk cId="1059272018" sldId="2740"/>
            <ac:spMk id="98" creationId="{EB227547-CACC-A944-A7A1-5CAAC54D56C8}"/>
          </ac:spMkLst>
        </pc:spChg>
        <pc:spChg chg="mod">
          <ac:chgData name="魏 星达" userId="ca17b13798aa44f7" providerId="LiveId" clId="{F086A9B2-9B06-1247-9855-A4096D0A545C}" dt="2021-11-15T08:43:05.201" v="738" actId="20577"/>
          <ac:spMkLst>
            <pc:docMk/>
            <pc:sldMk cId="1059272018" sldId="2740"/>
            <ac:spMk id="99" creationId="{A9D63E35-6217-4D42-8389-B2525D9C0A39}"/>
          </ac:spMkLst>
        </pc:spChg>
        <pc:spChg chg="mod">
          <ac:chgData name="魏 星达" userId="ca17b13798aa44f7" providerId="LiveId" clId="{F086A9B2-9B06-1247-9855-A4096D0A545C}" dt="2021-11-15T08:43:06.958" v="739"/>
          <ac:spMkLst>
            <pc:docMk/>
            <pc:sldMk cId="1059272018" sldId="2740"/>
            <ac:spMk id="101" creationId="{28D1C88E-A8D4-8245-93E8-C3BF4D09A6CC}"/>
          </ac:spMkLst>
        </pc:spChg>
        <pc:spChg chg="mod">
          <ac:chgData name="魏 星达" userId="ca17b13798aa44f7" providerId="LiveId" clId="{F086A9B2-9B06-1247-9855-A4096D0A545C}" dt="2021-11-15T08:43:12.308" v="742" actId="20577"/>
          <ac:spMkLst>
            <pc:docMk/>
            <pc:sldMk cId="1059272018" sldId="2740"/>
            <ac:spMk id="102" creationId="{FC64C426-38BE-DD4B-9364-A88BD9744BC7}"/>
          </ac:spMkLst>
        </pc:spChg>
        <pc:grpChg chg="add mod">
          <ac:chgData name="魏 星达" userId="ca17b13798aa44f7" providerId="LiveId" clId="{F086A9B2-9B06-1247-9855-A4096D0A545C}" dt="2021-11-15T08:43:01.180" v="736" actId="1076"/>
          <ac:grpSpMkLst>
            <pc:docMk/>
            <pc:sldMk cId="1059272018" sldId="2740"/>
            <ac:grpSpMk id="91" creationId="{7FCCB731-3F14-F842-80C5-A34EDCFA9D30}"/>
          </ac:grpSpMkLst>
        </pc:grpChg>
        <pc:grpChg chg="add mod">
          <ac:chgData name="魏 星达" userId="ca17b13798aa44f7" providerId="LiveId" clId="{F086A9B2-9B06-1247-9855-A4096D0A545C}" dt="2021-11-15T08:43:10.333" v="740" actId="1076"/>
          <ac:grpSpMkLst>
            <pc:docMk/>
            <pc:sldMk cId="1059272018" sldId="2740"/>
            <ac:grpSpMk id="100" creationId="{ABDAB590-8881-8246-AD6E-ED64B6E57596}"/>
          </ac:grpSpMkLst>
        </pc:grpChg>
      </pc:sldChg>
      <pc:sldChg chg="add del">
        <pc:chgData name="魏 星达" userId="ca17b13798aa44f7" providerId="LiveId" clId="{F086A9B2-9B06-1247-9855-A4096D0A545C}" dt="2021-11-15T08:42:11.621" v="550"/>
        <pc:sldMkLst>
          <pc:docMk/>
          <pc:sldMk cId="1375959732" sldId="2740"/>
        </pc:sldMkLst>
      </pc:sldChg>
      <pc:sldChg chg="modSp add mod">
        <pc:chgData name="魏 星达" userId="ca17b13798aa44f7" providerId="LiveId" clId="{F086A9B2-9B06-1247-9855-A4096D0A545C}" dt="2021-11-15T08:44:56.665" v="865" actId="20577"/>
        <pc:sldMkLst>
          <pc:docMk/>
          <pc:sldMk cId="4208239491" sldId="2741"/>
        </pc:sldMkLst>
        <pc:spChg chg="mod">
          <ac:chgData name="魏 星达" userId="ca17b13798aa44f7" providerId="LiveId" clId="{F086A9B2-9B06-1247-9855-A4096D0A545C}" dt="2021-11-15T08:43:52.480" v="789" actId="113"/>
          <ac:spMkLst>
            <pc:docMk/>
            <pc:sldMk cId="4208239491" sldId="2741"/>
            <ac:spMk id="58" creationId="{3E519599-8479-BA46-BA6F-0F79AC9884E1}"/>
          </ac:spMkLst>
        </pc:spChg>
        <pc:spChg chg="mod">
          <ac:chgData name="魏 星达" userId="ca17b13798aa44f7" providerId="LiveId" clId="{F086A9B2-9B06-1247-9855-A4096D0A545C}" dt="2021-11-15T08:43:50.550" v="788" actId="1076"/>
          <ac:spMkLst>
            <pc:docMk/>
            <pc:sldMk cId="4208239491" sldId="2741"/>
            <ac:spMk id="61" creationId="{CC422EE9-B4FA-9B45-9351-D0C915197CF3}"/>
          </ac:spMkLst>
        </pc:spChg>
        <pc:spChg chg="mod">
          <ac:chgData name="魏 星达" userId="ca17b13798aa44f7" providerId="LiveId" clId="{F086A9B2-9B06-1247-9855-A4096D0A545C}" dt="2021-11-15T08:44:04.521" v="812" actId="20577"/>
          <ac:spMkLst>
            <pc:docMk/>
            <pc:sldMk cId="4208239491" sldId="2741"/>
            <ac:spMk id="97" creationId="{F188EE26-296A-7E44-9E3A-1D3B746D890C}"/>
          </ac:spMkLst>
        </pc:spChg>
        <pc:spChg chg="mod">
          <ac:chgData name="魏 星达" userId="ca17b13798aa44f7" providerId="LiveId" clId="{F086A9B2-9B06-1247-9855-A4096D0A545C}" dt="2021-11-15T08:44:56.665" v="865" actId="20577"/>
          <ac:spMkLst>
            <pc:docMk/>
            <pc:sldMk cId="4208239491" sldId="2741"/>
            <ac:spMk id="98" creationId="{EB227547-CACC-A944-A7A1-5CAAC54D56C8}"/>
          </ac:spMkLst>
        </pc:spChg>
        <pc:cxnChg chg="mod">
          <ac:chgData name="魏 星达" userId="ca17b13798aa44f7" providerId="LiveId" clId="{F086A9B2-9B06-1247-9855-A4096D0A545C}" dt="2021-11-15T08:43:50.550" v="788" actId="1076"/>
          <ac:cxnSpMkLst>
            <pc:docMk/>
            <pc:sldMk cId="4208239491" sldId="2741"/>
            <ac:cxnSpMk id="77" creationId="{6E1E6CA0-F476-7A4F-8D36-6542C8DC5EE1}"/>
          </ac:cxnSpMkLst>
        </pc:cxnChg>
      </pc:sldChg>
      <pc:sldChg chg="addSp delSp modSp new mod modAnim">
        <pc:chgData name="魏 星达" userId="ca17b13798aa44f7" providerId="LiveId" clId="{F086A9B2-9B06-1247-9855-A4096D0A545C}" dt="2021-11-15T09:30:14.158" v="1279" actId="1076"/>
        <pc:sldMkLst>
          <pc:docMk/>
          <pc:sldMk cId="166501333" sldId="2742"/>
        </pc:sldMkLst>
        <pc:spChg chg="mod">
          <ac:chgData name="魏 星达" userId="ca17b13798aa44f7" providerId="LiveId" clId="{F086A9B2-9B06-1247-9855-A4096D0A545C}" dt="2021-11-15T08:45:18.670" v="875" actId="20577"/>
          <ac:spMkLst>
            <pc:docMk/>
            <pc:sldMk cId="166501333" sldId="2742"/>
            <ac:spMk id="2" creationId="{B5A74236-3C44-7248-AC8F-F426A2B5644D}"/>
          </ac:spMkLst>
        </pc:spChg>
        <pc:spChg chg="mod">
          <ac:chgData name="魏 星达" userId="ca17b13798aa44f7" providerId="LiveId" clId="{F086A9B2-9B06-1247-9855-A4096D0A545C}" dt="2021-11-15T08:46:41.412" v="1074" actId="14100"/>
          <ac:spMkLst>
            <pc:docMk/>
            <pc:sldMk cId="166501333" sldId="2742"/>
            <ac:spMk id="3" creationId="{A47259A4-2499-1B42-80CB-08D60074A164}"/>
          </ac:spMkLst>
        </pc:spChg>
        <pc:spChg chg="add mod">
          <ac:chgData name="魏 星达" userId="ca17b13798aa44f7" providerId="LiveId" clId="{F086A9B2-9B06-1247-9855-A4096D0A545C}" dt="2021-11-15T09:23:59.041" v="1205" actId="20577"/>
          <ac:spMkLst>
            <pc:docMk/>
            <pc:sldMk cId="166501333" sldId="2742"/>
            <ac:spMk id="9" creationId="{2F480BC8-8220-B44A-B696-B39A3BD33077}"/>
          </ac:spMkLst>
        </pc:spChg>
        <pc:spChg chg="add mod">
          <ac:chgData name="魏 星达" userId="ca17b13798aa44f7" providerId="LiveId" clId="{F086A9B2-9B06-1247-9855-A4096D0A545C}" dt="2021-11-15T09:24:04.996" v="1209" actId="20577"/>
          <ac:spMkLst>
            <pc:docMk/>
            <pc:sldMk cId="166501333" sldId="2742"/>
            <ac:spMk id="10" creationId="{0AC93384-60A4-AD4F-AEC9-87E12F165D71}"/>
          </ac:spMkLst>
        </pc:spChg>
        <pc:spChg chg="add mod">
          <ac:chgData name="魏 星达" userId="ca17b13798aa44f7" providerId="LiveId" clId="{F086A9B2-9B06-1247-9855-A4096D0A545C}" dt="2021-11-15T09:24:22.126" v="1217" actId="1076"/>
          <ac:spMkLst>
            <pc:docMk/>
            <pc:sldMk cId="166501333" sldId="2742"/>
            <ac:spMk id="11" creationId="{9B868672-8870-DC4D-821D-54EAA2F4B402}"/>
          </ac:spMkLst>
        </pc:spChg>
        <pc:spChg chg="add mod">
          <ac:chgData name="魏 星达" userId="ca17b13798aa44f7" providerId="LiveId" clId="{F086A9B2-9B06-1247-9855-A4096D0A545C}" dt="2021-11-15T09:26:19.226" v="1220" actId="1076"/>
          <ac:spMkLst>
            <pc:docMk/>
            <pc:sldMk cId="166501333" sldId="2742"/>
            <ac:spMk id="12" creationId="{BF19FA7F-83E8-0548-AA4A-303CF67FCC48}"/>
          </ac:spMkLst>
        </pc:spChg>
        <pc:spChg chg="add mod">
          <ac:chgData name="魏 星达" userId="ca17b13798aa44f7" providerId="LiveId" clId="{F086A9B2-9B06-1247-9855-A4096D0A545C}" dt="2021-11-15T09:26:28.185" v="1232" actId="20577"/>
          <ac:spMkLst>
            <pc:docMk/>
            <pc:sldMk cId="166501333" sldId="2742"/>
            <ac:spMk id="13" creationId="{5610F3C9-1EBA-4B4F-ABDE-CD536A4795F9}"/>
          </ac:spMkLst>
        </pc:spChg>
        <pc:spChg chg="add mod">
          <ac:chgData name="魏 星达" userId="ca17b13798aa44f7" providerId="LiveId" clId="{F086A9B2-9B06-1247-9855-A4096D0A545C}" dt="2021-11-15T09:26:40.446" v="1240" actId="692"/>
          <ac:spMkLst>
            <pc:docMk/>
            <pc:sldMk cId="166501333" sldId="2742"/>
            <ac:spMk id="14" creationId="{71B18050-DEA0-294A-A21B-21F0CEB42356}"/>
          </ac:spMkLst>
        </pc:spChg>
        <pc:spChg chg="add mod">
          <ac:chgData name="魏 星达" userId="ca17b13798aa44f7" providerId="LiveId" clId="{F086A9B2-9B06-1247-9855-A4096D0A545C}" dt="2021-11-15T09:26:45.827" v="1242" actId="1076"/>
          <ac:spMkLst>
            <pc:docMk/>
            <pc:sldMk cId="166501333" sldId="2742"/>
            <ac:spMk id="15" creationId="{CB034723-5C00-B744-A0EA-CAC18C7D9354}"/>
          </ac:spMkLst>
        </pc:spChg>
        <pc:spChg chg="add mod">
          <ac:chgData name="魏 星达" userId="ca17b13798aa44f7" providerId="LiveId" clId="{F086A9B2-9B06-1247-9855-A4096D0A545C}" dt="2021-11-15T09:26:52.809" v="1244" actId="1076"/>
          <ac:spMkLst>
            <pc:docMk/>
            <pc:sldMk cId="166501333" sldId="2742"/>
            <ac:spMk id="16" creationId="{BD1472F4-1B96-4842-BC26-6E426ED35DE1}"/>
          </ac:spMkLst>
        </pc:spChg>
        <pc:spChg chg="add mod">
          <ac:chgData name="魏 星达" userId="ca17b13798aa44f7" providerId="LiveId" clId="{F086A9B2-9B06-1247-9855-A4096D0A545C}" dt="2021-11-15T09:26:58.026" v="1246" actId="1076"/>
          <ac:spMkLst>
            <pc:docMk/>
            <pc:sldMk cId="166501333" sldId="2742"/>
            <ac:spMk id="17" creationId="{24EE2A23-3AAD-0B46-A9A8-DABBAA6F798D}"/>
          </ac:spMkLst>
        </pc:spChg>
        <pc:spChg chg="add mod">
          <ac:chgData name="魏 星达" userId="ca17b13798aa44f7" providerId="LiveId" clId="{F086A9B2-9B06-1247-9855-A4096D0A545C}" dt="2021-11-15T09:29:13.132" v="1268" actId="1076"/>
          <ac:spMkLst>
            <pc:docMk/>
            <pc:sldMk cId="166501333" sldId="2742"/>
            <ac:spMk id="18" creationId="{B2CE3267-2A33-3044-9E12-DD2C035D4728}"/>
          </ac:spMkLst>
        </pc:spChg>
        <pc:spChg chg="add del mod">
          <ac:chgData name="魏 星达" userId="ca17b13798aa44f7" providerId="LiveId" clId="{F086A9B2-9B06-1247-9855-A4096D0A545C}" dt="2021-11-15T09:29:44.858" v="1271" actId="478"/>
          <ac:spMkLst>
            <pc:docMk/>
            <pc:sldMk cId="166501333" sldId="2742"/>
            <ac:spMk id="20" creationId="{D03F364B-BCE5-1946-803F-3857FAB89647}"/>
          </ac:spMkLst>
        </pc:spChg>
        <pc:picChg chg="add mod">
          <ac:chgData name="魏 星达" userId="ca17b13798aa44f7" providerId="LiveId" clId="{F086A9B2-9B06-1247-9855-A4096D0A545C}" dt="2021-11-15T09:23:34.956" v="1194" actId="1076"/>
          <ac:picMkLst>
            <pc:docMk/>
            <pc:sldMk cId="166501333" sldId="2742"/>
            <ac:picMk id="5" creationId="{A08DDCB3-BD76-484C-9EA4-1AEEBB9CCA5B}"/>
          </ac:picMkLst>
        </pc:picChg>
        <pc:picChg chg="add mod">
          <ac:chgData name="魏 星达" userId="ca17b13798aa44f7" providerId="LiveId" clId="{F086A9B2-9B06-1247-9855-A4096D0A545C}" dt="2021-11-15T09:29:49.199" v="1274" actId="1076"/>
          <ac:picMkLst>
            <pc:docMk/>
            <pc:sldMk cId="166501333" sldId="2742"/>
            <ac:picMk id="19" creationId="{C2CFC22F-87A2-9B43-93DE-2632C5897493}"/>
          </ac:picMkLst>
        </pc:picChg>
        <pc:picChg chg="add mod">
          <ac:chgData name="魏 星达" userId="ca17b13798aa44f7" providerId="LiveId" clId="{F086A9B2-9B06-1247-9855-A4096D0A545C}" dt="2021-11-15T09:30:14.158" v="1279" actId="1076"/>
          <ac:picMkLst>
            <pc:docMk/>
            <pc:sldMk cId="166501333" sldId="2742"/>
            <ac:picMk id="21" creationId="{2F2FB139-D63A-4341-94CF-733FBFB13D35}"/>
          </ac:picMkLst>
        </pc:picChg>
        <pc:cxnChg chg="add mod">
          <ac:chgData name="魏 星达" userId="ca17b13798aa44f7" providerId="LiveId" clId="{F086A9B2-9B06-1247-9855-A4096D0A545C}" dt="2021-11-15T09:24:15.428" v="1216" actId="1076"/>
          <ac:cxnSpMkLst>
            <pc:docMk/>
            <pc:sldMk cId="166501333" sldId="2742"/>
            <ac:cxnSpMk id="7" creationId="{299FBF57-64A2-774F-8E37-8E6DC4B73198}"/>
          </ac:cxnSpMkLst>
        </pc:cxnChg>
        <pc:cxnChg chg="add mod">
          <ac:chgData name="魏 星达" userId="ca17b13798aa44f7" providerId="LiveId" clId="{F086A9B2-9B06-1247-9855-A4096D0A545C}" dt="2021-11-15T09:24:15.428" v="1216" actId="1076"/>
          <ac:cxnSpMkLst>
            <pc:docMk/>
            <pc:sldMk cId="166501333" sldId="2742"/>
            <ac:cxnSpMk id="8" creationId="{B54B0A72-966D-4847-B9E0-68BA51459F96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2021/11/16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主要是为</a:t>
            </a:r>
            <a:r>
              <a:rPr kumimoji="1" lang="en-US" altLang="zh-CN" dirty="0"/>
              <a:t>variable-length</a:t>
            </a:r>
            <a:r>
              <a:rPr kumimoji="1" lang="zh-CN" altLang="en-US" dirty="0"/>
              <a:t>的</a:t>
            </a:r>
            <a:r>
              <a:rPr kumimoji="1" lang="en-US" altLang="zh-CN" dirty="0"/>
              <a:t>tuple</a:t>
            </a:r>
            <a:r>
              <a:rPr kumimoji="1" lang="zh-CN" altLang="en-US" dirty="0"/>
              <a:t>所设置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lang="en" altLang="zh-CN" dirty="0"/>
              <a:t>Slotted page header contains: – number of record entries – end of free space in the block – location and size of each record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Log-structured segment </a:t>
            </a:r>
            <a:r>
              <a:rPr kumimoji="1" lang="zh-CN" altLang="en-US" dirty="0"/>
              <a:t>很大，所以需要一个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， 但是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相对较小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Slot array </a:t>
            </a:r>
            <a:r>
              <a:rPr kumimoji="1" lang="zh-CN" altLang="en-US" dirty="0"/>
              <a:t>从前往后， </a:t>
            </a:r>
            <a:r>
              <a:rPr kumimoji="1" lang="en-US" altLang="zh-CN" dirty="0"/>
              <a:t>tuple</a:t>
            </a:r>
            <a:r>
              <a:rPr kumimoji="1" lang="zh-CN" altLang="en-US" dirty="0"/>
              <a:t> 从后往前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563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Order can be achieved via index (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), </a:t>
            </a:r>
            <a:r>
              <a:rPr kumimoji="1" lang="en-US" altLang="zh-CN" dirty="0" err="1"/>
              <a:t>etc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416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Order can be achieved via index (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), </a:t>
            </a:r>
            <a:r>
              <a:rPr kumimoji="1" lang="en-US" altLang="zh-CN" dirty="0" err="1"/>
              <a:t>etc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416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dirty="0"/>
              <a:t>The buffer pool is an in-memory cache of pages read from disk. It is essentially a large memory region allocated inside of the database to store pages that are fetched from disk.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48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468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430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number of frames is typically smaller.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357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先</a:t>
            </a:r>
            <a:r>
              <a:rPr kumimoji="1" lang="en-US" altLang="zh-CN" dirty="0"/>
              <a:t>assume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pool</a:t>
            </a:r>
            <a:r>
              <a:rPr kumimoji="1" lang="zh-CN" altLang="en-US" dirty="0"/>
              <a:t>有足够的空间。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565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举一个例子，一个</a:t>
            </a:r>
            <a:r>
              <a:rPr kumimoji="1" lang="en-US" altLang="zh-CN" dirty="0"/>
              <a:t>query</a:t>
            </a:r>
            <a:r>
              <a:rPr kumimoji="1" lang="zh-CN" altLang="en-US" dirty="0"/>
              <a:t>进行查找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194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举一个例子，一个</a:t>
            </a:r>
            <a:r>
              <a:rPr kumimoji="1" lang="en-US" altLang="zh-CN" dirty="0"/>
              <a:t>query</a:t>
            </a:r>
            <a:r>
              <a:rPr kumimoji="1" lang="zh-CN" altLang="en-US" dirty="0"/>
              <a:t>进行查找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503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User</a:t>
            </a:r>
            <a:r>
              <a:rPr kumimoji="1" lang="zh-CN" altLang="en-US" dirty="0"/>
              <a:t>也可以自行把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的内容刷到</a:t>
            </a:r>
            <a:r>
              <a:rPr kumimoji="1" lang="en-US" altLang="zh-CN" dirty="0"/>
              <a:t>disk</a:t>
            </a:r>
            <a:r>
              <a:rPr kumimoji="1" lang="zh-CN" altLang="en-US" dirty="0"/>
              <a:t>里。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489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数据库的</a:t>
            </a:r>
            <a:r>
              <a:rPr kumimoji="1" lang="en-US" altLang="zh-CN" dirty="0"/>
              <a:t>latch</a:t>
            </a:r>
            <a:r>
              <a:rPr kumimoji="1" lang="zh-CN" altLang="en-US" dirty="0"/>
              <a:t>基本对应</a:t>
            </a:r>
            <a:r>
              <a:rPr kumimoji="1" lang="en-US" altLang="zh-CN" dirty="0"/>
              <a:t>OS</a:t>
            </a:r>
            <a:r>
              <a:rPr kumimoji="1" lang="zh-CN" altLang="en-US" dirty="0"/>
              <a:t>的锁</a:t>
            </a:r>
            <a:endParaRPr kumimoji="1" lang="en-US" altLang="zh-CN" dirty="0"/>
          </a:p>
          <a:p>
            <a:r>
              <a:rPr kumimoji="1" lang="zh-CN" altLang="en-US" dirty="0"/>
              <a:t>数据库的锁 是逻辑上的。 就是逻辑上这份数据不能修改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333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272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6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4876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9528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2699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zh-CN" altLang="en-US" dirty="0"/>
              <a:t>比如， 扫表的时候， 数据基本不需要缓存。 但是，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是很容易被访问的</a:t>
            </a:r>
            <a:endParaRPr kumimoji="1" lang="en-US" altLang="zh-CN" dirty="0"/>
          </a:p>
          <a:p>
            <a:pPr marL="685800" lvl="1" indent="-228600">
              <a:buAutoNum type="arabicPeriod"/>
            </a:pPr>
            <a:r>
              <a:rPr kumimoji="1" lang="zh-CN" altLang="en-US" dirty="0"/>
              <a:t>每个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pool</a:t>
            </a:r>
            <a:r>
              <a:rPr kumimoji="1" lang="zh-CN" altLang="en-US" dirty="0"/>
              <a:t>有不同的</a:t>
            </a:r>
            <a:r>
              <a:rPr kumimoji="1" lang="en-US" altLang="zh-CN" dirty="0"/>
              <a:t>policy</a:t>
            </a:r>
            <a:r>
              <a:rPr kumimoji="1" lang="zh-CN" altLang="en-US" dirty="0"/>
              <a:t> （后面会具体讲到）</a:t>
            </a:r>
            <a:endParaRPr kumimoji="1" lang="en-US" altLang="zh-CN" dirty="0"/>
          </a:p>
          <a:p>
            <a:pPr marL="228600" indent="-228600">
              <a:buAutoNum type="arabicPeriod"/>
            </a:pPr>
            <a:r>
              <a:rPr kumimoji="1" lang="zh-CN" altLang="en-US" dirty="0"/>
              <a:t>更好的</a:t>
            </a:r>
            <a:r>
              <a:rPr kumimoji="1" lang="en-US" altLang="zh-CN" dirty="0"/>
              <a:t>scalability</a:t>
            </a:r>
          </a:p>
          <a:p>
            <a:pPr marL="228600" indent="-228600">
              <a:buAutoNum type="arabicPeriod"/>
            </a:pPr>
            <a:endParaRPr kumimoji="1" lang="en-US" altLang="zh-CN" dirty="0"/>
          </a:p>
          <a:p>
            <a:pPr marL="228600" indent="-228600">
              <a:buAutoNum type="arabicPeriod"/>
            </a:pPr>
            <a:r>
              <a:rPr kumimoji="1" lang="zh-CN" altLang="en-US" dirty="0"/>
              <a:t>每个工业级的</a:t>
            </a:r>
            <a:r>
              <a:rPr kumimoji="1" lang="en-US" altLang="zh-CN" dirty="0"/>
              <a:t>DBMS</a:t>
            </a:r>
            <a:r>
              <a:rPr kumimoji="1" lang="zh-CN" altLang="en-US" dirty="0"/>
              <a:t>都采用了这个优化</a:t>
            </a:r>
            <a:endParaRPr kumimoji="1" lang="en-US" altLang="zh-CN" dirty="0"/>
          </a:p>
          <a:p>
            <a:pPr marL="228600" indent="-228600">
              <a:buAutoNum type="arabicPeriod"/>
            </a:pPr>
            <a:endParaRPr kumimoji="1" lang="en-US" altLang="zh-CN" dirty="0"/>
          </a:p>
          <a:p>
            <a:pPr marL="228600" indent="-228600">
              <a:buAutoNum type="arabicPeriod"/>
            </a:pPr>
            <a:r>
              <a:rPr kumimoji="1" lang="en-US" altLang="zh-CN" dirty="0"/>
              <a:t>Source: https://</a:t>
            </a:r>
            <a:r>
              <a:rPr kumimoji="1" lang="en-US" altLang="zh-CN" dirty="0" err="1"/>
              <a:t>dev.mysql.com</a:t>
            </a:r>
            <a:r>
              <a:rPr kumimoji="1" lang="en-US" altLang="zh-CN" dirty="0"/>
              <a:t>/doc/</a:t>
            </a:r>
            <a:r>
              <a:rPr kumimoji="1" lang="en-US" altLang="zh-CN" dirty="0" err="1"/>
              <a:t>refman</a:t>
            </a:r>
            <a:r>
              <a:rPr kumimoji="1" lang="en-US" altLang="zh-CN" dirty="0"/>
              <a:t>/8.0/</a:t>
            </a:r>
            <a:r>
              <a:rPr kumimoji="1" lang="en-US" altLang="zh-CN" dirty="0" err="1"/>
              <a:t>en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innodb</a:t>
            </a:r>
            <a:r>
              <a:rPr kumimoji="1" lang="en-US" altLang="zh-CN" dirty="0"/>
              <a:t>-multiple-buffer-</a:t>
            </a:r>
            <a:r>
              <a:rPr kumimoji="1" lang="en-US" altLang="zh-CN" dirty="0" err="1"/>
              <a:t>pools.html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8056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为什么不用 </a:t>
            </a:r>
            <a:r>
              <a:rPr kumimoji="1" lang="en-US" altLang="zh-CN" dirty="0"/>
              <a:t>consistent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hashing</a:t>
            </a:r>
            <a:r>
              <a:rPr kumimoji="1" lang="zh-CN" altLang="en-US" dirty="0"/>
              <a:t>？</a:t>
            </a:r>
            <a:endParaRPr kumimoji="1" lang="en-US" altLang="zh-CN" dirty="0"/>
          </a:p>
          <a:p>
            <a:r>
              <a:rPr kumimoji="1" lang="en-US" altLang="zh-CN" dirty="0"/>
              <a:t>Not </a:t>
            </a:r>
            <a:r>
              <a:rPr kumimoji="1" lang="en-US" altLang="zh-CN" dirty="0" err="1"/>
              <a:t>necessilary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8131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就是 </a:t>
            </a:r>
            <a:r>
              <a:rPr kumimoji="1" lang="en-US" altLang="zh-CN" dirty="0"/>
              <a:t>&lt;= 100 </a:t>
            </a:r>
            <a:r>
              <a:rPr kumimoji="1" lang="zh-CN" altLang="en-US" dirty="0"/>
              <a:t>的页去向第</a:t>
            </a:r>
            <a:r>
              <a:rPr kumimoji="1" lang="en-US" altLang="zh-CN" dirty="0"/>
              <a:t>0</a:t>
            </a:r>
            <a:r>
              <a:rPr kumimoji="1" lang="zh-CN" altLang="en-US" dirty="0"/>
              <a:t>个，其他的去第一个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893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749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通常可以做到：比如不把数据存在</a:t>
            </a:r>
            <a:r>
              <a:rPr kumimoji="1" lang="en-US" altLang="zh-CN" dirty="0"/>
              <a:t>b</a:t>
            </a:r>
            <a:r>
              <a:rPr kumimoji="1" lang="zh-CN" altLang="en-US" dirty="0"/>
              <a:t>树叶子结点里。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9252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通常可以做到：</a:t>
            </a:r>
            <a:endParaRPr kumimoji="1" lang="en-US" altLang="zh-CN" dirty="0"/>
          </a:p>
          <a:p>
            <a:r>
              <a:rPr kumimoji="1" lang="en-US" altLang="zh-CN" dirty="0"/>
              <a:t>1)</a:t>
            </a:r>
            <a:r>
              <a:rPr kumimoji="1" lang="zh-CN" altLang="en-US" dirty="0"/>
              <a:t>比如不把数据存在</a:t>
            </a:r>
            <a:r>
              <a:rPr kumimoji="1" lang="en-US" altLang="zh-CN" dirty="0"/>
              <a:t>b</a:t>
            </a:r>
            <a:r>
              <a:rPr kumimoji="1" lang="zh-CN" altLang="en-US" dirty="0"/>
              <a:t>树叶子结点里。</a:t>
            </a:r>
            <a:br>
              <a:rPr kumimoji="1" lang="en-US" altLang="zh-CN" dirty="0"/>
            </a:br>
            <a:r>
              <a:rPr kumimoji="1" lang="en-US" altLang="zh-CN" dirty="0"/>
              <a:t>2) </a:t>
            </a:r>
            <a:r>
              <a:rPr kumimoji="1" lang="zh-CN" altLang="en-US" dirty="0"/>
              <a:t>只有</a:t>
            </a:r>
            <a:r>
              <a:rPr kumimoji="1" lang="en-US" altLang="zh-CN" dirty="0"/>
              <a:t>sequential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insert</a:t>
            </a:r>
            <a:r>
              <a:rPr kumimoji="1" lang="zh-CN" altLang="en-US" dirty="0"/>
              <a:t>的话也比较容易做到。</a:t>
            </a:r>
            <a:endParaRPr kumimoji="1" lang="en-US" altLang="zh-CN" dirty="0"/>
          </a:p>
          <a:p>
            <a:r>
              <a:rPr kumimoji="1" lang="zh-CN" altLang="en-US" dirty="0"/>
              <a:t>一般</a:t>
            </a:r>
            <a:r>
              <a:rPr kumimoji="1" lang="en-US" altLang="zh-CN" dirty="0"/>
              <a:t>DBMS</a:t>
            </a:r>
            <a:r>
              <a:rPr kumimoji="1" lang="zh-CN" altLang="en-US" dirty="0"/>
              <a:t>会把整张表的数据放在连续的</a:t>
            </a:r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里。 因为这样可以加速</a:t>
            </a:r>
            <a:r>
              <a:rPr kumimoji="1" lang="en-US" altLang="zh-CN" dirty="0"/>
              <a:t>scan</a:t>
            </a:r>
            <a:r>
              <a:rPr kumimoji="1" lang="zh-CN" altLang="en-US" dirty="0"/>
              <a:t>整张表（比如</a:t>
            </a:r>
            <a:r>
              <a:rPr kumimoji="1" lang="en-US" altLang="zh-CN" dirty="0"/>
              <a:t>analytic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job</a:t>
            </a:r>
            <a:r>
              <a:rPr kumimoji="1" lang="zh-CN" altLang="en-US" dirty="0"/>
              <a:t>，入统计</a:t>
            </a:r>
            <a:r>
              <a:rPr kumimoji="1" lang="en-US" altLang="zh-CN" dirty="0"/>
              <a:t>counter</a:t>
            </a:r>
            <a:r>
              <a:rPr kumimoji="1" lang="zh-CN" altLang="en-US" dirty="0"/>
              <a:t>和算平均）</a:t>
            </a:r>
            <a:endParaRPr kumimoji="1" lang="en-US" altLang="zh-CN" dirty="0"/>
          </a:p>
          <a:p>
            <a:r>
              <a:rPr kumimoji="1" lang="zh-CN" altLang="en-US" dirty="0"/>
              <a:t>即使不是整张表都连续，也会一段一段的连续。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509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8128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221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假设</a:t>
            </a:r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被</a:t>
            </a:r>
            <a:r>
              <a:rPr kumimoji="1" lang="en-US" altLang="zh-CN" dirty="0" err="1"/>
              <a:t>mmap</a:t>
            </a:r>
            <a:r>
              <a:rPr kumimoji="1" lang="zh-CN" altLang="en-US" dirty="0"/>
              <a:t>上来了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187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Index page</a:t>
            </a:r>
            <a:r>
              <a:rPr kumimoji="1" lang="zh-CN" altLang="en-US" dirty="0"/>
              <a:t> 通常很难连续。因为</a:t>
            </a:r>
            <a:r>
              <a:rPr kumimoji="1" lang="en-US" altLang="zh-CN" dirty="0"/>
              <a:t>B</a:t>
            </a:r>
            <a:r>
              <a:rPr kumimoji="1" lang="zh-CN" altLang="en-US" dirty="0"/>
              <a:t>树的中间节点是从中间分裂的。</a:t>
            </a:r>
            <a:endParaRPr kumimoji="1" lang="en-US" altLang="zh-CN" dirty="0"/>
          </a:p>
          <a:p>
            <a:r>
              <a:rPr kumimoji="1" lang="zh-CN" altLang="en-US" dirty="0"/>
              <a:t>这边的</a:t>
            </a:r>
            <a:r>
              <a:rPr kumimoji="1" lang="en-US" altLang="zh-CN" dirty="0"/>
              <a:t>buffer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pool</a:t>
            </a:r>
            <a:r>
              <a:rPr kumimoji="1" lang="zh-CN" altLang="en-US" dirty="0"/>
              <a:t>由</a:t>
            </a:r>
            <a:r>
              <a:rPr kumimoji="1" lang="en-US" altLang="zh-CN" dirty="0"/>
              <a:t>OS</a:t>
            </a:r>
            <a:r>
              <a:rPr kumimoji="1" lang="zh-CN" altLang="en-US" dirty="0"/>
              <a:t>来管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4930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这里面 </a:t>
            </a:r>
            <a:r>
              <a:rPr kumimoji="1" lang="en-US" altLang="zh-CN" dirty="0"/>
              <a:t>prefetch</a:t>
            </a:r>
            <a:r>
              <a:rPr kumimoji="1" lang="zh-CN" altLang="en-US" dirty="0"/>
              <a:t>了</a:t>
            </a:r>
            <a:r>
              <a:rPr kumimoji="1" lang="en-US" altLang="zh-CN" dirty="0"/>
              <a:t>index1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7217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 far so good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1808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 far so good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4672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 far so good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7600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 far so good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9480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和</a:t>
            </a:r>
            <a:r>
              <a:rPr kumimoji="1" lang="en-US" altLang="zh-CN" dirty="0"/>
              <a:t>result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caching</a:t>
            </a:r>
            <a:r>
              <a:rPr kumimoji="1" lang="zh-CN" altLang="en-US" dirty="0"/>
              <a:t>不同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在</a:t>
            </a:r>
            <a:r>
              <a:rPr kumimoji="1" lang="en-US" altLang="zh-CN" dirty="0"/>
              <a:t>DB2</a:t>
            </a:r>
            <a:r>
              <a:rPr kumimoji="1" lang="zh-CN" altLang="en-US" dirty="0"/>
              <a:t>和</a:t>
            </a:r>
            <a:r>
              <a:rPr kumimoji="1" lang="en-US" altLang="zh-CN" dirty="0"/>
              <a:t>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中实现，</a:t>
            </a:r>
            <a:r>
              <a:rPr kumimoji="1" lang="en-US" altLang="zh-CN" dirty="0"/>
              <a:t>oracle</a:t>
            </a:r>
            <a:r>
              <a:rPr kumimoji="1" lang="zh-CN" altLang="en-US" dirty="0"/>
              <a:t>只实现了一部分（两个</a:t>
            </a:r>
            <a:r>
              <a:rPr kumimoji="1" lang="en-US" altLang="zh-CN" dirty="0"/>
              <a:t>query</a:t>
            </a:r>
            <a:r>
              <a:rPr kumimoji="1" lang="zh-CN" altLang="en-US" dirty="0"/>
              <a:t>一样）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5320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Suppose a second query starts at this time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2305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Suppose a second query starts at this time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5944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Suppose a second query starts at this time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9850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Accuracy: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Speed: do the replacement quickly, and do the normal operations quickly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Meta-data overhead: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1999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2225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8445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123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Clock hand: </a:t>
            </a:r>
            <a:r>
              <a:rPr kumimoji="1" lang="zh-CN" altLang="en-US" dirty="0"/>
              <a:t>钟头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0212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5218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93151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6728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4613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7504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070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08153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3477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Works well for single point query (e.g., get() or select * from xxx where key = xx);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44153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21208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63946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49258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66702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62203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49528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8860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04315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数据库可以使用</a:t>
            </a:r>
            <a:r>
              <a:rPr kumimoji="1" lang="en-US" altLang="zh-CN" dirty="0"/>
              <a:t>query</a:t>
            </a:r>
            <a:r>
              <a:rPr kumimoji="1" lang="zh-CN" altLang="en-US" dirty="0"/>
              <a:t>的模式优化对应的剔除</a:t>
            </a:r>
            <a:r>
              <a:rPr kumimoji="1" lang="en-US" altLang="zh-CN" dirty="0"/>
              <a:t>/</a:t>
            </a:r>
            <a:r>
              <a:rPr kumimoji="1" lang="zh-CN" altLang="en-US" dirty="0"/>
              <a:t>缓存 策略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query</a:t>
            </a:r>
            <a:r>
              <a:rPr kumimoji="1" lang="zh-CN" altLang="en-US" dirty="0"/>
              <a:t>（点查询），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的访问相对随机，顶层节点被访问概率更高，越往下越随机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14428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除了</a:t>
            </a:r>
            <a:r>
              <a:rPr kumimoji="1" lang="en-US" altLang="zh-CN" dirty="0"/>
              <a:t>policy</a:t>
            </a:r>
            <a:r>
              <a:rPr kumimoji="1" lang="zh-CN" altLang="en-US" dirty="0"/>
              <a:t>的开销外， </a:t>
            </a:r>
            <a:r>
              <a:rPr kumimoji="1" lang="en-US" altLang="zh-CN" dirty="0"/>
              <a:t>frame</a:t>
            </a:r>
            <a:r>
              <a:rPr kumimoji="1" lang="zh-CN" altLang="en-US" dirty="0"/>
              <a:t>的剔除也有</a:t>
            </a:r>
            <a:r>
              <a:rPr kumimoji="1" lang="en-US" altLang="zh-CN" dirty="0"/>
              <a:t>I/O</a:t>
            </a:r>
            <a:r>
              <a:rPr kumimoji="1" lang="zh-CN" altLang="en-US" dirty="0"/>
              <a:t>的开销。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22508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47528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582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5475" indent="-233363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9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tiff"/><Relationship Id="rId4" Type="http://schemas.openxmlformats.org/officeDocument/2006/relationships/image" Target="../media/image22.tif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Database management system </a:t>
            </a:r>
            <a:br>
              <a:rPr kumimoji="1" lang="en-US" altLang="zh-CN" sz="3200" dirty="0">
                <a:latin typeface="+mn-lt"/>
              </a:rPr>
            </a:br>
            <a:r>
              <a:rPr kumimoji="1" lang="en-US" altLang="zh-CN" sz="3200" dirty="0">
                <a:latin typeface="+mn-lt"/>
              </a:rPr>
              <a:t>and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Buffer pool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Andy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Pavlo@CMU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dirty="0">
                <a:solidFill>
                  <a:schemeClr val="tx1"/>
                </a:solidFill>
              </a:rPr>
              <a:t>request handling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C00000"/>
                </a:solidFill>
              </a:rPr>
              <a:t>data </a:t>
            </a:r>
            <a:r>
              <a:rPr kumimoji="1" lang="en-US" altLang="zh-CN" b="1">
                <a:solidFill>
                  <a:srgbClr val="C00000"/>
                </a:solidFill>
              </a:rPr>
              <a:t>storage </a:t>
            </a:r>
            <a:r>
              <a:rPr kumimoji="1" lang="en-US" altLang="zh-CN">
                <a:solidFill>
                  <a:schemeClr val="tx1"/>
                </a:solidFill>
              </a:rPr>
              <a:t> 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629361-821E-344C-B689-CFC4BD3E9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Big picture of how a SQL is physically processed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03C898-EB8C-5E44-836D-57D765254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4" name="TextBox 109">
            <a:extLst>
              <a:ext uri="{FF2B5EF4-FFF2-40B4-BE49-F238E27FC236}">
                <a16:creationId xmlns:a16="http://schemas.microsoft.com/office/drawing/2014/main" id="{D1BBA1EE-FC90-8146-A500-2D46F9125EC9}"/>
              </a:ext>
            </a:extLst>
          </p:cNvPr>
          <p:cNvSpPr txBox="1"/>
          <p:nvPr/>
        </p:nvSpPr>
        <p:spPr>
          <a:xfrm>
            <a:off x="7373065" y="149857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15" name="Straight Arrow Connector 110">
            <a:extLst>
              <a:ext uri="{FF2B5EF4-FFF2-40B4-BE49-F238E27FC236}">
                <a16:creationId xmlns:a16="http://schemas.microsoft.com/office/drawing/2014/main" id="{430184F6-E3AF-B540-A5A3-3A7E3DBB24E2}"/>
              </a:ext>
            </a:extLst>
          </p:cNvPr>
          <p:cNvCxnSpPr/>
          <p:nvPr/>
        </p:nvCxnSpPr>
        <p:spPr>
          <a:xfrm>
            <a:off x="7257425" y="1346765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11">
            <a:extLst>
              <a:ext uri="{FF2B5EF4-FFF2-40B4-BE49-F238E27FC236}">
                <a16:creationId xmlns:a16="http://schemas.microsoft.com/office/drawing/2014/main" id="{F9700AE5-FDD8-4B4B-8214-B3D56249F3A9}"/>
              </a:ext>
            </a:extLst>
          </p:cNvPr>
          <p:cNvSpPr txBox="1"/>
          <p:nvPr/>
        </p:nvSpPr>
        <p:spPr>
          <a:xfrm>
            <a:off x="6501341" y="1996627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17" name="Straight Arrow Connector 112">
            <a:extLst>
              <a:ext uri="{FF2B5EF4-FFF2-40B4-BE49-F238E27FC236}">
                <a16:creationId xmlns:a16="http://schemas.microsoft.com/office/drawing/2014/main" id="{B70DF4BC-C5AD-B045-B085-8BB5BC65EEED}"/>
              </a:ext>
            </a:extLst>
          </p:cNvPr>
          <p:cNvCxnSpPr/>
          <p:nvPr/>
        </p:nvCxnSpPr>
        <p:spPr>
          <a:xfrm>
            <a:off x="7288857" y="276505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14">
            <a:extLst>
              <a:ext uri="{FF2B5EF4-FFF2-40B4-BE49-F238E27FC236}">
                <a16:creationId xmlns:a16="http://schemas.microsoft.com/office/drawing/2014/main" id="{89E5F274-1DCA-1647-B197-92842435F6EA}"/>
              </a:ext>
            </a:extLst>
          </p:cNvPr>
          <p:cNvSpPr txBox="1"/>
          <p:nvPr/>
        </p:nvSpPr>
        <p:spPr>
          <a:xfrm>
            <a:off x="6525513" y="34965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DBMS</a:t>
            </a:r>
          </a:p>
          <a:p>
            <a:r>
              <a:rPr lang="en-US" dirty="0"/>
              <a:t>Storage</a:t>
            </a:r>
          </a:p>
        </p:txBody>
      </p:sp>
      <p:cxnSp>
        <p:nvCxnSpPr>
          <p:cNvPr id="19" name="Straight Arrow Connector 115">
            <a:extLst>
              <a:ext uri="{FF2B5EF4-FFF2-40B4-BE49-F238E27FC236}">
                <a16:creationId xmlns:a16="http://schemas.microsoft.com/office/drawing/2014/main" id="{27E5F4B4-C2A1-8547-BADA-4BAE15397EC1}"/>
              </a:ext>
            </a:extLst>
          </p:cNvPr>
          <p:cNvCxnSpPr/>
          <p:nvPr/>
        </p:nvCxnSpPr>
        <p:spPr>
          <a:xfrm>
            <a:off x="7288857" y="4265921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16">
            <a:extLst>
              <a:ext uri="{FF2B5EF4-FFF2-40B4-BE49-F238E27FC236}">
                <a16:creationId xmlns:a16="http://schemas.microsoft.com/office/drawing/2014/main" id="{32875D6A-384F-324F-8F19-A2D84D52FAAF}"/>
              </a:ext>
            </a:extLst>
          </p:cNvPr>
          <p:cNvSpPr txBox="1"/>
          <p:nvPr/>
        </p:nvSpPr>
        <p:spPr>
          <a:xfrm>
            <a:off x="7404496" y="438623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I/O access</a:t>
            </a:r>
          </a:p>
        </p:txBody>
      </p:sp>
      <p:sp>
        <p:nvSpPr>
          <p:cNvPr id="21" name="Can 117">
            <a:extLst>
              <a:ext uri="{FF2B5EF4-FFF2-40B4-BE49-F238E27FC236}">
                <a16:creationId xmlns:a16="http://schemas.microsoft.com/office/drawing/2014/main" id="{5BE3C925-36F8-3A4D-8A9E-885BB3DB959C}"/>
              </a:ext>
            </a:extLst>
          </p:cNvPr>
          <p:cNvSpPr/>
          <p:nvPr/>
        </p:nvSpPr>
        <p:spPr>
          <a:xfrm>
            <a:off x="7072833" y="4895605"/>
            <a:ext cx="432048" cy="611234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26" name="Picture 2" descr="circled-user-male-skin-type-1-2 | Focus Education">
            <a:extLst>
              <a:ext uri="{FF2B5EF4-FFF2-40B4-BE49-F238E27FC236}">
                <a16:creationId xmlns:a16="http://schemas.microsoft.com/office/drawing/2014/main" id="{FAFD120D-D9E7-4B4B-A45B-ABF8B0B01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0655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B2E44B1-559A-D146-904A-5C4E754001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494663"/>
            <a:ext cx="1927915" cy="126089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E0A6C5F9-2B4B-694A-A8CF-4E8C39D01882}"/>
              </a:ext>
            </a:extLst>
          </p:cNvPr>
          <p:cNvSpPr/>
          <p:nvPr/>
        </p:nvSpPr>
        <p:spPr>
          <a:xfrm>
            <a:off x="2837137" y="3154557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F389A15F-B7A7-A441-8E2A-5CE8F70550AD}"/>
              </a:ext>
            </a:extLst>
          </p:cNvPr>
          <p:cNvCxnSpPr>
            <a:cxnSpLocks/>
          </p:cNvCxnSpPr>
          <p:nvPr/>
        </p:nvCxnSpPr>
        <p:spPr>
          <a:xfrm flipH="1">
            <a:off x="2267744" y="3523889"/>
            <a:ext cx="936104" cy="172340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5F6691A0-5887-524E-B1B2-59A77B79E589}"/>
              </a:ext>
            </a:extLst>
          </p:cNvPr>
          <p:cNvCxnSpPr/>
          <p:nvPr/>
        </p:nvCxnSpPr>
        <p:spPr>
          <a:xfrm>
            <a:off x="5004048" y="1219633"/>
            <a:ext cx="0" cy="4608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C450EE75-CB02-564F-B763-363518BF4CEB}"/>
              </a:ext>
            </a:extLst>
          </p:cNvPr>
          <p:cNvSpPr/>
          <p:nvPr/>
        </p:nvSpPr>
        <p:spPr>
          <a:xfrm>
            <a:off x="5025685" y="5296962"/>
            <a:ext cx="12153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右箭头 28">
            <a:extLst>
              <a:ext uri="{FF2B5EF4-FFF2-40B4-BE49-F238E27FC236}">
                <a16:creationId xmlns:a16="http://schemas.microsoft.com/office/drawing/2014/main" id="{F4A33F52-E6C2-9C41-897F-2D88730EE5FC}"/>
              </a:ext>
            </a:extLst>
          </p:cNvPr>
          <p:cNvSpPr/>
          <p:nvPr/>
        </p:nvSpPr>
        <p:spPr>
          <a:xfrm>
            <a:off x="2370833" y="2117474"/>
            <a:ext cx="2201160" cy="681647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9EF4762-DF27-A542-A8C3-99429CF380E0}"/>
              </a:ext>
            </a:extLst>
          </p:cNvPr>
          <p:cNvSpPr/>
          <p:nvPr/>
        </p:nvSpPr>
        <p:spPr>
          <a:xfrm>
            <a:off x="1832710" y="1197309"/>
            <a:ext cx="35419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query=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select price from items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where name = “IPAD”  </a:t>
            </a:r>
            <a:endParaRPr lang="zh-CN" altLang="en-US" dirty="0">
              <a:latin typeface="Consolas" panose="020B0609020204030204" pitchFamily="49" charset="0"/>
              <a:ea typeface="Microsoft YaHei" panose="020B0503020204020204" pitchFamily="34" charset="-122"/>
              <a:cs typeface="Consolas" panose="020B06090202040302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49E83F5-BC95-324B-A6E2-1523D0B1CEC5}"/>
              </a:ext>
            </a:extLst>
          </p:cNvPr>
          <p:cNvSpPr/>
          <p:nvPr/>
        </p:nvSpPr>
        <p:spPr>
          <a:xfrm>
            <a:off x="6084168" y="3154558"/>
            <a:ext cx="2736304" cy="174104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0485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10C77-2981-5C41-A4A1-52852E25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where to store the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8E6ACA-ADA2-204A-93E7-FAF83F514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26" name="Picture 2" descr="What Is a Processor Register? (with picture)">
            <a:extLst>
              <a:ext uri="{FF2B5EF4-FFF2-40B4-BE49-F238E27FC236}">
                <a16:creationId xmlns:a16="http://schemas.microsoft.com/office/drawing/2014/main" id="{DFF8DB20-DCFD-0C4B-A08F-FFAECF5CE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2528"/>
            <a:ext cx="1152128" cy="110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08EC27C-1566-C34F-B1D9-CB25A68F7FDB}"/>
              </a:ext>
            </a:extLst>
          </p:cNvPr>
          <p:cNvSpPr/>
          <p:nvPr/>
        </p:nvSpPr>
        <p:spPr>
          <a:xfrm>
            <a:off x="513019" y="3014968"/>
            <a:ext cx="1781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CPU registers</a:t>
            </a:r>
            <a:endParaRPr lang="zh-CN" altLang="en-US" sz="2000" dirty="0"/>
          </a:p>
        </p:txBody>
      </p:sp>
      <p:pic>
        <p:nvPicPr>
          <p:cNvPr id="1028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F59D8722-F734-1B45-A7E5-C3BA00EDC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224" y="1882274"/>
            <a:ext cx="2525464" cy="113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CBB607F-E802-FC48-AA4F-7B6203B6A545}"/>
              </a:ext>
            </a:extLst>
          </p:cNvPr>
          <p:cNvSpPr/>
          <p:nvPr/>
        </p:nvSpPr>
        <p:spPr>
          <a:xfrm>
            <a:off x="3862596" y="3014968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DRAM</a:t>
            </a:r>
            <a:endParaRPr lang="zh-CN" altLang="en-US" sz="2000" dirty="0"/>
          </a:p>
        </p:txBody>
      </p:sp>
      <p:pic>
        <p:nvPicPr>
          <p:cNvPr id="1030" name="Picture 6" descr="VDP8X">
            <a:extLst>
              <a:ext uri="{FF2B5EF4-FFF2-40B4-BE49-F238E27FC236}">
                <a16:creationId xmlns:a16="http://schemas.microsoft.com/office/drawing/2014/main" id="{A39426D2-6545-2941-A957-B792A9CAB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43115"/>
            <a:ext cx="1878856" cy="141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3F356360-CD43-F54D-8E71-27FE9B83BE88}"/>
              </a:ext>
            </a:extLst>
          </p:cNvPr>
          <p:cNvSpPr/>
          <p:nvPr/>
        </p:nvSpPr>
        <p:spPr>
          <a:xfrm>
            <a:off x="6708243" y="3013079"/>
            <a:ext cx="713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SSD</a:t>
            </a:r>
            <a:endParaRPr lang="zh-CN" altLang="en-US" sz="2000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4D001D1A-A23B-E244-8967-3CB1F74BA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675" y="3548424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98821E93-E4EF-4B4E-8EEB-4FF6D74C78B6}"/>
              </a:ext>
            </a:extLst>
          </p:cNvPr>
          <p:cNvSpPr/>
          <p:nvPr/>
        </p:nvSpPr>
        <p:spPr>
          <a:xfrm>
            <a:off x="1887584" y="5008322"/>
            <a:ext cx="7425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HDD</a:t>
            </a:r>
            <a:endParaRPr lang="zh-CN" altLang="en-US" sz="2000" dirty="0"/>
          </a:p>
        </p:txBody>
      </p:sp>
      <p:pic>
        <p:nvPicPr>
          <p:cNvPr id="1040" name="Picture 16" descr="What Is Cloud Storage? - Soaring Eagle Consulting">
            <a:extLst>
              <a:ext uri="{FF2B5EF4-FFF2-40B4-BE49-F238E27FC236}">
                <a16:creationId xmlns:a16="http://schemas.microsoft.com/office/drawing/2014/main" id="{D7D145E5-DFC0-4848-B2A9-059F25763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504" y="3447431"/>
            <a:ext cx="2171042" cy="149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432D669E-3B07-F54E-87B0-29F7FCF2EF53}"/>
              </a:ext>
            </a:extLst>
          </p:cNvPr>
          <p:cNvSpPr/>
          <p:nvPr/>
        </p:nvSpPr>
        <p:spPr>
          <a:xfrm>
            <a:off x="4788755" y="4807556"/>
            <a:ext cx="26516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/>
              <a:t>Network storage</a:t>
            </a:r>
          </a:p>
          <a:p>
            <a:pPr algn="ctr"/>
            <a:r>
              <a:rPr lang="en-US" altLang="zh-CN" sz="2000" dirty="0"/>
              <a:t>e.g.,  NFS@lecture06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48394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10C77-2981-5C41-A4A1-52852E25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DBMS storage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D89863-1F8F-894C-8D02-D2B3B3AAC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Disk-oriented architecture </a:t>
            </a:r>
          </a:p>
          <a:p>
            <a:pPr lvl="1"/>
            <a:r>
              <a:rPr lang="en-US" altLang="zh-CN" dirty="0"/>
              <a:t>The DBMS assumes that the primary storage location of the database is on </a:t>
            </a:r>
            <a:r>
              <a:rPr lang="en-US" altLang="zh-CN" b="1" dirty="0">
                <a:solidFill>
                  <a:srgbClr val="C00000"/>
                </a:solidFill>
              </a:rPr>
              <a:t>non-volatile storage</a:t>
            </a:r>
          </a:p>
          <a:p>
            <a:pPr lvl="2"/>
            <a:r>
              <a:rPr kumimoji="1" lang="en-US" altLang="zh-CN" dirty="0"/>
              <a:t>E.g., SSD or HDD</a:t>
            </a:r>
          </a:p>
          <a:p>
            <a:pPr lvl="2"/>
            <a:r>
              <a:rPr kumimoji="1" lang="en-US" altLang="zh-CN" dirty="0"/>
              <a:t>Larger capacity than CPU registers &amp; DRAM </a:t>
            </a:r>
          </a:p>
          <a:p>
            <a:pPr lvl="2"/>
            <a:r>
              <a:rPr kumimoji="1" lang="en-US" altLang="zh-CN" dirty="0"/>
              <a:t>Can survive power failures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8E6ACA-ADA2-204A-93E7-FAF83F514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593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6657C-7CD6-9048-812E-E03F6CC1C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79296" cy="900442"/>
          </a:xfrm>
        </p:spPr>
        <p:txBody>
          <a:bodyPr/>
          <a:lstStyle/>
          <a:p>
            <a:r>
              <a:rPr kumimoji="1" lang="en-US" altLang="zh-CN" dirty="0"/>
              <a:t>Each relation is typically stored in a B-tree (or its variants)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11439F-E6FD-C549-A583-9A23A5C3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E65814-B18F-0E4E-B854-0C28E4B6A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543580"/>
            <a:ext cx="5796880" cy="3257806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BA8CD-7C7F-D24F-B167-BC6838A08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b="0" dirty="0"/>
              <a:t>A B-tree is a tree data structure </a:t>
            </a:r>
          </a:p>
          <a:p>
            <a:pPr lvl="1"/>
            <a:r>
              <a:rPr kumimoji="1" lang="en" altLang="zh-CN" dirty="0"/>
              <a:t>Each node is </a:t>
            </a:r>
            <a:r>
              <a:rPr kumimoji="1" lang="en" altLang="zh-CN" b="1" dirty="0">
                <a:solidFill>
                  <a:srgbClr val="BE374B"/>
                </a:solidFill>
              </a:rPr>
              <a:t>fixed-sized</a:t>
            </a:r>
            <a:r>
              <a:rPr kumimoji="1" lang="en" altLang="zh-CN" dirty="0"/>
              <a:t>, can store multiple keys, and keys are </a:t>
            </a:r>
            <a:r>
              <a:rPr kumimoji="1" lang="en" altLang="zh-CN" b="1" dirty="0">
                <a:solidFill>
                  <a:srgbClr val="C00000"/>
                </a:solidFill>
              </a:rPr>
              <a:t>sorted</a:t>
            </a:r>
            <a:endParaRPr lang="en" altLang="zh-CN" b="1" dirty="0"/>
          </a:p>
          <a:p>
            <a:pPr lvl="1"/>
            <a:r>
              <a:rPr lang="en" altLang="zh-CN" dirty="0"/>
              <a:t>Support </a:t>
            </a:r>
            <a:r>
              <a:rPr lang="en" altLang="zh-CN" b="1" dirty="0">
                <a:solidFill>
                  <a:srgbClr val="BE374B"/>
                </a:solidFill>
              </a:rPr>
              <a:t>efficient</a:t>
            </a:r>
            <a:r>
              <a:rPr lang="en" altLang="zh-CN" dirty="0"/>
              <a:t> </a:t>
            </a:r>
            <a:r>
              <a:rPr lang="en" altLang="zh-CN" b="1" dirty="0">
                <a:solidFill>
                  <a:srgbClr val="C00000"/>
                </a:solidFill>
              </a:rPr>
              <a:t>range</a:t>
            </a:r>
            <a:r>
              <a:rPr lang="en" altLang="zh-CN" dirty="0"/>
              <a:t> operations (e.g., Scan)</a:t>
            </a:r>
            <a:endParaRPr lang="en" altLang="zh-CN" b="0" dirty="0"/>
          </a:p>
          <a:p>
            <a:pPr lvl="1"/>
            <a:r>
              <a:rPr kumimoji="1" lang="en" altLang="zh-CN" dirty="0"/>
              <a:t>Optimized for </a:t>
            </a:r>
            <a:r>
              <a:rPr kumimoji="1" lang="en" altLang="zh-CN" b="1" dirty="0">
                <a:solidFill>
                  <a:srgbClr val="C00000"/>
                </a:solidFill>
              </a:rPr>
              <a:t>large</a:t>
            </a:r>
            <a:r>
              <a:rPr kumimoji="1" lang="en" altLang="zh-CN" dirty="0"/>
              <a:t> read/write blocks of data </a:t>
            </a:r>
          </a:p>
        </p:txBody>
      </p:sp>
    </p:spTree>
    <p:extLst>
      <p:ext uri="{BB962C8B-B14F-4D97-AF65-F5344CB8AC3E}">
        <p14:creationId xmlns:p14="http://schemas.microsoft.com/office/powerpoint/2010/main" val="3535723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64E61D-B62C-DC46-A725-0431C182E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Tuples are stored in pages, pages are slotted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A8156E-E7A7-4942-9241-F7558E07A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752528"/>
          </a:xfrm>
        </p:spPr>
        <p:txBody>
          <a:bodyPr/>
          <a:lstStyle/>
          <a:p>
            <a:r>
              <a:rPr lang="en" altLang="zh-CN" dirty="0"/>
              <a:t>The most common layout scheme is called </a:t>
            </a:r>
            <a:r>
              <a:rPr lang="en" altLang="zh-CN" dirty="0">
                <a:solidFill>
                  <a:srgbClr val="C00000"/>
                </a:solidFill>
              </a:rPr>
              <a:t>slotted pages</a:t>
            </a:r>
          </a:p>
          <a:p>
            <a:r>
              <a:rPr lang="en" altLang="zh-CN" dirty="0"/>
              <a:t>The slot array maps "slots" to the tuples' starting position offsets</a:t>
            </a:r>
          </a:p>
          <a:p>
            <a:pPr lvl="1"/>
            <a:r>
              <a:rPr lang="en" altLang="zh-CN" dirty="0"/>
              <a:t>Why not using an index at a page? </a:t>
            </a:r>
          </a:p>
          <a:p>
            <a:pPr lvl="1"/>
            <a:r>
              <a:rPr lang="en" altLang="zh-CN" dirty="0"/>
              <a:t>A page is typically small so no need for index</a:t>
            </a:r>
            <a:endParaRPr lang="en" altLang="zh-CN" dirty="0">
              <a:solidFill>
                <a:srgbClr val="C00000"/>
              </a:solidFill>
            </a:endParaRPr>
          </a:p>
          <a:p>
            <a:r>
              <a:rPr lang="en" altLang="zh-CN" b="1" dirty="0">
                <a:solidFill>
                  <a:schemeClr val="tx1"/>
                </a:solidFill>
              </a:rPr>
              <a:t>The slots are consecutive </a:t>
            </a:r>
          </a:p>
          <a:p>
            <a:pPr lvl="1"/>
            <a:r>
              <a:rPr lang="en" altLang="zh-CN" dirty="0">
                <a:solidFill>
                  <a:schemeClr val="tx1"/>
                </a:solidFill>
              </a:rPr>
              <a:t>Easy to find all tuples in this page</a:t>
            </a:r>
          </a:p>
          <a:p>
            <a:r>
              <a:rPr lang="en" altLang="zh-CN" dirty="0"/>
              <a:t>The header keeps track of:</a:t>
            </a:r>
          </a:p>
          <a:p>
            <a:pPr lvl="1"/>
            <a:r>
              <a:rPr lang="en" altLang="zh-CN" dirty="0"/>
              <a:t>The # of used slots</a:t>
            </a:r>
          </a:p>
          <a:p>
            <a:pPr lvl="1"/>
            <a:r>
              <a:rPr lang="en" altLang="zh-CN" dirty="0"/>
              <a:t>The offset of the starting location of the</a:t>
            </a:r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endParaRPr lang="en" altLang="zh-CN" dirty="0">
              <a:solidFill>
                <a:schemeClr val="tx1"/>
              </a:solidFill>
            </a:endParaRPr>
          </a:p>
          <a:p>
            <a:pPr marL="74250" lvl="1" indent="0">
              <a:buNone/>
            </a:pPr>
            <a:endParaRPr lang="en" altLang="zh-CN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1F5875-0954-E946-A19C-5FD9E9496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FB026EB-72D0-B543-A962-79C1AE34B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161147"/>
            <a:ext cx="3024336" cy="35612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EE897F8-1409-2043-BF9C-5F1CD3E8EADF}"/>
              </a:ext>
            </a:extLst>
          </p:cNvPr>
          <p:cNvSpPr/>
          <p:nvPr/>
        </p:nvSpPr>
        <p:spPr>
          <a:xfrm>
            <a:off x="827584" y="4801716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last slot used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7612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C00D80-87B3-D045-82F9-11E02E30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Pages are managed by a heap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C523CD-651D-794E-B778-6B320FA31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2275601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Heap file is an abstraction to manage the database pages</a:t>
            </a:r>
          </a:p>
          <a:p>
            <a:pPr lvl="1"/>
            <a:r>
              <a:rPr lang="en" altLang="zh-CN" dirty="0"/>
              <a:t>An unordered collection of pages </a:t>
            </a:r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It is easy to find pages within a single heap file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Since the page size is known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E02A44-96AF-D94A-9610-0E942FD7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88C4DCF-8C63-3944-85A3-0DA84ED93F11}"/>
              </a:ext>
            </a:extLst>
          </p:cNvPr>
          <p:cNvSpPr/>
          <p:nvPr/>
        </p:nvSpPr>
        <p:spPr>
          <a:xfrm>
            <a:off x="1763118" y="3973598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DF3B758-AFEB-7345-8F81-A0C0B356F2A7}"/>
              </a:ext>
            </a:extLst>
          </p:cNvPr>
          <p:cNvSpPr/>
          <p:nvPr/>
        </p:nvSpPr>
        <p:spPr>
          <a:xfrm rot="16200000">
            <a:off x="838435" y="4506238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4BD76AE-15D3-3F4B-921B-046A75281463}"/>
              </a:ext>
            </a:extLst>
          </p:cNvPr>
          <p:cNvGrpSpPr/>
          <p:nvPr/>
        </p:nvGrpSpPr>
        <p:grpSpPr>
          <a:xfrm>
            <a:off x="1956912" y="4187756"/>
            <a:ext cx="851515" cy="938021"/>
            <a:chOff x="1956912" y="4187756"/>
            <a:chExt cx="851515" cy="93802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845E6A6-7182-424E-B0C9-8295CAA2905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23B1340-BA78-9641-95A3-5CC5F76063E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957328C-53FE-AD4B-A9B8-D1FC1B337321}"/>
              </a:ext>
            </a:extLst>
          </p:cNvPr>
          <p:cNvGrpSpPr/>
          <p:nvPr/>
        </p:nvGrpSpPr>
        <p:grpSpPr>
          <a:xfrm>
            <a:off x="2948405" y="4188714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06C06CE-C853-9E4C-B0D4-825A7AC2EB1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C50C87E-E87C-784D-AD58-9FF04759CC25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F40D7F2-5575-4B41-8662-44E33AFAF168}"/>
              </a:ext>
            </a:extLst>
          </p:cNvPr>
          <p:cNvGrpSpPr/>
          <p:nvPr/>
        </p:nvGrpSpPr>
        <p:grpSpPr>
          <a:xfrm>
            <a:off x="3976525" y="4188714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DEC5B79-6267-CF40-8328-70324D96629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839843F-CF52-AC4C-B793-A9A913041E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74A0578-A9B1-4440-BA5B-FF84D6769D0E}"/>
              </a:ext>
            </a:extLst>
          </p:cNvPr>
          <p:cNvGrpSpPr/>
          <p:nvPr/>
        </p:nvGrpSpPr>
        <p:grpSpPr>
          <a:xfrm>
            <a:off x="5027445" y="4188714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54F996D-90A3-344C-A14B-C5F01C5B57A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431ADA7-C2AE-2B4C-9D85-DCEA2D9EF9B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EDB13E3-09C9-E046-BE9C-6AA0DC3B1ACD}"/>
              </a:ext>
            </a:extLst>
          </p:cNvPr>
          <p:cNvGrpSpPr/>
          <p:nvPr/>
        </p:nvGrpSpPr>
        <p:grpSpPr>
          <a:xfrm>
            <a:off x="6052633" y="4188714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78A6282-39DA-F24C-81E9-46FA1399C53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6D88C47-B7D2-3846-A38B-648F554FDDF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D0191E3D-740C-FB4F-88A8-1A7C37AD0591}"/>
              </a:ext>
            </a:extLst>
          </p:cNvPr>
          <p:cNvSpPr/>
          <p:nvPr/>
        </p:nvSpPr>
        <p:spPr>
          <a:xfrm>
            <a:off x="6941010" y="4264700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5" name="任意形状 24">
            <a:extLst>
              <a:ext uri="{FF2B5EF4-FFF2-40B4-BE49-F238E27FC236}">
                <a16:creationId xmlns:a16="http://schemas.microsoft.com/office/drawing/2014/main" id="{257F336E-23FF-B245-AE23-B5CFAF2E7788}"/>
              </a:ext>
            </a:extLst>
          </p:cNvPr>
          <p:cNvSpPr/>
          <p:nvPr/>
        </p:nvSpPr>
        <p:spPr>
          <a:xfrm>
            <a:off x="4000820" y="2960176"/>
            <a:ext cx="2104556" cy="1069383"/>
          </a:xfrm>
          <a:custGeom>
            <a:avLst/>
            <a:gdLst>
              <a:gd name="connsiteX0" fmla="*/ 2043519 w 2104556"/>
              <a:gd name="connsiteY0" fmla="*/ 0 h 1069383"/>
              <a:gd name="connsiteX1" fmla="*/ 1888536 w 2104556"/>
              <a:gd name="connsiteY1" fmla="*/ 573438 h 1069383"/>
              <a:gd name="connsiteX2" fmla="*/ 276712 w 2104556"/>
              <a:gd name="connsiteY2" fmla="*/ 650929 h 1069383"/>
              <a:gd name="connsiteX3" fmla="*/ 13241 w 2104556"/>
              <a:gd name="connsiteY3" fmla="*/ 1069383 h 106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4556" h="1069383">
                <a:moveTo>
                  <a:pt x="2043519" y="0"/>
                </a:moveTo>
                <a:cubicBezTo>
                  <a:pt x="2113261" y="232475"/>
                  <a:pt x="2183004" y="464950"/>
                  <a:pt x="1888536" y="573438"/>
                </a:cubicBezTo>
                <a:cubicBezTo>
                  <a:pt x="1594068" y="681926"/>
                  <a:pt x="589261" y="568272"/>
                  <a:pt x="276712" y="650929"/>
                </a:cubicBezTo>
                <a:cubicBezTo>
                  <a:pt x="-35837" y="733586"/>
                  <a:pt x="-11298" y="901484"/>
                  <a:pt x="13241" y="1069383"/>
                </a:cubicBezTo>
              </a:path>
            </a:pathLst>
          </a:cu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4B2C5BC-DFE6-BA47-B8C7-3E496AF2D3C3}"/>
              </a:ext>
            </a:extLst>
          </p:cNvPr>
          <p:cNvSpPr/>
          <p:nvPr/>
        </p:nvSpPr>
        <p:spPr>
          <a:xfrm>
            <a:off x="918032" y="3526200"/>
            <a:ext cx="3081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i="1" dirty="0"/>
              <a:t>Offset = Page# × </a:t>
            </a:r>
            <a:r>
              <a:rPr lang="en" altLang="zh-CN" i="1" dirty="0" err="1"/>
              <a:t>PageSize</a:t>
            </a:r>
            <a:r>
              <a:rPr lang="en" altLang="zh-CN" i="1" dirty="0"/>
              <a:t> </a:t>
            </a:r>
            <a:endParaRPr lang="en" altLang="zh-CN" dirty="0"/>
          </a:p>
        </p:txBody>
      </p:sp>
      <p:sp>
        <p:nvSpPr>
          <p:cNvPr id="23" name="云形 22">
            <a:extLst>
              <a:ext uri="{FF2B5EF4-FFF2-40B4-BE49-F238E27FC236}">
                <a16:creationId xmlns:a16="http://schemas.microsoft.com/office/drawing/2014/main" id="{324D7577-733C-DB4A-8B1E-1AC6E594FA53}"/>
              </a:ext>
            </a:extLst>
          </p:cNvPr>
          <p:cNvSpPr/>
          <p:nvPr/>
        </p:nvSpPr>
        <p:spPr>
          <a:xfrm>
            <a:off x="5652120" y="2308160"/>
            <a:ext cx="2133600" cy="1155198"/>
          </a:xfrm>
          <a:prstGeom prst="cloud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023165-2AA4-1A40-9E4C-9AF441105455}"/>
              </a:ext>
            </a:extLst>
          </p:cNvPr>
          <p:cNvSpPr/>
          <p:nvPr/>
        </p:nvSpPr>
        <p:spPr>
          <a:xfrm>
            <a:off x="5991798" y="2593580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Get page #2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7" name="Rectangle 13">
            <a:extLst>
              <a:ext uri="{FF2B5EF4-FFF2-40B4-BE49-F238E27FC236}">
                <a16:creationId xmlns:a16="http://schemas.microsoft.com/office/drawing/2014/main" id="{C1E72807-FD5D-994F-AB17-11269B1F06D1}"/>
              </a:ext>
            </a:extLst>
          </p:cNvPr>
          <p:cNvSpPr/>
          <p:nvPr/>
        </p:nvSpPr>
        <p:spPr>
          <a:xfrm>
            <a:off x="4774419" y="1573733"/>
            <a:ext cx="388900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Why we don’t care about the order?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183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C00D80-87B3-D045-82F9-11E02E30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Pages are managed by a heap file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E02A44-96AF-D94A-9610-0E942FD7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30" name="内容占位符 29">
            <a:extLst>
              <a:ext uri="{FF2B5EF4-FFF2-40B4-BE49-F238E27FC236}">
                <a16:creationId xmlns:a16="http://schemas.microsoft.com/office/drawing/2014/main" id="{A0E55FA5-D699-904D-89D2-B06C8B246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728192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Heap file is an abstraction to manage the database pages</a:t>
            </a:r>
          </a:p>
          <a:p>
            <a:pPr lvl="1"/>
            <a:r>
              <a:rPr lang="en" altLang="zh-CN" dirty="0"/>
              <a:t>An unordered collection of pages </a:t>
            </a:r>
            <a:endParaRPr kumimoji="1" lang="en-US" altLang="zh-CN" dirty="0">
              <a:solidFill>
                <a:schemeClr val="tx1"/>
              </a:solidFill>
            </a:endParaRPr>
          </a:p>
          <a:p>
            <a:r>
              <a:rPr lang="en-US" altLang="zh-CN" dirty="0"/>
              <a:t>Should provide methods to find free pages </a:t>
            </a:r>
          </a:p>
          <a:p>
            <a:pPr lvl="1"/>
            <a:r>
              <a:rPr lang="en-US" altLang="zh-CN" dirty="0"/>
              <a:t>Two common approaches: </a:t>
            </a:r>
            <a:r>
              <a:rPr lang="en-US" altLang="zh-CN" b="1" dirty="0">
                <a:solidFill>
                  <a:srgbClr val="C00000"/>
                </a:solidFill>
              </a:rPr>
              <a:t>directory</a:t>
            </a:r>
            <a:r>
              <a:rPr lang="en-US" altLang="zh-CN" dirty="0"/>
              <a:t> &amp; </a:t>
            </a:r>
            <a:r>
              <a:rPr lang="en-US" altLang="zh-CN" b="1" dirty="0">
                <a:solidFill>
                  <a:srgbClr val="C00000"/>
                </a:solidFill>
              </a:rPr>
              <a:t>linked list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84AE2703-D34A-4440-8744-A6781D637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54" y="3110684"/>
            <a:ext cx="1732855" cy="2310473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8932DBEF-7F5C-F348-BBC0-B0235DA7E6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857500"/>
            <a:ext cx="2903257" cy="270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49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F69A39-C90C-9F47-9641-CA6CE068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DBMS storage so far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E229A2-8E09-0E40-A696-C406BE373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lang="en-US" altLang="zh-CN" dirty="0"/>
              <a:t>Disk-oriented architecture </a:t>
            </a:r>
          </a:p>
          <a:p>
            <a:pPr lvl="1"/>
            <a:r>
              <a:rPr lang="en-US" altLang="zh-CN" dirty="0"/>
              <a:t>The DBMS assumes that the primary storage location of the database is on </a:t>
            </a:r>
            <a:r>
              <a:rPr lang="en-US" altLang="zh-CN" b="1" dirty="0">
                <a:solidFill>
                  <a:srgbClr val="C00000"/>
                </a:solidFill>
              </a:rPr>
              <a:t>non-volatile storage</a:t>
            </a:r>
          </a:p>
          <a:p>
            <a:pPr lvl="2"/>
            <a:r>
              <a:rPr kumimoji="1" lang="en-US" altLang="zh-CN" dirty="0"/>
              <a:t>E.g., SSD or HDD</a:t>
            </a:r>
          </a:p>
          <a:p>
            <a:pPr lvl="2"/>
            <a:r>
              <a:rPr kumimoji="1" lang="en-US" altLang="zh-CN" dirty="0"/>
              <a:t>Larger capacity than CPU registers &amp; DRAM </a:t>
            </a:r>
          </a:p>
          <a:p>
            <a:pPr lvl="2"/>
            <a:r>
              <a:rPr kumimoji="1" lang="en-US" altLang="zh-CN" dirty="0"/>
              <a:t>Can survive power failures</a:t>
            </a:r>
          </a:p>
          <a:p>
            <a:r>
              <a:rPr kumimoji="1" lang="en-US" altLang="zh-CN" dirty="0"/>
              <a:t>Nevertheless, non-volatile storage is typically slower </a:t>
            </a:r>
          </a:p>
          <a:p>
            <a:endParaRPr kumimoji="1" lang="en-US" altLang="zh-CN" dirty="0"/>
          </a:p>
          <a:p>
            <a:pPr lvl="1"/>
            <a:r>
              <a:rPr kumimoji="1" lang="en-US" altLang="zh-CN" dirty="0"/>
              <a:t>DBMS storage will </a:t>
            </a:r>
            <a:r>
              <a:rPr kumimoji="1" lang="en-US" altLang="zh-CN" b="1" dirty="0">
                <a:solidFill>
                  <a:srgbClr val="C00000"/>
                </a:solidFill>
              </a:rPr>
              <a:t>move data between</a:t>
            </a:r>
            <a:r>
              <a:rPr kumimoji="1" lang="en-US" altLang="zh-CN" dirty="0"/>
              <a:t> non-volatile &amp; volatile storage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Not using OS</a:t>
            </a:r>
            <a:r>
              <a:rPr kumimoji="1" lang="en-US" altLang="zh-CN" dirty="0"/>
              <a:t>: OS does not know the DBMS workloads</a:t>
            </a:r>
          </a:p>
          <a:p>
            <a:pPr lvl="1"/>
            <a:r>
              <a:rPr kumimoji="1" lang="en-US" altLang="zh-CN" dirty="0"/>
              <a:t>Key technique: </a:t>
            </a:r>
            <a:r>
              <a:rPr kumimoji="1" lang="en-US" altLang="zh-CN" b="1" dirty="0">
                <a:solidFill>
                  <a:srgbClr val="C00000"/>
                </a:solidFill>
              </a:rPr>
              <a:t>buffer pool</a:t>
            </a:r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20343C-E6BE-1049-B219-8F2EC2775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08E10F3-78A3-A549-AB93-73A73B7CEA39}"/>
              </a:ext>
            </a:extLst>
          </p:cNvPr>
          <p:cNvSpPr/>
          <p:nvPr/>
        </p:nvSpPr>
        <p:spPr>
          <a:xfrm>
            <a:off x="1187624" y="3937620"/>
            <a:ext cx="622869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How to cope with the slow storage? 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66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Buffer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pool: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in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memory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5390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030295-3383-EA4B-8142-0D70E77E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Overview of buffer pool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40DC0-62A3-E249-9EE8-82EE67E0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E41C21E-5560-F041-AE6B-5BAAC6010096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762B9BC-1F5E-944F-B452-A40B111693E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F87802F-5D85-C84F-852B-E1CA860C86F6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631A144-B63E-4A4B-AE7F-826C1BCEFE39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2C4DC6D-BF5F-6A43-B718-FFD728BBB076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4665D17-4C00-FB47-A931-FBB905215DA3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A368350-A068-FF44-B0BE-DEFCF3CA080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A60D212-A310-B346-ABAD-D606A870F8A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A8AC812-774D-CB4E-969C-ACD5E322557F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FD16D10-3722-CA47-91B7-D20B2D96776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75A15C1-C49A-0A44-844D-1C510C7FE1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A6838E6-DFFB-F34E-97D4-0A7F68776D0E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BD65525-D05A-B444-BCDD-3D796BBECD5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BB8E634-D526-EC44-A49A-5F09FDAE7BC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4A55782-C437-4241-9032-B258103DFA1E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C9B29A6-3F43-2645-98BF-5DB6F2A459D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A7CC2F7-2B9B-F74D-B204-F6B131A8AC3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2BFA3B3-D5C8-8743-8502-45B3494C2CFB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EF2CC3F9-299D-C642-9E02-FD82DA41A500}"/>
              </a:ext>
            </a:extLst>
          </p:cNvPr>
          <p:cNvCxnSpPr>
            <a:cxnSpLocks/>
          </p:cNvCxnSpPr>
          <p:nvPr/>
        </p:nvCxnSpPr>
        <p:spPr>
          <a:xfrm>
            <a:off x="-396552" y="3649588"/>
            <a:ext cx="9540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0">
            <a:extLst>
              <a:ext uri="{FF2B5EF4-FFF2-40B4-BE49-F238E27FC236}">
                <a16:creationId xmlns:a16="http://schemas.microsoft.com/office/drawing/2014/main" id="{EFCCDF1F-91D5-E046-BF13-129A3FFFA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1" y="3808086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18BF9F4C-C6A3-3C49-AE53-E88AFCCED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3" y="1990514"/>
            <a:ext cx="1763217" cy="78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26C5D7D-AB7C-E44A-904C-C718807B1289}"/>
              </a:ext>
            </a:extLst>
          </p:cNvPr>
          <p:cNvSpPr/>
          <p:nvPr/>
        </p:nvSpPr>
        <p:spPr>
          <a:xfrm>
            <a:off x="853682" y="2901624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DRAM</a:t>
            </a:r>
            <a:endParaRPr lang="zh-CN" altLang="en-US" sz="20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03C4CE0-EA03-0C4E-8CC3-75EEED1F9A3E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9E98A5F-2934-E149-9986-00088535312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C7F2D10-A41E-8149-A57B-62FC3F0F4F86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5CAEE41-AFCD-C948-8296-0B9A2731972D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D6FB1D6-5328-0A4D-8F92-5AC276736C61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9287E25-55F2-CA4D-93E3-5F5B721E9245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FCB4118-6B0E-1543-BC6C-4386B0CACCEC}"/>
              </a:ext>
            </a:extLst>
          </p:cNvPr>
          <p:cNvSpPr/>
          <p:nvPr/>
        </p:nvSpPr>
        <p:spPr>
          <a:xfrm rot="16200000">
            <a:off x="1564531" y="246900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Buffer pool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1D890E0-5AE0-BA46-99FC-F2C36B574B64}"/>
              </a:ext>
            </a:extLst>
          </p:cNvPr>
          <p:cNvSpPr/>
          <p:nvPr/>
        </p:nvSpPr>
        <p:spPr>
          <a:xfrm>
            <a:off x="2590801" y="1945783"/>
            <a:ext cx="3493367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EBCB339-9C71-8C42-BE48-EF555C756D29}"/>
              </a:ext>
            </a:extLst>
          </p:cNvPr>
          <p:cNvSpPr/>
          <p:nvPr/>
        </p:nvSpPr>
        <p:spPr>
          <a:xfrm>
            <a:off x="3991583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6AE6F15-47E5-A940-A0FD-5E5EDDB23C73}"/>
              </a:ext>
            </a:extLst>
          </p:cNvPr>
          <p:cNvSpPr/>
          <p:nvPr/>
        </p:nvSpPr>
        <p:spPr>
          <a:xfrm>
            <a:off x="4941731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TextBox 109">
            <a:extLst>
              <a:ext uri="{FF2B5EF4-FFF2-40B4-BE49-F238E27FC236}">
                <a16:creationId xmlns:a16="http://schemas.microsoft.com/office/drawing/2014/main" id="{6CB36D02-B549-1544-9F28-D9CA2D0C70EC}"/>
              </a:ext>
            </a:extLst>
          </p:cNvPr>
          <p:cNvSpPr txBox="1"/>
          <p:nvPr/>
        </p:nvSpPr>
        <p:spPr>
          <a:xfrm>
            <a:off x="7716590" y="86284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49" name="Straight Arrow Connector 110">
            <a:extLst>
              <a:ext uri="{FF2B5EF4-FFF2-40B4-BE49-F238E27FC236}">
                <a16:creationId xmlns:a16="http://schemas.microsoft.com/office/drawing/2014/main" id="{B335330A-4629-5849-8C23-B721D507EF6D}"/>
              </a:ext>
            </a:extLst>
          </p:cNvPr>
          <p:cNvCxnSpPr/>
          <p:nvPr/>
        </p:nvCxnSpPr>
        <p:spPr>
          <a:xfrm>
            <a:off x="7600950" y="71103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111">
            <a:extLst>
              <a:ext uri="{FF2B5EF4-FFF2-40B4-BE49-F238E27FC236}">
                <a16:creationId xmlns:a16="http://schemas.microsoft.com/office/drawing/2014/main" id="{7B25210F-C7CA-9741-9148-DE7FA3D555B6}"/>
              </a:ext>
            </a:extLst>
          </p:cNvPr>
          <p:cNvSpPr txBox="1"/>
          <p:nvPr/>
        </p:nvSpPr>
        <p:spPr>
          <a:xfrm>
            <a:off x="6844866" y="13608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sp>
        <p:nvSpPr>
          <p:cNvPr id="52" name="任意形状 51">
            <a:extLst>
              <a:ext uri="{FF2B5EF4-FFF2-40B4-BE49-F238E27FC236}">
                <a16:creationId xmlns:a16="http://schemas.microsoft.com/office/drawing/2014/main" id="{6F62FD52-9A56-C742-8026-3F36A1833D52}"/>
              </a:ext>
            </a:extLst>
          </p:cNvPr>
          <p:cNvSpPr/>
          <p:nvPr/>
        </p:nvSpPr>
        <p:spPr>
          <a:xfrm>
            <a:off x="6320790" y="2034540"/>
            <a:ext cx="1458749" cy="605489"/>
          </a:xfrm>
          <a:custGeom>
            <a:avLst/>
            <a:gdLst>
              <a:gd name="connsiteX0" fmla="*/ 1314450 w 1458749"/>
              <a:gd name="connsiteY0" fmla="*/ 0 h 605489"/>
              <a:gd name="connsiteX1" fmla="*/ 1337310 w 1458749"/>
              <a:gd name="connsiteY1" fmla="*/ 525780 h 605489"/>
              <a:gd name="connsiteX2" fmla="*/ 0 w 1458749"/>
              <a:gd name="connsiteY2" fmla="*/ 594360 h 605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749" h="605489">
                <a:moveTo>
                  <a:pt x="1314450" y="0"/>
                </a:moveTo>
                <a:cubicBezTo>
                  <a:pt x="1435417" y="213360"/>
                  <a:pt x="1556385" y="426720"/>
                  <a:pt x="1337310" y="525780"/>
                </a:cubicBezTo>
                <a:cubicBezTo>
                  <a:pt x="1118235" y="624840"/>
                  <a:pt x="559117" y="609600"/>
                  <a:pt x="0" y="59436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TextBox 109">
            <a:extLst>
              <a:ext uri="{FF2B5EF4-FFF2-40B4-BE49-F238E27FC236}">
                <a16:creationId xmlns:a16="http://schemas.microsoft.com/office/drawing/2014/main" id="{823126E0-F2BA-BE4D-8508-DF301D388DFA}"/>
              </a:ext>
            </a:extLst>
          </p:cNvPr>
          <p:cNvSpPr txBox="1"/>
          <p:nvPr/>
        </p:nvSpPr>
        <p:spPr>
          <a:xfrm>
            <a:off x="6844866" y="2695739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e.g., get Page#2</a:t>
            </a:r>
          </a:p>
        </p:txBody>
      </p:sp>
      <p:sp>
        <p:nvSpPr>
          <p:cNvPr id="54" name="内容占位符 2">
            <a:extLst>
              <a:ext uri="{FF2B5EF4-FFF2-40B4-BE49-F238E27FC236}">
                <a16:creationId xmlns:a16="http://schemas.microsoft.com/office/drawing/2014/main" id="{9CED449C-2BA6-814E-871D-AA66523D7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Buffer pool to manage the cached copies of pages</a:t>
            </a:r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59622BFE-89CC-FF43-8E02-F74D814EFC0F}"/>
              </a:ext>
            </a:extLst>
          </p:cNvPr>
          <p:cNvSpPr/>
          <p:nvPr/>
        </p:nvSpPr>
        <p:spPr>
          <a:xfrm>
            <a:off x="2768151" y="2210546"/>
            <a:ext cx="1065372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30869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030295-3383-EA4B-8142-0D70E77E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Overview of buffer pool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40DC0-62A3-E249-9EE8-82EE67E0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E41C21E-5560-F041-AE6B-5BAAC6010096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762B9BC-1F5E-944F-B452-A40B111693E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F87802F-5D85-C84F-852B-E1CA860C86F6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631A144-B63E-4A4B-AE7F-826C1BCEFE39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2C4DC6D-BF5F-6A43-B718-FFD728BBB076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4665D17-4C00-FB47-A931-FBB905215DA3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A368350-A068-FF44-B0BE-DEFCF3CA080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A60D212-A310-B346-ABAD-D606A870F8A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A8AC812-774D-CB4E-969C-ACD5E322557F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FD16D10-3722-CA47-91B7-D20B2D96776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75A15C1-C49A-0A44-844D-1C510C7FE1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A6838E6-DFFB-F34E-97D4-0A7F68776D0E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BD65525-D05A-B444-BCDD-3D796BBECD5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BB8E634-D526-EC44-A49A-5F09FDAE7BC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4A55782-C437-4241-9032-B258103DFA1E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C9B29A6-3F43-2645-98BF-5DB6F2A459D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A7CC2F7-2B9B-F74D-B204-F6B131A8AC3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2BFA3B3-D5C8-8743-8502-45B3494C2CFB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EF2CC3F9-299D-C642-9E02-FD82DA41A500}"/>
              </a:ext>
            </a:extLst>
          </p:cNvPr>
          <p:cNvCxnSpPr>
            <a:cxnSpLocks/>
          </p:cNvCxnSpPr>
          <p:nvPr/>
        </p:nvCxnSpPr>
        <p:spPr>
          <a:xfrm>
            <a:off x="-396552" y="3649588"/>
            <a:ext cx="9540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0">
            <a:extLst>
              <a:ext uri="{FF2B5EF4-FFF2-40B4-BE49-F238E27FC236}">
                <a16:creationId xmlns:a16="http://schemas.microsoft.com/office/drawing/2014/main" id="{EFCCDF1F-91D5-E046-BF13-129A3FFFA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1" y="3808086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18BF9F4C-C6A3-3C49-AE53-E88AFCCED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3" y="1990514"/>
            <a:ext cx="1763217" cy="78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26C5D7D-AB7C-E44A-904C-C718807B1289}"/>
              </a:ext>
            </a:extLst>
          </p:cNvPr>
          <p:cNvSpPr/>
          <p:nvPr/>
        </p:nvSpPr>
        <p:spPr>
          <a:xfrm>
            <a:off x="853682" y="2901624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DRAM</a:t>
            </a:r>
            <a:endParaRPr lang="zh-CN" altLang="en-US" sz="20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03C4CE0-EA03-0C4E-8CC3-75EEED1F9A3E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9E98A5F-2934-E149-9986-00088535312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C7F2D10-A41E-8149-A57B-62FC3F0F4F86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5CAEE41-AFCD-C948-8296-0B9A2731972D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D6FB1D6-5328-0A4D-8F92-5AC276736C61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9287E25-55F2-CA4D-93E3-5F5B721E9245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FCB4118-6B0E-1543-BC6C-4386B0CACCEC}"/>
              </a:ext>
            </a:extLst>
          </p:cNvPr>
          <p:cNvSpPr/>
          <p:nvPr/>
        </p:nvSpPr>
        <p:spPr>
          <a:xfrm rot="16200000">
            <a:off x="1564531" y="246900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Buffer pool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1D890E0-5AE0-BA46-99FC-F2C36B574B64}"/>
              </a:ext>
            </a:extLst>
          </p:cNvPr>
          <p:cNvSpPr/>
          <p:nvPr/>
        </p:nvSpPr>
        <p:spPr>
          <a:xfrm>
            <a:off x="2590801" y="1945783"/>
            <a:ext cx="3493367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C0BF234-24C8-1345-A336-B7E1C2094A04}"/>
              </a:ext>
            </a:extLst>
          </p:cNvPr>
          <p:cNvGrpSpPr/>
          <p:nvPr/>
        </p:nvGrpSpPr>
        <p:grpSpPr>
          <a:xfrm>
            <a:off x="2749869" y="2199333"/>
            <a:ext cx="1107996" cy="938021"/>
            <a:chOff x="1956912" y="4187756"/>
            <a:chExt cx="1107996" cy="938021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887E52F0-7055-774B-990A-B1B27504FC8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E985422-B736-B741-BCC2-611ADF88BF5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79BFC0F4-B5B6-DF42-A0FE-9A04893B47B0}"/>
              </a:ext>
            </a:extLst>
          </p:cNvPr>
          <p:cNvSpPr/>
          <p:nvPr/>
        </p:nvSpPr>
        <p:spPr>
          <a:xfrm>
            <a:off x="2922414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AC5E69E-A78F-3149-A042-9B5127EE43CB}"/>
              </a:ext>
            </a:extLst>
          </p:cNvPr>
          <p:cNvSpPr/>
          <p:nvPr/>
        </p:nvSpPr>
        <p:spPr>
          <a:xfrm>
            <a:off x="3200691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EF68738-A9E9-024E-A502-99DDA39BA728}"/>
              </a:ext>
            </a:extLst>
          </p:cNvPr>
          <p:cNvSpPr/>
          <p:nvPr/>
        </p:nvSpPr>
        <p:spPr>
          <a:xfrm>
            <a:off x="3478968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7EDB563-103A-964C-B5DB-93F3EA3F175B}"/>
              </a:ext>
            </a:extLst>
          </p:cNvPr>
          <p:cNvSpPr/>
          <p:nvPr/>
        </p:nvSpPr>
        <p:spPr>
          <a:xfrm>
            <a:off x="2922414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9CB559C-0A3C-ED42-A8E6-1B84D9D67795}"/>
              </a:ext>
            </a:extLst>
          </p:cNvPr>
          <p:cNvSpPr/>
          <p:nvPr/>
        </p:nvSpPr>
        <p:spPr>
          <a:xfrm>
            <a:off x="3200691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0BB59943-0279-B143-A0B7-A4F8F3C4A8FE}"/>
              </a:ext>
            </a:extLst>
          </p:cNvPr>
          <p:cNvSpPr/>
          <p:nvPr/>
        </p:nvSpPr>
        <p:spPr>
          <a:xfrm>
            <a:off x="3478968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EBCB339-9C71-8C42-BE48-EF555C756D29}"/>
              </a:ext>
            </a:extLst>
          </p:cNvPr>
          <p:cNvSpPr/>
          <p:nvPr/>
        </p:nvSpPr>
        <p:spPr>
          <a:xfrm>
            <a:off x="3991583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6AE6F15-47E5-A940-A0FD-5E5EDDB23C73}"/>
              </a:ext>
            </a:extLst>
          </p:cNvPr>
          <p:cNvSpPr/>
          <p:nvPr/>
        </p:nvSpPr>
        <p:spPr>
          <a:xfrm>
            <a:off x="4941731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TextBox 109">
            <a:extLst>
              <a:ext uri="{FF2B5EF4-FFF2-40B4-BE49-F238E27FC236}">
                <a16:creationId xmlns:a16="http://schemas.microsoft.com/office/drawing/2014/main" id="{6CB36D02-B549-1544-9F28-D9CA2D0C70EC}"/>
              </a:ext>
            </a:extLst>
          </p:cNvPr>
          <p:cNvSpPr txBox="1"/>
          <p:nvPr/>
        </p:nvSpPr>
        <p:spPr>
          <a:xfrm>
            <a:off x="7716590" y="86284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49" name="Straight Arrow Connector 110">
            <a:extLst>
              <a:ext uri="{FF2B5EF4-FFF2-40B4-BE49-F238E27FC236}">
                <a16:creationId xmlns:a16="http://schemas.microsoft.com/office/drawing/2014/main" id="{B335330A-4629-5849-8C23-B721D507EF6D}"/>
              </a:ext>
            </a:extLst>
          </p:cNvPr>
          <p:cNvCxnSpPr/>
          <p:nvPr/>
        </p:nvCxnSpPr>
        <p:spPr>
          <a:xfrm>
            <a:off x="7600950" y="71103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111">
            <a:extLst>
              <a:ext uri="{FF2B5EF4-FFF2-40B4-BE49-F238E27FC236}">
                <a16:creationId xmlns:a16="http://schemas.microsoft.com/office/drawing/2014/main" id="{7B25210F-C7CA-9741-9148-DE7FA3D555B6}"/>
              </a:ext>
            </a:extLst>
          </p:cNvPr>
          <p:cNvSpPr txBox="1"/>
          <p:nvPr/>
        </p:nvSpPr>
        <p:spPr>
          <a:xfrm>
            <a:off x="6844866" y="13608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sp>
        <p:nvSpPr>
          <p:cNvPr id="52" name="任意形状 51">
            <a:extLst>
              <a:ext uri="{FF2B5EF4-FFF2-40B4-BE49-F238E27FC236}">
                <a16:creationId xmlns:a16="http://schemas.microsoft.com/office/drawing/2014/main" id="{6F62FD52-9A56-C742-8026-3F36A1833D52}"/>
              </a:ext>
            </a:extLst>
          </p:cNvPr>
          <p:cNvSpPr/>
          <p:nvPr/>
        </p:nvSpPr>
        <p:spPr>
          <a:xfrm>
            <a:off x="6320790" y="2034540"/>
            <a:ext cx="1458749" cy="605489"/>
          </a:xfrm>
          <a:custGeom>
            <a:avLst/>
            <a:gdLst>
              <a:gd name="connsiteX0" fmla="*/ 1314450 w 1458749"/>
              <a:gd name="connsiteY0" fmla="*/ 0 h 605489"/>
              <a:gd name="connsiteX1" fmla="*/ 1337310 w 1458749"/>
              <a:gd name="connsiteY1" fmla="*/ 525780 h 605489"/>
              <a:gd name="connsiteX2" fmla="*/ 0 w 1458749"/>
              <a:gd name="connsiteY2" fmla="*/ 594360 h 605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749" h="605489">
                <a:moveTo>
                  <a:pt x="1314450" y="0"/>
                </a:moveTo>
                <a:cubicBezTo>
                  <a:pt x="1435417" y="213360"/>
                  <a:pt x="1556385" y="426720"/>
                  <a:pt x="1337310" y="525780"/>
                </a:cubicBezTo>
                <a:cubicBezTo>
                  <a:pt x="1118235" y="624840"/>
                  <a:pt x="559117" y="609600"/>
                  <a:pt x="0" y="59436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TextBox 109">
            <a:extLst>
              <a:ext uri="{FF2B5EF4-FFF2-40B4-BE49-F238E27FC236}">
                <a16:creationId xmlns:a16="http://schemas.microsoft.com/office/drawing/2014/main" id="{823126E0-F2BA-BE4D-8508-DF301D388DFA}"/>
              </a:ext>
            </a:extLst>
          </p:cNvPr>
          <p:cNvSpPr txBox="1"/>
          <p:nvPr/>
        </p:nvSpPr>
        <p:spPr>
          <a:xfrm>
            <a:off x="6844866" y="2695739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e.g., get Page#2</a:t>
            </a:r>
          </a:p>
        </p:txBody>
      </p:sp>
      <p:sp>
        <p:nvSpPr>
          <p:cNvPr id="54" name="内容占位符 2">
            <a:extLst>
              <a:ext uri="{FF2B5EF4-FFF2-40B4-BE49-F238E27FC236}">
                <a16:creationId xmlns:a16="http://schemas.microsoft.com/office/drawing/2014/main" id="{9CED449C-2BA6-814E-871D-AA66523D7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Buffer pool to manage the cached copies of pages</a:t>
            </a:r>
            <a:endParaRPr lang="en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426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030295-3383-EA4B-8142-0D70E77E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Overview of buffer pool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40DC0-62A3-E249-9EE8-82EE67E0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E41C21E-5560-F041-AE6B-5BAAC6010096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762B9BC-1F5E-944F-B452-A40B111693E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F87802F-5D85-C84F-852B-E1CA860C86F6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631A144-B63E-4A4B-AE7F-826C1BCEFE39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2C4DC6D-BF5F-6A43-B718-FFD728BBB076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4665D17-4C00-FB47-A931-FBB905215DA3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A368350-A068-FF44-B0BE-DEFCF3CA080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A60D212-A310-B346-ABAD-D606A870F8A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A8AC812-774D-CB4E-969C-ACD5E322557F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FD16D10-3722-CA47-91B7-D20B2D96776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75A15C1-C49A-0A44-844D-1C510C7FE1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A6838E6-DFFB-F34E-97D4-0A7F68776D0E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BD65525-D05A-B444-BCDD-3D796BBECD5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BB8E634-D526-EC44-A49A-5F09FDAE7BC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4A55782-C437-4241-9032-B258103DFA1E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C9B29A6-3F43-2645-98BF-5DB6F2A459D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A7CC2F7-2B9B-F74D-B204-F6B131A8AC3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2BFA3B3-D5C8-8743-8502-45B3494C2CFB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EF2CC3F9-299D-C642-9E02-FD82DA41A500}"/>
              </a:ext>
            </a:extLst>
          </p:cNvPr>
          <p:cNvCxnSpPr>
            <a:cxnSpLocks/>
          </p:cNvCxnSpPr>
          <p:nvPr/>
        </p:nvCxnSpPr>
        <p:spPr>
          <a:xfrm>
            <a:off x="-396552" y="3649588"/>
            <a:ext cx="9540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0">
            <a:extLst>
              <a:ext uri="{FF2B5EF4-FFF2-40B4-BE49-F238E27FC236}">
                <a16:creationId xmlns:a16="http://schemas.microsoft.com/office/drawing/2014/main" id="{EFCCDF1F-91D5-E046-BF13-129A3FFFA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1" y="3808086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18BF9F4C-C6A3-3C49-AE53-E88AFCCED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3" y="1990514"/>
            <a:ext cx="1763217" cy="78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26C5D7D-AB7C-E44A-904C-C718807B1289}"/>
              </a:ext>
            </a:extLst>
          </p:cNvPr>
          <p:cNvSpPr/>
          <p:nvPr/>
        </p:nvSpPr>
        <p:spPr>
          <a:xfrm>
            <a:off x="853682" y="2901624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DRAM</a:t>
            </a:r>
            <a:endParaRPr lang="zh-CN" altLang="en-US" sz="20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03C4CE0-EA03-0C4E-8CC3-75EEED1F9A3E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9E98A5F-2934-E149-9986-00088535312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C7F2D10-A41E-8149-A57B-62FC3F0F4F86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5CAEE41-AFCD-C948-8296-0B9A2731972D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D6FB1D6-5328-0A4D-8F92-5AC276736C61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9287E25-55F2-CA4D-93E3-5F5B721E9245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FCB4118-6B0E-1543-BC6C-4386B0CACCEC}"/>
              </a:ext>
            </a:extLst>
          </p:cNvPr>
          <p:cNvSpPr/>
          <p:nvPr/>
        </p:nvSpPr>
        <p:spPr>
          <a:xfrm rot="16200000">
            <a:off x="1564531" y="246900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Buffer pool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1D890E0-5AE0-BA46-99FC-F2C36B574B64}"/>
              </a:ext>
            </a:extLst>
          </p:cNvPr>
          <p:cNvSpPr/>
          <p:nvPr/>
        </p:nvSpPr>
        <p:spPr>
          <a:xfrm>
            <a:off x="2590801" y="1945783"/>
            <a:ext cx="3493367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C0BF234-24C8-1345-A336-B7E1C2094A04}"/>
              </a:ext>
            </a:extLst>
          </p:cNvPr>
          <p:cNvGrpSpPr/>
          <p:nvPr/>
        </p:nvGrpSpPr>
        <p:grpSpPr>
          <a:xfrm>
            <a:off x="2749869" y="2199333"/>
            <a:ext cx="1107996" cy="938021"/>
            <a:chOff x="1956912" y="4187756"/>
            <a:chExt cx="1107996" cy="938021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887E52F0-7055-774B-990A-B1B27504FC8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E985422-B736-B741-BCC2-611ADF88BF5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79BFC0F4-B5B6-DF42-A0FE-9A04893B47B0}"/>
              </a:ext>
            </a:extLst>
          </p:cNvPr>
          <p:cNvSpPr/>
          <p:nvPr/>
        </p:nvSpPr>
        <p:spPr>
          <a:xfrm>
            <a:off x="2922414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AC5E69E-A78F-3149-A042-9B5127EE43CB}"/>
              </a:ext>
            </a:extLst>
          </p:cNvPr>
          <p:cNvSpPr/>
          <p:nvPr/>
        </p:nvSpPr>
        <p:spPr>
          <a:xfrm>
            <a:off x="3200691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EF68738-A9E9-024E-A502-99DDA39BA728}"/>
              </a:ext>
            </a:extLst>
          </p:cNvPr>
          <p:cNvSpPr/>
          <p:nvPr/>
        </p:nvSpPr>
        <p:spPr>
          <a:xfrm>
            <a:off x="3478968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7EDB563-103A-964C-B5DB-93F3EA3F175B}"/>
              </a:ext>
            </a:extLst>
          </p:cNvPr>
          <p:cNvSpPr/>
          <p:nvPr/>
        </p:nvSpPr>
        <p:spPr>
          <a:xfrm>
            <a:off x="2922414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9CB559C-0A3C-ED42-A8E6-1B84D9D67795}"/>
              </a:ext>
            </a:extLst>
          </p:cNvPr>
          <p:cNvSpPr/>
          <p:nvPr/>
        </p:nvSpPr>
        <p:spPr>
          <a:xfrm>
            <a:off x="3200691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0BB59943-0279-B143-A0B7-A4F8F3C4A8FE}"/>
              </a:ext>
            </a:extLst>
          </p:cNvPr>
          <p:cNvSpPr/>
          <p:nvPr/>
        </p:nvSpPr>
        <p:spPr>
          <a:xfrm>
            <a:off x="3478968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6AE6F15-47E5-A940-A0FD-5E5EDDB23C73}"/>
              </a:ext>
            </a:extLst>
          </p:cNvPr>
          <p:cNvSpPr/>
          <p:nvPr/>
        </p:nvSpPr>
        <p:spPr>
          <a:xfrm>
            <a:off x="4941731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TextBox 109">
            <a:extLst>
              <a:ext uri="{FF2B5EF4-FFF2-40B4-BE49-F238E27FC236}">
                <a16:creationId xmlns:a16="http://schemas.microsoft.com/office/drawing/2014/main" id="{6CB36D02-B549-1544-9F28-D9CA2D0C70EC}"/>
              </a:ext>
            </a:extLst>
          </p:cNvPr>
          <p:cNvSpPr txBox="1"/>
          <p:nvPr/>
        </p:nvSpPr>
        <p:spPr>
          <a:xfrm>
            <a:off x="7716590" y="86284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49" name="Straight Arrow Connector 110">
            <a:extLst>
              <a:ext uri="{FF2B5EF4-FFF2-40B4-BE49-F238E27FC236}">
                <a16:creationId xmlns:a16="http://schemas.microsoft.com/office/drawing/2014/main" id="{B335330A-4629-5849-8C23-B721D507EF6D}"/>
              </a:ext>
            </a:extLst>
          </p:cNvPr>
          <p:cNvCxnSpPr/>
          <p:nvPr/>
        </p:nvCxnSpPr>
        <p:spPr>
          <a:xfrm>
            <a:off x="7600950" y="71103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111">
            <a:extLst>
              <a:ext uri="{FF2B5EF4-FFF2-40B4-BE49-F238E27FC236}">
                <a16:creationId xmlns:a16="http://schemas.microsoft.com/office/drawing/2014/main" id="{7B25210F-C7CA-9741-9148-DE7FA3D555B6}"/>
              </a:ext>
            </a:extLst>
          </p:cNvPr>
          <p:cNvSpPr txBox="1"/>
          <p:nvPr/>
        </p:nvSpPr>
        <p:spPr>
          <a:xfrm>
            <a:off x="6844866" y="13608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sp>
        <p:nvSpPr>
          <p:cNvPr id="52" name="任意形状 51">
            <a:extLst>
              <a:ext uri="{FF2B5EF4-FFF2-40B4-BE49-F238E27FC236}">
                <a16:creationId xmlns:a16="http://schemas.microsoft.com/office/drawing/2014/main" id="{6F62FD52-9A56-C742-8026-3F36A1833D52}"/>
              </a:ext>
            </a:extLst>
          </p:cNvPr>
          <p:cNvSpPr/>
          <p:nvPr/>
        </p:nvSpPr>
        <p:spPr>
          <a:xfrm>
            <a:off x="6320790" y="2034540"/>
            <a:ext cx="1458749" cy="605489"/>
          </a:xfrm>
          <a:custGeom>
            <a:avLst/>
            <a:gdLst>
              <a:gd name="connsiteX0" fmla="*/ 1314450 w 1458749"/>
              <a:gd name="connsiteY0" fmla="*/ 0 h 605489"/>
              <a:gd name="connsiteX1" fmla="*/ 1337310 w 1458749"/>
              <a:gd name="connsiteY1" fmla="*/ 525780 h 605489"/>
              <a:gd name="connsiteX2" fmla="*/ 0 w 1458749"/>
              <a:gd name="connsiteY2" fmla="*/ 594360 h 605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749" h="605489">
                <a:moveTo>
                  <a:pt x="1314450" y="0"/>
                </a:moveTo>
                <a:cubicBezTo>
                  <a:pt x="1435417" y="213360"/>
                  <a:pt x="1556385" y="426720"/>
                  <a:pt x="1337310" y="525780"/>
                </a:cubicBezTo>
                <a:cubicBezTo>
                  <a:pt x="1118235" y="624840"/>
                  <a:pt x="559117" y="609600"/>
                  <a:pt x="0" y="59436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TextBox 109">
            <a:extLst>
              <a:ext uri="{FF2B5EF4-FFF2-40B4-BE49-F238E27FC236}">
                <a16:creationId xmlns:a16="http://schemas.microsoft.com/office/drawing/2014/main" id="{823126E0-F2BA-BE4D-8508-DF301D388DFA}"/>
              </a:ext>
            </a:extLst>
          </p:cNvPr>
          <p:cNvSpPr txBox="1"/>
          <p:nvPr/>
        </p:nvSpPr>
        <p:spPr>
          <a:xfrm>
            <a:off x="6844866" y="2695739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e.g., get Page#2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EBA2AA2F-56AF-2C48-811F-9FA1498ED0D0}"/>
              </a:ext>
            </a:extLst>
          </p:cNvPr>
          <p:cNvGrpSpPr/>
          <p:nvPr/>
        </p:nvGrpSpPr>
        <p:grpSpPr>
          <a:xfrm>
            <a:off x="3971905" y="2197967"/>
            <a:ext cx="851515" cy="938021"/>
            <a:chOff x="1956912" y="4187756"/>
            <a:chExt cx="851515" cy="938021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C4B6D55D-7FE5-1D4B-8217-3789A11A10D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DA76EB5D-17F3-B442-8374-751B03284845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内容占位符 2">
            <a:extLst>
              <a:ext uri="{FF2B5EF4-FFF2-40B4-BE49-F238E27FC236}">
                <a16:creationId xmlns:a16="http://schemas.microsoft.com/office/drawing/2014/main" id="{A02D89F2-F430-3045-9F34-F8D4A163C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Buffer pool to manage the cached copies of pages</a:t>
            </a:r>
            <a:endParaRPr lang="en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0837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BA3C63-02DD-9F4C-A853-232DBF8D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requirements of buffer pool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C4417A-576E-E941-A99B-3927FFA57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#1. Bypass OS for the caching</a:t>
            </a:r>
          </a:p>
          <a:p>
            <a:pPr lvl="1"/>
            <a:r>
              <a:rPr kumimoji="1" lang="en-US" altLang="zh-CN" dirty="0"/>
              <a:t>Otherwise, the decision made by the manager is useless</a:t>
            </a:r>
          </a:p>
          <a:p>
            <a:pPr lvl="1"/>
            <a:r>
              <a:rPr lang="en" altLang="zh-CN" dirty="0"/>
              <a:t>Most DBMSs use direct I/O (</a:t>
            </a:r>
            <a:r>
              <a:rPr lang="en" altLang="zh-CN" b="1" dirty="0"/>
              <a:t>O_DIRECT</a:t>
            </a:r>
            <a:r>
              <a:rPr lang="en" altLang="zh-CN" dirty="0"/>
              <a:t>) to bypass </a:t>
            </a:r>
            <a:endParaRPr kumimoji="1" lang="en-US" altLang="zh-CN" dirty="0"/>
          </a:p>
          <a:p>
            <a:r>
              <a:rPr kumimoji="1" lang="en-US" altLang="zh-CN" dirty="0"/>
              <a:t>#2. Control when to read/write pages from disk</a:t>
            </a:r>
          </a:p>
          <a:p>
            <a:pPr lvl="1"/>
            <a:r>
              <a:rPr kumimoji="1" lang="en-US" altLang="zh-CN" dirty="0"/>
              <a:t>Goal: </a:t>
            </a:r>
            <a:r>
              <a:rPr lang="en" altLang="zh-CN" dirty="0"/>
              <a:t>minimize the number of stalls from having to read data from disk </a:t>
            </a:r>
          </a:p>
          <a:p>
            <a:pPr lvl="1"/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69E89F-3C27-7C4C-9494-1ACE7CF4F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7A6C77-4B2D-AE40-911E-6B3E9C77F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286215"/>
            <a:ext cx="3912900" cy="2199919"/>
          </a:xfrm>
          <a:prstGeom prst="rect">
            <a:avLst/>
          </a:prstGeom>
        </p:spPr>
      </p:pic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662C777D-764A-344C-B086-1B353E946E0C}"/>
              </a:ext>
            </a:extLst>
          </p:cNvPr>
          <p:cNvCxnSpPr/>
          <p:nvPr/>
        </p:nvCxnSpPr>
        <p:spPr>
          <a:xfrm>
            <a:off x="1547664" y="4386174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03219F41-5C24-804A-9F32-36790AFDC2F8}"/>
              </a:ext>
            </a:extLst>
          </p:cNvPr>
          <p:cNvSpPr/>
          <p:nvPr/>
        </p:nvSpPr>
        <p:spPr>
          <a:xfrm>
            <a:off x="647321" y="4201508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DRAM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CAB5B44F-049C-534A-A3D2-F43B5F30A260}"/>
              </a:ext>
            </a:extLst>
          </p:cNvPr>
          <p:cNvCxnSpPr/>
          <p:nvPr/>
        </p:nvCxnSpPr>
        <p:spPr>
          <a:xfrm>
            <a:off x="1547664" y="5017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9C91A8E1-11C2-734C-B35A-0AB483EF676C}"/>
              </a:ext>
            </a:extLst>
          </p:cNvPr>
          <p:cNvSpPr/>
          <p:nvPr/>
        </p:nvSpPr>
        <p:spPr>
          <a:xfrm>
            <a:off x="844401" y="483307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Disk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8735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374BA8-AB42-FC40-8034-C940C5BB2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manager organization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641BBA-D2C9-7542-A09C-647A8AD93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5526717" cy="3018561"/>
          </a:xfrm>
        </p:spPr>
        <p:txBody>
          <a:bodyPr>
            <a:normAutofit/>
          </a:bodyPr>
          <a:lstStyle/>
          <a:p>
            <a:r>
              <a:rPr lang="en" altLang="zh-CN" dirty="0"/>
              <a:t>Memory region organized as an array of fixed-size pages</a:t>
            </a:r>
          </a:p>
          <a:p>
            <a:pPr lvl="1"/>
            <a:r>
              <a:rPr lang="en" altLang="zh-CN" dirty="0"/>
              <a:t>An array entry is called a </a:t>
            </a:r>
            <a:r>
              <a:rPr lang="en" altLang="zh-CN" b="1" dirty="0"/>
              <a:t>frame </a:t>
            </a:r>
          </a:p>
          <a:p>
            <a:br>
              <a:rPr lang="en" altLang="zh-CN" dirty="0"/>
            </a:br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133D29-8C69-4145-B5F0-C8610820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3CA5EF1A-5682-BC45-A9CC-298D18776EBB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D099BD8-395E-1343-8A01-B3A1258073C7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F1751E2-952D-0B4E-9873-329325ABAED2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8AB7DA7-52CA-C14E-B0DF-144EAEB489AE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8D41D74-F0DD-C040-ACCC-EEEF46F8D1FB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F9BF4B1-29C4-0344-9603-715537A74AA8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C82A45A-C4BD-C248-A873-CBB7B38D7C9E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657BB3C-C2D3-444D-A47B-17ECC5092BB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D4BE506-721E-7040-856F-D222DE4EE4A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B15EB6A-7DF2-BF4F-9C4D-73A384D5A159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7B7AAA4-F6B3-4146-BB29-873E7F441C4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3ECC65B-F31E-8B47-9739-5669117D335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7562808-2065-934D-8432-3E4AC7F3B03B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7B69395-1773-2846-86D4-8CCBA7FDECE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F747677-D53A-7B48-AB7A-11B42CD5542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F96CA8D-825C-7042-AC57-546270A2269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F2BE047-7067-1C40-9300-38546622442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D53CD2F-B4BE-7543-9E7C-0FC0B834519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D6A8A388-D6C6-2749-931B-ECC5C9EE165E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8F25983D-CDAC-3542-97DB-FE4FC91AA83E}"/>
              </a:ext>
            </a:extLst>
          </p:cNvPr>
          <p:cNvCxnSpPr>
            <a:cxnSpLocks/>
          </p:cNvCxnSpPr>
          <p:nvPr/>
        </p:nvCxnSpPr>
        <p:spPr>
          <a:xfrm>
            <a:off x="-396552" y="3649588"/>
            <a:ext cx="9540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10">
            <a:extLst>
              <a:ext uri="{FF2B5EF4-FFF2-40B4-BE49-F238E27FC236}">
                <a16:creationId xmlns:a16="http://schemas.microsoft.com/office/drawing/2014/main" id="{CD8A60E8-9639-3D4F-AFF8-EDB84533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1" y="3808086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2474DDA1-CEBD-6045-BF25-71F240EFCDEF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3096FBA-9CFF-D24A-AE70-C8A43BB9D39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8E0FDB2-0B13-5547-9956-23A08041D996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0285A0A-11D8-3B44-A5CB-1390692CE215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3565F20-2577-7F4B-AF4A-40AEDFC896A5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FEFC50A-E8B5-BB47-B462-BF483A60DE38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9686DD7F-6329-554E-933E-0804467FB5A8}"/>
              </a:ext>
            </a:extLst>
          </p:cNvPr>
          <p:cNvSpPr/>
          <p:nvPr/>
        </p:nvSpPr>
        <p:spPr>
          <a:xfrm>
            <a:off x="7663274" y="1736588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1ABEC40-5E0C-5943-A241-CF0E1C376151}"/>
              </a:ext>
            </a:extLst>
          </p:cNvPr>
          <p:cNvSpPr/>
          <p:nvPr/>
        </p:nvSpPr>
        <p:spPr>
          <a:xfrm>
            <a:off x="7663274" y="210367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F768EF1-ACC3-824D-8837-B53DF917C77E}"/>
              </a:ext>
            </a:extLst>
          </p:cNvPr>
          <p:cNvSpPr/>
          <p:nvPr/>
        </p:nvSpPr>
        <p:spPr>
          <a:xfrm>
            <a:off x="7663274" y="2461760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F742413-D418-FB47-8A7B-745B3A2BD249}"/>
              </a:ext>
            </a:extLst>
          </p:cNvPr>
          <p:cNvSpPr/>
          <p:nvPr/>
        </p:nvSpPr>
        <p:spPr>
          <a:xfrm>
            <a:off x="6602362" y="1699080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BEF6D26-8E05-854D-9224-1CC3A97D44C4}"/>
              </a:ext>
            </a:extLst>
          </p:cNvPr>
          <p:cNvSpPr/>
          <p:nvPr/>
        </p:nvSpPr>
        <p:spPr>
          <a:xfrm>
            <a:off x="6619398" y="2091470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DFAED34-0663-8449-9C13-3AF2FF5401A6}"/>
              </a:ext>
            </a:extLst>
          </p:cNvPr>
          <p:cNvSpPr/>
          <p:nvPr/>
        </p:nvSpPr>
        <p:spPr>
          <a:xfrm>
            <a:off x="6620577" y="2494885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9106638-2FFA-0D4D-8F61-F1A633FB2AF2}"/>
              </a:ext>
            </a:extLst>
          </p:cNvPr>
          <p:cNvSpPr/>
          <p:nvPr/>
        </p:nvSpPr>
        <p:spPr>
          <a:xfrm>
            <a:off x="6808326" y="123574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642627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374BA8-AB42-FC40-8034-C940C5BB2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manager organization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641BBA-D2C9-7542-A09C-647A8AD93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5526717" cy="3018561"/>
          </a:xfrm>
        </p:spPr>
        <p:txBody>
          <a:bodyPr>
            <a:normAutofit/>
          </a:bodyPr>
          <a:lstStyle/>
          <a:p>
            <a:r>
              <a:rPr lang="en" altLang="zh-CN" dirty="0"/>
              <a:t>Memory region organized as an array of fixed-size pages</a:t>
            </a:r>
          </a:p>
          <a:p>
            <a:pPr lvl="1"/>
            <a:r>
              <a:rPr lang="en" altLang="zh-CN" dirty="0"/>
              <a:t>An array entry is called a </a:t>
            </a:r>
            <a:r>
              <a:rPr lang="en" altLang="zh-CN" b="1" dirty="0"/>
              <a:t>frame </a:t>
            </a:r>
          </a:p>
          <a:p>
            <a:r>
              <a:rPr lang="en" altLang="zh-CN" dirty="0"/>
              <a:t>When the DBMS requests a page</a:t>
            </a:r>
          </a:p>
          <a:p>
            <a:pPr lvl="1"/>
            <a:r>
              <a:rPr lang="en" altLang="zh-CN" dirty="0"/>
              <a:t>An exact copy is placed in one of these frames</a:t>
            </a:r>
            <a:br>
              <a:rPr lang="en" altLang="zh-CN" dirty="0"/>
            </a:br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133D29-8C69-4145-B5F0-C8610820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3CA5EF1A-5682-BC45-A9CC-298D18776EBB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D099BD8-395E-1343-8A01-B3A1258073C7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F1751E2-952D-0B4E-9873-329325ABAED2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8AB7DA7-52CA-C14E-B0DF-144EAEB489AE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8D41D74-F0DD-C040-ACCC-EEEF46F8D1FB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F9BF4B1-29C4-0344-9603-715537A74AA8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C82A45A-C4BD-C248-A873-CBB7B38D7C9E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657BB3C-C2D3-444D-A47B-17ECC5092BB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D4BE506-721E-7040-856F-D222DE4EE4A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B15EB6A-7DF2-BF4F-9C4D-73A384D5A159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7B7AAA4-F6B3-4146-BB29-873E7F441C4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3ECC65B-F31E-8B47-9739-5669117D335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7562808-2065-934D-8432-3E4AC7F3B03B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7B69395-1773-2846-86D4-8CCBA7FDECE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F747677-D53A-7B48-AB7A-11B42CD5542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F96CA8D-825C-7042-AC57-546270A2269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F2BE047-7067-1C40-9300-38546622442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D53CD2F-B4BE-7543-9E7C-0FC0B834519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D6A8A388-D6C6-2749-931B-ECC5C9EE165E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8F25983D-CDAC-3542-97DB-FE4FC91AA83E}"/>
              </a:ext>
            </a:extLst>
          </p:cNvPr>
          <p:cNvCxnSpPr>
            <a:cxnSpLocks/>
          </p:cNvCxnSpPr>
          <p:nvPr/>
        </p:nvCxnSpPr>
        <p:spPr>
          <a:xfrm>
            <a:off x="-396552" y="3649588"/>
            <a:ext cx="9540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10">
            <a:extLst>
              <a:ext uri="{FF2B5EF4-FFF2-40B4-BE49-F238E27FC236}">
                <a16:creationId xmlns:a16="http://schemas.microsoft.com/office/drawing/2014/main" id="{CD8A60E8-9639-3D4F-AFF8-EDB84533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1" y="3808086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2474DDA1-CEBD-6045-BF25-71F240EFCDEF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3096FBA-9CFF-D24A-AE70-C8A43BB9D39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8E0FDB2-0B13-5547-9956-23A08041D996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0285A0A-11D8-3B44-A5CB-1390692CE215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3565F20-2577-7F4B-AF4A-40AEDFC896A5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FEFC50A-E8B5-BB47-B462-BF483A60DE38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9686DD7F-6329-554E-933E-0804467FB5A8}"/>
              </a:ext>
            </a:extLst>
          </p:cNvPr>
          <p:cNvSpPr/>
          <p:nvPr/>
        </p:nvSpPr>
        <p:spPr>
          <a:xfrm>
            <a:off x="7663274" y="1736588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1ABEC40-5E0C-5943-A241-CF0E1C376151}"/>
              </a:ext>
            </a:extLst>
          </p:cNvPr>
          <p:cNvSpPr/>
          <p:nvPr/>
        </p:nvSpPr>
        <p:spPr>
          <a:xfrm>
            <a:off x="7663274" y="210367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F768EF1-ACC3-824D-8837-B53DF917C77E}"/>
              </a:ext>
            </a:extLst>
          </p:cNvPr>
          <p:cNvSpPr/>
          <p:nvPr/>
        </p:nvSpPr>
        <p:spPr>
          <a:xfrm>
            <a:off x="7663274" y="2461760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F742413-D418-FB47-8A7B-745B3A2BD249}"/>
              </a:ext>
            </a:extLst>
          </p:cNvPr>
          <p:cNvSpPr/>
          <p:nvPr/>
        </p:nvSpPr>
        <p:spPr>
          <a:xfrm>
            <a:off x="6602362" y="1699080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BEF6D26-8E05-854D-9224-1CC3A97D44C4}"/>
              </a:ext>
            </a:extLst>
          </p:cNvPr>
          <p:cNvSpPr/>
          <p:nvPr/>
        </p:nvSpPr>
        <p:spPr>
          <a:xfrm>
            <a:off x="6619398" y="2091470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DFAED34-0663-8449-9C13-3AF2FF5401A6}"/>
              </a:ext>
            </a:extLst>
          </p:cNvPr>
          <p:cNvSpPr/>
          <p:nvPr/>
        </p:nvSpPr>
        <p:spPr>
          <a:xfrm>
            <a:off x="6620577" y="2494885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9106638-2FFA-0D4D-8F61-F1A633FB2AF2}"/>
              </a:ext>
            </a:extLst>
          </p:cNvPr>
          <p:cNvSpPr/>
          <p:nvPr/>
        </p:nvSpPr>
        <p:spPr>
          <a:xfrm>
            <a:off x="6808326" y="123574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EA0BA523-EDC7-0148-AE65-9047C0285CF1}"/>
              </a:ext>
            </a:extLst>
          </p:cNvPr>
          <p:cNvSpPr/>
          <p:nvPr/>
        </p:nvSpPr>
        <p:spPr>
          <a:xfrm>
            <a:off x="4559474" y="1866378"/>
            <a:ext cx="2041742" cy="2342367"/>
          </a:xfrm>
          <a:custGeom>
            <a:avLst/>
            <a:gdLst>
              <a:gd name="connsiteX0" fmla="*/ 0 w 2041742"/>
              <a:gd name="connsiteY0" fmla="*/ 2342367 h 2342367"/>
              <a:gd name="connsiteX1" fmla="*/ 413359 w 2041742"/>
              <a:gd name="connsiteY1" fmla="*/ 638827 h 2342367"/>
              <a:gd name="connsiteX2" fmla="*/ 2041742 w 2041742"/>
              <a:gd name="connsiteY2" fmla="*/ 0 h 234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1742" h="2342367">
                <a:moveTo>
                  <a:pt x="0" y="2342367"/>
                </a:moveTo>
                <a:cubicBezTo>
                  <a:pt x="36534" y="1685794"/>
                  <a:pt x="73069" y="1029221"/>
                  <a:pt x="413359" y="638827"/>
                </a:cubicBezTo>
                <a:cubicBezTo>
                  <a:pt x="753649" y="248432"/>
                  <a:pt x="1397695" y="124216"/>
                  <a:pt x="2041742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4E87132-605E-C144-85FE-D3710745D753}"/>
              </a:ext>
            </a:extLst>
          </p:cNvPr>
          <p:cNvSpPr/>
          <p:nvPr/>
        </p:nvSpPr>
        <p:spPr>
          <a:xfrm>
            <a:off x="7663274" y="1741454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7712AA7-4587-4D44-BCC1-1F784F6E8A7C}"/>
              </a:ext>
            </a:extLst>
          </p:cNvPr>
          <p:cNvSpPr txBox="1"/>
          <p:nvPr/>
        </p:nvSpPr>
        <p:spPr>
          <a:xfrm>
            <a:off x="7627354" y="170718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515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374BA8-AB42-FC40-8034-C940C5BB2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manager organization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641BBA-D2C9-7542-A09C-647A8AD93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5526717" cy="3018561"/>
          </a:xfrm>
        </p:spPr>
        <p:txBody>
          <a:bodyPr>
            <a:normAutofit/>
          </a:bodyPr>
          <a:lstStyle/>
          <a:p>
            <a:r>
              <a:rPr lang="en" altLang="zh-CN" dirty="0"/>
              <a:t>Memory region organized as an array of fixed-size pages</a:t>
            </a:r>
          </a:p>
          <a:p>
            <a:pPr lvl="1"/>
            <a:r>
              <a:rPr lang="en" altLang="zh-CN" dirty="0"/>
              <a:t>An array entry is called a </a:t>
            </a:r>
            <a:r>
              <a:rPr lang="en" altLang="zh-CN" b="1" dirty="0"/>
              <a:t>frame </a:t>
            </a:r>
          </a:p>
          <a:p>
            <a:r>
              <a:rPr lang="en" altLang="zh-CN" dirty="0"/>
              <a:t>When the DBMS requests a page</a:t>
            </a:r>
          </a:p>
          <a:p>
            <a:pPr lvl="1"/>
            <a:r>
              <a:rPr lang="en" altLang="zh-CN" dirty="0"/>
              <a:t>An exact copy is placed in one of these frames</a:t>
            </a:r>
          </a:p>
          <a:p>
            <a:pPr lvl="1"/>
            <a:r>
              <a:rPr lang="en" altLang="zh-CN" dirty="0"/>
              <a:t>The buffer manager will choose an empty frame</a:t>
            </a:r>
          </a:p>
          <a:p>
            <a:pPr lvl="2"/>
            <a:r>
              <a:rPr kumimoji="1" lang="en-US" altLang="zh-CN" dirty="0"/>
              <a:t>Assuming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 available now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133D29-8C69-4145-B5F0-C8610820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3CA5EF1A-5682-BC45-A9CC-298D18776EBB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D099BD8-395E-1343-8A01-B3A1258073C7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F1751E2-952D-0B4E-9873-329325ABAED2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8AB7DA7-52CA-C14E-B0DF-144EAEB489AE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8D41D74-F0DD-C040-ACCC-EEEF46F8D1FB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F9BF4B1-29C4-0344-9603-715537A74AA8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C82A45A-C4BD-C248-A873-CBB7B38D7C9E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657BB3C-C2D3-444D-A47B-17ECC5092BB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D4BE506-721E-7040-856F-D222DE4EE4A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B15EB6A-7DF2-BF4F-9C4D-73A384D5A159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7B7AAA4-F6B3-4146-BB29-873E7F441C4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3ECC65B-F31E-8B47-9739-5669117D335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7562808-2065-934D-8432-3E4AC7F3B03B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7B69395-1773-2846-86D4-8CCBA7FDECE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F747677-D53A-7B48-AB7A-11B42CD5542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F96CA8D-825C-7042-AC57-546270A2269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F2BE047-7067-1C40-9300-38546622442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D53CD2F-B4BE-7543-9E7C-0FC0B834519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D6A8A388-D6C6-2749-931B-ECC5C9EE165E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pic>
        <p:nvPicPr>
          <p:cNvPr id="25" name="Picture 10">
            <a:extLst>
              <a:ext uri="{FF2B5EF4-FFF2-40B4-BE49-F238E27FC236}">
                <a16:creationId xmlns:a16="http://schemas.microsoft.com/office/drawing/2014/main" id="{CD8A60E8-9639-3D4F-AFF8-EDB845338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1" y="3808086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2474DDA1-CEBD-6045-BF25-71F240EFCDEF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3096FBA-9CFF-D24A-AE70-C8A43BB9D39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8E0FDB2-0B13-5547-9956-23A08041D996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0285A0A-11D8-3B44-A5CB-1390692CE215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3565F20-2577-7F4B-AF4A-40AEDFC896A5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FEFC50A-E8B5-BB47-B462-BF483A60DE38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9686DD7F-6329-554E-933E-0804467FB5A8}"/>
              </a:ext>
            </a:extLst>
          </p:cNvPr>
          <p:cNvSpPr/>
          <p:nvPr/>
        </p:nvSpPr>
        <p:spPr>
          <a:xfrm>
            <a:off x="7663274" y="1736588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1ABEC40-5E0C-5943-A241-CF0E1C376151}"/>
              </a:ext>
            </a:extLst>
          </p:cNvPr>
          <p:cNvSpPr/>
          <p:nvPr/>
        </p:nvSpPr>
        <p:spPr>
          <a:xfrm>
            <a:off x="7663274" y="210367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F768EF1-ACC3-824D-8837-B53DF917C77E}"/>
              </a:ext>
            </a:extLst>
          </p:cNvPr>
          <p:cNvSpPr/>
          <p:nvPr/>
        </p:nvSpPr>
        <p:spPr>
          <a:xfrm>
            <a:off x="7663274" y="2461760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F742413-D418-FB47-8A7B-745B3A2BD249}"/>
              </a:ext>
            </a:extLst>
          </p:cNvPr>
          <p:cNvSpPr/>
          <p:nvPr/>
        </p:nvSpPr>
        <p:spPr>
          <a:xfrm>
            <a:off x="6602362" y="1699080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BEF6D26-8E05-854D-9224-1CC3A97D44C4}"/>
              </a:ext>
            </a:extLst>
          </p:cNvPr>
          <p:cNvSpPr/>
          <p:nvPr/>
        </p:nvSpPr>
        <p:spPr>
          <a:xfrm>
            <a:off x="6619398" y="2091470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DFAED34-0663-8449-9C13-3AF2FF5401A6}"/>
              </a:ext>
            </a:extLst>
          </p:cNvPr>
          <p:cNvSpPr/>
          <p:nvPr/>
        </p:nvSpPr>
        <p:spPr>
          <a:xfrm>
            <a:off x="6620577" y="2494885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9106638-2FFA-0D4D-8F61-F1A633FB2AF2}"/>
              </a:ext>
            </a:extLst>
          </p:cNvPr>
          <p:cNvSpPr/>
          <p:nvPr/>
        </p:nvSpPr>
        <p:spPr>
          <a:xfrm>
            <a:off x="6808326" y="123574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4E87132-605E-C144-85FE-D3710745D753}"/>
              </a:ext>
            </a:extLst>
          </p:cNvPr>
          <p:cNvSpPr/>
          <p:nvPr/>
        </p:nvSpPr>
        <p:spPr>
          <a:xfrm>
            <a:off x="7663274" y="1741454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7712AA7-4587-4D44-BCC1-1F784F6E8A7C}"/>
              </a:ext>
            </a:extLst>
          </p:cNvPr>
          <p:cNvSpPr txBox="1"/>
          <p:nvPr/>
        </p:nvSpPr>
        <p:spPr>
          <a:xfrm>
            <a:off x="7627354" y="170718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2" name="任意形状 31">
            <a:extLst>
              <a:ext uri="{FF2B5EF4-FFF2-40B4-BE49-F238E27FC236}">
                <a16:creationId xmlns:a16="http://schemas.microsoft.com/office/drawing/2014/main" id="{198BA245-CA3F-5343-A10F-F73C281D027B}"/>
              </a:ext>
            </a:extLst>
          </p:cNvPr>
          <p:cNvSpPr/>
          <p:nvPr/>
        </p:nvSpPr>
        <p:spPr>
          <a:xfrm>
            <a:off x="6049304" y="2304789"/>
            <a:ext cx="602017" cy="1966586"/>
          </a:xfrm>
          <a:custGeom>
            <a:avLst/>
            <a:gdLst>
              <a:gd name="connsiteX0" fmla="*/ 501808 w 602017"/>
              <a:gd name="connsiteY0" fmla="*/ 1966586 h 1966586"/>
              <a:gd name="connsiteX1" fmla="*/ 767 w 602017"/>
              <a:gd name="connsiteY1" fmla="*/ 1039660 h 1966586"/>
              <a:gd name="connsiteX2" fmla="*/ 602017 w 602017"/>
              <a:gd name="connsiteY2" fmla="*/ 0 h 1966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017" h="1966586">
                <a:moveTo>
                  <a:pt x="501808" y="1966586"/>
                </a:moveTo>
                <a:cubicBezTo>
                  <a:pt x="242936" y="1667005"/>
                  <a:pt x="-15935" y="1367424"/>
                  <a:pt x="767" y="1039660"/>
                </a:cubicBezTo>
                <a:cubicBezTo>
                  <a:pt x="17468" y="711896"/>
                  <a:pt x="309742" y="355948"/>
                  <a:pt x="602017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77F47517-AC76-514B-A5C9-3C6326AF6934}"/>
              </a:ext>
            </a:extLst>
          </p:cNvPr>
          <p:cNvSpPr/>
          <p:nvPr/>
        </p:nvSpPr>
        <p:spPr>
          <a:xfrm>
            <a:off x="7663981" y="2092134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A7FDC06-67F2-CF4B-863A-2C9A9AD02727}"/>
              </a:ext>
            </a:extLst>
          </p:cNvPr>
          <p:cNvSpPr txBox="1"/>
          <p:nvPr/>
        </p:nvSpPr>
        <p:spPr>
          <a:xfrm>
            <a:off x="7646238" y="206541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6" name="Rectangle 13">
            <a:extLst>
              <a:ext uri="{FF2B5EF4-FFF2-40B4-BE49-F238E27FC236}">
                <a16:creationId xmlns:a16="http://schemas.microsoft.com/office/drawing/2014/main" id="{B8DCCD0D-953E-8E4B-9DA1-E2DDCF2D5AEC}"/>
              </a:ext>
            </a:extLst>
          </p:cNvPr>
          <p:cNvSpPr/>
          <p:nvPr/>
        </p:nvSpPr>
        <p:spPr>
          <a:xfrm>
            <a:off x="4863825" y="533792"/>
            <a:ext cx="3889002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Note that frame and page are not one-to-one mapped. Why?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130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1DEA7A-1B77-F340-B966-2AC165281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the mapping between frame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&lt;-&gt;</a:t>
            </a:r>
            <a:r>
              <a:rPr kumimoji="1" lang="en-US" altLang="zh-CN" dirty="0"/>
              <a:t> page?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EDEB3C-887A-CF47-BF11-65E87C817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779243"/>
          </a:xfrm>
        </p:spPr>
        <p:txBody>
          <a:bodyPr/>
          <a:lstStyle/>
          <a:p>
            <a:r>
              <a:rPr kumimoji="1" lang="en-US" altLang="zh-CN" dirty="0"/>
              <a:t>Recall how we find a page using the heap file</a:t>
            </a:r>
          </a:p>
          <a:p>
            <a:pPr lvl="1"/>
            <a:r>
              <a:rPr lang="en" altLang="zh-CN" i="1" dirty="0"/>
              <a:t>Offset = Page# × </a:t>
            </a:r>
            <a:r>
              <a:rPr lang="en" altLang="zh-CN" i="1" dirty="0" err="1"/>
              <a:t>PageSize</a:t>
            </a:r>
            <a:r>
              <a:rPr lang="en" altLang="zh-CN" i="1" dirty="0"/>
              <a:t> </a:t>
            </a:r>
            <a:endParaRPr kumimoji="1" lang="en-US" altLang="zh-CN" i="1" dirty="0"/>
          </a:p>
          <a:p>
            <a:r>
              <a:rPr kumimoji="1" lang="en-US" altLang="zh-CN" dirty="0"/>
              <a:t>How to find the frame in a buffer pool with the offset?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Page table </a:t>
            </a:r>
            <a:r>
              <a:rPr kumimoji="1" lang="en-US" altLang="zh-CN" dirty="0"/>
              <a:t>–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be a hash map or like OS page table</a:t>
            </a:r>
          </a:p>
          <a:p>
            <a:pPr lvl="1"/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6A9D02-AE7D-8648-8E0C-4EE929BA7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9A8D356-DFAF-124A-ADA7-72BAF18C9E99}"/>
              </a:ext>
            </a:extLst>
          </p:cNvPr>
          <p:cNvSpPr/>
          <p:nvPr/>
        </p:nvSpPr>
        <p:spPr>
          <a:xfrm>
            <a:off x="6356038" y="3511499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AA75ED6-041E-B840-B524-F6B97CFC6DCC}"/>
              </a:ext>
            </a:extLst>
          </p:cNvPr>
          <p:cNvSpPr/>
          <p:nvPr/>
        </p:nvSpPr>
        <p:spPr>
          <a:xfrm>
            <a:off x="6356038" y="387858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25A21DD-224D-CA44-98EE-875ED3CA0606}"/>
              </a:ext>
            </a:extLst>
          </p:cNvPr>
          <p:cNvSpPr/>
          <p:nvPr/>
        </p:nvSpPr>
        <p:spPr>
          <a:xfrm>
            <a:off x="6356038" y="423667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5FF425E-9043-7341-B13E-E228C7B8D8E4}"/>
              </a:ext>
            </a:extLst>
          </p:cNvPr>
          <p:cNvSpPr/>
          <p:nvPr/>
        </p:nvSpPr>
        <p:spPr>
          <a:xfrm>
            <a:off x="5295126" y="347399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4C58B76-62E6-E944-9D2B-431235B123CC}"/>
              </a:ext>
            </a:extLst>
          </p:cNvPr>
          <p:cNvSpPr/>
          <p:nvPr/>
        </p:nvSpPr>
        <p:spPr>
          <a:xfrm>
            <a:off x="5312162" y="386638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B7FF4F5-F4AA-E74F-BC30-5CE2C95B356C}"/>
              </a:ext>
            </a:extLst>
          </p:cNvPr>
          <p:cNvSpPr/>
          <p:nvPr/>
        </p:nvSpPr>
        <p:spPr>
          <a:xfrm>
            <a:off x="5313341" y="42697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067A2F7-4D0B-F94C-8CF6-2E1372A9FFE6}"/>
              </a:ext>
            </a:extLst>
          </p:cNvPr>
          <p:cNvSpPr/>
          <p:nvPr/>
        </p:nvSpPr>
        <p:spPr>
          <a:xfrm>
            <a:off x="5501090" y="3010655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E046C82-583C-124A-B6A6-539448815C4D}"/>
              </a:ext>
            </a:extLst>
          </p:cNvPr>
          <p:cNvSpPr/>
          <p:nvPr/>
        </p:nvSpPr>
        <p:spPr>
          <a:xfrm>
            <a:off x="6356038" y="3516365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0DFC3B0-8ECF-FB42-80B4-70E5C7FDC794}"/>
              </a:ext>
            </a:extLst>
          </p:cNvPr>
          <p:cNvSpPr txBox="1"/>
          <p:nvPr/>
        </p:nvSpPr>
        <p:spPr>
          <a:xfrm>
            <a:off x="6326324" y="349348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C660325-C2F7-CE45-9D1C-3CC887442937}"/>
              </a:ext>
            </a:extLst>
          </p:cNvPr>
          <p:cNvSpPr/>
          <p:nvPr/>
        </p:nvSpPr>
        <p:spPr>
          <a:xfrm>
            <a:off x="6356745" y="3867045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4095C74-98AF-B942-856C-08EE1D43477E}"/>
              </a:ext>
            </a:extLst>
          </p:cNvPr>
          <p:cNvSpPr txBox="1"/>
          <p:nvPr/>
        </p:nvSpPr>
        <p:spPr>
          <a:xfrm>
            <a:off x="6346921" y="4438736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4EB0FEC-C003-7745-AE6B-BB43EEF7AFCD}"/>
              </a:ext>
            </a:extLst>
          </p:cNvPr>
          <p:cNvSpPr txBox="1"/>
          <p:nvPr/>
        </p:nvSpPr>
        <p:spPr>
          <a:xfrm>
            <a:off x="6329751" y="384222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66A6D6DB-4409-B448-AFCD-0B7B06CBB75E}"/>
              </a:ext>
            </a:extLst>
          </p:cNvPr>
          <p:cNvSpPr/>
          <p:nvPr/>
        </p:nvSpPr>
        <p:spPr>
          <a:xfrm>
            <a:off x="1609814" y="301682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Page table</a:t>
            </a:r>
            <a:endParaRPr lang="zh-CN" altLang="en-US" b="1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9E2C9E15-A337-E844-8049-78479446B5D7}"/>
              </a:ext>
            </a:extLst>
          </p:cNvPr>
          <p:cNvSpPr/>
          <p:nvPr/>
        </p:nvSpPr>
        <p:spPr>
          <a:xfrm>
            <a:off x="1847552" y="3472890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0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A860939-7679-F64A-AC86-10FE2730258E}"/>
              </a:ext>
            </a:extLst>
          </p:cNvPr>
          <p:cNvSpPr/>
          <p:nvPr/>
        </p:nvSpPr>
        <p:spPr>
          <a:xfrm>
            <a:off x="1821410" y="3855699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2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A01A5E02-E5BD-CF43-843E-1A3BF51AA9B5}"/>
              </a:ext>
            </a:extLst>
          </p:cNvPr>
          <p:cNvSpPr/>
          <p:nvPr/>
        </p:nvSpPr>
        <p:spPr>
          <a:xfrm flipH="1">
            <a:off x="2172786" y="4248062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/>
              <a:t>…</a:t>
            </a:r>
            <a:endParaRPr lang="zh-CN" altLang="en-US" dirty="0"/>
          </a:p>
        </p:txBody>
      </p:sp>
      <p:sp>
        <p:nvSpPr>
          <p:cNvPr id="48" name="任意形状 47">
            <a:extLst>
              <a:ext uri="{FF2B5EF4-FFF2-40B4-BE49-F238E27FC236}">
                <a16:creationId xmlns:a16="http://schemas.microsoft.com/office/drawing/2014/main" id="{E059BEA1-5C8F-FD4E-8187-158B4A267D96}"/>
              </a:ext>
            </a:extLst>
          </p:cNvPr>
          <p:cNvSpPr/>
          <p:nvPr/>
        </p:nvSpPr>
        <p:spPr>
          <a:xfrm>
            <a:off x="2816772" y="3341067"/>
            <a:ext cx="2385849" cy="358574"/>
          </a:xfrm>
          <a:custGeom>
            <a:avLst/>
            <a:gdLst>
              <a:gd name="connsiteX0" fmla="*/ 0 w 2385849"/>
              <a:gd name="connsiteY0" fmla="*/ 358574 h 358574"/>
              <a:gd name="connsiteX1" fmla="*/ 1534511 w 2385849"/>
              <a:gd name="connsiteY1" fmla="*/ 1223 h 358574"/>
              <a:gd name="connsiteX2" fmla="*/ 2385849 w 2385849"/>
              <a:gd name="connsiteY2" fmla="*/ 263981 h 35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5849" h="358574">
                <a:moveTo>
                  <a:pt x="0" y="358574"/>
                </a:moveTo>
                <a:cubicBezTo>
                  <a:pt x="568435" y="187781"/>
                  <a:pt x="1136870" y="16988"/>
                  <a:pt x="1534511" y="1223"/>
                </a:cubicBezTo>
                <a:cubicBezTo>
                  <a:pt x="1932152" y="-14542"/>
                  <a:pt x="2159000" y="124719"/>
                  <a:pt x="2385849" y="263981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任意形状 48">
            <a:extLst>
              <a:ext uri="{FF2B5EF4-FFF2-40B4-BE49-F238E27FC236}">
                <a16:creationId xmlns:a16="http://schemas.microsoft.com/office/drawing/2014/main" id="{5977F174-BBD4-6540-9B51-120A51BFD1AB}"/>
              </a:ext>
            </a:extLst>
          </p:cNvPr>
          <p:cNvSpPr/>
          <p:nvPr/>
        </p:nvSpPr>
        <p:spPr>
          <a:xfrm>
            <a:off x="2801244" y="3713566"/>
            <a:ext cx="2385849" cy="358574"/>
          </a:xfrm>
          <a:custGeom>
            <a:avLst/>
            <a:gdLst>
              <a:gd name="connsiteX0" fmla="*/ 0 w 2385849"/>
              <a:gd name="connsiteY0" fmla="*/ 358574 h 358574"/>
              <a:gd name="connsiteX1" fmla="*/ 1534511 w 2385849"/>
              <a:gd name="connsiteY1" fmla="*/ 1223 h 358574"/>
              <a:gd name="connsiteX2" fmla="*/ 2385849 w 2385849"/>
              <a:gd name="connsiteY2" fmla="*/ 263981 h 35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5849" h="358574">
                <a:moveTo>
                  <a:pt x="0" y="358574"/>
                </a:moveTo>
                <a:cubicBezTo>
                  <a:pt x="568435" y="187781"/>
                  <a:pt x="1136870" y="16988"/>
                  <a:pt x="1534511" y="1223"/>
                </a:cubicBezTo>
                <a:cubicBezTo>
                  <a:pt x="1932152" y="-14542"/>
                  <a:pt x="2159000" y="124719"/>
                  <a:pt x="2385849" y="263981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0636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F3BB96-6919-1E47-A1A9-79F457954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table vs. Page directory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C56077-F857-AC47-B6F3-8DA49907A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962641"/>
          </a:xfrm>
        </p:spPr>
        <p:txBody>
          <a:bodyPr/>
          <a:lstStyle/>
          <a:p>
            <a:r>
              <a:rPr lang="en" altLang="zh-CN" dirty="0"/>
              <a:t>Page directory </a:t>
            </a:r>
          </a:p>
          <a:p>
            <a:pPr lvl="1"/>
            <a:r>
              <a:rPr lang="en" altLang="zh-CN" dirty="0"/>
              <a:t>A mapping from page ids to page locations in the database files </a:t>
            </a:r>
          </a:p>
          <a:p>
            <a:pPr lvl="2"/>
            <a:r>
              <a:rPr lang="en" altLang="zh-CN" dirty="0"/>
              <a:t>All changes must be persisted (e.g., using WAL described in the previous lecture) so that the DBMS can recover from failure.)</a:t>
            </a:r>
          </a:p>
          <a:p>
            <a:r>
              <a:rPr kumimoji="1" lang="en-US" altLang="zh-CN" dirty="0"/>
              <a:t>Page table</a:t>
            </a:r>
          </a:p>
          <a:p>
            <a:pPr lvl="1"/>
            <a:r>
              <a:rPr kumimoji="1" lang="en-US" altLang="zh-CN" dirty="0"/>
              <a:t>A mapping from page ids to the frame in a buffer pool</a:t>
            </a:r>
          </a:p>
          <a:p>
            <a:pPr lvl="2"/>
            <a:r>
              <a:rPr kumimoji="1" lang="en-US" altLang="zh-CN" dirty="0"/>
              <a:t>An in-memory state that does </a:t>
            </a:r>
            <a:r>
              <a:rPr kumimoji="1" lang="en-US" altLang="zh-CN" i="1" dirty="0"/>
              <a:t>not</a:t>
            </a:r>
            <a:r>
              <a:rPr kumimoji="1" lang="en-US" altLang="zh-CN" dirty="0"/>
              <a:t> 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be recovered after failure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0C49AC-5B85-7342-ADF5-EAAEF7474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7C69EC-864C-2544-8910-0D03A2A2B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775" y="4585692"/>
            <a:ext cx="4176464" cy="8122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E7938BF-5ADA-2A4E-8DA1-1305962E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94540"/>
            <a:ext cx="3672408" cy="744275"/>
          </a:xfrm>
          <a:prstGeom prst="rect">
            <a:avLst/>
          </a:prstGeom>
        </p:spPr>
      </p:pic>
      <p:sp>
        <p:nvSpPr>
          <p:cNvPr id="7" name="任意形状 6">
            <a:extLst>
              <a:ext uri="{FF2B5EF4-FFF2-40B4-BE49-F238E27FC236}">
                <a16:creationId xmlns:a16="http://schemas.microsoft.com/office/drawing/2014/main" id="{3464304D-61D9-2446-9EC9-A54CC83296FD}"/>
              </a:ext>
            </a:extLst>
          </p:cNvPr>
          <p:cNvSpPr/>
          <p:nvPr/>
        </p:nvSpPr>
        <p:spPr>
          <a:xfrm>
            <a:off x="4093029" y="4249946"/>
            <a:ext cx="2878293" cy="930872"/>
          </a:xfrm>
          <a:custGeom>
            <a:avLst/>
            <a:gdLst>
              <a:gd name="connsiteX0" fmla="*/ 0 w 2878293"/>
              <a:gd name="connsiteY0" fmla="*/ 855454 h 930872"/>
              <a:gd name="connsiteX1" fmla="*/ 348342 w 2878293"/>
              <a:gd name="connsiteY1" fmla="*/ 855454 h 930872"/>
              <a:gd name="connsiteX2" fmla="*/ 391885 w 2878293"/>
              <a:gd name="connsiteY2" fmla="*/ 71683 h 930872"/>
              <a:gd name="connsiteX3" fmla="*/ 2612571 w 2878293"/>
              <a:gd name="connsiteY3" fmla="*/ 82568 h 930872"/>
              <a:gd name="connsiteX4" fmla="*/ 2754085 w 2878293"/>
              <a:gd name="connsiteY4" fmla="*/ 485340 h 930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8293" h="930872">
                <a:moveTo>
                  <a:pt x="0" y="855454"/>
                </a:moveTo>
                <a:cubicBezTo>
                  <a:pt x="141514" y="920768"/>
                  <a:pt x="283028" y="986082"/>
                  <a:pt x="348342" y="855454"/>
                </a:cubicBezTo>
                <a:cubicBezTo>
                  <a:pt x="413656" y="724826"/>
                  <a:pt x="14514" y="200497"/>
                  <a:pt x="391885" y="71683"/>
                </a:cubicBezTo>
                <a:cubicBezTo>
                  <a:pt x="769256" y="-57131"/>
                  <a:pt x="2218871" y="13625"/>
                  <a:pt x="2612571" y="82568"/>
                </a:cubicBezTo>
                <a:cubicBezTo>
                  <a:pt x="3006271" y="151511"/>
                  <a:pt x="2880178" y="318425"/>
                  <a:pt x="2754085" y="48534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7744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830233-1254-3341-9C2D-0A14C21FE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pool meta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00CE0B-5D67-5642-95A3-D63E45908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Besides frames, buffer pool maintains several meta data</a:t>
            </a:r>
          </a:p>
          <a:p>
            <a:pPr lvl="1"/>
            <a:r>
              <a:rPr kumimoji="1" lang="en-US" altLang="zh-CN" dirty="0"/>
              <a:t>i.e., the page table to record the mapping between frame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&lt;-&gt;</a:t>
            </a:r>
            <a:r>
              <a:rPr kumimoji="1" lang="en-US" altLang="zh-CN" dirty="0"/>
              <a:t> page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A52B93-023F-C747-8C5A-B8CC6A80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TextBox 109">
            <a:extLst>
              <a:ext uri="{FF2B5EF4-FFF2-40B4-BE49-F238E27FC236}">
                <a16:creationId xmlns:a16="http://schemas.microsoft.com/office/drawing/2014/main" id="{C56FD559-25B3-AA45-8654-217343B5D5E3}"/>
              </a:ext>
            </a:extLst>
          </p:cNvPr>
          <p:cNvSpPr txBox="1"/>
          <p:nvPr/>
        </p:nvSpPr>
        <p:spPr>
          <a:xfrm>
            <a:off x="1547664" y="332557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6" name="Straight Arrow Connector 110">
            <a:extLst>
              <a:ext uri="{FF2B5EF4-FFF2-40B4-BE49-F238E27FC236}">
                <a16:creationId xmlns:a16="http://schemas.microsoft.com/office/drawing/2014/main" id="{EF0F65C4-8D01-1C40-A1AD-02F51CA72F31}"/>
              </a:ext>
            </a:extLst>
          </p:cNvPr>
          <p:cNvCxnSpPr>
            <a:cxnSpLocks/>
          </p:cNvCxnSpPr>
          <p:nvPr/>
        </p:nvCxnSpPr>
        <p:spPr>
          <a:xfrm>
            <a:off x="601216" y="4010400"/>
            <a:ext cx="442392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111">
            <a:extLst>
              <a:ext uri="{FF2B5EF4-FFF2-40B4-BE49-F238E27FC236}">
                <a16:creationId xmlns:a16="http://schemas.microsoft.com/office/drawing/2014/main" id="{3847416A-AF59-094A-9087-18D28D193F19}"/>
              </a:ext>
            </a:extLst>
          </p:cNvPr>
          <p:cNvSpPr txBox="1"/>
          <p:nvPr/>
        </p:nvSpPr>
        <p:spPr>
          <a:xfrm>
            <a:off x="1043608" y="37215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9" name="Straight Arrow Connector 110">
            <a:extLst>
              <a:ext uri="{FF2B5EF4-FFF2-40B4-BE49-F238E27FC236}">
                <a16:creationId xmlns:a16="http://schemas.microsoft.com/office/drawing/2014/main" id="{78AD3037-33D3-5949-86A3-E6C6B9BDB710}"/>
              </a:ext>
            </a:extLst>
          </p:cNvPr>
          <p:cNvCxnSpPr>
            <a:cxnSpLocks/>
          </p:cNvCxnSpPr>
          <p:nvPr/>
        </p:nvCxnSpPr>
        <p:spPr>
          <a:xfrm>
            <a:off x="2885542" y="4010400"/>
            <a:ext cx="1038386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FA54AEFB-1CE9-764C-B5B5-7C91EB7A9318}"/>
              </a:ext>
            </a:extLst>
          </p:cNvPr>
          <p:cNvCxnSpPr/>
          <p:nvPr/>
        </p:nvCxnSpPr>
        <p:spPr>
          <a:xfrm>
            <a:off x="3381367" y="2659446"/>
            <a:ext cx="0" cy="3312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09">
            <a:extLst>
              <a:ext uri="{FF2B5EF4-FFF2-40B4-BE49-F238E27FC236}">
                <a16:creationId xmlns:a16="http://schemas.microsoft.com/office/drawing/2014/main" id="{4AAF6027-A114-104F-B069-DF5E29840214}"/>
              </a:ext>
            </a:extLst>
          </p:cNvPr>
          <p:cNvSpPr txBox="1"/>
          <p:nvPr/>
        </p:nvSpPr>
        <p:spPr>
          <a:xfrm>
            <a:off x="5580112" y="2672834"/>
            <a:ext cx="129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Buffer pool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28E21E9-E9DF-F648-B1F8-BE1DAADA3B3F}"/>
              </a:ext>
            </a:extLst>
          </p:cNvPr>
          <p:cNvSpPr/>
          <p:nvPr/>
        </p:nvSpPr>
        <p:spPr>
          <a:xfrm>
            <a:off x="4420830" y="317344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Page table</a:t>
            </a:r>
            <a:endParaRPr lang="zh-CN" altLang="en-US" b="1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6FA17F0-B4FC-704F-BDE0-4D318A5FBB8D}"/>
              </a:ext>
            </a:extLst>
          </p:cNvPr>
          <p:cNvSpPr/>
          <p:nvPr/>
        </p:nvSpPr>
        <p:spPr>
          <a:xfrm>
            <a:off x="4654493" y="3546055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0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52DCCCA-FC7E-E24E-91C7-9E34E4BC2D6D}"/>
              </a:ext>
            </a:extLst>
          </p:cNvPr>
          <p:cNvSpPr/>
          <p:nvPr/>
        </p:nvSpPr>
        <p:spPr>
          <a:xfrm>
            <a:off x="4654493" y="3942047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2</a:t>
            </a:r>
            <a:endParaRPr lang="zh-CN" altLang="en-US" dirty="0"/>
          </a:p>
        </p:txBody>
      </p:sp>
      <p:sp>
        <p:nvSpPr>
          <p:cNvPr id="17" name="TextBox 109">
            <a:extLst>
              <a:ext uri="{FF2B5EF4-FFF2-40B4-BE49-F238E27FC236}">
                <a16:creationId xmlns:a16="http://schemas.microsoft.com/office/drawing/2014/main" id="{1697FA3A-7E54-CB4F-9C93-CBE5DFEE5143}"/>
              </a:ext>
            </a:extLst>
          </p:cNvPr>
          <p:cNvSpPr txBox="1"/>
          <p:nvPr/>
        </p:nvSpPr>
        <p:spPr>
          <a:xfrm>
            <a:off x="3015076" y="3211506"/>
            <a:ext cx="91563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</a:p>
          <a:p>
            <a:r>
              <a:rPr lang="en-US" dirty="0"/>
              <a:t>Page 0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BF8D512-4969-F249-8AE8-BC5842B15992}"/>
              </a:ext>
            </a:extLst>
          </p:cNvPr>
          <p:cNvSpPr/>
          <p:nvPr/>
        </p:nvSpPr>
        <p:spPr>
          <a:xfrm>
            <a:off x="7211500" y="3572180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4D57176-5A26-C545-AA70-9FF667BA3551}"/>
              </a:ext>
            </a:extLst>
          </p:cNvPr>
          <p:cNvSpPr/>
          <p:nvPr/>
        </p:nvSpPr>
        <p:spPr>
          <a:xfrm>
            <a:off x="7211500" y="3939263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41C7DD2-9A72-1344-93B3-2912E95C3C80}"/>
              </a:ext>
            </a:extLst>
          </p:cNvPr>
          <p:cNvSpPr/>
          <p:nvPr/>
        </p:nvSpPr>
        <p:spPr>
          <a:xfrm>
            <a:off x="7211500" y="429735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7C3AA14-45C6-5944-BC61-042F0FB2B6C3}"/>
              </a:ext>
            </a:extLst>
          </p:cNvPr>
          <p:cNvSpPr/>
          <p:nvPr/>
        </p:nvSpPr>
        <p:spPr>
          <a:xfrm>
            <a:off x="6150588" y="3534672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BFBBF2D-97F3-5C4E-9C6D-D0E17ABBD7B6}"/>
              </a:ext>
            </a:extLst>
          </p:cNvPr>
          <p:cNvSpPr/>
          <p:nvPr/>
        </p:nvSpPr>
        <p:spPr>
          <a:xfrm>
            <a:off x="6167624" y="3927062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8327D1C-C01F-EC49-BA66-7BB4C9971566}"/>
              </a:ext>
            </a:extLst>
          </p:cNvPr>
          <p:cNvSpPr/>
          <p:nvPr/>
        </p:nvSpPr>
        <p:spPr>
          <a:xfrm>
            <a:off x="6168803" y="4330477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C9FEC46-9045-B449-86CA-4E967BFB90DA}"/>
              </a:ext>
            </a:extLst>
          </p:cNvPr>
          <p:cNvSpPr/>
          <p:nvPr/>
        </p:nvSpPr>
        <p:spPr>
          <a:xfrm>
            <a:off x="7211500" y="3577046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28DCC5C-448F-1C47-ACD0-9DCCF709098D}"/>
              </a:ext>
            </a:extLst>
          </p:cNvPr>
          <p:cNvSpPr txBox="1"/>
          <p:nvPr/>
        </p:nvSpPr>
        <p:spPr>
          <a:xfrm>
            <a:off x="7175580" y="354277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5CD134-225E-1343-AA60-2532BBD5B262}"/>
              </a:ext>
            </a:extLst>
          </p:cNvPr>
          <p:cNvSpPr/>
          <p:nvPr/>
        </p:nvSpPr>
        <p:spPr>
          <a:xfrm>
            <a:off x="7212207" y="3927726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811D38A-F10A-354E-AB22-E17AEA0DD70C}"/>
              </a:ext>
            </a:extLst>
          </p:cNvPr>
          <p:cNvSpPr txBox="1"/>
          <p:nvPr/>
        </p:nvSpPr>
        <p:spPr>
          <a:xfrm>
            <a:off x="7202383" y="4499417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CFB12EA-D17D-3047-BDCB-4B65BD61A8B2}"/>
              </a:ext>
            </a:extLst>
          </p:cNvPr>
          <p:cNvSpPr txBox="1"/>
          <p:nvPr/>
        </p:nvSpPr>
        <p:spPr>
          <a:xfrm>
            <a:off x="7185213" y="3902903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2B2E0C7-2F71-9D41-A829-F83B4743EDD0}"/>
              </a:ext>
            </a:extLst>
          </p:cNvPr>
          <p:cNvSpPr/>
          <p:nvPr/>
        </p:nvSpPr>
        <p:spPr>
          <a:xfrm>
            <a:off x="6435612" y="3168197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F0E7D55-4B89-8348-8A6B-FA907975AC50}"/>
              </a:ext>
            </a:extLst>
          </p:cNvPr>
          <p:cNvSpPr/>
          <p:nvPr/>
        </p:nvSpPr>
        <p:spPr>
          <a:xfrm>
            <a:off x="4356226" y="3169186"/>
            <a:ext cx="1512168" cy="1302379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0C77D54-30CC-114F-B6FF-A04D3A56734C}"/>
              </a:ext>
            </a:extLst>
          </p:cNvPr>
          <p:cNvSpPr/>
          <p:nvPr/>
        </p:nvSpPr>
        <p:spPr>
          <a:xfrm>
            <a:off x="6053117" y="3175082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TextBox 109">
            <a:extLst>
              <a:ext uri="{FF2B5EF4-FFF2-40B4-BE49-F238E27FC236}">
                <a16:creationId xmlns:a16="http://schemas.microsoft.com/office/drawing/2014/main" id="{8FF412A1-0E16-684D-A848-918399A2489F}"/>
              </a:ext>
            </a:extLst>
          </p:cNvPr>
          <p:cNvSpPr txBox="1"/>
          <p:nvPr/>
        </p:nvSpPr>
        <p:spPr>
          <a:xfrm>
            <a:off x="4399609" y="4459135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Meta Data</a:t>
            </a:r>
          </a:p>
        </p:txBody>
      </p:sp>
      <p:sp>
        <p:nvSpPr>
          <p:cNvPr id="34" name="TextBox 109">
            <a:extLst>
              <a:ext uri="{FF2B5EF4-FFF2-40B4-BE49-F238E27FC236}">
                <a16:creationId xmlns:a16="http://schemas.microsoft.com/office/drawing/2014/main" id="{98970828-80B4-D74C-8363-06D5681AFB43}"/>
              </a:ext>
            </a:extLst>
          </p:cNvPr>
          <p:cNvSpPr txBox="1"/>
          <p:nvPr/>
        </p:nvSpPr>
        <p:spPr>
          <a:xfrm>
            <a:off x="6794112" y="491248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FB239983-0776-A24B-BCD2-ABBCA0118BFD}"/>
              </a:ext>
            </a:extLst>
          </p:cNvPr>
          <p:cNvSpPr/>
          <p:nvPr/>
        </p:nvSpPr>
        <p:spPr>
          <a:xfrm>
            <a:off x="5580993" y="3710152"/>
            <a:ext cx="578069" cy="0"/>
          </a:xfrm>
          <a:custGeom>
            <a:avLst/>
            <a:gdLst>
              <a:gd name="connsiteX0" fmla="*/ 0 w 578069"/>
              <a:gd name="connsiteY0" fmla="*/ 0 h 0"/>
              <a:gd name="connsiteX1" fmla="*/ 578069 w 5780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8069">
                <a:moveTo>
                  <a:pt x="0" y="0"/>
                </a:moveTo>
                <a:lnTo>
                  <a:pt x="578069" y="0"/>
                </a:ln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18D9B804-9F35-9C4F-8D09-4E3C3FEFEBB6}"/>
              </a:ext>
            </a:extLst>
          </p:cNvPr>
          <p:cNvSpPr/>
          <p:nvPr/>
        </p:nvSpPr>
        <p:spPr>
          <a:xfrm>
            <a:off x="2406869" y="3577142"/>
            <a:ext cx="6585586" cy="1813069"/>
          </a:xfrm>
          <a:custGeom>
            <a:avLst/>
            <a:gdLst>
              <a:gd name="connsiteX0" fmla="*/ 5602014 w 6585586"/>
              <a:gd name="connsiteY0" fmla="*/ 111989 h 1813069"/>
              <a:gd name="connsiteX1" fmla="*/ 6127531 w 6585586"/>
              <a:gd name="connsiteY1" fmla="*/ 154030 h 1813069"/>
              <a:gd name="connsiteX2" fmla="*/ 6106510 w 6585586"/>
              <a:gd name="connsiteY2" fmla="*/ 1604458 h 1813069"/>
              <a:gd name="connsiteX3" fmla="*/ 0 w 6585586"/>
              <a:gd name="connsiteY3" fmla="*/ 1772624 h 1813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5586" h="1813069">
                <a:moveTo>
                  <a:pt x="5602014" y="111989"/>
                </a:moveTo>
                <a:cubicBezTo>
                  <a:pt x="5822731" y="8637"/>
                  <a:pt x="6043448" y="-94715"/>
                  <a:pt x="6127531" y="154030"/>
                </a:cubicBezTo>
                <a:cubicBezTo>
                  <a:pt x="6211614" y="402775"/>
                  <a:pt x="7127765" y="1334692"/>
                  <a:pt x="6106510" y="1604458"/>
                </a:cubicBezTo>
                <a:cubicBezTo>
                  <a:pt x="5085255" y="1874224"/>
                  <a:pt x="2542627" y="1823424"/>
                  <a:pt x="0" y="177262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7826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830233-1254-3341-9C2D-0A14C21FE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pool meta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00CE0B-5D67-5642-95A3-D63E4590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93890"/>
          </a:xfrm>
        </p:spPr>
        <p:txBody>
          <a:bodyPr/>
          <a:lstStyle/>
          <a:p>
            <a:r>
              <a:rPr kumimoji="1" lang="en-US" altLang="zh-CN" dirty="0"/>
              <a:t>Besides frames, buffer pool maintains several meta data</a:t>
            </a:r>
          </a:p>
          <a:p>
            <a:pPr lvl="1"/>
            <a:r>
              <a:rPr kumimoji="1" lang="en-US" altLang="zh-CN" dirty="0"/>
              <a:t>i.e., the page table to record the mapping between frame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&lt;-&gt;</a:t>
            </a:r>
            <a:r>
              <a:rPr kumimoji="1" lang="en-US" altLang="zh-CN" dirty="0"/>
              <a:t> page</a:t>
            </a:r>
          </a:p>
          <a:p>
            <a:r>
              <a:rPr kumimoji="1" lang="en-US" altLang="zh-CN" dirty="0"/>
              <a:t>What should we do after we write a page? </a:t>
            </a:r>
          </a:p>
          <a:p>
            <a:pPr lvl="1"/>
            <a:r>
              <a:rPr kumimoji="1" lang="en-US" altLang="zh-CN" dirty="0"/>
              <a:t>A naïve plan: directly write the page back to disk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A52B93-023F-C747-8C5A-B8CC6A80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TextBox 109">
            <a:extLst>
              <a:ext uri="{FF2B5EF4-FFF2-40B4-BE49-F238E27FC236}">
                <a16:creationId xmlns:a16="http://schemas.microsoft.com/office/drawing/2014/main" id="{C56FD559-25B3-AA45-8654-217343B5D5E3}"/>
              </a:ext>
            </a:extLst>
          </p:cNvPr>
          <p:cNvSpPr txBox="1"/>
          <p:nvPr/>
        </p:nvSpPr>
        <p:spPr>
          <a:xfrm>
            <a:off x="1547664" y="332557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6" name="Straight Arrow Connector 110">
            <a:extLst>
              <a:ext uri="{FF2B5EF4-FFF2-40B4-BE49-F238E27FC236}">
                <a16:creationId xmlns:a16="http://schemas.microsoft.com/office/drawing/2014/main" id="{EF0F65C4-8D01-1C40-A1AD-02F51CA72F31}"/>
              </a:ext>
            </a:extLst>
          </p:cNvPr>
          <p:cNvCxnSpPr>
            <a:cxnSpLocks/>
          </p:cNvCxnSpPr>
          <p:nvPr/>
        </p:nvCxnSpPr>
        <p:spPr>
          <a:xfrm>
            <a:off x="601216" y="4010400"/>
            <a:ext cx="442392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111">
            <a:extLst>
              <a:ext uri="{FF2B5EF4-FFF2-40B4-BE49-F238E27FC236}">
                <a16:creationId xmlns:a16="http://schemas.microsoft.com/office/drawing/2014/main" id="{3847416A-AF59-094A-9087-18D28D193F19}"/>
              </a:ext>
            </a:extLst>
          </p:cNvPr>
          <p:cNvSpPr txBox="1"/>
          <p:nvPr/>
        </p:nvSpPr>
        <p:spPr>
          <a:xfrm>
            <a:off x="1043608" y="37215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9" name="Straight Arrow Connector 110">
            <a:extLst>
              <a:ext uri="{FF2B5EF4-FFF2-40B4-BE49-F238E27FC236}">
                <a16:creationId xmlns:a16="http://schemas.microsoft.com/office/drawing/2014/main" id="{78AD3037-33D3-5949-86A3-E6C6B9BDB710}"/>
              </a:ext>
            </a:extLst>
          </p:cNvPr>
          <p:cNvCxnSpPr>
            <a:cxnSpLocks/>
          </p:cNvCxnSpPr>
          <p:nvPr/>
        </p:nvCxnSpPr>
        <p:spPr>
          <a:xfrm>
            <a:off x="2885542" y="4010400"/>
            <a:ext cx="1038386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FA54AEFB-1CE9-764C-B5B5-7C91EB7A9318}"/>
              </a:ext>
            </a:extLst>
          </p:cNvPr>
          <p:cNvCxnSpPr/>
          <p:nvPr/>
        </p:nvCxnSpPr>
        <p:spPr>
          <a:xfrm>
            <a:off x="3381367" y="2895257"/>
            <a:ext cx="0" cy="3312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09">
            <a:extLst>
              <a:ext uri="{FF2B5EF4-FFF2-40B4-BE49-F238E27FC236}">
                <a16:creationId xmlns:a16="http://schemas.microsoft.com/office/drawing/2014/main" id="{4AAF6027-A114-104F-B069-DF5E29840214}"/>
              </a:ext>
            </a:extLst>
          </p:cNvPr>
          <p:cNvSpPr txBox="1"/>
          <p:nvPr/>
        </p:nvSpPr>
        <p:spPr>
          <a:xfrm>
            <a:off x="5580112" y="2672834"/>
            <a:ext cx="129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Buffer pool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28E21E9-E9DF-F648-B1F8-BE1DAADA3B3F}"/>
              </a:ext>
            </a:extLst>
          </p:cNvPr>
          <p:cNvSpPr/>
          <p:nvPr/>
        </p:nvSpPr>
        <p:spPr>
          <a:xfrm>
            <a:off x="4420830" y="317344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Page table</a:t>
            </a:r>
            <a:endParaRPr lang="zh-CN" altLang="en-US" b="1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6FA17F0-B4FC-704F-BDE0-4D318A5FBB8D}"/>
              </a:ext>
            </a:extLst>
          </p:cNvPr>
          <p:cNvSpPr/>
          <p:nvPr/>
        </p:nvSpPr>
        <p:spPr>
          <a:xfrm>
            <a:off x="4654493" y="3546055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0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52DCCCA-FC7E-E24E-91C7-9E34E4BC2D6D}"/>
              </a:ext>
            </a:extLst>
          </p:cNvPr>
          <p:cNvSpPr/>
          <p:nvPr/>
        </p:nvSpPr>
        <p:spPr>
          <a:xfrm>
            <a:off x="4654493" y="3942047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2</a:t>
            </a:r>
            <a:endParaRPr lang="zh-CN" altLang="en-US" dirty="0"/>
          </a:p>
        </p:txBody>
      </p:sp>
      <p:sp>
        <p:nvSpPr>
          <p:cNvPr id="17" name="TextBox 109">
            <a:extLst>
              <a:ext uri="{FF2B5EF4-FFF2-40B4-BE49-F238E27FC236}">
                <a16:creationId xmlns:a16="http://schemas.microsoft.com/office/drawing/2014/main" id="{1697FA3A-7E54-CB4F-9C93-CBE5DFEE5143}"/>
              </a:ext>
            </a:extLst>
          </p:cNvPr>
          <p:cNvSpPr txBox="1"/>
          <p:nvPr/>
        </p:nvSpPr>
        <p:spPr>
          <a:xfrm>
            <a:off x="3015076" y="3211506"/>
            <a:ext cx="91563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Write</a:t>
            </a:r>
            <a:r>
              <a:rPr lang="en-US" dirty="0"/>
              <a:t> </a:t>
            </a:r>
          </a:p>
          <a:p>
            <a:r>
              <a:rPr lang="en-US" dirty="0"/>
              <a:t>Page 0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BF8D512-4969-F249-8AE8-BC5842B15992}"/>
              </a:ext>
            </a:extLst>
          </p:cNvPr>
          <p:cNvSpPr/>
          <p:nvPr/>
        </p:nvSpPr>
        <p:spPr>
          <a:xfrm>
            <a:off x="7211500" y="3572180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4D57176-5A26-C545-AA70-9FF667BA3551}"/>
              </a:ext>
            </a:extLst>
          </p:cNvPr>
          <p:cNvSpPr/>
          <p:nvPr/>
        </p:nvSpPr>
        <p:spPr>
          <a:xfrm>
            <a:off x="7211500" y="3939263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41C7DD2-9A72-1344-93B3-2912E95C3C80}"/>
              </a:ext>
            </a:extLst>
          </p:cNvPr>
          <p:cNvSpPr/>
          <p:nvPr/>
        </p:nvSpPr>
        <p:spPr>
          <a:xfrm>
            <a:off x="7211500" y="429735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7C3AA14-45C6-5944-BC61-042F0FB2B6C3}"/>
              </a:ext>
            </a:extLst>
          </p:cNvPr>
          <p:cNvSpPr/>
          <p:nvPr/>
        </p:nvSpPr>
        <p:spPr>
          <a:xfrm>
            <a:off x="6150588" y="3534672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BFBBF2D-97F3-5C4E-9C6D-D0E17ABBD7B6}"/>
              </a:ext>
            </a:extLst>
          </p:cNvPr>
          <p:cNvSpPr/>
          <p:nvPr/>
        </p:nvSpPr>
        <p:spPr>
          <a:xfrm>
            <a:off x="6167624" y="3927062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8327D1C-C01F-EC49-BA66-7BB4C9971566}"/>
              </a:ext>
            </a:extLst>
          </p:cNvPr>
          <p:cNvSpPr/>
          <p:nvPr/>
        </p:nvSpPr>
        <p:spPr>
          <a:xfrm>
            <a:off x="6168803" y="4330477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C9FEC46-9045-B449-86CA-4E967BFB90DA}"/>
              </a:ext>
            </a:extLst>
          </p:cNvPr>
          <p:cNvSpPr/>
          <p:nvPr/>
        </p:nvSpPr>
        <p:spPr>
          <a:xfrm>
            <a:off x="7211500" y="3577046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28DCC5C-448F-1C47-ACD0-9DCCF709098D}"/>
              </a:ext>
            </a:extLst>
          </p:cNvPr>
          <p:cNvSpPr txBox="1"/>
          <p:nvPr/>
        </p:nvSpPr>
        <p:spPr>
          <a:xfrm>
            <a:off x="7175580" y="354277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5CD134-225E-1343-AA60-2532BBD5B262}"/>
              </a:ext>
            </a:extLst>
          </p:cNvPr>
          <p:cNvSpPr/>
          <p:nvPr/>
        </p:nvSpPr>
        <p:spPr>
          <a:xfrm>
            <a:off x="7212207" y="3927726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811D38A-F10A-354E-AB22-E17AEA0DD70C}"/>
              </a:ext>
            </a:extLst>
          </p:cNvPr>
          <p:cNvSpPr txBox="1"/>
          <p:nvPr/>
        </p:nvSpPr>
        <p:spPr>
          <a:xfrm>
            <a:off x="7202383" y="4499417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CFB12EA-D17D-3047-BDCB-4B65BD61A8B2}"/>
              </a:ext>
            </a:extLst>
          </p:cNvPr>
          <p:cNvSpPr txBox="1"/>
          <p:nvPr/>
        </p:nvSpPr>
        <p:spPr>
          <a:xfrm>
            <a:off x="7185213" y="3902903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2B2E0C7-2F71-9D41-A829-F83B4743EDD0}"/>
              </a:ext>
            </a:extLst>
          </p:cNvPr>
          <p:cNvSpPr/>
          <p:nvPr/>
        </p:nvSpPr>
        <p:spPr>
          <a:xfrm>
            <a:off x="6435612" y="3168197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F0E7D55-4B89-8348-8A6B-FA907975AC50}"/>
              </a:ext>
            </a:extLst>
          </p:cNvPr>
          <p:cNvSpPr/>
          <p:nvPr/>
        </p:nvSpPr>
        <p:spPr>
          <a:xfrm>
            <a:off x="4356226" y="3169186"/>
            <a:ext cx="1512168" cy="1302379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0C77D54-30CC-114F-B6FF-A04D3A56734C}"/>
              </a:ext>
            </a:extLst>
          </p:cNvPr>
          <p:cNvSpPr/>
          <p:nvPr/>
        </p:nvSpPr>
        <p:spPr>
          <a:xfrm>
            <a:off x="6053117" y="3175082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TextBox 109">
            <a:extLst>
              <a:ext uri="{FF2B5EF4-FFF2-40B4-BE49-F238E27FC236}">
                <a16:creationId xmlns:a16="http://schemas.microsoft.com/office/drawing/2014/main" id="{8FF412A1-0E16-684D-A848-918399A2489F}"/>
              </a:ext>
            </a:extLst>
          </p:cNvPr>
          <p:cNvSpPr txBox="1"/>
          <p:nvPr/>
        </p:nvSpPr>
        <p:spPr>
          <a:xfrm>
            <a:off x="4399609" y="4459135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Meta Data</a:t>
            </a:r>
          </a:p>
        </p:txBody>
      </p:sp>
      <p:sp>
        <p:nvSpPr>
          <p:cNvPr id="34" name="TextBox 109">
            <a:extLst>
              <a:ext uri="{FF2B5EF4-FFF2-40B4-BE49-F238E27FC236}">
                <a16:creationId xmlns:a16="http://schemas.microsoft.com/office/drawing/2014/main" id="{98970828-80B4-D74C-8363-06D5681AFB43}"/>
              </a:ext>
            </a:extLst>
          </p:cNvPr>
          <p:cNvSpPr txBox="1"/>
          <p:nvPr/>
        </p:nvSpPr>
        <p:spPr>
          <a:xfrm>
            <a:off x="6794112" y="491248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FB239983-0776-A24B-BCD2-ABBCA0118BFD}"/>
              </a:ext>
            </a:extLst>
          </p:cNvPr>
          <p:cNvSpPr/>
          <p:nvPr/>
        </p:nvSpPr>
        <p:spPr>
          <a:xfrm>
            <a:off x="5580993" y="3710152"/>
            <a:ext cx="578069" cy="0"/>
          </a:xfrm>
          <a:custGeom>
            <a:avLst/>
            <a:gdLst>
              <a:gd name="connsiteX0" fmla="*/ 0 w 578069"/>
              <a:gd name="connsiteY0" fmla="*/ 0 h 0"/>
              <a:gd name="connsiteX1" fmla="*/ 578069 w 5780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8069">
                <a:moveTo>
                  <a:pt x="0" y="0"/>
                </a:moveTo>
                <a:lnTo>
                  <a:pt x="578069" y="0"/>
                </a:ln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50227CF-72C6-7D4F-A2D4-692E96E64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53383">
            <a:off x="7848696" y="3219205"/>
            <a:ext cx="309787" cy="309787"/>
          </a:xfrm>
          <a:prstGeom prst="rect">
            <a:avLst/>
          </a:prstGeom>
        </p:spPr>
      </p:pic>
      <p:sp>
        <p:nvSpPr>
          <p:cNvPr id="37" name="Rectangle 13">
            <a:extLst>
              <a:ext uri="{FF2B5EF4-FFF2-40B4-BE49-F238E27FC236}">
                <a16:creationId xmlns:a16="http://schemas.microsoft.com/office/drawing/2014/main" id="{98E8C567-F9AF-2E49-BDF2-C0CB0ED60FF8}"/>
              </a:ext>
            </a:extLst>
          </p:cNvPr>
          <p:cNvSpPr/>
          <p:nvPr/>
        </p:nvSpPr>
        <p:spPr>
          <a:xfrm>
            <a:off x="4863825" y="533792"/>
            <a:ext cx="388900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Is directly write to the disk efficient?</a:t>
            </a:r>
            <a:endParaRPr lang="en-US" altLang="zh-CN" dirty="0">
              <a:latin typeface="Eras Medium ITC" pitchFamily="34" charset="0"/>
            </a:endParaRPr>
          </a:p>
        </p:txBody>
      </p:sp>
      <p:pic>
        <p:nvPicPr>
          <p:cNvPr id="38" name="Picture 10">
            <a:extLst>
              <a:ext uri="{FF2B5EF4-FFF2-40B4-BE49-F238E27FC236}">
                <a16:creationId xmlns:a16="http://schemas.microsoft.com/office/drawing/2014/main" id="{4E1A3C52-CC00-1646-82D5-B57A18F17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318" y="2253018"/>
            <a:ext cx="612962" cy="61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任意形状 9">
            <a:extLst>
              <a:ext uri="{FF2B5EF4-FFF2-40B4-BE49-F238E27FC236}">
                <a16:creationId xmlns:a16="http://schemas.microsoft.com/office/drawing/2014/main" id="{CBCD0A3F-006E-A14C-958F-A0139E411DF3}"/>
              </a:ext>
            </a:extLst>
          </p:cNvPr>
          <p:cNvSpPr/>
          <p:nvPr/>
        </p:nvSpPr>
        <p:spPr>
          <a:xfrm>
            <a:off x="8019393" y="2806262"/>
            <a:ext cx="539601" cy="1002388"/>
          </a:xfrm>
          <a:custGeom>
            <a:avLst/>
            <a:gdLst>
              <a:gd name="connsiteX0" fmla="*/ 0 w 539601"/>
              <a:gd name="connsiteY0" fmla="*/ 914400 h 1002388"/>
              <a:gd name="connsiteX1" fmla="*/ 515007 w 539601"/>
              <a:gd name="connsiteY1" fmla="*/ 914400 h 1002388"/>
              <a:gd name="connsiteX2" fmla="*/ 409904 w 539601"/>
              <a:gd name="connsiteY2" fmla="*/ 0 h 100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9601" h="1002388">
                <a:moveTo>
                  <a:pt x="0" y="914400"/>
                </a:moveTo>
                <a:cubicBezTo>
                  <a:pt x="223345" y="990600"/>
                  <a:pt x="446690" y="1066800"/>
                  <a:pt x="515007" y="914400"/>
                </a:cubicBezTo>
                <a:cubicBezTo>
                  <a:pt x="583324" y="762000"/>
                  <a:pt x="496614" y="381000"/>
                  <a:pt x="409904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5927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17B3E3-FEDA-654D-85EB-9527D3BE1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pool meta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48C8DA-F84F-484A-BCC5-ACAF02A66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should we do after writing a page? </a:t>
            </a:r>
          </a:p>
          <a:p>
            <a:pPr lvl="1"/>
            <a:r>
              <a:rPr kumimoji="1" lang="en-US" altLang="zh-CN" dirty="0"/>
              <a:t>A naïve plan: directly write the page back to disk </a:t>
            </a:r>
          </a:p>
          <a:p>
            <a:pPr lvl="1"/>
            <a:r>
              <a:rPr kumimoji="1" lang="en-US" altLang="zh-CN" dirty="0"/>
              <a:t>A better approach: batch the writes and flush to the disk together </a:t>
            </a:r>
          </a:p>
          <a:p>
            <a:pPr lvl="2"/>
            <a:r>
              <a:rPr kumimoji="1" lang="en-US" altLang="zh-CN" dirty="0"/>
              <a:t>Hides the disk stalls due to writes </a:t>
            </a:r>
          </a:p>
          <a:p>
            <a:pPr lvl="1"/>
            <a:r>
              <a:rPr kumimoji="1" lang="en-US" altLang="zh-CN" dirty="0"/>
              <a:t>Question: which pages do we need to flush? </a:t>
            </a:r>
          </a:p>
          <a:p>
            <a:pPr lvl="2"/>
            <a:r>
              <a:rPr kumimoji="1" lang="en-US" altLang="zh-CN" dirty="0"/>
              <a:t>Do we have to flush all the pages in the buffer pool?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F5AA00-9FAF-6346-899C-16123B91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090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830233-1254-3341-9C2D-0A14C21FE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pool meta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00CE0B-5D67-5642-95A3-D63E4590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93890"/>
          </a:xfrm>
        </p:spPr>
        <p:txBody>
          <a:bodyPr/>
          <a:lstStyle/>
          <a:p>
            <a:r>
              <a:rPr kumimoji="1" lang="en-US" altLang="zh-CN" dirty="0"/>
              <a:t>What should we do after we write a page? </a:t>
            </a:r>
          </a:p>
          <a:p>
            <a:pPr lvl="1"/>
            <a:r>
              <a:rPr kumimoji="1" lang="en-US" altLang="zh-CN" dirty="0"/>
              <a:t>Buffer pool will not flush the page upon a write</a:t>
            </a:r>
          </a:p>
          <a:p>
            <a:pPr lvl="1"/>
            <a:r>
              <a:rPr kumimoji="1" lang="en-US" altLang="zh-CN" dirty="0"/>
              <a:t>Using batching to improve performance</a:t>
            </a:r>
          </a:p>
          <a:p>
            <a:pPr lvl="1"/>
            <a:r>
              <a:rPr kumimoji="1" lang="en-US" altLang="zh-CN" dirty="0"/>
              <a:t>Adds a </a:t>
            </a:r>
            <a:r>
              <a:rPr kumimoji="1" lang="en-US" altLang="zh-CN" b="1" dirty="0">
                <a:solidFill>
                  <a:srgbClr val="C00000"/>
                </a:solidFill>
              </a:rPr>
              <a:t>dirty bit</a:t>
            </a:r>
            <a:r>
              <a:rPr kumimoji="1" lang="en-US" altLang="zh-CN" dirty="0"/>
              <a:t> to the page table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entry: only flush the written page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A52B93-023F-C747-8C5A-B8CC6A80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TextBox 109">
            <a:extLst>
              <a:ext uri="{FF2B5EF4-FFF2-40B4-BE49-F238E27FC236}">
                <a16:creationId xmlns:a16="http://schemas.microsoft.com/office/drawing/2014/main" id="{C56FD559-25B3-AA45-8654-217343B5D5E3}"/>
              </a:ext>
            </a:extLst>
          </p:cNvPr>
          <p:cNvSpPr txBox="1"/>
          <p:nvPr/>
        </p:nvSpPr>
        <p:spPr>
          <a:xfrm>
            <a:off x="1547664" y="332557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6" name="Straight Arrow Connector 110">
            <a:extLst>
              <a:ext uri="{FF2B5EF4-FFF2-40B4-BE49-F238E27FC236}">
                <a16:creationId xmlns:a16="http://schemas.microsoft.com/office/drawing/2014/main" id="{EF0F65C4-8D01-1C40-A1AD-02F51CA72F31}"/>
              </a:ext>
            </a:extLst>
          </p:cNvPr>
          <p:cNvCxnSpPr>
            <a:cxnSpLocks/>
          </p:cNvCxnSpPr>
          <p:nvPr/>
        </p:nvCxnSpPr>
        <p:spPr>
          <a:xfrm>
            <a:off x="601216" y="4010400"/>
            <a:ext cx="442392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111">
            <a:extLst>
              <a:ext uri="{FF2B5EF4-FFF2-40B4-BE49-F238E27FC236}">
                <a16:creationId xmlns:a16="http://schemas.microsoft.com/office/drawing/2014/main" id="{3847416A-AF59-094A-9087-18D28D193F19}"/>
              </a:ext>
            </a:extLst>
          </p:cNvPr>
          <p:cNvSpPr txBox="1"/>
          <p:nvPr/>
        </p:nvSpPr>
        <p:spPr>
          <a:xfrm>
            <a:off x="1043608" y="37215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9" name="Straight Arrow Connector 110">
            <a:extLst>
              <a:ext uri="{FF2B5EF4-FFF2-40B4-BE49-F238E27FC236}">
                <a16:creationId xmlns:a16="http://schemas.microsoft.com/office/drawing/2014/main" id="{78AD3037-33D3-5949-86A3-E6C6B9BDB710}"/>
              </a:ext>
            </a:extLst>
          </p:cNvPr>
          <p:cNvCxnSpPr>
            <a:cxnSpLocks/>
          </p:cNvCxnSpPr>
          <p:nvPr/>
        </p:nvCxnSpPr>
        <p:spPr>
          <a:xfrm>
            <a:off x="2885542" y="4010400"/>
            <a:ext cx="1038386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FA54AEFB-1CE9-764C-B5B5-7C91EB7A9318}"/>
              </a:ext>
            </a:extLst>
          </p:cNvPr>
          <p:cNvCxnSpPr/>
          <p:nvPr/>
        </p:nvCxnSpPr>
        <p:spPr>
          <a:xfrm>
            <a:off x="3381367" y="2895257"/>
            <a:ext cx="0" cy="3312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09">
            <a:extLst>
              <a:ext uri="{FF2B5EF4-FFF2-40B4-BE49-F238E27FC236}">
                <a16:creationId xmlns:a16="http://schemas.microsoft.com/office/drawing/2014/main" id="{4AAF6027-A114-104F-B069-DF5E29840214}"/>
              </a:ext>
            </a:extLst>
          </p:cNvPr>
          <p:cNvSpPr txBox="1"/>
          <p:nvPr/>
        </p:nvSpPr>
        <p:spPr>
          <a:xfrm>
            <a:off x="5580112" y="2672834"/>
            <a:ext cx="129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Buffer pool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28E21E9-E9DF-F648-B1F8-BE1DAADA3B3F}"/>
              </a:ext>
            </a:extLst>
          </p:cNvPr>
          <p:cNvSpPr/>
          <p:nvPr/>
        </p:nvSpPr>
        <p:spPr>
          <a:xfrm>
            <a:off x="4420830" y="317344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Page table</a:t>
            </a:r>
            <a:endParaRPr lang="zh-CN" altLang="en-US" b="1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6FA17F0-B4FC-704F-BDE0-4D318A5FBB8D}"/>
              </a:ext>
            </a:extLst>
          </p:cNvPr>
          <p:cNvSpPr/>
          <p:nvPr/>
        </p:nvSpPr>
        <p:spPr>
          <a:xfrm>
            <a:off x="4654493" y="3546055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0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52DCCCA-FC7E-E24E-91C7-9E34E4BC2D6D}"/>
              </a:ext>
            </a:extLst>
          </p:cNvPr>
          <p:cNvSpPr/>
          <p:nvPr/>
        </p:nvSpPr>
        <p:spPr>
          <a:xfrm>
            <a:off x="4654493" y="3942047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2</a:t>
            </a:r>
            <a:endParaRPr lang="zh-CN" altLang="en-US" dirty="0"/>
          </a:p>
        </p:txBody>
      </p:sp>
      <p:sp>
        <p:nvSpPr>
          <p:cNvPr id="17" name="TextBox 109">
            <a:extLst>
              <a:ext uri="{FF2B5EF4-FFF2-40B4-BE49-F238E27FC236}">
                <a16:creationId xmlns:a16="http://schemas.microsoft.com/office/drawing/2014/main" id="{1697FA3A-7E54-CB4F-9C93-CBE5DFEE5143}"/>
              </a:ext>
            </a:extLst>
          </p:cNvPr>
          <p:cNvSpPr txBox="1"/>
          <p:nvPr/>
        </p:nvSpPr>
        <p:spPr>
          <a:xfrm>
            <a:off x="3015076" y="3211506"/>
            <a:ext cx="91563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Write</a:t>
            </a:r>
            <a:r>
              <a:rPr lang="en-US" dirty="0"/>
              <a:t> </a:t>
            </a:r>
          </a:p>
          <a:p>
            <a:r>
              <a:rPr lang="en-US" dirty="0"/>
              <a:t>Page 0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BF8D512-4969-F249-8AE8-BC5842B15992}"/>
              </a:ext>
            </a:extLst>
          </p:cNvPr>
          <p:cNvSpPr/>
          <p:nvPr/>
        </p:nvSpPr>
        <p:spPr>
          <a:xfrm>
            <a:off x="7211500" y="3572180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4D57176-5A26-C545-AA70-9FF667BA3551}"/>
              </a:ext>
            </a:extLst>
          </p:cNvPr>
          <p:cNvSpPr/>
          <p:nvPr/>
        </p:nvSpPr>
        <p:spPr>
          <a:xfrm>
            <a:off x="7211500" y="3939263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41C7DD2-9A72-1344-93B3-2912E95C3C80}"/>
              </a:ext>
            </a:extLst>
          </p:cNvPr>
          <p:cNvSpPr/>
          <p:nvPr/>
        </p:nvSpPr>
        <p:spPr>
          <a:xfrm>
            <a:off x="7211500" y="429735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7C3AA14-45C6-5944-BC61-042F0FB2B6C3}"/>
              </a:ext>
            </a:extLst>
          </p:cNvPr>
          <p:cNvSpPr/>
          <p:nvPr/>
        </p:nvSpPr>
        <p:spPr>
          <a:xfrm>
            <a:off x="6150588" y="3534672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BFBBF2D-97F3-5C4E-9C6D-D0E17ABBD7B6}"/>
              </a:ext>
            </a:extLst>
          </p:cNvPr>
          <p:cNvSpPr/>
          <p:nvPr/>
        </p:nvSpPr>
        <p:spPr>
          <a:xfrm>
            <a:off x="6167624" y="3927062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8327D1C-C01F-EC49-BA66-7BB4C9971566}"/>
              </a:ext>
            </a:extLst>
          </p:cNvPr>
          <p:cNvSpPr/>
          <p:nvPr/>
        </p:nvSpPr>
        <p:spPr>
          <a:xfrm>
            <a:off x="6168803" y="4330477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C9FEC46-9045-B449-86CA-4E967BFB90DA}"/>
              </a:ext>
            </a:extLst>
          </p:cNvPr>
          <p:cNvSpPr/>
          <p:nvPr/>
        </p:nvSpPr>
        <p:spPr>
          <a:xfrm>
            <a:off x="7211500" y="3577046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28DCC5C-448F-1C47-ACD0-9DCCF709098D}"/>
              </a:ext>
            </a:extLst>
          </p:cNvPr>
          <p:cNvSpPr txBox="1"/>
          <p:nvPr/>
        </p:nvSpPr>
        <p:spPr>
          <a:xfrm>
            <a:off x="7175580" y="354277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5CD134-225E-1343-AA60-2532BBD5B262}"/>
              </a:ext>
            </a:extLst>
          </p:cNvPr>
          <p:cNvSpPr/>
          <p:nvPr/>
        </p:nvSpPr>
        <p:spPr>
          <a:xfrm>
            <a:off x="7212207" y="3927726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811D38A-F10A-354E-AB22-E17AEA0DD70C}"/>
              </a:ext>
            </a:extLst>
          </p:cNvPr>
          <p:cNvSpPr txBox="1"/>
          <p:nvPr/>
        </p:nvSpPr>
        <p:spPr>
          <a:xfrm>
            <a:off x="7202383" y="4499417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CFB12EA-D17D-3047-BDCB-4B65BD61A8B2}"/>
              </a:ext>
            </a:extLst>
          </p:cNvPr>
          <p:cNvSpPr txBox="1"/>
          <p:nvPr/>
        </p:nvSpPr>
        <p:spPr>
          <a:xfrm>
            <a:off x="7185213" y="3902903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2B2E0C7-2F71-9D41-A829-F83B4743EDD0}"/>
              </a:ext>
            </a:extLst>
          </p:cNvPr>
          <p:cNvSpPr/>
          <p:nvPr/>
        </p:nvSpPr>
        <p:spPr>
          <a:xfrm>
            <a:off x="6435612" y="3168197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F0E7D55-4B89-8348-8A6B-FA907975AC50}"/>
              </a:ext>
            </a:extLst>
          </p:cNvPr>
          <p:cNvSpPr/>
          <p:nvPr/>
        </p:nvSpPr>
        <p:spPr>
          <a:xfrm>
            <a:off x="4356226" y="3169186"/>
            <a:ext cx="1512168" cy="1302379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0C77D54-30CC-114F-B6FF-A04D3A56734C}"/>
              </a:ext>
            </a:extLst>
          </p:cNvPr>
          <p:cNvSpPr/>
          <p:nvPr/>
        </p:nvSpPr>
        <p:spPr>
          <a:xfrm>
            <a:off x="6053117" y="3175082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TextBox 109">
            <a:extLst>
              <a:ext uri="{FF2B5EF4-FFF2-40B4-BE49-F238E27FC236}">
                <a16:creationId xmlns:a16="http://schemas.microsoft.com/office/drawing/2014/main" id="{8FF412A1-0E16-684D-A848-918399A2489F}"/>
              </a:ext>
            </a:extLst>
          </p:cNvPr>
          <p:cNvSpPr txBox="1"/>
          <p:nvPr/>
        </p:nvSpPr>
        <p:spPr>
          <a:xfrm>
            <a:off x="4399609" y="4459135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Meta Data</a:t>
            </a:r>
          </a:p>
        </p:txBody>
      </p:sp>
      <p:sp>
        <p:nvSpPr>
          <p:cNvPr id="34" name="TextBox 109">
            <a:extLst>
              <a:ext uri="{FF2B5EF4-FFF2-40B4-BE49-F238E27FC236}">
                <a16:creationId xmlns:a16="http://schemas.microsoft.com/office/drawing/2014/main" id="{98970828-80B4-D74C-8363-06D5681AFB43}"/>
              </a:ext>
            </a:extLst>
          </p:cNvPr>
          <p:cNvSpPr txBox="1"/>
          <p:nvPr/>
        </p:nvSpPr>
        <p:spPr>
          <a:xfrm>
            <a:off x="6794112" y="491248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FB239983-0776-A24B-BCD2-ABBCA0118BFD}"/>
              </a:ext>
            </a:extLst>
          </p:cNvPr>
          <p:cNvSpPr/>
          <p:nvPr/>
        </p:nvSpPr>
        <p:spPr>
          <a:xfrm>
            <a:off x="5580993" y="3710152"/>
            <a:ext cx="578069" cy="0"/>
          </a:xfrm>
          <a:custGeom>
            <a:avLst/>
            <a:gdLst>
              <a:gd name="connsiteX0" fmla="*/ 0 w 578069"/>
              <a:gd name="connsiteY0" fmla="*/ 0 h 0"/>
              <a:gd name="connsiteX1" fmla="*/ 578069 w 5780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8069">
                <a:moveTo>
                  <a:pt x="0" y="0"/>
                </a:moveTo>
                <a:lnTo>
                  <a:pt x="578069" y="0"/>
                </a:ln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50227CF-72C6-7D4F-A2D4-692E96E64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53383">
            <a:off x="7848696" y="3219205"/>
            <a:ext cx="309787" cy="309787"/>
          </a:xfrm>
          <a:prstGeom prst="rect">
            <a:avLst/>
          </a:prstGeom>
        </p:spPr>
      </p:pic>
      <p:sp>
        <p:nvSpPr>
          <p:cNvPr id="37" name="Rectangle 13">
            <a:extLst>
              <a:ext uri="{FF2B5EF4-FFF2-40B4-BE49-F238E27FC236}">
                <a16:creationId xmlns:a16="http://schemas.microsoft.com/office/drawing/2014/main" id="{98E8C567-F9AF-2E49-BDF2-C0CB0ED60FF8}"/>
              </a:ext>
            </a:extLst>
          </p:cNvPr>
          <p:cNvSpPr/>
          <p:nvPr/>
        </p:nvSpPr>
        <p:spPr>
          <a:xfrm>
            <a:off x="4863825" y="533792"/>
            <a:ext cx="388900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Is directly write to the disk efficient?</a:t>
            </a:r>
            <a:endParaRPr lang="en-US" altLang="zh-CN" dirty="0">
              <a:latin typeface="Eras Medium ITC" pitchFamily="34" charset="0"/>
            </a:endParaRPr>
          </a:p>
        </p:txBody>
      </p:sp>
      <p:pic>
        <p:nvPicPr>
          <p:cNvPr id="38" name="Picture 10">
            <a:extLst>
              <a:ext uri="{FF2B5EF4-FFF2-40B4-BE49-F238E27FC236}">
                <a16:creationId xmlns:a16="http://schemas.microsoft.com/office/drawing/2014/main" id="{4E1A3C52-CC00-1646-82D5-B57A18F17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318" y="2253018"/>
            <a:ext cx="612962" cy="61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任意形状 9">
            <a:extLst>
              <a:ext uri="{FF2B5EF4-FFF2-40B4-BE49-F238E27FC236}">
                <a16:creationId xmlns:a16="http://schemas.microsoft.com/office/drawing/2014/main" id="{CBCD0A3F-006E-A14C-958F-A0139E411DF3}"/>
              </a:ext>
            </a:extLst>
          </p:cNvPr>
          <p:cNvSpPr/>
          <p:nvPr/>
        </p:nvSpPr>
        <p:spPr>
          <a:xfrm>
            <a:off x="8019393" y="2806262"/>
            <a:ext cx="539601" cy="1002388"/>
          </a:xfrm>
          <a:custGeom>
            <a:avLst/>
            <a:gdLst>
              <a:gd name="connsiteX0" fmla="*/ 0 w 539601"/>
              <a:gd name="connsiteY0" fmla="*/ 914400 h 1002388"/>
              <a:gd name="connsiteX1" fmla="*/ 515007 w 539601"/>
              <a:gd name="connsiteY1" fmla="*/ 914400 h 1002388"/>
              <a:gd name="connsiteX2" fmla="*/ 409904 w 539601"/>
              <a:gd name="connsiteY2" fmla="*/ 0 h 100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9601" h="1002388">
                <a:moveTo>
                  <a:pt x="0" y="914400"/>
                </a:moveTo>
                <a:cubicBezTo>
                  <a:pt x="223345" y="990600"/>
                  <a:pt x="446690" y="1066800"/>
                  <a:pt x="515007" y="914400"/>
                </a:cubicBezTo>
                <a:cubicBezTo>
                  <a:pt x="583324" y="762000"/>
                  <a:pt x="496614" y="381000"/>
                  <a:pt x="409904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2395B58E-451A-8648-8569-B90CF9C55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531937">
            <a:off x="4386231" y="3561801"/>
            <a:ext cx="309787" cy="309787"/>
          </a:xfrm>
          <a:prstGeom prst="rect">
            <a:avLst/>
          </a:prstGeom>
        </p:spPr>
      </p:pic>
      <p:sp>
        <p:nvSpPr>
          <p:cNvPr id="39" name="TextBox 109">
            <a:extLst>
              <a:ext uri="{FF2B5EF4-FFF2-40B4-BE49-F238E27FC236}">
                <a16:creationId xmlns:a16="http://schemas.microsoft.com/office/drawing/2014/main" id="{C7DA7BAA-820B-AF49-955B-F5D024B5E0A2}"/>
              </a:ext>
            </a:extLst>
          </p:cNvPr>
          <p:cNvSpPr txBox="1"/>
          <p:nvPr/>
        </p:nvSpPr>
        <p:spPr>
          <a:xfrm>
            <a:off x="3614342" y="5090851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Dirty bit</a:t>
            </a:r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973D9F42-7642-C442-8786-3887F44830E6}"/>
              </a:ext>
            </a:extLst>
          </p:cNvPr>
          <p:cNvSpPr/>
          <p:nvPr/>
        </p:nvSpPr>
        <p:spPr>
          <a:xfrm>
            <a:off x="3871864" y="3867807"/>
            <a:ext cx="637074" cy="1313793"/>
          </a:xfrm>
          <a:custGeom>
            <a:avLst/>
            <a:gdLst>
              <a:gd name="connsiteX0" fmla="*/ 111557 w 637074"/>
              <a:gd name="connsiteY0" fmla="*/ 1313793 h 1313793"/>
              <a:gd name="connsiteX1" fmla="*/ 37984 w 637074"/>
              <a:gd name="connsiteY1" fmla="*/ 777765 h 1313793"/>
              <a:gd name="connsiteX2" fmla="*/ 637074 w 637074"/>
              <a:gd name="connsiteY2" fmla="*/ 0 h 131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7074" h="1313793">
                <a:moveTo>
                  <a:pt x="111557" y="1313793"/>
                </a:moveTo>
                <a:cubicBezTo>
                  <a:pt x="30977" y="1155261"/>
                  <a:pt x="-49602" y="996730"/>
                  <a:pt x="37984" y="777765"/>
                </a:cubicBezTo>
                <a:cubicBezTo>
                  <a:pt x="125570" y="558800"/>
                  <a:pt x="381322" y="279400"/>
                  <a:pt x="637074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6720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A57019-7652-9A41-BC3E-45DB65D4B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pool meta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BC752D-78D1-2548-857A-D07B1D717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872208"/>
          </a:xfrm>
        </p:spPr>
        <p:txBody>
          <a:bodyPr/>
          <a:lstStyle/>
          <a:p>
            <a:r>
              <a:rPr kumimoji="1" lang="en-US" altLang="zh-CN" dirty="0"/>
              <a:t>What about page eviction? </a:t>
            </a:r>
          </a:p>
          <a:p>
            <a:pPr lvl="1"/>
            <a:r>
              <a:rPr kumimoji="1" lang="en-US" altLang="zh-CN" dirty="0"/>
              <a:t>When the buffer pool decides to evict a page to the disk</a:t>
            </a:r>
          </a:p>
          <a:p>
            <a:pPr lvl="2"/>
            <a:r>
              <a:rPr kumimoji="1" lang="en-US" altLang="zh-CN" dirty="0"/>
              <a:t>E.g., no free space in the pool</a:t>
            </a:r>
          </a:p>
          <a:p>
            <a:r>
              <a:rPr kumimoji="1" lang="en-US" altLang="zh-CN" dirty="0"/>
              <a:t>Can we directly evict the frame and evict the page table? 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80C061-3812-D14F-86C1-11B1E1D3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61" name="TextBox 109">
            <a:extLst>
              <a:ext uri="{FF2B5EF4-FFF2-40B4-BE49-F238E27FC236}">
                <a16:creationId xmlns:a16="http://schemas.microsoft.com/office/drawing/2014/main" id="{871B5928-BA90-BB4C-9A50-543C62647FE0}"/>
              </a:ext>
            </a:extLst>
          </p:cNvPr>
          <p:cNvSpPr txBox="1"/>
          <p:nvPr/>
        </p:nvSpPr>
        <p:spPr>
          <a:xfrm>
            <a:off x="1552555" y="357304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62" name="Straight Arrow Connector 110">
            <a:extLst>
              <a:ext uri="{FF2B5EF4-FFF2-40B4-BE49-F238E27FC236}">
                <a16:creationId xmlns:a16="http://schemas.microsoft.com/office/drawing/2014/main" id="{AE64E7B8-8C3E-184F-8FC5-2ABFA746D8F6}"/>
              </a:ext>
            </a:extLst>
          </p:cNvPr>
          <p:cNvCxnSpPr>
            <a:cxnSpLocks/>
          </p:cNvCxnSpPr>
          <p:nvPr/>
        </p:nvCxnSpPr>
        <p:spPr>
          <a:xfrm>
            <a:off x="606107" y="4257862"/>
            <a:ext cx="442392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111">
            <a:extLst>
              <a:ext uri="{FF2B5EF4-FFF2-40B4-BE49-F238E27FC236}">
                <a16:creationId xmlns:a16="http://schemas.microsoft.com/office/drawing/2014/main" id="{AB6A61B1-F865-1F42-AFC7-A27FB2818813}"/>
              </a:ext>
            </a:extLst>
          </p:cNvPr>
          <p:cNvSpPr txBox="1"/>
          <p:nvPr/>
        </p:nvSpPr>
        <p:spPr>
          <a:xfrm>
            <a:off x="1048499" y="3969058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64" name="Straight Arrow Connector 110">
            <a:extLst>
              <a:ext uri="{FF2B5EF4-FFF2-40B4-BE49-F238E27FC236}">
                <a16:creationId xmlns:a16="http://schemas.microsoft.com/office/drawing/2014/main" id="{63DAEECE-DFD5-2943-9087-4D8EC12E27DF}"/>
              </a:ext>
            </a:extLst>
          </p:cNvPr>
          <p:cNvCxnSpPr>
            <a:cxnSpLocks/>
          </p:cNvCxnSpPr>
          <p:nvPr/>
        </p:nvCxnSpPr>
        <p:spPr>
          <a:xfrm>
            <a:off x="2890433" y="4257862"/>
            <a:ext cx="1038386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直线连接符 64">
            <a:extLst>
              <a:ext uri="{FF2B5EF4-FFF2-40B4-BE49-F238E27FC236}">
                <a16:creationId xmlns:a16="http://schemas.microsoft.com/office/drawing/2014/main" id="{6BF5358E-3F2F-E947-BC58-ACE16DACA48E}"/>
              </a:ext>
            </a:extLst>
          </p:cNvPr>
          <p:cNvCxnSpPr/>
          <p:nvPr/>
        </p:nvCxnSpPr>
        <p:spPr>
          <a:xfrm>
            <a:off x="3386258" y="2906908"/>
            <a:ext cx="0" cy="3312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109">
            <a:extLst>
              <a:ext uri="{FF2B5EF4-FFF2-40B4-BE49-F238E27FC236}">
                <a16:creationId xmlns:a16="http://schemas.microsoft.com/office/drawing/2014/main" id="{C47F7539-1C23-ED49-A4DE-9F36BBCB4D68}"/>
              </a:ext>
            </a:extLst>
          </p:cNvPr>
          <p:cNvSpPr txBox="1"/>
          <p:nvPr/>
        </p:nvSpPr>
        <p:spPr>
          <a:xfrm>
            <a:off x="5585003" y="2920296"/>
            <a:ext cx="129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Buffer pool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4E16B6BE-5778-F44F-9679-09E490BEEB25}"/>
              </a:ext>
            </a:extLst>
          </p:cNvPr>
          <p:cNvSpPr/>
          <p:nvPr/>
        </p:nvSpPr>
        <p:spPr>
          <a:xfrm>
            <a:off x="4425721" y="342090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Page table</a:t>
            </a:r>
            <a:endParaRPr lang="zh-CN" altLang="en-US" b="1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78E5C745-1980-334D-B6BD-5D03184C92F6}"/>
              </a:ext>
            </a:extLst>
          </p:cNvPr>
          <p:cNvSpPr/>
          <p:nvPr/>
        </p:nvSpPr>
        <p:spPr>
          <a:xfrm>
            <a:off x="4659384" y="3793517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0</a:t>
            </a:r>
            <a:endParaRPr lang="zh-CN" altLang="en-US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C4386E9A-384E-E445-9CAE-29D3BC43085A}"/>
              </a:ext>
            </a:extLst>
          </p:cNvPr>
          <p:cNvSpPr/>
          <p:nvPr/>
        </p:nvSpPr>
        <p:spPr>
          <a:xfrm>
            <a:off x="4659384" y="4189509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2</a:t>
            </a:r>
            <a:endParaRPr lang="zh-CN" altLang="en-US" dirty="0"/>
          </a:p>
        </p:txBody>
      </p:sp>
      <p:sp>
        <p:nvSpPr>
          <p:cNvPr id="70" name="TextBox 109">
            <a:extLst>
              <a:ext uri="{FF2B5EF4-FFF2-40B4-BE49-F238E27FC236}">
                <a16:creationId xmlns:a16="http://schemas.microsoft.com/office/drawing/2014/main" id="{940CD65A-FF17-CD4F-8258-27E9FBC0A4F2}"/>
              </a:ext>
            </a:extLst>
          </p:cNvPr>
          <p:cNvSpPr txBox="1"/>
          <p:nvPr/>
        </p:nvSpPr>
        <p:spPr>
          <a:xfrm>
            <a:off x="3019967" y="3458968"/>
            <a:ext cx="91563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</a:p>
          <a:p>
            <a:r>
              <a:rPr lang="en-US" dirty="0"/>
              <a:t>Page 0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5DA628A8-6E53-DF47-9298-B45390CC42C8}"/>
              </a:ext>
            </a:extLst>
          </p:cNvPr>
          <p:cNvSpPr/>
          <p:nvPr/>
        </p:nvSpPr>
        <p:spPr>
          <a:xfrm>
            <a:off x="7216391" y="381964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CF7640E1-2A1E-564B-B7DC-99B09A528417}"/>
              </a:ext>
            </a:extLst>
          </p:cNvPr>
          <p:cNvSpPr/>
          <p:nvPr/>
        </p:nvSpPr>
        <p:spPr>
          <a:xfrm>
            <a:off x="7216391" y="418672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9BC417C9-862F-7D45-93D9-86962891845E}"/>
              </a:ext>
            </a:extLst>
          </p:cNvPr>
          <p:cNvSpPr/>
          <p:nvPr/>
        </p:nvSpPr>
        <p:spPr>
          <a:xfrm>
            <a:off x="7216391" y="454481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8DC0DD9C-0C69-E241-977C-C70209D7B406}"/>
              </a:ext>
            </a:extLst>
          </p:cNvPr>
          <p:cNvSpPr/>
          <p:nvPr/>
        </p:nvSpPr>
        <p:spPr>
          <a:xfrm>
            <a:off x="6155479" y="378213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583FB9A7-BFC0-7E4A-A6CA-85992C068CE2}"/>
              </a:ext>
            </a:extLst>
          </p:cNvPr>
          <p:cNvSpPr/>
          <p:nvPr/>
        </p:nvSpPr>
        <p:spPr>
          <a:xfrm>
            <a:off x="6172515" y="417452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3D3876FE-4F18-444E-9D49-9BA4ED6D37EC}"/>
              </a:ext>
            </a:extLst>
          </p:cNvPr>
          <p:cNvSpPr/>
          <p:nvPr/>
        </p:nvSpPr>
        <p:spPr>
          <a:xfrm>
            <a:off x="6173694" y="4577939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00F50D8C-63C6-1041-917C-8A7FEF1FBA3D}"/>
              </a:ext>
            </a:extLst>
          </p:cNvPr>
          <p:cNvSpPr/>
          <p:nvPr/>
        </p:nvSpPr>
        <p:spPr>
          <a:xfrm>
            <a:off x="7216391" y="3824508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18881A90-4131-4E4D-9845-FBC347F10C06}"/>
              </a:ext>
            </a:extLst>
          </p:cNvPr>
          <p:cNvSpPr txBox="1"/>
          <p:nvPr/>
        </p:nvSpPr>
        <p:spPr>
          <a:xfrm>
            <a:off x="7165687" y="3433487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E44751A2-97A1-5948-BC62-2FD2F9203489}"/>
              </a:ext>
            </a:extLst>
          </p:cNvPr>
          <p:cNvSpPr/>
          <p:nvPr/>
        </p:nvSpPr>
        <p:spPr>
          <a:xfrm>
            <a:off x="7217098" y="4175188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4C39E18E-B9E1-4644-B519-6D730068A349}"/>
              </a:ext>
            </a:extLst>
          </p:cNvPr>
          <p:cNvSpPr txBox="1"/>
          <p:nvPr/>
        </p:nvSpPr>
        <p:spPr>
          <a:xfrm>
            <a:off x="7207274" y="474687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DDB03E51-B719-FA44-BE16-C883D70B46C9}"/>
              </a:ext>
            </a:extLst>
          </p:cNvPr>
          <p:cNvSpPr txBox="1"/>
          <p:nvPr/>
        </p:nvSpPr>
        <p:spPr>
          <a:xfrm>
            <a:off x="7190104" y="4150365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0F47D6B-5456-9E48-85E5-1EDCDC37D48F}"/>
              </a:ext>
            </a:extLst>
          </p:cNvPr>
          <p:cNvSpPr/>
          <p:nvPr/>
        </p:nvSpPr>
        <p:spPr>
          <a:xfrm>
            <a:off x="6440503" y="3415659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533CACFC-62BD-3D42-8DC8-D8B2D60B2588}"/>
              </a:ext>
            </a:extLst>
          </p:cNvPr>
          <p:cNvSpPr/>
          <p:nvPr/>
        </p:nvSpPr>
        <p:spPr>
          <a:xfrm>
            <a:off x="4361117" y="3416648"/>
            <a:ext cx="1512168" cy="1302379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393C494-B0E0-3A45-908F-5DB5884B9B34}"/>
              </a:ext>
            </a:extLst>
          </p:cNvPr>
          <p:cNvSpPr/>
          <p:nvPr/>
        </p:nvSpPr>
        <p:spPr>
          <a:xfrm>
            <a:off x="6058008" y="3422544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5" name="TextBox 109">
            <a:extLst>
              <a:ext uri="{FF2B5EF4-FFF2-40B4-BE49-F238E27FC236}">
                <a16:creationId xmlns:a16="http://schemas.microsoft.com/office/drawing/2014/main" id="{182924BD-3924-FD43-93EB-C9A87EA4DA01}"/>
              </a:ext>
            </a:extLst>
          </p:cNvPr>
          <p:cNvSpPr txBox="1"/>
          <p:nvPr/>
        </p:nvSpPr>
        <p:spPr>
          <a:xfrm>
            <a:off x="4404500" y="470659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Meta Data</a:t>
            </a:r>
          </a:p>
        </p:txBody>
      </p:sp>
      <p:sp>
        <p:nvSpPr>
          <p:cNvPr id="86" name="TextBox 109">
            <a:extLst>
              <a:ext uri="{FF2B5EF4-FFF2-40B4-BE49-F238E27FC236}">
                <a16:creationId xmlns:a16="http://schemas.microsoft.com/office/drawing/2014/main" id="{87F49C57-6B3E-D148-9AA8-CF706875493B}"/>
              </a:ext>
            </a:extLst>
          </p:cNvPr>
          <p:cNvSpPr txBox="1"/>
          <p:nvPr/>
        </p:nvSpPr>
        <p:spPr>
          <a:xfrm>
            <a:off x="6799003" y="5159943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87" name="任意形状 86">
            <a:extLst>
              <a:ext uri="{FF2B5EF4-FFF2-40B4-BE49-F238E27FC236}">
                <a16:creationId xmlns:a16="http://schemas.microsoft.com/office/drawing/2014/main" id="{33FF1E99-AEA6-674C-B536-6D378C38CDBE}"/>
              </a:ext>
            </a:extLst>
          </p:cNvPr>
          <p:cNvSpPr/>
          <p:nvPr/>
        </p:nvSpPr>
        <p:spPr>
          <a:xfrm>
            <a:off x="5585884" y="3957614"/>
            <a:ext cx="578069" cy="0"/>
          </a:xfrm>
          <a:custGeom>
            <a:avLst/>
            <a:gdLst>
              <a:gd name="connsiteX0" fmla="*/ 0 w 578069"/>
              <a:gd name="connsiteY0" fmla="*/ 0 h 0"/>
              <a:gd name="connsiteX1" fmla="*/ 578069 w 5780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8069">
                <a:moveTo>
                  <a:pt x="0" y="0"/>
                </a:moveTo>
                <a:lnTo>
                  <a:pt x="578069" y="0"/>
                </a:ln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8" name="任意形状 87">
            <a:extLst>
              <a:ext uri="{FF2B5EF4-FFF2-40B4-BE49-F238E27FC236}">
                <a16:creationId xmlns:a16="http://schemas.microsoft.com/office/drawing/2014/main" id="{427746D1-3BF4-1D4E-B1AF-E4B85C918E96}"/>
              </a:ext>
            </a:extLst>
          </p:cNvPr>
          <p:cNvSpPr/>
          <p:nvPr/>
        </p:nvSpPr>
        <p:spPr>
          <a:xfrm>
            <a:off x="2411760" y="3824604"/>
            <a:ext cx="6585586" cy="1813069"/>
          </a:xfrm>
          <a:custGeom>
            <a:avLst/>
            <a:gdLst>
              <a:gd name="connsiteX0" fmla="*/ 5602014 w 6585586"/>
              <a:gd name="connsiteY0" fmla="*/ 111989 h 1813069"/>
              <a:gd name="connsiteX1" fmla="*/ 6127531 w 6585586"/>
              <a:gd name="connsiteY1" fmla="*/ 154030 h 1813069"/>
              <a:gd name="connsiteX2" fmla="*/ 6106510 w 6585586"/>
              <a:gd name="connsiteY2" fmla="*/ 1604458 h 1813069"/>
              <a:gd name="connsiteX3" fmla="*/ 0 w 6585586"/>
              <a:gd name="connsiteY3" fmla="*/ 1772624 h 1813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5586" h="1813069">
                <a:moveTo>
                  <a:pt x="5602014" y="111989"/>
                </a:moveTo>
                <a:cubicBezTo>
                  <a:pt x="5822731" y="8637"/>
                  <a:pt x="6043448" y="-94715"/>
                  <a:pt x="6127531" y="154030"/>
                </a:cubicBezTo>
                <a:cubicBezTo>
                  <a:pt x="6211614" y="402775"/>
                  <a:pt x="7127765" y="1334692"/>
                  <a:pt x="6106510" y="1604458"/>
                </a:cubicBezTo>
                <a:cubicBezTo>
                  <a:pt x="5085255" y="1874224"/>
                  <a:pt x="2542627" y="1823424"/>
                  <a:pt x="0" y="177262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BBFA7C0B-33B0-2748-B17D-1A8846682B1A}"/>
              </a:ext>
            </a:extLst>
          </p:cNvPr>
          <p:cNvSpPr txBox="1"/>
          <p:nvPr/>
        </p:nvSpPr>
        <p:spPr>
          <a:xfrm>
            <a:off x="7186212" y="3816952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C300355E-EBCB-D044-BFE0-C38299C7CAF2}"/>
              </a:ext>
            </a:extLst>
          </p:cNvPr>
          <p:cNvSpPr/>
          <p:nvPr/>
        </p:nvSpPr>
        <p:spPr>
          <a:xfrm>
            <a:off x="7199355" y="4533174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6B7C8696-8C36-5C49-804C-12C06E5669AC}"/>
              </a:ext>
            </a:extLst>
          </p:cNvPr>
          <p:cNvSpPr txBox="1"/>
          <p:nvPr/>
        </p:nvSpPr>
        <p:spPr>
          <a:xfrm>
            <a:off x="7194242" y="453659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solidFill>
                  <a:schemeClr val="bg1"/>
                </a:solidFill>
              </a:rPr>
              <a:t>Pagex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id="{880E7DCE-2541-8947-8378-C44195844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982" y="1539089"/>
            <a:ext cx="1270000" cy="1270000"/>
          </a:xfrm>
          <a:prstGeom prst="rect">
            <a:avLst/>
          </a:prstGeom>
        </p:spPr>
      </p:pic>
      <p:cxnSp>
        <p:nvCxnSpPr>
          <p:cNvPr id="95" name="Straight Arrow Connector 110">
            <a:extLst>
              <a:ext uri="{FF2B5EF4-FFF2-40B4-BE49-F238E27FC236}">
                <a16:creationId xmlns:a16="http://schemas.microsoft.com/office/drawing/2014/main" id="{A8D6D41B-790D-CB40-8D6E-1F9916E8C064}"/>
              </a:ext>
            </a:extLst>
          </p:cNvPr>
          <p:cNvCxnSpPr>
            <a:cxnSpLocks/>
            <a:endCxn id="66" idx="3"/>
          </p:cNvCxnSpPr>
          <p:nvPr/>
        </p:nvCxnSpPr>
        <p:spPr>
          <a:xfrm flipH="1">
            <a:off x="6881192" y="2809089"/>
            <a:ext cx="931170" cy="295873"/>
          </a:xfrm>
          <a:prstGeom prst="straightConnector1">
            <a:avLst/>
          </a:prstGeom>
          <a:ln>
            <a:solidFill>
              <a:srgbClr val="0432FF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109">
            <a:extLst>
              <a:ext uri="{FF2B5EF4-FFF2-40B4-BE49-F238E27FC236}">
                <a16:creationId xmlns:a16="http://schemas.microsoft.com/office/drawing/2014/main" id="{6F7E0E73-F6B1-E34E-9323-D361608D43CB}"/>
              </a:ext>
            </a:extLst>
          </p:cNvPr>
          <p:cNvSpPr txBox="1"/>
          <p:nvPr/>
        </p:nvSpPr>
        <p:spPr>
          <a:xfrm>
            <a:off x="7219328" y="2819145"/>
            <a:ext cx="14670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Evict frame0</a:t>
            </a:r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id="{3ADB5C1D-AE44-C54D-8F2D-0E11740EE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531937">
            <a:off x="4395573" y="3783096"/>
            <a:ext cx="309787" cy="30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01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A57019-7652-9A41-BC3E-45DB65D4B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pool meta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BC752D-78D1-2548-857A-D07B1D717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708487" cy="1872208"/>
          </a:xfrm>
        </p:spPr>
        <p:txBody>
          <a:bodyPr/>
          <a:lstStyle/>
          <a:p>
            <a:r>
              <a:rPr kumimoji="1" lang="en-US" altLang="zh-CN" dirty="0"/>
              <a:t>Can we directly evict the frame and evict the page table? </a:t>
            </a:r>
          </a:p>
          <a:p>
            <a:pPr lvl="1"/>
            <a:r>
              <a:rPr kumimoji="1" lang="en-US" altLang="zh-CN" dirty="0"/>
              <a:t>What 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 if the buffer pool &amp; the query </a:t>
            </a:r>
            <a:r>
              <a:rPr kumimoji="1" lang="en-US" altLang="zh-CN" b="1" dirty="0">
                <a:solidFill>
                  <a:srgbClr val="C00000"/>
                </a:solidFill>
              </a:rPr>
              <a:t>concurrently</a:t>
            </a:r>
            <a:r>
              <a:rPr kumimoji="1" lang="en-US" altLang="zh-CN" dirty="0"/>
              <a:t> update the same frame? </a:t>
            </a:r>
          </a:p>
          <a:p>
            <a:pPr lvl="1"/>
            <a:r>
              <a:rPr kumimoji="1" lang="en-US" altLang="zh-CN" dirty="0"/>
              <a:t>Should add a concurrency control to the buffer pool  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80C061-3812-D14F-86C1-11B1E1D3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61" name="TextBox 109">
            <a:extLst>
              <a:ext uri="{FF2B5EF4-FFF2-40B4-BE49-F238E27FC236}">
                <a16:creationId xmlns:a16="http://schemas.microsoft.com/office/drawing/2014/main" id="{871B5928-BA90-BB4C-9A50-543C62647FE0}"/>
              </a:ext>
            </a:extLst>
          </p:cNvPr>
          <p:cNvSpPr txBox="1"/>
          <p:nvPr/>
        </p:nvSpPr>
        <p:spPr>
          <a:xfrm>
            <a:off x="1552555" y="357304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62" name="Straight Arrow Connector 110">
            <a:extLst>
              <a:ext uri="{FF2B5EF4-FFF2-40B4-BE49-F238E27FC236}">
                <a16:creationId xmlns:a16="http://schemas.microsoft.com/office/drawing/2014/main" id="{AE64E7B8-8C3E-184F-8FC5-2ABFA746D8F6}"/>
              </a:ext>
            </a:extLst>
          </p:cNvPr>
          <p:cNvCxnSpPr>
            <a:cxnSpLocks/>
          </p:cNvCxnSpPr>
          <p:nvPr/>
        </p:nvCxnSpPr>
        <p:spPr>
          <a:xfrm>
            <a:off x="606107" y="4257862"/>
            <a:ext cx="442392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111">
            <a:extLst>
              <a:ext uri="{FF2B5EF4-FFF2-40B4-BE49-F238E27FC236}">
                <a16:creationId xmlns:a16="http://schemas.microsoft.com/office/drawing/2014/main" id="{AB6A61B1-F865-1F42-AFC7-A27FB2818813}"/>
              </a:ext>
            </a:extLst>
          </p:cNvPr>
          <p:cNvSpPr txBox="1"/>
          <p:nvPr/>
        </p:nvSpPr>
        <p:spPr>
          <a:xfrm>
            <a:off x="1048499" y="3969058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64" name="Straight Arrow Connector 110">
            <a:extLst>
              <a:ext uri="{FF2B5EF4-FFF2-40B4-BE49-F238E27FC236}">
                <a16:creationId xmlns:a16="http://schemas.microsoft.com/office/drawing/2014/main" id="{63DAEECE-DFD5-2943-9087-4D8EC12E27DF}"/>
              </a:ext>
            </a:extLst>
          </p:cNvPr>
          <p:cNvCxnSpPr>
            <a:cxnSpLocks/>
          </p:cNvCxnSpPr>
          <p:nvPr/>
        </p:nvCxnSpPr>
        <p:spPr>
          <a:xfrm>
            <a:off x="2890433" y="4257862"/>
            <a:ext cx="1038386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直线连接符 64">
            <a:extLst>
              <a:ext uri="{FF2B5EF4-FFF2-40B4-BE49-F238E27FC236}">
                <a16:creationId xmlns:a16="http://schemas.microsoft.com/office/drawing/2014/main" id="{6BF5358E-3F2F-E947-BC58-ACE16DACA48E}"/>
              </a:ext>
            </a:extLst>
          </p:cNvPr>
          <p:cNvCxnSpPr/>
          <p:nvPr/>
        </p:nvCxnSpPr>
        <p:spPr>
          <a:xfrm>
            <a:off x="3386258" y="2906908"/>
            <a:ext cx="0" cy="3312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109">
            <a:extLst>
              <a:ext uri="{FF2B5EF4-FFF2-40B4-BE49-F238E27FC236}">
                <a16:creationId xmlns:a16="http://schemas.microsoft.com/office/drawing/2014/main" id="{C47F7539-1C23-ED49-A4DE-9F36BBCB4D68}"/>
              </a:ext>
            </a:extLst>
          </p:cNvPr>
          <p:cNvSpPr txBox="1"/>
          <p:nvPr/>
        </p:nvSpPr>
        <p:spPr>
          <a:xfrm>
            <a:off x="5585003" y="2920296"/>
            <a:ext cx="129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Buffer pool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4E16B6BE-5778-F44F-9679-09E490BEEB25}"/>
              </a:ext>
            </a:extLst>
          </p:cNvPr>
          <p:cNvSpPr/>
          <p:nvPr/>
        </p:nvSpPr>
        <p:spPr>
          <a:xfrm>
            <a:off x="4425721" y="342090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Page table</a:t>
            </a:r>
            <a:endParaRPr lang="zh-CN" altLang="en-US" b="1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78E5C745-1980-334D-B6BD-5D03184C92F6}"/>
              </a:ext>
            </a:extLst>
          </p:cNvPr>
          <p:cNvSpPr/>
          <p:nvPr/>
        </p:nvSpPr>
        <p:spPr>
          <a:xfrm>
            <a:off x="4659384" y="3793517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0</a:t>
            </a:r>
            <a:endParaRPr lang="zh-CN" altLang="en-US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C4386E9A-384E-E445-9CAE-29D3BC43085A}"/>
              </a:ext>
            </a:extLst>
          </p:cNvPr>
          <p:cNvSpPr/>
          <p:nvPr/>
        </p:nvSpPr>
        <p:spPr>
          <a:xfrm>
            <a:off x="4659384" y="4189509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2</a:t>
            </a:r>
            <a:endParaRPr lang="zh-CN" altLang="en-US" dirty="0"/>
          </a:p>
        </p:txBody>
      </p:sp>
      <p:sp>
        <p:nvSpPr>
          <p:cNvPr id="70" name="TextBox 109">
            <a:extLst>
              <a:ext uri="{FF2B5EF4-FFF2-40B4-BE49-F238E27FC236}">
                <a16:creationId xmlns:a16="http://schemas.microsoft.com/office/drawing/2014/main" id="{940CD65A-FF17-CD4F-8258-27E9FBC0A4F2}"/>
              </a:ext>
            </a:extLst>
          </p:cNvPr>
          <p:cNvSpPr txBox="1"/>
          <p:nvPr/>
        </p:nvSpPr>
        <p:spPr>
          <a:xfrm>
            <a:off x="3019967" y="3458968"/>
            <a:ext cx="91563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</a:p>
          <a:p>
            <a:r>
              <a:rPr lang="en-US" dirty="0"/>
              <a:t>Page 0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5DA628A8-6E53-DF47-9298-B45390CC42C8}"/>
              </a:ext>
            </a:extLst>
          </p:cNvPr>
          <p:cNvSpPr/>
          <p:nvPr/>
        </p:nvSpPr>
        <p:spPr>
          <a:xfrm>
            <a:off x="7216391" y="381964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CF7640E1-2A1E-564B-B7DC-99B09A528417}"/>
              </a:ext>
            </a:extLst>
          </p:cNvPr>
          <p:cNvSpPr/>
          <p:nvPr/>
        </p:nvSpPr>
        <p:spPr>
          <a:xfrm>
            <a:off x="7216391" y="418672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9BC417C9-862F-7D45-93D9-86962891845E}"/>
              </a:ext>
            </a:extLst>
          </p:cNvPr>
          <p:cNvSpPr/>
          <p:nvPr/>
        </p:nvSpPr>
        <p:spPr>
          <a:xfrm>
            <a:off x="7216391" y="454481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8DC0DD9C-0C69-E241-977C-C70209D7B406}"/>
              </a:ext>
            </a:extLst>
          </p:cNvPr>
          <p:cNvSpPr/>
          <p:nvPr/>
        </p:nvSpPr>
        <p:spPr>
          <a:xfrm>
            <a:off x="6155479" y="378213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583FB9A7-BFC0-7E4A-A6CA-85992C068CE2}"/>
              </a:ext>
            </a:extLst>
          </p:cNvPr>
          <p:cNvSpPr/>
          <p:nvPr/>
        </p:nvSpPr>
        <p:spPr>
          <a:xfrm>
            <a:off x="6172515" y="417452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3D3876FE-4F18-444E-9D49-9BA4ED6D37EC}"/>
              </a:ext>
            </a:extLst>
          </p:cNvPr>
          <p:cNvSpPr/>
          <p:nvPr/>
        </p:nvSpPr>
        <p:spPr>
          <a:xfrm>
            <a:off x="6173694" y="4577939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18881A90-4131-4E4D-9845-FBC347F10C06}"/>
              </a:ext>
            </a:extLst>
          </p:cNvPr>
          <p:cNvSpPr txBox="1"/>
          <p:nvPr/>
        </p:nvSpPr>
        <p:spPr>
          <a:xfrm>
            <a:off x="7165687" y="3433487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E44751A2-97A1-5948-BC62-2FD2F9203489}"/>
              </a:ext>
            </a:extLst>
          </p:cNvPr>
          <p:cNvSpPr/>
          <p:nvPr/>
        </p:nvSpPr>
        <p:spPr>
          <a:xfrm>
            <a:off x="7217098" y="4175188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4C39E18E-B9E1-4644-B519-6D730068A349}"/>
              </a:ext>
            </a:extLst>
          </p:cNvPr>
          <p:cNvSpPr txBox="1"/>
          <p:nvPr/>
        </p:nvSpPr>
        <p:spPr>
          <a:xfrm>
            <a:off x="7207274" y="474687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DDB03E51-B719-FA44-BE16-C883D70B46C9}"/>
              </a:ext>
            </a:extLst>
          </p:cNvPr>
          <p:cNvSpPr txBox="1"/>
          <p:nvPr/>
        </p:nvSpPr>
        <p:spPr>
          <a:xfrm>
            <a:off x="7190104" y="4150365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0F47D6B-5456-9E48-85E5-1EDCDC37D48F}"/>
              </a:ext>
            </a:extLst>
          </p:cNvPr>
          <p:cNvSpPr/>
          <p:nvPr/>
        </p:nvSpPr>
        <p:spPr>
          <a:xfrm>
            <a:off x="6440503" y="3415659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533CACFC-62BD-3D42-8DC8-D8B2D60B2588}"/>
              </a:ext>
            </a:extLst>
          </p:cNvPr>
          <p:cNvSpPr/>
          <p:nvPr/>
        </p:nvSpPr>
        <p:spPr>
          <a:xfrm>
            <a:off x="4361117" y="3416648"/>
            <a:ext cx="1512168" cy="1302379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5393C494-B0E0-3A45-908F-5DB5884B9B34}"/>
              </a:ext>
            </a:extLst>
          </p:cNvPr>
          <p:cNvSpPr/>
          <p:nvPr/>
        </p:nvSpPr>
        <p:spPr>
          <a:xfrm>
            <a:off x="6058008" y="3422544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5" name="TextBox 109">
            <a:extLst>
              <a:ext uri="{FF2B5EF4-FFF2-40B4-BE49-F238E27FC236}">
                <a16:creationId xmlns:a16="http://schemas.microsoft.com/office/drawing/2014/main" id="{182924BD-3924-FD43-93EB-C9A87EA4DA01}"/>
              </a:ext>
            </a:extLst>
          </p:cNvPr>
          <p:cNvSpPr txBox="1"/>
          <p:nvPr/>
        </p:nvSpPr>
        <p:spPr>
          <a:xfrm>
            <a:off x="4404500" y="470659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Meta Data</a:t>
            </a:r>
          </a:p>
        </p:txBody>
      </p:sp>
      <p:sp>
        <p:nvSpPr>
          <p:cNvPr id="86" name="TextBox 109">
            <a:extLst>
              <a:ext uri="{FF2B5EF4-FFF2-40B4-BE49-F238E27FC236}">
                <a16:creationId xmlns:a16="http://schemas.microsoft.com/office/drawing/2014/main" id="{87F49C57-6B3E-D148-9AA8-CF706875493B}"/>
              </a:ext>
            </a:extLst>
          </p:cNvPr>
          <p:cNvSpPr txBox="1"/>
          <p:nvPr/>
        </p:nvSpPr>
        <p:spPr>
          <a:xfrm>
            <a:off x="6799003" y="5159943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87" name="任意形状 86">
            <a:extLst>
              <a:ext uri="{FF2B5EF4-FFF2-40B4-BE49-F238E27FC236}">
                <a16:creationId xmlns:a16="http://schemas.microsoft.com/office/drawing/2014/main" id="{33FF1E99-AEA6-674C-B536-6D378C38CDBE}"/>
              </a:ext>
            </a:extLst>
          </p:cNvPr>
          <p:cNvSpPr/>
          <p:nvPr/>
        </p:nvSpPr>
        <p:spPr>
          <a:xfrm>
            <a:off x="5585884" y="3957614"/>
            <a:ext cx="578069" cy="0"/>
          </a:xfrm>
          <a:custGeom>
            <a:avLst/>
            <a:gdLst>
              <a:gd name="connsiteX0" fmla="*/ 0 w 578069"/>
              <a:gd name="connsiteY0" fmla="*/ 0 h 0"/>
              <a:gd name="connsiteX1" fmla="*/ 578069 w 5780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8069">
                <a:moveTo>
                  <a:pt x="0" y="0"/>
                </a:moveTo>
                <a:lnTo>
                  <a:pt x="578069" y="0"/>
                </a:ln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8" name="任意形状 87">
            <a:extLst>
              <a:ext uri="{FF2B5EF4-FFF2-40B4-BE49-F238E27FC236}">
                <a16:creationId xmlns:a16="http://schemas.microsoft.com/office/drawing/2014/main" id="{427746D1-3BF4-1D4E-B1AF-E4B85C918E96}"/>
              </a:ext>
            </a:extLst>
          </p:cNvPr>
          <p:cNvSpPr/>
          <p:nvPr/>
        </p:nvSpPr>
        <p:spPr>
          <a:xfrm>
            <a:off x="2411760" y="3824604"/>
            <a:ext cx="6585586" cy="1813069"/>
          </a:xfrm>
          <a:custGeom>
            <a:avLst/>
            <a:gdLst>
              <a:gd name="connsiteX0" fmla="*/ 5602014 w 6585586"/>
              <a:gd name="connsiteY0" fmla="*/ 111989 h 1813069"/>
              <a:gd name="connsiteX1" fmla="*/ 6127531 w 6585586"/>
              <a:gd name="connsiteY1" fmla="*/ 154030 h 1813069"/>
              <a:gd name="connsiteX2" fmla="*/ 6106510 w 6585586"/>
              <a:gd name="connsiteY2" fmla="*/ 1604458 h 1813069"/>
              <a:gd name="connsiteX3" fmla="*/ 0 w 6585586"/>
              <a:gd name="connsiteY3" fmla="*/ 1772624 h 1813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5586" h="1813069">
                <a:moveTo>
                  <a:pt x="5602014" y="111989"/>
                </a:moveTo>
                <a:cubicBezTo>
                  <a:pt x="5822731" y="8637"/>
                  <a:pt x="6043448" y="-94715"/>
                  <a:pt x="6127531" y="154030"/>
                </a:cubicBezTo>
                <a:cubicBezTo>
                  <a:pt x="6211614" y="402775"/>
                  <a:pt x="7127765" y="1334692"/>
                  <a:pt x="6106510" y="1604458"/>
                </a:cubicBezTo>
                <a:cubicBezTo>
                  <a:pt x="5085255" y="1874224"/>
                  <a:pt x="2542627" y="1823424"/>
                  <a:pt x="0" y="177262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C300355E-EBCB-D044-BFE0-C38299C7CAF2}"/>
              </a:ext>
            </a:extLst>
          </p:cNvPr>
          <p:cNvSpPr/>
          <p:nvPr/>
        </p:nvSpPr>
        <p:spPr>
          <a:xfrm>
            <a:off x="7199355" y="4533174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6B7C8696-8C36-5C49-804C-12C06E5669AC}"/>
              </a:ext>
            </a:extLst>
          </p:cNvPr>
          <p:cNvSpPr txBox="1"/>
          <p:nvPr/>
        </p:nvSpPr>
        <p:spPr>
          <a:xfrm>
            <a:off x="7194242" y="453659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solidFill>
                  <a:schemeClr val="bg1"/>
                </a:solidFill>
              </a:rPr>
              <a:t>Pagex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id="{880E7DCE-2541-8947-8378-C44195844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982" y="1539089"/>
            <a:ext cx="1270000" cy="1270000"/>
          </a:xfrm>
          <a:prstGeom prst="rect">
            <a:avLst/>
          </a:prstGeom>
        </p:spPr>
      </p:pic>
      <p:cxnSp>
        <p:nvCxnSpPr>
          <p:cNvPr id="95" name="Straight Arrow Connector 110">
            <a:extLst>
              <a:ext uri="{FF2B5EF4-FFF2-40B4-BE49-F238E27FC236}">
                <a16:creationId xmlns:a16="http://schemas.microsoft.com/office/drawing/2014/main" id="{A8D6D41B-790D-CB40-8D6E-1F9916E8C064}"/>
              </a:ext>
            </a:extLst>
          </p:cNvPr>
          <p:cNvCxnSpPr>
            <a:cxnSpLocks/>
            <a:endCxn id="66" idx="3"/>
          </p:cNvCxnSpPr>
          <p:nvPr/>
        </p:nvCxnSpPr>
        <p:spPr>
          <a:xfrm flipH="1">
            <a:off x="6881192" y="2809089"/>
            <a:ext cx="931170" cy="295873"/>
          </a:xfrm>
          <a:prstGeom prst="straightConnector1">
            <a:avLst/>
          </a:prstGeom>
          <a:ln>
            <a:solidFill>
              <a:srgbClr val="0432FF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109">
            <a:extLst>
              <a:ext uri="{FF2B5EF4-FFF2-40B4-BE49-F238E27FC236}">
                <a16:creationId xmlns:a16="http://schemas.microsoft.com/office/drawing/2014/main" id="{6F7E0E73-F6B1-E34E-9323-D361608D43CB}"/>
              </a:ext>
            </a:extLst>
          </p:cNvPr>
          <p:cNvSpPr txBox="1"/>
          <p:nvPr/>
        </p:nvSpPr>
        <p:spPr>
          <a:xfrm>
            <a:off x="7219328" y="2819145"/>
            <a:ext cx="14670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Evict frame0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5EFEFE7D-6D49-C540-BD65-A0E8C6C49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531937">
            <a:off x="4395573" y="3783096"/>
            <a:ext cx="309787" cy="30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36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BE0D38-77A2-6640-9933-092596547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pool meta data so far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DC0CB9-5C23-2C40-A0E4-F644285F2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6895287" cy="3771636"/>
          </a:xfrm>
        </p:spPr>
        <p:txBody>
          <a:bodyPr/>
          <a:lstStyle/>
          <a:p>
            <a:r>
              <a:rPr kumimoji="1" lang="en-US" altLang="zh-CN" dirty="0"/>
              <a:t>A page table to keep the mapping between page id &amp; frame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For each page table entry, a dirty bit to mark whether the page should be flushed to the disk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 </a:t>
            </a:r>
            <a:r>
              <a:rPr kumimoji="1" lang="en-US" altLang="zh-CN" b="1" dirty="0">
                <a:solidFill>
                  <a:srgbClr val="C00000"/>
                </a:solidFill>
              </a:rPr>
              <a:t>lock</a:t>
            </a:r>
            <a:r>
              <a:rPr kumimoji="1" lang="en-US" altLang="zh-CN" dirty="0">
                <a:solidFill>
                  <a:schemeClr val="tx1"/>
                </a:solidFill>
              </a:rPr>
              <a:t> to protect concurrent access of entry / buffer pool</a:t>
            </a:r>
          </a:p>
          <a:p>
            <a:pPr lvl="1"/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4AB72E-EEC6-2647-AA82-B134F0E7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TextBox 109">
            <a:extLst>
              <a:ext uri="{FF2B5EF4-FFF2-40B4-BE49-F238E27FC236}">
                <a16:creationId xmlns:a16="http://schemas.microsoft.com/office/drawing/2014/main" id="{D8668C5A-59A5-6D40-8C90-CAD9FE8FF194}"/>
              </a:ext>
            </a:extLst>
          </p:cNvPr>
          <p:cNvSpPr txBox="1"/>
          <p:nvPr/>
        </p:nvSpPr>
        <p:spPr>
          <a:xfrm>
            <a:off x="1552555" y="357304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6" name="Straight Arrow Connector 110">
            <a:extLst>
              <a:ext uri="{FF2B5EF4-FFF2-40B4-BE49-F238E27FC236}">
                <a16:creationId xmlns:a16="http://schemas.microsoft.com/office/drawing/2014/main" id="{DDBEB48E-8265-FD49-85A9-28C61D6D1AEF}"/>
              </a:ext>
            </a:extLst>
          </p:cNvPr>
          <p:cNvCxnSpPr>
            <a:cxnSpLocks/>
          </p:cNvCxnSpPr>
          <p:nvPr/>
        </p:nvCxnSpPr>
        <p:spPr>
          <a:xfrm>
            <a:off x="606107" y="4257862"/>
            <a:ext cx="442392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111">
            <a:extLst>
              <a:ext uri="{FF2B5EF4-FFF2-40B4-BE49-F238E27FC236}">
                <a16:creationId xmlns:a16="http://schemas.microsoft.com/office/drawing/2014/main" id="{E3047DFA-E20E-2A49-B59B-89FC822E644D}"/>
              </a:ext>
            </a:extLst>
          </p:cNvPr>
          <p:cNvSpPr txBox="1"/>
          <p:nvPr/>
        </p:nvSpPr>
        <p:spPr>
          <a:xfrm>
            <a:off x="1048499" y="3969058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8" name="Straight Arrow Connector 110">
            <a:extLst>
              <a:ext uri="{FF2B5EF4-FFF2-40B4-BE49-F238E27FC236}">
                <a16:creationId xmlns:a16="http://schemas.microsoft.com/office/drawing/2014/main" id="{76389CEB-0598-9745-BC5D-76591CA20FDB}"/>
              </a:ext>
            </a:extLst>
          </p:cNvPr>
          <p:cNvCxnSpPr>
            <a:cxnSpLocks/>
          </p:cNvCxnSpPr>
          <p:nvPr/>
        </p:nvCxnSpPr>
        <p:spPr>
          <a:xfrm>
            <a:off x="2890433" y="4257862"/>
            <a:ext cx="1038386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AC6AD53F-A2B1-204C-947A-06D8939AB4DB}"/>
              </a:ext>
            </a:extLst>
          </p:cNvPr>
          <p:cNvCxnSpPr/>
          <p:nvPr/>
        </p:nvCxnSpPr>
        <p:spPr>
          <a:xfrm>
            <a:off x="3386258" y="2906908"/>
            <a:ext cx="0" cy="3312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09">
            <a:extLst>
              <a:ext uri="{FF2B5EF4-FFF2-40B4-BE49-F238E27FC236}">
                <a16:creationId xmlns:a16="http://schemas.microsoft.com/office/drawing/2014/main" id="{0F24C266-60E0-7647-8615-EAF489ECE31C}"/>
              </a:ext>
            </a:extLst>
          </p:cNvPr>
          <p:cNvSpPr txBox="1"/>
          <p:nvPr/>
        </p:nvSpPr>
        <p:spPr>
          <a:xfrm>
            <a:off x="5585003" y="2920296"/>
            <a:ext cx="129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Buffer pool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6065D56-8980-4B40-B386-8ED991861034}"/>
              </a:ext>
            </a:extLst>
          </p:cNvPr>
          <p:cNvSpPr/>
          <p:nvPr/>
        </p:nvSpPr>
        <p:spPr>
          <a:xfrm>
            <a:off x="4425721" y="342090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Page table</a:t>
            </a:r>
            <a:endParaRPr lang="zh-CN" altLang="en-US" b="1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9235261-BC23-5C49-B262-E7E74556D2E3}"/>
              </a:ext>
            </a:extLst>
          </p:cNvPr>
          <p:cNvSpPr/>
          <p:nvPr/>
        </p:nvSpPr>
        <p:spPr>
          <a:xfrm>
            <a:off x="4659384" y="3793517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0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0443D2E-4456-B142-964F-F0F92498C9CB}"/>
              </a:ext>
            </a:extLst>
          </p:cNvPr>
          <p:cNvSpPr/>
          <p:nvPr/>
        </p:nvSpPr>
        <p:spPr>
          <a:xfrm>
            <a:off x="4659384" y="4189509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2</a:t>
            </a:r>
            <a:endParaRPr lang="zh-CN" altLang="en-US" dirty="0"/>
          </a:p>
        </p:txBody>
      </p:sp>
      <p:sp>
        <p:nvSpPr>
          <p:cNvPr id="14" name="TextBox 109">
            <a:extLst>
              <a:ext uri="{FF2B5EF4-FFF2-40B4-BE49-F238E27FC236}">
                <a16:creationId xmlns:a16="http://schemas.microsoft.com/office/drawing/2014/main" id="{4B8A5B59-0BFA-7C4F-84BC-252AC9B8085B}"/>
              </a:ext>
            </a:extLst>
          </p:cNvPr>
          <p:cNvSpPr txBox="1"/>
          <p:nvPr/>
        </p:nvSpPr>
        <p:spPr>
          <a:xfrm>
            <a:off x="3019967" y="3458968"/>
            <a:ext cx="91563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</a:p>
          <a:p>
            <a:r>
              <a:rPr lang="en-US" dirty="0"/>
              <a:t>Page 0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54A569C-B4D4-7C46-B3EB-2B41119CAF2B}"/>
              </a:ext>
            </a:extLst>
          </p:cNvPr>
          <p:cNvSpPr/>
          <p:nvPr/>
        </p:nvSpPr>
        <p:spPr>
          <a:xfrm>
            <a:off x="7216391" y="381964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F248F78-15DE-574C-B14A-2DBC8447CFB2}"/>
              </a:ext>
            </a:extLst>
          </p:cNvPr>
          <p:cNvSpPr/>
          <p:nvPr/>
        </p:nvSpPr>
        <p:spPr>
          <a:xfrm>
            <a:off x="7216391" y="418672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25154E2-0724-7F4A-86F0-691BA8060517}"/>
              </a:ext>
            </a:extLst>
          </p:cNvPr>
          <p:cNvSpPr/>
          <p:nvPr/>
        </p:nvSpPr>
        <p:spPr>
          <a:xfrm>
            <a:off x="7216391" y="454481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F10B115-5DB2-BB45-9230-CFEA814818B5}"/>
              </a:ext>
            </a:extLst>
          </p:cNvPr>
          <p:cNvSpPr/>
          <p:nvPr/>
        </p:nvSpPr>
        <p:spPr>
          <a:xfrm>
            <a:off x="6155479" y="378213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D81B60B-A493-9346-BD2A-1F80C80CC9B5}"/>
              </a:ext>
            </a:extLst>
          </p:cNvPr>
          <p:cNvSpPr/>
          <p:nvPr/>
        </p:nvSpPr>
        <p:spPr>
          <a:xfrm>
            <a:off x="6172515" y="417452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93E2F65-DDA9-EB42-A712-3880E2AB572F}"/>
              </a:ext>
            </a:extLst>
          </p:cNvPr>
          <p:cNvSpPr/>
          <p:nvPr/>
        </p:nvSpPr>
        <p:spPr>
          <a:xfrm>
            <a:off x="6173694" y="4577939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D3DE7AE-986F-184F-ABB9-B8BAC9C599DD}"/>
              </a:ext>
            </a:extLst>
          </p:cNvPr>
          <p:cNvSpPr txBox="1"/>
          <p:nvPr/>
        </p:nvSpPr>
        <p:spPr>
          <a:xfrm>
            <a:off x="7165687" y="3433487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7E54140-464B-B648-93BB-A8E30ED65F08}"/>
              </a:ext>
            </a:extLst>
          </p:cNvPr>
          <p:cNvSpPr/>
          <p:nvPr/>
        </p:nvSpPr>
        <p:spPr>
          <a:xfrm>
            <a:off x="7217098" y="4175188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C13510B-43EC-1C49-9839-48BFFCE66BFD}"/>
              </a:ext>
            </a:extLst>
          </p:cNvPr>
          <p:cNvSpPr txBox="1"/>
          <p:nvPr/>
        </p:nvSpPr>
        <p:spPr>
          <a:xfrm>
            <a:off x="7207274" y="474687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6C74402-D2A5-9D48-980F-4021E39AFD1B}"/>
              </a:ext>
            </a:extLst>
          </p:cNvPr>
          <p:cNvSpPr txBox="1"/>
          <p:nvPr/>
        </p:nvSpPr>
        <p:spPr>
          <a:xfrm>
            <a:off x="7190104" y="4150365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0A6C3FE-DB39-3249-8BB5-32F6A508F6AA}"/>
              </a:ext>
            </a:extLst>
          </p:cNvPr>
          <p:cNvSpPr/>
          <p:nvPr/>
        </p:nvSpPr>
        <p:spPr>
          <a:xfrm>
            <a:off x="6440503" y="3415659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A6889A0-F0A8-E843-96CD-84B2BD89BC43}"/>
              </a:ext>
            </a:extLst>
          </p:cNvPr>
          <p:cNvSpPr/>
          <p:nvPr/>
        </p:nvSpPr>
        <p:spPr>
          <a:xfrm>
            <a:off x="4361117" y="3416648"/>
            <a:ext cx="1512168" cy="1302379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70DD8D1-A92B-C440-AC01-60645F58846A}"/>
              </a:ext>
            </a:extLst>
          </p:cNvPr>
          <p:cNvSpPr/>
          <p:nvPr/>
        </p:nvSpPr>
        <p:spPr>
          <a:xfrm>
            <a:off x="6058008" y="3422544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TextBox 109">
            <a:extLst>
              <a:ext uri="{FF2B5EF4-FFF2-40B4-BE49-F238E27FC236}">
                <a16:creationId xmlns:a16="http://schemas.microsoft.com/office/drawing/2014/main" id="{FC08AF88-BF6D-4644-8592-49A740758830}"/>
              </a:ext>
            </a:extLst>
          </p:cNvPr>
          <p:cNvSpPr txBox="1"/>
          <p:nvPr/>
        </p:nvSpPr>
        <p:spPr>
          <a:xfrm>
            <a:off x="4404500" y="470659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Meta Data</a:t>
            </a:r>
          </a:p>
        </p:txBody>
      </p:sp>
      <p:sp>
        <p:nvSpPr>
          <p:cNvPr id="29" name="TextBox 109">
            <a:extLst>
              <a:ext uri="{FF2B5EF4-FFF2-40B4-BE49-F238E27FC236}">
                <a16:creationId xmlns:a16="http://schemas.microsoft.com/office/drawing/2014/main" id="{5405C455-EE2B-B143-BE22-7F25C1202619}"/>
              </a:ext>
            </a:extLst>
          </p:cNvPr>
          <p:cNvSpPr txBox="1"/>
          <p:nvPr/>
        </p:nvSpPr>
        <p:spPr>
          <a:xfrm>
            <a:off x="6799003" y="5159943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404B24BC-E443-A24B-8E37-D35E3B95E1F8}"/>
              </a:ext>
            </a:extLst>
          </p:cNvPr>
          <p:cNvSpPr/>
          <p:nvPr/>
        </p:nvSpPr>
        <p:spPr>
          <a:xfrm>
            <a:off x="5585884" y="3957614"/>
            <a:ext cx="578069" cy="0"/>
          </a:xfrm>
          <a:custGeom>
            <a:avLst/>
            <a:gdLst>
              <a:gd name="connsiteX0" fmla="*/ 0 w 578069"/>
              <a:gd name="connsiteY0" fmla="*/ 0 h 0"/>
              <a:gd name="connsiteX1" fmla="*/ 578069 w 5780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8069">
                <a:moveTo>
                  <a:pt x="0" y="0"/>
                </a:moveTo>
                <a:lnTo>
                  <a:pt x="578069" y="0"/>
                </a:ln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91B96A4-2CA9-8841-A022-B67687309E91}"/>
              </a:ext>
            </a:extLst>
          </p:cNvPr>
          <p:cNvSpPr/>
          <p:nvPr/>
        </p:nvSpPr>
        <p:spPr>
          <a:xfrm>
            <a:off x="7199355" y="4533174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259C6E8-9FBB-6F4D-AC43-C290F436A9F1}"/>
              </a:ext>
            </a:extLst>
          </p:cNvPr>
          <p:cNvSpPr txBox="1"/>
          <p:nvPr/>
        </p:nvSpPr>
        <p:spPr>
          <a:xfrm>
            <a:off x="7194242" y="453659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solidFill>
                  <a:schemeClr val="bg1"/>
                </a:solidFill>
              </a:rPr>
              <a:t>Pagex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9226A55E-A21F-6D4D-9CD8-D43249C08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982" y="1539089"/>
            <a:ext cx="1270000" cy="1270000"/>
          </a:xfrm>
          <a:prstGeom prst="rect">
            <a:avLst/>
          </a:prstGeom>
        </p:spPr>
      </p:pic>
      <p:cxnSp>
        <p:nvCxnSpPr>
          <p:cNvPr id="34" name="Straight Arrow Connector 110">
            <a:extLst>
              <a:ext uri="{FF2B5EF4-FFF2-40B4-BE49-F238E27FC236}">
                <a16:creationId xmlns:a16="http://schemas.microsoft.com/office/drawing/2014/main" id="{1D615271-4D50-4D4B-B0DA-22064262BB1E}"/>
              </a:ext>
            </a:extLst>
          </p:cNvPr>
          <p:cNvCxnSpPr>
            <a:cxnSpLocks/>
            <a:endCxn id="10" idx="3"/>
          </p:cNvCxnSpPr>
          <p:nvPr/>
        </p:nvCxnSpPr>
        <p:spPr>
          <a:xfrm flipH="1">
            <a:off x="6881192" y="2809089"/>
            <a:ext cx="931170" cy="295873"/>
          </a:xfrm>
          <a:prstGeom prst="straightConnector1">
            <a:avLst/>
          </a:prstGeom>
          <a:ln>
            <a:solidFill>
              <a:srgbClr val="0432FF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109">
            <a:extLst>
              <a:ext uri="{FF2B5EF4-FFF2-40B4-BE49-F238E27FC236}">
                <a16:creationId xmlns:a16="http://schemas.microsoft.com/office/drawing/2014/main" id="{CD2AD388-89F2-B744-BFF6-D27209D1B40C}"/>
              </a:ext>
            </a:extLst>
          </p:cNvPr>
          <p:cNvSpPr txBox="1"/>
          <p:nvPr/>
        </p:nvSpPr>
        <p:spPr>
          <a:xfrm>
            <a:off x="7219328" y="2819145"/>
            <a:ext cx="14670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Evict frame0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2B181AE4-78E9-2A46-9365-B5E284DF7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531937">
            <a:off x="4395573" y="3783096"/>
            <a:ext cx="309787" cy="309787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1B8C9E7F-5ED6-1047-8C89-7329CD7D9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072971" y="3757706"/>
            <a:ext cx="355013" cy="355013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DB692349-A7CF-BF43-AB4F-C82290966F89}"/>
              </a:ext>
            </a:extLst>
          </p:cNvPr>
          <p:cNvCxnSpPr/>
          <p:nvPr/>
        </p:nvCxnSpPr>
        <p:spPr>
          <a:xfrm>
            <a:off x="1048499" y="2425452"/>
            <a:ext cx="57117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2060FCFF-E1C5-6F4F-B66F-CD927B66AD0D}"/>
              </a:ext>
            </a:extLst>
          </p:cNvPr>
          <p:cNvSpPr/>
          <p:nvPr/>
        </p:nvSpPr>
        <p:spPr>
          <a:xfrm>
            <a:off x="931528" y="2544108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Latch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1352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Latch: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protecting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internal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data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structure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93877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67D97-7921-CA43-9ED1-9973E71C0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C1C52E-CE1A-234B-90AD-E82454AAE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/>
          <a:lstStyle/>
          <a:p>
            <a:r>
              <a:rPr lang="en" altLang="zh-CN" dirty="0"/>
              <a:t>Locks:  (in two-phase locking)</a:t>
            </a:r>
          </a:p>
          <a:p>
            <a:pPr lvl="1"/>
            <a:r>
              <a:rPr lang="en" altLang="zh-CN" dirty="0"/>
              <a:t>Protects the database's logical contents from other transactions</a:t>
            </a:r>
          </a:p>
          <a:p>
            <a:pPr lvl="1"/>
            <a:r>
              <a:rPr lang="en" altLang="zh-CN" dirty="0"/>
              <a:t>Held for transaction duration </a:t>
            </a:r>
          </a:p>
          <a:p>
            <a:r>
              <a:rPr lang="en" altLang="zh-CN" dirty="0"/>
              <a:t>Latches </a:t>
            </a:r>
          </a:p>
          <a:p>
            <a:pPr lvl="1"/>
            <a:r>
              <a:rPr lang="en" altLang="zh-CN" dirty="0"/>
              <a:t>Protects the </a:t>
            </a:r>
            <a:r>
              <a:rPr lang="en" altLang="zh-CN" b="1" dirty="0">
                <a:solidFill>
                  <a:srgbClr val="C00000"/>
                </a:solidFill>
              </a:rPr>
              <a:t>critical sections </a:t>
            </a:r>
            <a:r>
              <a:rPr lang="en" altLang="zh-CN" dirty="0"/>
              <a:t>of the DBMS's </a:t>
            </a:r>
            <a:r>
              <a:rPr lang="en" altLang="zh-CN" b="1" dirty="0">
                <a:solidFill>
                  <a:srgbClr val="C00000"/>
                </a:solidFill>
              </a:rPr>
              <a:t>internal data structure</a:t>
            </a:r>
            <a:endParaRPr lang="en" altLang="zh-CN" dirty="0"/>
          </a:p>
          <a:p>
            <a:pPr lvl="1"/>
            <a:r>
              <a:rPr lang="en" altLang="zh-CN" dirty="0"/>
              <a:t>Held for operation duration </a:t>
            </a:r>
          </a:p>
          <a:p>
            <a:pPr lvl="1"/>
            <a:r>
              <a:rPr lang="en" altLang="zh-CN" dirty="0"/>
              <a:t>Decouple the internal data structure concurrency control from the transaction</a:t>
            </a:r>
          </a:p>
          <a:p>
            <a:pPr lvl="2"/>
            <a:r>
              <a:rPr lang="en" altLang="zh-CN" dirty="0"/>
              <a:t>E.g., </a:t>
            </a:r>
            <a:r>
              <a:rPr lang="en" altLang="zh-CN" b="1" dirty="0">
                <a:solidFill>
                  <a:srgbClr val="C00000"/>
                </a:solidFill>
              </a:rPr>
              <a:t>Index</a:t>
            </a:r>
            <a:r>
              <a:rPr lang="en" altLang="zh-CN" dirty="0"/>
              <a:t> &amp; buffer pool </a:t>
            </a:r>
          </a:p>
          <a:p>
            <a:r>
              <a:rPr lang="en" altLang="zh-CN" dirty="0"/>
              <a:t>Though both are implemented as locks (e.g., </a:t>
            </a:r>
            <a:r>
              <a:rPr lang="en" altLang="zh-CN" dirty="0" err="1"/>
              <a:t>pthread_mutex</a:t>
            </a:r>
            <a:r>
              <a:rPr lang="en" altLang="zh-CN" dirty="0"/>
              <a:t>), they have different meanings in the DBMS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32DA3D-4C91-EF4F-A4E9-FF3C1C99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3698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33E7E6-721A-DB4D-8B74-F8AC0500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42B8DF-6155-A64A-9DB8-A34C8D563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 example, suppose two database transactions </a:t>
            </a:r>
          </a:p>
          <a:p>
            <a:pPr lvl="1"/>
            <a:r>
              <a:rPr kumimoji="1" lang="en-US" altLang="zh-CN" dirty="0"/>
              <a:t>TX1: insert into Items {ID1, … } </a:t>
            </a:r>
          </a:p>
          <a:p>
            <a:pPr lvl="1"/>
            <a:r>
              <a:rPr kumimoji="1" lang="en-US" altLang="zh-CN" dirty="0"/>
              <a:t>TX2: insert into Items {ID2, … }</a:t>
            </a:r>
          </a:p>
          <a:p>
            <a:pPr lvl="1"/>
            <a:r>
              <a:rPr kumimoji="1" lang="en-US" altLang="zh-CN" dirty="0"/>
              <a:t>The ID is indexed by a </a:t>
            </a:r>
            <a:r>
              <a:rPr kumimoji="1" lang="en-US" altLang="zh-CN" dirty="0" err="1"/>
              <a:t>B+Tree</a:t>
            </a:r>
            <a:endParaRPr kumimoji="1" lang="en-US" altLang="zh-CN" dirty="0"/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Does the two TX conflicts? </a:t>
            </a:r>
          </a:p>
          <a:p>
            <a:pPr lvl="1"/>
            <a:r>
              <a:rPr kumimoji="1" lang="en-US" altLang="zh-CN" dirty="0"/>
              <a:t>Will they wait for each TX’s lock? </a:t>
            </a:r>
          </a:p>
          <a:p>
            <a:pPr lvl="1"/>
            <a:r>
              <a:rPr kumimoji="1" lang="en-US" altLang="zh-CN" dirty="0"/>
              <a:t>What will happen if two TXs concurrently insert to the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3F9D45-D681-D440-AE9B-57972761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679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33E7E6-721A-DB4D-8B74-F8AC0500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42B8DF-6155-A64A-9DB8-A34C8D563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For example, suppose two database transactions </a:t>
            </a:r>
          </a:p>
          <a:p>
            <a:pPr lvl="1"/>
            <a:r>
              <a:rPr kumimoji="1" lang="en-US" altLang="zh-CN" dirty="0"/>
              <a:t>TX1: insert into Items {ID1, … } </a:t>
            </a:r>
          </a:p>
          <a:p>
            <a:pPr lvl="1"/>
            <a:r>
              <a:rPr kumimoji="1" lang="en-US" altLang="zh-CN" dirty="0"/>
              <a:t>TX2: insert into Items {ID2, … }</a:t>
            </a:r>
          </a:p>
          <a:p>
            <a:pPr lvl="1"/>
            <a:r>
              <a:rPr kumimoji="1" lang="en-US" altLang="zh-CN" dirty="0"/>
              <a:t>The ID is indexed by a </a:t>
            </a:r>
            <a:r>
              <a:rPr kumimoji="1" lang="en-US" altLang="zh-CN" dirty="0" err="1"/>
              <a:t>B+Tree</a:t>
            </a:r>
            <a:endParaRPr kumimoji="1" lang="en-US" altLang="zh-CN" dirty="0"/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Does the two TX conflicts? </a:t>
            </a:r>
          </a:p>
          <a:p>
            <a:pPr lvl="1"/>
            <a:r>
              <a:rPr kumimoji="1" lang="en-US" altLang="zh-CN" dirty="0"/>
              <a:t>Will they wait for each TX’s lock? </a:t>
            </a:r>
          </a:p>
          <a:p>
            <a:pPr lvl="1"/>
            <a:r>
              <a:rPr kumimoji="1" lang="en-US" altLang="zh-CN" dirty="0"/>
              <a:t>What will happen if two TXs concurrently insert to the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? </a:t>
            </a:r>
          </a:p>
          <a:p>
            <a:r>
              <a:rPr kumimoji="1" lang="en-US" altLang="zh-CN" dirty="0"/>
              <a:t>Strawman solution</a:t>
            </a:r>
          </a:p>
          <a:p>
            <a:pPr lvl="1"/>
            <a:r>
              <a:rPr kumimoji="1" lang="en-US" altLang="zh-CN" dirty="0"/>
              <a:t>Hold a lock on the index (like a normal lock in 2PL) </a:t>
            </a:r>
          </a:p>
          <a:p>
            <a:pPr lvl="2"/>
            <a:r>
              <a:rPr kumimoji="1" lang="en-US" altLang="zh-CN" dirty="0"/>
              <a:t>Is it optimal?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3F9D45-D681-D440-AE9B-57972761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D9D86621-E172-9D44-96FA-944B4FC8C321}"/>
              </a:ext>
            </a:extLst>
          </p:cNvPr>
          <p:cNvSpPr/>
          <p:nvPr/>
        </p:nvSpPr>
        <p:spPr>
          <a:xfrm>
            <a:off x="4716016" y="2137420"/>
            <a:ext cx="4259193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Observation:  lock on internal data structure only needs short duration</a:t>
            </a:r>
            <a:r>
              <a:rPr kumimoji="1" lang="zh-CN" altLang="en-US" b="1" dirty="0">
                <a:latin typeface="Eras Medium ITC" pitchFamily="34" charset="0"/>
              </a:rPr>
              <a:t> </a:t>
            </a:r>
            <a:r>
              <a:rPr kumimoji="1" lang="en-US" altLang="zh-CN" b="1" dirty="0">
                <a:latin typeface="Eras Medium ITC" pitchFamily="34" charset="0"/>
              </a:rPr>
              <a:t>lock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4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B74212-7E9E-B54D-878A-C3FCEF6B7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E074D2-E71D-4C41-862B-B36088427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Example: using two-phase locking, and the DB only has one buffer pool</a:t>
            </a:r>
          </a:p>
          <a:p>
            <a:pPr lvl="1"/>
            <a:r>
              <a:rPr kumimoji="1" lang="en-US" altLang="zh-CN" dirty="0"/>
              <a:t>TX1: { A += 1} </a:t>
            </a:r>
          </a:p>
          <a:p>
            <a:pPr lvl="1"/>
            <a:r>
              <a:rPr kumimoji="1" lang="en-US" altLang="zh-CN" dirty="0"/>
              <a:t>TX2: { B += 1}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424890-B752-5048-9535-6E2040404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05E27E22-C49C-A640-99F8-CC77C4E266C5}"/>
              </a:ext>
            </a:extLst>
          </p:cNvPr>
          <p:cNvCxnSpPr>
            <a:cxnSpLocks/>
          </p:cNvCxnSpPr>
          <p:nvPr/>
        </p:nvCxnSpPr>
        <p:spPr>
          <a:xfrm>
            <a:off x="-140957" y="3963421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1D6BA78-A059-3446-BAC8-2C88ABA2847C}"/>
              </a:ext>
            </a:extLst>
          </p:cNvPr>
          <p:cNvSpPr/>
          <p:nvPr/>
        </p:nvSpPr>
        <p:spPr>
          <a:xfrm>
            <a:off x="6138158" y="3791164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TX1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6CA78AC-3065-3843-98DA-C85BF7FDA6CE}"/>
              </a:ext>
            </a:extLst>
          </p:cNvPr>
          <p:cNvSpPr/>
          <p:nvPr/>
        </p:nvSpPr>
        <p:spPr>
          <a:xfrm>
            <a:off x="517459" y="3850229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D16EBDC-086A-164E-BC94-8E6A3CB4B7B0}"/>
              </a:ext>
            </a:extLst>
          </p:cNvPr>
          <p:cNvSpPr/>
          <p:nvPr/>
        </p:nvSpPr>
        <p:spPr>
          <a:xfrm>
            <a:off x="186857" y="3323070"/>
            <a:ext cx="877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A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FF388E7-2A63-C04D-8A6D-7E4AE9B5EC2B}"/>
              </a:ext>
            </a:extLst>
          </p:cNvPr>
          <p:cNvSpPr/>
          <p:nvPr/>
        </p:nvSpPr>
        <p:spPr>
          <a:xfrm>
            <a:off x="2644401" y="3850229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CFB6ACB-98B2-EE46-A963-95EBEDD5B7A9}"/>
              </a:ext>
            </a:extLst>
          </p:cNvPr>
          <p:cNvSpPr/>
          <p:nvPr/>
        </p:nvSpPr>
        <p:spPr>
          <a:xfrm>
            <a:off x="2281739" y="4152559"/>
            <a:ext cx="941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BB77712-B55A-0549-8DA2-50567A20B191}"/>
              </a:ext>
            </a:extLst>
          </p:cNvPr>
          <p:cNvSpPr/>
          <p:nvPr/>
        </p:nvSpPr>
        <p:spPr>
          <a:xfrm>
            <a:off x="3894699" y="3319957"/>
            <a:ext cx="1095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Unlock A</a:t>
            </a:r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AEABC45-BCA5-EB4E-A6A6-03B931B2DD71}"/>
              </a:ext>
            </a:extLst>
          </p:cNvPr>
          <p:cNvSpPr/>
          <p:nvPr/>
        </p:nvSpPr>
        <p:spPr>
          <a:xfrm>
            <a:off x="4333313" y="3849863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A7E3A6DF-9DF0-794C-B0A7-42182E388213}"/>
              </a:ext>
            </a:extLst>
          </p:cNvPr>
          <p:cNvCxnSpPr>
            <a:cxnSpLocks/>
          </p:cNvCxnSpPr>
          <p:nvPr/>
        </p:nvCxnSpPr>
        <p:spPr>
          <a:xfrm>
            <a:off x="-125786" y="4980689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723F35B1-2076-1840-8073-1942E4A73D9A}"/>
              </a:ext>
            </a:extLst>
          </p:cNvPr>
          <p:cNvSpPr/>
          <p:nvPr/>
        </p:nvSpPr>
        <p:spPr>
          <a:xfrm>
            <a:off x="6153329" y="4808432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TX2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2BD73A40-4FA3-F24F-862D-0ADCFA33235A}"/>
              </a:ext>
            </a:extLst>
          </p:cNvPr>
          <p:cNvSpPr/>
          <p:nvPr/>
        </p:nvSpPr>
        <p:spPr>
          <a:xfrm>
            <a:off x="532630" y="4867497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C6D10E8-4A71-3645-8A95-769385B86BE0}"/>
              </a:ext>
            </a:extLst>
          </p:cNvPr>
          <p:cNvSpPr/>
          <p:nvPr/>
        </p:nvSpPr>
        <p:spPr>
          <a:xfrm>
            <a:off x="202028" y="4340338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B</a:t>
            </a:r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3BDBB38F-8342-404A-8F4F-950C8C830F24}"/>
              </a:ext>
            </a:extLst>
          </p:cNvPr>
          <p:cNvSpPr/>
          <p:nvPr/>
        </p:nvSpPr>
        <p:spPr>
          <a:xfrm>
            <a:off x="2659572" y="4867497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3CCF707-E56C-3045-AE75-1EA74B0B1C2F}"/>
              </a:ext>
            </a:extLst>
          </p:cNvPr>
          <p:cNvSpPr/>
          <p:nvPr/>
        </p:nvSpPr>
        <p:spPr>
          <a:xfrm>
            <a:off x="2290363" y="5152947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B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7047D35-3C7D-D146-9F46-1A7F0473E2C9}"/>
              </a:ext>
            </a:extLst>
          </p:cNvPr>
          <p:cNvSpPr/>
          <p:nvPr/>
        </p:nvSpPr>
        <p:spPr>
          <a:xfrm>
            <a:off x="3909870" y="43372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Unlock B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7C36A10-15EF-D445-B5B2-20F20B4DF6F2}"/>
              </a:ext>
            </a:extLst>
          </p:cNvPr>
          <p:cNvSpPr/>
          <p:nvPr/>
        </p:nvSpPr>
        <p:spPr>
          <a:xfrm>
            <a:off x="4348484" y="4867131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F6FBC02-8A84-6A4E-9C10-06A61E754FA9}"/>
              </a:ext>
            </a:extLst>
          </p:cNvPr>
          <p:cNvSpPr/>
          <p:nvPr/>
        </p:nvSpPr>
        <p:spPr>
          <a:xfrm>
            <a:off x="1894318" y="2751920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E3D3197-F880-1045-8E51-BE0BB24EEDBF}"/>
              </a:ext>
            </a:extLst>
          </p:cNvPr>
          <p:cNvSpPr/>
          <p:nvPr/>
        </p:nvSpPr>
        <p:spPr>
          <a:xfrm>
            <a:off x="1689707" y="3849674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856578B6-4D87-6945-AC82-CA2949B5B657}"/>
              </a:ext>
            </a:extLst>
          </p:cNvPr>
          <p:cNvSpPr/>
          <p:nvPr/>
        </p:nvSpPr>
        <p:spPr>
          <a:xfrm>
            <a:off x="1320917" y="3319957"/>
            <a:ext cx="902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Load A</a:t>
            </a:r>
            <a:endParaRPr lang="zh-CN" altLang="en-US" dirty="0"/>
          </a:p>
        </p:txBody>
      </p:sp>
      <p:sp>
        <p:nvSpPr>
          <p:cNvPr id="46" name="任意形状 45">
            <a:extLst>
              <a:ext uri="{FF2B5EF4-FFF2-40B4-BE49-F238E27FC236}">
                <a16:creationId xmlns:a16="http://schemas.microsoft.com/office/drawing/2014/main" id="{EA19F94E-35CB-C643-9D5A-B28DB999D028}"/>
              </a:ext>
            </a:extLst>
          </p:cNvPr>
          <p:cNvSpPr/>
          <p:nvPr/>
        </p:nvSpPr>
        <p:spPr>
          <a:xfrm>
            <a:off x="1850523" y="3137836"/>
            <a:ext cx="660656" cy="750770"/>
          </a:xfrm>
          <a:custGeom>
            <a:avLst/>
            <a:gdLst>
              <a:gd name="connsiteX0" fmla="*/ 7153 w 660656"/>
              <a:gd name="connsiteY0" fmla="*/ 750770 h 750770"/>
              <a:gd name="connsiteX1" fmla="*/ 84155 w 660656"/>
              <a:gd name="connsiteY1" fmla="*/ 539015 h 750770"/>
              <a:gd name="connsiteX2" fmla="*/ 603919 w 660656"/>
              <a:gd name="connsiteY2" fmla="*/ 519764 h 750770"/>
              <a:gd name="connsiteX3" fmla="*/ 623170 w 660656"/>
              <a:gd name="connsiteY3" fmla="*/ 0 h 75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656" h="750770">
                <a:moveTo>
                  <a:pt x="7153" y="750770"/>
                </a:moveTo>
                <a:cubicBezTo>
                  <a:pt x="-4077" y="664143"/>
                  <a:pt x="-15306" y="577516"/>
                  <a:pt x="84155" y="539015"/>
                </a:cubicBezTo>
                <a:cubicBezTo>
                  <a:pt x="183616" y="500514"/>
                  <a:pt x="514083" y="609600"/>
                  <a:pt x="603919" y="519764"/>
                </a:cubicBezTo>
                <a:cubicBezTo>
                  <a:pt x="693755" y="429928"/>
                  <a:pt x="658462" y="214964"/>
                  <a:pt x="623170" y="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3A77154-2C69-D540-955C-5E2966BE50CC}"/>
              </a:ext>
            </a:extLst>
          </p:cNvPr>
          <p:cNvSpPr/>
          <p:nvPr/>
        </p:nvSpPr>
        <p:spPr>
          <a:xfrm>
            <a:off x="1851780" y="237811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8875168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B74212-7E9E-B54D-878A-C3FCEF6B7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E074D2-E71D-4C41-862B-B36088427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To accelerate execution, the DBMS will first load A &amp; B to the buffer pool</a:t>
            </a:r>
          </a:p>
          <a:p>
            <a:pPr lvl="1"/>
            <a:r>
              <a:rPr kumimoji="1" lang="en-US" altLang="zh-CN" dirty="0"/>
              <a:t>Question: what if two TX concurrently write to the same frame?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424890-B752-5048-9535-6E2040404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05E27E22-C49C-A640-99F8-CC77C4E266C5}"/>
              </a:ext>
            </a:extLst>
          </p:cNvPr>
          <p:cNvCxnSpPr>
            <a:cxnSpLocks/>
          </p:cNvCxnSpPr>
          <p:nvPr/>
        </p:nvCxnSpPr>
        <p:spPr>
          <a:xfrm>
            <a:off x="-140957" y="3963421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1D6BA78-A059-3446-BAC8-2C88ABA2847C}"/>
              </a:ext>
            </a:extLst>
          </p:cNvPr>
          <p:cNvSpPr/>
          <p:nvPr/>
        </p:nvSpPr>
        <p:spPr>
          <a:xfrm>
            <a:off x="6138158" y="3791164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TX1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6CA78AC-3065-3843-98DA-C85BF7FDA6CE}"/>
              </a:ext>
            </a:extLst>
          </p:cNvPr>
          <p:cNvSpPr/>
          <p:nvPr/>
        </p:nvSpPr>
        <p:spPr>
          <a:xfrm>
            <a:off x="517459" y="3850229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D16EBDC-086A-164E-BC94-8E6A3CB4B7B0}"/>
              </a:ext>
            </a:extLst>
          </p:cNvPr>
          <p:cNvSpPr/>
          <p:nvPr/>
        </p:nvSpPr>
        <p:spPr>
          <a:xfrm>
            <a:off x="186857" y="3323070"/>
            <a:ext cx="877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A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FF388E7-2A63-C04D-8A6D-7E4AE9B5EC2B}"/>
              </a:ext>
            </a:extLst>
          </p:cNvPr>
          <p:cNvSpPr/>
          <p:nvPr/>
        </p:nvSpPr>
        <p:spPr>
          <a:xfrm>
            <a:off x="2644401" y="3850229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CFB6ACB-98B2-EE46-A963-95EBEDD5B7A9}"/>
              </a:ext>
            </a:extLst>
          </p:cNvPr>
          <p:cNvSpPr/>
          <p:nvPr/>
        </p:nvSpPr>
        <p:spPr>
          <a:xfrm>
            <a:off x="2281739" y="4152559"/>
            <a:ext cx="941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BB77712-B55A-0549-8DA2-50567A20B191}"/>
              </a:ext>
            </a:extLst>
          </p:cNvPr>
          <p:cNvSpPr/>
          <p:nvPr/>
        </p:nvSpPr>
        <p:spPr>
          <a:xfrm>
            <a:off x="3894699" y="3319957"/>
            <a:ext cx="1095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Unlock A</a:t>
            </a:r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AEABC45-BCA5-EB4E-A6A6-03B931B2DD71}"/>
              </a:ext>
            </a:extLst>
          </p:cNvPr>
          <p:cNvSpPr/>
          <p:nvPr/>
        </p:nvSpPr>
        <p:spPr>
          <a:xfrm>
            <a:off x="4333313" y="3849863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A7E3A6DF-9DF0-794C-B0A7-42182E388213}"/>
              </a:ext>
            </a:extLst>
          </p:cNvPr>
          <p:cNvCxnSpPr>
            <a:cxnSpLocks/>
          </p:cNvCxnSpPr>
          <p:nvPr/>
        </p:nvCxnSpPr>
        <p:spPr>
          <a:xfrm>
            <a:off x="-125786" y="4980689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723F35B1-2076-1840-8073-1942E4A73D9A}"/>
              </a:ext>
            </a:extLst>
          </p:cNvPr>
          <p:cNvSpPr/>
          <p:nvPr/>
        </p:nvSpPr>
        <p:spPr>
          <a:xfrm>
            <a:off x="6153329" y="4808432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TX2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2BD73A40-4FA3-F24F-862D-0ADCFA33235A}"/>
              </a:ext>
            </a:extLst>
          </p:cNvPr>
          <p:cNvSpPr/>
          <p:nvPr/>
        </p:nvSpPr>
        <p:spPr>
          <a:xfrm>
            <a:off x="532630" y="4867497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C6D10E8-4A71-3645-8A95-769385B86BE0}"/>
              </a:ext>
            </a:extLst>
          </p:cNvPr>
          <p:cNvSpPr/>
          <p:nvPr/>
        </p:nvSpPr>
        <p:spPr>
          <a:xfrm>
            <a:off x="202028" y="4340338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B</a:t>
            </a:r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3BDBB38F-8342-404A-8F4F-950C8C830F24}"/>
              </a:ext>
            </a:extLst>
          </p:cNvPr>
          <p:cNvSpPr/>
          <p:nvPr/>
        </p:nvSpPr>
        <p:spPr>
          <a:xfrm>
            <a:off x="2659572" y="4867497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3CCF707-E56C-3045-AE75-1EA74B0B1C2F}"/>
              </a:ext>
            </a:extLst>
          </p:cNvPr>
          <p:cNvSpPr/>
          <p:nvPr/>
        </p:nvSpPr>
        <p:spPr>
          <a:xfrm>
            <a:off x="2290363" y="5152947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B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7047D35-3C7D-D146-9F46-1A7F0473E2C9}"/>
              </a:ext>
            </a:extLst>
          </p:cNvPr>
          <p:cNvSpPr/>
          <p:nvPr/>
        </p:nvSpPr>
        <p:spPr>
          <a:xfrm>
            <a:off x="3909870" y="43372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Unlock B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7C36A10-15EF-D445-B5B2-20F20B4DF6F2}"/>
              </a:ext>
            </a:extLst>
          </p:cNvPr>
          <p:cNvSpPr/>
          <p:nvPr/>
        </p:nvSpPr>
        <p:spPr>
          <a:xfrm>
            <a:off x="4348484" y="4867131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F6FBC02-8A84-6A4E-9C10-06A61E754FA9}"/>
              </a:ext>
            </a:extLst>
          </p:cNvPr>
          <p:cNvSpPr/>
          <p:nvPr/>
        </p:nvSpPr>
        <p:spPr>
          <a:xfrm>
            <a:off x="1894318" y="2751920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95EAD1D-86D5-ED4E-898E-EC1A6AE6ADDA}"/>
              </a:ext>
            </a:extLst>
          </p:cNvPr>
          <p:cNvSpPr/>
          <p:nvPr/>
        </p:nvSpPr>
        <p:spPr>
          <a:xfrm>
            <a:off x="1851780" y="237811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</a:t>
            </a:r>
            <a:endParaRPr lang="zh-CN" altLang="en-US" b="1" dirty="0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E3D3197-F880-1045-8E51-BE0BB24EEDBF}"/>
              </a:ext>
            </a:extLst>
          </p:cNvPr>
          <p:cNvSpPr/>
          <p:nvPr/>
        </p:nvSpPr>
        <p:spPr>
          <a:xfrm>
            <a:off x="1689707" y="3849674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856578B6-4D87-6945-AC82-CA2949B5B657}"/>
              </a:ext>
            </a:extLst>
          </p:cNvPr>
          <p:cNvSpPr/>
          <p:nvPr/>
        </p:nvSpPr>
        <p:spPr>
          <a:xfrm>
            <a:off x="1320917" y="3319957"/>
            <a:ext cx="902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Load A</a:t>
            </a:r>
            <a:endParaRPr lang="zh-CN" altLang="en-US" dirty="0"/>
          </a:p>
        </p:txBody>
      </p:sp>
      <p:sp>
        <p:nvSpPr>
          <p:cNvPr id="46" name="任意形状 45">
            <a:extLst>
              <a:ext uri="{FF2B5EF4-FFF2-40B4-BE49-F238E27FC236}">
                <a16:creationId xmlns:a16="http://schemas.microsoft.com/office/drawing/2014/main" id="{EA19F94E-35CB-C643-9D5A-B28DB999D028}"/>
              </a:ext>
            </a:extLst>
          </p:cNvPr>
          <p:cNvSpPr/>
          <p:nvPr/>
        </p:nvSpPr>
        <p:spPr>
          <a:xfrm>
            <a:off x="1850523" y="3137836"/>
            <a:ext cx="660656" cy="750770"/>
          </a:xfrm>
          <a:custGeom>
            <a:avLst/>
            <a:gdLst>
              <a:gd name="connsiteX0" fmla="*/ 7153 w 660656"/>
              <a:gd name="connsiteY0" fmla="*/ 750770 h 750770"/>
              <a:gd name="connsiteX1" fmla="*/ 84155 w 660656"/>
              <a:gd name="connsiteY1" fmla="*/ 539015 h 750770"/>
              <a:gd name="connsiteX2" fmla="*/ 603919 w 660656"/>
              <a:gd name="connsiteY2" fmla="*/ 519764 h 750770"/>
              <a:gd name="connsiteX3" fmla="*/ 623170 w 660656"/>
              <a:gd name="connsiteY3" fmla="*/ 0 h 75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656" h="750770">
                <a:moveTo>
                  <a:pt x="7153" y="750770"/>
                </a:moveTo>
                <a:cubicBezTo>
                  <a:pt x="-4077" y="664143"/>
                  <a:pt x="-15306" y="577516"/>
                  <a:pt x="84155" y="539015"/>
                </a:cubicBezTo>
                <a:cubicBezTo>
                  <a:pt x="183616" y="500514"/>
                  <a:pt x="514083" y="609600"/>
                  <a:pt x="603919" y="519764"/>
                </a:cubicBezTo>
                <a:cubicBezTo>
                  <a:pt x="693755" y="429928"/>
                  <a:pt x="658462" y="214964"/>
                  <a:pt x="623170" y="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92928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B74212-7E9E-B54D-878A-C3FCEF6B7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E074D2-E71D-4C41-862B-B36088427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To accelerate execution, the DBMS will first load A &amp; B to the buffer pool</a:t>
            </a:r>
          </a:p>
          <a:p>
            <a:pPr lvl="1"/>
            <a:r>
              <a:rPr kumimoji="1" lang="en-US" altLang="zh-CN" dirty="0"/>
              <a:t>Question: what if two TX concurrently write to the same frame? </a:t>
            </a:r>
          </a:p>
          <a:p>
            <a:pPr lvl="2"/>
            <a:r>
              <a:rPr kumimoji="1" lang="en-US" altLang="zh-CN" dirty="0"/>
              <a:t>The buffer pool frame would be </a:t>
            </a:r>
            <a:r>
              <a:rPr kumimoji="1" lang="en-US" altLang="zh-CN" b="1" dirty="0">
                <a:solidFill>
                  <a:srgbClr val="C00000"/>
                </a:solidFill>
              </a:rPr>
              <a:t>corrupted</a:t>
            </a:r>
            <a:r>
              <a:rPr kumimoji="1" lang="en-US" altLang="zh-CN" dirty="0"/>
              <a:t> (race condition)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424890-B752-5048-9535-6E2040404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05E27E22-C49C-A640-99F8-CC77C4E266C5}"/>
              </a:ext>
            </a:extLst>
          </p:cNvPr>
          <p:cNvCxnSpPr>
            <a:cxnSpLocks/>
          </p:cNvCxnSpPr>
          <p:nvPr/>
        </p:nvCxnSpPr>
        <p:spPr>
          <a:xfrm>
            <a:off x="-140957" y="3963421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1D6BA78-A059-3446-BAC8-2C88ABA2847C}"/>
              </a:ext>
            </a:extLst>
          </p:cNvPr>
          <p:cNvSpPr/>
          <p:nvPr/>
        </p:nvSpPr>
        <p:spPr>
          <a:xfrm>
            <a:off x="6138158" y="3791164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TX1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6CA78AC-3065-3843-98DA-C85BF7FDA6CE}"/>
              </a:ext>
            </a:extLst>
          </p:cNvPr>
          <p:cNvSpPr/>
          <p:nvPr/>
        </p:nvSpPr>
        <p:spPr>
          <a:xfrm>
            <a:off x="517459" y="3850229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D16EBDC-086A-164E-BC94-8E6A3CB4B7B0}"/>
              </a:ext>
            </a:extLst>
          </p:cNvPr>
          <p:cNvSpPr/>
          <p:nvPr/>
        </p:nvSpPr>
        <p:spPr>
          <a:xfrm>
            <a:off x="186857" y="3323070"/>
            <a:ext cx="877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A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FF388E7-2A63-C04D-8A6D-7E4AE9B5EC2B}"/>
              </a:ext>
            </a:extLst>
          </p:cNvPr>
          <p:cNvSpPr/>
          <p:nvPr/>
        </p:nvSpPr>
        <p:spPr>
          <a:xfrm>
            <a:off x="2644401" y="3850229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CFB6ACB-98B2-EE46-A963-95EBEDD5B7A9}"/>
              </a:ext>
            </a:extLst>
          </p:cNvPr>
          <p:cNvSpPr/>
          <p:nvPr/>
        </p:nvSpPr>
        <p:spPr>
          <a:xfrm>
            <a:off x="2281739" y="4152559"/>
            <a:ext cx="941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BB77712-B55A-0549-8DA2-50567A20B191}"/>
              </a:ext>
            </a:extLst>
          </p:cNvPr>
          <p:cNvSpPr/>
          <p:nvPr/>
        </p:nvSpPr>
        <p:spPr>
          <a:xfrm>
            <a:off x="3894699" y="3319957"/>
            <a:ext cx="1095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Unlock A</a:t>
            </a:r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AEABC45-BCA5-EB4E-A6A6-03B931B2DD71}"/>
              </a:ext>
            </a:extLst>
          </p:cNvPr>
          <p:cNvSpPr/>
          <p:nvPr/>
        </p:nvSpPr>
        <p:spPr>
          <a:xfrm>
            <a:off x="4333313" y="3849863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A7E3A6DF-9DF0-794C-B0A7-42182E388213}"/>
              </a:ext>
            </a:extLst>
          </p:cNvPr>
          <p:cNvCxnSpPr>
            <a:cxnSpLocks/>
          </p:cNvCxnSpPr>
          <p:nvPr/>
        </p:nvCxnSpPr>
        <p:spPr>
          <a:xfrm>
            <a:off x="-125786" y="4980689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723F35B1-2076-1840-8073-1942E4A73D9A}"/>
              </a:ext>
            </a:extLst>
          </p:cNvPr>
          <p:cNvSpPr/>
          <p:nvPr/>
        </p:nvSpPr>
        <p:spPr>
          <a:xfrm>
            <a:off x="6153329" y="4808432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TX2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2BD73A40-4FA3-F24F-862D-0ADCFA33235A}"/>
              </a:ext>
            </a:extLst>
          </p:cNvPr>
          <p:cNvSpPr/>
          <p:nvPr/>
        </p:nvSpPr>
        <p:spPr>
          <a:xfrm>
            <a:off x="532630" y="4867497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C6D10E8-4A71-3645-8A95-769385B86BE0}"/>
              </a:ext>
            </a:extLst>
          </p:cNvPr>
          <p:cNvSpPr/>
          <p:nvPr/>
        </p:nvSpPr>
        <p:spPr>
          <a:xfrm>
            <a:off x="202028" y="4340338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B</a:t>
            </a:r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3BDBB38F-8342-404A-8F4F-950C8C830F24}"/>
              </a:ext>
            </a:extLst>
          </p:cNvPr>
          <p:cNvSpPr/>
          <p:nvPr/>
        </p:nvSpPr>
        <p:spPr>
          <a:xfrm>
            <a:off x="2659572" y="4867497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3CCF707-E56C-3045-AE75-1EA74B0B1C2F}"/>
              </a:ext>
            </a:extLst>
          </p:cNvPr>
          <p:cNvSpPr/>
          <p:nvPr/>
        </p:nvSpPr>
        <p:spPr>
          <a:xfrm>
            <a:off x="2290363" y="5152947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B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7047D35-3C7D-D146-9F46-1A7F0473E2C9}"/>
              </a:ext>
            </a:extLst>
          </p:cNvPr>
          <p:cNvSpPr/>
          <p:nvPr/>
        </p:nvSpPr>
        <p:spPr>
          <a:xfrm>
            <a:off x="3909870" y="43372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Unlock B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7C36A10-15EF-D445-B5B2-20F20B4DF6F2}"/>
              </a:ext>
            </a:extLst>
          </p:cNvPr>
          <p:cNvSpPr/>
          <p:nvPr/>
        </p:nvSpPr>
        <p:spPr>
          <a:xfrm>
            <a:off x="4348484" y="4867131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F6FBC02-8A84-6A4E-9C10-06A61E754FA9}"/>
              </a:ext>
            </a:extLst>
          </p:cNvPr>
          <p:cNvSpPr/>
          <p:nvPr/>
        </p:nvSpPr>
        <p:spPr>
          <a:xfrm>
            <a:off x="1894318" y="2751920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95EAD1D-86D5-ED4E-898E-EC1A6AE6ADDA}"/>
              </a:ext>
            </a:extLst>
          </p:cNvPr>
          <p:cNvSpPr/>
          <p:nvPr/>
        </p:nvSpPr>
        <p:spPr>
          <a:xfrm>
            <a:off x="1851780" y="237811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</a:t>
            </a:r>
            <a:endParaRPr lang="zh-CN" altLang="en-US" b="1" dirty="0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E3D3197-F880-1045-8E51-BE0BB24EEDBF}"/>
              </a:ext>
            </a:extLst>
          </p:cNvPr>
          <p:cNvSpPr/>
          <p:nvPr/>
        </p:nvSpPr>
        <p:spPr>
          <a:xfrm>
            <a:off x="1689707" y="3849674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856578B6-4D87-6945-AC82-CA2949B5B657}"/>
              </a:ext>
            </a:extLst>
          </p:cNvPr>
          <p:cNvSpPr/>
          <p:nvPr/>
        </p:nvSpPr>
        <p:spPr>
          <a:xfrm>
            <a:off x="1320917" y="3319957"/>
            <a:ext cx="902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Load A</a:t>
            </a:r>
            <a:endParaRPr lang="zh-CN" altLang="en-US" dirty="0"/>
          </a:p>
        </p:txBody>
      </p:sp>
      <p:sp>
        <p:nvSpPr>
          <p:cNvPr id="46" name="任意形状 45">
            <a:extLst>
              <a:ext uri="{FF2B5EF4-FFF2-40B4-BE49-F238E27FC236}">
                <a16:creationId xmlns:a16="http://schemas.microsoft.com/office/drawing/2014/main" id="{EA19F94E-35CB-C643-9D5A-B28DB999D028}"/>
              </a:ext>
            </a:extLst>
          </p:cNvPr>
          <p:cNvSpPr/>
          <p:nvPr/>
        </p:nvSpPr>
        <p:spPr>
          <a:xfrm>
            <a:off x="1850523" y="3137836"/>
            <a:ext cx="660656" cy="750770"/>
          </a:xfrm>
          <a:custGeom>
            <a:avLst/>
            <a:gdLst>
              <a:gd name="connsiteX0" fmla="*/ 7153 w 660656"/>
              <a:gd name="connsiteY0" fmla="*/ 750770 h 750770"/>
              <a:gd name="connsiteX1" fmla="*/ 84155 w 660656"/>
              <a:gd name="connsiteY1" fmla="*/ 539015 h 750770"/>
              <a:gd name="connsiteX2" fmla="*/ 603919 w 660656"/>
              <a:gd name="connsiteY2" fmla="*/ 519764 h 750770"/>
              <a:gd name="connsiteX3" fmla="*/ 623170 w 660656"/>
              <a:gd name="connsiteY3" fmla="*/ 0 h 75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656" h="750770">
                <a:moveTo>
                  <a:pt x="7153" y="750770"/>
                </a:moveTo>
                <a:cubicBezTo>
                  <a:pt x="-4077" y="664143"/>
                  <a:pt x="-15306" y="577516"/>
                  <a:pt x="84155" y="539015"/>
                </a:cubicBezTo>
                <a:cubicBezTo>
                  <a:pt x="183616" y="500514"/>
                  <a:pt x="514083" y="609600"/>
                  <a:pt x="603919" y="519764"/>
                </a:cubicBezTo>
                <a:cubicBezTo>
                  <a:pt x="693755" y="429928"/>
                  <a:pt x="658462" y="214964"/>
                  <a:pt x="623170" y="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7CA4D138-E650-CC4F-BAC2-350540989B4D}"/>
              </a:ext>
            </a:extLst>
          </p:cNvPr>
          <p:cNvSpPr/>
          <p:nvPr/>
        </p:nvSpPr>
        <p:spPr>
          <a:xfrm>
            <a:off x="1689707" y="4867131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80A6B1F4-B61A-7F4D-8D39-DDB5C9DA888B}"/>
              </a:ext>
            </a:extLst>
          </p:cNvPr>
          <p:cNvSpPr/>
          <p:nvPr/>
        </p:nvSpPr>
        <p:spPr>
          <a:xfrm>
            <a:off x="1197322" y="2769603"/>
            <a:ext cx="689230" cy="2052654"/>
          </a:xfrm>
          <a:custGeom>
            <a:avLst/>
            <a:gdLst>
              <a:gd name="connsiteX0" fmla="*/ 660354 w 689230"/>
              <a:gd name="connsiteY0" fmla="*/ 2052654 h 2052654"/>
              <a:gd name="connsiteX1" fmla="*/ 150215 w 689230"/>
              <a:gd name="connsiteY1" fmla="*/ 1571391 h 2052654"/>
              <a:gd name="connsiteX2" fmla="*/ 34712 w 689230"/>
              <a:gd name="connsiteY2" fmla="*/ 146852 h 2052654"/>
              <a:gd name="connsiteX3" fmla="*/ 689230 w 689230"/>
              <a:gd name="connsiteY3" fmla="*/ 117976 h 205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230" h="2052654">
                <a:moveTo>
                  <a:pt x="660354" y="2052654"/>
                </a:moveTo>
                <a:cubicBezTo>
                  <a:pt x="457421" y="1970839"/>
                  <a:pt x="254489" y="1889025"/>
                  <a:pt x="150215" y="1571391"/>
                </a:cubicBezTo>
                <a:cubicBezTo>
                  <a:pt x="45941" y="1253757"/>
                  <a:pt x="-55124" y="389088"/>
                  <a:pt x="34712" y="146852"/>
                </a:cubicBezTo>
                <a:cubicBezTo>
                  <a:pt x="124548" y="-95384"/>
                  <a:pt x="406889" y="11296"/>
                  <a:pt x="689230" y="117976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3AB2D7A-45CC-124B-8FA1-C1AA54031C00}"/>
              </a:ext>
            </a:extLst>
          </p:cNvPr>
          <p:cNvSpPr/>
          <p:nvPr/>
        </p:nvSpPr>
        <p:spPr>
          <a:xfrm>
            <a:off x="1302767" y="5155001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Load B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71585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B74212-7E9E-B54D-878A-C3FCEF6B7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E074D2-E71D-4C41-862B-B36088427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99668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To accelerate execution, the DBMS will first load A &amp; B to the buffer pool</a:t>
            </a:r>
          </a:p>
          <a:p>
            <a:pPr lvl="1"/>
            <a:r>
              <a:rPr kumimoji="1" lang="en-US" altLang="zh-CN" dirty="0"/>
              <a:t>Question: what if two TX concurrently write to the same frame? </a:t>
            </a:r>
          </a:p>
          <a:p>
            <a:pPr lvl="2"/>
            <a:r>
              <a:rPr kumimoji="1" lang="en-US" altLang="zh-CN" dirty="0"/>
              <a:t>The buffer pool frame would be </a:t>
            </a:r>
            <a:r>
              <a:rPr kumimoji="1" lang="en-US" altLang="zh-CN" b="1" dirty="0">
                <a:solidFill>
                  <a:srgbClr val="C00000"/>
                </a:solidFill>
              </a:rPr>
              <a:t>corrupted</a:t>
            </a:r>
            <a:r>
              <a:rPr kumimoji="1" lang="en-US" altLang="zh-CN" dirty="0"/>
              <a:t> (race condition)</a:t>
            </a:r>
          </a:p>
          <a:p>
            <a:pPr lvl="1"/>
            <a:r>
              <a:rPr kumimoji="1" lang="en-US" altLang="zh-CN" dirty="0"/>
              <a:t>Latch helps protecting the </a:t>
            </a:r>
            <a:r>
              <a:rPr kumimoji="1" lang="en-US" altLang="zh-CN" b="1" dirty="0">
                <a:solidFill>
                  <a:srgbClr val="C00000"/>
                </a:solidFill>
              </a:rPr>
              <a:t>buffer pool </a:t>
            </a:r>
            <a:r>
              <a:rPr kumimoji="1" lang="en-US" altLang="zh-CN" dirty="0"/>
              <a:t>w/o holding a lock on it during the whole TX lifetime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424890-B752-5048-9535-6E2040404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05E27E22-C49C-A640-99F8-CC77C4E266C5}"/>
              </a:ext>
            </a:extLst>
          </p:cNvPr>
          <p:cNvCxnSpPr>
            <a:cxnSpLocks/>
          </p:cNvCxnSpPr>
          <p:nvPr/>
        </p:nvCxnSpPr>
        <p:spPr>
          <a:xfrm>
            <a:off x="-140957" y="3963421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1D6BA78-A059-3446-BAC8-2C88ABA2847C}"/>
              </a:ext>
            </a:extLst>
          </p:cNvPr>
          <p:cNvSpPr/>
          <p:nvPr/>
        </p:nvSpPr>
        <p:spPr>
          <a:xfrm>
            <a:off x="6138158" y="3791164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TX1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6CA78AC-3065-3843-98DA-C85BF7FDA6CE}"/>
              </a:ext>
            </a:extLst>
          </p:cNvPr>
          <p:cNvSpPr/>
          <p:nvPr/>
        </p:nvSpPr>
        <p:spPr>
          <a:xfrm>
            <a:off x="517459" y="3850229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D16EBDC-086A-164E-BC94-8E6A3CB4B7B0}"/>
              </a:ext>
            </a:extLst>
          </p:cNvPr>
          <p:cNvSpPr/>
          <p:nvPr/>
        </p:nvSpPr>
        <p:spPr>
          <a:xfrm>
            <a:off x="186857" y="3323070"/>
            <a:ext cx="877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A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FF388E7-2A63-C04D-8A6D-7E4AE9B5EC2B}"/>
              </a:ext>
            </a:extLst>
          </p:cNvPr>
          <p:cNvSpPr/>
          <p:nvPr/>
        </p:nvSpPr>
        <p:spPr>
          <a:xfrm>
            <a:off x="1922309" y="3868250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CFB6ACB-98B2-EE46-A963-95EBEDD5B7A9}"/>
              </a:ext>
            </a:extLst>
          </p:cNvPr>
          <p:cNvSpPr/>
          <p:nvPr/>
        </p:nvSpPr>
        <p:spPr>
          <a:xfrm>
            <a:off x="1652501" y="4155672"/>
            <a:ext cx="941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BB77712-B55A-0549-8DA2-50567A20B191}"/>
              </a:ext>
            </a:extLst>
          </p:cNvPr>
          <p:cNvSpPr/>
          <p:nvPr/>
        </p:nvSpPr>
        <p:spPr>
          <a:xfrm>
            <a:off x="3894699" y="3319957"/>
            <a:ext cx="1095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Unlock A</a:t>
            </a:r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AEABC45-BCA5-EB4E-A6A6-03B931B2DD71}"/>
              </a:ext>
            </a:extLst>
          </p:cNvPr>
          <p:cNvSpPr/>
          <p:nvPr/>
        </p:nvSpPr>
        <p:spPr>
          <a:xfrm>
            <a:off x="4333313" y="3849863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A7E3A6DF-9DF0-794C-B0A7-42182E388213}"/>
              </a:ext>
            </a:extLst>
          </p:cNvPr>
          <p:cNvCxnSpPr>
            <a:cxnSpLocks/>
          </p:cNvCxnSpPr>
          <p:nvPr/>
        </p:nvCxnSpPr>
        <p:spPr>
          <a:xfrm>
            <a:off x="-125786" y="4980689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723F35B1-2076-1840-8073-1942E4A73D9A}"/>
              </a:ext>
            </a:extLst>
          </p:cNvPr>
          <p:cNvSpPr/>
          <p:nvPr/>
        </p:nvSpPr>
        <p:spPr>
          <a:xfrm>
            <a:off x="6153329" y="4808432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TX2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2BD73A40-4FA3-F24F-862D-0ADCFA33235A}"/>
              </a:ext>
            </a:extLst>
          </p:cNvPr>
          <p:cNvSpPr/>
          <p:nvPr/>
        </p:nvSpPr>
        <p:spPr>
          <a:xfrm>
            <a:off x="532630" y="4867497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C6D10E8-4A71-3645-8A95-769385B86BE0}"/>
              </a:ext>
            </a:extLst>
          </p:cNvPr>
          <p:cNvSpPr/>
          <p:nvPr/>
        </p:nvSpPr>
        <p:spPr>
          <a:xfrm>
            <a:off x="202028" y="4340338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B</a:t>
            </a:r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3BDBB38F-8342-404A-8F4F-950C8C830F24}"/>
              </a:ext>
            </a:extLst>
          </p:cNvPr>
          <p:cNvSpPr/>
          <p:nvPr/>
        </p:nvSpPr>
        <p:spPr>
          <a:xfrm>
            <a:off x="3377306" y="4875632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3CCF707-E56C-3045-AE75-1EA74B0B1C2F}"/>
              </a:ext>
            </a:extLst>
          </p:cNvPr>
          <p:cNvSpPr/>
          <p:nvPr/>
        </p:nvSpPr>
        <p:spPr>
          <a:xfrm>
            <a:off x="3231758" y="5223342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B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7C36A10-15EF-D445-B5B2-20F20B4DF6F2}"/>
              </a:ext>
            </a:extLst>
          </p:cNvPr>
          <p:cNvSpPr/>
          <p:nvPr/>
        </p:nvSpPr>
        <p:spPr>
          <a:xfrm>
            <a:off x="4348484" y="4867131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E3D3197-F880-1045-8E51-BE0BB24EEDBF}"/>
              </a:ext>
            </a:extLst>
          </p:cNvPr>
          <p:cNvSpPr/>
          <p:nvPr/>
        </p:nvSpPr>
        <p:spPr>
          <a:xfrm>
            <a:off x="1544489" y="3868188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856578B6-4D87-6945-AC82-CA2949B5B657}"/>
              </a:ext>
            </a:extLst>
          </p:cNvPr>
          <p:cNvSpPr/>
          <p:nvPr/>
        </p:nvSpPr>
        <p:spPr>
          <a:xfrm>
            <a:off x="1238269" y="3326440"/>
            <a:ext cx="902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Load A</a:t>
            </a:r>
            <a:endParaRPr lang="zh-CN" altLang="en-US" dirty="0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7CA4D138-E650-CC4F-BAC2-350540989B4D}"/>
              </a:ext>
            </a:extLst>
          </p:cNvPr>
          <p:cNvSpPr/>
          <p:nvPr/>
        </p:nvSpPr>
        <p:spPr>
          <a:xfrm>
            <a:off x="3045687" y="4875632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3AB2D7A-45CC-124B-8FA1-C1AA54031C00}"/>
              </a:ext>
            </a:extLst>
          </p:cNvPr>
          <p:cNvSpPr/>
          <p:nvPr/>
        </p:nvSpPr>
        <p:spPr>
          <a:xfrm>
            <a:off x="2419757" y="5223342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Load B</a:t>
            </a:r>
            <a:endParaRPr lang="zh-CN" altLang="en-US" dirty="0"/>
          </a:p>
        </p:txBody>
      </p:sp>
      <p:sp>
        <p:nvSpPr>
          <p:cNvPr id="31" name="圆角矩形标注 30">
            <a:extLst>
              <a:ext uri="{FF2B5EF4-FFF2-40B4-BE49-F238E27FC236}">
                <a16:creationId xmlns:a16="http://schemas.microsoft.com/office/drawing/2014/main" id="{85A6A21B-8DC5-144E-B10C-F9EFC94F854E}"/>
              </a:ext>
            </a:extLst>
          </p:cNvPr>
          <p:cNvSpPr/>
          <p:nvPr/>
        </p:nvSpPr>
        <p:spPr>
          <a:xfrm>
            <a:off x="3877791" y="2747038"/>
            <a:ext cx="4378161" cy="431893"/>
          </a:xfrm>
          <a:prstGeom prst="wedgeRoundRectCallout">
            <a:avLst>
              <a:gd name="adj1" fmla="val -35402"/>
              <a:gd name="adj2" fmla="val -89107"/>
              <a:gd name="adj3" fmla="val 16667"/>
            </a:avLst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3DB5B42-C01E-9D47-A466-B1892801200A}"/>
              </a:ext>
            </a:extLst>
          </p:cNvPr>
          <p:cNvSpPr/>
          <p:nvPr/>
        </p:nvSpPr>
        <p:spPr>
          <a:xfrm>
            <a:off x="3909870" y="2780043"/>
            <a:ext cx="4314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Internal data structure protected by latch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534166B-9662-7C4D-B712-E6C1647EA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52" y="3619911"/>
            <a:ext cx="607859" cy="652555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053C7D53-26AF-4C47-AD64-FC0B1F106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94" y="3611941"/>
            <a:ext cx="607859" cy="652555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92A06526-55B3-3343-A683-1326F6B8A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147" y="4540853"/>
            <a:ext cx="607859" cy="652555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AE6F1E61-F3BE-884A-B18F-E50FAB49C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058" y="4585692"/>
            <a:ext cx="607859" cy="652555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57047D35-3C7D-D146-9F46-1A7F0473E2C9}"/>
              </a:ext>
            </a:extLst>
          </p:cNvPr>
          <p:cNvSpPr/>
          <p:nvPr/>
        </p:nvSpPr>
        <p:spPr>
          <a:xfrm>
            <a:off x="3909870" y="43372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Unlock B</a:t>
            </a:r>
            <a:endParaRPr lang="zh-CN" altLang="en-US" dirty="0"/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9F4A1421-E25A-AD43-9E6D-D651D3F25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59972"/>
            <a:ext cx="607859" cy="65255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97422E2-40CE-9E42-9FB6-E3848E6DAB43}"/>
              </a:ext>
            </a:extLst>
          </p:cNvPr>
          <p:cNvSpPr/>
          <p:nvPr/>
        </p:nvSpPr>
        <p:spPr>
          <a:xfrm>
            <a:off x="7020272" y="566622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Latch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5918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B74212-7E9E-B54D-878A-C3FCEF6B7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E074D2-E71D-4C41-862B-B36088427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99668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To accelerate execution, the DBMS will first load A &amp; B to the buffer pool</a:t>
            </a:r>
          </a:p>
          <a:p>
            <a:pPr lvl="1"/>
            <a:r>
              <a:rPr kumimoji="1" lang="en-US" altLang="zh-CN" dirty="0"/>
              <a:t>Question: what if two TX concurrently write to the same frame? </a:t>
            </a:r>
          </a:p>
          <a:p>
            <a:pPr lvl="2"/>
            <a:r>
              <a:rPr kumimoji="1" lang="en-US" altLang="zh-CN" dirty="0"/>
              <a:t>The buffer pool frame would be </a:t>
            </a:r>
            <a:r>
              <a:rPr kumimoji="1" lang="en-US" altLang="zh-CN" b="1" dirty="0">
                <a:solidFill>
                  <a:srgbClr val="C00000"/>
                </a:solidFill>
              </a:rPr>
              <a:t>corrupted</a:t>
            </a:r>
            <a:r>
              <a:rPr kumimoji="1" lang="en-US" altLang="zh-CN" dirty="0"/>
              <a:t> (race condition)</a:t>
            </a:r>
          </a:p>
          <a:p>
            <a:pPr lvl="1"/>
            <a:r>
              <a:rPr kumimoji="1" lang="en-US" altLang="zh-CN" dirty="0"/>
              <a:t>Latch helps protecting the </a:t>
            </a:r>
            <a:r>
              <a:rPr kumimoji="1" lang="en-US" altLang="zh-CN" b="1" dirty="0">
                <a:solidFill>
                  <a:srgbClr val="C00000"/>
                </a:solidFill>
              </a:rPr>
              <a:t>buffer pool </a:t>
            </a:r>
            <a:r>
              <a:rPr kumimoji="1" lang="en-US" altLang="zh-CN" dirty="0"/>
              <a:t>w/o holding a lock on it during the whole TX lifetime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424890-B752-5048-9535-6E2040404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05E27E22-C49C-A640-99F8-CC77C4E266C5}"/>
              </a:ext>
            </a:extLst>
          </p:cNvPr>
          <p:cNvCxnSpPr>
            <a:cxnSpLocks/>
          </p:cNvCxnSpPr>
          <p:nvPr/>
        </p:nvCxnSpPr>
        <p:spPr>
          <a:xfrm>
            <a:off x="-140957" y="3963421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1D6BA78-A059-3446-BAC8-2C88ABA2847C}"/>
              </a:ext>
            </a:extLst>
          </p:cNvPr>
          <p:cNvSpPr/>
          <p:nvPr/>
        </p:nvSpPr>
        <p:spPr>
          <a:xfrm>
            <a:off x="6138158" y="3791164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TX1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6CA78AC-3065-3843-98DA-C85BF7FDA6CE}"/>
              </a:ext>
            </a:extLst>
          </p:cNvPr>
          <p:cNvSpPr/>
          <p:nvPr/>
        </p:nvSpPr>
        <p:spPr>
          <a:xfrm>
            <a:off x="517459" y="3850229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D16EBDC-086A-164E-BC94-8E6A3CB4B7B0}"/>
              </a:ext>
            </a:extLst>
          </p:cNvPr>
          <p:cNvSpPr/>
          <p:nvPr/>
        </p:nvSpPr>
        <p:spPr>
          <a:xfrm>
            <a:off x="186857" y="3323070"/>
            <a:ext cx="877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A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FF388E7-2A63-C04D-8A6D-7E4AE9B5EC2B}"/>
              </a:ext>
            </a:extLst>
          </p:cNvPr>
          <p:cNvSpPr/>
          <p:nvPr/>
        </p:nvSpPr>
        <p:spPr>
          <a:xfrm>
            <a:off x="1922309" y="3868250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CFB6ACB-98B2-EE46-A963-95EBEDD5B7A9}"/>
              </a:ext>
            </a:extLst>
          </p:cNvPr>
          <p:cNvSpPr/>
          <p:nvPr/>
        </p:nvSpPr>
        <p:spPr>
          <a:xfrm>
            <a:off x="1652501" y="4155672"/>
            <a:ext cx="941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BB77712-B55A-0549-8DA2-50567A20B191}"/>
              </a:ext>
            </a:extLst>
          </p:cNvPr>
          <p:cNvSpPr/>
          <p:nvPr/>
        </p:nvSpPr>
        <p:spPr>
          <a:xfrm>
            <a:off x="3894699" y="3319957"/>
            <a:ext cx="1095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Unlock A</a:t>
            </a:r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AAEABC45-BCA5-EB4E-A6A6-03B931B2DD71}"/>
              </a:ext>
            </a:extLst>
          </p:cNvPr>
          <p:cNvSpPr/>
          <p:nvPr/>
        </p:nvSpPr>
        <p:spPr>
          <a:xfrm>
            <a:off x="4333313" y="3849863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A7E3A6DF-9DF0-794C-B0A7-42182E388213}"/>
              </a:ext>
            </a:extLst>
          </p:cNvPr>
          <p:cNvCxnSpPr>
            <a:cxnSpLocks/>
          </p:cNvCxnSpPr>
          <p:nvPr/>
        </p:nvCxnSpPr>
        <p:spPr>
          <a:xfrm>
            <a:off x="-125786" y="4980689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723F35B1-2076-1840-8073-1942E4A73D9A}"/>
              </a:ext>
            </a:extLst>
          </p:cNvPr>
          <p:cNvSpPr/>
          <p:nvPr/>
        </p:nvSpPr>
        <p:spPr>
          <a:xfrm>
            <a:off x="6153329" y="4808432"/>
            <a:ext cx="6078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TX2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2BD73A40-4FA3-F24F-862D-0ADCFA33235A}"/>
              </a:ext>
            </a:extLst>
          </p:cNvPr>
          <p:cNvSpPr/>
          <p:nvPr/>
        </p:nvSpPr>
        <p:spPr>
          <a:xfrm>
            <a:off x="532630" y="4867497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C6D10E8-4A71-3645-8A95-769385B86BE0}"/>
              </a:ext>
            </a:extLst>
          </p:cNvPr>
          <p:cNvSpPr/>
          <p:nvPr/>
        </p:nvSpPr>
        <p:spPr>
          <a:xfrm>
            <a:off x="202028" y="4340338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B</a:t>
            </a:r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3BDBB38F-8342-404A-8F4F-950C8C830F24}"/>
              </a:ext>
            </a:extLst>
          </p:cNvPr>
          <p:cNvSpPr/>
          <p:nvPr/>
        </p:nvSpPr>
        <p:spPr>
          <a:xfrm>
            <a:off x="3377306" y="4875632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3CCF707-E56C-3045-AE75-1EA74B0B1C2F}"/>
              </a:ext>
            </a:extLst>
          </p:cNvPr>
          <p:cNvSpPr/>
          <p:nvPr/>
        </p:nvSpPr>
        <p:spPr>
          <a:xfrm>
            <a:off x="3231758" y="5223342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B</a:t>
            </a:r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97C36A10-15EF-D445-B5B2-20F20B4DF6F2}"/>
              </a:ext>
            </a:extLst>
          </p:cNvPr>
          <p:cNvSpPr/>
          <p:nvPr/>
        </p:nvSpPr>
        <p:spPr>
          <a:xfrm>
            <a:off x="4348484" y="4867131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E3D3197-F880-1045-8E51-BE0BB24EEDBF}"/>
              </a:ext>
            </a:extLst>
          </p:cNvPr>
          <p:cNvSpPr/>
          <p:nvPr/>
        </p:nvSpPr>
        <p:spPr>
          <a:xfrm>
            <a:off x="1544489" y="3868188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856578B6-4D87-6945-AC82-CA2949B5B657}"/>
              </a:ext>
            </a:extLst>
          </p:cNvPr>
          <p:cNvSpPr/>
          <p:nvPr/>
        </p:nvSpPr>
        <p:spPr>
          <a:xfrm>
            <a:off x="1238269" y="3326440"/>
            <a:ext cx="902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Load A</a:t>
            </a:r>
            <a:endParaRPr lang="zh-CN" altLang="en-US" dirty="0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7CA4D138-E650-CC4F-BAC2-350540989B4D}"/>
              </a:ext>
            </a:extLst>
          </p:cNvPr>
          <p:cNvSpPr/>
          <p:nvPr/>
        </p:nvSpPr>
        <p:spPr>
          <a:xfrm>
            <a:off x="3045687" y="4875632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3AB2D7A-45CC-124B-8FA1-C1AA54031C00}"/>
              </a:ext>
            </a:extLst>
          </p:cNvPr>
          <p:cNvSpPr/>
          <p:nvPr/>
        </p:nvSpPr>
        <p:spPr>
          <a:xfrm>
            <a:off x="2419757" y="5223342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Load B</a:t>
            </a:r>
            <a:endParaRPr lang="zh-CN" altLang="en-US" dirty="0"/>
          </a:p>
        </p:txBody>
      </p:sp>
      <p:sp>
        <p:nvSpPr>
          <p:cNvPr id="31" name="圆角矩形标注 30">
            <a:extLst>
              <a:ext uri="{FF2B5EF4-FFF2-40B4-BE49-F238E27FC236}">
                <a16:creationId xmlns:a16="http://schemas.microsoft.com/office/drawing/2014/main" id="{85A6A21B-8DC5-144E-B10C-F9EFC94F854E}"/>
              </a:ext>
            </a:extLst>
          </p:cNvPr>
          <p:cNvSpPr/>
          <p:nvPr/>
        </p:nvSpPr>
        <p:spPr>
          <a:xfrm>
            <a:off x="3877791" y="2747038"/>
            <a:ext cx="4378161" cy="431893"/>
          </a:xfrm>
          <a:prstGeom prst="wedgeRoundRectCallout">
            <a:avLst>
              <a:gd name="adj1" fmla="val -35402"/>
              <a:gd name="adj2" fmla="val -89107"/>
              <a:gd name="adj3" fmla="val 16667"/>
            </a:avLst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3DB5B42-C01E-9D47-A466-B1892801200A}"/>
              </a:ext>
            </a:extLst>
          </p:cNvPr>
          <p:cNvSpPr/>
          <p:nvPr/>
        </p:nvSpPr>
        <p:spPr>
          <a:xfrm>
            <a:off x="3909870" y="2780043"/>
            <a:ext cx="4314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Internal data structure protected by latch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534166B-9662-7C4D-B712-E6C1647EA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52" y="3619911"/>
            <a:ext cx="607859" cy="652555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053C7D53-26AF-4C47-AD64-FC0B1F106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94" y="3611941"/>
            <a:ext cx="607859" cy="652555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92A06526-55B3-3343-A683-1326F6B8A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147" y="4540853"/>
            <a:ext cx="607859" cy="652555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AE6F1E61-F3BE-884A-B18F-E50FAB49C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058" y="4585692"/>
            <a:ext cx="607859" cy="652555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57047D35-3C7D-D146-9F46-1A7F0473E2C9}"/>
              </a:ext>
            </a:extLst>
          </p:cNvPr>
          <p:cNvSpPr/>
          <p:nvPr/>
        </p:nvSpPr>
        <p:spPr>
          <a:xfrm>
            <a:off x="3909870" y="43372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Unlock B</a:t>
            </a:r>
            <a:endParaRPr lang="zh-CN" altLang="en-US" dirty="0"/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9F4A1421-E25A-AD43-9E6D-D651D3F25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59972"/>
            <a:ext cx="607859" cy="65255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97422E2-40CE-9E42-9FB6-E3848E6DAB43}"/>
              </a:ext>
            </a:extLst>
          </p:cNvPr>
          <p:cNvSpPr/>
          <p:nvPr/>
        </p:nvSpPr>
        <p:spPr>
          <a:xfrm>
            <a:off x="7020272" y="566622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Latch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70A6C4D-F92A-884D-AE92-2AE80D07F655}"/>
              </a:ext>
            </a:extLst>
          </p:cNvPr>
          <p:cNvSpPr/>
          <p:nvPr/>
        </p:nvSpPr>
        <p:spPr>
          <a:xfrm>
            <a:off x="1444479" y="3093576"/>
            <a:ext cx="901473" cy="1765787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CCC3532-8B91-F24D-8E8C-3B2B4B3673AE}"/>
              </a:ext>
            </a:extLst>
          </p:cNvPr>
          <p:cNvSpPr/>
          <p:nvPr/>
        </p:nvSpPr>
        <p:spPr>
          <a:xfrm>
            <a:off x="2896616" y="3861770"/>
            <a:ext cx="901473" cy="1765787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Rectangle 13">
            <a:extLst>
              <a:ext uri="{FF2B5EF4-FFF2-40B4-BE49-F238E27FC236}">
                <a16:creationId xmlns:a16="http://schemas.microsoft.com/office/drawing/2014/main" id="{C6867EB9-0E31-A140-A05C-86FC73A5A43E}"/>
              </a:ext>
            </a:extLst>
          </p:cNvPr>
          <p:cNvSpPr/>
          <p:nvPr/>
        </p:nvSpPr>
        <p:spPr>
          <a:xfrm>
            <a:off x="4238187" y="5029227"/>
            <a:ext cx="3119745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Latches makes the single buffer pool op </a:t>
            </a:r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atomic</a:t>
            </a:r>
            <a:endParaRPr lang="en-US" altLang="zh-CN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15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710149-2FD9-014A-96AF-F6C86703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9EEBD6-1480-5C4A-83CD-942E13893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9"/>
            <a:ext cx="8229600" cy="1512168"/>
          </a:xfrm>
        </p:spPr>
        <p:txBody>
          <a:bodyPr/>
          <a:lstStyle/>
          <a:p>
            <a:r>
              <a:rPr kumimoji="1" lang="en-US" altLang="zh-CN" dirty="0"/>
              <a:t>Example: using two-phase locking</a:t>
            </a:r>
          </a:p>
          <a:p>
            <a:pPr lvl="1"/>
            <a:r>
              <a:rPr kumimoji="1" lang="en-US" altLang="zh-CN" dirty="0"/>
              <a:t>TX: { return A + B} </a:t>
            </a:r>
          </a:p>
          <a:p>
            <a:pPr lvl="1"/>
            <a:r>
              <a:rPr kumimoji="1" lang="en-US" altLang="zh-CN" dirty="0"/>
              <a:t>Latch ensures the simple operation (e.g., read A or B) is atomic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91AAA8-E555-EA4D-B10D-5FBD63EA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E71B631-2112-3B46-964A-A64AF6D8E561}"/>
              </a:ext>
            </a:extLst>
          </p:cNvPr>
          <p:cNvCxnSpPr>
            <a:cxnSpLocks/>
          </p:cNvCxnSpPr>
          <p:nvPr/>
        </p:nvCxnSpPr>
        <p:spPr>
          <a:xfrm>
            <a:off x="-140957" y="3963421"/>
            <a:ext cx="100914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0398AEAA-B0BA-6246-82CD-8837833321B9}"/>
              </a:ext>
            </a:extLst>
          </p:cNvPr>
          <p:cNvSpPr/>
          <p:nvPr/>
        </p:nvSpPr>
        <p:spPr>
          <a:xfrm>
            <a:off x="8438339" y="3784793"/>
            <a:ext cx="71910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b="1" dirty="0">
                <a:solidFill>
                  <a:srgbClr val="C00000"/>
                </a:solidFill>
              </a:rPr>
              <a:t>Time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ED93303-070C-F948-B8DC-51570AEB43F5}"/>
              </a:ext>
            </a:extLst>
          </p:cNvPr>
          <p:cNvSpPr/>
          <p:nvPr/>
        </p:nvSpPr>
        <p:spPr>
          <a:xfrm>
            <a:off x="517459" y="3850229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97A9F2E-ACF9-114C-AE5D-D10389D97789}"/>
              </a:ext>
            </a:extLst>
          </p:cNvPr>
          <p:cNvSpPr/>
          <p:nvPr/>
        </p:nvSpPr>
        <p:spPr>
          <a:xfrm>
            <a:off x="186857" y="3323070"/>
            <a:ext cx="877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A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6C782C4-A627-F840-8F7D-9236DD6D5F09}"/>
              </a:ext>
            </a:extLst>
          </p:cNvPr>
          <p:cNvSpPr/>
          <p:nvPr/>
        </p:nvSpPr>
        <p:spPr>
          <a:xfrm>
            <a:off x="1819015" y="3850229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B8E4B39-68F0-3F4E-A5DE-BF3B63915754}"/>
              </a:ext>
            </a:extLst>
          </p:cNvPr>
          <p:cNvSpPr/>
          <p:nvPr/>
        </p:nvSpPr>
        <p:spPr>
          <a:xfrm>
            <a:off x="1275101" y="3325868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Hold latch</a:t>
            </a:r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298E6C0-E09F-C342-ADB1-A09B937D8754}"/>
              </a:ext>
            </a:extLst>
          </p:cNvPr>
          <p:cNvSpPr/>
          <p:nvPr/>
        </p:nvSpPr>
        <p:spPr>
          <a:xfrm>
            <a:off x="2644401" y="3850229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BF787B9-6D3C-6D4C-93DC-4A487772B3C3}"/>
              </a:ext>
            </a:extLst>
          </p:cNvPr>
          <p:cNvSpPr/>
          <p:nvPr/>
        </p:nvSpPr>
        <p:spPr>
          <a:xfrm>
            <a:off x="2281739" y="4231643"/>
            <a:ext cx="941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</a:t>
            </a:r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4B098373-5973-B440-AD08-B4E4A53FAED2}"/>
              </a:ext>
            </a:extLst>
          </p:cNvPr>
          <p:cNvSpPr/>
          <p:nvPr/>
        </p:nvSpPr>
        <p:spPr>
          <a:xfrm>
            <a:off x="3469787" y="3849863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B8CC139-1F5E-524B-8A43-3B88B1A0B3F2}"/>
              </a:ext>
            </a:extLst>
          </p:cNvPr>
          <p:cNvSpPr/>
          <p:nvPr/>
        </p:nvSpPr>
        <p:spPr>
          <a:xfrm>
            <a:off x="3300121" y="4249786"/>
            <a:ext cx="10951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Release </a:t>
            </a:r>
          </a:p>
          <a:p>
            <a:r>
              <a:rPr kumimoji="1" lang="en-US" altLang="zh-CN" dirty="0"/>
              <a:t>latch</a:t>
            </a:r>
            <a:endParaRPr lang="zh-CN" altLang="en-US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8F124AFA-B0D5-0749-BDA8-2F64F516E5A6}"/>
              </a:ext>
            </a:extLst>
          </p:cNvPr>
          <p:cNvSpPr/>
          <p:nvPr/>
        </p:nvSpPr>
        <p:spPr>
          <a:xfrm>
            <a:off x="7429255" y="3845237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AF85685-0C65-1F48-B880-88DDF51F5E8F}"/>
              </a:ext>
            </a:extLst>
          </p:cNvPr>
          <p:cNvSpPr/>
          <p:nvPr/>
        </p:nvSpPr>
        <p:spPr>
          <a:xfrm>
            <a:off x="3894699" y="3319957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Lock B</a:t>
            </a:r>
            <a:endParaRPr lang="zh-CN" altLang="en-US" dirty="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24F04562-9DDF-8C41-9DB5-069EEF13D1BA}"/>
              </a:ext>
            </a:extLst>
          </p:cNvPr>
          <p:cNvSpPr/>
          <p:nvPr/>
        </p:nvSpPr>
        <p:spPr>
          <a:xfrm>
            <a:off x="4878701" y="3847153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9E23B074-5F19-0E44-875B-08AC342FD04F}"/>
              </a:ext>
            </a:extLst>
          </p:cNvPr>
          <p:cNvSpPr/>
          <p:nvPr/>
        </p:nvSpPr>
        <p:spPr>
          <a:xfrm>
            <a:off x="5704087" y="3847153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A57E4E8-B49F-6943-B068-2F76329223C8}"/>
              </a:ext>
            </a:extLst>
          </p:cNvPr>
          <p:cNvSpPr/>
          <p:nvPr/>
        </p:nvSpPr>
        <p:spPr>
          <a:xfrm>
            <a:off x="5341425" y="4228567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B</a:t>
            </a:r>
            <a:endParaRPr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0B6A1611-F093-2441-AD14-DB8315015A50}"/>
              </a:ext>
            </a:extLst>
          </p:cNvPr>
          <p:cNvSpPr/>
          <p:nvPr/>
        </p:nvSpPr>
        <p:spPr>
          <a:xfrm>
            <a:off x="6529473" y="3846787"/>
            <a:ext cx="216024" cy="226384"/>
          </a:xfrm>
          <a:prstGeom prst="ellipse">
            <a:avLst/>
          </a:prstGeom>
          <a:solidFill>
            <a:srgbClr val="0432FF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6E4A7E3-E96F-8749-BCD1-9EB6BD4EB390}"/>
              </a:ext>
            </a:extLst>
          </p:cNvPr>
          <p:cNvSpPr/>
          <p:nvPr/>
        </p:nvSpPr>
        <p:spPr>
          <a:xfrm>
            <a:off x="6359807" y="4264988"/>
            <a:ext cx="10951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Release </a:t>
            </a:r>
          </a:p>
          <a:p>
            <a:r>
              <a:rPr kumimoji="1" lang="en-US" altLang="zh-CN" dirty="0"/>
              <a:t>latch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D406159-EF49-7247-A8FD-E8B9241ABC3E}"/>
              </a:ext>
            </a:extLst>
          </p:cNvPr>
          <p:cNvSpPr/>
          <p:nvPr/>
        </p:nvSpPr>
        <p:spPr>
          <a:xfrm>
            <a:off x="4752274" y="3324068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Hold latch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68BF223-613E-0345-913F-6E39F4EF33C7}"/>
              </a:ext>
            </a:extLst>
          </p:cNvPr>
          <p:cNvSpPr/>
          <p:nvPr/>
        </p:nvSpPr>
        <p:spPr>
          <a:xfrm>
            <a:off x="6745497" y="332697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Release B</a:t>
            </a:r>
            <a:endParaRPr lang="zh-CN" altLang="en-US" dirty="0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8A82132B-ABA7-B740-BC8B-F0A9086FBE6F}"/>
              </a:ext>
            </a:extLst>
          </p:cNvPr>
          <p:cNvSpPr/>
          <p:nvPr/>
        </p:nvSpPr>
        <p:spPr>
          <a:xfrm>
            <a:off x="7975615" y="3846787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BA8B289-59B6-C342-8008-3D63EB1C6D4A}"/>
              </a:ext>
            </a:extLst>
          </p:cNvPr>
          <p:cNvSpPr/>
          <p:nvPr/>
        </p:nvSpPr>
        <p:spPr>
          <a:xfrm>
            <a:off x="7647581" y="423657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Release A</a:t>
            </a:r>
            <a:endParaRPr lang="zh-CN" altLang="en-US" dirty="0"/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2B7685E5-8C69-F04B-8328-758D5D27B7A6}"/>
              </a:ext>
            </a:extLst>
          </p:cNvPr>
          <p:cNvSpPr/>
          <p:nvPr/>
        </p:nvSpPr>
        <p:spPr>
          <a:xfrm>
            <a:off x="1890445" y="3606228"/>
            <a:ext cx="70198" cy="267599"/>
          </a:xfrm>
          <a:custGeom>
            <a:avLst/>
            <a:gdLst>
              <a:gd name="connsiteX0" fmla="*/ 0 w 20548"/>
              <a:gd name="connsiteY0" fmla="*/ 256854 h 256854"/>
              <a:gd name="connsiteX1" fmla="*/ 20548 w 20548"/>
              <a:gd name="connsiteY1" fmla="*/ 0 h 25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548" h="256854">
                <a:moveTo>
                  <a:pt x="0" y="256854"/>
                </a:moveTo>
                <a:lnTo>
                  <a:pt x="20548" y="0"/>
                </a:ln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49F22CFF-D90F-D547-AE79-1A4AB920DF72}"/>
              </a:ext>
            </a:extLst>
          </p:cNvPr>
          <p:cNvSpPr/>
          <p:nvPr/>
        </p:nvSpPr>
        <p:spPr>
          <a:xfrm>
            <a:off x="3616503" y="4048018"/>
            <a:ext cx="253867" cy="328773"/>
          </a:xfrm>
          <a:custGeom>
            <a:avLst/>
            <a:gdLst>
              <a:gd name="connsiteX0" fmla="*/ 0 w 253867"/>
              <a:gd name="connsiteY0" fmla="*/ 0 h 328773"/>
              <a:gd name="connsiteX1" fmla="*/ 246580 w 253867"/>
              <a:gd name="connsiteY1" fmla="*/ 113016 h 328773"/>
              <a:gd name="connsiteX2" fmla="*/ 164387 w 253867"/>
              <a:gd name="connsiteY2" fmla="*/ 328773 h 32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867" h="328773">
                <a:moveTo>
                  <a:pt x="0" y="0"/>
                </a:moveTo>
                <a:cubicBezTo>
                  <a:pt x="109591" y="29110"/>
                  <a:pt x="219182" y="58221"/>
                  <a:pt x="246580" y="113016"/>
                </a:cubicBezTo>
                <a:cubicBezTo>
                  <a:pt x="273978" y="167811"/>
                  <a:pt x="219182" y="248292"/>
                  <a:pt x="164387" y="328773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440175D7-C451-034E-9F56-3841F21D61E7}"/>
              </a:ext>
            </a:extLst>
          </p:cNvPr>
          <p:cNvSpPr/>
          <p:nvPr/>
        </p:nvSpPr>
        <p:spPr>
          <a:xfrm>
            <a:off x="4315146" y="3626778"/>
            <a:ext cx="154112" cy="328773"/>
          </a:xfrm>
          <a:custGeom>
            <a:avLst/>
            <a:gdLst>
              <a:gd name="connsiteX0" fmla="*/ 154112 w 154112"/>
              <a:gd name="connsiteY0" fmla="*/ 328773 h 328773"/>
              <a:gd name="connsiteX1" fmla="*/ 0 w 154112"/>
              <a:gd name="connsiteY1" fmla="*/ 0 h 32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4112" h="328773">
                <a:moveTo>
                  <a:pt x="154112" y="328773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405B6AEF-AF89-D943-BB77-DAD4BDC40F13}"/>
              </a:ext>
            </a:extLst>
          </p:cNvPr>
          <p:cNvSpPr/>
          <p:nvPr/>
        </p:nvSpPr>
        <p:spPr>
          <a:xfrm>
            <a:off x="4333313" y="3849863"/>
            <a:ext cx="216024" cy="226384"/>
          </a:xfrm>
          <a:prstGeom prst="ellipse">
            <a:avLst/>
          </a:prstGeom>
          <a:solidFill>
            <a:srgbClr val="C00000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CF8F07FA-C12D-5A49-8CBD-D187FB569294}"/>
              </a:ext>
            </a:extLst>
          </p:cNvPr>
          <p:cNvSpPr/>
          <p:nvPr/>
        </p:nvSpPr>
        <p:spPr>
          <a:xfrm>
            <a:off x="4991263" y="3585681"/>
            <a:ext cx="22526" cy="215757"/>
          </a:xfrm>
          <a:custGeom>
            <a:avLst/>
            <a:gdLst>
              <a:gd name="connsiteX0" fmla="*/ 1977 w 22526"/>
              <a:gd name="connsiteY0" fmla="*/ 215757 h 215757"/>
              <a:gd name="connsiteX1" fmla="*/ 1977 w 22526"/>
              <a:gd name="connsiteY1" fmla="*/ 92467 h 215757"/>
              <a:gd name="connsiteX2" fmla="*/ 22526 w 22526"/>
              <a:gd name="connsiteY2" fmla="*/ 0 h 215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26" h="215757">
                <a:moveTo>
                  <a:pt x="1977" y="215757"/>
                </a:moveTo>
                <a:cubicBezTo>
                  <a:pt x="264" y="172091"/>
                  <a:pt x="-1448" y="128426"/>
                  <a:pt x="1977" y="92467"/>
                </a:cubicBezTo>
                <a:cubicBezTo>
                  <a:pt x="5402" y="56507"/>
                  <a:pt x="13964" y="28253"/>
                  <a:pt x="22526" y="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54BD28FA-4A10-174A-9308-113D8894C9A6}"/>
              </a:ext>
            </a:extLst>
          </p:cNvPr>
          <p:cNvSpPr/>
          <p:nvPr/>
        </p:nvSpPr>
        <p:spPr>
          <a:xfrm>
            <a:off x="7325474" y="3637052"/>
            <a:ext cx="143838" cy="174660"/>
          </a:xfrm>
          <a:custGeom>
            <a:avLst/>
            <a:gdLst>
              <a:gd name="connsiteX0" fmla="*/ 143838 w 143838"/>
              <a:gd name="connsiteY0" fmla="*/ 174660 h 174660"/>
              <a:gd name="connsiteX1" fmla="*/ 0 w 143838"/>
              <a:gd name="connsiteY1" fmla="*/ 0 h 17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3838" h="174660">
                <a:moveTo>
                  <a:pt x="143838" y="17466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任意形状 40">
            <a:extLst>
              <a:ext uri="{FF2B5EF4-FFF2-40B4-BE49-F238E27FC236}">
                <a16:creationId xmlns:a16="http://schemas.microsoft.com/office/drawing/2014/main" id="{91BFC4C3-44D0-2C4C-B59A-AF369C2A3DD1}"/>
              </a:ext>
            </a:extLst>
          </p:cNvPr>
          <p:cNvSpPr/>
          <p:nvPr/>
        </p:nvSpPr>
        <p:spPr>
          <a:xfrm>
            <a:off x="8137133" y="4089115"/>
            <a:ext cx="41096" cy="256854"/>
          </a:xfrm>
          <a:custGeom>
            <a:avLst/>
            <a:gdLst>
              <a:gd name="connsiteX0" fmla="*/ 0 w 41096"/>
              <a:gd name="connsiteY0" fmla="*/ 0 h 256854"/>
              <a:gd name="connsiteX1" fmla="*/ 41096 w 41096"/>
              <a:gd name="connsiteY1" fmla="*/ 256854 h 25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096" h="256854">
                <a:moveTo>
                  <a:pt x="0" y="0"/>
                </a:moveTo>
                <a:lnTo>
                  <a:pt x="41096" y="256854"/>
                </a:ln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AEEED70-61A5-4F4D-9990-FE1F75A8E90C}"/>
              </a:ext>
            </a:extLst>
          </p:cNvPr>
          <p:cNvGrpSpPr/>
          <p:nvPr/>
        </p:nvGrpSpPr>
        <p:grpSpPr>
          <a:xfrm>
            <a:off x="1151472" y="2391690"/>
            <a:ext cx="3119745" cy="2519629"/>
            <a:chOff x="1151472" y="2391690"/>
            <a:chExt cx="3119745" cy="2519629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CB59E013-8703-BE47-BE96-B9E16BFBF50C}"/>
                </a:ext>
              </a:extLst>
            </p:cNvPr>
            <p:cNvSpPr/>
            <p:nvPr/>
          </p:nvSpPr>
          <p:spPr>
            <a:xfrm>
              <a:off x="1187624" y="3145532"/>
              <a:ext cx="3047443" cy="176578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Rectangle 13">
              <a:extLst>
                <a:ext uri="{FF2B5EF4-FFF2-40B4-BE49-F238E27FC236}">
                  <a16:creationId xmlns:a16="http://schemas.microsoft.com/office/drawing/2014/main" id="{542C61D3-D081-804A-9CED-6790B149D292}"/>
                </a:ext>
              </a:extLst>
            </p:cNvPr>
            <p:cNvSpPr/>
            <p:nvPr/>
          </p:nvSpPr>
          <p:spPr>
            <a:xfrm>
              <a:off x="1151472" y="2391690"/>
              <a:ext cx="3119745" cy="626701"/>
            </a:xfrm>
            <a:prstGeom prst="rect">
              <a:avLst/>
            </a:prstGeom>
            <a:solidFill>
              <a:srgbClr val="FFE7FF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108000" tIns="36000" rIns="108000" bIns="36000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C00000"/>
                  </a:solidFill>
                  <a:latin typeface="Eras Medium ITC" pitchFamily="34" charset="0"/>
                </a:rPr>
                <a:t>Atomic w/ the help of latches</a:t>
              </a:r>
              <a:endParaRPr lang="en-US" altLang="zh-CN" dirty="0">
                <a:latin typeface="Eras Medium IT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684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BC5B14-0E68-E748-8C6E-2234B8DBB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Locks vs. Latches,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again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3522BB-CBBD-9B49-B061-223000279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Locks</a:t>
            </a:r>
          </a:p>
          <a:p>
            <a:pPr lvl="1"/>
            <a:r>
              <a:rPr lang="en" altLang="zh-CN" dirty="0"/>
              <a:t>Protect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(logical</a:t>
            </a:r>
            <a:r>
              <a:rPr lang="zh-CN" altLang="en-US" dirty="0"/>
              <a:t> </a:t>
            </a:r>
            <a:r>
              <a:rPr lang="en-US" altLang="zh-CN" dirty="0"/>
              <a:t>locking)</a:t>
            </a:r>
            <a:endParaRPr lang="en" altLang="zh-CN" dirty="0"/>
          </a:p>
          <a:p>
            <a:pPr lvl="1"/>
            <a:r>
              <a:rPr lang="en" altLang="zh-CN" dirty="0"/>
              <a:t>Held for transaction duration</a:t>
            </a:r>
          </a:p>
          <a:p>
            <a:pPr lvl="1"/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some</a:t>
            </a:r>
            <a:r>
              <a:rPr lang="zh-CN" altLang="en-US" dirty="0"/>
              <a:t> </a:t>
            </a:r>
            <a:r>
              <a:rPr lang="en-US" altLang="zh-CN" dirty="0"/>
              <a:t>cases,</a:t>
            </a:r>
            <a:r>
              <a:rPr lang="zh-CN" altLang="en-US" dirty="0"/>
              <a:t> </a:t>
            </a:r>
            <a:r>
              <a:rPr lang="en-US" altLang="zh-CN" dirty="0"/>
              <a:t>lock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persistent</a:t>
            </a:r>
            <a:r>
              <a:rPr lang="zh-CN" altLang="en-US" dirty="0"/>
              <a:t> </a:t>
            </a:r>
            <a:r>
              <a:rPr lang="en-US" altLang="zh-CN" dirty="0"/>
              <a:t>(in</a:t>
            </a:r>
            <a:r>
              <a:rPr lang="zh-CN" altLang="en-US" dirty="0"/>
              <a:t> </a:t>
            </a:r>
            <a:r>
              <a:rPr lang="en-US" altLang="zh-CN" dirty="0"/>
              <a:t>log,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recovery)</a:t>
            </a:r>
            <a:r>
              <a:rPr lang="en" altLang="zh-CN" dirty="0"/>
              <a:t> </a:t>
            </a:r>
          </a:p>
          <a:p>
            <a:r>
              <a:rPr lang="en" altLang="zh-CN" dirty="0"/>
              <a:t>Latches </a:t>
            </a:r>
          </a:p>
          <a:p>
            <a:pPr lvl="1"/>
            <a:r>
              <a:rPr lang="en" altLang="zh-CN" dirty="0"/>
              <a:t>Protect</a:t>
            </a:r>
            <a:r>
              <a:rPr lang="zh-CN" altLang="en-US" dirty="0"/>
              <a:t> </a:t>
            </a:r>
            <a:r>
              <a:rPr lang="en-US" altLang="zh-CN" dirty="0"/>
              <a:t>internal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structure</a:t>
            </a:r>
            <a:r>
              <a:rPr lang="zh-CN" altLang="en-US" dirty="0"/>
              <a:t> </a:t>
            </a:r>
            <a:r>
              <a:rPr lang="en-US" altLang="zh-CN" dirty="0"/>
              <a:t>(physical</a:t>
            </a:r>
            <a:r>
              <a:rPr lang="zh-CN" altLang="en-US" dirty="0"/>
              <a:t> </a:t>
            </a:r>
            <a:r>
              <a:rPr lang="en-US" altLang="zh-CN" dirty="0"/>
              <a:t>locking)</a:t>
            </a:r>
          </a:p>
          <a:p>
            <a:pPr lvl="2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 err="1"/>
              <a:t>B+Tree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table</a:t>
            </a:r>
          </a:p>
          <a:p>
            <a:pPr lvl="2"/>
            <a:r>
              <a:rPr lang="en-US" altLang="zh-CN" dirty="0"/>
              <a:t>Internal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structure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(non-volatile),</a:t>
            </a:r>
            <a:r>
              <a:rPr lang="zh-CN" altLang="en-US" dirty="0"/>
              <a:t> </a:t>
            </a:r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need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persist</a:t>
            </a:r>
            <a:endParaRPr lang="en" altLang="zh-CN" dirty="0"/>
          </a:p>
          <a:p>
            <a:pPr lvl="1"/>
            <a:r>
              <a:rPr lang="en" altLang="zh-CN" dirty="0"/>
              <a:t>Held for operation duration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27B8B4-9B4C-EA4A-B492-7DEA8B2AF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702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467376-FE87-F044-A131-C8D031025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Optimizations for buffer pool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9AE794-8059-0C43-B180-34598A500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Buffer pool is a standard design of DBMS over decades </a:t>
            </a:r>
          </a:p>
          <a:p>
            <a:pPr lvl="1"/>
            <a:r>
              <a:rPr kumimoji="1" lang="en-US" altLang="zh-CN" dirty="0"/>
              <a:t>Works for page-based DBMS &amp; log-structured based DBMS </a:t>
            </a:r>
          </a:p>
          <a:p>
            <a:pPr lvl="2"/>
            <a:r>
              <a:rPr kumimoji="1" lang="en-US" altLang="zh-CN" dirty="0"/>
              <a:t>E.g., cache the block 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in the in a block cache (</a:t>
            </a:r>
            <a:r>
              <a:rPr kumimoji="1" lang="en-US" altLang="zh-CN" dirty="0" err="1"/>
              <a:t>TiDB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Many optimization exists </a:t>
            </a:r>
          </a:p>
          <a:p>
            <a:pPr lvl="1"/>
            <a:r>
              <a:rPr lang="en" altLang="zh-CN" dirty="0"/>
              <a:t>Multiple Buffer Pools </a:t>
            </a:r>
          </a:p>
          <a:p>
            <a:pPr lvl="1"/>
            <a:r>
              <a:rPr lang="en" altLang="zh-CN" dirty="0"/>
              <a:t>Pre-Fetching</a:t>
            </a:r>
          </a:p>
          <a:p>
            <a:pPr lvl="1"/>
            <a:r>
              <a:rPr lang="en" altLang="zh-CN" dirty="0"/>
              <a:t>Scan Sharing</a:t>
            </a:r>
          </a:p>
          <a:p>
            <a:pPr marL="74250" lvl="1" indent="0">
              <a:buNone/>
            </a:pPr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A9D380-1F66-594B-9286-4A8648A7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4550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Optimizations for buffer pool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400" b="0" kern="0" dirty="0">
              <a:solidFill>
                <a:srgbClr val="C00000"/>
              </a:solidFill>
              <a:ea typeface="+mn-ea"/>
            </a:endParaRPr>
          </a:p>
          <a:p>
            <a:pPr algn="ctr">
              <a:lnSpc>
                <a:spcPct val="150000"/>
              </a:lnSpc>
            </a:pPr>
            <a:endParaRPr lang="en-US" altLang="zh-CN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235774-3106-E645-85D1-591F824FD285}"/>
              </a:ext>
            </a:extLst>
          </p:cNvPr>
          <p:cNvSpPr txBox="1"/>
          <p:nvPr/>
        </p:nvSpPr>
        <p:spPr>
          <a:xfrm>
            <a:off x="2186189" y="2727791"/>
            <a:ext cx="4771622" cy="1420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0" kern="0" dirty="0">
                <a:solidFill>
                  <a:srgbClr val="C00000"/>
                </a:solidFill>
                <a:ea typeface="+mn-ea"/>
              </a:rPr>
              <a:t>Multiple Buffer Pools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0" kern="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</a:rPr>
              <a:t>Pre-Fetching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0" kern="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</a:rPr>
              <a:t>Scan Sharing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0411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8F6C58-6398-6E4C-ABA2-CE5A64A6F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buffer pool instances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4B8944-1E5B-204E-8A4D-27E40B9C7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Why using multiple buffer pool? </a:t>
            </a:r>
          </a:p>
          <a:p>
            <a:pPr lvl="1"/>
            <a:r>
              <a:rPr kumimoji="1" lang="en-US" altLang="zh-CN" dirty="0"/>
              <a:t>1. Different pages have different access patterns </a:t>
            </a:r>
          </a:p>
          <a:p>
            <a:pPr lvl="2"/>
            <a:r>
              <a:rPr kumimoji="1" lang="en-US" altLang="zh-CN" dirty="0"/>
              <a:t>E.g., index pages are more likely to be accessed later</a:t>
            </a:r>
          </a:p>
          <a:p>
            <a:pPr lvl="1"/>
            <a:r>
              <a:rPr kumimoji="1" lang="en-US" altLang="zh-CN" dirty="0"/>
              <a:t>2. A single buffer pool may increase the likelihood of contention</a:t>
            </a:r>
          </a:p>
          <a:p>
            <a:pPr lvl="2"/>
            <a:r>
              <a:rPr kumimoji="1" lang="en-US" altLang="zh-CN" dirty="0"/>
              <a:t>E.g., latch contention</a:t>
            </a:r>
          </a:p>
          <a:p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designs of multiple buffer pools </a:t>
            </a:r>
          </a:p>
          <a:p>
            <a:pPr lvl="1"/>
            <a:r>
              <a:rPr kumimoji="1" lang="en-US" altLang="zh-CN" dirty="0"/>
              <a:t>Per-database buffer pool </a:t>
            </a:r>
          </a:p>
          <a:p>
            <a:pPr lvl="1"/>
            <a:r>
              <a:rPr kumimoji="1" lang="en-US" altLang="zh-CN" dirty="0"/>
              <a:t>Per-page type buffer pool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12C6E8-E0BF-574C-B841-B42C57DE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pic>
        <p:nvPicPr>
          <p:cNvPr id="1026" name="Picture 2" descr="Microsoft SQL Server Data Protection &amp; Data Management">
            <a:extLst>
              <a:ext uri="{FF2B5EF4-FFF2-40B4-BE49-F238E27FC236}">
                <a16:creationId xmlns:a16="http://schemas.microsoft.com/office/drawing/2014/main" id="{0B182511-679F-5E45-A863-4B5B83E7E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590983"/>
            <a:ext cx="1278282" cy="92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ySQL | Most Popular Open Source Relational Database | AWS">
            <a:extLst>
              <a:ext uri="{FF2B5EF4-FFF2-40B4-BE49-F238E27FC236}">
                <a16:creationId xmlns:a16="http://schemas.microsoft.com/office/drawing/2014/main" id="{2B36BC07-5B58-AC48-946B-0B6317D0D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227" y="3627193"/>
            <a:ext cx="1143939" cy="59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atabase of Databases - Adaptive Server Enterprise - Revision #9">
            <a:extLst>
              <a:ext uri="{FF2B5EF4-FFF2-40B4-BE49-F238E27FC236}">
                <a16:creationId xmlns:a16="http://schemas.microsoft.com/office/drawing/2014/main" id="{4CE126F1-3CBD-A943-A460-90F67A751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518" y="2742917"/>
            <a:ext cx="1278282" cy="34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racle Confirms Statement">
            <a:extLst>
              <a:ext uri="{FF2B5EF4-FFF2-40B4-BE49-F238E27FC236}">
                <a16:creationId xmlns:a16="http://schemas.microsoft.com/office/drawing/2014/main" id="{D53EB42E-76D6-224E-B373-2364B251D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763" y="3007653"/>
            <a:ext cx="1701304" cy="52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84239EBF-F764-E245-9CD7-ED360BDB4338}"/>
              </a:ext>
            </a:extLst>
          </p:cNvPr>
          <p:cNvGrpSpPr/>
          <p:nvPr/>
        </p:nvGrpSpPr>
        <p:grpSpPr>
          <a:xfrm>
            <a:off x="0" y="4410638"/>
            <a:ext cx="9144000" cy="1390748"/>
            <a:chOff x="0" y="4410638"/>
            <a:chExt cx="9144000" cy="139074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62B317F-6A0D-E143-848B-56970785E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410638"/>
              <a:ext cx="9144000" cy="1390748"/>
            </a:xfrm>
            <a:prstGeom prst="rect">
              <a:avLst/>
            </a:prstGeom>
          </p:spPr>
        </p:pic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8A724824-A8CC-7A4E-B49A-3108C85C5092}"/>
                </a:ext>
              </a:extLst>
            </p:cNvPr>
            <p:cNvCxnSpPr>
              <a:cxnSpLocks/>
            </p:cNvCxnSpPr>
            <p:nvPr/>
          </p:nvCxnSpPr>
          <p:spPr>
            <a:xfrm>
              <a:off x="3563888" y="5076393"/>
              <a:ext cx="4392488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723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01DC31-5698-CF45-A15B-9C02CD2A1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buffer pool instances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C78F5C-B02D-0048-B942-99521D154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 do we know which buffer pool has my cached page? </a:t>
            </a:r>
          </a:p>
          <a:p>
            <a:pPr lvl="1"/>
            <a:r>
              <a:rPr kumimoji="1" lang="en-US" altLang="zh-CN" dirty="0"/>
              <a:t>Simple if we have </a:t>
            </a:r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buffer pool </a:t>
            </a:r>
            <a:r>
              <a:rPr kumimoji="1" lang="en-US" altLang="zh-CN" b="1" dirty="0">
                <a:solidFill>
                  <a:srgbClr val="C00000"/>
                </a:solidFill>
              </a:rPr>
              <a:t>per</a:t>
            </a:r>
            <a:r>
              <a:rPr kumimoji="1" lang="en-US" altLang="zh-CN" dirty="0"/>
              <a:t> page type / database</a:t>
            </a:r>
          </a:p>
          <a:p>
            <a:pPr lvl="1"/>
            <a:r>
              <a:rPr kumimoji="1" lang="en-US" altLang="zh-CN" dirty="0"/>
              <a:t>But what if we have multiple buffer pool for one page type? </a:t>
            </a:r>
          </a:p>
          <a:p>
            <a:pPr lvl="2"/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further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improve concurrency </a:t>
            </a:r>
          </a:p>
          <a:p>
            <a:r>
              <a:rPr kumimoji="1" lang="en-US" altLang="zh-CN" dirty="0"/>
              <a:t>Which technique we discussed before can help? </a:t>
            </a:r>
          </a:p>
          <a:p>
            <a:pPr lvl="1"/>
            <a:r>
              <a:rPr kumimoji="1" lang="en-US" altLang="zh-CN" dirty="0"/>
              <a:t>It's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essentially a </a:t>
            </a:r>
            <a:r>
              <a:rPr kumimoji="1" lang="en-US" altLang="zh-CN" b="1" dirty="0">
                <a:solidFill>
                  <a:srgbClr val="C00000"/>
                </a:solidFill>
              </a:rPr>
              <a:t>partitioning</a:t>
            </a:r>
            <a:r>
              <a:rPr kumimoji="1" lang="en-US" altLang="zh-CN" dirty="0"/>
              <a:t> problem: </a:t>
            </a:r>
          </a:p>
          <a:p>
            <a:pPr lvl="2"/>
            <a:r>
              <a:rPr kumimoji="1" lang="en-US" altLang="zh-CN" dirty="0"/>
              <a:t>Given a page address, select a buffer pool to cache it  </a:t>
            </a:r>
          </a:p>
          <a:p>
            <a:pPr lvl="2"/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buffer_pool_id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partition(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page_addr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BF2295-2167-E846-9357-5DB82726C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24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88EE1C-D65B-C841-8129-7AF73AA58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buffer pool instances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91A5FD-EEBD-1842-9B7A-9B97D9660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do we know which buffer pool has my cached page? </a:t>
            </a:r>
          </a:p>
          <a:p>
            <a:pPr lvl="1"/>
            <a:r>
              <a:rPr kumimoji="1" lang="en-US" altLang="zh-CN" dirty="0"/>
              <a:t>It's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essentially a </a:t>
            </a:r>
            <a:r>
              <a:rPr kumimoji="1" lang="en-US" altLang="zh-CN" b="1" dirty="0">
                <a:solidFill>
                  <a:srgbClr val="C00000"/>
                </a:solidFill>
              </a:rPr>
              <a:t>partitioning</a:t>
            </a:r>
            <a:r>
              <a:rPr kumimoji="1" lang="en-US" altLang="zh-CN" dirty="0"/>
              <a:t> problem: </a:t>
            </a:r>
          </a:p>
          <a:p>
            <a:pPr lvl="2"/>
            <a:r>
              <a:rPr kumimoji="1" lang="en-US" altLang="zh-CN" dirty="0"/>
              <a:t>Given a page address, select a buffer pool to cache it  </a:t>
            </a:r>
          </a:p>
          <a:p>
            <a:pPr lvl="2"/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buffer_pool_id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partition(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page_addr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Two classic partitioning algorithms </a:t>
            </a:r>
          </a:p>
          <a:p>
            <a:pPr lvl="1"/>
            <a:r>
              <a:rPr kumimoji="1" lang="en-US" altLang="zh-CN" dirty="0">
                <a:latin typeface="+mn-lt"/>
                <a:cs typeface="Consolas" panose="020B0609020204030204" pitchFamily="49" charset="0"/>
              </a:rPr>
              <a:t>Hash partitioning &amp; range partition </a:t>
            </a:r>
            <a:endParaRPr kumimoji="1" lang="zh-CN" altLang="en-US" dirty="0">
              <a:latin typeface="+mn-lt"/>
              <a:cs typeface="Consolas" panose="020B0609020204030204" pitchFamily="49" charset="0"/>
            </a:endParaRP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2C44B4-3D6D-D842-A40C-C8144AAA8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EEC49D3A-F133-5642-AEE8-840A96950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3535362"/>
            <a:ext cx="6223000" cy="203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475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4C7164-FA6F-5D43-BFF4-C8CF3759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buffer pool instances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55D45F-9F40-CE43-ACE6-179932E01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cs typeface="Consolas" panose="020B0609020204030204" pitchFamily="49" charset="0"/>
              </a:rPr>
              <a:t>Two classic partitioning algorithms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  <a:cs typeface="Consolas" panose="020B0609020204030204" pitchFamily="49" charset="0"/>
              </a:rPr>
              <a:t>Hash</a:t>
            </a:r>
            <a:r>
              <a:rPr kumimoji="1" lang="en-US" altLang="zh-CN" dirty="0">
                <a:cs typeface="Consolas" panose="020B0609020204030204" pitchFamily="49" charset="0"/>
              </a:rPr>
              <a:t> partitioning &amp; range partition </a:t>
            </a:r>
          </a:p>
          <a:p>
            <a:r>
              <a:rPr kumimoji="1" lang="en-US" altLang="zh-CN" dirty="0">
                <a:cs typeface="Consolas" panose="020B0609020204030204" pitchFamily="49" charset="0"/>
              </a:rPr>
              <a:t>Example: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get_page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(1)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1. id = Hash(1) %2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2.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buffer_pool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get_page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(1)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250" lvl="1" indent="0">
              <a:buNone/>
            </a:pPr>
            <a:endParaRPr kumimoji="1" lang="en-US" altLang="zh-CN" dirty="0">
              <a:cs typeface="Consolas" panose="020B06090202040302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52B01D-5AAB-E045-94CB-C88E62B01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06B2FF3-7A4C-C74A-866E-F57DA2625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0" y="3535362"/>
            <a:ext cx="6223000" cy="203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703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4C7164-FA6F-5D43-BFF4-C8CF3759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buffer pool instances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55D45F-9F40-CE43-ACE6-179932E01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cs typeface="Consolas" panose="020B0609020204030204" pitchFamily="49" charset="0"/>
              </a:rPr>
              <a:t>Two classic partitioning algorithms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cs typeface="Consolas" panose="020B0609020204030204" pitchFamily="49" charset="0"/>
              </a:rPr>
              <a:t>Hash</a:t>
            </a:r>
            <a:r>
              <a:rPr kumimoji="1" lang="en-US" altLang="zh-CN" dirty="0">
                <a:cs typeface="Consolas" panose="020B0609020204030204" pitchFamily="49" charset="0"/>
              </a:rPr>
              <a:t> partitioning &amp; </a:t>
            </a:r>
            <a:r>
              <a:rPr kumimoji="1" lang="en-US" altLang="zh-CN" b="1" dirty="0">
                <a:solidFill>
                  <a:srgbClr val="C00000"/>
                </a:solidFill>
                <a:cs typeface="Consolas" panose="020B0609020204030204" pitchFamily="49" charset="0"/>
              </a:rPr>
              <a:t>range partition </a:t>
            </a:r>
          </a:p>
          <a:p>
            <a:r>
              <a:rPr kumimoji="1" lang="en-US" altLang="zh-CN" dirty="0">
                <a:cs typeface="Consolas" panose="020B0609020204030204" pitchFamily="49" charset="0"/>
              </a:rPr>
              <a:t>Example: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get_page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(1)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1. id = (1 &lt;= 2)?0 : 1;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2.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buffer_pool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get_page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(123)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4250" lvl="1" indent="0">
              <a:buNone/>
            </a:pPr>
            <a:endParaRPr kumimoji="1" lang="en-US" altLang="zh-CN" dirty="0">
              <a:cs typeface="Consolas" panose="020B06090202040302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52B01D-5AAB-E045-94CB-C88E62B01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06B2FF3-7A4C-C74A-866E-F57DA2625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0" y="3535362"/>
            <a:ext cx="6223000" cy="203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234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167CCF-8645-D54B-B15A-711F0348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 buffer pool instances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54E5CF-8298-1848-836A-E5144D304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cs typeface="Consolas" panose="020B0609020204030204" pitchFamily="49" charset="0"/>
              </a:rPr>
              <a:t>Two classic partitioning algorithms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cs typeface="Consolas" panose="020B0609020204030204" pitchFamily="49" charset="0"/>
              </a:rPr>
              <a:t>Hash</a:t>
            </a:r>
            <a:r>
              <a:rPr kumimoji="1" lang="en-US" altLang="zh-CN" dirty="0">
                <a:cs typeface="Consolas" panose="020B0609020204030204" pitchFamily="49" charset="0"/>
              </a:rPr>
              <a:t> partitioning &amp; </a:t>
            </a:r>
            <a:r>
              <a:rPr kumimoji="1" lang="en-US" altLang="zh-CN" dirty="0">
                <a:solidFill>
                  <a:schemeClr val="tx1"/>
                </a:solidFill>
                <a:cs typeface="Consolas" panose="020B0609020204030204" pitchFamily="49" charset="0"/>
              </a:rPr>
              <a:t>range partition </a:t>
            </a:r>
          </a:p>
          <a:p>
            <a:r>
              <a:rPr kumimoji="1" lang="en-US" altLang="zh-CN" dirty="0"/>
              <a:t>Which one is better? </a:t>
            </a:r>
          </a:p>
          <a:p>
            <a:pPr lvl="1"/>
            <a:r>
              <a:rPr kumimoji="1" lang="en-US" altLang="zh-CN" dirty="0"/>
              <a:t>Typically hashing is sufficient, and can achieve more balanced distribution between different buffer pools </a:t>
            </a:r>
          </a:p>
          <a:p>
            <a:pPr lvl="1"/>
            <a:r>
              <a:rPr kumimoji="1" lang="en-US" altLang="zh-CN" dirty="0"/>
              <a:t>Range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partitioning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locality</a:t>
            </a:r>
          </a:p>
          <a:p>
            <a:pPr lvl="2"/>
            <a:r>
              <a:rPr kumimoji="1" lang="en-US" altLang="zh-CN" dirty="0"/>
              <a:t>In range partitioning, we should carefully ensure that each partition has roughly the same pages</a:t>
            </a:r>
          </a:p>
          <a:p>
            <a:pPr lvl="2"/>
            <a:r>
              <a:rPr kumimoji="1" lang="en-US" altLang="zh-CN" dirty="0"/>
              <a:t>E.g., it's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items released in recent years are much more than previous years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F1F9D0-CCCE-3B4D-AEB5-3FD2F9653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558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Optimizations for buffer pool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400" b="0" kern="0" dirty="0">
              <a:solidFill>
                <a:srgbClr val="C00000"/>
              </a:solidFill>
              <a:ea typeface="+mn-ea"/>
            </a:endParaRPr>
          </a:p>
          <a:p>
            <a:pPr algn="ctr">
              <a:lnSpc>
                <a:spcPct val="150000"/>
              </a:lnSpc>
            </a:pPr>
            <a:endParaRPr lang="en-US" altLang="zh-CN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235774-3106-E645-85D1-591F824FD285}"/>
              </a:ext>
            </a:extLst>
          </p:cNvPr>
          <p:cNvSpPr txBox="1"/>
          <p:nvPr/>
        </p:nvSpPr>
        <p:spPr>
          <a:xfrm>
            <a:off x="2186189" y="2727791"/>
            <a:ext cx="4771622" cy="1420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0" kern="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</a:rPr>
              <a:t>Multiple Buffer Pools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0" kern="0" dirty="0">
                <a:solidFill>
                  <a:schemeClr val="accent1"/>
                </a:solidFill>
                <a:ea typeface="+mn-ea"/>
              </a:rPr>
              <a:t>Pre-Fetching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0" kern="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</a:rPr>
              <a:t>Scan Sharing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7908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B65D06-5880-0043-AB1A-65EC54F1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CB3162-C5D4-CD45-8A45-292170DA5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728192"/>
          </a:xfrm>
        </p:spPr>
        <p:txBody>
          <a:bodyPr/>
          <a:lstStyle/>
          <a:p>
            <a:r>
              <a:rPr kumimoji="1" lang="en-US" altLang="zh-CN" dirty="0"/>
              <a:t>Based on the query, DBMS can pre-fetch pages </a:t>
            </a:r>
          </a:p>
          <a:p>
            <a:pPr lvl="1"/>
            <a:r>
              <a:rPr kumimoji="1" lang="en-US" altLang="zh-CN" dirty="0"/>
              <a:t>Minimize the disk stalls of read</a:t>
            </a:r>
          </a:p>
          <a:p>
            <a:pPr lvl="1"/>
            <a:r>
              <a:rPr kumimoji="1" lang="en-US" altLang="zh-CN" dirty="0"/>
              <a:t>E.g., Sequential scanning</a:t>
            </a:r>
          </a:p>
          <a:p>
            <a:pPr lvl="2"/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</a:t>
            </a:r>
            <a:r>
              <a:rPr kumimoji="1" lang="en-US" altLang="zh-CN" dirty="0"/>
              <a:t>;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7AE8D1-EE15-7446-AF96-C8AB515C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26C1968-E0D9-7F45-9935-6322326091D0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D90150-1231-C948-B0F0-CF3F523F810D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57F071B-882C-5F41-8BA1-92BDBF98D547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C41D0F3-FC3C-BE40-A490-D3CC9FA257B2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A5A2CC4-22B2-7645-BD2B-29095D914AAB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A17E734-154D-3D4C-9508-50625D09409E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604860-DAAA-CC4D-A36F-47D165FE06E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6F6E7B8-40F4-E241-BA2A-416BF2189F3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04F7ABE-F92E-8648-A5E8-E1F8F32EB549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A41E7C9-66B4-E74A-9854-97600003A01E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2B79B79-FF32-C444-B00C-E31940B313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3685AF9-A7B4-0749-8996-7A33ADBEDD67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7CD0CC1-7476-1E4B-A35E-36CB148A5B7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9964E89-B04D-D044-8592-11A664616D09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1E4C299-F910-8B4B-832E-118C57AC44D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2F7EDF3-FD0B-944C-BF25-C2C4E85C8FD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260B245-DF2D-D842-B8C6-398AA2B17A0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0BB8DAA2-B881-AA4C-A8E7-43DA5EE67E4E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D99C351-17DD-9248-B71A-E44C9B25724D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027ADFE-13F1-4540-A658-7D9EFDA63E00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9513127-CB98-674F-BD7C-814BD73D0291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33888AE-79CE-D04F-AF5F-DB0C446199CF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71B89DA-1E57-D447-AFB6-CBADB1E7575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BAEDBF9-1CAF-4B46-B719-A76E2AFC17DB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63CCF1F-5CE4-174A-8EE6-0DF8734A9924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C64731C-82B8-0646-9220-3711E088C28D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F10C031-6087-794D-BE8B-5F324927259B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026B522-5217-7C43-BB2D-57E09429766D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BCAF0C5-B501-9C41-BDC4-66B2F6DF1112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259FC4E-8591-0B4A-8D4C-7EA7BCFF389B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81F4423-7E39-1045-8BE6-665DAC582C4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D63F7B8-B958-0441-B761-AD4AE5E94F41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80AD5CF-1877-B94B-AF73-B203E394CA7E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EECBDDA0-2DED-CD4A-A38B-FB3E5795265D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B33501C-04A9-4E4A-9A74-4BAB0C2E7C03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43BC7DE-501D-5A48-A19F-E8CC17426325}"/>
              </a:ext>
            </a:extLst>
          </p:cNvPr>
          <p:cNvSpPr/>
          <p:nvPr/>
        </p:nvSpPr>
        <p:spPr>
          <a:xfrm>
            <a:off x="4311369" y="3331933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AB8F5DDC-1B53-6949-A324-4AB1DECBB58A}"/>
              </a:ext>
            </a:extLst>
          </p:cNvPr>
          <p:cNvCxnSpPr>
            <a:cxnSpLocks/>
          </p:cNvCxnSpPr>
          <p:nvPr/>
        </p:nvCxnSpPr>
        <p:spPr>
          <a:xfrm>
            <a:off x="4536000" y="374134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5616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B65D06-5880-0043-AB1A-65EC54F1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CB3162-C5D4-CD45-8A45-292170DA5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512204"/>
          </a:xfrm>
        </p:spPr>
        <p:txBody>
          <a:bodyPr/>
          <a:lstStyle/>
          <a:p>
            <a:r>
              <a:rPr kumimoji="1" lang="en-US" altLang="zh-CN" dirty="0"/>
              <a:t>Based on the query, DBMS can pre-fetch pages </a:t>
            </a:r>
          </a:p>
          <a:p>
            <a:pPr lvl="1"/>
            <a:r>
              <a:rPr kumimoji="1" lang="en-US" altLang="zh-CN" dirty="0"/>
              <a:t>Minimize the disk stalls of read</a:t>
            </a:r>
          </a:p>
          <a:p>
            <a:pPr lvl="1"/>
            <a:r>
              <a:rPr kumimoji="1" lang="en-US" altLang="zh-CN" dirty="0"/>
              <a:t>E.g., Sequential scanning</a:t>
            </a:r>
          </a:p>
          <a:p>
            <a:pPr lvl="2"/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</a:t>
            </a:r>
            <a:r>
              <a:rPr kumimoji="1" lang="en-US" altLang="zh-CN" dirty="0"/>
              <a:t>; </a:t>
            </a:r>
          </a:p>
          <a:p>
            <a:pPr lvl="1"/>
            <a:r>
              <a:rPr kumimoji="1" lang="en-US" altLang="zh-CN" dirty="0"/>
              <a:t>Assuming that all data are sequentially stored </a:t>
            </a:r>
          </a:p>
          <a:p>
            <a:pPr lvl="2"/>
            <a:r>
              <a:rPr kumimoji="1" lang="en-US" altLang="zh-CN" dirty="0"/>
              <a:t>E.g., achieved via careful allocations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7AE8D1-EE15-7446-AF96-C8AB515C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26C1968-E0D9-7F45-9935-6322326091D0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D90150-1231-C948-B0F0-CF3F523F810D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57F071B-882C-5F41-8BA1-92BDBF98D547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C41D0F3-FC3C-BE40-A490-D3CC9FA257B2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A5A2CC4-22B2-7645-BD2B-29095D914AAB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A17E734-154D-3D4C-9508-50625D09409E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604860-DAAA-CC4D-A36F-47D165FE06E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6F6E7B8-40F4-E241-BA2A-416BF2189F3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04F7ABE-F92E-8648-A5E8-E1F8F32EB549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A41E7C9-66B4-E74A-9854-97600003A01E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2B79B79-FF32-C444-B00C-E31940B313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3685AF9-A7B4-0749-8996-7A33ADBEDD67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7CD0CC1-7476-1E4B-A35E-36CB148A5B7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9964E89-B04D-D044-8592-11A664616D09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1E4C299-F910-8B4B-832E-118C57AC44D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2F7EDF3-FD0B-944C-BF25-C2C4E85C8FD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260B245-DF2D-D842-B8C6-398AA2B17A0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0BB8DAA2-B881-AA4C-A8E7-43DA5EE67E4E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D99C351-17DD-9248-B71A-E44C9B25724D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027ADFE-13F1-4540-A658-7D9EFDA63E00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9513127-CB98-674F-BD7C-814BD73D0291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33888AE-79CE-D04F-AF5F-DB0C446199CF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71B89DA-1E57-D447-AFB6-CBADB1E7575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BAEDBF9-1CAF-4B46-B719-A76E2AFC17DB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63CCF1F-5CE4-174A-8EE6-0DF8734A9924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C64731C-82B8-0646-9220-3711E088C28D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F10C031-6087-794D-BE8B-5F324927259B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026B522-5217-7C43-BB2D-57E09429766D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BCAF0C5-B501-9C41-BDC4-66B2F6DF1112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259FC4E-8591-0B4A-8D4C-7EA7BCFF389B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81F4423-7E39-1045-8BE6-665DAC582C4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D63F7B8-B958-0441-B761-AD4AE5E94F41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80AD5CF-1877-B94B-AF73-B203E394CA7E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EECBDDA0-2DED-CD4A-A38B-FB3E5795265D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B33501C-04A9-4E4A-9A74-4BAB0C2E7C03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43BC7DE-501D-5A48-A19F-E8CC17426325}"/>
              </a:ext>
            </a:extLst>
          </p:cNvPr>
          <p:cNvSpPr/>
          <p:nvPr/>
        </p:nvSpPr>
        <p:spPr>
          <a:xfrm>
            <a:off x="4311369" y="3331933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AB8F5DDC-1B53-6949-A324-4AB1DECBB58A}"/>
              </a:ext>
            </a:extLst>
          </p:cNvPr>
          <p:cNvCxnSpPr>
            <a:cxnSpLocks/>
          </p:cNvCxnSpPr>
          <p:nvPr/>
        </p:nvCxnSpPr>
        <p:spPr>
          <a:xfrm>
            <a:off x="4536000" y="374134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4175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B65D06-5880-0043-AB1A-65EC54F1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CB3162-C5D4-CD45-8A45-292170DA5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512204"/>
          </a:xfrm>
        </p:spPr>
        <p:txBody>
          <a:bodyPr/>
          <a:lstStyle/>
          <a:p>
            <a:r>
              <a:rPr kumimoji="1" lang="en-US" altLang="zh-CN" dirty="0"/>
              <a:t>Based on the query, DBMS can pre-fetch pages </a:t>
            </a:r>
          </a:p>
          <a:p>
            <a:pPr lvl="1"/>
            <a:r>
              <a:rPr kumimoji="1" lang="en-US" altLang="zh-CN" dirty="0"/>
              <a:t>Minimize the disk stalls of read</a:t>
            </a:r>
          </a:p>
          <a:p>
            <a:pPr lvl="1"/>
            <a:r>
              <a:rPr kumimoji="1" lang="en-US" altLang="zh-CN" dirty="0"/>
              <a:t>E.g., Sequential scanning</a:t>
            </a:r>
          </a:p>
          <a:p>
            <a:pPr lvl="2"/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</a:t>
            </a:r>
            <a:r>
              <a:rPr kumimoji="1" lang="en-US" altLang="zh-CN" dirty="0"/>
              <a:t>; </a:t>
            </a:r>
          </a:p>
          <a:p>
            <a:pPr lvl="1"/>
            <a:r>
              <a:rPr kumimoji="1" lang="en-US" altLang="zh-CN" dirty="0"/>
              <a:t>Assuming that all data are sequentially stored </a:t>
            </a:r>
          </a:p>
          <a:p>
            <a:pPr lvl="2"/>
            <a:r>
              <a:rPr kumimoji="1" lang="en-US" altLang="zh-CN" dirty="0"/>
              <a:t>E.g., achieved via careful allocations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7AE8D1-EE15-7446-AF96-C8AB515C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26C1968-E0D9-7F45-9935-6322326091D0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D90150-1231-C948-B0F0-CF3F523F810D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57F071B-882C-5F41-8BA1-92BDBF98D547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C41D0F3-FC3C-BE40-A490-D3CC9FA257B2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A5A2CC4-22B2-7645-BD2B-29095D914AAB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A17E734-154D-3D4C-9508-50625D09409E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604860-DAAA-CC4D-A36F-47D165FE06E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6F6E7B8-40F4-E241-BA2A-416BF2189F3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04F7ABE-F92E-8648-A5E8-E1F8F32EB549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A41E7C9-66B4-E74A-9854-97600003A01E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2B79B79-FF32-C444-B00C-E31940B313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3685AF9-A7B4-0749-8996-7A33ADBEDD67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7CD0CC1-7476-1E4B-A35E-36CB148A5B7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9964E89-B04D-D044-8592-11A664616D09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1E4C299-F910-8B4B-832E-118C57AC44D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2F7EDF3-FD0B-944C-BF25-C2C4E85C8FD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260B245-DF2D-D842-B8C6-398AA2B17A0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0BB8DAA2-B881-AA4C-A8E7-43DA5EE67E4E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D99C351-17DD-9248-B71A-E44C9B25724D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027ADFE-13F1-4540-A658-7D9EFDA63E00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9513127-CB98-674F-BD7C-814BD73D0291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33888AE-79CE-D04F-AF5F-DB0C446199CF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71B89DA-1E57-D447-AFB6-CBADB1E7575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BAEDBF9-1CAF-4B46-B719-A76E2AFC17DB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63CCF1F-5CE4-174A-8EE6-0DF8734A9924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C64731C-82B8-0646-9220-3711E088C28D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F10C031-6087-794D-BE8B-5F324927259B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026B522-5217-7C43-BB2D-57E09429766D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BCAF0C5-B501-9C41-BDC4-66B2F6DF1112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259FC4E-8591-0B4A-8D4C-7EA7BCFF389B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81F4423-7E39-1045-8BE6-665DAC582C4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D63F7B8-B958-0441-B761-AD4AE5E94F41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80AD5CF-1877-B94B-AF73-B203E394CA7E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EECBDDA0-2DED-CD4A-A38B-FB3E5795265D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B33501C-04A9-4E4A-9A74-4BAB0C2E7C03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43BC7DE-501D-5A48-A19F-E8CC17426325}"/>
              </a:ext>
            </a:extLst>
          </p:cNvPr>
          <p:cNvSpPr/>
          <p:nvPr/>
        </p:nvSpPr>
        <p:spPr>
          <a:xfrm>
            <a:off x="4311369" y="3331933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AB8F5DDC-1B53-6949-A324-4AB1DECBB58A}"/>
              </a:ext>
            </a:extLst>
          </p:cNvPr>
          <p:cNvCxnSpPr>
            <a:cxnSpLocks/>
          </p:cNvCxnSpPr>
          <p:nvPr/>
        </p:nvCxnSpPr>
        <p:spPr>
          <a:xfrm>
            <a:off x="4536000" y="374134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657E56F4-B55D-A14E-8821-464A18442EB0}"/>
              </a:ext>
            </a:extLst>
          </p:cNvPr>
          <p:cNvSpPr/>
          <p:nvPr/>
        </p:nvSpPr>
        <p:spPr>
          <a:xfrm>
            <a:off x="4633784" y="2607276"/>
            <a:ext cx="1754659" cy="1594021"/>
          </a:xfrm>
          <a:custGeom>
            <a:avLst/>
            <a:gdLst>
              <a:gd name="connsiteX0" fmla="*/ 0 w 1754659"/>
              <a:gd name="connsiteY0" fmla="*/ 1594021 h 1594021"/>
              <a:gd name="connsiteX1" fmla="*/ 889686 w 1754659"/>
              <a:gd name="connsiteY1" fmla="*/ 506627 h 1594021"/>
              <a:gd name="connsiteX2" fmla="*/ 1754659 w 1754659"/>
              <a:gd name="connsiteY2" fmla="*/ 0 h 1594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4659" h="1594021">
                <a:moveTo>
                  <a:pt x="0" y="1594021"/>
                </a:moveTo>
                <a:cubicBezTo>
                  <a:pt x="298621" y="1183159"/>
                  <a:pt x="597243" y="772297"/>
                  <a:pt x="889686" y="506627"/>
                </a:cubicBezTo>
                <a:cubicBezTo>
                  <a:pt x="1182129" y="240957"/>
                  <a:pt x="1468394" y="120478"/>
                  <a:pt x="1754659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0D1100B-DFC1-884D-AAEC-385413AB705B}"/>
              </a:ext>
            </a:extLst>
          </p:cNvPr>
          <p:cNvGrpSpPr/>
          <p:nvPr/>
        </p:nvGrpSpPr>
        <p:grpSpPr>
          <a:xfrm>
            <a:off x="7353611" y="2378949"/>
            <a:ext cx="851515" cy="378395"/>
            <a:chOff x="7208510" y="1114507"/>
            <a:chExt cx="851515" cy="378395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CD2E8D90-0590-8045-82F7-75E3B8F95C0A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D731D415-E1D4-DF46-8013-A17DCDE68932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A1EE57D6-7995-3942-A6DA-EA26CB2B0A5A}"/>
              </a:ext>
            </a:extLst>
          </p:cNvPr>
          <p:cNvGrpSpPr/>
          <p:nvPr/>
        </p:nvGrpSpPr>
        <p:grpSpPr>
          <a:xfrm>
            <a:off x="7359448" y="2732435"/>
            <a:ext cx="851515" cy="378395"/>
            <a:chOff x="7208510" y="1114507"/>
            <a:chExt cx="851515" cy="37839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BFE2D321-0195-5A4F-BC97-202873F53673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B0CEE159-A1D6-144E-AD07-FFFE1F7EF612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FF831B5-4E9A-C54B-8808-04AD6199A114}"/>
              </a:ext>
            </a:extLst>
          </p:cNvPr>
          <p:cNvGrpSpPr/>
          <p:nvPr/>
        </p:nvGrpSpPr>
        <p:grpSpPr>
          <a:xfrm>
            <a:off x="7366285" y="3095707"/>
            <a:ext cx="851515" cy="378395"/>
            <a:chOff x="7208510" y="1114507"/>
            <a:chExt cx="851515" cy="378395"/>
          </a:xfrm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3C9BC224-8939-D242-BC21-7503C61FA1DF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01987175-E96C-6444-8ED4-BBD0B346C178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58272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B65D06-5880-0043-AB1A-65EC54F1C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CB3162-C5D4-CD45-8A45-292170DA5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512204"/>
          </a:xfrm>
        </p:spPr>
        <p:txBody>
          <a:bodyPr/>
          <a:lstStyle/>
          <a:p>
            <a:r>
              <a:rPr kumimoji="1" lang="en-US" altLang="zh-CN" dirty="0"/>
              <a:t>Based on the query, DBMS can pre-fetch pages </a:t>
            </a:r>
          </a:p>
          <a:p>
            <a:pPr lvl="1"/>
            <a:r>
              <a:rPr kumimoji="1" lang="en-US" altLang="zh-CN" dirty="0"/>
              <a:t>Minimize the disk stalls of read</a:t>
            </a:r>
          </a:p>
          <a:p>
            <a:pPr lvl="1"/>
            <a:r>
              <a:rPr kumimoji="1" lang="en-US" altLang="zh-CN" dirty="0"/>
              <a:t>E.g., Sequential scanning</a:t>
            </a:r>
          </a:p>
          <a:p>
            <a:pPr lvl="2"/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</a:t>
            </a:r>
            <a:r>
              <a:rPr kumimoji="1" lang="en-US" altLang="zh-CN" dirty="0"/>
              <a:t>; </a:t>
            </a:r>
          </a:p>
          <a:p>
            <a:pPr lvl="1"/>
            <a:r>
              <a:rPr kumimoji="1" lang="en-US" altLang="zh-CN" dirty="0"/>
              <a:t>Assuming that all data are sequentially stored </a:t>
            </a:r>
          </a:p>
          <a:p>
            <a:pPr lvl="2"/>
            <a:r>
              <a:rPr kumimoji="1" lang="en-US" altLang="zh-CN" dirty="0"/>
              <a:t>E.g., achieved via careful allocations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7AE8D1-EE15-7446-AF96-C8AB515C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26C1968-E0D9-7F45-9935-6322326091D0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D90150-1231-C948-B0F0-CF3F523F810D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57F071B-882C-5F41-8BA1-92BDBF98D547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C41D0F3-FC3C-BE40-A490-D3CC9FA257B2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A5A2CC4-22B2-7645-BD2B-29095D914AAB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A17E734-154D-3D4C-9508-50625D09409E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604860-DAAA-CC4D-A36F-47D165FE06E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6F6E7B8-40F4-E241-BA2A-416BF2189F3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04F7ABE-F92E-8648-A5E8-E1F8F32EB549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A41E7C9-66B4-E74A-9854-97600003A01E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2B79B79-FF32-C444-B00C-E31940B313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3685AF9-A7B4-0749-8996-7A33ADBEDD67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7CD0CC1-7476-1E4B-A35E-36CB148A5B7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9964E89-B04D-D044-8592-11A664616D09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1E4C299-F910-8B4B-832E-118C57AC44D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2F7EDF3-FD0B-944C-BF25-C2C4E85C8FD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260B245-DF2D-D842-B8C6-398AA2B17A0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0BB8DAA2-B881-AA4C-A8E7-43DA5EE67E4E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D99C351-17DD-9248-B71A-E44C9B25724D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027ADFE-13F1-4540-A658-7D9EFDA63E00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9513127-CB98-674F-BD7C-814BD73D0291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33888AE-79CE-D04F-AF5F-DB0C446199CF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71B89DA-1E57-D447-AFB6-CBADB1E7575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BAEDBF9-1CAF-4B46-B719-A76E2AFC17DB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63CCF1F-5CE4-174A-8EE6-0DF8734A9924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C64731C-82B8-0646-9220-3711E088C28D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F10C031-6087-794D-BE8B-5F324927259B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026B522-5217-7C43-BB2D-57E09429766D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BCAF0C5-B501-9C41-BDC4-66B2F6DF1112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259FC4E-8591-0B4A-8D4C-7EA7BCFF389B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81F4423-7E39-1045-8BE6-665DAC582C4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D63F7B8-B958-0441-B761-AD4AE5E94F41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80AD5CF-1877-B94B-AF73-B203E394CA7E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EECBDDA0-2DED-CD4A-A38B-FB3E5795265D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B33501C-04A9-4E4A-9A74-4BAB0C2E7C03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43BC7DE-501D-5A48-A19F-E8CC17426325}"/>
              </a:ext>
            </a:extLst>
          </p:cNvPr>
          <p:cNvSpPr/>
          <p:nvPr/>
        </p:nvSpPr>
        <p:spPr>
          <a:xfrm>
            <a:off x="5300880" y="3371203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AB8F5DDC-1B53-6949-A324-4AB1DECBB58A}"/>
              </a:ext>
            </a:extLst>
          </p:cNvPr>
          <p:cNvCxnSpPr>
            <a:cxnSpLocks/>
          </p:cNvCxnSpPr>
          <p:nvPr/>
        </p:nvCxnSpPr>
        <p:spPr>
          <a:xfrm>
            <a:off x="5525511" y="378061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0D1100B-DFC1-884D-AAEC-385413AB705B}"/>
              </a:ext>
            </a:extLst>
          </p:cNvPr>
          <p:cNvGrpSpPr/>
          <p:nvPr/>
        </p:nvGrpSpPr>
        <p:grpSpPr>
          <a:xfrm>
            <a:off x="7353611" y="2378949"/>
            <a:ext cx="851515" cy="378395"/>
            <a:chOff x="7208510" y="1114507"/>
            <a:chExt cx="851515" cy="378395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CD2E8D90-0590-8045-82F7-75E3B8F95C0A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D731D415-E1D4-DF46-8013-A17DCDE68932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A1EE57D6-7995-3942-A6DA-EA26CB2B0A5A}"/>
              </a:ext>
            </a:extLst>
          </p:cNvPr>
          <p:cNvGrpSpPr/>
          <p:nvPr/>
        </p:nvGrpSpPr>
        <p:grpSpPr>
          <a:xfrm>
            <a:off x="7359448" y="2732435"/>
            <a:ext cx="851515" cy="378395"/>
            <a:chOff x="7208510" y="1114507"/>
            <a:chExt cx="851515" cy="37839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BFE2D321-0195-5A4F-BC97-202873F53673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B0CEE159-A1D6-144E-AD07-FFFE1F7EF612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FF831B5-4E9A-C54B-8808-04AD6199A114}"/>
              </a:ext>
            </a:extLst>
          </p:cNvPr>
          <p:cNvGrpSpPr/>
          <p:nvPr/>
        </p:nvGrpSpPr>
        <p:grpSpPr>
          <a:xfrm>
            <a:off x="7366285" y="3095707"/>
            <a:ext cx="851515" cy="378395"/>
            <a:chOff x="7208510" y="1114507"/>
            <a:chExt cx="851515" cy="378395"/>
          </a:xfrm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3C9BC224-8939-D242-BC21-7503C61FA1DF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01987175-E96C-6444-8ED4-BBD0B346C178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Rectangle 13">
            <a:extLst>
              <a:ext uri="{FF2B5EF4-FFF2-40B4-BE49-F238E27FC236}">
                <a16:creationId xmlns:a16="http://schemas.microsoft.com/office/drawing/2014/main" id="{DF8482D6-6E26-0E43-ADCA-73995ABCD603}"/>
              </a:ext>
            </a:extLst>
          </p:cNvPr>
          <p:cNvSpPr/>
          <p:nvPr/>
        </p:nvSpPr>
        <p:spPr>
          <a:xfrm>
            <a:off x="5740042" y="2764381"/>
            <a:ext cx="66168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Hit!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1357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9CC69E-1E6A-5E4E-BB1C-CB27476DC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70B1CB-12A7-234C-8B61-D5700CC06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Based on the query, DBMS can pre-fetch pages </a:t>
            </a:r>
          </a:p>
          <a:p>
            <a:pPr lvl="1"/>
            <a:r>
              <a:rPr kumimoji="1" lang="en-US" altLang="zh-CN" dirty="0"/>
              <a:t>Minimize the disk stalls of read</a:t>
            </a:r>
          </a:p>
          <a:p>
            <a:pPr lvl="1"/>
            <a:r>
              <a:rPr kumimoji="1" lang="en-US" altLang="zh-CN" dirty="0"/>
              <a:t>E.g., Sequential scanning</a:t>
            </a:r>
          </a:p>
          <a:p>
            <a:pPr lvl="2"/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</a:t>
            </a:r>
            <a:r>
              <a:rPr kumimoji="1" lang="en-US" altLang="zh-CN" dirty="0"/>
              <a:t>; </a:t>
            </a:r>
          </a:p>
          <a:p>
            <a:pPr lvl="1"/>
            <a:r>
              <a:rPr kumimoji="1" lang="en-US" altLang="zh-CN" dirty="0"/>
              <a:t>Assuming that all data are sequentially stored </a:t>
            </a:r>
          </a:p>
          <a:p>
            <a:pPr lvl="2"/>
            <a:r>
              <a:rPr kumimoji="1" lang="en-US" altLang="zh-CN" dirty="0"/>
              <a:t>E.g., achieved via careful allocations</a:t>
            </a:r>
          </a:p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 scenario, OS can prefetch in this case too 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mmap</a:t>
            </a:r>
            <a:r>
              <a:rPr kumimoji="1" lang="en-US" altLang="zh-CN" dirty="0"/>
              <a:t> with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MAP_POPULATE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D87189-9661-964E-8510-5799DA3F1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FA53031-CB1E-F44D-B045-8178206288FA}"/>
              </a:ext>
            </a:extLst>
          </p:cNvPr>
          <p:cNvSpPr/>
          <p:nvPr/>
        </p:nvSpPr>
        <p:spPr>
          <a:xfrm>
            <a:off x="1763688" y="4585692"/>
            <a:ext cx="5400600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Why not use OS</a:t>
            </a:r>
            <a:r>
              <a:rPr kumimoji="1" lang="zh-CN" altLang="en-US" b="1" dirty="0">
                <a:latin typeface="Eras Medium ITC" pitchFamily="34" charset="0"/>
              </a:rPr>
              <a:t> </a:t>
            </a:r>
            <a:r>
              <a:rPr kumimoji="1" lang="en-US" altLang="zh-CN" b="1" dirty="0">
                <a:latin typeface="Eras Medium ITC" pitchFamily="34" charset="0"/>
              </a:rPr>
              <a:t>prefetching? </a:t>
            </a:r>
            <a:br>
              <a:rPr kumimoji="1" lang="en-US" altLang="zh-CN" b="1" dirty="0">
                <a:latin typeface="Eras Medium ITC" pitchFamily="34" charset="0"/>
              </a:rPr>
            </a:br>
            <a:r>
              <a:rPr kumimoji="1" lang="en-US" altLang="zh-CN" b="1" dirty="0">
                <a:latin typeface="Eras Medium ITC" pitchFamily="34" charset="0"/>
              </a:rPr>
              <a:t>Since DBMS can </a:t>
            </a:r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prefetch better </a:t>
            </a:r>
            <a:r>
              <a:rPr kumimoji="1" lang="en-US" altLang="zh-CN" b="1" dirty="0">
                <a:latin typeface="Eras Medium ITC" pitchFamily="34" charset="0"/>
              </a:rPr>
              <a:t>in more workloads</a:t>
            </a:r>
            <a:endParaRPr lang="en-US" altLang="zh-CN" dirty="0">
              <a:latin typeface="Eras Medium ITC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1567198-1DFD-D443-B036-30ABDF7F8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8454"/>
            <a:ext cx="9144000" cy="62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2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A74236-3C44-7248-AC8F-F426A2B56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 with 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259A4-2499-1B42-80CB-08D60074A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dirty="0"/>
              <a:t>OS provides </a:t>
            </a:r>
            <a:r>
              <a:rPr kumimoji="1" lang="en-US" altLang="zh-CN" dirty="0">
                <a:solidFill>
                  <a:srgbClr val="C00000"/>
                </a:solidFill>
              </a:rPr>
              <a:t>page cache </a:t>
            </a:r>
            <a:r>
              <a:rPr kumimoji="1" lang="en-US" altLang="zh-CN" dirty="0"/>
              <a:t>to cache frequently used disk pages </a:t>
            </a:r>
          </a:p>
          <a:p>
            <a:pPr lvl="1"/>
            <a:r>
              <a:rPr kumimoji="1" lang="en-US" altLang="zh-CN" dirty="0"/>
              <a:t>Not that the </a:t>
            </a:r>
            <a:r>
              <a:rPr lang="en" altLang="zh-CN" dirty="0"/>
              <a:t>granularity</a:t>
            </a:r>
            <a:r>
              <a:rPr kumimoji="1" lang="en-US" altLang="zh-CN" dirty="0"/>
              <a:t> of disk page is different than the database page</a:t>
            </a:r>
          </a:p>
          <a:p>
            <a:pPr lvl="2"/>
            <a:r>
              <a:rPr kumimoji="1" lang="en-US" altLang="zh-CN" dirty="0"/>
              <a:t>4KB vs. 16KB</a:t>
            </a:r>
          </a:p>
          <a:p>
            <a:r>
              <a:rPr kumimoji="1" lang="en-US" altLang="zh-CN" dirty="0"/>
              <a:t>Simple scenario, OS can prefetch in this case too 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mmap</a:t>
            </a:r>
            <a:r>
              <a:rPr kumimoji="1" lang="en-US" altLang="zh-CN" dirty="0"/>
              <a:t> with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MAP_POPULATE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12D7B9-F3B4-A242-8670-FFEB2D584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08DDCB3-BD76-484C-9EA4-1AEEBB9CC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38345"/>
            <a:ext cx="9144000" cy="626671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99FBF57-64A2-774F-8E37-8E6DC4B73198}"/>
              </a:ext>
            </a:extLst>
          </p:cNvPr>
          <p:cNvCxnSpPr/>
          <p:nvPr/>
        </p:nvCxnSpPr>
        <p:spPr>
          <a:xfrm>
            <a:off x="1835696" y="4419204"/>
            <a:ext cx="51845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B54B0A72-966D-4847-B9E0-68BA51459F96}"/>
              </a:ext>
            </a:extLst>
          </p:cNvPr>
          <p:cNvCxnSpPr/>
          <p:nvPr/>
        </p:nvCxnSpPr>
        <p:spPr>
          <a:xfrm>
            <a:off x="1835696" y="4923260"/>
            <a:ext cx="51845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2F480BC8-8220-B44A-B696-B39A3BD33077}"/>
              </a:ext>
            </a:extLst>
          </p:cNvPr>
          <p:cNvSpPr/>
          <p:nvPr/>
        </p:nvSpPr>
        <p:spPr>
          <a:xfrm>
            <a:off x="827584" y="5172463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Disk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AC93384-60A4-AD4F-AEC9-87E12F165D71}"/>
              </a:ext>
            </a:extLst>
          </p:cNvPr>
          <p:cNvSpPr/>
          <p:nvPr/>
        </p:nvSpPr>
        <p:spPr>
          <a:xfrm>
            <a:off x="827584" y="4509380"/>
            <a:ext cx="51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OS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B868672-8870-DC4D-821D-54EAA2F4B402}"/>
              </a:ext>
            </a:extLst>
          </p:cNvPr>
          <p:cNvSpPr/>
          <p:nvPr/>
        </p:nvSpPr>
        <p:spPr>
          <a:xfrm>
            <a:off x="827584" y="3874101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DBMS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F19FA7F-83E8-0548-AA4A-303CF67FCC48}"/>
              </a:ext>
            </a:extLst>
          </p:cNvPr>
          <p:cNvSpPr/>
          <p:nvPr/>
        </p:nvSpPr>
        <p:spPr>
          <a:xfrm>
            <a:off x="2051720" y="3876409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610F3C9-1EBA-4B4F-ABDE-CD536A4795F9}"/>
              </a:ext>
            </a:extLst>
          </p:cNvPr>
          <p:cNvSpPr/>
          <p:nvPr/>
        </p:nvSpPr>
        <p:spPr>
          <a:xfrm>
            <a:off x="3995936" y="448806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Page cache</a:t>
            </a:r>
            <a:endParaRPr lang="zh-CN" altLang="en-US" b="1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1B18050-DEA0-294A-A21B-21F0CEB42356}"/>
              </a:ext>
            </a:extLst>
          </p:cNvPr>
          <p:cNvSpPr/>
          <p:nvPr/>
        </p:nvSpPr>
        <p:spPr>
          <a:xfrm>
            <a:off x="2051720" y="5064087"/>
            <a:ext cx="73609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" altLang="zh-CN" b="1" dirty="0"/>
              <a:t>Page</a:t>
            </a:r>
            <a:endParaRPr lang="zh-CN" altLang="en-US" b="1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B034723-5C00-B744-A0EA-CAC18C7D9354}"/>
              </a:ext>
            </a:extLst>
          </p:cNvPr>
          <p:cNvSpPr/>
          <p:nvPr/>
        </p:nvSpPr>
        <p:spPr>
          <a:xfrm>
            <a:off x="3010398" y="5057984"/>
            <a:ext cx="73609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" altLang="zh-CN" b="1" dirty="0"/>
              <a:t>Page</a:t>
            </a:r>
            <a:endParaRPr lang="zh-CN" altLang="en-US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D1472F4-1B96-4842-BC26-6E426ED35DE1}"/>
              </a:ext>
            </a:extLst>
          </p:cNvPr>
          <p:cNvSpPr/>
          <p:nvPr/>
        </p:nvSpPr>
        <p:spPr>
          <a:xfrm>
            <a:off x="3969076" y="5053945"/>
            <a:ext cx="73609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" altLang="zh-CN" b="1" dirty="0"/>
              <a:t>Page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4EE2A23-3AAD-0B46-A9A8-DABBAA6F798D}"/>
              </a:ext>
            </a:extLst>
          </p:cNvPr>
          <p:cNvSpPr/>
          <p:nvPr/>
        </p:nvSpPr>
        <p:spPr>
          <a:xfrm>
            <a:off x="6084168" y="5066582"/>
            <a:ext cx="73609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" altLang="zh-CN" b="1" dirty="0"/>
              <a:t>Page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2CE3267-2A33-3044-9E12-DD2C035D4728}"/>
              </a:ext>
            </a:extLst>
          </p:cNvPr>
          <p:cNvSpPr/>
          <p:nvPr/>
        </p:nvSpPr>
        <p:spPr>
          <a:xfrm>
            <a:off x="5091752" y="5044805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. . .</a:t>
            </a:r>
            <a:endParaRPr lang="zh-CN" altLang="en-US" b="1" dirty="0"/>
          </a:p>
        </p:txBody>
      </p:sp>
      <p:pic>
        <p:nvPicPr>
          <p:cNvPr id="19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C2CFC22F-87A2-9B43-93DE-2632C5897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275507"/>
            <a:ext cx="1044631" cy="46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2F2FB139-D63A-4341-94CF-733FBFB13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813042"/>
            <a:ext cx="851137" cy="85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0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12008-D520-5243-B2B1-33992B44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 with 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C60B77-DDCA-6446-AEC7-1645FA83F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126861"/>
          </a:xfrm>
        </p:spPr>
        <p:txBody>
          <a:bodyPr/>
          <a:lstStyle/>
          <a:p>
            <a:r>
              <a:rPr kumimoji="1" lang="en-US" altLang="zh-CN" dirty="0"/>
              <a:t>Example: Page prefetching in case of index scan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 where Year between 2015 and 2021</a:t>
            </a:r>
            <a:r>
              <a:rPr kumimoji="1" lang="en-US" altLang="zh-CN" dirty="0"/>
              <a:t>;</a:t>
            </a:r>
          </a:p>
          <a:p>
            <a:pPr lvl="1"/>
            <a:r>
              <a:rPr kumimoji="1" lang="en-US" altLang="zh-CN" dirty="0"/>
              <a:t>We have already created a secondary index on the Year at item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B794F4-C70F-A347-A7B0-630FA4225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323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12008-D520-5243-B2B1-33992B44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 with 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C60B77-DDCA-6446-AEC7-1645FA83F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126861"/>
          </a:xfrm>
        </p:spPr>
        <p:txBody>
          <a:bodyPr/>
          <a:lstStyle/>
          <a:p>
            <a:r>
              <a:rPr kumimoji="1" lang="en-US" altLang="zh-CN" dirty="0"/>
              <a:t>Example: Page prefetching in case of index scan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 where Year between 2015 and 2021</a:t>
            </a:r>
            <a:r>
              <a:rPr kumimoji="1" lang="en-US" altLang="zh-CN" dirty="0"/>
              <a:t>;</a:t>
            </a:r>
          </a:p>
          <a:p>
            <a:pPr lvl="1"/>
            <a:r>
              <a:rPr kumimoji="1" lang="en-US" altLang="zh-CN" dirty="0"/>
              <a:t>We have already created a secondary index on the Year at item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B794F4-C70F-A347-A7B0-630FA4225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138CF2F-07B5-A64F-B079-16685A3558D1}"/>
              </a:ext>
            </a:extLst>
          </p:cNvPr>
          <p:cNvSpPr/>
          <p:nvPr/>
        </p:nvSpPr>
        <p:spPr>
          <a:xfrm>
            <a:off x="821514" y="4333955"/>
            <a:ext cx="7571169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72AC8E6-45B0-1340-A382-BBC7E6DBB5BD}"/>
              </a:ext>
            </a:extLst>
          </p:cNvPr>
          <p:cNvSpPr/>
          <p:nvPr/>
        </p:nvSpPr>
        <p:spPr>
          <a:xfrm rot="16200000">
            <a:off x="-106852" y="4866595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DD975B8-932C-FE41-A06D-70A7F7304F97}"/>
              </a:ext>
            </a:extLst>
          </p:cNvPr>
          <p:cNvGrpSpPr/>
          <p:nvPr/>
        </p:nvGrpSpPr>
        <p:grpSpPr>
          <a:xfrm>
            <a:off x="977091" y="4548113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BB769D5-940B-3D40-92AD-A523FF328D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4F5073B-F5B7-6B4D-92F1-791FCFCA4B42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F4F7631-A93D-A443-98E7-7C4777F6A016}"/>
              </a:ext>
            </a:extLst>
          </p:cNvPr>
          <p:cNvGrpSpPr/>
          <p:nvPr/>
        </p:nvGrpSpPr>
        <p:grpSpPr>
          <a:xfrm>
            <a:off x="2263463" y="4548113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52FE613-BFD3-E54E-AE3E-408EB0AD472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3ACD997-1A25-964F-B1B0-414BDC0D1C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8C52EEF-78AE-2B4B-B9C2-0F970CBFE628}"/>
              </a:ext>
            </a:extLst>
          </p:cNvPr>
          <p:cNvGrpSpPr/>
          <p:nvPr/>
        </p:nvGrpSpPr>
        <p:grpSpPr>
          <a:xfrm>
            <a:off x="3291583" y="4548113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3B20ED4-7F1C-0D41-9AB4-7FD293B5649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C6B603F-AF83-3643-8CC4-59ECCBC85CC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3190E49-2FC0-FC43-A8F5-5977EEB89E30}"/>
              </a:ext>
            </a:extLst>
          </p:cNvPr>
          <p:cNvGrpSpPr/>
          <p:nvPr/>
        </p:nvGrpSpPr>
        <p:grpSpPr>
          <a:xfrm>
            <a:off x="4342503" y="4548113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93068F7-D680-C444-8BEC-0378A4FC2ED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012AAE4-E603-3346-83A0-6EA6914C9B1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A5952D5-3503-AE43-83FF-B2F1F830B32A}"/>
              </a:ext>
            </a:extLst>
          </p:cNvPr>
          <p:cNvGrpSpPr/>
          <p:nvPr/>
        </p:nvGrpSpPr>
        <p:grpSpPr>
          <a:xfrm>
            <a:off x="5367691" y="4548113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45ABDEC-0AB8-0149-BD8C-753F5CD73EFE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67879AC-74AB-994F-809F-6590A5EFA83F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0BA02D7D-33F2-8B47-B5B8-B173A7BCB42C}"/>
              </a:ext>
            </a:extLst>
          </p:cNvPr>
          <p:cNvSpPr/>
          <p:nvPr/>
        </p:nvSpPr>
        <p:spPr>
          <a:xfrm>
            <a:off x="1149636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0CA8460-D3CF-4146-936E-9565F227CB2E}"/>
              </a:ext>
            </a:extLst>
          </p:cNvPr>
          <p:cNvSpPr/>
          <p:nvPr/>
        </p:nvSpPr>
        <p:spPr>
          <a:xfrm>
            <a:off x="1427913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0ED1F62-A801-7345-B3C3-548C9D2E8D3C}"/>
              </a:ext>
            </a:extLst>
          </p:cNvPr>
          <p:cNvSpPr/>
          <p:nvPr/>
        </p:nvSpPr>
        <p:spPr>
          <a:xfrm>
            <a:off x="1706190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5DB3CAB-B477-9144-921A-5D44E1B74508}"/>
              </a:ext>
            </a:extLst>
          </p:cNvPr>
          <p:cNvSpPr/>
          <p:nvPr/>
        </p:nvSpPr>
        <p:spPr>
          <a:xfrm>
            <a:off x="1149636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0946EF5-783E-984A-BFBE-0FB6EA8049DD}"/>
              </a:ext>
            </a:extLst>
          </p:cNvPr>
          <p:cNvSpPr/>
          <p:nvPr/>
        </p:nvSpPr>
        <p:spPr>
          <a:xfrm>
            <a:off x="1427913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B986331-8D8F-6147-89D0-A988CFC39E0F}"/>
              </a:ext>
            </a:extLst>
          </p:cNvPr>
          <p:cNvSpPr/>
          <p:nvPr/>
        </p:nvSpPr>
        <p:spPr>
          <a:xfrm>
            <a:off x="1706190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C1F071C-DDE8-D940-BEA8-3B264F5E45DC}"/>
              </a:ext>
            </a:extLst>
          </p:cNvPr>
          <p:cNvGrpSpPr/>
          <p:nvPr/>
        </p:nvGrpSpPr>
        <p:grpSpPr>
          <a:xfrm>
            <a:off x="6355124" y="4548113"/>
            <a:ext cx="851515" cy="938021"/>
            <a:chOff x="1956912" y="4187756"/>
            <a:chExt cx="851515" cy="93802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70B0531-9ECA-8149-B151-E0FA96C765F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99C61F-8DB0-B54E-BE01-C63842D1662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8250A2C-6E53-EA4B-9F0E-88984164E644}"/>
              </a:ext>
            </a:extLst>
          </p:cNvPr>
          <p:cNvGrpSpPr/>
          <p:nvPr/>
        </p:nvGrpSpPr>
        <p:grpSpPr>
          <a:xfrm>
            <a:off x="7380312" y="4548113"/>
            <a:ext cx="851515" cy="938021"/>
            <a:chOff x="1956912" y="4187756"/>
            <a:chExt cx="851515" cy="938021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3234A953-0D13-764B-A74A-8B2B2731CCE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CE5B80D-167B-664B-946D-265876054B0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Page5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F9040490-9A0D-7F49-9568-4976FD9E212F}"/>
              </a:ext>
            </a:extLst>
          </p:cNvPr>
          <p:cNvSpPr txBox="1"/>
          <p:nvPr/>
        </p:nvSpPr>
        <p:spPr>
          <a:xfrm>
            <a:off x="222213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E712676-3541-5D46-B942-6BC4173883A9}"/>
              </a:ext>
            </a:extLst>
          </p:cNvPr>
          <p:cNvSpPr txBox="1"/>
          <p:nvPr/>
        </p:nvSpPr>
        <p:spPr>
          <a:xfrm>
            <a:off x="3271845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Index1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3710172-AC8C-7344-8822-E0F098A48115}"/>
              </a:ext>
            </a:extLst>
          </p:cNvPr>
          <p:cNvSpPr txBox="1"/>
          <p:nvPr/>
        </p:nvSpPr>
        <p:spPr>
          <a:xfrm>
            <a:off x="433461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19844F5-5F71-0344-8CB4-4A14C8C3D12E}"/>
              </a:ext>
            </a:extLst>
          </p:cNvPr>
          <p:cNvSpPr txBox="1"/>
          <p:nvPr/>
        </p:nvSpPr>
        <p:spPr>
          <a:xfrm>
            <a:off x="535486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Index3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10602BC-25AD-DA40-AA3B-B336AE0555CF}"/>
              </a:ext>
            </a:extLst>
          </p:cNvPr>
          <p:cNvSpPr txBox="1"/>
          <p:nvPr/>
        </p:nvSpPr>
        <p:spPr>
          <a:xfrm>
            <a:off x="6342299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Index4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AADBB0D-7859-594F-88F2-EBFCEE009096}"/>
              </a:ext>
            </a:extLst>
          </p:cNvPr>
          <p:cNvSpPr txBox="1"/>
          <p:nvPr/>
        </p:nvSpPr>
        <p:spPr>
          <a:xfrm>
            <a:off x="736927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Index5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F520B9F-052A-B840-B5AF-0F2177EAA227}"/>
              </a:ext>
            </a:extLst>
          </p:cNvPr>
          <p:cNvGrpSpPr/>
          <p:nvPr/>
        </p:nvGrpSpPr>
        <p:grpSpPr>
          <a:xfrm>
            <a:off x="1300467" y="2488168"/>
            <a:ext cx="921754" cy="369332"/>
            <a:chOff x="1204071" y="2562016"/>
            <a:chExt cx="921754" cy="36933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E831037C-1843-D14F-8CB2-5D7071AB082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CC301F71-F4D4-C24F-B4C0-C25669EBB48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Index0</a:t>
              </a:r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66DFE1E-AC53-A74C-98B9-363AD0256CC3}"/>
              </a:ext>
            </a:extLst>
          </p:cNvPr>
          <p:cNvGrpSpPr/>
          <p:nvPr/>
        </p:nvGrpSpPr>
        <p:grpSpPr>
          <a:xfrm>
            <a:off x="553546" y="2964071"/>
            <a:ext cx="921754" cy="369332"/>
            <a:chOff x="1204071" y="2562016"/>
            <a:chExt cx="921754" cy="369332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4DDD085-0538-ED42-B8EC-529AC0B03CB3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C6F6110-9363-EC4E-90D1-45DA2ED0C480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Index1</a:t>
              </a:r>
              <a:endParaRPr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979EEC2-91E6-854C-968C-EA92BD6A3D09}"/>
              </a:ext>
            </a:extLst>
          </p:cNvPr>
          <p:cNvGrpSpPr/>
          <p:nvPr/>
        </p:nvGrpSpPr>
        <p:grpSpPr>
          <a:xfrm>
            <a:off x="2115355" y="2964071"/>
            <a:ext cx="921754" cy="369332"/>
            <a:chOff x="1204071" y="2562016"/>
            <a:chExt cx="921754" cy="369332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7B4CE10E-F4E9-8242-A002-813686BFE2E1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D786F026-2D47-BA4C-95E0-C563E7A938BF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Index4</a:t>
              </a:r>
              <a:endParaRPr lang="zh-CN" altLang="en-US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47B0A52-DF94-404B-BA2E-3278806959C0}"/>
              </a:ext>
            </a:extLst>
          </p:cNvPr>
          <p:cNvGrpSpPr/>
          <p:nvPr/>
        </p:nvGrpSpPr>
        <p:grpSpPr>
          <a:xfrm>
            <a:off x="57912" y="3491233"/>
            <a:ext cx="921754" cy="369332"/>
            <a:chOff x="1204071" y="2562016"/>
            <a:chExt cx="921754" cy="36933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B3504608-DD62-6448-929D-6F467986530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B10F027B-6669-AC43-9B10-C198C90FDE9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Index2</a:t>
              </a:r>
              <a:endParaRPr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7490EF2-A381-A64F-A14F-DACF351D4A82}"/>
              </a:ext>
            </a:extLst>
          </p:cNvPr>
          <p:cNvGrpSpPr/>
          <p:nvPr/>
        </p:nvGrpSpPr>
        <p:grpSpPr>
          <a:xfrm>
            <a:off x="1180637" y="3491233"/>
            <a:ext cx="921754" cy="369332"/>
            <a:chOff x="1204071" y="2562016"/>
            <a:chExt cx="921754" cy="36933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0723217-0373-304A-9625-BE8650E8A64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754D9413-040F-1946-945A-664743F928BC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Index3</a:t>
              </a:r>
              <a:endParaRPr lang="zh-CN" altLang="en-US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66CD233B-6BF9-E743-94B9-E580819272EB}"/>
              </a:ext>
            </a:extLst>
          </p:cNvPr>
          <p:cNvGrpSpPr/>
          <p:nvPr/>
        </p:nvGrpSpPr>
        <p:grpSpPr>
          <a:xfrm>
            <a:off x="2344453" y="3491233"/>
            <a:ext cx="921754" cy="369332"/>
            <a:chOff x="1204071" y="2562016"/>
            <a:chExt cx="921754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755FF90D-CBBD-914A-8DFB-600BCD083D7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E519599-8479-BA46-BA6F-0F79AC9884E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Index5</a:t>
              </a:r>
              <a:endParaRPr lang="zh-CN" altLang="en-US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CAD9293-C7FA-1342-BC83-F3D7F8880C3C}"/>
              </a:ext>
            </a:extLst>
          </p:cNvPr>
          <p:cNvGrpSpPr/>
          <p:nvPr/>
        </p:nvGrpSpPr>
        <p:grpSpPr>
          <a:xfrm>
            <a:off x="3467178" y="3491233"/>
            <a:ext cx="921754" cy="369332"/>
            <a:chOff x="1204071" y="2562016"/>
            <a:chExt cx="921754" cy="369332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C8B85CA-63B5-EF45-975F-D76B984859B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CC422EE9-B4FA-9B45-9351-D0C915197CF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Index6</a:t>
              </a:r>
              <a:endParaRPr lang="zh-CN" altLang="en-US" dirty="0"/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992C1132-DC01-4946-AA8C-A8885CD123C3}"/>
              </a:ext>
            </a:extLst>
          </p:cNvPr>
          <p:cNvSpPr/>
          <p:nvPr/>
        </p:nvSpPr>
        <p:spPr>
          <a:xfrm>
            <a:off x="-124978" y="3926628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2005-2010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9674EE1-F7E5-2449-995D-EB055DC64F6A}"/>
              </a:ext>
            </a:extLst>
          </p:cNvPr>
          <p:cNvSpPr/>
          <p:nvPr/>
        </p:nvSpPr>
        <p:spPr>
          <a:xfrm>
            <a:off x="1117577" y="3926628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2010-2015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8FDDE26C-8692-FB4E-AF4F-80F532186E1D}"/>
              </a:ext>
            </a:extLst>
          </p:cNvPr>
          <p:cNvSpPr/>
          <p:nvPr/>
        </p:nvSpPr>
        <p:spPr>
          <a:xfrm>
            <a:off x="2336915" y="3926628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2015-2020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EFBB5C9-FB28-A349-8C90-4E2547E3FC74}"/>
              </a:ext>
            </a:extLst>
          </p:cNvPr>
          <p:cNvSpPr/>
          <p:nvPr/>
        </p:nvSpPr>
        <p:spPr>
          <a:xfrm>
            <a:off x="3624447" y="3913740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2020-2021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2DDFAA6-87DE-9D4C-BB13-C3D0031BA6A8}"/>
              </a:ext>
            </a:extLst>
          </p:cNvPr>
          <p:cNvSpPr/>
          <p:nvPr/>
        </p:nvSpPr>
        <p:spPr>
          <a:xfrm>
            <a:off x="2599883" y="2449499"/>
            <a:ext cx="1903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dirty="0"/>
              <a:t>Secondary index</a:t>
            </a:r>
          </a:p>
          <a:p>
            <a:pPr algn="r"/>
            <a:r>
              <a:rPr kumimoji="1" lang="en-US" altLang="zh-CN" dirty="0"/>
              <a:t> on Year</a:t>
            </a:r>
            <a:endParaRPr lang="zh-CN" altLang="en-US" dirty="0"/>
          </a:p>
        </p:txBody>
      </p: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AC0615E1-E7C2-6F49-A22C-35CD070F38C2}"/>
              </a:ext>
            </a:extLst>
          </p:cNvPr>
          <p:cNvCxnSpPr/>
          <p:nvPr/>
        </p:nvCxnSpPr>
        <p:spPr>
          <a:xfrm flipH="1">
            <a:off x="1162554" y="2848208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2488135D-99A3-3A43-9DD7-AA840041AD46}"/>
              </a:ext>
            </a:extLst>
          </p:cNvPr>
          <p:cNvCxnSpPr/>
          <p:nvPr/>
        </p:nvCxnSpPr>
        <p:spPr>
          <a:xfrm flipH="1">
            <a:off x="498442" y="3350529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BE5A11A4-4CF9-A642-85EF-E4FD527DF616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1221728" y="3329805"/>
            <a:ext cx="419786" cy="1614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8BFD9F5A-F5DB-3449-B639-05A5B76CA014}"/>
              </a:ext>
            </a:extLst>
          </p:cNvPr>
          <p:cNvCxnSpPr>
            <a:cxnSpLocks/>
          </p:cNvCxnSpPr>
          <p:nvPr/>
        </p:nvCxnSpPr>
        <p:spPr>
          <a:xfrm flipH="1" flipV="1">
            <a:off x="2144746" y="2842600"/>
            <a:ext cx="431485" cy="1307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F2D24662-5131-C541-96D5-0F0FAECA346F}"/>
              </a:ext>
            </a:extLst>
          </p:cNvPr>
          <p:cNvCxnSpPr>
            <a:cxnSpLocks/>
          </p:cNvCxnSpPr>
          <p:nvPr/>
        </p:nvCxnSpPr>
        <p:spPr>
          <a:xfrm flipV="1">
            <a:off x="2555776" y="3322476"/>
            <a:ext cx="127718" cy="15610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6E1E6CA0-F476-7A4F-8D36-6542C8DC5EE1}"/>
              </a:ext>
            </a:extLst>
          </p:cNvPr>
          <p:cNvCxnSpPr>
            <a:cxnSpLocks/>
            <a:stCxn id="61" idx="0"/>
          </p:cNvCxnSpPr>
          <p:nvPr/>
        </p:nvCxnSpPr>
        <p:spPr>
          <a:xfrm flipH="1" flipV="1">
            <a:off x="2805329" y="3336767"/>
            <a:ext cx="1122726" cy="15446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77328592-6541-ED46-9700-C66425C19350}"/>
              </a:ext>
            </a:extLst>
          </p:cNvPr>
          <p:cNvSpPr/>
          <p:nvPr/>
        </p:nvSpPr>
        <p:spPr>
          <a:xfrm>
            <a:off x="7217837" y="314081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77B50B03-786D-8249-95B9-5FB9847C67CF}"/>
              </a:ext>
            </a:extLst>
          </p:cNvPr>
          <p:cNvSpPr/>
          <p:nvPr/>
        </p:nvSpPr>
        <p:spPr>
          <a:xfrm>
            <a:off x="7217837" y="350789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35799E12-2E5E-AB46-BAD7-32FA74D46138}"/>
              </a:ext>
            </a:extLst>
          </p:cNvPr>
          <p:cNvSpPr/>
          <p:nvPr/>
        </p:nvSpPr>
        <p:spPr>
          <a:xfrm>
            <a:off x="7217837" y="386598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089D1530-1E1D-9047-BA57-4B01D2EB7A7A}"/>
              </a:ext>
            </a:extLst>
          </p:cNvPr>
          <p:cNvSpPr/>
          <p:nvPr/>
        </p:nvSpPr>
        <p:spPr>
          <a:xfrm>
            <a:off x="6156925" y="310330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88F5D833-2D0A-144C-8BF3-5F37519EB4E2}"/>
              </a:ext>
            </a:extLst>
          </p:cNvPr>
          <p:cNvSpPr/>
          <p:nvPr/>
        </p:nvSpPr>
        <p:spPr>
          <a:xfrm>
            <a:off x="6173961" y="349569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38124217-ADB4-D44A-A30B-713AEBFE1D90}"/>
              </a:ext>
            </a:extLst>
          </p:cNvPr>
          <p:cNvSpPr txBox="1"/>
          <p:nvPr/>
        </p:nvSpPr>
        <p:spPr>
          <a:xfrm>
            <a:off x="7167133" y="2754657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1EDBA40B-C54F-0A4E-A082-C41604955C97}"/>
              </a:ext>
            </a:extLst>
          </p:cNvPr>
          <p:cNvSpPr/>
          <p:nvPr/>
        </p:nvSpPr>
        <p:spPr>
          <a:xfrm>
            <a:off x="6664431" y="2749530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93CA4B9-D466-2142-B53B-3A2792D07576}"/>
              </a:ext>
            </a:extLst>
          </p:cNvPr>
          <p:cNvSpPr/>
          <p:nvPr/>
        </p:nvSpPr>
        <p:spPr>
          <a:xfrm>
            <a:off x="6059454" y="2743714"/>
            <a:ext cx="2119275" cy="1545351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6E7BCCE6-08D9-0645-B70D-CC09CE16A4EA}"/>
              </a:ext>
            </a:extLst>
          </p:cNvPr>
          <p:cNvSpPr/>
          <p:nvPr/>
        </p:nvSpPr>
        <p:spPr>
          <a:xfrm>
            <a:off x="6260473" y="2348941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OS page cache</a:t>
            </a:r>
            <a:endParaRPr lang="zh-CN" altLang="en-US" b="1" dirty="0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B86AC9F6-3610-B741-B82B-6AB54A1F8724}"/>
              </a:ext>
            </a:extLst>
          </p:cNvPr>
          <p:cNvSpPr/>
          <p:nvPr/>
        </p:nvSpPr>
        <p:spPr>
          <a:xfrm>
            <a:off x="6182579" y="386554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BD3E00B-7490-D841-8365-4B28E456F21E}"/>
              </a:ext>
            </a:extLst>
          </p:cNvPr>
          <p:cNvSpPr/>
          <p:nvPr/>
        </p:nvSpPr>
        <p:spPr>
          <a:xfrm>
            <a:off x="683108" y="2242095"/>
            <a:ext cx="528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8F380B37-3DF0-C44B-BFD3-96B05BD38741}"/>
              </a:ext>
            </a:extLst>
          </p:cNvPr>
          <p:cNvCxnSpPr>
            <a:cxnSpLocks/>
          </p:cNvCxnSpPr>
          <p:nvPr/>
        </p:nvCxnSpPr>
        <p:spPr>
          <a:xfrm>
            <a:off x="1055348" y="2525184"/>
            <a:ext cx="352326" cy="136995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7511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12008-D520-5243-B2B1-33992B44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 with 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C60B77-DDCA-6446-AEC7-1645FA83F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653881"/>
          </a:xfrm>
        </p:spPr>
        <p:txBody>
          <a:bodyPr/>
          <a:lstStyle/>
          <a:p>
            <a:pPr marL="74250" lvl="1" indent="0">
              <a:buNone/>
            </a:pPr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 where Year between 2015 and 2021</a:t>
            </a:r>
            <a:r>
              <a:rPr kumimoji="1" lang="en-US" altLang="zh-CN" dirty="0"/>
              <a:t>;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B794F4-C70F-A347-A7B0-630FA4225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138CF2F-07B5-A64F-B079-16685A3558D1}"/>
              </a:ext>
            </a:extLst>
          </p:cNvPr>
          <p:cNvSpPr/>
          <p:nvPr/>
        </p:nvSpPr>
        <p:spPr>
          <a:xfrm>
            <a:off x="821514" y="4333955"/>
            <a:ext cx="7571169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72AC8E6-45B0-1340-A382-BBC7E6DBB5BD}"/>
              </a:ext>
            </a:extLst>
          </p:cNvPr>
          <p:cNvSpPr/>
          <p:nvPr/>
        </p:nvSpPr>
        <p:spPr>
          <a:xfrm rot="16200000">
            <a:off x="-106852" y="4866595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DD975B8-932C-FE41-A06D-70A7F7304F97}"/>
              </a:ext>
            </a:extLst>
          </p:cNvPr>
          <p:cNvGrpSpPr/>
          <p:nvPr/>
        </p:nvGrpSpPr>
        <p:grpSpPr>
          <a:xfrm>
            <a:off x="977091" y="4548113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BB769D5-940B-3D40-92AD-A523FF328D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4F5073B-F5B7-6B4D-92F1-791FCFCA4B42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F4F7631-A93D-A443-98E7-7C4777F6A016}"/>
              </a:ext>
            </a:extLst>
          </p:cNvPr>
          <p:cNvGrpSpPr/>
          <p:nvPr/>
        </p:nvGrpSpPr>
        <p:grpSpPr>
          <a:xfrm>
            <a:off x="2263463" y="4548113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52FE613-BFD3-E54E-AE3E-408EB0AD472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3ACD997-1A25-964F-B1B0-414BDC0D1C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8C52EEF-78AE-2B4B-B9C2-0F970CBFE628}"/>
              </a:ext>
            </a:extLst>
          </p:cNvPr>
          <p:cNvGrpSpPr/>
          <p:nvPr/>
        </p:nvGrpSpPr>
        <p:grpSpPr>
          <a:xfrm>
            <a:off x="3291583" y="4548113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3B20ED4-7F1C-0D41-9AB4-7FD293B5649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C6B603F-AF83-3643-8CC4-59ECCBC85CC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3190E49-2FC0-FC43-A8F5-5977EEB89E30}"/>
              </a:ext>
            </a:extLst>
          </p:cNvPr>
          <p:cNvGrpSpPr/>
          <p:nvPr/>
        </p:nvGrpSpPr>
        <p:grpSpPr>
          <a:xfrm>
            <a:off x="4342503" y="4548113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93068F7-D680-C444-8BEC-0378A4FC2ED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012AAE4-E603-3346-83A0-6EA6914C9B1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A5952D5-3503-AE43-83FF-B2F1F830B32A}"/>
              </a:ext>
            </a:extLst>
          </p:cNvPr>
          <p:cNvGrpSpPr/>
          <p:nvPr/>
        </p:nvGrpSpPr>
        <p:grpSpPr>
          <a:xfrm>
            <a:off x="5367691" y="4548113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45ABDEC-0AB8-0149-BD8C-753F5CD73EFE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67879AC-74AB-994F-809F-6590A5EFA83F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0BA02D7D-33F2-8B47-B5B8-B173A7BCB42C}"/>
              </a:ext>
            </a:extLst>
          </p:cNvPr>
          <p:cNvSpPr/>
          <p:nvPr/>
        </p:nvSpPr>
        <p:spPr>
          <a:xfrm>
            <a:off x="1149636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0CA8460-D3CF-4146-936E-9565F227CB2E}"/>
              </a:ext>
            </a:extLst>
          </p:cNvPr>
          <p:cNvSpPr/>
          <p:nvPr/>
        </p:nvSpPr>
        <p:spPr>
          <a:xfrm>
            <a:off x="1427913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0ED1F62-A801-7345-B3C3-548C9D2E8D3C}"/>
              </a:ext>
            </a:extLst>
          </p:cNvPr>
          <p:cNvSpPr/>
          <p:nvPr/>
        </p:nvSpPr>
        <p:spPr>
          <a:xfrm>
            <a:off x="1706190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5DB3CAB-B477-9144-921A-5D44E1B74508}"/>
              </a:ext>
            </a:extLst>
          </p:cNvPr>
          <p:cNvSpPr/>
          <p:nvPr/>
        </p:nvSpPr>
        <p:spPr>
          <a:xfrm>
            <a:off x="1149636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0946EF5-783E-984A-BFBE-0FB6EA8049DD}"/>
              </a:ext>
            </a:extLst>
          </p:cNvPr>
          <p:cNvSpPr/>
          <p:nvPr/>
        </p:nvSpPr>
        <p:spPr>
          <a:xfrm>
            <a:off x="1427913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B986331-8D8F-6147-89D0-A988CFC39E0F}"/>
              </a:ext>
            </a:extLst>
          </p:cNvPr>
          <p:cNvSpPr/>
          <p:nvPr/>
        </p:nvSpPr>
        <p:spPr>
          <a:xfrm>
            <a:off x="1706190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C1F071C-DDE8-D940-BEA8-3B264F5E45DC}"/>
              </a:ext>
            </a:extLst>
          </p:cNvPr>
          <p:cNvGrpSpPr/>
          <p:nvPr/>
        </p:nvGrpSpPr>
        <p:grpSpPr>
          <a:xfrm>
            <a:off x="6355124" y="4548113"/>
            <a:ext cx="851515" cy="938021"/>
            <a:chOff x="1956912" y="4187756"/>
            <a:chExt cx="851515" cy="93802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70B0531-9ECA-8149-B151-E0FA96C765F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99C61F-8DB0-B54E-BE01-C63842D1662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8250A2C-6E53-EA4B-9F0E-88984164E644}"/>
              </a:ext>
            </a:extLst>
          </p:cNvPr>
          <p:cNvGrpSpPr/>
          <p:nvPr/>
        </p:nvGrpSpPr>
        <p:grpSpPr>
          <a:xfrm>
            <a:off x="7380312" y="4548113"/>
            <a:ext cx="851515" cy="938021"/>
            <a:chOff x="1956912" y="4187756"/>
            <a:chExt cx="851515" cy="938021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3234A953-0D13-764B-A74A-8B2B2731CCE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CE5B80D-167B-664B-946D-265876054B0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Page5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F9040490-9A0D-7F49-9568-4976FD9E212F}"/>
              </a:ext>
            </a:extLst>
          </p:cNvPr>
          <p:cNvSpPr txBox="1"/>
          <p:nvPr/>
        </p:nvSpPr>
        <p:spPr>
          <a:xfrm>
            <a:off x="222213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E712676-3541-5D46-B942-6BC4173883A9}"/>
              </a:ext>
            </a:extLst>
          </p:cNvPr>
          <p:cNvSpPr txBox="1"/>
          <p:nvPr/>
        </p:nvSpPr>
        <p:spPr>
          <a:xfrm>
            <a:off x="3271845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Index1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3710172-AC8C-7344-8822-E0F098A48115}"/>
              </a:ext>
            </a:extLst>
          </p:cNvPr>
          <p:cNvSpPr txBox="1"/>
          <p:nvPr/>
        </p:nvSpPr>
        <p:spPr>
          <a:xfrm>
            <a:off x="433461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19844F5-5F71-0344-8CB4-4A14C8C3D12E}"/>
              </a:ext>
            </a:extLst>
          </p:cNvPr>
          <p:cNvSpPr txBox="1"/>
          <p:nvPr/>
        </p:nvSpPr>
        <p:spPr>
          <a:xfrm>
            <a:off x="535486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Index3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10602BC-25AD-DA40-AA3B-B336AE0555CF}"/>
              </a:ext>
            </a:extLst>
          </p:cNvPr>
          <p:cNvSpPr txBox="1"/>
          <p:nvPr/>
        </p:nvSpPr>
        <p:spPr>
          <a:xfrm>
            <a:off x="6342299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Index4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AADBB0D-7859-594F-88F2-EBFCEE009096}"/>
              </a:ext>
            </a:extLst>
          </p:cNvPr>
          <p:cNvSpPr txBox="1"/>
          <p:nvPr/>
        </p:nvSpPr>
        <p:spPr>
          <a:xfrm>
            <a:off x="736927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Index5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F520B9F-052A-B840-B5AF-0F2177EAA227}"/>
              </a:ext>
            </a:extLst>
          </p:cNvPr>
          <p:cNvGrpSpPr/>
          <p:nvPr/>
        </p:nvGrpSpPr>
        <p:grpSpPr>
          <a:xfrm>
            <a:off x="1300467" y="1942568"/>
            <a:ext cx="932206" cy="369332"/>
            <a:chOff x="1204071" y="2553139"/>
            <a:chExt cx="932206" cy="36933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E831037C-1843-D14F-8CB2-5D7071AB082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CC301F71-F4D4-C24F-B4C0-C25669EBB481}"/>
                </a:ext>
              </a:extLst>
            </p:cNvPr>
            <p:cNvSpPr/>
            <p:nvPr/>
          </p:nvSpPr>
          <p:spPr>
            <a:xfrm>
              <a:off x="1259114" y="2553139"/>
              <a:ext cx="877163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Index0</a:t>
              </a:r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66DFE1E-AC53-A74C-98B9-363AD0256CC3}"/>
              </a:ext>
            </a:extLst>
          </p:cNvPr>
          <p:cNvGrpSpPr/>
          <p:nvPr/>
        </p:nvGrpSpPr>
        <p:grpSpPr>
          <a:xfrm>
            <a:off x="553546" y="2427348"/>
            <a:ext cx="921754" cy="369332"/>
            <a:chOff x="1204071" y="2562016"/>
            <a:chExt cx="921754" cy="369332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4DDD085-0538-ED42-B8EC-529AC0B03CB3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C6F6110-9363-EC4E-90D1-45DA2ED0C480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Index1</a:t>
              </a:r>
              <a:endParaRPr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979EEC2-91E6-854C-968C-EA92BD6A3D09}"/>
              </a:ext>
            </a:extLst>
          </p:cNvPr>
          <p:cNvGrpSpPr/>
          <p:nvPr/>
        </p:nvGrpSpPr>
        <p:grpSpPr>
          <a:xfrm>
            <a:off x="2115355" y="2427348"/>
            <a:ext cx="921754" cy="369332"/>
            <a:chOff x="1204071" y="2562016"/>
            <a:chExt cx="921754" cy="369332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7B4CE10E-F4E9-8242-A002-813686BFE2E1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D786F026-2D47-BA4C-95E0-C563E7A938BF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Index4</a:t>
              </a:r>
              <a:endParaRPr lang="zh-CN" altLang="en-US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47B0A52-DF94-404B-BA2E-3278806959C0}"/>
              </a:ext>
            </a:extLst>
          </p:cNvPr>
          <p:cNvGrpSpPr/>
          <p:nvPr/>
        </p:nvGrpSpPr>
        <p:grpSpPr>
          <a:xfrm>
            <a:off x="57912" y="2954510"/>
            <a:ext cx="921754" cy="369332"/>
            <a:chOff x="1204071" y="2562016"/>
            <a:chExt cx="921754" cy="36933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B3504608-DD62-6448-929D-6F467986530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B10F027B-6669-AC43-9B10-C198C90FDE9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Index2</a:t>
              </a:r>
              <a:endParaRPr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7490EF2-A381-A64F-A14F-DACF351D4A82}"/>
              </a:ext>
            </a:extLst>
          </p:cNvPr>
          <p:cNvGrpSpPr/>
          <p:nvPr/>
        </p:nvGrpSpPr>
        <p:grpSpPr>
          <a:xfrm>
            <a:off x="1180637" y="2954510"/>
            <a:ext cx="921754" cy="369332"/>
            <a:chOff x="1204071" y="2562016"/>
            <a:chExt cx="921754" cy="36933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0723217-0373-304A-9625-BE8650E8A64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754D9413-040F-1946-945A-664743F928BC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Index3</a:t>
              </a:r>
              <a:endParaRPr lang="zh-CN" altLang="en-US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66CD233B-6BF9-E743-94B9-E580819272EB}"/>
              </a:ext>
            </a:extLst>
          </p:cNvPr>
          <p:cNvGrpSpPr/>
          <p:nvPr/>
        </p:nvGrpSpPr>
        <p:grpSpPr>
          <a:xfrm>
            <a:off x="2344453" y="2954510"/>
            <a:ext cx="921754" cy="369332"/>
            <a:chOff x="1204071" y="2562016"/>
            <a:chExt cx="921754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755FF90D-CBBD-914A-8DFB-600BCD083D7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E519599-8479-BA46-BA6F-0F79AC9884E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Index5</a:t>
              </a:r>
              <a:endParaRPr lang="zh-CN" altLang="en-US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CAD9293-C7FA-1342-BC83-F3D7F8880C3C}"/>
              </a:ext>
            </a:extLst>
          </p:cNvPr>
          <p:cNvGrpSpPr/>
          <p:nvPr/>
        </p:nvGrpSpPr>
        <p:grpSpPr>
          <a:xfrm>
            <a:off x="3467178" y="2954510"/>
            <a:ext cx="921754" cy="369332"/>
            <a:chOff x="1204071" y="2562016"/>
            <a:chExt cx="921754" cy="369332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C8B85CA-63B5-EF45-975F-D76B984859B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CC422EE9-B4FA-9B45-9351-D0C915197CF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Index6</a:t>
              </a:r>
              <a:endParaRPr lang="zh-CN" altLang="en-US" dirty="0"/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992C1132-DC01-4946-AA8C-A8885CD123C3}"/>
              </a:ext>
            </a:extLst>
          </p:cNvPr>
          <p:cNvSpPr/>
          <p:nvPr/>
        </p:nvSpPr>
        <p:spPr>
          <a:xfrm>
            <a:off x="-124978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2005-2010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9674EE1-F7E5-2449-995D-EB055DC64F6A}"/>
              </a:ext>
            </a:extLst>
          </p:cNvPr>
          <p:cNvSpPr/>
          <p:nvPr/>
        </p:nvSpPr>
        <p:spPr>
          <a:xfrm>
            <a:off x="1117577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2010-2015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8FDDE26C-8692-FB4E-AF4F-80F532186E1D}"/>
              </a:ext>
            </a:extLst>
          </p:cNvPr>
          <p:cNvSpPr/>
          <p:nvPr/>
        </p:nvSpPr>
        <p:spPr>
          <a:xfrm>
            <a:off x="2336915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2015-2020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EFBB5C9-FB28-A349-8C90-4E2547E3FC74}"/>
              </a:ext>
            </a:extLst>
          </p:cNvPr>
          <p:cNvSpPr/>
          <p:nvPr/>
        </p:nvSpPr>
        <p:spPr>
          <a:xfrm>
            <a:off x="3624447" y="3377017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2020-2021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2DDFAA6-87DE-9D4C-BB13-C3D0031BA6A8}"/>
              </a:ext>
            </a:extLst>
          </p:cNvPr>
          <p:cNvSpPr/>
          <p:nvPr/>
        </p:nvSpPr>
        <p:spPr>
          <a:xfrm>
            <a:off x="2599883" y="1912776"/>
            <a:ext cx="1903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dirty="0"/>
              <a:t>Secondary index</a:t>
            </a:r>
          </a:p>
          <a:p>
            <a:pPr algn="r"/>
            <a:r>
              <a:rPr kumimoji="1" lang="en-US" altLang="zh-CN" dirty="0"/>
              <a:t> on Year</a:t>
            </a:r>
            <a:endParaRPr lang="zh-CN" altLang="en-US" dirty="0"/>
          </a:p>
        </p:txBody>
      </p: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AC0615E1-E7C2-6F49-A22C-35CD070F38C2}"/>
              </a:ext>
            </a:extLst>
          </p:cNvPr>
          <p:cNvCxnSpPr/>
          <p:nvPr/>
        </p:nvCxnSpPr>
        <p:spPr>
          <a:xfrm flipH="1">
            <a:off x="1162554" y="2311485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2488135D-99A3-3A43-9DD7-AA840041AD46}"/>
              </a:ext>
            </a:extLst>
          </p:cNvPr>
          <p:cNvCxnSpPr/>
          <p:nvPr/>
        </p:nvCxnSpPr>
        <p:spPr>
          <a:xfrm flipH="1">
            <a:off x="498442" y="2813806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BE5A11A4-4CF9-A642-85EF-E4FD527DF616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1221728" y="2793082"/>
            <a:ext cx="419786" cy="1614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8BFD9F5A-F5DB-3449-B639-05A5B76CA014}"/>
              </a:ext>
            </a:extLst>
          </p:cNvPr>
          <p:cNvCxnSpPr>
            <a:cxnSpLocks/>
          </p:cNvCxnSpPr>
          <p:nvPr/>
        </p:nvCxnSpPr>
        <p:spPr>
          <a:xfrm flipH="1" flipV="1">
            <a:off x="2144746" y="2305877"/>
            <a:ext cx="431485" cy="1307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F2D24662-5131-C541-96D5-0F0FAECA346F}"/>
              </a:ext>
            </a:extLst>
          </p:cNvPr>
          <p:cNvCxnSpPr>
            <a:cxnSpLocks/>
          </p:cNvCxnSpPr>
          <p:nvPr/>
        </p:nvCxnSpPr>
        <p:spPr>
          <a:xfrm flipV="1">
            <a:off x="2555776" y="2785753"/>
            <a:ext cx="127718" cy="15610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6E1E6CA0-F476-7A4F-8D36-6542C8DC5EE1}"/>
              </a:ext>
            </a:extLst>
          </p:cNvPr>
          <p:cNvCxnSpPr>
            <a:cxnSpLocks/>
            <a:stCxn id="61" idx="0"/>
          </p:cNvCxnSpPr>
          <p:nvPr/>
        </p:nvCxnSpPr>
        <p:spPr>
          <a:xfrm flipH="1" flipV="1">
            <a:off x="2805329" y="2800044"/>
            <a:ext cx="1122726" cy="15446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77328592-6541-ED46-9700-C66425C19350}"/>
              </a:ext>
            </a:extLst>
          </p:cNvPr>
          <p:cNvSpPr/>
          <p:nvPr/>
        </p:nvSpPr>
        <p:spPr>
          <a:xfrm>
            <a:off x="7217837" y="2604089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77B50B03-786D-8249-95B9-5FB9847C67CF}"/>
              </a:ext>
            </a:extLst>
          </p:cNvPr>
          <p:cNvSpPr/>
          <p:nvPr/>
        </p:nvSpPr>
        <p:spPr>
          <a:xfrm>
            <a:off x="7217837" y="297117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35799E12-2E5E-AB46-BAD7-32FA74D46138}"/>
              </a:ext>
            </a:extLst>
          </p:cNvPr>
          <p:cNvSpPr/>
          <p:nvPr/>
        </p:nvSpPr>
        <p:spPr>
          <a:xfrm>
            <a:off x="7217837" y="332926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089D1530-1E1D-9047-BA57-4B01D2EB7A7A}"/>
              </a:ext>
            </a:extLst>
          </p:cNvPr>
          <p:cNvSpPr/>
          <p:nvPr/>
        </p:nvSpPr>
        <p:spPr>
          <a:xfrm>
            <a:off x="6156925" y="256658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88F5D833-2D0A-144C-8BF3-5F37519EB4E2}"/>
              </a:ext>
            </a:extLst>
          </p:cNvPr>
          <p:cNvSpPr/>
          <p:nvPr/>
        </p:nvSpPr>
        <p:spPr>
          <a:xfrm>
            <a:off x="6173961" y="295897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38124217-ADB4-D44A-A30B-713AEBFE1D90}"/>
              </a:ext>
            </a:extLst>
          </p:cNvPr>
          <p:cNvSpPr txBox="1"/>
          <p:nvPr/>
        </p:nvSpPr>
        <p:spPr>
          <a:xfrm>
            <a:off x="7167133" y="221793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1EDBA40B-C54F-0A4E-A082-C41604955C97}"/>
              </a:ext>
            </a:extLst>
          </p:cNvPr>
          <p:cNvSpPr/>
          <p:nvPr/>
        </p:nvSpPr>
        <p:spPr>
          <a:xfrm>
            <a:off x="6664431" y="2212807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93CA4B9-D466-2142-B53B-3A2792D07576}"/>
              </a:ext>
            </a:extLst>
          </p:cNvPr>
          <p:cNvSpPr/>
          <p:nvPr/>
        </p:nvSpPr>
        <p:spPr>
          <a:xfrm>
            <a:off x="6059454" y="2206991"/>
            <a:ext cx="2119275" cy="1545351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6E7BCCE6-08D9-0645-B70D-CC09CE16A4EA}"/>
              </a:ext>
            </a:extLst>
          </p:cNvPr>
          <p:cNvSpPr/>
          <p:nvPr/>
        </p:nvSpPr>
        <p:spPr>
          <a:xfrm>
            <a:off x="6219206" y="1812066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OS page cache</a:t>
            </a:r>
            <a:endParaRPr lang="zh-CN" altLang="en-US" b="1" dirty="0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B86AC9F6-3610-B741-B82B-6AB54A1F8724}"/>
              </a:ext>
            </a:extLst>
          </p:cNvPr>
          <p:cNvSpPr/>
          <p:nvPr/>
        </p:nvSpPr>
        <p:spPr>
          <a:xfrm>
            <a:off x="6182579" y="3328823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BD3E00B-7490-D841-8365-4B28E456F21E}"/>
              </a:ext>
            </a:extLst>
          </p:cNvPr>
          <p:cNvSpPr/>
          <p:nvPr/>
        </p:nvSpPr>
        <p:spPr>
          <a:xfrm>
            <a:off x="683108" y="1705372"/>
            <a:ext cx="528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8F380B37-3DF0-C44B-BFD3-96B05BD38741}"/>
              </a:ext>
            </a:extLst>
          </p:cNvPr>
          <p:cNvCxnSpPr>
            <a:cxnSpLocks/>
          </p:cNvCxnSpPr>
          <p:nvPr/>
        </p:nvCxnSpPr>
        <p:spPr>
          <a:xfrm>
            <a:off x="1055348" y="1988461"/>
            <a:ext cx="352326" cy="136995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>
            <a:extLst>
              <a:ext uri="{FF2B5EF4-FFF2-40B4-BE49-F238E27FC236}">
                <a16:creationId xmlns:a16="http://schemas.microsoft.com/office/drawing/2014/main" id="{34399B22-70EE-4642-963E-90F974F533D3}"/>
              </a:ext>
            </a:extLst>
          </p:cNvPr>
          <p:cNvSpPr/>
          <p:nvPr/>
        </p:nvSpPr>
        <p:spPr>
          <a:xfrm>
            <a:off x="2476972" y="3759237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CEFA7D80-7663-A74A-B8F6-ED2CBD0D2271}"/>
              </a:ext>
            </a:extLst>
          </p:cNvPr>
          <p:cNvCxnSpPr>
            <a:cxnSpLocks/>
          </p:cNvCxnSpPr>
          <p:nvPr/>
        </p:nvCxnSpPr>
        <p:spPr>
          <a:xfrm>
            <a:off x="2701603" y="4168650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5B6B1ECA-1161-1D4B-BE2C-DA67F2C48FAC}"/>
              </a:ext>
            </a:extLst>
          </p:cNvPr>
          <p:cNvGrpSpPr/>
          <p:nvPr/>
        </p:nvGrpSpPr>
        <p:grpSpPr>
          <a:xfrm>
            <a:off x="7204161" y="2578794"/>
            <a:ext cx="877163" cy="378395"/>
            <a:chOff x="7208510" y="1114507"/>
            <a:chExt cx="877163" cy="378395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66D3AF27-5C8F-824C-9753-F2A25684E3F9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E1B0696-5E82-FD47-87D5-85BFC2E6919C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3585C270-8F14-A346-97B9-47737C33C2D7}"/>
              </a:ext>
            </a:extLst>
          </p:cNvPr>
          <p:cNvGrpSpPr/>
          <p:nvPr/>
        </p:nvGrpSpPr>
        <p:grpSpPr>
          <a:xfrm>
            <a:off x="7200801" y="2930287"/>
            <a:ext cx="877163" cy="378395"/>
            <a:chOff x="7208510" y="1114507"/>
            <a:chExt cx="877163" cy="378395"/>
          </a:xfrm>
        </p:grpSpPr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2ED68368-AEBF-4941-A547-BB49AECE4445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0632FC8E-3107-5446-BE21-7444BA3085DA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40F0E9E0-5921-244E-B966-6C2A9824FDAA}"/>
              </a:ext>
            </a:extLst>
          </p:cNvPr>
          <p:cNvGrpSpPr/>
          <p:nvPr/>
        </p:nvGrpSpPr>
        <p:grpSpPr>
          <a:xfrm>
            <a:off x="7213556" y="3298686"/>
            <a:ext cx="877163" cy="378395"/>
            <a:chOff x="7208510" y="1114507"/>
            <a:chExt cx="877163" cy="378395"/>
          </a:xfrm>
        </p:grpSpPr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AA1DD9D7-B3AB-BF4D-B787-2F5135DBB9CA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7307BF29-D5FF-6949-A37E-2EDBAED2C867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82685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12008-D520-5243-B2B1-33992B44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 with 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C60B77-DDCA-6446-AEC7-1645FA83F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653881"/>
          </a:xfrm>
        </p:spPr>
        <p:txBody>
          <a:bodyPr/>
          <a:lstStyle/>
          <a:p>
            <a:pPr marL="74250" lvl="1" indent="0">
              <a:buNone/>
            </a:pPr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 where Year between 2010 and 2021</a:t>
            </a:r>
            <a:r>
              <a:rPr kumimoji="1" lang="en-US" altLang="zh-CN" dirty="0"/>
              <a:t>;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B794F4-C70F-A347-A7B0-630FA4225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138CF2F-07B5-A64F-B079-16685A3558D1}"/>
              </a:ext>
            </a:extLst>
          </p:cNvPr>
          <p:cNvSpPr/>
          <p:nvPr/>
        </p:nvSpPr>
        <p:spPr>
          <a:xfrm>
            <a:off x="821514" y="4333955"/>
            <a:ext cx="7571169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72AC8E6-45B0-1340-A382-BBC7E6DBB5BD}"/>
              </a:ext>
            </a:extLst>
          </p:cNvPr>
          <p:cNvSpPr/>
          <p:nvPr/>
        </p:nvSpPr>
        <p:spPr>
          <a:xfrm rot="16200000">
            <a:off x="-106852" y="4866595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DD975B8-932C-FE41-A06D-70A7F7304F97}"/>
              </a:ext>
            </a:extLst>
          </p:cNvPr>
          <p:cNvGrpSpPr/>
          <p:nvPr/>
        </p:nvGrpSpPr>
        <p:grpSpPr>
          <a:xfrm>
            <a:off x="977091" y="4548113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BB769D5-940B-3D40-92AD-A523FF328D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4F5073B-F5B7-6B4D-92F1-791FCFCA4B42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F4F7631-A93D-A443-98E7-7C4777F6A016}"/>
              </a:ext>
            </a:extLst>
          </p:cNvPr>
          <p:cNvGrpSpPr/>
          <p:nvPr/>
        </p:nvGrpSpPr>
        <p:grpSpPr>
          <a:xfrm>
            <a:off x="2263463" y="4548113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52FE613-BFD3-E54E-AE3E-408EB0AD472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3ACD997-1A25-964F-B1B0-414BDC0D1C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8C52EEF-78AE-2B4B-B9C2-0F970CBFE628}"/>
              </a:ext>
            </a:extLst>
          </p:cNvPr>
          <p:cNvGrpSpPr/>
          <p:nvPr/>
        </p:nvGrpSpPr>
        <p:grpSpPr>
          <a:xfrm>
            <a:off x="3291583" y="4548113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3B20ED4-7F1C-0D41-9AB4-7FD293B5649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C6B603F-AF83-3643-8CC4-59ECCBC85CC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3190E49-2FC0-FC43-A8F5-5977EEB89E30}"/>
              </a:ext>
            </a:extLst>
          </p:cNvPr>
          <p:cNvGrpSpPr/>
          <p:nvPr/>
        </p:nvGrpSpPr>
        <p:grpSpPr>
          <a:xfrm>
            <a:off x="4342503" y="4548113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93068F7-D680-C444-8BEC-0378A4FC2ED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012AAE4-E603-3346-83A0-6EA6914C9B1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A5952D5-3503-AE43-83FF-B2F1F830B32A}"/>
              </a:ext>
            </a:extLst>
          </p:cNvPr>
          <p:cNvGrpSpPr/>
          <p:nvPr/>
        </p:nvGrpSpPr>
        <p:grpSpPr>
          <a:xfrm>
            <a:off x="5367691" y="4548113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45ABDEC-0AB8-0149-BD8C-753F5CD73EFE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67879AC-74AB-994F-809F-6590A5EFA83F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0BA02D7D-33F2-8B47-B5B8-B173A7BCB42C}"/>
              </a:ext>
            </a:extLst>
          </p:cNvPr>
          <p:cNvSpPr/>
          <p:nvPr/>
        </p:nvSpPr>
        <p:spPr>
          <a:xfrm>
            <a:off x="1149636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0CA8460-D3CF-4146-936E-9565F227CB2E}"/>
              </a:ext>
            </a:extLst>
          </p:cNvPr>
          <p:cNvSpPr/>
          <p:nvPr/>
        </p:nvSpPr>
        <p:spPr>
          <a:xfrm>
            <a:off x="1427913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0ED1F62-A801-7345-B3C3-548C9D2E8D3C}"/>
              </a:ext>
            </a:extLst>
          </p:cNvPr>
          <p:cNvSpPr/>
          <p:nvPr/>
        </p:nvSpPr>
        <p:spPr>
          <a:xfrm>
            <a:off x="1706190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5DB3CAB-B477-9144-921A-5D44E1B74508}"/>
              </a:ext>
            </a:extLst>
          </p:cNvPr>
          <p:cNvSpPr/>
          <p:nvPr/>
        </p:nvSpPr>
        <p:spPr>
          <a:xfrm>
            <a:off x="1149636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0946EF5-783E-984A-BFBE-0FB6EA8049DD}"/>
              </a:ext>
            </a:extLst>
          </p:cNvPr>
          <p:cNvSpPr/>
          <p:nvPr/>
        </p:nvSpPr>
        <p:spPr>
          <a:xfrm>
            <a:off x="1427913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B986331-8D8F-6147-89D0-A988CFC39E0F}"/>
              </a:ext>
            </a:extLst>
          </p:cNvPr>
          <p:cNvSpPr/>
          <p:nvPr/>
        </p:nvSpPr>
        <p:spPr>
          <a:xfrm>
            <a:off x="1706190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C1F071C-DDE8-D940-BEA8-3B264F5E45DC}"/>
              </a:ext>
            </a:extLst>
          </p:cNvPr>
          <p:cNvGrpSpPr/>
          <p:nvPr/>
        </p:nvGrpSpPr>
        <p:grpSpPr>
          <a:xfrm>
            <a:off x="6355124" y="4548113"/>
            <a:ext cx="851515" cy="938021"/>
            <a:chOff x="1956912" y="4187756"/>
            <a:chExt cx="851515" cy="93802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70B0531-9ECA-8149-B151-E0FA96C765F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99C61F-8DB0-B54E-BE01-C63842D1662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8250A2C-6E53-EA4B-9F0E-88984164E644}"/>
              </a:ext>
            </a:extLst>
          </p:cNvPr>
          <p:cNvGrpSpPr/>
          <p:nvPr/>
        </p:nvGrpSpPr>
        <p:grpSpPr>
          <a:xfrm>
            <a:off x="7380312" y="4548113"/>
            <a:ext cx="851515" cy="938021"/>
            <a:chOff x="1956912" y="4187756"/>
            <a:chExt cx="851515" cy="938021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3234A953-0D13-764B-A74A-8B2B2731CCE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CE5B80D-167B-664B-946D-265876054B0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Page5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F9040490-9A0D-7F49-9568-4976FD9E212F}"/>
              </a:ext>
            </a:extLst>
          </p:cNvPr>
          <p:cNvSpPr txBox="1"/>
          <p:nvPr/>
        </p:nvSpPr>
        <p:spPr>
          <a:xfrm>
            <a:off x="222213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E712676-3541-5D46-B942-6BC4173883A9}"/>
              </a:ext>
            </a:extLst>
          </p:cNvPr>
          <p:cNvSpPr txBox="1"/>
          <p:nvPr/>
        </p:nvSpPr>
        <p:spPr>
          <a:xfrm>
            <a:off x="3271845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Index1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3710172-AC8C-7344-8822-E0F098A48115}"/>
              </a:ext>
            </a:extLst>
          </p:cNvPr>
          <p:cNvSpPr txBox="1"/>
          <p:nvPr/>
        </p:nvSpPr>
        <p:spPr>
          <a:xfrm>
            <a:off x="433461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19844F5-5F71-0344-8CB4-4A14C8C3D12E}"/>
              </a:ext>
            </a:extLst>
          </p:cNvPr>
          <p:cNvSpPr txBox="1"/>
          <p:nvPr/>
        </p:nvSpPr>
        <p:spPr>
          <a:xfrm>
            <a:off x="535486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Index3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10602BC-25AD-DA40-AA3B-B336AE0555CF}"/>
              </a:ext>
            </a:extLst>
          </p:cNvPr>
          <p:cNvSpPr txBox="1"/>
          <p:nvPr/>
        </p:nvSpPr>
        <p:spPr>
          <a:xfrm>
            <a:off x="6342299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Index4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AADBB0D-7859-594F-88F2-EBFCEE009096}"/>
              </a:ext>
            </a:extLst>
          </p:cNvPr>
          <p:cNvSpPr txBox="1"/>
          <p:nvPr/>
        </p:nvSpPr>
        <p:spPr>
          <a:xfrm>
            <a:off x="736927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Index5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F520B9F-052A-B840-B5AF-0F2177EAA227}"/>
              </a:ext>
            </a:extLst>
          </p:cNvPr>
          <p:cNvGrpSpPr/>
          <p:nvPr/>
        </p:nvGrpSpPr>
        <p:grpSpPr>
          <a:xfrm>
            <a:off x="1300467" y="1951445"/>
            <a:ext cx="921754" cy="369332"/>
            <a:chOff x="1204071" y="2562016"/>
            <a:chExt cx="921754" cy="36933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E831037C-1843-D14F-8CB2-5D7071AB082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CC301F71-F4D4-C24F-B4C0-C25669EBB48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Index0</a:t>
              </a:r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66DFE1E-AC53-A74C-98B9-363AD0256CC3}"/>
              </a:ext>
            </a:extLst>
          </p:cNvPr>
          <p:cNvGrpSpPr/>
          <p:nvPr/>
        </p:nvGrpSpPr>
        <p:grpSpPr>
          <a:xfrm>
            <a:off x="553546" y="2411009"/>
            <a:ext cx="921754" cy="376379"/>
            <a:chOff x="1204071" y="2545677"/>
            <a:chExt cx="921754" cy="376379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4DDD085-0538-ED42-B8EC-529AC0B03CB3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C6F6110-9363-EC4E-90D1-45DA2ED0C480}"/>
                </a:ext>
              </a:extLst>
            </p:cNvPr>
            <p:cNvSpPr/>
            <p:nvPr/>
          </p:nvSpPr>
          <p:spPr>
            <a:xfrm>
              <a:off x="1225774" y="2545677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Index1</a:t>
              </a:r>
              <a:endParaRPr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979EEC2-91E6-854C-968C-EA92BD6A3D09}"/>
              </a:ext>
            </a:extLst>
          </p:cNvPr>
          <p:cNvGrpSpPr/>
          <p:nvPr/>
        </p:nvGrpSpPr>
        <p:grpSpPr>
          <a:xfrm>
            <a:off x="2115355" y="2426531"/>
            <a:ext cx="921754" cy="369332"/>
            <a:chOff x="1204071" y="2561199"/>
            <a:chExt cx="921754" cy="369332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7B4CE10E-F4E9-8242-A002-813686BFE2E1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635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D786F026-2D47-BA4C-95E0-C563E7A938BF}"/>
                </a:ext>
              </a:extLst>
            </p:cNvPr>
            <p:cNvSpPr/>
            <p:nvPr/>
          </p:nvSpPr>
          <p:spPr>
            <a:xfrm>
              <a:off x="1242402" y="2561199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Index4</a:t>
              </a:r>
              <a:endParaRPr lang="zh-CN" altLang="en-US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47B0A52-DF94-404B-BA2E-3278806959C0}"/>
              </a:ext>
            </a:extLst>
          </p:cNvPr>
          <p:cNvGrpSpPr/>
          <p:nvPr/>
        </p:nvGrpSpPr>
        <p:grpSpPr>
          <a:xfrm>
            <a:off x="57912" y="2954510"/>
            <a:ext cx="921754" cy="369332"/>
            <a:chOff x="1204071" y="2562016"/>
            <a:chExt cx="921754" cy="36933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B3504608-DD62-6448-929D-6F467986530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B10F027B-6669-AC43-9B10-C198C90FDE9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Index2</a:t>
              </a:r>
              <a:endParaRPr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7490EF2-A381-A64F-A14F-DACF351D4A82}"/>
              </a:ext>
            </a:extLst>
          </p:cNvPr>
          <p:cNvGrpSpPr/>
          <p:nvPr/>
        </p:nvGrpSpPr>
        <p:grpSpPr>
          <a:xfrm>
            <a:off x="1180637" y="2954510"/>
            <a:ext cx="921754" cy="369332"/>
            <a:chOff x="1204071" y="2562016"/>
            <a:chExt cx="921754" cy="36933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0723217-0373-304A-9625-BE8650E8A64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754D9413-040F-1946-945A-664743F928BC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Index3</a:t>
              </a:r>
              <a:endParaRPr lang="zh-CN" altLang="en-US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66CD233B-6BF9-E743-94B9-E580819272EB}"/>
              </a:ext>
            </a:extLst>
          </p:cNvPr>
          <p:cNvGrpSpPr/>
          <p:nvPr/>
        </p:nvGrpSpPr>
        <p:grpSpPr>
          <a:xfrm>
            <a:off x="2344453" y="2954510"/>
            <a:ext cx="921754" cy="369332"/>
            <a:chOff x="1204071" y="2562016"/>
            <a:chExt cx="921754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755FF90D-CBBD-914A-8DFB-600BCD083D7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E519599-8479-BA46-BA6F-0F79AC9884E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Index5</a:t>
              </a:r>
              <a:endParaRPr lang="zh-CN" altLang="en-US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CAD9293-C7FA-1342-BC83-F3D7F8880C3C}"/>
              </a:ext>
            </a:extLst>
          </p:cNvPr>
          <p:cNvGrpSpPr/>
          <p:nvPr/>
        </p:nvGrpSpPr>
        <p:grpSpPr>
          <a:xfrm>
            <a:off x="3467178" y="2954510"/>
            <a:ext cx="921754" cy="369332"/>
            <a:chOff x="1204071" y="2562016"/>
            <a:chExt cx="921754" cy="369332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C8B85CA-63B5-EF45-975F-D76B984859B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CC422EE9-B4FA-9B45-9351-D0C915197CF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Index6</a:t>
              </a:r>
              <a:endParaRPr lang="zh-CN" altLang="en-US" dirty="0"/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992C1132-DC01-4946-AA8C-A8885CD123C3}"/>
              </a:ext>
            </a:extLst>
          </p:cNvPr>
          <p:cNvSpPr/>
          <p:nvPr/>
        </p:nvSpPr>
        <p:spPr>
          <a:xfrm>
            <a:off x="-124978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2005-2010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9674EE1-F7E5-2449-995D-EB055DC64F6A}"/>
              </a:ext>
            </a:extLst>
          </p:cNvPr>
          <p:cNvSpPr/>
          <p:nvPr/>
        </p:nvSpPr>
        <p:spPr>
          <a:xfrm>
            <a:off x="1117577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2010-2015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8FDDE26C-8692-FB4E-AF4F-80F532186E1D}"/>
              </a:ext>
            </a:extLst>
          </p:cNvPr>
          <p:cNvSpPr/>
          <p:nvPr/>
        </p:nvSpPr>
        <p:spPr>
          <a:xfrm>
            <a:off x="2336915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2015-2020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EFBB5C9-FB28-A349-8C90-4E2547E3FC74}"/>
              </a:ext>
            </a:extLst>
          </p:cNvPr>
          <p:cNvSpPr/>
          <p:nvPr/>
        </p:nvSpPr>
        <p:spPr>
          <a:xfrm>
            <a:off x="3624447" y="3377017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2020-2021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2DDFAA6-87DE-9D4C-BB13-C3D0031BA6A8}"/>
              </a:ext>
            </a:extLst>
          </p:cNvPr>
          <p:cNvSpPr/>
          <p:nvPr/>
        </p:nvSpPr>
        <p:spPr>
          <a:xfrm>
            <a:off x="2599883" y="1912776"/>
            <a:ext cx="1903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dirty="0"/>
              <a:t>Secondary index</a:t>
            </a:r>
          </a:p>
          <a:p>
            <a:pPr algn="r"/>
            <a:r>
              <a:rPr kumimoji="1" lang="en-US" altLang="zh-CN" dirty="0"/>
              <a:t> on Year</a:t>
            </a:r>
            <a:endParaRPr lang="zh-CN" altLang="en-US" dirty="0"/>
          </a:p>
        </p:txBody>
      </p: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AC0615E1-E7C2-6F49-A22C-35CD070F38C2}"/>
              </a:ext>
            </a:extLst>
          </p:cNvPr>
          <p:cNvCxnSpPr/>
          <p:nvPr/>
        </p:nvCxnSpPr>
        <p:spPr>
          <a:xfrm flipH="1">
            <a:off x="1162554" y="2311485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2488135D-99A3-3A43-9DD7-AA840041AD46}"/>
              </a:ext>
            </a:extLst>
          </p:cNvPr>
          <p:cNvCxnSpPr/>
          <p:nvPr/>
        </p:nvCxnSpPr>
        <p:spPr>
          <a:xfrm flipH="1">
            <a:off x="498442" y="2813806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BE5A11A4-4CF9-A642-85EF-E4FD527DF616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1221728" y="2793082"/>
            <a:ext cx="419786" cy="1614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8BFD9F5A-F5DB-3449-B639-05A5B76CA014}"/>
              </a:ext>
            </a:extLst>
          </p:cNvPr>
          <p:cNvCxnSpPr>
            <a:cxnSpLocks/>
          </p:cNvCxnSpPr>
          <p:nvPr/>
        </p:nvCxnSpPr>
        <p:spPr>
          <a:xfrm flipH="1" flipV="1">
            <a:off x="2144746" y="2305877"/>
            <a:ext cx="431485" cy="1307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F2D24662-5131-C541-96D5-0F0FAECA346F}"/>
              </a:ext>
            </a:extLst>
          </p:cNvPr>
          <p:cNvCxnSpPr>
            <a:cxnSpLocks/>
          </p:cNvCxnSpPr>
          <p:nvPr/>
        </p:nvCxnSpPr>
        <p:spPr>
          <a:xfrm flipV="1">
            <a:off x="2555776" y="2785753"/>
            <a:ext cx="127718" cy="15610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6E1E6CA0-F476-7A4F-8D36-6542C8DC5EE1}"/>
              </a:ext>
            </a:extLst>
          </p:cNvPr>
          <p:cNvCxnSpPr>
            <a:cxnSpLocks/>
            <a:stCxn id="61" idx="0"/>
          </p:cNvCxnSpPr>
          <p:nvPr/>
        </p:nvCxnSpPr>
        <p:spPr>
          <a:xfrm flipH="1" flipV="1">
            <a:off x="2805329" y="2800044"/>
            <a:ext cx="1122726" cy="15446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77328592-6541-ED46-9700-C66425C19350}"/>
              </a:ext>
            </a:extLst>
          </p:cNvPr>
          <p:cNvSpPr/>
          <p:nvPr/>
        </p:nvSpPr>
        <p:spPr>
          <a:xfrm>
            <a:off x="7217837" y="2604089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77B50B03-786D-8249-95B9-5FB9847C67CF}"/>
              </a:ext>
            </a:extLst>
          </p:cNvPr>
          <p:cNvSpPr/>
          <p:nvPr/>
        </p:nvSpPr>
        <p:spPr>
          <a:xfrm>
            <a:off x="7217837" y="297117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35799E12-2E5E-AB46-BAD7-32FA74D46138}"/>
              </a:ext>
            </a:extLst>
          </p:cNvPr>
          <p:cNvSpPr/>
          <p:nvPr/>
        </p:nvSpPr>
        <p:spPr>
          <a:xfrm>
            <a:off x="7217837" y="332926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089D1530-1E1D-9047-BA57-4B01D2EB7A7A}"/>
              </a:ext>
            </a:extLst>
          </p:cNvPr>
          <p:cNvSpPr/>
          <p:nvPr/>
        </p:nvSpPr>
        <p:spPr>
          <a:xfrm>
            <a:off x="6156925" y="256658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88F5D833-2D0A-144C-8BF3-5F37519EB4E2}"/>
              </a:ext>
            </a:extLst>
          </p:cNvPr>
          <p:cNvSpPr/>
          <p:nvPr/>
        </p:nvSpPr>
        <p:spPr>
          <a:xfrm>
            <a:off x="6173961" y="295897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38124217-ADB4-D44A-A30B-713AEBFE1D90}"/>
              </a:ext>
            </a:extLst>
          </p:cNvPr>
          <p:cNvSpPr txBox="1"/>
          <p:nvPr/>
        </p:nvSpPr>
        <p:spPr>
          <a:xfrm>
            <a:off x="7167133" y="221793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1EDBA40B-C54F-0A4E-A082-C41604955C97}"/>
              </a:ext>
            </a:extLst>
          </p:cNvPr>
          <p:cNvSpPr/>
          <p:nvPr/>
        </p:nvSpPr>
        <p:spPr>
          <a:xfrm>
            <a:off x="6664431" y="2212807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93CA4B9-D466-2142-B53B-3A2792D07576}"/>
              </a:ext>
            </a:extLst>
          </p:cNvPr>
          <p:cNvSpPr/>
          <p:nvPr/>
        </p:nvSpPr>
        <p:spPr>
          <a:xfrm>
            <a:off x="6059454" y="2206991"/>
            <a:ext cx="2119275" cy="1545351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B86AC9F6-3610-B741-B82B-6AB54A1F8724}"/>
              </a:ext>
            </a:extLst>
          </p:cNvPr>
          <p:cNvSpPr/>
          <p:nvPr/>
        </p:nvSpPr>
        <p:spPr>
          <a:xfrm>
            <a:off x="6182579" y="3328823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BD3E00B-7490-D841-8365-4B28E456F21E}"/>
              </a:ext>
            </a:extLst>
          </p:cNvPr>
          <p:cNvSpPr/>
          <p:nvPr/>
        </p:nvSpPr>
        <p:spPr>
          <a:xfrm>
            <a:off x="683108" y="1705372"/>
            <a:ext cx="528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8F380B37-3DF0-C44B-BFD3-96B05BD38741}"/>
              </a:ext>
            </a:extLst>
          </p:cNvPr>
          <p:cNvCxnSpPr>
            <a:cxnSpLocks/>
          </p:cNvCxnSpPr>
          <p:nvPr/>
        </p:nvCxnSpPr>
        <p:spPr>
          <a:xfrm>
            <a:off x="1055348" y="1988461"/>
            <a:ext cx="352326" cy="136995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>
            <a:extLst>
              <a:ext uri="{FF2B5EF4-FFF2-40B4-BE49-F238E27FC236}">
                <a16:creationId xmlns:a16="http://schemas.microsoft.com/office/drawing/2014/main" id="{34399B22-70EE-4642-963E-90F974F533D3}"/>
              </a:ext>
            </a:extLst>
          </p:cNvPr>
          <p:cNvSpPr/>
          <p:nvPr/>
        </p:nvSpPr>
        <p:spPr>
          <a:xfrm>
            <a:off x="3464622" y="3770075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CEFA7D80-7663-A74A-B8F6-ED2CBD0D2271}"/>
              </a:ext>
            </a:extLst>
          </p:cNvPr>
          <p:cNvCxnSpPr>
            <a:cxnSpLocks/>
          </p:cNvCxnSpPr>
          <p:nvPr/>
        </p:nvCxnSpPr>
        <p:spPr>
          <a:xfrm>
            <a:off x="3689253" y="4179488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5B6B1ECA-1161-1D4B-BE2C-DA67F2C48FAC}"/>
              </a:ext>
            </a:extLst>
          </p:cNvPr>
          <p:cNvGrpSpPr/>
          <p:nvPr/>
        </p:nvGrpSpPr>
        <p:grpSpPr>
          <a:xfrm>
            <a:off x="7204161" y="2578794"/>
            <a:ext cx="877163" cy="378395"/>
            <a:chOff x="7208510" y="1114507"/>
            <a:chExt cx="877163" cy="378395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66D3AF27-5C8F-824C-9753-F2A25684E3F9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E1B0696-5E82-FD47-87D5-85BFC2E6919C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3585C270-8F14-A346-97B9-47737C33C2D7}"/>
              </a:ext>
            </a:extLst>
          </p:cNvPr>
          <p:cNvGrpSpPr/>
          <p:nvPr/>
        </p:nvGrpSpPr>
        <p:grpSpPr>
          <a:xfrm>
            <a:off x="7200801" y="2930287"/>
            <a:ext cx="877163" cy="378395"/>
            <a:chOff x="7208510" y="1114507"/>
            <a:chExt cx="877163" cy="378395"/>
          </a:xfrm>
        </p:grpSpPr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2ED68368-AEBF-4941-A547-BB49AECE4445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0632FC8E-3107-5446-BE21-7444BA3085DA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6" name="Rectangle 13">
            <a:extLst>
              <a:ext uri="{FF2B5EF4-FFF2-40B4-BE49-F238E27FC236}">
                <a16:creationId xmlns:a16="http://schemas.microsoft.com/office/drawing/2014/main" id="{24303E03-F9E0-6F4F-BFE3-019ADE35F283}"/>
              </a:ext>
            </a:extLst>
          </p:cNvPr>
          <p:cNvSpPr/>
          <p:nvPr/>
        </p:nvSpPr>
        <p:spPr>
          <a:xfrm>
            <a:off x="5537749" y="2807936"/>
            <a:ext cx="66168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Miss!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F188EE26-296A-7E44-9E3A-1D3B746D890C}"/>
              </a:ext>
            </a:extLst>
          </p:cNvPr>
          <p:cNvSpPr/>
          <p:nvPr/>
        </p:nvSpPr>
        <p:spPr>
          <a:xfrm>
            <a:off x="6219206" y="1812066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OS page cache</a:t>
            </a:r>
            <a:endParaRPr lang="zh-CN" altLang="en-US" b="1" dirty="0"/>
          </a:p>
        </p:txBody>
      </p: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6660416D-FF22-614B-B6B6-25E587196E97}"/>
              </a:ext>
            </a:extLst>
          </p:cNvPr>
          <p:cNvGrpSpPr/>
          <p:nvPr/>
        </p:nvGrpSpPr>
        <p:grpSpPr>
          <a:xfrm>
            <a:off x="7213556" y="3298686"/>
            <a:ext cx="877163" cy="378395"/>
            <a:chOff x="7208510" y="1114507"/>
            <a:chExt cx="877163" cy="378395"/>
          </a:xfrm>
        </p:grpSpPr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BC975D75-FF45-944C-9054-8DD9F7A113A1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388FD715-5C8C-564B-821B-52608816C09B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8" name="Rectangle 13">
            <a:extLst>
              <a:ext uri="{FF2B5EF4-FFF2-40B4-BE49-F238E27FC236}">
                <a16:creationId xmlns:a16="http://schemas.microsoft.com/office/drawing/2014/main" id="{EB227547-CACC-A944-A7A1-5CAAC54D56C8}"/>
              </a:ext>
            </a:extLst>
          </p:cNvPr>
          <p:cNvSpPr/>
          <p:nvPr/>
        </p:nvSpPr>
        <p:spPr>
          <a:xfrm>
            <a:off x="1614145" y="3838035"/>
            <a:ext cx="5957903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Prefetching index1</a:t>
            </a:r>
            <a:r>
              <a:rPr kumimoji="1" lang="zh-CN" altLang="en-US" b="1" dirty="0">
                <a:latin typeface="Eras Medium ITC" pitchFamily="34" charset="0"/>
              </a:rPr>
              <a:t> </a:t>
            </a:r>
            <a:r>
              <a:rPr kumimoji="1" lang="en-US" altLang="zh-CN" b="1" dirty="0">
                <a:latin typeface="Eras Medium ITC" pitchFamily="34" charset="0"/>
              </a:rPr>
              <a:t>&amp;</a:t>
            </a:r>
            <a:r>
              <a:rPr kumimoji="1" lang="zh-CN" altLang="en-US" b="1" dirty="0">
                <a:latin typeface="Eras Medium ITC" pitchFamily="34" charset="0"/>
              </a:rPr>
              <a:t> </a:t>
            </a:r>
            <a:r>
              <a:rPr kumimoji="1" lang="en-US" altLang="zh-CN" b="1" dirty="0">
                <a:latin typeface="Eras Medium ITC" pitchFamily="34" charset="0"/>
              </a:rPr>
              <a:t>index2 is </a:t>
            </a:r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useless</a:t>
            </a:r>
            <a:r>
              <a:rPr kumimoji="1" lang="en-US" altLang="zh-CN" b="1" dirty="0">
                <a:latin typeface="Eras Medium ITC" pitchFamily="34" charset="0"/>
              </a:rPr>
              <a:t>!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85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12008-D520-5243-B2B1-33992B44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 with </a:t>
            </a:r>
            <a:r>
              <a:rPr kumimoji="1" lang="en-US" altLang="zh-CN" b="1" dirty="0"/>
              <a:t>DBMS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C60B77-DDCA-6446-AEC7-1645FA83F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653881"/>
          </a:xfrm>
        </p:spPr>
        <p:txBody>
          <a:bodyPr/>
          <a:lstStyle/>
          <a:p>
            <a:pPr marL="74250" lvl="1" indent="0">
              <a:buNone/>
            </a:pPr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 where Year between 2010 and 2021</a:t>
            </a:r>
            <a:r>
              <a:rPr kumimoji="1" lang="en-US" altLang="zh-CN" dirty="0"/>
              <a:t>;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B794F4-C70F-A347-A7B0-630FA4225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138CF2F-07B5-A64F-B079-16685A3558D1}"/>
              </a:ext>
            </a:extLst>
          </p:cNvPr>
          <p:cNvSpPr/>
          <p:nvPr/>
        </p:nvSpPr>
        <p:spPr>
          <a:xfrm>
            <a:off x="821514" y="4333955"/>
            <a:ext cx="7571169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72AC8E6-45B0-1340-A382-BBC7E6DBB5BD}"/>
              </a:ext>
            </a:extLst>
          </p:cNvPr>
          <p:cNvSpPr/>
          <p:nvPr/>
        </p:nvSpPr>
        <p:spPr>
          <a:xfrm rot="16200000">
            <a:off x="-106852" y="4866595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DD975B8-932C-FE41-A06D-70A7F7304F97}"/>
              </a:ext>
            </a:extLst>
          </p:cNvPr>
          <p:cNvGrpSpPr/>
          <p:nvPr/>
        </p:nvGrpSpPr>
        <p:grpSpPr>
          <a:xfrm>
            <a:off x="977091" y="4548113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BB769D5-940B-3D40-92AD-A523FF328D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4F5073B-F5B7-6B4D-92F1-791FCFCA4B42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F4F7631-A93D-A443-98E7-7C4777F6A016}"/>
              </a:ext>
            </a:extLst>
          </p:cNvPr>
          <p:cNvGrpSpPr/>
          <p:nvPr/>
        </p:nvGrpSpPr>
        <p:grpSpPr>
          <a:xfrm>
            <a:off x="2263463" y="4548113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52FE613-BFD3-E54E-AE3E-408EB0AD472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3ACD997-1A25-964F-B1B0-414BDC0D1C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8C52EEF-78AE-2B4B-B9C2-0F970CBFE628}"/>
              </a:ext>
            </a:extLst>
          </p:cNvPr>
          <p:cNvGrpSpPr/>
          <p:nvPr/>
        </p:nvGrpSpPr>
        <p:grpSpPr>
          <a:xfrm>
            <a:off x="3291583" y="4548113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3B20ED4-7F1C-0D41-9AB4-7FD293B5649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C6B603F-AF83-3643-8CC4-59ECCBC85CC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3190E49-2FC0-FC43-A8F5-5977EEB89E30}"/>
              </a:ext>
            </a:extLst>
          </p:cNvPr>
          <p:cNvGrpSpPr/>
          <p:nvPr/>
        </p:nvGrpSpPr>
        <p:grpSpPr>
          <a:xfrm>
            <a:off x="4342503" y="4548113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93068F7-D680-C444-8BEC-0378A4FC2ED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012AAE4-E603-3346-83A0-6EA6914C9B1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A5952D5-3503-AE43-83FF-B2F1F830B32A}"/>
              </a:ext>
            </a:extLst>
          </p:cNvPr>
          <p:cNvGrpSpPr/>
          <p:nvPr/>
        </p:nvGrpSpPr>
        <p:grpSpPr>
          <a:xfrm>
            <a:off x="5367691" y="4548113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45ABDEC-0AB8-0149-BD8C-753F5CD73EFE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67879AC-74AB-994F-809F-6590A5EFA83F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0BA02D7D-33F2-8B47-B5B8-B173A7BCB42C}"/>
              </a:ext>
            </a:extLst>
          </p:cNvPr>
          <p:cNvSpPr/>
          <p:nvPr/>
        </p:nvSpPr>
        <p:spPr>
          <a:xfrm>
            <a:off x="1149636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0CA8460-D3CF-4146-936E-9565F227CB2E}"/>
              </a:ext>
            </a:extLst>
          </p:cNvPr>
          <p:cNvSpPr/>
          <p:nvPr/>
        </p:nvSpPr>
        <p:spPr>
          <a:xfrm>
            <a:off x="1427913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0ED1F62-A801-7345-B3C3-548C9D2E8D3C}"/>
              </a:ext>
            </a:extLst>
          </p:cNvPr>
          <p:cNvSpPr/>
          <p:nvPr/>
        </p:nvSpPr>
        <p:spPr>
          <a:xfrm>
            <a:off x="1706190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5DB3CAB-B477-9144-921A-5D44E1B74508}"/>
              </a:ext>
            </a:extLst>
          </p:cNvPr>
          <p:cNvSpPr/>
          <p:nvPr/>
        </p:nvSpPr>
        <p:spPr>
          <a:xfrm>
            <a:off x="1149636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0946EF5-783E-984A-BFBE-0FB6EA8049DD}"/>
              </a:ext>
            </a:extLst>
          </p:cNvPr>
          <p:cNvSpPr/>
          <p:nvPr/>
        </p:nvSpPr>
        <p:spPr>
          <a:xfrm>
            <a:off x="1427913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B986331-8D8F-6147-89D0-A988CFC39E0F}"/>
              </a:ext>
            </a:extLst>
          </p:cNvPr>
          <p:cNvSpPr/>
          <p:nvPr/>
        </p:nvSpPr>
        <p:spPr>
          <a:xfrm>
            <a:off x="1706190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C1F071C-DDE8-D940-BEA8-3B264F5E45DC}"/>
              </a:ext>
            </a:extLst>
          </p:cNvPr>
          <p:cNvGrpSpPr/>
          <p:nvPr/>
        </p:nvGrpSpPr>
        <p:grpSpPr>
          <a:xfrm>
            <a:off x="6355124" y="4548113"/>
            <a:ext cx="851515" cy="938021"/>
            <a:chOff x="1956912" y="4187756"/>
            <a:chExt cx="851515" cy="93802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70B0531-9ECA-8149-B151-E0FA96C765F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99C61F-8DB0-B54E-BE01-C63842D1662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8250A2C-6E53-EA4B-9F0E-88984164E644}"/>
              </a:ext>
            </a:extLst>
          </p:cNvPr>
          <p:cNvGrpSpPr/>
          <p:nvPr/>
        </p:nvGrpSpPr>
        <p:grpSpPr>
          <a:xfrm>
            <a:off x="7380312" y="4548113"/>
            <a:ext cx="851515" cy="938021"/>
            <a:chOff x="1956912" y="4187756"/>
            <a:chExt cx="851515" cy="938021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3234A953-0D13-764B-A74A-8B2B2731CCE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CE5B80D-167B-664B-946D-265876054B0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Page5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F9040490-9A0D-7F49-9568-4976FD9E212F}"/>
              </a:ext>
            </a:extLst>
          </p:cNvPr>
          <p:cNvSpPr txBox="1"/>
          <p:nvPr/>
        </p:nvSpPr>
        <p:spPr>
          <a:xfrm>
            <a:off x="222213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E712676-3541-5D46-B942-6BC4173883A9}"/>
              </a:ext>
            </a:extLst>
          </p:cNvPr>
          <p:cNvSpPr txBox="1"/>
          <p:nvPr/>
        </p:nvSpPr>
        <p:spPr>
          <a:xfrm>
            <a:off x="3271845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Index1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3710172-AC8C-7344-8822-E0F098A48115}"/>
              </a:ext>
            </a:extLst>
          </p:cNvPr>
          <p:cNvSpPr txBox="1"/>
          <p:nvPr/>
        </p:nvSpPr>
        <p:spPr>
          <a:xfrm>
            <a:off x="433461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19844F5-5F71-0344-8CB4-4A14C8C3D12E}"/>
              </a:ext>
            </a:extLst>
          </p:cNvPr>
          <p:cNvSpPr txBox="1"/>
          <p:nvPr/>
        </p:nvSpPr>
        <p:spPr>
          <a:xfrm>
            <a:off x="535486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Index3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10602BC-25AD-DA40-AA3B-B336AE0555CF}"/>
              </a:ext>
            </a:extLst>
          </p:cNvPr>
          <p:cNvSpPr txBox="1"/>
          <p:nvPr/>
        </p:nvSpPr>
        <p:spPr>
          <a:xfrm>
            <a:off x="6342299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Index4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AADBB0D-7859-594F-88F2-EBFCEE009096}"/>
              </a:ext>
            </a:extLst>
          </p:cNvPr>
          <p:cNvSpPr txBox="1"/>
          <p:nvPr/>
        </p:nvSpPr>
        <p:spPr>
          <a:xfrm>
            <a:off x="736927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Index5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F520B9F-052A-B840-B5AF-0F2177EAA227}"/>
              </a:ext>
            </a:extLst>
          </p:cNvPr>
          <p:cNvGrpSpPr/>
          <p:nvPr/>
        </p:nvGrpSpPr>
        <p:grpSpPr>
          <a:xfrm>
            <a:off x="1300467" y="1951445"/>
            <a:ext cx="921754" cy="369332"/>
            <a:chOff x="1204071" y="2562016"/>
            <a:chExt cx="921754" cy="36933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E831037C-1843-D14F-8CB2-5D7071AB082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CC301F71-F4D4-C24F-B4C0-C25669EBB48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Index0</a:t>
              </a:r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66DFE1E-AC53-A74C-98B9-363AD0256CC3}"/>
              </a:ext>
            </a:extLst>
          </p:cNvPr>
          <p:cNvGrpSpPr/>
          <p:nvPr/>
        </p:nvGrpSpPr>
        <p:grpSpPr>
          <a:xfrm>
            <a:off x="553546" y="2411009"/>
            <a:ext cx="921754" cy="376379"/>
            <a:chOff x="1204071" y="2545677"/>
            <a:chExt cx="921754" cy="376379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4DDD085-0538-ED42-B8EC-529AC0B03CB3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C6F6110-9363-EC4E-90D1-45DA2ED0C480}"/>
                </a:ext>
              </a:extLst>
            </p:cNvPr>
            <p:cNvSpPr/>
            <p:nvPr/>
          </p:nvSpPr>
          <p:spPr>
            <a:xfrm>
              <a:off x="1225774" y="2545677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Index1</a:t>
              </a:r>
              <a:endParaRPr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979EEC2-91E6-854C-968C-EA92BD6A3D09}"/>
              </a:ext>
            </a:extLst>
          </p:cNvPr>
          <p:cNvGrpSpPr/>
          <p:nvPr/>
        </p:nvGrpSpPr>
        <p:grpSpPr>
          <a:xfrm>
            <a:off x="2115355" y="2426531"/>
            <a:ext cx="921754" cy="369332"/>
            <a:chOff x="1204071" y="2561199"/>
            <a:chExt cx="921754" cy="369332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7B4CE10E-F4E9-8242-A002-813686BFE2E1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635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D786F026-2D47-BA4C-95E0-C563E7A938BF}"/>
                </a:ext>
              </a:extLst>
            </p:cNvPr>
            <p:cNvSpPr/>
            <p:nvPr/>
          </p:nvSpPr>
          <p:spPr>
            <a:xfrm>
              <a:off x="1242402" y="2561199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Index4</a:t>
              </a:r>
              <a:endParaRPr lang="zh-CN" altLang="en-US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47B0A52-DF94-404B-BA2E-3278806959C0}"/>
              </a:ext>
            </a:extLst>
          </p:cNvPr>
          <p:cNvGrpSpPr/>
          <p:nvPr/>
        </p:nvGrpSpPr>
        <p:grpSpPr>
          <a:xfrm>
            <a:off x="57912" y="2954510"/>
            <a:ext cx="921754" cy="369332"/>
            <a:chOff x="1204071" y="2562016"/>
            <a:chExt cx="921754" cy="36933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B3504608-DD62-6448-929D-6F467986530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B10F027B-6669-AC43-9B10-C198C90FDE9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Index2</a:t>
              </a:r>
              <a:endParaRPr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7490EF2-A381-A64F-A14F-DACF351D4A82}"/>
              </a:ext>
            </a:extLst>
          </p:cNvPr>
          <p:cNvGrpSpPr/>
          <p:nvPr/>
        </p:nvGrpSpPr>
        <p:grpSpPr>
          <a:xfrm>
            <a:off x="1180637" y="2954510"/>
            <a:ext cx="921754" cy="369332"/>
            <a:chOff x="1204071" y="2562016"/>
            <a:chExt cx="921754" cy="36933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0723217-0373-304A-9625-BE8650E8A64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754D9413-040F-1946-945A-664743F928BC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Index3</a:t>
              </a:r>
              <a:endParaRPr lang="zh-CN" altLang="en-US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66CD233B-6BF9-E743-94B9-E580819272EB}"/>
              </a:ext>
            </a:extLst>
          </p:cNvPr>
          <p:cNvGrpSpPr/>
          <p:nvPr/>
        </p:nvGrpSpPr>
        <p:grpSpPr>
          <a:xfrm>
            <a:off x="2344453" y="2954510"/>
            <a:ext cx="921754" cy="369332"/>
            <a:chOff x="1204071" y="2562016"/>
            <a:chExt cx="921754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755FF90D-CBBD-914A-8DFB-600BCD083D7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E519599-8479-BA46-BA6F-0F79AC9884E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Index5</a:t>
              </a:r>
              <a:endParaRPr lang="zh-CN" altLang="en-US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CAD9293-C7FA-1342-BC83-F3D7F8880C3C}"/>
              </a:ext>
            </a:extLst>
          </p:cNvPr>
          <p:cNvGrpSpPr/>
          <p:nvPr/>
        </p:nvGrpSpPr>
        <p:grpSpPr>
          <a:xfrm>
            <a:off x="3467178" y="2954510"/>
            <a:ext cx="921754" cy="369332"/>
            <a:chOff x="1204071" y="2562016"/>
            <a:chExt cx="921754" cy="369332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C8B85CA-63B5-EF45-975F-D76B984859B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CC422EE9-B4FA-9B45-9351-D0C915197CF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Index6</a:t>
              </a:r>
              <a:endParaRPr lang="zh-CN" altLang="en-US" dirty="0"/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992C1132-DC01-4946-AA8C-A8885CD123C3}"/>
              </a:ext>
            </a:extLst>
          </p:cNvPr>
          <p:cNvSpPr/>
          <p:nvPr/>
        </p:nvSpPr>
        <p:spPr>
          <a:xfrm>
            <a:off x="-124978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2005-2010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9674EE1-F7E5-2449-995D-EB055DC64F6A}"/>
              </a:ext>
            </a:extLst>
          </p:cNvPr>
          <p:cNvSpPr/>
          <p:nvPr/>
        </p:nvSpPr>
        <p:spPr>
          <a:xfrm>
            <a:off x="1117577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2010-2015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8FDDE26C-8692-FB4E-AF4F-80F532186E1D}"/>
              </a:ext>
            </a:extLst>
          </p:cNvPr>
          <p:cNvSpPr/>
          <p:nvPr/>
        </p:nvSpPr>
        <p:spPr>
          <a:xfrm>
            <a:off x="2336915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2015-2020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EFBB5C9-FB28-A349-8C90-4E2547E3FC74}"/>
              </a:ext>
            </a:extLst>
          </p:cNvPr>
          <p:cNvSpPr/>
          <p:nvPr/>
        </p:nvSpPr>
        <p:spPr>
          <a:xfrm>
            <a:off x="3624447" y="3377017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2020-2021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2DDFAA6-87DE-9D4C-BB13-C3D0031BA6A8}"/>
              </a:ext>
            </a:extLst>
          </p:cNvPr>
          <p:cNvSpPr/>
          <p:nvPr/>
        </p:nvSpPr>
        <p:spPr>
          <a:xfrm>
            <a:off x="2599883" y="1912776"/>
            <a:ext cx="1903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dirty="0"/>
              <a:t>Secondary index</a:t>
            </a:r>
          </a:p>
          <a:p>
            <a:pPr algn="r"/>
            <a:r>
              <a:rPr kumimoji="1" lang="en-US" altLang="zh-CN" dirty="0"/>
              <a:t> on Year</a:t>
            </a:r>
            <a:endParaRPr lang="zh-CN" altLang="en-US" dirty="0"/>
          </a:p>
        </p:txBody>
      </p: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AC0615E1-E7C2-6F49-A22C-35CD070F38C2}"/>
              </a:ext>
            </a:extLst>
          </p:cNvPr>
          <p:cNvCxnSpPr/>
          <p:nvPr/>
        </p:nvCxnSpPr>
        <p:spPr>
          <a:xfrm flipH="1">
            <a:off x="1162554" y="2311485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2488135D-99A3-3A43-9DD7-AA840041AD46}"/>
              </a:ext>
            </a:extLst>
          </p:cNvPr>
          <p:cNvCxnSpPr/>
          <p:nvPr/>
        </p:nvCxnSpPr>
        <p:spPr>
          <a:xfrm flipH="1">
            <a:off x="498442" y="2813806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BE5A11A4-4CF9-A642-85EF-E4FD527DF616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1221728" y="2793082"/>
            <a:ext cx="419786" cy="1614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8BFD9F5A-F5DB-3449-B639-05A5B76CA014}"/>
              </a:ext>
            </a:extLst>
          </p:cNvPr>
          <p:cNvCxnSpPr>
            <a:cxnSpLocks/>
          </p:cNvCxnSpPr>
          <p:nvPr/>
        </p:nvCxnSpPr>
        <p:spPr>
          <a:xfrm flipH="1" flipV="1">
            <a:off x="2144746" y="2305877"/>
            <a:ext cx="431485" cy="1307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F2D24662-5131-C541-96D5-0F0FAECA346F}"/>
              </a:ext>
            </a:extLst>
          </p:cNvPr>
          <p:cNvCxnSpPr>
            <a:cxnSpLocks/>
          </p:cNvCxnSpPr>
          <p:nvPr/>
        </p:nvCxnSpPr>
        <p:spPr>
          <a:xfrm flipV="1">
            <a:off x="2555776" y="2785753"/>
            <a:ext cx="127718" cy="15610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6E1E6CA0-F476-7A4F-8D36-6542C8DC5EE1}"/>
              </a:ext>
            </a:extLst>
          </p:cNvPr>
          <p:cNvCxnSpPr>
            <a:cxnSpLocks/>
            <a:stCxn id="61" idx="0"/>
          </p:cNvCxnSpPr>
          <p:nvPr/>
        </p:nvCxnSpPr>
        <p:spPr>
          <a:xfrm flipH="1" flipV="1">
            <a:off x="2805329" y="2800044"/>
            <a:ext cx="1122726" cy="15446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77328592-6541-ED46-9700-C66425C19350}"/>
              </a:ext>
            </a:extLst>
          </p:cNvPr>
          <p:cNvSpPr/>
          <p:nvPr/>
        </p:nvSpPr>
        <p:spPr>
          <a:xfrm>
            <a:off x="7217837" y="2604089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77B50B03-786D-8249-95B9-5FB9847C67CF}"/>
              </a:ext>
            </a:extLst>
          </p:cNvPr>
          <p:cNvSpPr/>
          <p:nvPr/>
        </p:nvSpPr>
        <p:spPr>
          <a:xfrm>
            <a:off x="7217837" y="297117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35799E12-2E5E-AB46-BAD7-32FA74D46138}"/>
              </a:ext>
            </a:extLst>
          </p:cNvPr>
          <p:cNvSpPr/>
          <p:nvPr/>
        </p:nvSpPr>
        <p:spPr>
          <a:xfrm>
            <a:off x="7217837" y="332926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089D1530-1E1D-9047-BA57-4B01D2EB7A7A}"/>
              </a:ext>
            </a:extLst>
          </p:cNvPr>
          <p:cNvSpPr/>
          <p:nvPr/>
        </p:nvSpPr>
        <p:spPr>
          <a:xfrm>
            <a:off x="6156925" y="256658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88F5D833-2D0A-144C-8BF3-5F37519EB4E2}"/>
              </a:ext>
            </a:extLst>
          </p:cNvPr>
          <p:cNvSpPr/>
          <p:nvPr/>
        </p:nvSpPr>
        <p:spPr>
          <a:xfrm>
            <a:off x="6173961" y="295897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38124217-ADB4-D44A-A30B-713AEBFE1D90}"/>
              </a:ext>
            </a:extLst>
          </p:cNvPr>
          <p:cNvSpPr txBox="1"/>
          <p:nvPr/>
        </p:nvSpPr>
        <p:spPr>
          <a:xfrm>
            <a:off x="7167133" y="221793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1EDBA40B-C54F-0A4E-A082-C41604955C97}"/>
              </a:ext>
            </a:extLst>
          </p:cNvPr>
          <p:cNvSpPr/>
          <p:nvPr/>
        </p:nvSpPr>
        <p:spPr>
          <a:xfrm>
            <a:off x="6664431" y="2212807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93CA4B9-D466-2142-B53B-3A2792D07576}"/>
              </a:ext>
            </a:extLst>
          </p:cNvPr>
          <p:cNvSpPr/>
          <p:nvPr/>
        </p:nvSpPr>
        <p:spPr>
          <a:xfrm>
            <a:off x="6059454" y="2206991"/>
            <a:ext cx="2119275" cy="1545351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B86AC9F6-3610-B741-B82B-6AB54A1F8724}"/>
              </a:ext>
            </a:extLst>
          </p:cNvPr>
          <p:cNvSpPr/>
          <p:nvPr/>
        </p:nvSpPr>
        <p:spPr>
          <a:xfrm>
            <a:off x="6182579" y="3328823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BD3E00B-7490-D841-8365-4B28E456F21E}"/>
              </a:ext>
            </a:extLst>
          </p:cNvPr>
          <p:cNvSpPr/>
          <p:nvPr/>
        </p:nvSpPr>
        <p:spPr>
          <a:xfrm>
            <a:off x="683108" y="1705372"/>
            <a:ext cx="528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8F380B37-3DF0-C44B-BFD3-96B05BD38741}"/>
              </a:ext>
            </a:extLst>
          </p:cNvPr>
          <p:cNvCxnSpPr>
            <a:cxnSpLocks/>
          </p:cNvCxnSpPr>
          <p:nvPr/>
        </p:nvCxnSpPr>
        <p:spPr>
          <a:xfrm>
            <a:off x="1055348" y="1988461"/>
            <a:ext cx="352326" cy="136995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>
            <a:extLst>
              <a:ext uri="{FF2B5EF4-FFF2-40B4-BE49-F238E27FC236}">
                <a16:creationId xmlns:a16="http://schemas.microsoft.com/office/drawing/2014/main" id="{34399B22-70EE-4642-963E-90F974F533D3}"/>
              </a:ext>
            </a:extLst>
          </p:cNvPr>
          <p:cNvSpPr/>
          <p:nvPr/>
        </p:nvSpPr>
        <p:spPr>
          <a:xfrm>
            <a:off x="3464622" y="3770075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CEFA7D80-7663-A74A-B8F6-ED2CBD0D2271}"/>
              </a:ext>
            </a:extLst>
          </p:cNvPr>
          <p:cNvCxnSpPr>
            <a:cxnSpLocks/>
          </p:cNvCxnSpPr>
          <p:nvPr/>
        </p:nvCxnSpPr>
        <p:spPr>
          <a:xfrm>
            <a:off x="3689253" y="4179488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5B6B1ECA-1161-1D4B-BE2C-DA67F2C48FAC}"/>
              </a:ext>
            </a:extLst>
          </p:cNvPr>
          <p:cNvGrpSpPr/>
          <p:nvPr/>
        </p:nvGrpSpPr>
        <p:grpSpPr>
          <a:xfrm>
            <a:off x="7204161" y="2578794"/>
            <a:ext cx="877163" cy="378395"/>
            <a:chOff x="7208510" y="1114507"/>
            <a:chExt cx="877163" cy="378395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66D3AF27-5C8F-824C-9753-F2A25684E3F9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E1B0696-5E82-FD47-87D5-85BFC2E6919C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6" name="Rectangle 13">
            <a:extLst>
              <a:ext uri="{FF2B5EF4-FFF2-40B4-BE49-F238E27FC236}">
                <a16:creationId xmlns:a16="http://schemas.microsoft.com/office/drawing/2014/main" id="{24303E03-F9E0-6F4F-BFE3-019ADE35F283}"/>
              </a:ext>
            </a:extLst>
          </p:cNvPr>
          <p:cNvSpPr/>
          <p:nvPr/>
        </p:nvSpPr>
        <p:spPr>
          <a:xfrm>
            <a:off x="5537749" y="2807936"/>
            <a:ext cx="66168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Miss!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F188EE26-296A-7E44-9E3A-1D3B746D890C}"/>
              </a:ext>
            </a:extLst>
          </p:cNvPr>
          <p:cNvSpPr/>
          <p:nvPr/>
        </p:nvSpPr>
        <p:spPr>
          <a:xfrm>
            <a:off x="6219206" y="1812066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OS page cache</a:t>
            </a:r>
            <a:endParaRPr lang="zh-CN" altLang="en-US" b="1" dirty="0"/>
          </a:p>
        </p:txBody>
      </p:sp>
      <p:sp>
        <p:nvSpPr>
          <p:cNvPr id="98" name="Rectangle 13">
            <a:extLst>
              <a:ext uri="{FF2B5EF4-FFF2-40B4-BE49-F238E27FC236}">
                <a16:creationId xmlns:a16="http://schemas.microsoft.com/office/drawing/2014/main" id="{EB227547-CACC-A944-A7A1-5CAAC54D56C8}"/>
              </a:ext>
            </a:extLst>
          </p:cNvPr>
          <p:cNvSpPr/>
          <p:nvPr/>
        </p:nvSpPr>
        <p:spPr>
          <a:xfrm>
            <a:off x="1614145" y="3838035"/>
            <a:ext cx="5957903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The database can skip the prefetch in this scenario.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7387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12008-D520-5243-B2B1-33992B44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 with 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C60B77-DDCA-6446-AEC7-1645FA83F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653881"/>
          </a:xfrm>
        </p:spPr>
        <p:txBody>
          <a:bodyPr/>
          <a:lstStyle/>
          <a:p>
            <a:pPr marL="74250" lvl="1" indent="0">
              <a:buNone/>
            </a:pPr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 where Year between 2010 and 2021</a:t>
            </a:r>
            <a:r>
              <a:rPr kumimoji="1" lang="en-US" altLang="zh-CN" dirty="0"/>
              <a:t>;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B794F4-C70F-A347-A7B0-630FA4225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138CF2F-07B5-A64F-B079-16685A3558D1}"/>
              </a:ext>
            </a:extLst>
          </p:cNvPr>
          <p:cNvSpPr/>
          <p:nvPr/>
        </p:nvSpPr>
        <p:spPr>
          <a:xfrm>
            <a:off x="821514" y="4333955"/>
            <a:ext cx="7571169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72AC8E6-45B0-1340-A382-BBC7E6DBB5BD}"/>
              </a:ext>
            </a:extLst>
          </p:cNvPr>
          <p:cNvSpPr/>
          <p:nvPr/>
        </p:nvSpPr>
        <p:spPr>
          <a:xfrm rot="16200000">
            <a:off x="-106852" y="4866595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DD975B8-932C-FE41-A06D-70A7F7304F97}"/>
              </a:ext>
            </a:extLst>
          </p:cNvPr>
          <p:cNvGrpSpPr/>
          <p:nvPr/>
        </p:nvGrpSpPr>
        <p:grpSpPr>
          <a:xfrm>
            <a:off x="977091" y="4548113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BB769D5-940B-3D40-92AD-A523FF328D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4F5073B-F5B7-6B4D-92F1-791FCFCA4B42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F4F7631-A93D-A443-98E7-7C4777F6A016}"/>
              </a:ext>
            </a:extLst>
          </p:cNvPr>
          <p:cNvGrpSpPr/>
          <p:nvPr/>
        </p:nvGrpSpPr>
        <p:grpSpPr>
          <a:xfrm>
            <a:off x="2263463" y="4548113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52FE613-BFD3-E54E-AE3E-408EB0AD472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3ACD997-1A25-964F-B1B0-414BDC0D1C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8C52EEF-78AE-2B4B-B9C2-0F970CBFE628}"/>
              </a:ext>
            </a:extLst>
          </p:cNvPr>
          <p:cNvGrpSpPr/>
          <p:nvPr/>
        </p:nvGrpSpPr>
        <p:grpSpPr>
          <a:xfrm>
            <a:off x="3291583" y="4548113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3B20ED4-7F1C-0D41-9AB4-7FD293B5649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C6B603F-AF83-3643-8CC4-59ECCBC85CC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3190E49-2FC0-FC43-A8F5-5977EEB89E30}"/>
              </a:ext>
            </a:extLst>
          </p:cNvPr>
          <p:cNvGrpSpPr/>
          <p:nvPr/>
        </p:nvGrpSpPr>
        <p:grpSpPr>
          <a:xfrm>
            <a:off x="4342503" y="4548113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93068F7-D680-C444-8BEC-0378A4FC2ED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012AAE4-E603-3346-83A0-6EA6914C9B1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A5952D5-3503-AE43-83FF-B2F1F830B32A}"/>
              </a:ext>
            </a:extLst>
          </p:cNvPr>
          <p:cNvGrpSpPr/>
          <p:nvPr/>
        </p:nvGrpSpPr>
        <p:grpSpPr>
          <a:xfrm>
            <a:off x="5367691" y="4548113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45ABDEC-0AB8-0149-BD8C-753F5CD73EFE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67879AC-74AB-994F-809F-6590A5EFA83F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0BA02D7D-33F2-8B47-B5B8-B173A7BCB42C}"/>
              </a:ext>
            </a:extLst>
          </p:cNvPr>
          <p:cNvSpPr/>
          <p:nvPr/>
        </p:nvSpPr>
        <p:spPr>
          <a:xfrm>
            <a:off x="1149636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0CA8460-D3CF-4146-936E-9565F227CB2E}"/>
              </a:ext>
            </a:extLst>
          </p:cNvPr>
          <p:cNvSpPr/>
          <p:nvPr/>
        </p:nvSpPr>
        <p:spPr>
          <a:xfrm>
            <a:off x="1427913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0ED1F62-A801-7345-B3C3-548C9D2E8D3C}"/>
              </a:ext>
            </a:extLst>
          </p:cNvPr>
          <p:cNvSpPr/>
          <p:nvPr/>
        </p:nvSpPr>
        <p:spPr>
          <a:xfrm>
            <a:off x="1706190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5DB3CAB-B477-9144-921A-5D44E1B74508}"/>
              </a:ext>
            </a:extLst>
          </p:cNvPr>
          <p:cNvSpPr/>
          <p:nvPr/>
        </p:nvSpPr>
        <p:spPr>
          <a:xfrm>
            <a:off x="1149636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0946EF5-783E-984A-BFBE-0FB6EA8049DD}"/>
              </a:ext>
            </a:extLst>
          </p:cNvPr>
          <p:cNvSpPr/>
          <p:nvPr/>
        </p:nvSpPr>
        <p:spPr>
          <a:xfrm>
            <a:off x="1427913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B986331-8D8F-6147-89D0-A988CFC39E0F}"/>
              </a:ext>
            </a:extLst>
          </p:cNvPr>
          <p:cNvSpPr/>
          <p:nvPr/>
        </p:nvSpPr>
        <p:spPr>
          <a:xfrm>
            <a:off x="1706190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C1F071C-DDE8-D940-BEA8-3B264F5E45DC}"/>
              </a:ext>
            </a:extLst>
          </p:cNvPr>
          <p:cNvGrpSpPr/>
          <p:nvPr/>
        </p:nvGrpSpPr>
        <p:grpSpPr>
          <a:xfrm>
            <a:off x="6355124" y="4548113"/>
            <a:ext cx="851515" cy="938021"/>
            <a:chOff x="1956912" y="4187756"/>
            <a:chExt cx="851515" cy="93802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70B0531-9ECA-8149-B151-E0FA96C765F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99C61F-8DB0-B54E-BE01-C63842D1662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8250A2C-6E53-EA4B-9F0E-88984164E644}"/>
              </a:ext>
            </a:extLst>
          </p:cNvPr>
          <p:cNvGrpSpPr/>
          <p:nvPr/>
        </p:nvGrpSpPr>
        <p:grpSpPr>
          <a:xfrm>
            <a:off x="7380312" y="4548113"/>
            <a:ext cx="851515" cy="938021"/>
            <a:chOff x="1956912" y="4187756"/>
            <a:chExt cx="851515" cy="938021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3234A953-0D13-764B-A74A-8B2B2731CCE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CE5B80D-167B-664B-946D-265876054B0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Page5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F9040490-9A0D-7F49-9568-4976FD9E212F}"/>
              </a:ext>
            </a:extLst>
          </p:cNvPr>
          <p:cNvSpPr txBox="1"/>
          <p:nvPr/>
        </p:nvSpPr>
        <p:spPr>
          <a:xfrm>
            <a:off x="222213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E712676-3541-5D46-B942-6BC4173883A9}"/>
              </a:ext>
            </a:extLst>
          </p:cNvPr>
          <p:cNvSpPr txBox="1"/>
          <p:nvPr/>
        </p:nvSpPr>
        <p:spPr>
          <a:xfrm>
            <a:off x="3271845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Index1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3710172-AC8C-7344-8822-E0F098A48115}"/>
              </a:ext>
            </a:extLst>
          </p:cNvPr>
          <p:cNvSpPr txBox="1"/>
          <p:nvPr/>
        </p:nvSpPr>
        <p:spPr>
          <a:xfrm>
            <a:off x="433461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19844F5-5F71-0344-8CB4-4A14C8C3D12E}"/>
              </a:ext>
            </a:extLst>
          </p:cNvPr>
          <p:cNvSpPr txBox="1"/>
          <p:nvPr/>
        </p:nvSpPr>
        <p:spPr>
          <a:xfrm>
            <a:off x="535486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Index3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10602BC-25AD-DA40-AA3B-B336AE0555CF}"/>
              </a:ext>
            </a:extLst>
          </p:cNvPr>
          <p:cNvSpPr txBox="1"/>
          <p:nvPr/>
        </p:nvSpPr>
        <p:spPr>
          <a:xfrm>
            <a:off x="6342299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Index4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AADBB0D-7859-594F-88F2-EBFCEE009096}"/>
              </a:ext>
            </a:extLst>
          </p:cNvPr>
          <p:cNvSpPr txBox="1"/>
          <p:nvPr/>
        </p:nvSpPr>
        <p:spPr>
          <a:xfrm>
            <a:off x="736927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Index5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F520B9F-052A-B840-B5AF-0F2177EAA227}"/>
              </a:ext>
            </a:extLst>
          </p:cNvPr>
          <p:cNvGrpSpPr/>
          <p:nvPr/>
        </p:nvGrpSpPr>
        <p:grpSpPr>
          <a:xfrm>
            <a:off x="1300467" y="1951445"/>
            <a:ext cx="921754" cy="369332"/>
            <a:chOff x="1204071" y="2562016"/>
            <a:chExt cx="921754" cy="36933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E831037C-1843-D14F-8CB2-5D7071AB082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CC301F71-F4D4-C24F-B4C0-C25669EBB48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Index0</a:t>
              </a:r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66DFE1E-AC53-A74C-98B9-363AD0256CC3}"/>
              </a:ext>
            </a:extLst>
          </p:cNvPr>
          <p:cNvGrpSpPr/>
          <p:nvPr/>
        </p:nvGrpSpPr>
        <p:grpSpPr>
          <a:xfrm>
            <a:off x="553546" y="2411009"/>
            <a:ext cx="921754" cy="376379"/>
            <a:chOff x="1204071" y="2545677"/>
            <a:chExt cx="921754" cy="376379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4DDD085-0538-ED42-B8EC-529AC0B03CB3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C6F6110-9363-EC4E-90D1-45DA2ED0C480}"/>
                </a:ext>
              </a:extLst>
            </p:cNvPr>
            <p:cNvSpPr/>
            <p:nvPr/>
          </p:nvSpPr>
          <p:spPr>
            <a:xfrm>
              <a:off x="1225774" y="2545677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Index1</a:t>
              </a:r>
              <a:endParaRPr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979EEC2-91E6-854C-968C-EA92BD6A3D09}"/>
              </a:ext>
            </a:extLst>
          </p:cNvPr>
          <p:cNvGrpSpPr/>
          <p:nvPr/>
        </p:nvGrpSpPr>
        <p:grpSpPr>
          <a:xfrm>
            <a:off x="2115355" y="2426531"/>
            <a:ext cx="921754" cy="369332"/>
            <a:chOff x="1204071" y="2561199"/>
            <a:chExt cx="921754" cy="369332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7B4CE10E-F4E9-8242-A002-813686BFE2E1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635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D786F026-2D47-BA4C-95E0-C563E7A938BF}"/>
                </a:ext>
              </a:extLst>
            </p:cNvPr>
            <p:cNvSpPr/>
            <p:nvPr/>
          </p:nvSpPr>
          <p:spPr>
            <a:xfrm>
              <a:off x="1242402" y="2561199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Index4</a:t>
              </a:r>
              <a:endParaRPr lang="zh-CN" altLang="en-US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47B0A52-DF94-404B-BA2E-3278806959C0}"/>
              </a:ext>
            </a:extLst>
          </p:cNvPr>
          <p:cNvGrpSpPr/>
          <p:nvPr/>
        </p:nvGrpSpPr>
        <p:grpSpPr>
          <a:xfrm>
            <a:off x="57912" y="2954510"/>
            <a:ext cx="921754" cy="369332"/>
            <a:chOff x="1204071" y="2562016"/>
            <a:chExt cx="921754" cy="36933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B3504608-DD62-6448-929D-6F467986530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B10F027B-6669-AC43-9B10-C198C90FDE9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Index2</a:t>
              </a:r>
              <a:endParaRPr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7490EF2-A381-A64F-A14F-DACF351D4A82}"/>
              </a:ext>
            </a:extLst>
          </p:cNvPr>
          <p:cNvGrpSpPr/>
          <p:nvPr/>
        </p:nvGrpSpPr>
        <p:grpSpPr>
          <a:xfrm>
            <a:off x="1180637" y="2954510"/>
            <a:ext cx="921754" cy="369332"/>
            <a:chOff x="1204071" y="2562016"/>
            <a:chExt cx="921754" cy="36933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0723217-0373-304A-9625-BE8650E8A64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754D9413-040F-1946-945A-664743F928BC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Index3</a:t>
              </a:r>
              <a:endParaRPr lang="zh-CN" altLang="en-US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66CD233B-6BF9-E743-94B9-E580819272EB}"/>
              </a:ext>
            </a:extLst>
          </p:cNvPr>
          <p:cNvGrpSpPr/>
          <p:nvPr/>
        </p:nvGrpSpPr>
        <p:grpSpPr>
          <a:xfrm>
            <a:off x="2344453" y="2954510"/>
            <a:ext cx="921754" cy="369332"/>
            <a:chOff x="1204071" y="2562016"/>
            <a:chExt cx="921754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755FF90D-CBBD-914A-8DFB-600BCD083D7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E519599-8479-BA46-BA6F-0F79AC9884E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Index5</a:t>
              </a:r>
              <a:endParaRPr lang="zh-CN" altLang="en-US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CAD9293-C7FA-1342-BC83-F3D7F8880C3C}"/>
              </a:ext>
            </a:extLst>
          </p:cNvPr>
          <p:cNvGrpSpPr/>
          <p:nvPr/>
        </p:nvGrpSpPr>
        <p:grpSpPr>
          <a:xfrm>
            <a:off x="3467178" y="2954510"/>
            <a:ext cx="921754" cy="369332"/>
            <a:chOff x="1204071" y="2562016"/>
            <a:chExt cx="921754" cy="369332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C8B85CA-63B5-EF45-975F-D76B984859B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CC422EE9-B4FA-9B45-9351-D0C915197CF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Index6</a:t>
              </a:r>
              <a:endParaRPr lang="zh-CN" altLang="en-US" dirty="0"/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992C1132-DC01-4946-AA8C-A8885CD123C3}"/>
              </a:ext>
            </a:extLst>
          </p:cNvPr>
          <p:cNvSpPr/>
          <p:nvPr/>
        </p:nvSpPr>
        <p:spPr>
          <a:xfrm>
            <a:off x="-124978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2005-2010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9674EE1-F7E5-2449-995D-EB055DC64F6A}"/>
              </a:ext>
            </a:extLst>
          </p:cNvPr>
          <p:cNvSpPr/>
          <p:nvPr/>
        </p:nvSpPr>
        <p:spPr>
          <a:xfrm>
            <a:off x="1117577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2010-2015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8FDDE26C-8692-FB4E-AF4F-80F532186E1D}"/>
              </a:ext>
            </a:extLst>
          </p:cNvPr>
          <p:cNvSpPr/>
          <p:nvPr/>
        </p:nvSpPr>
        <p:spPr>
          <a:xfrm>
            <a:off x="2336915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2015-2020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EFBB5C9-FB28-A349-8C90-4E2547E3FC74}"/>
              </a:ext>
            </a:extLst>
          </p:cNvPr>
          <p:cNvSpPr/>
          <p:nvPr/>
        </p:nvSpPr>
        <p:spPr>
          <a:xfrm>
            <a:off x="3624447" y="3377017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2020-2021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2DDFAA6-87DE-9D4C-BB13-C3D0031BA6A8}"/>
              </a:ext>
            </a:extLst>
          </p:cNvPr>
          <p:cNvSpPr/>
          <p:nvPr/>
        </p:nvSpPr>
        <p:spPr>
          <a:xfrm>
            <a:off x="2599883" y="1912776"/>
            <a:ext cx="1903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dirty="0"/>
              <a:t>Secondary index</a:t>
            </a:r>
          </a:p>
          <a:p>
            <a:pPr algn="r"/>
            <a:r>
              <a:rPr kumimoji="1" lang="en-US" altLang="zh-CN" dirty="0"/>
              <a:t> on Year</a:t>
            </a:r>
            <a:endParaRPr lang="zh-CN" altLang="en-US" dirty="0"/>
          </a:p>
        </p:txBody>
      </p: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AC0615E1-E7C2-6F49-A22C-35CD070F38C2}"/>
              </a:ext>
            </a:extLst>
          </p:cNvPr>
          <p:cNvCxnSpPr/>
          <p:nvPr/>
        </p:nvCxnSpPr>
        <p:spPr>
          <a:xfrm flipH="1">
            <a:off x="1162554" y="2311485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2488135D-99A3-3A43-9DD7-AA840041AD46}"/>
              </a:ext>
            </a:extLst>
          </p:cNvPr>
          <p:cNvCxnSpPr/>
          <p:nvPr/>
        </p:nvCxnSpPr>
        <p:spPr>
          <a:xfrm flipH="1">
            <a:off x="498442" y="2813806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BE5A11A4-4CF9-A642-85EF-E4FD527DF616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1221728" y="2793082"/>
            <a:ext cx="419786" cy="1614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8BFD9F5A-F5DB-3449-B639-05A5B76CA014}"/>
              </a:ext>
            </a:extLst>
          </p:cNvPr>
          <p:cNvCxnSpPr>
            <a:cxnSpLocks/>
          </p:cNvCxnSpPr>
          <p:nvPr/>
        </p:nvCxnSpPr>
        <p:spPr>
          <a:xfrm flipH="1" flipV="1">
            <a:off x="2144746" y="2305877"/>
            <a:ext cx="431485" cy="1307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F2D24662-5131-C541-96D5-0F0FAECA346F}"/>
              </a:ext>
            </a:extLst>
          </p:cNvPr>
          <p:cNvCxnSpPr>
            <a:cxnSpLocks/>
          </p:cNvCxnSpPr>
          <p:nvPr/>
        </p:nvCxnSpPr>
        <p:spPr>
          <a:xfrm flipV="1">
            <a:off x="2555776" y="2785753"/>
            <a:ext cx="127718" cy="15610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6E1E6CA0-F476-7A4F-8D36-6542C8DC5EE1}"/>
              </a:ext>
            </a:extLst>
          </p:cNvPr>
          <p:cNvCxnSpPr>
            <a:cxnSpLocks/>
            <a:stCxn id="61" idx="0"/>
          </p:cNvCxnSpPr>
          <p:nvPr/>
        </p:nvCxnSpPr>
        <p:spPr>
          <a:xfrm flipH="1" flipV="1">
            <a:off x="2805329" y="2800044"/>
            <a:ext cx="1122726" cy="15446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77328592-6541-ED46-9700-C66425C19350}"/>
              </a:ext>
            </a:extLst>
          </p:cNvPr>
          <p:cNvSpPr/>
          <p:nvPr/>
        </p:nvSpPr>
        <p:spPr>
          <a:xfrm>
            <a:off x="7217837" y="2604089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77B50B03-786D-8249-95B9-5FB9847C67CF}"/>
              </a:ext>
            </a:extLst>
          </p:cNvPr>
          <p:cNvSpPr/>
          <p:nvPr/>
        </p:nvSpPr>
        <p:spPr>
          <a:xfrm>
            <a:off x="7217837" y="297117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35799E12-2E5E-AB46-BAD7-32FA74D46138}"/>
              </a:ext>
            </a:extLst>
          </p:cNvPr>
          <p:cNvSpPr/>
          <p:nvPr/>
        </p:nvSpPr>
        <p:spPr>
          <a:xfrm>
            <a:off x="7217837" y="332926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089D1530-1E1D-9047-BA57-4B01D2EB7A7A}"/>
              </a:ext>
            </a:extLst>
          </p:cNvPr>
          <p:cNvSpPr/>
          <p:nvPr/>
        </p:nvSpPr>
        <p:spPr>
          <a:xfrm>
            <a:off x="6156925" y="256658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88F5D833-2D0A-144C-8BF3-5F37519EB4E2}"/>
              </a:ext>
            </a:extLst>
          </p:cNvPr>
          <p:cNvSpPr/>
          <p:nvPr/>
        </p:nvSpPr>
        <p:spPr>
          <a:xfrm>
            <a:off x="6173961" y="295897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38124217-ADB4-D44A-A30B-713AEBFE1D90}"/>
              </a:ext>
            </a:extLst>
          </p:cNvPr>
          <p:cNvSpPr txBox="1"/>
          <p:nvPr/>
        </p:nvSpPr>
        <p:spPr>
          <a:xfrm>
            <a:off x="7167133" y="221793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1EDBA40B-C54F-0A4E-A082-C41604955C97}"/>
              </a:ext>
            </a:extLst>
          </p:cNvPr>
          <p:cNvSpPr/>
          <p:nvPr/>
        </p:nvSpPr>
        <p:spPr>
          <a:xfrm>
            <a:off x="6664431" y="2212807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93CA4B9-D466-2142-B53B-3A2792D07576}"/>
              </a:ext>
            </a:extLst>
          </p:cNvPr>
          <p:cNvSpPr/>
          <p:nvPr/>
        </p:nvSpPr>
        <p:spPr>
          <a:xfrm>
            <a:off x="6059454" y="2206991"/>
            <a:ext cx="2119275" cy="1545351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B86AC9F6-3610-B741-B82B-6AB54A1F8724}"/>
              </a:ext>
            </a:extLst>
          </p:cNvPr>
          <p:cNvSpPr/>
          <p:nvPr/>
        </p:nvSpPr>
        <p:spPr>
          <a:xfrm>
            <a:off x="6182579" y="3328823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BD3E00B-7490-D841-8365-4B28E456F21E}"/>
              </a:ext>
            </a:extLst>
          </p:cNvPr>
          <p:cNvSpPr/>
          <p:nvPr/>
        </p:nvSpPr>
        <p:spPr>
          <a:xfrm>
            <a:off x="683108" y="1705372"/>
            <a:ext cx="528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8F380B37-3DF0-C44B-BFD3-96B05BD38741}"/>
              </a:ext>
            </a:extLst>
          </p:cNvPr>
          <p:cNvCxnSpPr>
            <a:cxnSpLocks/>
          </p:cNvCxnSpPr>
          <p:nvPr/>
        </p:nvCxnSpPr>
        <p:spPr>
          <a:xfrm>
            <a:off x="1055348" y="1988461"/>
            <a:ext cx="352326" cy="136995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>
            <a:extLst>
              <a:ext uri="{FF2B5EF4-FFF2-40B4-BE49-F238E27FC236}">
                <a16:creationId xmlns:a16="http://schemas.microsoft.com/office/drawing/2014/main" id="{34399B22-70EE-4642-963E-90F974F533D3}"/>
              </a:ext>
            </a:extLst>
          </p:cNvPr>
          <p:cNvSpPr/>
          <p:nvPr/>
        </p:nvSpPr>
        <p:spPr>
          <a:xfrm>
            <a:off x="3464622" y="3770075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CEFA7D80-7663-A74A-B8F6-ED2CBD0D2271}"/>
              </a:ext>
            </a:extLst>
          </p:cNvPr>
          <p:cNvCxnSpPr>
            <a:cxnSpLocks/>
          </p:cNvCxnSpPr>
          <p:nvPr/>
        </p:nvCxnSpPr>
        <p:spPr>
          <a:xfrm>
            <a:off x="3689253" y="4179488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5B6B1ECA-1161-1D4B-BE2C-DA67F2C48FAC}"/>
              </a:ext>
            </a:extLst>
          </p:cNvPr>
          <p:cNvGrpSpPr/>
          <p:nvPr/>
        </p:nvGrpSpPr>
        <p:grpSpPr>
          <a:xfrm>
            <a:off x="7204161" y="2578794"/>
            <a:ext cx="877163" cy="378395"/>
            <a:chOff x="7208510" y="1114507"/>
            <a:chExt cx="877163" cy="378395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66D3AF27-5C8F-824C-9753-F2A25684E3F9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E1B0696-5E82-FD47-87D5-85BFC2E6919C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7" name="矩形 96">
            <a:extLst>
              <a:ext uri="{FF2B5EF4-FFF2-40B4-BE49-F238E27FC236}">
                <a16:creationId xmlns:a16="http://schemas.microsoft.com/office/drawing/2014/main" id="{F188EE26-296A-7E44-9E3A-1D3B746D890C}"/>
              </a:ext>
            </a:extLst>
          </p:cNvPr>
          <p:cNvSpPr/>
          <p:nvPr/>
        </p:nvSpPr>
        <p:spPr>
          <a:xfrm>
            <a:off x="6219206" y="1812066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OS page cache</a:t>
            </a:r>
            <a:endParaRPr lang="zh-CN" altLang="en-US" b="1" dirty="0"/>
          </a:p>
        </p:txBody>
      </p:sp>
      <p:sp>
        <p:nvSpPr>
          <p:cNvPr id="98" name="Rectangle 13">
            <a:extLst>
              <a:ext uri="{FF2B5EF4-FFF2-40B4-BE49-F238E27FC236}">
                <a16:creationId xmlns:a16="http://schemas.microsoft.com/office/drawing/2014/main" id="{EB227547-CACC-A944-A7A1-5CAAC54D56C8}"/>
              </a:ext>
            </a:extLst>
          </p:cNvPr>
          <p:cNvSpPr/>
          <p:nvPr/>
        </p:nvSpPr>
        <p:spPr>
          <a:xfrm>
            <a:off x="1614145" y="3838035"/>
            <a:ext cx="5957903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OS pre-fetching still works well in this scenario, but what if the index does not match the page id order? </a:t>
            </a:r>
            <a:endParaRPr lang="en-US" altLang="zh-CN" dirty="0">
              <a:latin typeface="Eras Medium ITC" pitchFamily="34" charset="0"/>
            </a:endParaRPr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7FCCB731-3F14-F842-80C5-A34EDCFA9D30}"/>
              </a:ext>
            </a:extLst>
          </p:cNvPr>
          <p:cNvGrpSpPr/>
          <p:nvPr/>
        </p:nvGrpSpPr>
        <p:grpSpPr>
          <a:xfrm>
            <a:off x="7200801" y="2927983"/>
            <a:ext cx="877163" cy="378395"/>
            <a:chOff x="7208510" y="1114507"/>
            <a:chExt cx="877163" cy="378395"/>
          </a:xfrm>
        </p:grpSpPr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933731DE-6720-C041-879C-43EAFB04EA9D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A9D63E35-6217-4D42-8389-B2525D9C0A39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Index5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ABDAB590-8881-8246-AD6E-ED64B6E57596}"/>
              </a:ext>
            </a:extLst>
          </p:cNvPr>
          <p:cNvGrpSpPr/>
          <p:nvPr/>
        </p:nvGrpSpPr>
        <p:grpSpPr>
          <a:xfrm>
            <a:off x="7203939" y="3306623"/>
            <a:ext cx="877163" cy="378395"/>
            <a:chOff x="7208510" y="1114507"/>
            <a:chExt cx="877163" cy="378395"/>
          </a:xfrm>
        </p:grpSpPr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28D1C88E-A8D4-8245-93E8-C3BF4D09A6C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FC64C426-38BE-DD4B-9364-A88BD9744BC7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Index6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92720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912008-D520-5243-B2B1-33992B44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prefetching with 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C60B77-DDCA-6446-AEC7-1645FA83F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653881"/>
          </a:xfrm>
        </p:spPr>
        <p:txBody>
          <a:bodyPr/>
          <a:lstStyle/>
          <a:p>
            <a:pPr marL="74250" lvl="1" indent="0">
              <a:buNone/>
            </a:pPr>
            <a:r>
              <a:rPr kumimoji="1" lang="en-US" altLang="zh-CN" dirty="0"/>
              <a:t>E.g., </a:t>
            </a:r>
            <a:r>
              <a:rPr kumimoji="1" lang="en-US" altLang="zh-CN" b="1" dirty="0">
                <a:solidFill>
                  <a:srgbClr val="C00000"/>
                </a:solidFill>
              </a:rPr>
              <a:t>Q</a:t>
            </a:r>
            <a:r>
              <a:rPr kumimoji="1" lang="en-US" altLang="zh-CN" dirty="0"/>
              <a:t> =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 where Year between 2010 and 2021</a:t>
            </a:r>
            <a:r>
              <a:rPr kumimoji="1" lang="en-US" altLang="zh-CN" dirty="0"/>
              <a:t>;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B794F4-C70F-A347-A7B0-630FA4225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138CF2F-07B5-A64F-B079-16685A3558D1}"/>
              </a:ext>
            </a:extLst>
          </p:cNvPr>
          <p:cNvSpPr/>
          <p:nvPr/>
        </p:nvSpPr>
        <p:spPr>
          <a:xfrm>
            <a:off x="821514" y="4333955"/>
            <a:ext cx="7571169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72AC8E6-45B0-1340-A382-BBC7E6DBB5BD}"/>
              </a:ext>
            </a:extLst>
          </p:cNvPr>
          <p:cNvSpPr/>
          <p:nvPr/>
        </p:nvSpPr>
        <p:spPr>
          <a:xfrm rot="16200000">
            <a:off x="-106852" y="4866595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DD975B8-932C-FE41-A06D-70A7F7304F97}"/>
              </a:ext>
            </a:extLst>
          </p:cNvPr>
          <p:cNvGrpSpPr/>
          <p:nvPr/>
        </p:nvGrpSpPr>
        <p:grpSpPr>
          <a:xfrm>
            <a:off x="977091" y="4548113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BB769D5-940B-3D40-92AD-A523FF328D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4F5073B-F5B7-6B4D-92F1-791FCFCA4B42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F4F7631-A93D-A443-98E7-7C4777F6A016}"/>
              </a:ext>
            </a:extLst>
          </p:cNvPr>
          <p:cNvGrpSpPr/>
          <p:nvPr/>
        </p:nvGrpSpPr>
        <p:grpSpPr>
          <a:xfrm>
            <a:off x="2263463" y="4548113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52FE613-BFD3-E54E-AE3E-408EB0AD472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3ACD997-1A25-964F-B1B0-414BDC0D1C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8C52EEF-78AE-2B4B-B9C2-0F970CBFE628}"/>
              </a:ext>
            </a:extLst>
          </p:cNvPr>
          <p:cNvGrpSpPr/>
          <p:nvPr/>
        </p:nvGrpSpPr>
        <p:grpSpPr>
          <a:xfrm>
            <a:off x="3291583" y="4548113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3B20ED4-7F1C-0D41-9AB4-7FD293B5649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C6B603F-AF83-3643-8CC4-59ECCBC85CC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3190E49-2FC0-FC43-A8F5-5977EEB89E30}"/>
              </a:ext>
            </a:extLst>
          </p:cNvPr>
          <p:cNvGrpSpPr/>
          <p:nvPr/>
        </p:nvGrpSpPr>
        <p:grpSpPr>
          <a:xfrm>
            <a:off x="4342503" y="4548113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93068F7-D680-C444-8BEC-0378A4FC2ED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012AAE4-E603-3346-83A0-6EA6914C9B1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A5952D5-3503-AE43-83FF-B2F1F830B32A}"/>
              </a:ext>
            </a:extLst>
          </p:cNvPr>
          <p:cNvGrpSpPr/>
          <p:nvPr/>
        </p:nvGrpSpPr>
        <p:grpSpPr>
          <a:xfrm>
            <a:off x="5367691" y="4548113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45ABDEC-0AB8-0149-BD8C-753F5CD73EFE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67879AC-74AB-994F-809F-6590A5EFA83F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0BA02D7D-33F2-8B47-B5B8-B173A7BCB42C}"/>
              </a:ext>
            </a:extLst>
          </p:cNvPr>
          <p:cNvSpPr/>
          <p:nvPr/>
        </p:nvSpPr>
        <p:spPr>
          <a:xfrm>
            <a:off x="1149636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0CA8460-D3CF-4146-936E-9565F227CB2E}"/>
              </a:ext>
            </a:extLst>
          </p:cNvPr>
          <p:cNvSpPr/>
          <p:nvPr/>
        </p:nvSpPr>
        <p:spPr>
          <a:xfrm>
            <a:off x="1427913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0ED1F62-A801-7345-B3C3-548C9D2E8D3C}"/>
              </a:ext>
            </a:extLst>
          </p:cNvPr>
          <p:cNvSpPr/>
          <p:nvPr/>
        </p:nvSpPr>
        <p:spPr>
          <a:xfrm>
            <a:off x="1706190" y="492360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5DB3CAB-B477-9144-921A-5D44E1B74508}"/>
              </a:ext>
            </a:extLst>
          </p:cNvPr>
          <p:cNvSpPr/>
          <p:nvPr/>
        </p:nvSpPr>
        <p:spPr>
          <a:xfrm>
            <a:off x="1149636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0946EF5-783E-984A-BFBE-0FB6EA8049DD}"/>
              </a:ext>
            </a:extLst>
          </p:cNvPr>
          <p:cNvSpPr/>
          <p:nvPr/>
        </p:nvSpPr>
        <p:spPr>
          <a:xfrm>
            <a:off x="1427913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B986331-8D8F-6147-89D0-A988CFC39E0F}"/>
              </a:ext>
            </a:extLst>
          </p:cNvPr>
          <p:cNvSpPr/>
          <p:nvPr/>
        </p:nvSpPr>
        <p:spPr>
          <a:xfrm>
            <a:off x="1706190" y="518077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C1F071C-DDE8-D940-BEA8-3B264F5E45DC}"/>
              </a:ext>
            </a:extLst>
          </p:cNvPr>
          <p:cNvGrpSpPr/>
          <p:nvPr/>
        </p:nvGrpSpPr>
        <p:grpSpPr>
          <a:xfrm>
            <a:off x="6355124" y="4548113"/>
            <a:ext cx="851515" cy="938021"/>
            <a:chOff x="1956912" y="4187756"/>
            <a:chExt cx="851515" cy="93802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70B0531-9ECA-8149-B151-E0FA96C765F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99C61F-8DB0-B54E-BE01-C63842D1662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8250A2C-6E53-EA4B-9F0E-88984164E644}"/>
              </a:ext>
            </a:extLst>
          </p:cNvPr>
          <p:cNvGrpSpPr/>
          <p:nvPr/>
        </p:nvGrpSpPr>
        <p:grpSpPr>
          <a:xfrm>
            <a:off x="7380312" y="4548113"/>
            <a:ext cx="851515" cy="938021"/>
            <a:chOff x="1956912" y="4187756"/>
            <a:chExt cx="851515" cy="938021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3234A953-0D13-764B-A74A-8B2B2731CCE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CE5B80D-167B-664B-946D-265876054B0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Page5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F9040490-9A0D-7F49-9568-4976FD9E212F}"/>
              </a:ext>
            </a:extLst>
          </p:cNvPr>
          <p:cNvSpPr txBox="1"/>
          <p:nvPr/>
        </p:nvSpPr>
        <p:spPr>
          <a:xfrm>
            <a:off x="222213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E712676-3541-5D46-B942-6BC4173883A9}"/>
              </a:ext>
            </a:extLst>
          </p:cNvPr>
          <p:cNvSpPr txBox="1"/>
          <p:nvPr/>
        </p:nvSpPr>
        <p:spPr>
          <a:xfrm>
            <a:off x="3271845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Index1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3710172-AC8C-7344-8822-E0F098A48115}"/>
              </a:ext>
            </a:extLst>
          </p:cNvPr>
          <p:cNvSpPr txBox="1"/>
          <p:nvPr/>
        </p:nvSpPr>
        <p:spPr>
          <a:xfrm>
            <a:off x="4334617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19844F5-5F71-0344-8CB4-4A14C8C3D12E}"/>
              </a:ext>
            </a:extLst>
          </p:cNvPr>
          <p:cNvSpPr txBox="1"/>
          <p:nvPr/>
        </p:nvSpPr>
        <p:spPr>
          <a:xfrm>
            <a:off x="535486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Index3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10602BC-25AD-DA40-AA3B-B336AE0555CF}"/>
              </a:ext>
            </a:extLst>
          </p:cNvPr>
          <p:cNvSpPr txBox="1"/>
          <p:nvPr/>
        </p:nvSpPr>
        <p:spPr>
          <a:xfrm>
            <a:off x="6342299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Index4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AADBB0D-7859-594F-88F2-EBFCEE009096}"/>
              </a:ext>
            </a:extLst>
          </p:cNvPr>
          <p:cNvSpPr txBox="1"/>
          <p:nvPr/>
        </p:nvSpPr>
        <p:spPr>
          <a:xfrm>
            <a:off x="7369276" y="5071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Index5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F520B9F-052A-B840-B5AF-0F2177EAA227}"/>
              </a:ext>
            </a:extLst>
          </p:cNvPr>
          <p:cNvGrpSpPr/>
          <p:nvPr/>
        </p:nvGrpSpPr>
        <p:grpSpPr>
          <a:xfrm>
            <a:off x="1300467" y="1951445"/>
            <a:ext cx="921754" cy="369332"/>
            <a:chOff x="1204071" y="2562016"/>
            <a:chExt cx="921754" cy="36933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E831037C-1843-D14F-8CB2-5D7071AB082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CC301F71-F4D4-C24F-B4C0-C25669EBB48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Index0</a:t>
              </a:r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66DFE1E-AC53-A74C-98B9-363AD0256CC3}"/>
              </a:ext>
            </a:extLst>
          </p:cNvPr>
          <p:cNvGrpSpPr/>
          <p:nvPr/>
        </p:nvGrpSpPr>
        <p:grpSpPr>
          <a:xfrm>
            <a:off x="553546" y="2411009"/>
            <a:ext cx="921754" cy="376379"/>
            <a:chOff x="1204071" y="2545677"/>
            <a:chExt cx="921754" cy="376379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4DDD085-0538-ED42-B8EC-529AC0B03CB3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C6F6110-9363-EC4E-90D1-45DA2ED0C480}"/>
                </a:ext>
              </a:extLst>
            </p:cNvPr>
            <p:cNvSpPr/>
            <p:nvPr/>
          </p:nvSpPr>
          <p:spPr>
            <a:xfrm>
              <a:off x="1225774" y="2545677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Index1</a:t>
              </a:r>
              <a:endParaRPr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979EEC2-91E6-854C-968C-EA92BD6A3D09}"/>
              </a:ext>
            </a:extLst>
          </p:cNvPr>
          <p:cNvGrpSpPr/>
          <p:nvPr/>
        </p:nvGrpSpPr>
        <p:grpSpPr>
          <a:xfrm>
            <a:off x="2115355" y="2426531"/>
            <a:ext cx="921754" cy="369332"/>
            <a:chOff x="1204071" y="2561199"/>
            <a:chExt cx="921754" cy="369332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7B4CE10E-F4E9-8242-A002-813686BFE2E1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635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D786F026-2D47-BA4C-95E0-C563E7A938BF}"/>
                </a:ext>
              </a:extLst>
            </p:cNvPr>
            <p:cNvSpPr/>
            <p:nvPr/>
          </p:nvSpPr>
          <p:spPr>
            <a:xfrm>
              <a:off x="1242402" y="2561199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Index4</a:t>
              </a:r>
              <a:endParaRPr lang="zh-CN" altLang="en-US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47B0A52-DF94-404B-BA2E-3278806959C0}"/>
              </a:ext>
            </a:extLst>
          </p:cNvPr>
          <p:cNvGrpSpPr/>
          <p:nvPr/>
        </p:nvGrpSpPr>
        <p:grpSpPr>
          <a:xfrm>
            <a:off x="57912" y="2954510"/>
            <a:ext cx="921754" cy="369332"/>
            <a:chOff x="1204071" y="2562016"/>
            <a:chExt cx="921754" cy="36933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B3504608-DD62-6448-929D-6F467986530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B10F027B-6669-AC43-9B10-C198C90FDE93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Index2</a:t>
              </a:r>
              <a:endParaRPr lang="zh-CN" altLang="en-US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7490EF2-A381-A64F-A14F-DACF351D4A82}"/>
              </a:ext>
            </a:extLst>
          </p:cNvPr>
          <p:cNvGrpSpPr/>
          <p:nvPr/>
        </p:nvGrpSpPr>
        <p:grpSpPr>
          <a:xfrm>
            <a:off x="1180637" y="2954510"/>
            <a:ext cx="921754" cy="369332"/>
            <a:chOff x="1204071" y="2562016"/>
            <a:chExt cx="921754" cy="36933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0723217-0373-304A-9625-BE8650E8A64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754D9413-040F-1946-945A-664743F928BC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Index3</a:t>
              </a:r>
              <a:endParaRPr lang="zh-CN" altLang="en-US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66CD233B-6BF9-E743-94B9-E580819272EB}"/>
              </a:ext>
            </a:extLst>
          </p:cNvPr>
          <p:cNvGrpSpPr/>
          <p:nvPr/>
        </p:nvGrpSpPr>
        <p:grpSpPr>
          <a:xfrm>
            <a:off x="2344453" y="2954510"/>
            <a:ext cx="937930" cy="369332"/>
            <a:chOff x="1204071" y="2562016"/>
            <a:chExt cx="937930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755FF90D-CBBD-914A-8DFB-600BCD083D7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E519599-8479-BA46-BA6F-0F79AC9884E1}"/>
                </a:ext>
              </a:extLst>
            </p:cNvPr>
            <p:cNvSpPr/>
            <p:nvPr/>
          </p:nvSpPr>
          <p:spPr>
            <a:xfrm>
              <a:off x="1226366" y="2562016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Index9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BCAD9293-C7FA-1342-BC83-F3D7F8880C3C}"/>
              </a:ext>
            </a:extLst>
          </p:cNvPr>
          <p:cNvGrpSpPr/>
          <p:nvPr/>
        </p:nvGrpSpPr>
        <p:grpSpPr>
          <a:xfrm>
            <a:off x="3427717" y="2954510"/>
            <a:ext cx="1043876" cy="379162"/>
            <a:chOff x="1164610" y="2562016"/>
            <a:chExt cx="1043876" cy="379162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C8B85CA-63B5-EF45-975F-D76B984859B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CC422EE9-B4FA-9B45-9351-D0C915197CF3}"/>
                </a:ext>
              </a:extLst>
            </p:cNvPr>
            <p:cNvSpPr/>
            <p:nvPr/>
          </p:nvSpPr>
          <p:spPr>
            <a:xfrm>
              <a:off x="1164610" y="2571846"/>
              <a:ext cx="10438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Index10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992C1132-DC01-4946-AA8C-A8885CD123C3}"/>
              </a:ext>
            </a:extLst>
          </p:cNvPr>
          <p:cNvSpPr/>
          <p:nvPr/>
        </p:nvSpPr>
        <p:spPr>
          <a:xfrm>
            <a:off x="-124978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2005-2010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9674EE1-F7E5-2449-995D-EB055DC64F6A}"/>
              </a:ext>
            </a:extLst>
          </p:cNvPr>
          <p:cNvSpPr/>
          <p:nvPr/>
        </p:nvSpPr>
        <p:spPr>
          <a:xfrm>
            <a:off x="1117577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2010-2015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8FDDE26C-8692-FB4E-AF4F-80F532186E1D}"/>
              </a:ext>
            </a:extLst>
          </p:cNvPr>
          <p:cNvSpPr/>
          <p:nvPr/>
        </p:nvSpPr>
        <p:spPr>
          <a:xfrm>
            <a:off x="2336915" y="3389905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2015-2020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4EFBB5C9-FB28-A349-8C90-4E2547E3FC74}"/>
              </a:ext>
            </a:extLst>
          </p:cNvPr>
          <p:cNvSpPr/>
          <p:nvPr/>
        </p:nvSpPr>
        <p:spPr>
          <a:xfrm>
            <a:off x="3624447" y="3377017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2020-2021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2DDFAA6-87DE-9D4C-BB13-C3D0031BA6A8}"/>
              </a:ext>
            </a:extLst>
          </p:cNvPr>
          <p:cNvSpPr/>
          <p:nvPr/>
        </p:nvSpPr>
        <p:spPr>
          <a:xfrm>
            <a:off x="2599883" y="1912776"/>
            <a:ext cx="1903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dirty="0"/>
              <a:t>Secondary index</a:t>
            </a:r>
          </a:p>
          <a:p>
            <a:pPr algn="r"/>
            <a:r>
              <a:rPr kumimoji="1" lang="en-US" altLang="zh-CN" dirty="0"/>
              <a:t> on Year</a:t>
            </a:r>
            <a:endParaRPr lang="zh-CN" altLang="en-US" dirty="0"/>
          </a:p>
        </p:txBody>
      </p: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AC0615E1-E7C2-6F49-A22C-35CD070F38C2}"/>
              </a:ext>
            </a:extLst>
          </p:cNvPr>
          <p:cNvCxnSpPr/>
          <p:nvPr/>
        </p:nvCxnSpPr>
        <p:spPr>
          <a:xfrm flipH="1">
            <a:off x="1162554" y="2311485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2488135D-99A3-3A43-9DD7-AA840041AD46}"/>
              </a:ext>
            </a:extLst>
          </p:cNvPr>
          <p:cNvCxnSpPr/>
          <p:nvPr/>
        </p:nvCxnSpPr>
        <p:spPr>
          <a:xfrm flipH="1">
            <a:off x="498442" y="2813806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BE5A11A4-4CF9-A642-85EF-E4FD527DF616}"/>
              </a:ext>
            </a:extLst>
          </p:cNvPr>
          <p:cNvCxnSpPr>
            <a:cxnSpLocks/>
            <a:stCxn id="54" idx="0"/>
          </p:cNvCxnSpPr>
          <p:nvPr/>
        </p:nvCxnSpPr>
        <p:spPr>
          <a:xfrm flipH="1" flipV="1">
            <a:off x="1221728" y="2793082"/>
            <a:ext cx="419786" cy="1614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8BFD9F5A-F5DB-3449-B639-05A5B76CA014}"/>
              </a:ext>
            </a:extLst>
          </p:cNvPr>
          <p:cNvCxnSpPr>
            <a:cxnSpLocks/>
          </p:cNvCxnSpPr>
          <p:nvPr/>
        </p:nvCxnSpPr>
        <p:spPr>
          <a:xfrm flipH="1" flipV="1">
            <a:off x="2144746" y="2305877"/>
            <a:ext cx="431485" cy="1307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F2D24662-5131-C541-96D5-0F0FAECA346F}"/>
              </a:ext>
            </a:extLst>
          </p:cNvPr>
          <p:cNvCxnSpPr>
            <a:cxnSpLocks/>
          </p:cNvCxnSpPr>
          <p:nvPr/>
        </p:nvCxnSpPr>
        <p:spPr>
          <a:xfrm flipV="1">
            <a:off x="2555776" y="2785753"/>
            <a:ext cx="127718" cy="15610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6E1E6CA0-F476-7A4F-8D36-6542C8DC5EE1}"/>
              </a:ext>
            </a:extLst>
          </p:cNvPr>
          <p:cNvCxnSpPr>
            <a:cxnSpLocks/>
            <a:stCxn id="61" idx="0"/>
          </p:cNvCxnSpPr>
          <p:nvPr/>
        </p:nvCxnSpPr>
        <p:spPr>
          <a:xfrm flipH="1" flipV="1">
            <a:off x="2743573" y="2809874"/>
            <a:ext cx="1206082" cy="15446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77328592-6541-ED46-9700-C66425C19350}"/>
              </a:ext>
            </a:extLst>
          </p:cNvPr>
          <p:cNvSpPr/>
          <p:nvPr/>
        </p:nvSpPr>
        <p:spPr>
          <a:xfrm>
            <a:off x="7217837" y="2604089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77B50B03-786D-8249-95B9-5FB9847C67CF}"/>
              </a:ext>
            </a:extLst>
          </p:cNvPr>
          <p:cNvSpPr/>
          <p:nvPr/>
        </p:nvSpPr>
        <p:spPr>
          <a:xfrm>
            <a:off x="7217837" y="2971172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35799E12-2E5E-AB46-BAD7-32FA74D46138}"/>
              </a:ext>
            </a:extLst>
          </p:cNvPr>
          <p:cNvSpPr/>
          <p:nvPr/>
        </p:nvSpPr>
        <p:spPr>
          <a:xfrm>
            <a:off x="7217837" y="332926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089D1530-1E1D-9047-BA57-4B01D2EB7A7A}"/>
              </a:ext>
            </a:extLst>
          </p:cNvPr>
          <p:cNvSpPr/>
          <p:nvPr/>
        </p:nvSpPr>
        <p:spPr>
          <a:xfrm>
            <a:off x="6156925" y="256658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88F5D833-2D0A-144C-8BF3-5F37519EB4E2}"/>
              </a:ext>
            </a:extLst>
          </p:cNvPr>
          <p:cNvSpPr/>
          <p:nvPr/>
        </p:nvSpPr>
        <p:spPr>
          <a:xfrm>
            <a:off x="6173961" y="295897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38124217-ADB4-D44A-A30B-713AEBFE1D90}"/>
              </a:ext>
            </a:extLst>
          </p:cNvPr>
          <p:cNvSpPr txBox="1"/>
          <p:nvPr/>
        </p:nvSpPr>
        <p:spPr>
          <a:xfrm>
            <a:off x="7167133" y="221793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1EDBA40B-C54F-0A4E-A082-C41604955C97}"/>
              </a:ext>
            </a:extLst>
          </p:cNvPr>
          <p:cNvSpPr/>
          <p:nvPr/>
        </p:nvSpPr>
        <p:spPr>
          <a:xfrm>
            <a:off x="6664431" y="2212807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93CA4B9-D466-2142-B53B-3A2792D07576}"/>
              </a:ext>
            </a:extLst>
          </p:cNvPr>
          <p:cNvSpPr/>
          <p:nvPr/>
        </p:nvSpPr>
        <p:spPr>
          <a:xfrm>
            <a:off x="6059454" y="2206991"/>
            <a:ext cx="2119275" cy="1545351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B86AC9F6-3610-B741-B82B-6AB54A1F8724}"/>
              </a:ext>
            </a:extLst>
          </p:cNvPr>
          <p:cNvSpPr/>
          <p:nvPr/>
        </p:nvSpPr>
        <p:spPr>
          <a:xfrm>
            <a:off x="6182579" y="3328823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BD3E00B-7490-D841-8365-4B28E456F21E}"/>
              </a:ext>
            </a:extLst>
          </p:cNvPr>
          <p:cNvSpPr/>
          <p:nvPr/>
        </p:nvSpPr>
        <p:spPr>
          <a:xfrm>
            <a:off x="683108" y="1705372"/>
            <a:ext cx="528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8F380B37-3DF0-C44B-BFD3-96B05BD38741}"/>
              </a:ext>
            </a:extLst>
          </p:cNvPr>
          <p:cNvCxnSpPr>
            <a:cxnSpLocks/>
          </p:cNvCxnSpPr>
          <p:nvPr/>
        </p:nvCxnSpPr>
        <p:spPr>
          <a:xfrm>
            <a:off x="1055348" y="1988461"/>
            <a:ext cx="352326" cy="136995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>
            <a:extLst>
              <a:ext uri="{FF2B5EF4-FFF2-40B4-BE49-F238E27FC236}">
                <a16:creationId xmlns:a16="http://schemas.microsoft.com/office/drawing/2014/main" id="{34399B22-70EE-4642-963E-90F974F533D3}"/>
              </a:ext>
            </a:extLst>
          </p:cNvPr>
          <p:cNvSpPr/>
          <p:nvPr/>
        </p:nvSpPr>
        <p:spPr>
          <a:xfrm>
            <a:off x="3464622" y="3770075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CEFA7D80-7663-A74A-B8F6-ED2CBD0D2271}"/>
              </a:ext>
            </a:extLst>
          </p:cNvPr>
          <p:cNvCxnSpPr>
            <a:cxnSpLocks/>
          </p:cNvCxnSpPr>
          <p:nvPr/>
        </p:nvCxnSpPr>
        <p:spPr>
          <a:xfrm>
            <a:off x="3689253" y="4179488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5B6B1ECA-1161-1D4B-BE2C-DA67F2C48FAC}"/>
              </a:ext>
            </a:extLst>
          </p:cNvPr>
          <p:cNvGrpSpPr/>
          <p:nvPr/>
        </p:nvGrpSpPr>
        <p:grpSpPr>
          <a:xfrm>
            <a:off x="7204161" y="2578794"/>
            <a:ext cx="877163" cy="378395"/>
            <a:chOff x="7208510" y="1114507"/>
            <a:chExt cx="877163" cy="378395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66D3AF27-5C8F-824C-9753-F2A25684E3F9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E1B0696-5E82-FD47-87D5-85BFC2E6919C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7" name="矩形 96">
            <a:extLst>
              <a:ext uri="{FF2B5EF4-FFF2-40B4-BE49-F238E27FC236}">
                <a16:creationId xmlns:a16="http://schemas.microsoft.com/office/drawing/2014/main" id="{F188EE26-296A-7E44-9E3A-1D3B746D890C}"/>
              </a:ext>
            </a:extLst>
          </p:cNvPr>
          <p:cNvSpPr/>
          <p:nvPr/>
        </p:nvSpPr>
        <p:spPr>
          <a:xfrm>
            <a:off x="6219206" y="1812066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OS page cache</a:t>
            </a:r>
            <a:endParaRPr lang="zh-CN" altLang="en-US" b="1" dirty="0"/>
          </a:p>
        </p:txBody>
      </p:sp>
      <p:sp>
        <p:nvSpPr>
          <p:cNvPr id="98" name="Rectangle 13">
            <a:extLst>
              <a:ext uri="{FF2B5EF4-FFF2-40B4-BE49-F238E27FC236}">
                <a16:creationId xmlns:a16="http://schemas.microsoft.com/office/drawing/2014/main" id="{EB227547-CACC-A944-A7A1-5CAAC54D56C8}"/>
              </a:ext>
            </a:extLst>
          </p:cNvPr>
          <p:cNvSpPr/>
          <p:nvPr/>
        </p:nvSpPr>
        <p:spPr>
          <a:xfrm>
            <a:off x="1614145" y="3838035"/>
            <a:ext cx="5957903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If the index does not match the page id order,</a:t>
            </a:r>
            <a:endParaRPr lang="en-US" altLang="zh-CN" dirty="0">
              <a:latin typeface="Eras Medium ITC" pitchFamily="34" charset="0"/>
            </a:endParaRPr>
          </a:p>
          <a:p>
            <a:pPr algn="ctr"/>
            <a:r>
              <a:rPr kumimoji="1" lang="en-US" altLang="zh-CN" b="1" dirty="0">
                <a:latin typeface="Eras Medium ITC" pitchFamily="34" charset="0"/>
              </a:rPr>
              <a:t>Prefetching page 5 &amp; 6 is still useless!</a:t>
            </a:r>
            <a:endParaRPr lang="en-US" altLang="zh-CN" dirty="0">
              <a:latin typeface="Eras Medium ITC" pitchFamily="34" charset="0"/>
            </a:endParaRPr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7FCCB731-3F14-F842-80C5-A34EDCFA9D30}"/>
              </a:ext>
            </a:extLst>
          </p:cNvPr>
          <p:cNvGrpSpPr/>
          <p:nvPr/>
        </p:nvGrpSpPr>
        <p:grpSpPr>
          <a:xfrm>
            <a:off x="7200801" y="2927983"/>
            <a:ext cx="877163" cy="378395"/>
            <a:chOff x="7208510" y="1114507"/>
            <a:chExt cx="877163" cy="378395"/>
          </a:xfrm>
        </p:grpSpPr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933731DE-6720-C041-879C-43EAFB04EA9D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A9D63E35-6217-4D42-8389-B2525D9C0A39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Index5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ABDAB590-8881-8246-AD6E-ED64B6E57596}"/>
              </a:ext>
            </a:extLst>
          </p:cNvPr>
          <p:cNvGrpSpPr/>
          <p:nvPr/>
        </p:nvGrpSpPr>
        <p:grpSpPr>
          <a:xfrm>
            <a:off x="7203939" y="3306623"/>
            <a:ext cx="877163" cy="378395"/>
            <a:chOff x="7208510" y="1114507"/>
            <a:chExt cx="877163" cy="378395"/>
          </a:xfrm>
        </p:grpSpPr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28D1C88E-A8D4-8245-93E8-C3BF4D09A6C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FC64C426-38BE-DD4B-9364-A88BD9744BC7}"/>
                </a:ext>
              </a:extLst>
            </p:cNvPr>
            <p:cNvSpPr txBox="1"/>
            <p:nvPr/>
          </p:nvSpPr>
          <p:spPr>
            <a:xfrm>
              <a:off x="7208510" y="111450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Index6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EA71C867-ECD0-5347-834D-EFDCE38DD33F}"/>
              </a:ext>
            </a:extLst>
          </p:cNvPr>
          <p:cNvSpPr/>
          <p:nvPr/>
        </p:nvSpPr>
        <p:spPr>
          <a:xfrm>
            <a:off x="2199925" y="2857500"/>
            <a:ext cx="2372075" cy="532405"/>
          </a:xfrm>
          <a:prstGeom prst="ellipse">
            <a:avLst/>
          </a:prstGeom>
          <a:noFill/>
          <a:ln w="19050">
            <a:solidFill>
              <a:schemeClr val="accent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82394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6D9BC3-57AB-F74C-95E0-ED8B57E0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 fetching with DBMS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BF7982-B742-FE44-A365-CA6C0BDE4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Typically, DBMS can do a 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clever pre-fetching</a:t>
            </a:r>
          </a:p>
          <a:p>
            <a:pPr lvl="1"/>
            <a:r>
              <a:rPr kumimoji="1" lang="en-US" altLang="zh-CN" dirty="0"/>
              <a:t>Because it knows how pages are linked together</a:t>
            </a:r>
          </a:p>
          <a:p>
            <a:pPr lvl="2"/>
            <a:r>
              <a:rPr kumimoji="1" lang="en-US" altLang="zh-CN" dirty="0"/>
              <a:t>E.g., in an index structure</a:t>
            </a:r>
          </a:p>
          <a:p>
            <a:r>
              <a:rPr kumimoji="1" lang="en-US" altLang="zh-CN" dirty="0"/>
              <a:t>It can also implement the OS page-fetching techniques </a:t>
            </a:r>
          </a:p>
          <a:p>
            <a:pPr lvl="1"/>
            <a:r>
              <a:rPr kumimoji="1" lang="en-US" altLang="zh-CN" dirty="0"/>
              <a:t>And can apply it in a more flexible way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51AA37-1F6A-1B4F-BA83-CE04FF927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4720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Optimizations for buffer pool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400" b="0" kern="0" dirty="0">
              <a:solidFill>
                <a:srgbClr val="C00000"/>
              </a:solidFill>
              <a:ea typeface="+mn-ea"/>
            </a:endParaRPr>
          </a:p>
          <a:p>
            <a:pPr algn="ctr">
              <a:lnSpc>
                <a:spcPct val="150000"/>
              </a:lnSpc>
            </a:pPr>
            <a:endParaRPr lang="en-US" altLang="zh-CN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235774-3106-E645-85D1-591F824FD285}"/>
              </a:ext>
            </a:extLst>
          </p:cNvPr>
          <p:cNvSpPr txBox="1"/>
          <p:nvPr/>
        </p:nvSpPr>
        <p:spPr>
          <a:xfrm>
            <a:off x="2186189" y="2727791"/>
            <a:ext cx="4771622" cy="1420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0" kern="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</a:rPr>
              <a:t>Multiple Buffer Pools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Pre-Fetching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kern="0" dirty="0">
                <a:solidFill>
                  <a:schemeClr val="accent1"/>
                </a:solidFill>
              </a:rPr>
              <a:t>Scan Sharing</a:t>
            </a:r>
            <a:endParaRPr lang="zh-CN" altLang="en-US" sz="2000" kern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0317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058707-E330-1449-AFC1-C1943E2C4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Scan sharing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062D18-A285-B640-8338-098301225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456384"/>
          </a:xfrm>
        </p:spPr>
        <p:txBody>
          <a:bodyPr/>
          <a:lstStyle/>
          <a:p>
            <a:r>
              <a:rPr lang="en" altLang="zh-CN" dirty="0"/>
              <a:t>If a query wants to scan a table and another query is already doing this, then the DBMS will attach the queries to the same buffer pool</a:t>
            </a:r>
          </a:p>
          <a:p>
            <a:pPr lvl="1"/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" altLang="zh-CN" dirty="0"/>
              <a:t>avoid different queries from evicting buffered pages from each other</a:t>
            </a:r>
          </a:p>
          <a:p>
            <a:r>
              <a:rPr lang="en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queries do not necessary be the same,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example: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Q1: select * from Items; 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Q2: select AVG(Price) from Items;  </a:t>
            </a:r>
          </a:p>
          <a:p>
            <a:r>
              <a:rPr lang="en-US" altLang="zh-CN" dirty="0">
                <a:latin typeface="+mn-lt"/>
                <a:cs typeface="Consolas" panose="020B0609020204030204" pitchFamily="49" charset="0"/>
              </a:rPr>
              <a:t>What if different queries have different progress? </a:t>
            </a:r>
            <a:endParaRPr lang="en" altLang="zh-CN" dirty="0">
              <a:latin typeface="+mn-lt"/>
              <a:cs typeface="Consolas" panose="020B0609020204030204" pitchFamily="49" charset="0"/>
            </a:endParaRPr>
          </a:p>
          <a:p>
            <a:pPr lvl="1"/>
            <a:r>
              <a:rPr kumimoji="1" lang="en-US" altLang="zh-CN" dirty="0"/>
              <a:t>The DBMS tracks where the second query joins &amp; re-do the process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EC7E6E-29CD-A742-9148-1A7592877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2050" name="Picture 2" descr="What is Db2">
            <a:extLst>
              <a:ext uri="{FF2B5EF4-FFF2-40B4-BE49-F238E27FC236}">
                <a16:creationId xmlns:a16="http://schemas.microsoft.com/office/drawing/2014/main" id="{BF36F03A-FA27-354D-B306-CB0BB9890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896" y="4657824"/>
            <a:ext cx="852686" cy="85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icrosoft SQL Server Data Protection &amp; Data Management">
            <a:extLst>
              <a:ext uri="{FF2B5EF4-FFF2-40B4-BE49-F238E27FC236}">
                <a16:creationId xmlns:a16="http://schemas.microsoft.com/office/drawing/2014/main" id="{11803491-1BA4-AB46-B991-A578DB4FE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379" y="4585692"/>
            <a:ext cx="1278282" cy="92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Oracle Confirms Statement">
            <a:extLst>
              <a:ext uri="{FF2B5EF4-FFF2-40B4-BE49-F238E27FC236}">
                <a16:creationId xmlns:a16="http://schemas.microsoft.com/office/drawing/2014/main" id="{ADDF607A-902B-CD4F-9CB9-C9C06A77F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008" y="4784904"/>
            <a:ext cx="1701304" cy="52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8526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B37519-0056-E046-9055-16834E43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scan sharing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099EAE-FA83-6447-8648-FFF1901C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8B0C82A-6BE9-4645-AC42-8BA48725C045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F781C2D-A8D9-8345-B02B-706254A2DEF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620CFC5-4A75-8242-B8A3-77335439A96E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D50EBB-AFCC-814F-8663-1396BA6CD415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E599275-20BE-4B4B-9584-C296D6E49077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57A4C4C-82CF-2542-87C1-0B89DD8EB598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5899D2B-91BD-0C43-8E4E-7A8A8047A04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0FC9790-5DC4-F94F-9FC5-0D2055F841A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12CFBC0-834E-9144-9B39-CE392334CF38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43CDBB5-78E8-1744-9C00-69D522CBA09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6C6D997-028E-614D-84E9-B8E0BDDCF7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7539ADF-D122-4842-BAFE-7A83DEA2FD00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F420E9A-19C0-BC48-A7B0-1D5C1EB1AC5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039088A-6CF5-4942-A127-59D425F8FFB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3C4D5E7-C168-CE4F-B4EC-D4CFB4F66A2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94933F4-5F9E-3E48-A912-B6205310271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B9D1729-7392-A542-9823-D50371019C2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4B82BC74-3D97-4D40-B1A9-7E5537540B07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6052A4D-2D02-104D-A26D-27F92512B47F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7B7B42-D940-C14B-A8AE-E650BC33500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A78572A-D162-074B-A44F-57AD5464512B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A09715-4E8F-1640-B685-2FF2631B8554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FD9803-F88D-C940-9C30-675C47AE922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ACE806-0A7B-0049-86EB-1D24B5768726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06BE392-02CF-154B-8A1C-3C985F32482C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820F5E3-6202-2740-9362-1AD8FAA51EF1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6C3FA0-D2C4-134C-9DCB-7A27406AA324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510E2A6-3408-CA42-8785-10365EC81B0E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BDAB83F-5119-A047-807A-E2ABCE0EE771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D1AB71E-CD56-EC4D-B7E4-7D5016DB1560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C8E4123-CAED-E14B-8B27-919A0623AFF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58E27B5-9960-7D45-889B-3E1DD981FFDF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44D6397-CA3B-3840-ADDE-0E5AF9968C1B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954ECC1-1DCE-C74A-8D47-86D704CE0B2A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FAC4601-C7A4-4A4C-8C3E-EB60301FB997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41CEAF5-1F79-8E4F-A712-5633168A150F}"/>
              </a:ext>
            </a:extLst>
          </p:cNvPr>
          <p:cNvSpPr/>
          <p:nvPr/>
        </p:nvSpPr>
        <p:spPr>
          <a:xfrm>
            <a:off x="4211960" y="3342333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EFBCCCD9-BC18-F64A-B6A1-BE45F4CCB510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89A7494-387F-7E48-A6E8-F90F098073EF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4011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B37519-0056-E046-9055-16834E43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scan sharing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099EAE-FA83-6447-8648-FFF1901C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8B0C82A-6BE9-4645-AC42-8BA48725C045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F781C2D-A8D9-8345-B02B-706254A2DEF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620CFC5-4A75-8242-B8A3-77335439A96E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D50EBB-AFCC-814F-8663-1396BA6CD415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E599275-20BE-4B4B-9584-C296D6E49077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57A4C4C-82CF-2542-87C1-0B89DD8EB598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5899D2B-91BD-0C43-8E4E-7A8A8047A04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0FC9790-5DC4-F94F-9FC5-0D2055F841A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12CFBC0-834E-9144-9B39-CE392334CF38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43CDBB5-78E8-1744-9C00-69D522CBA09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6C6D997-028E-614D-84E9-B8E0BDDCF7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7539ADF-D122-4842-BAFE-7A83DEA2FD00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F420E9A-19C0-BC48-A7B0-1D5C1EB1AC5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039088A-6CF5-4942-A127-59D425F8FFB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3C4D5E7-C168-CE4F-B4EC-D4CFB4F66A2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94933F4-5F9E-3E48-A912-B6205310271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B9D1729-7392-A542-9823-D50371019C2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4B82BC74-3D97-4D40-B1A9-7E5537540B07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6052A4D-2D02-104D-A26D-27F92512B47F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7B7B42-D940-C14B-A8AE-E650BC33500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A78572A-D162-074B-A44F-57AD5464512B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A09715-4E8F-1640-B685-2FF2631B8554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FD9803-F88D-C940-9C30-675C47AE922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ACE806-0A7B-0049-86EB-1D24B5768726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06BE392-02CF-154B-8A1C-3C985F32482C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820F5E3-6202-2740-9362-1AD8FAA51EF1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6C3FA0-D2C4-134C-9DCB-7A27406AA324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510E2A6-3408-CA42-8785-10365EC81B0E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BDAB83F-5119-A047-807A-E2ABCE0EE771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D1AB71E-CD56-EC4D-B7E4-7D5016DB1560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C8E4123-CAED-E14B-8B27-919A0623AFF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58E27B5-9960-7D45-889B-3E1DD981FFDF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44D6397-CA3B-3840-ADDE-0E5AF9968C1B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954ECC1-1DCE-C74A-8D47-86D704CE0B2A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FAC4601-C7A4-4A4C-8C3E-EB60301FB997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41CEAF5-1F79-8E4F-A712-5633168A150F}"/>
              </a:ext>
            </a:extLst>
          </p:cNvPr>
          <p:cNvSpPr/>
          <p:nvPr/>
        </p:nvSpPr>
        <p:spPr>
          <a:xfrm>
            <a:off x="4211960" y="3342333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07236427-C5D9-9541-8C7F-D4072034509F}"/>
              </a:ext>
            </a:extLst>
          </p:cNvPr>
          <p:cNvCxnSpPr>
            <a:cxnSpLocks/>
          </p:cNvCxnSpPr>
          <p:nvPr/>
        </p:nvCxnSpPr>
        <p:spPr>
          <a:xfrm>
            <a:off x="4509478" y="378061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A90F306-F7E6-C44D-A544-2CE56CB035AB}"/>
              </a:ext>
            </a:extLst>
          </p:cNvPr>
          <p:cNvGrpSpPr/>
          <p:nvPr/>
        </p:nvGrpSpPr>
        <p:grpSpPr>
          <a:xfrm>
            <a:off x="7353611" y="2378949"/>
            <a:ext cx="851515" cy="378395"/>
            <a:chOff x="7208510" y="1114507"/>
            <a:chExt cx="851515" cy="378395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6B9DD4E-CCC6-A446-BE8A-68BEBA052E12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FB5B9362-5581-BC4A-94F9-1348792EECF1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F653E09-03A1-CB4B-8D0B-7642276ABC2E}"/>
              </a:ext>
            </a:extLst>
          </p:cNvPr>
          <p:cNvGrpSpPr/>
          <p:nvPr/>
        </p:nvGrpSpPr>
        <p:grpSpPr>
          <a:xfrm>
            <a:off x="7359448" y="2732435"/>
            <a:ext cx="851515" cy="378395"/>
            <a:chOff x="7208510" y="1114507"/>
            <a:chExt cx="851515" cy="37839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25E774E5-5934-2A4F-82AA-E0D628DC3CF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F3C4501-CE50-1A43-8921-99F4D623988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F7CE6B49-D6AD-864A-A5F3-71AA2A97DDD0}"/>
              </a:ext>
            </a:extLst>
          </p:cNvPr>
          <p:cNvGrpSpPr/>
          <p:nvPr/>
        </p:nvGrpSpPr>
        <p:grpSpPr>
          <a:xfrm>
            <a:off x="7366285" y="3095707"/>
            <a:ext cx="851515" cy="378395"/>
            <a:chOff x="7208510" y="1114507"/>
            <a:chExt cx="851515" cy="378395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E02DEFF-601C-DC42-99E2-A915556904A7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89DBF2D-ACF1-6844-A920-0A01E151FC77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EFBCCCD9-BC18-F64A-B6A1-BE45F4CCB510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89A7494-387F-7E48-A6E8-F90F098073EF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6241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B37519-0056-E046-9055-16834E43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scan sharing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099EAE-FA83-6447-8648-FFF1901C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8B0C82A-6BE9-4645-AC42-8BA48725C045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F781C2D-A8D9-8345-B02B-706254A2DEF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620CFC5-4A75-8242-B8A3-77335439A96E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D50EBB-AFCC-814F-8663-1396BA6CD415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E599275-20BE-4B4B-9584-C296D6E49077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57A4C4C-82CF-2542-87C1-0B89DD8EB598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5899D2B-91BD-0C43-8E4E-7A8A8047A04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0FC9790-5DC4-F94F-9FC5-0D2055F841A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12CFBC0-834E-9144-9B39-CE392334CF38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43CDBB5-78E8-1744-9C00-69D522CBA09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6C6D997-028E-614D-84E9-B8E0BDDCF7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7539ADF-D122-4842-BAFE-7A83DEA2FD00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F420E9A-19C0-BC48-A7B0-1D5C1EB1AC5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039088A-6CF5-4942-A127-59D425F8FFB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3C4D5E7-C168-CE4F-B4EC-D4CFB4F66A2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94933F4-5F9E-3E48-A912-B6205310271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B9D1729-7392-A542-9823-D50371019C2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4B82BC74-3D97-4D40-B1A9-7E5537540B07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6052A4D-2D02-104D-A26D-27F92512B47F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7B7B42-D940-C14B-A8AE-E650BC33500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A78572A-D162-074B-A44F-57AD5464512B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A09715-4E8F-1640-B685-2FF2631B8554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FD9803-F88D-C940-9C30-675C47AE922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ACE806-0A7B-0049-86EB-1D24B5768726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06BE392-02CF-154B-8A1C-3C985F32482C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820F5E3-6202-2740-9362-1AD8FAA51EF1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6C3FA0-D2C4-134C-9DCB-7A27406AA324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510E2A6-3408-CA42-8785-10365EC81B0E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BDAB83F-5119-A047-807A-E2ABCE0EE771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D1AB71E-CD56-EC4D-B7E4-7D5016DB1560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C8E4123-CAED-E14B-8B27-919A0623AFF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58E27B5-9960-7D45-889B-3E1DD981FFDF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44D6397-CA3B-3840-ADDE-0E5AF9968C1B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954ECC1-1DCE-C74A-8D47-86D704CE0B2A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FAC4601-C7A4-4A4C-8C3E-EB60301FB997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41CEAF5-1F79-8E4F-A712-5633168A150F}"/>
              </a:ext>
            </a:extLst>
          </p:cNvPr>
          <p:cNvSpPr/>
          <p:nvPr/>
        </p:nvSpPr>
        <p:spPr>
          <a:xfrm>
            <a:off x="5201101" y="3342333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07236427-C5D9-9541-8C7F-D4072034509F}"/>
              </a:ext>
            </a:extLst>
          </p:cNvPr>
          <p:cNvCxnSpPr>
            <a:cxnSpLocks/>
          </p:cNvCxnSpPr>
          <p:nvPr/>
        </p:nvCxnSpPr>
        <p:spPr>
          <a:xfrm>
            <a:off x="5498619" y="378061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A90F306-F7E6-C44D-A544-2CE56CB035AB}"/>
              </a:ext>
            </a:extLst>
          </p:cNvPr>
          <p:cNvGrpSpPr/>
          <p:nvPr/>
        </p:nvGrpSpPr>
        <p:grpSpPr>
          <a:xfrm>
            <a:off x="7353611" y="2378949"/>
            <a:ext cx="851515" cy="378395"/>
            <a:chOff x="7208510" y="1114507"/>
            <a:chExt cx="851515" cy="378395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6B9DD4E-CCC6-A446-BE8A-68BEBA052E12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FB5B9362-5581-BC4A-94F9-1348792EECF1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F653E09-03A1-CB4B-8D0B-7642276ABC2E}"/>
              </a:ext>
            </a:extLst>
          </p:cNvPr>
          <p:cNvGrpSpPr/>
          <p:nvPr/>
        </p:nvGrpSpPr>
        <p:grpSpPr>
          <a:xfrm>
            <a:off x="7359448" y="2732435"/>
            <a:ext cx="851515" cy="378395"/>
            <a:chOff x="7208510" y="1114507"/>
            <a:chExt cx="851515" cy="37839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25E774E5-5934-2A4F-82AA-E0D628DC3CF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F3C4501-CE50-1A43-8921-99F4D623988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F7CE6B49-D6AD-864A-A5F3-71AA2A97DDD0}"/>
              </a:ext>
            </a:extLst>
          </p:cNvPr>
          <p:cNvGrpSpPr/>
          <p:nvPr/>
        </p:nvGrpSpPr>
        <p:grpSpPr>
          <a:xfrm>
            <a:off x="7366285" y="3095707"/>
            <a:ext cx="851515" cy="378395"/>
            <a:chOff x="7208510" y="1114507"/>
            <a:chExt cx="851515" cy="378395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E02DEFF-601C-DC42-99E2-A915556904A7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89DBF2D-ACF1-6844-A920-0A01E151FC77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EFBCCCD9-BC18-F64A-B6A1-BE45F4CCB510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89A7494-387F-7E48-A6E8-F90F098073EF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54" name="Rectangle 13">
            <a:extLst>
              <a:ext uri="{FF2B5EF4-FFF2-40B4-BE49-F238E27FC236}">
                <a16:creationId xmlns:a16="http://schemas.microsoft.com/office/drawing/2014/main" id="{9E281125-B8EB-3942-BC6C-663107A8E73E}"/>
              </a:ext>
            </a:extLst>
          </p:cNvPr>
          <p:cNvSpPr/>
          <p:nvPr/>
        </p:nvSpPr>
        <p:spPr>
          <a:xfrm>
            <a:off x="5705831" y="2822210"/>
            <a:ext cx="66168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Hit!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1225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B37519-0056-E046-9055-16834E43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scan sharing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099EAE-FA83-6447-8648-FFF1901C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8B0C82A-6BE9-4645-AC42-8BA48725C045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F781C2D-A8D9-8345-B02B-706254A2DEF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620CFC5-4A75-8242-B8A3-77335439A96E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D50EBB-AFCC-814F-8663-1396BA6CD415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E599275-20BE-4B4B-9584-C296D6E49077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57A4C4C-82CF-2542-87C1-0B89DD8EB598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5899D2B-91BD-0C43-8E4E-7A8A8047A04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0FC9790-5DC4-F94F-9FC5-0D2055F841A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12CFBC0-834E-9144-9B39-CE392334CF38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43CDBB5-78E8-1744-9C00-69D522CBA09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6C6D997-028E-614D-84E9-B8E0BDDCF7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7539ADF-D122-4842-BAFE-7A83DEA2FD00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F420E9A-19C0-BC48-A7B0-1D5C1EB1AC5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039088A-6CF5-4942-A127-59D425F8FFB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3C4D5E7-C168-CE4F-B4EC-D4CFB4F66A2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94933F4-5F9E-3E48-A912-B6205310271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B9D1729-7392-A542-9823-D50371019C2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4B82BC74-3D97-4D40-B1A9-7E5537540B07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6052A4D-2D02-104D-A26D-27F92512B47F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7B7B42-D940-C14B-A8AE-E650BC33500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A78572A-D162-074B-A44F-57AD5464512B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A09715-4E8F-1640-B685-2FF2631B8554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FD9803-F88D-C940-9C30-675C47AE922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ACE806-0A7B-0049-86EB-1D24B5768726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06BE392-02CF-154B-8A1C-3C985F32482C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820F5E3-6202-2740-9362-1AD8FAA51EF1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6C3FA0-D2C4-134C-9DCB-7A27406AA324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510E2A6-3408-CA42-8785-10365EC81B0E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BDAB83F-5119-A047-807A-E2ABCE0EE771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D1AB71E-CD56-EC4D-B7E4-7D5016DB1560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C8E4123-CAED-E14B-8B27-919A0623AFF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58E27B5-9960-7D45-889B-3E1DD981FFDF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44D6397-CA3B-3840-ADDE-0E5AF9968C1B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954ECC1-1DCE-C74A-8D47-86D704CE0B2A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FAC4601-C7A4-4A4C-8C3E-EB60301FB997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41CEAF5-1F79-8E4F-A712-5633168A150F}"/>
              </a:ext>
            </a:extLst>
          </p:cNvPr>
          <p:cNvSpPr/>
          <p:nvPr/>
        </p:nvSpPr>
        <p:spPr>
          <a:xfrm>
            <a:off x="6281221" y="3342333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07236427-C5D9-9541-8C7F-D4072034509F}"/>
              </a:ext>
            </a:extLst>
          </p:cNvPr>
          <p:cNvCxnSpPr>
            <a:cxnSpLocks/>
          </p:cNvCxnSpPr>
          <p:nvPr/>
        </p:nvCxnSpPr>
        <p:spPr>
          <a:xfrm>
            <a:off x="6578739" y="378061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A90F306-F7E6-C44D-A544-2CE56CB035AB}"/>
              </a:ext>
            </a:extLst>
          </p:cNvPr>
          <p:cNvGrpSpPr/>
          <p:nvPr/>
        </p:nvGrpSpPr>
        <p:grpSpPr>
          <a:xfrm>
            <a:off x="7353611" y="2378949"/>
            <a:ext cx="851515" cy="378395"/>
            <a:chOff x="7208510" y="1114507"/>
            <a:chExt cx="851515" cy="378395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6B9DD4E-CCC6-A446-BE8A-68BEBA052E12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FB5B9362-5581-BC4A-94F9-1348792EECF1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F653E09-03A1-CB4B-8D0B-7642276ABC2E}"/>
              </a:ext>
            </a:extLst>
          </p:cNvPr>
          <p:cNvGrpSpPr/>
          <p:nvPr/>
        </p:nvGrpSpPr>
        <p:grpSpPr>
          <a:xfrm>
            <a:off x="7359448" y="2732435"/>
            <a:ext cx="851515" cy="378395"/>
            <a:chOff x="7208510" y="1114507"/>
            <a:chExt cx="851515" cy="37839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25E774E5-5934-2A4F-82AA-E0D628DC3CF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F3C4501-CE50-1A43-8921-99F4D623988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F7CE6B49-D6AD-864A-A5F3-71AA2A97DDD0}"/>
              </a:ext>
            </a:extLst>
          </p:cNvPr>
          <p:cNvGrpSpPr/>
          <p:nvPr/>
        </p:nvGrpSpPr>
        <p:grpSpPr>
          <a:xfrm>
            <a:off x="7366285" y="3095707"/>
            <a:ext cx="851515" cy="378395"/>
            <a:chOff x="7208510" y="1114507"/>
            <a:chExt cx="851515" cy="378395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E02DEFF-601C-DC42-99E2-A915556904A7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89DBF2D-ACF1-6844-A920-0A01E151FC77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EFBCCCD9-BC18-F64A-B6A1-BE45F4CCB510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89A7494-387F-7E48-A6E8-F90F098073EF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54" name="Rectangle 13">
            <a:extLst>
              <a:ext uri="{FF2B5EF4-FFF2-40B4-BE49-F238E27FC236}">
                <a16:creationId xmlns:a16="http://schemas.microsoft.com/office/drawing/2014/main" id="{9E281125-B8EB-3942-BC6C-663107A8E73E}"/>
              </a:ext>
            </a:extLst>
          </p:cNvPr>
          <p:cNvSpPr/>
          <p:nvPr/>
        </p:nvSpPr>
        <p:spPr>
          <a:xfrm>
            <a:off x="5705831" y="2822210"/>
            <a:ext cx="66168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Hit!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821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B37519-0056-E046-9055-16834E43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scan sharing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099EAE-FA83-6447-8648-FFF1901C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8B0C82A-6BE9-4645-AC42-8BA48725C045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F781C2D-A8D9-8345-B02B-706254A2DEF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620CFC5-4A75-8242-B8A3-77335439A96E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D50EBB-AFCC-814F-8663-1396BA6CD415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E599275-20BE-4B4B-9584-C296D6E49077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57A4C4C-82CF-2542-87C1-0B89DD8EB598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5899D2B-91BD-0C43-8E4E-7A8A8047A04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0FC9790-5DC4-F94F-9FC5-0D2055F841A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12CFBC0-834E-9144-9B39-CE392334CF38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43CDBB5-78E8-1744-9C00-69D522CBA09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6C6D997-028E-614D-84E9-B8E0BDDCF7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7539ADF-D122-4842-BAFE-7A83DEA2FD00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F420E9A-19C0-BC48-A7B0-1D5C1EB1AC5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039088A-6CF5-4942-A127-59D425F8FFB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3C4D5E7-C168-CE4F-B4EC-D4CFB4F66A2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94933F4-5F9E-3E48-A912-B6205310271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B9D1729-7392-A542-9823-D50371019C2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4B82BC74-3D97-4D40-B1A9-7E5537540B07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6052A4D-2D02-104D-A26D-27F92512B47F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7B7B42-D940-C14B-A8AE-E650BC33500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A78572A-D162-074B-A44F-57AD5464512B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A09715-4E8F-1640-B685-2FF2631B8554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FD9803-F88D-C940-9C30-675C47AE922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ACE806-0A7B-0049-86EB-1D24B5768726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06BE392-02CF-154B-8A1C-3C985F32482C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820F5E3-6202-2740-9362-1AD8FAA51EF1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6C3FA0-D2C4-134C-9DCB-7A27406AA324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510E2A6-3408-CA42-8785-10365EC81B0E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BDAB83F-5119-A047-807A-E2ABCE0EE771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D1AB71E-CD56-EC4D-B7E4-7D5016DB1560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C8E4123-CAED-E14B-8B27-919A0623AFF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58E27B5-9960-7D45-889B-3E1DD981FFDF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44D6397-CA3B-3840-ADDE-0E5AF9968C1B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954ECC1-1DCE-C74A-8D47-86D704CE0B2A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FAC4601-C7A4-4A4C-8C3E-EB60301FB997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41CEAF5-1F79-8E4F-A712-5633168A150F}"/>
              </a:ext>
            </a:extLst>
          </p:cNvPr>
          <p:cNvSpPr/>
          <p:nvPr/>
        </p:nvSpPr>
        <p:spPr>
          <a:xfrm>
            <a:off x="6281221" y="3342333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07236427-C5D9-9541-8C7F-D4072034509F}"/>
              </a:ext>
            </a:extLst>
          </p:cNvPr>
          <p:cNvCxnSpPr>
            <a:cxnSpLocks/>
          </p:cNvCxnSpPr>
          <p:nvPr/>
        </p:nvCxnSpPr>
        <p:spPr>
          <a:xfrm>
            <a:off x="6578739" y="378061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A90F306-F7E6-C44D-A544-2CE56CB035AB}"/>
              </a:ext>
            </a:extLst>
          </p:cNvPr>
          <p:cNvGrpSpPr/>
          <p:nvPr/>
        </p:nvGrpSpPr>
        <p:grpSpPr>
          <a:xfrm>
            <a:off x="7353611" y="2378949"/>
            <a:ext cx="851515" cy="378395"/>
            <a:chOff x="7208510" y="1114507"/>
            <a:chExt cx="851515" cy="378395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6B9DD4E-CCC6-A446-BE8A-68BEBA052E12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FB5B9362-5581-BC4A-94F9-1348792EECF1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F653E09-03A1-CB4B-8D0B-7642276ABC2E}"/>
              </a:ext>
            </a:extLst>
          </p:cNvPr>
          <p:cNvGrpSpPr/>
          <p:nvPr/>
        </p:nvGrpSpPr>
        <p:grpSpPr>
          <a:xfrm>
            <a:off x="7359448" y="2732435"/>
            <a:ext cx="851515" cy="378395"/>
            <a:chOff x="7208510" y="1114507"/>
            <a:chExt cx="851515" cy="37839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25E774E5-5934-2A4F-82AA-E0D628DC3CF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F3C4501-CE50-1A43-8921-99F4D623988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F7CE6B49-D6AD-864A-A5F3-71AA2A97DDD0}"/>
              </a:ext>
            </a:extLst>
          </p:cNvPr>
          <p:cNvGrpSpPr/>
          <p:nvPr/>
        </p:nvGrpSpPr>
        <p:grpSpPr>
          <a:xfrm>
            <a:off x="7366285" y="3095707"/>
            <a:ext cx="851515" cy="378395"/>
            <a:chOff x="7208510" y="1114507"/>
            <a:chExt cx="851515" cy="378395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E02DEFF-601C-DC42-99E2-A915556904A7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89DBF2D-ACF1-6844-A920-0A01E151FC77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EFBCCCD9-BC18-F64A-B6A1-BE45F4CCB510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89A7494-387F-7E48-A6E8-F90F098073EF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54" name="Rectangle 13">
            <a:extLst>
              <a:ext uri="{FF2B5EF4-FFF2-40B4-BE49-F238E27FC236}">
                <a16:creationId xmlns:a16="http://schemas.microsoft.com/office/drawing/2014/main" id="{9E281125-B8EB-3942-BC6C-663107A8E73E}"/>
              </a:ext>
            </a:extLst>
          </p:cNvPr>
          <p:cNvSpPr/>
          <p:nvPr/>
        </p:nvSpPr>
        <p:spPr>
          <a:xfrm>
            <a:off x="5705831" y="2822210"/>
            <a:ext cx="66168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Hit!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3F771C15-9B0B-5845-99FD-910545FE03E4}"/>
              </a:ext>
            </a:extLst>
          </p:cNvPr>
          <p:cNvSpPr/>
          <p:nvPr/>
        </p:nvSpPr>
        <p:spPr>
          <a:xfrm>
            <a:off x="1060974" y="1883394"/>
            <a:ext cx="4231105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AVG(Price) from Items;  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6841C02A-A040-9B4D-992B-C20173B1E91E}"/>
              </a:ext>
            </a:extLst>
          </p:cNvPr>
          <p:cNvSpPr/>
          <p:nvPr/>
        </p:nvSpPr>
        <p:spPr>
          <a:xfrm>
            <a:off x="425137" y="183722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Q2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A5AF20DA-B424-0A46-9AB9-61F877469949}"/>
              </a:ext>
            </a:extLst>
          </p:cNvPr>
          <p:cNvSpPr/>
          <p:nvPr/>
        </p:nvSpPr>
        <p:spPr>
          <a:xfrm>
            <a:off x="4198714" y="3369513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Q2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787EBD1A-B213-9540-A6CA-4AC388E7EF42}"/>
              </a:ext>
            </a:extLst>
          </p:cNvPr>
          <p:cNvCxnSpPr>
            <a:cxnSpLocks/>
          </p:cNvCxnSpPr>
          <p:nvPr/>
        </p:nvCxnSpPr>
        <p:spPr>
          <a:xfrm>
            <a:off x="4496232" y="380779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8415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B37519-0056-E046-9055-16834E43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scan sharing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099EAE-FA83-6447-8648-FFF1901C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8B0C82A-6BE9-4645-AC42-8BA48725C045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F781C2D-A8D9-8345-B02B-706254A2DEF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620CFC5-4A75-8242-B8A3-77335439A96E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D50EBB-AFCC-814F-8663-1396BA6CD415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E599275-20BE-4B4B-9584-C296D6E49077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57A4C4C-82CF-2542-87C1-0B89DD8EB598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5899D2B-91BD-0C43-8E4E-7A8A8047A04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0FC9790-5DC4-F94F-9FC5-0D2055F841A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12CFBC0-834E-9144-9B39-CE392334CF38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43CDBB5-78E8-1744-9C00-69D522CBA09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6C6D997-028E-614D-84E9-B8E0BDDCF7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7539ADF-D122-4842-BAFE-7A83DEA2FD00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F420E9A-19C0-BC48-A7B0-1D5C1EB1AC5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039088A-6CF5-4942-A127-59D425F8FFB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3C4D5E7-C168-CE4F-B4EC-D4CFB4F66A2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94933F4-5F9E-3E48-A912-B6205310271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B9D1729-7392-A542-9823-D50371019C2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4B82BC74-3D97-4D40-B1A9-7E5537540B07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6052A4D-2D02-104D-A26D-27F92512B47F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7B7B42-D940-C14B-A8AE-E650BC33500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A78572A-D162-074B-A44F-57AD5464512B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A09715-4E8F-1640-B685-2FF2631B8554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FD9803-F88D-C940-9C30-675C47AE922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ACE806-0A7B-0049-86EB-1D24B5768726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06BE392-02CF-154B-8A1C-3C985F32482C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820F5E3-6202-2740-9362-1AD8FAA51EF1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6C3FA0-D2C4-134C-9DCB-7A27406AA324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510E2A6-3408-CA42-8785-10365EC81B0E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BDAB83F-5119-A047-807A-E2ABCE0EE771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D1AB71E-CD56-EC4D-B7E4-7D5016DB1560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C8E4123-CAED-E14B-8B27-919A0623AFF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58E27B5-9960-7D45-889B-3E1DD981FFDF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44D6397-CA3B-3840-ADDE-0E5AF9968C1B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954ECC1-1DCE-C74A-8D47-86D704CE0B2A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FAC4601-C7A4-4A4C-8C3E-EB60301FB997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41CEAF5-1F79-8E4F-A712-5633168A150F}"/>
              </a:ext>
            </a:extLst>
          </p:cNvPr>
          <p:cNvSpPr/>
          <p:nvPr/>
        </p:nvSpPr>
        <p:spPr>
          <a:xfrm>
            <a:off x="6281221" y="3342333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07236427-C5D9-9541-8C7F-D4072034509F}"/>
              </a:ext>
            </a:extLst>
          </p:cNvPr>
          <p:cNvCxnSpPr>
            <a:cxnSpLocks/>
          </p:cNvCxnSpPr>
          <p:nvPr/>
        </p:nvCxnSpPr>
        <p:spPr>
          <a:xfrm>
            <a:off x="6578739" y="378061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A90F306-F7E6-C44D-A544-2CE56CB035AB}"/>
              </a:ext>
            </a:extLst>
          </p:cNvPr>
          <p:cNvGrpSpPr/>
          <p:nvPr/>
        </p:nvGrpSpPr>
        <p:grpSpPr>
          <a:xfrm>
            <a:off x="7353611" y="2378949"/>
            <a:ext cx="851515" cy="378395"/>
            <a:chOff x="7208510" y="1114507"/>
            <a:chExt cx="851515" cy="378395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6B9DD4E-CCC6-A446-BE8A-68BEBA052E12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FB5B9362-5581-BC4A-94F9-1348792EECF1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F653E09-03A1-CB4B-8D0B-7642276ABC2E}"/>
              </a:ext>
            </a:extLst>
          </p:cNvPr>
          <p:cNvGrpSpPr/>
          <p:nvPr/>
        </p:nvGrpSpPr>
        <p:grpSpPr>
          <a:xfrm>
            <a:off x="7359448" y="2732435"/>
            <a:ext cx="851515" cy="378395"/>
            <a:chOff x="7208510" y="1114507"/>
            <a:chExt cx="851515" cy="37839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25E774E5-5934-2A4F-82AA-E0D628DC3CF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F3C4501-CE50-1A43-8921-99F4D623988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F7CE6B49-D6AD-864A-A5F3-71AA2A97DDD0}"/>
              </a:ext>
            </a:extLst>
          </p:cNvPr>
          <p:cNvGrpSpPr/>
          <p:nvPr/>
        </p:nvGrpSpPr>
        <p:grpSpPr>
          <a:xfrm>
            <a:off x="7366285" y="3095707"/>
            <a:ext cx="851515" cy="378395"/>
            <a:chOff x="7208510" y="1114507"/>
            <a:chExt cx="851515" cy="378395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E02DEFF-601C-DC42-99E2-A915556904A7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89DBF2D-ACF1-6844-A920-0A01E151FC77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EFBCCCD9-BC18-F64A-B6A1-BE45F4CCB510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89A7494-387F-7E48-A6E8-F90F098073EF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54" name="Rectangle 13">
            <a:extLst>
              <a:ext uri="{FF2B5EF4-FFF2-40B4-BE49-F238E27FC236}">
                <a16:creationId xmlns:a16="http://schemas.microsoft.com/office/drawing/2014/main" id="{9E281125-B8EB-3942-BC6C-663107A8E73E}"/>
              </a:ext>
            </a:extLst>
          </p:cNvPr>
          <p:cNvSpPr/>
          <p:nvPr/>
        </p:nvSpPr>
        <p:spPr>
          <a:xfrm>
            <a:off x="1035693" y="2603750"/>
            <a:ext cx="4891861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The buffer pool must do the evict. </a:t>
            </a:r>
          </a:p>
          <a:p>
            <a:pPr algn="ctr"/>
            <a:r>
              <a:rPr kumimoji="1" lang="en-US" altLang="zh-CN" b="1" dirty="0">
                <a:latin typeface="Eras Medium ITC" pitchFamily="34" charset="0"/>
              </a:rPr>
              <a:t>And no perfect solution!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3F771C15-9B0B-5845-99FD-910545FE03E4}"/>
              </a:ext>
            </a:extLst>
          </p:cNvPr>
          <p:cNvSpPr/>
          <p:nvPr/>
        </p:nvSpPr>
        <p:spPr>
          <a:xfrm>
            <a:off x="1060974" y="1883394"/>
            <a:ext cx="4231105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AVG(Price) from Items;  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6841C02A-A040-9B4D-992B-C20173B1E91E}"/>
              </a:ext>
            </a:extLst>
          </p:cNvPr>
          <p:cNvSpPr/>
          <p:nvPr/>
        </p:nvSpPr>
        <p:spPr>
          <a:xfrm>
            <a:off x="425137" y="183722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Q2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A5AF20DA-B424-0A46-9AB9-61F877469949}"/>
              </a:ext>
            </a:extLst>
          </p:cNvPr>
          <p:cNvSpPr/>
          <p:nvPr/>
        </p:nvSpPr>
        <p:spPr>
          <a:xfrm>
            <a:off x="4198714" y="3369513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Q2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787EBD1A-B213-9540-A6CA-4AC388E7EF42}"/>
              </a:ext>
            </a:extLst>
          </p:cNvPr>
          <p:cNvCxnSpPr>
            <a:cxnSpLocks/>
          </p:cNvCxnSpPr>
          <p:nvPr/>
        </p:nvCxnSpPr>
        <p:spPr>
          <a:xfrm>
            <a:off x="4496232" y="380779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714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B37519-0056-E046-9055-16834E43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scan sharing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099EAE-FA83-6447-8648-FFF1901C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8B0C82A-6BE9-4645-AC42-8BA48725C045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F781C2D-A8D9-8345-B02B-706254A2DEF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620CFC5-4A75-8242-B8A3-77335439A96E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D50EBB-AFCC-814F-8663-1396BA6CD415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E599275-20BE-4B4B-9584-C296D6E49077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57A4C4C-82CF-2542-87C1-0B89DD8EB598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5899D2B-91BD-0C43-8E4E-7A8A8047A04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0FC9790-5DC4-F94F-9FC5-0D2055F841A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12CFBC0-834E-9144-9B39-CE392334CF38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43CDBB5-78E8-1744-9C00-69D522CBA09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6C6D997-028E-614D-84E9-B8E0BDDCF7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7539ADF-D122-4842-BAFE-7A83DEA2FD00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F420E9A-19C0-BC48-A7B0-1D5C1EB1AC5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039088A-6CF5-4942-A127-59D425F8FFB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3C4D5E7-C168-CE4F-B4EC-D4CFB4F66A21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94933F4-5F9E-3E48-A912-B62053102719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B9D1729-7392-A542-9823-D50371019C2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4B82BC74-3D97-4D40-B1A9-7E5537540B07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6052A4D-2D02-104D-A26D-27F92512B47F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7B7B42-D940-C14B-A8AE-E650BC33500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A78572A-D162-074B-A44F-57AD5464512B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A09715-4E8F-1640-B685-2FF2631B8554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FD9803-F88D-C940-9C30-675C47AE922D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ACE806-0A7B-0049-86EB-1D24B5768726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06BE392-02CF-154B-8A1C-3C985F32482C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820F5E3-6202-2740-9362-1AD8FAA51EF1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6C3FA0-D2C4-134C-9DCB-7A27406AA324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510E2A6-3408-CA42-8785-10365EC81B0E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BDAB83F-5119-A047-807A-E2ABCE0EE771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D1AB71E-CD56-EC4D-B7E4-7D5016DB1560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C8E4123-CAED-E14B-8B27-919A0623AFF9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58E27B5-9960-7D45-889B-3E1DD981FFDF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44D6397-CA3B-3840-ADDE-0E5AF9968C1B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954ECC1-1DCE-C74A-8D47-86D704CE0B2A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FAC4601-C7A4-4A4C-8C3E-EB60301FB997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41CEAF5-1F79-8E4F-A712-5633168A150F}"/>
              </a:ext>
            </a:extLst>
          </p:cNvPr>
          <p:cNvSpPr/>
          <p:nvPr/>
        </p:nvSpPr>
        <p:spPr>
          <a:xfrm>
            <a:off x="6281221" y="3342333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07236427-C5D9-9541-8C7F-D4072034509F}"/>
              </a:ext>
            </a:extLst>
          </p:cNvPr>
          <p:cNvCxnSpPr>
            <a:cxnSpLocks/>
          </p:cNvCxnSpPr>
          <p:nvPr/>
        </p:nvCxnSpPr>
        <p:spPr>
          <a:xfrm>
            <a:off x="6578739" y="378061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A90F306-F7E6-C44D-A544-2CE56CB035AB}"/>
              </a:ext>
            </a:extLst>
          </p:cNvPr>
          <p:cNvGrpSpPr/>
          <p:nvPr/>
        </p:nvGrpSpPr>
        <p:grpSpPr>
          <a:xfrm>
            <a:off x="7353611" y="2378949"/>
            <a:ext cx="851515" cy="378395"/>
            <a:chOff x="7208510" y="1114507"/>
            <a:chExt cx="851515" cy="378395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6B9DD4E-CCC6-A446-BE8A-68BEBA052E12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FB5B9362-5581-BC4A-94F9-1348792EECF1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F653E09-03A1-CB4B-8D0B-7642276ABC2E}"/>
              </a:ext>
            </a:extLst>
          </p:cNvPr>
          <p:cNvGrpSpPr/>
          <p:nvPr/>
        </p:nvGrpSpPr>
        <p:grpSpPr>
          <a:xfrm>
            <a:off x="7359448" y="2732435"/>
            <a:ext cx="851515" cy="378395"/>
            <a:chOff x="7208510" y="1114507"/>
            <a:chExt cx="851515" cy="37839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25E774E5-5934-2A4F-82AA-E0D628DC3CF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F3C4501-CE50-1A43-8921-99F4D623988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F7CE6B49-D6AD-864A-A5F3-71AA2A97DDD0}"/>
              </a:ext>
            </a:extLst>
          </p:cNvPr>
          <p:cNvGrpSpPr/>
          <p:nvPr/>
        </p:nvGrpSpPr>
        <p:grpSpPr>
          <a:xfrm>
            <a:off x="7366285" y="3095707"/>
            <a:ext cx="851515" cy="378395"/>
            <a:chOff x="7208510" y="1114507"/>
            <a:chExt cx="851515" cy="378395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E02DEFF-601C-DC42-99E2-A915556904A7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89DBF2D-ACF1-6844-A920-0A01E151FC77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EFBCCCD9-BC18-F64A-B6A1-BE45F4CCB510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89A7494-387F-7E48-A6E8-F90F098073EF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3F771C15-9B0B-5845-99FD-910545FE03E4}"/>
              </a:ext>
            </a:extLst>
          </p:cNvPr>
          <p:cNvSpPr/>
          <p:nvPr/>
        </p:nvSpPr>
        <p:spPr>
          <a:xfrm>
            <a:off x="1060974" y="1883394"/>
            <a:ext cx="4231105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AVG(Price) from Items;  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6841C02A-A040-9B4D-992B-C20173B1E91E}"/>
              </a:ext>
            </a:extLst>
          </p:cNvPr>
          <p:cNvSpPr/>
          <p:nvPr/>
        </p:nvSpPr>
        <p:spPr>
          <a:xfrm>
            <a:off x="425137" y="183722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Q2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A5AF20DA-B424-0A46-9AB9-61F877469949}"/>
              </a:ext>
            </a:extLst>
          </p:cNvPr>
          <p:cNvSpPr/>
          <p:nvPr/>
        </p:nvSpPr>
        <p:spPr>
          <a:xfrm>
            <a:off x="4198714" y="3369513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Q2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787EBD1A-B213-9540-A6CA-4AC388E7EF42}"/>
              </a:ext>
            </a:extLst>
          </p:cNvPr>
          <p:cNvCxnSpPr>
            <a:cxnSpLocks/>
          </p:cNvCxnSpPr>
          <p:nvPr/>
        </p:nvCxnSpPr>
        <p:spPr>
          <a:xfrm>
            <a:off x="4496232" y="3807796"/>
            <a:ext cx="0" cy="340290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内容占位符 2">
            <a:extLst>
              <a:ext uri="{FF2B5EF4-FFF2-40B4-BE49-F238E27FC236}">
                <a16:creationId xmlns:a16="http://schemas.microsoft.com/office/drawing/2014/main" id="{7EEB5EF6-9CC9-ED44-AA33-807A3B385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804" y="2464483"/>
            <a:ext cx="8229600" cy="2049322"/>
          </a:xfrm>
        </p:spPr>
        <p:txBody>
          <a:bodyPr/>
          <a:lstStyle/>
          <a:p>
            <a:r>
              <a:rPr kumimoji="1" lang="en-US" altLang="zh-CN" dirty="0"/>
              <a:t>The DBMS can stall the execution of Q1 </a:t>
            </a:r>
          </a:p>
          <a:p>
            <a:pPr lvl="1"/>
            <a:r>
              <a:rPr kumimoji="1" lang="en-US" altLang="zh-CN" dirty="0"/>
              <a:t>And sync Q1 &amp; Q2 before doing the rest of the scans</a:t>
            </a:r>
            <a:endParaRPr lang="en" altLang="zh-CN" dirty="0"/>
          </a:p>
          <a:p>
            <a:pPr lvl="1"/>
            <a:endParaRPr lang="en" altLang="zh-CN" dirty="0"/>
          </a:p>
        </p:txBody>
      </p:sp>
    </p:spTree>
    <p:extLst>
      <p:ext uri="{BB962C8B-B14F-4D97-AF65-F5344CB8AC3E}">
        <p14:creationId xmlns:p14="http://schemas.microsoft.com/office/powerpoint/2010/main" val="33176452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Buffer replacement policies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67284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39C66-893A-2E4E-9082-2856A13C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Buffer replacement policies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557D0D-FC70-C540-856F-CD891DECB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Buffer pool can easily become full</a:t>
            </a:r>
          </a:p>
          <a:p>
            <a:pPr lvl="1"/>
            <a:r>
              <a:rPr kumimoji="1" lang="en-US" altLang="zh-CN" dirty="0"/>
              <a:t>E.g., if we scan the entire table</a:t>
            </a:r>
          </a:p>
          <a:p>
            <a:pPr lvl="1"/>
            <a:r>
              <a:rPr kumimoji="1" lang="en-US" altLang="zh-CN" dirty="0"/>
              <a:t>In such cases, we must decide which frame to evict</a:t>
            </a:r>
          </a:p>
          <a:p>
            <a:r>
              <a:rPr kumimoji="1" lang="en-US" altLang="zh-CN" dirty="0"/>
              <a:t>What are the goals of buffer replacements? 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High</a:t>
            </a:r>
            <a:r>
              <a:rPr lang="en" altLang="zh-CN" dirty="0"/>
              <a:t> Accuracy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Quick</a:t>
            </a:r>
            <a:r>
              <a:rPr lang="en" altLang="zh-CN" dirty="0"/>
              <a:t> Speed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Low</a:t>
            </a:r>
            <a:r>
              <a:rPr lang="en" altLang="zh-CN" dirty="0"/>
              <a:t> Meta-data overhead </a:t>
            </a:r>
          </a:p>
          <a:p>
            <a:pPr lvl="1"/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3C51B3-A73B-5943-9F59-42EDC37A5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4872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7AC37B-C758-5943-B058-3EF8B7929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Least-recently used (LRU) policy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49B588-4CD4-544D-B1E1-2EC37BD1E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Similar to cache replacement policies in CPU cache</a:t>
            </a:r>
          </a:p>
          <a:p>
            <a:r>
              <a:rPr kumimoji="1" lang="en-US" altLang="zh-CN" dirty="0"/>
              <a:t>Based on page’s access frequency 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The more recently a page has been accessed, perhaps the more likely it will be accessed again</a:t>
            </a:r>
          </a:p>
          <a:p>
            <a:r>
              <a:rPr kumimoji="1" lang="en-US" altLang="zh-CN" dirty="0"/>
              <a:t>Rule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Replace the least-recently-used page if the frames are full</a:t>
            </a:r>
            <a:endParaRPr lang="en-US" altLang="zh-CN" sz="5400" dirty="0">
              <a:ea typeface="宋体" panose="02010600030101010101" pitchFamily="2" charset="-122"/>
            </a:endParaRP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731A31-A1F9-7E44-A209-3E33CE004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1982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D095B2-2BDB-2B49-AE9C-D905CAF80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LRU policy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293496-9649-1F47-9F30-4614546EA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Maintain a single </a:t>
            </a:r>
            <a:r>
              <a:rPr lang="en" altLang="zh-CN" dirty="0">
                <a:solidFill>
                  <a:srgbClr val="C00000"/>
                </a:solidFill>
              </a:rPr>
              <a:t>timestamp</a:t>
            </a:r>
            <a:r>
              <a:rPr lang="en" altLang="zh-CN" dirty="0"/>
              <a:t> of when each page was last accessed </a:t>
            </a:r>
          </a:p>
          <a:p>
            <a:r>
              <a:rPr lang="en" altLang="zh-CN" dirty="0"/>
              <a:t>When the DBMS needs to evict a page, select the one with the oldest timestamp</a:t>
            </a:r>
          </a:p>
          <a:p>
            <a:pPr lvl="1"/>
            <a:r>
              <a:rPr lang="en" altLang="zh-CN" dirty="0"/>
              <a:t>Keep the pages in sorted order to reduce the search time on eviction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1C9F02-C71C-D046-B742-96F65ED2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sp>
        <p:nvSpPr>
          <p:cNvPr id="5" name="TextBox 109">
            <a:extLst>
              <a:ext uri="{FF2B5EF4-FFF2-40B4-BE49-F238E27FC236}">
                <a16:creationId xmlns:a16="http://schemas.microsoft.com/office/drawing/2014/main" id="{BAC06833-21B7-3047-A37E-31FAA00274E3}"/>
              </a:ext>
            </a:extLst>
          </p:cNvPr>
          <p:cNvSpPr txBox="1"/>
          <p:nvPr/>
        </p:nvSpPr>
        <p:spPr>
          <a:xfrm>
            <a:off x="1552555" y="357304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6" name="Straight Arrow Connector 110">
            <a:extLst>
              <a:ext uri="{FF2B5EF4-FFF2-40B4-BE49-F238E27FC236}">
                <a16:creationId xmlns:a16="http://schemas.microsoft.com/office/drawing/2014/main" id="{F8C3B9B9-8E17-2945-8162-434A2954BB22}"/>
              </a:ext>
            </a:extLst>
          </p:cNvPr>
          <p:cNvCxnSpPr>
            <a:cxnSpLocks/>
          </p:cNvCxnSpPr>
          <p:nvPr/>
        </p:nvCxnSpPr>
        <p:spPr>
          <a:xfrm>
            <a:off x="606107" y="4257862"/>
            <a:ext cx="442392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111">
            <a:extLst>
              <a:ext uri="{FF2B5EF4-FFF2-40B4-BE49-F238E27FC236}">
                <a16:creationId xmlns:a16="http://schemas.microsoft.com/office/drawing/2014/main" id="{70E6C185-B5EC-0B4B-86BC-A900F16AEE11}"/>
              </a:ext>
            </a:extLst>
          </p:cNvPr>
          <p:cNvSpPr txBox="1"/>
          <p:nvPr/>
        </p:nvSpPr>
        <p:spPr>
          <a:xfrm>
            <a:off x="1048499" y="3969058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8" name="Straight Arrow Connector 110">
            <a:extLst>
              <a:ext uri="{FF2B5EF4-FFF2-40B4-BE49-F238E27FC236}">
                <a16:creationId xmlns:a16="http://schemas.microsoft.com/office/drawing/2014/main" id="{E268FDC9-40DD-8943-88EC-7EE571C494B9}"/>
              </a:ext>
            </a:extLst>
          </p:cNvPr>
          <p:cNvCxnSpPr>
            <a:cxnSpLocks/>
          </p:cNvCxnSpPr>
          <p:nvPr/>
        </p:nvCxnSpPr>
        <p:spPr>
          <a:xfrm>
            <a:off x="2890433" y="4257862"/>
            <a:ext cx="1038386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109">
            <a:extLst>
              <a:ext uri="{FF2B5EF4-FFF2-40B4-BE49-F238E27FC236}">
                <a16:creationId xmlns:a16="http://schemas.microsoft.com/office/drawing/2014/main" id="{48E87BA5-25C4-B54A-9EE5-C5D28ECEC8BF}"/>
              </a:ext>
            </a:extLst>
          </p:cNvPr>
          <p:cNvSpPr txBox="1"/>
          <p:nvPr/>
        </p:nvSpPr>
        <p:spPr>
          <a:xfrm>
            <a:off x="5585003" y="2920296"/>
            <a:ext cx="1296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Buffer pool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9B12F3-16B0-924B-9096-F0F9D0FB723E}"/>
              </a:ext>
            </a:extLst>
          </p:cNvPr>
          <p:cNvSpPr/>
          <p:nvPr/>
        </p:nvSpPr>
        <p:spPr>
          <a:xfrm>
            <a:off x="4425721" y="342090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Page table</a:t>
            </a:r>
            <a:endParaRPr lang="zh-CN" altLang="en-US" b="1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8958F5-BFF0-FB47-8B68-252682080915}"/>
              </a:ext>
            </a:extLst>
          </p:cNvPr>
          <p:cNvSpPr/>
          <p:nvPr/>
        </p:nvSpPr>
        <p:spPr>
          <a:xfrm>
            <a:off x="4659384" y="3793517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0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9812812-7058-EA44-870F-7FE2F0667EB9}"/>
              </a:ext>
            </a:extLst>
          </p:cNvPr>
          <p:cNvSpPr/>
          <p:nvPr/>
        </p:nvSpPr>
        <p:spPr>
          <a:xfrm>
            <a:off x="4659384" y="4189509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Page 2</a:t>
            </a:r>
            <a:endParaRPr lang="zh-CN" altLang="en-US" dirty="0"/>
          </a:p>
        </p:txBody>
      </p:sp>
      <p:sp>
        <p:nvSpPr>
          <p:cNvPr id="13" name="TextBox 109">
            <a:extLst>
              <a:ext uri="{FF2B5EF4-FFF2-40B4-BE49-F238E27FC236}">
                <a16:creationId xmlns:a16="http://schemas.microsoft.com/office/drawing/2014/main" id="{CC048E92-2694-1D49-8EE5-D8A9DD105CF2}"/>
              </a:ext>
            </a:extLst>
          </p:cNvPr>
          <p:cNvSpPr txBox="1"/>
          <p:nvPr/>
        </p:nvSpPr>
        <p:spPr>
          <a:xfrm>
            <a:off x="3019967" y="3458968"/>
            <a:ext cx="91563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Read </a:t>
            </a:r>
          </a:p>
          <a:p>
            <a:r>
              <a:rPr lang="en-US" dirty="0"/>
              <a:t>Page 0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DE32147-5183-7A46-8C82-D29AAFF174FE}"/>
              </a:ext>
            </a:extLst>
          </p:cNvPr>
          <p:cNvSpPr/>
          <p:nvPr/>
        </p:nvSpPr>
        <p:spPr>
          <a:xfrm>
            <a:off x="7980241" y="383767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410F84A-288C-5C45-B35E-2CFCA22805AC}"/>
              </a:ext>
            </a:extLst>
          </p:cNvPr>
          <p:cNvSpPr/>
          <p:nvPr/>
        </p:nvSpPr>
        <p:spPr>
          <a:xfrm>
            <a:off x="7980241" y="420475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FFEC435-CED4-754D-B336-C7A59BA1C397}"/>
              </a:ext>
            </a:extLst>
          </p:cNvPr>
          <p:cNvSpPr/>
          <p:nvPr/>
        </p:nvSpPr>
        <p:spPr>
          <a:xfrm>
            <a:off x="7980241" y="4562843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316E107-A1CD-E942-83D5-5CB971811D77}"/>
              </a:ext>
            </a:extLst>
          </p:cNvPr>
          <p:cNvSpPr/>
          <p:nvPr/>
        </p:nvSpPr>
        <p:spPr>
          <a:xfrm>
            <a:off x="6919329" y="3800163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E801187-B8F3-F940-B7BE-ECAF58D1F139}"/>
              </a:ext>
            </a:extLst>
          </p:cNvPr>
          <p:cNvSpPr/>
          <p:nvPr/>
        </p:nvSpPr>
        <p:spPr>
          <a:xfrm>
            <a:off x="6936365" y="4192553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E5FC984-3A46-4145-BBDD-F178791BFF85}"/>
              </a:ext>
            </a:extLst>
          </p:cNvPr>
          <p:cNvSpPr/>
          <p:nvPr/>
        </p:nvSpPr>
        <p:spPr>
          <a:xfrm>
            <a:off x="6937544" y="4595968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23364C4-BBFC-DA4B-B5DB-4A2C35F26830}"/>
              </a:ext>
            </a:extLst>
          </p:cNvPr>
          <p:cNvSpPr txBox="1"/>
          <p:nvPr/>
        </p:nvSpPr>
        <p:spPr>
          <a:xfrm>
            <a:off x="7929537" y="3451516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F2A4314-96BE-1643-8A43-0D6FC951AC73}"/>
              </a:ext>
            </a:extLst>
          </p:cNvPr>
          <p:cNvSpPr/>
          <p:nvPr/>
        </p:nvSpPr>
        <p:spPr>
          <a:xfrm>
            <a:off x="7980948" y="4193217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71396C5-64DA-B742-92F5-19B461FE8E29}"/>
              </a:ext>
            </a:extLst>
          </p:cNvPr>
          <p:cNvSpPr txBox="1"/>
          <p:nvPr/>
        </p:nvSpPr>
        <p:spPr>
          <a:xfrm>
            <a:off x="7971124" y="4764908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80B0608-CDAB-2340-9411-654831AE5287}"/>
              </a:ext>
            </a:extLst>
          </p:cNvPr>
          <p:cNvSpPr txBox="1"/>
          <p:nvPr/>
        </p:nvSpPr>
        <p:spPr>
          <a:xfrm>
            <a:off x="7953954" y="416839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EBB86A9-B8A7-C147-8FC5-7A1392DE0AB8}"/>
              </a:ext>
            </a:extLst>
          </p:cNvPr>
          <p:cNvSpPr/>
          <p:nvPr/>
        </p:nvSpPr>
        <p:spPr>
          <a:xfrm>
            <a:off x="7204353" y="3433688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9C96227-3C8F-2B41-8B38-E8BF15903F1A}"/>
              </a:ext>
            </a:extLst>
          </p:cNvPr>
          <p:cNvSpPr/>
          <p:nvPr/>
        </p:nvSpPr>
        <p:spPr>
          <a:xfrm>
            <a:off x="4361117" y="3416648"/>
            <a:ext cx="1512168" cy="1302379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FCCFD05-6620-B948-A3F3-40BB5C69AC64}"/>
              </a:ext>
            </a:extLst>
          </p:cNvPr>
          <p:cNvSpPr/>
          <p:nvPr/>
        </p:nvSpPr>
        <p:spPr>
          <a:xfrm>
            <a:off x="6821858" y="3440573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TextBox 109">
            <a:extLst>
              <a:ext uri="{FF2B5EF4-FFF2-40B4-BE49-F238E27FC236}">
                <a16:creationId xmlns:a16="http://schemas.microsoft.com/office/drawing/2014/main" id="{BD5FA248-339A-0E47-9D73-23322DCC2774}"/>
              </a:ext>
            </a:extLst>
          </p:cNvPr>
          <p:cNvSpPr txBox="1"/>
          <p:nvPr/>
        </p:nvSpPr>
        <p:spPr>
          <a:xfrm>
            <a:off x="4404500" y="470659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Meta Data</a:t>
            </a:r>
          </a:p>
        </p:txBody>
      </p:sp>
      <p:sp>
        <p:nvSpPr>
          <p:cNvPr id="28" name="TextBox 109">
            <a:extLst>
              <a:ext uri="{FF2B5EF4-FFF2-40B4-BE49-F238E27FC236}">
                <a16:creationId xmlns:a16="http://schemas.microsoft.com/office/drawing/2014/main" id="{A0F3219F-A61A-4E45-BCBD-FF7B62424FEB}"/>
              </a:ext>
            </a:extLst>
          </p:cNvPr>
          <p:cNvSpPr txBox="1"/>
          <p:nvPr/>
        </p:nvSpPr>
        <p:spPr>
          <a:xfrm>
            <a:off x="7562853" y="517797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180549DD-86C6-B84F-A79E-0888B6537F8E}"/>
              </a:ext>
            </a:extLst>
          </p:cNvPr>
          <p:cNvSpPr/>
          <p:nvPr/>
        </p:nvSpPr>
        <p:spPr>
          <a:xfrm>
            <a:off x="5585884" y="3957614"/>
            <a:ext cx="578069" cy="0"/>
          </a:xfrm>
          <a:custGeom>
            <a:avLst/>
            <a:gdLst>
              <a:gd name="connsiteX0" fmla="*/ 0 w 578069"/>
              <a:gd name="connsiteY0" fmla="*/ 0 h 0"/>
              <a:gd name="connsiteX1" fmla="*/ 578069 w 5780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8069">
                <a:moveTo>
                  <a:pt x="0" y="0"/>
                </a:moveTo>
                <a:lnTo>
                  <a:pt x="578069" y="0"/>
                </a:ln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56DE8AF-933C-0D4D-8A73-6C9D420C6CB3}"/>
              </a:ext>
            </a:extLst>
          </p:cNvPr>
          <p:cNvSpPr/>
          <p:nvPr/>
        </p:nvSpPr>
        <p:spPr>
          <a:xfrm>
            <a:off x="7963205" y="4551203"/>
            <a:ext cx="792088" cy="346449"/>
          </a:xfrm>
          <a:prstGeom prst="rect">
            <a:avLst/>
          </a:prstGeom>
          <a:solidFill>
            <a:srgbClr val="C00000"/>
          </a:solidFill>
          <a:ln w="19050">
            <a:noFill/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B5D9CFA-48C0-1648-9D4D-E4B6291C359D}"/>
              </a:ext>
            </a:extLst>
          </p:cNvPr>
          <p:cNvSpPr txBox="1"/>
          <p:nvPr/>
        </p:nvSpPr>
        <p:spPr>
          <a:xfrm>
            <a:off x="7958092" y="4554623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solidFill>
                  <a:schemeClr val="bg1"/>
                </a:solidFill>
              </a:rPr>
              <a:t>Pagex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E07B055E-4170-0D4D-A364-FF2D339FF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531937">
            <a:off x="4395573" y="3783096"/>
            <a:ext cx="309787" cy="30978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122EACED-5203-764E-8F22-10FE00046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072971" y="3757706"/>
            <a:ext cx="355013" cy="35501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DF57C580-1028-0840-8550-ACD1BED44431}"/>
              </a:ext>
            </a:extLst>
          </p:cNvPr>
          <p:cNvSpPr/>
          <p:nvPr/>
        </p:nvSpPr>
        <p:spPr>
          <a:xfrm>
            <a:off x="5548154" y="3797119"/>
            <a:ext cx="72327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" altLang="zh-CN" b="1" dirty="0"/>
              <a:t>RC:1</a:t>
            </a:r>
            <a:endParaRPr lang="zh-CN" altLang="en-US" b="1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AD37051-29FE-674F-B5DE-6D43B26DAC1C}"/>
              </a:ext>
            </a:extLst>
          </p:cNvPr>
          <p:cNvSpPr/>
          <p:nvPr/>
        </p:nvSpPr>
        <p:spPr>
          <a:xfrm>
            <a:off x="4051773" y="3732091"/>
            <a:ext cx="2748887" cy="447048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07A9A75C-D2B4-9247-9D15-F3D9129979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558" y="3797350"/>
            <a:ext cx="413967" cy="413967"/>
          </a:xfrm>
          <a:prstGeom prst="rect">
            <a:avLst/>
          </a:prstGeom>
        </p:spPr>
      </p:pic>
      <p:sp>
        <p:nvSpPr>
          <p:cNvPr id="37" name="TextBox 109">
            <a:extLst>
              <a:ext uri="{FF2B5EF4-FFF2-40B4-BE49-F238E27FC236}">
                <a16:creationId xmlns:a16="http://schemas.microsoft.com/office/drawing/2014/main" id="{36ED49B3-5224-5A43-9124-CB169476E95A}"/>
              </a:ext>
            </a:extLst>
          </p:cNvPr>
          <p:cNvSpPr txBox="1"/>
          <p:nvPr/>
        </p:nvSpPr>
        <p:spPr>
          <a:xfrm>
            <a:off x="3726913" y="5249956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Page table entry fields</a:t>
            </a:r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B9345C4C-F1E7-7A45-935B-FAA0AE1C016F}"/>
              </a:ext>
            </a:extLst>
          </p:cNvPr>
          <p:cNvSpPr/>
          <p:nvPr/>
        </p:nvSpPr>
        <p:spPr>
          <a:xfrm>
            <a:off x="5943599" y="4203700"/>
            <a:ext cx="628571" cy="1003300"/>
          </a:xfrm>
          <a:custGeom>
            <a:avLst/>
            <a:gdLst>
              <a:gd name="connsiteX0" fmla="*/ 0 w 658644"/>
              <a:gd name="connsiteY0" fmla="*/ 1066800 h 1066800"/>
              <a:gd name="connsiteX1" fmla="*/ 596900 w 658644"/>
              <a:gd name="connsiteY1" fmla="*/ 584200 h 1066800"/>
              <a:gd name="connsiteX2" fmla="*/ 609600 w 658644"/>
              <a:gd name="connsiteY2" fmla="*/ 0 h 1066800"/>
              <a:gd name="connsiteX0" fmla="*/ 0 w 628571"/>
              <a:gd name="connsiteY0" fmla="*/ 1003300 h 1003300"/>
              <a:gd name="connsiteX1" fmla="*/ 596900 w 628571"/>
              <a:gd name="connsiteY1" fmla="*/ 520700 h 1003300"/>
              <a:gd name="connsiteX2" fmla="*/ 482600 w 628571"/>
              <a:gd name="connsiteY2" fmla="*/ 0 h 100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8571" h="1003300">
                <a:moveTo>
                  <a:pt x="0" y="1003300"/>
                </a:moveTo>
                <a:cubicBezTo>
                  <a:pt x="247650" y="850900"/>
                  <a:pt x="495300" y="698500"/>
                  <a:pt x="596900" y="520700"/>
                </a:cubicBezTo>
                <a:cubicBezTo>
                  <a:pt x="698500" y="342900"/>
                  <a:pt x="527050" y="203200"/>
                  <a:pt x="482600" y="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96168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D095B2-2BDB-2B49-AE9C-D905CAF80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LRU policy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293496-9649-1F47-9F30-4614546EA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882370"/>
          </a:xfrm>
        </p:spPr>
        <p:txBody>
          <a:bodyPr/>
          <a:lstStyle/>
          <a:p>
            <a:r>
              <a:rPr lang="en" altLang="zh-CN" dirty="0"/>
              <a:t>Maintain a single </a:t>
            </a:r>
            <a:r>
              <a:rPr lang="en" altLang="zh-CN" dirty="0">
                <a:solidFill>
                  <a:srgbClr val="C00000"/>
                </a:solidFill>
              </a:rPr>
              <a:t>timestamp</a:t>
            </a:r>
            <a:r>
              <a:rPr lang="en" altLang="zh-CN" dirty="0"/>
              <a:t> of when each page was last accessed </a:t>
            </a:r>
          </a:p>
          <a:p>
            <a:r>
              <a:rPr lang="en" altLang="zh-CN" dirty="0"/>
              <a:t>When the DBMS needs to evict a page, select the one with the oldest timestamp</a:t>
            </a:r>
          </a:p>
          <a:p>
            <a:pPr lvl="1"/>
            <a:r>
              <a:rPr lang="en" altLang="zh-CN" dirty="0"/>
              <a:t>Keep the pages in sorted order to reduce the search time on eviction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1C9F02-C71C-D046-B742-96F65ED2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sp>
        <p:nvSpPr>
          <p:cNvPr id="39" name="Rectangle 13">
            <a:extLst>
              <a:ext uri="{FF2B5EF4-FFF2-40B4-BE49-F238E27FC236}">
                <a16:creationId xmlns:a16="http://schemas.microsoft.com/office/drawing/2014/main" id="{B96B468A-8289-6241-87CD-A50CC0DA30C5}"/>
              </a:ext>
            </a:extLst>
          </p:cNvPr>
          <p:cNvSpPr/>
          <p:nvPr/>
        </p:nvSpPr>
        <p:spPr>
          <a:xfrm>
            <a:off x="1593048" y="3011678"/>
            <a:ext cx="5957903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Does LRU satisfy our goals?</a:t>
            </a:r>
            <a:endParaRPr lang="en-US" altLang="zh-CN" dirty="0">
              <a:latin typeface="Eras Medium ITC" pitchFamily="34" charset="0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73512E5D-4074-5642-9DE7-C1E50A2FE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649" y="3810992"/>
            <a:ext cx="3822700" cy="1549400"/>
          </a:xfrm>
          <a:prstGeom prst="rect">
            <a:avLst/>
          </a:prstGeom>
        </p:spPr>
      </p:pic>
      <p:sp>
        <p:nvSpPr>
          <p:cNvPr id="42" name="任意形状 41">
            <a:extLst>
              <a:ext uri="{FF2B5EF4-FFF2-40B4-BE49-F238E27FC236}">
                <a16:creationId xmlns:a16="http://schemas.microsoft.com/office/drawing/2014/main" id="{A2E517F3-968E-5046-AF92-CC21DEB15A05}"/>
              </a:ext>
            </a:extLst>
          </p:cNvPr>
          <p:cNvSpPr/>
          <p:nvPr/>
        </p:nvSpPr>
        <p:spPr>
          <a:xfrm>
            <a:off x="3289691" y="3302000"/>
            <a:ext cx="2698418" cy="571500"/>
          </a:xfrm>
          <a:custGeom>
            <a:avLst/>
            <a:gdLst>
              <a:gd name="connsiteX0" fmla="*/ 2234809 w 2698418"/>
              <a:gd name="connsiteY0" fmla="*/ 0 h 571500"/>
              <a:gd name="connsiteX1" fmla="*/ 2565009 w 2698418"/>
              <a:gd name="connsiteY1" fmla="*/ 317500 h 571500"/>
              <a:gd name="connsiteX2" fmla="*/ 291709 w 2698418"/>
              <a:gd name="connsiteY2" fmla="*/ 254000 h 571500"/>
              <a:gd name="connsiteX3" fmla="*/ 101209 w 2698418"/>
              <a:gd name="connsiteY3" fmla="*/ 5715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8418" h="571500">
                <a:moveTo>
                  <a:pt x="2234809" y="0"/>
                </a:moveTo>
                <a:cubicBezTo>
                  <a:pt x="2561834" y="137583"/>
                  <a:pt x="2888859" y="275167"/>
                  <a:pt x="2565009" y="317500"/>
                </a:cubicBezTo>
                <a:cubicBezTo>
                  <a:pt x="2241159" y="359833"/>
                  <a:pt x="702342" y="211667"/>
                  <a:pt x="291709" y="254000"/>
                </a:cubicBezTo>
                <a:cubicBezTo>
                  <a:pt x="-118924" y="296333"/>
                  <a:pt x="-8858" y="433916"/>
                  <a:pt x="101209" y="57150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61712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D095B2-2BDB-2B49-AE9C-D905CAF80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LRU policy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293496-9649-1F47-9F30-4614546EA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672408"/>
          </a:xfrm>
        </p:spPr>
        <p:txBody>
          <a:bodyPr/>
          <a:lstStyle/>
          <a:p>
            <a:r>
              <a:rPr lang="en" altLang="zh-CN" dirty="0"/>
              <a:t>Maintain a single </a:t>
            </a:r>
            <a:r>
              <a:rPr lang="en" altLang="zh-CN" dirty="0">
                <a:solidFill>
                  <a:srgbClr val="C00000"/>
                </a:solidFill>
              </a:rPr>
              <a:t>timestamp</a:t>
            </a:r>
            <a:r>
              <a:rPr lang="en" altLang="zh-CN" dirty="0"/>
              <a:t> of when each page was last accessed </a:t>
            </a:r>
          </a:p>
          <a:p>
            <a:pPr lvl="1"/>
            <a:r>
              <a:rPr kumimoji="1" lang="en-US" altLang="zh-CN" dirty="0"/>
              <a:t>Storage overhead is non-trivial </a:t>
            </a:r>
          </a:p>
          <a:p>
            <a:pPr lvl="2"/>
            <a:r>
              <a:rPr kumimoji="1" lang="en-US" altLang="zh-CN" dirty="0"/>
              <a:t>High meta-data overhead </a:t>
            </a:r>
          </a:p>
          <a:p>
            <a:r>
              <a:rPr lang="en" altLang="zh-CN" dirty="0"/>
              <a:t>Keep the </a:t>
            </a:r>
            <a:r>
              <a:rPr lang="en" altLang="zh-CN" dirty="0">
                <a:solidFill>
                  <a:srgbClr val="C00000"/>
                </a:solidFill>
              </a:rPr>
              <a:t>pages in sorted order </a:t>
            </a:r>
            <a:r>
              <a:rPr lang="en" altLang="zh-CN" dirty="0"/>
              <a:t>to reduce the search time on eviction </a:t>
            </a:r>
          </a:p>
          <a:p>
            <a:pPr lvl="1"/>
            <a:r>
              <a:rPr lang="en" altLang="zh-CN" dirty="0"/>
              <a:t>Should use separate data structure to maintain the sorted order (e.g., queue)</a:t>
            </a:r>
          </a:p>
          <a:p>
            <a:pPr lvl="2"/>
            <a:r>
              <a:rPr lang="en" altLang="zh-CN" dirty="0"/>
              <a:t>Additional meta-data overhead </a:t>
            </a:r>
          </a:p>
          <a:p>
            <a:pPr lvl="1"/>
            <a:r>
              <a:rPr lang="en" altLang="zh-CN" dirty="0"/>
              <a:t>Should do two </a:t>
            </a:r>
            <a:r>
              <a:rPr lang="en-US" altLang="zh-CN" dirty="0"/>
              <a:t>queue-</a:t>
            </a:r>
            <a:r>
              <a:rPr lang="en" altLang="zh-CN" dirty="0"/>
              <a:t>operations per</a:t>
            </a:r>
            <a:r>
              <a:rPr lang="zh-CN" altLang="en-US" dirty="0"/>
              <a:t> </a:t>
            </a:r>
            <a:r>
              <a:rPr lang="en" altLang="zh-CN" dirty="0"/>
              <a:t>page access </a:t>
            </a:r>
          </a:p>
          <a:p>
            <a:pPr lvl="2"/>
            <a:r>
              <a:rPr lang="en-US" altLang="zh-CN" dirty="0"/>
              <a:t>1.</a:t>
            </a:r>
            <a:r>
              <a:rPr lang="zh-CN" altLang="en-US" dirty="0"/>
              <a:t> </a:t>
            </a:r>
            <a:r>
              <a:rPr lang="en-US" altLang="zh-CN" dirty="0"/>
              <a:t>remove</a:t>
            </a:r>
            <a:r>
              <a:rPr lang="zh-CN" altLang="en-US" dirty="0"/>
              <a:t> </a:t>
            </a:r>
            <a:r>
              <a:rPr lang="en-US" altLang="zh-CN" dirty="0"/>
              <a:t>self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list;</a:t>
            </a:r>
            <a:r>
              <a:rPr lang="zh-CN" altLang="en-US" dirty="0"/>
              <a:t> </a:t>
            </a:r>
            <a:r>
              <a:rPr lang="en-US" altLang="zh-CN" dirty="0"/>
              <a:t>2.</a:t>
            </a:r>
            <a:r>
              <a:rPr lang="zh-CN" altLang="en-US" dirty="0"/>
              <a:t> </a:t>
            </a:r>
            <a:r>
              <a:rPr lang="en-US" altLang="zh-CN" dirty="0"/>
              <a:t>insert</a:t>
            </a:r>
            <a:r>
              <a:rPr lang="zh-CN" altLang="en-US" dirty="0"/>
              <a:t> </a:t>
            </a:r>
            <a:r>
              <a:rPr lang="en-US" altLang="zh-CN" dirty="0"/>
              <a:t>self</a:t>
            </a:r>
            <a:r>
              <a:rPr lang="zh-CN" altLang="en-US" dirty="0"/>
              <a:t> </a:t>
            </a:r>
            <a:r>
              <a:rPr lang="en-US" altLang="zh-CN" dirty="0"/>
              <a:t>again</a:t>
            </a:r>
            <a:endParaRPr lang="en" altLang="zh-CN" dirty="0"/>
          </a:p>
          <a:p>
            <a:pPr lvl="2"/>
            <a:r>
              <a:rPr lang="en" altLang="zh-CN" dirty="0"/>
              <a:t>Low access speed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1C9F02-C71C-D046-B742-96F65ED2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0861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62807F-8F30-FE49-8F7F-E63232E50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algorithm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FBF4BB-FA16-C240-86A9-9F5B6BA89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Approximation of LRU </a:t>
            </a:r>
          </a:p>
          <a:p>
            <a:pPr lvl="1"/>
            <a:r>
              <a:rPr lang="en" altLang="zh-CN" dirty="0"/>
              <a:t>Each page only uses </a:t>
            </a:r>
            <a:r>
              <a:rPr lang="en" altLang="zh-CN" b="1" dirty="0">
                <a:solidFill>
                  <a:srgbClr val="C00000"/>
                </a:solidFill>
              </a:rPr>
              <a:t>a reference bit </a:t>
            </a:r>
          </a:p>
          <a:p>
            <a:pPr lvl="1"/>
            <a:r>
              <a:rPr lang="en" altLang="zh-CN" dirty="0">
                <a:solidFill>
                  <a:schemeClr val="tx1"/>
                </a:solidFill>
              </a:rPr>
              <a:t>Set to 1 when the page is accessed </a:t>
            </a:r>
          </a:p>
          <a:p>
            <a:r>
              <a:rPr kumimoji="1" lang="en-US" altLang="zh-CN" dirty="0"/>
              <a:t>Pages are organized in a circular buffer with a clock hand</a:t>
            </a:r>
          </a:p>
          <a:p>
            <a:pPr lvl="1"/>
            <a:r>
              <a:rPr kumimoji="1" lang="en-US" altLang="zh-CN" dirty="0"/>
              <a:t>Upon sweeping, check a page’s bit is set to 1</a:t>
            </a:r>
          </a:p>
          <a:p>
            <a:pPr lvl="2"/>
            <a:r>
              <a:rPr kumimoji="1" lang="en-US" altLang="zh-CN" dirty="0"/>
              <a:t>If yes, set to zero</a:t>
            </a:r>
          </a:p>
          <a:p>
            <a:pPr lvl="2"/>
            <a:r>
              <a:rPr kumimoji="1" lang="en-US" altLang="zh-CN" dirty="0"/>
              <a:t>If no, then evict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324B6F-C913-7D42-B3A8-810624AF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4180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0">
            <a:extLst>
              <a:ext uri="{FF2B5EF4-FFF2-40B4-BE49-F238E27FC236}">
                <a16:creationId xmlns:a16="http://schemas.microsoft.com/office/drawing/2014/main" id="{7B2E960B-8D5D-9247-B398-F9B40B249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" y="3940414"/>
            <a:ext cx="638935" cy="63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CA68E-2C41-8641-9E7E-38071D82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D1FF79-56F7-7041-82E6-163317B1C129}"/>
              </a:ext>
            </a:extLst>
          </p:cNvPr>
          <p:cNvSpPr/>
          <p:nvPr/>
        </p:nvSpPr>
        <p:spPr>
          <a:xfrm>
            <a:off x="4159436" y="63293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AE2483-C8FC-CB4A-A9BE-D5EA481989E7}"/>
              </a:ext>
            </a:extLst>
          </p:cNvPr>
          <p:cNvSpPr txBox="1"/>
          <p:nvPr/>
        </p:nvSpPr>
        <p:spPr>
          <a:xfrm>
            <a:off x="7953954" y="416839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4D33122-8179-4444-B4E3-8C36C9F610EB}"/>
              </a:ext>
            </a:extLst>
          </p:cNvPr>
          <p:cNvSpPr/>
          <p:nvPr/>
        </p:nvSpPr>
        <p:spPr>
          <a:xfrm>
            <a:off x="2611264" y="165552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1A51D66-722F-4D45-A6B7-CCF58F3E560B}"/>
              </a:ext>
            </a:extLst>
          </p:cNvPr>
          <p:cNvSpPr/>
          <p:nvPr/>
        </p:nvSpPr>
        <p:spPr>
          <a:xfrm>
            <a:off x="4159436" y="268768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6D5B400-881F-CD41-A948-B8DD96CCB638}"/>
              </a:ext>
            </a:extLst>
          </p:cNvPr>
          <p:cNvSpPr/>
          <p:nvPr/>
        </p:nvSpPr>
        <p:spPr>
          <a:xfrm>
            <a:off x="5744592" y="165257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317B33-9F1C-4B46-8A7A-A3FF0AB2E5EA}"/>
              </a:ext>
            </a:extLst>
          </p:cNvPr>
          <p:cNvSpPr/>
          <p:nvPr/>
        </p:nvSpPr>
        <p:spPr>
          <a:xfrm>
            <a:off x="2291663" y="432315"/>
            <a:ext cx="18133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Frame0</a:t>
            </a:r>
          </a:p>
          <a:p>
            <a:r>
              <a:rPr lang="en" altLang="zh-CN" dirty="0"/>
              <a:t>Reference bit: 0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D522C8-8668-1449-93E1-5352908BFD66}"/>
              </a:ext>
            </a:extLst>
          </p:cNvPr>
          <p:cNvSpPr/>
          <p:nvPr/>
        </p:nvSpPr>
        <p:spPr>
          <a:xfrm>
            <a:off x="6594876" y="1653544"/>
            <a:ext cx="2194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/>
              <a:t>Frame 1</a:t>
            </a:r>
          </a:p>
          <a:p>
            <a:r>
              <a:rPr lang="en" altLang="zh-CN" dirty="0"/>
              <a:t>Reference bit: 0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E6A250-BCC9-7749-81EA-7F5760E92330}"/>
              </a:ext>
            </a:extLst>
          </p:cNvPr>
          <p:cNvSpPr/>
          <p:nvPr/>
        </p:nvSpPr>
        <p:spPr>
          <a:xfrm>
            <a:off x="4104980" y="3085992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</a:p>
          <a:p>
            <a:r>
              <a:rPr lang="en" altLang="zh-CN" dirty="0"/>
              <a:t>Reference bit: 0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596574E-D8E5-AA41-B930-1DDCF6990AAF}"/>
              </a:ext>
            </a:extLst>
          </p:cNvPr>
          <p:cNvSpPr/>
          <p:nvPr/>
        </p:nvSpPr>
        <p:spPr>
          <a:xfrm>
            <a:off x="811875" y="1554147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3</a:t>
            </a:r>
          </a:p>
          <a:p>
            <a:r>
              <a:rPr lang="en" altLang="zh-CN" dirty="0"/>
              <a:t>Reference bit: 0</a:t>
            </a:r>
            <a:endParaRPr lang="zh-CN" altLang="en-US" dirty="0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89344D8B-3E2B-0048-9F58-A92F5F3C8BA5}"/>
              </a:ext>
            </a:extLst>
          </p:cNvPr>
          <p:cNvCxnSpPr/>
          <p:nvPr/>
        </p:nvCxnSpPr>
        <p:spPr>
          <a:xfrm>
            <a:off x="-613146" y="3937620"/>
            <a:ext cx="10513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8A111C67-7004-EB45-83D9-C690F6666484}"/>
              </a:ext>
            </a:extLst>
          </p:cNvPr>
          <p:cNvSpPr/>
          <p:nvPr/>
        </p:nvSpPr>
        <p:spPr>
          <a:xfrm>
            <a:off x="967183" y="4144783"/>
            <a:ext cx="7821766" cy="13233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8146589-D519-3D48-9810-8B0CB9A3E2FA}"/>
              </a:ext>
            </a:extLst>
          </p:cNvPr>
          <p:cNvSpPr/>
          <p:nvPr/>
        </p:nvSpPr>
        <p:spPr>
          <a:xfrm rot="16200000">
            <a:off x="42500" y="467742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7E173A4-85BB-EC4A-9AD3-758D9FCDC9B8}"/>
              </a:ext>
            </a:extLst>
          </p:cNvPr>
          <p:cNvGrpSpPr/>
          <p:nvPr/>
        </p:nvGrpSpPr>
        <p:grpSpPr>
          <a:xfrm>
            <a:off x="1160977" y="4358941"/>
            <a:ext cx="1107996" cy="938021"/>
            <a:chOff x="1956912" y="4187756"/>
            <a:chExt cx="1107996" cy="93802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89EBF15-DBA5-4247-AA6A-0CB59F7F55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3D2E700-6404-1F49-9E4A-B59B8B1CF54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F504760-ECB9-244F-A492-A88A70A7ADF9}"/>
              </a:ext>
            </a:extLst>
          </p:cNvPr>
          <p:cNvGrpSpPr/>
          <p:nvPr/>
        </p:nvGrpSpPr>
        <p:grpSpPr>
          <a:xfrm>
            <a:off x="2480664" y="4358941"/>
            <a:ext cx="851515" cy="938021"/>
            <a:chOff x="1956912" y="4187756"/>
            <a:chExt cx="851515" cy="93802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2756C10-55D1-AB45-97B7-DB5990583006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D895E73-CFB2-334D-AD98-86CAB0B70FE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9B94FBA-814F-4D43-886A-5C9685C4EDCC}"/>
              </a:ext>
            </a:extLst>
          </p:cNvPr>
          <p:cNvGrpSpPr/>
          <p:nvPr/>
        </p:nvGrpSpPr>
        <p:grpSpPr>
          <a:xfrm>
            <a:off x="3508784" y="4358941"/>
            <a:ext cx="851515" cy="938021"/>
            <a:chOff x="1956912" y="4187756"/>
            <a:chExt cx="851515" cy="93802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E5A788C-4209-2B4E-A0D5-5FB7ED78921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8C87802-A1B1-E641-82B8-971C1A918EF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AC95918-7588-C949-834C-2BAE73E271F9}"/>
              </a:ext>
            </a:extLst>
          </p:cNvPr>
          <p:cNvGrpSpPr/>
          <p:nvPr/>
        </p:nvGrpSpPr>
        <p:grpSpPr>
          <a:xfrm>
            <a:off x="4559704" y="4358941"/>
            <a:ext cx="851515" cy="938021"/>
            <a:chOff x="1956912" y="4187756"/>
            <a:chExt cx="851515" cy="938021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7ABF911-5225-3548-A2CE-75B33CB0ACE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F27A2C1-68A5-9547-80DB-A27E74CD3B1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B36131C-2043-9547-8E81-B2ECBBAD2E64}"/>
              </a:ext>
            </a:extLst>
          </p:cNvPr>
          <p:cNvGrpSpPr/>
          <p:nvPr/>
        </p:nvGrpSpPr>
        <p:grpSpPr>
          <a:xfrm>
            <a:off x="5584892" y="4358941"/>
            <a:ext cx="851515" cy="938021"/>
            <a:chOff x="1956912" y="4187756"/>
            <a:chExt cx="851515" cy="938021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E6E0B71-97A1-6046-B52C-ED71FFCF69C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A756C24-8E98-B14B-84C6-5D0B22BD4E4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5FB2AB15-6D02-E84C-AADC-13A5F5E69085}"/>
              </a:ext>
            </a:extLst>
          </p:cNvPr>
          <p:cNvSpPr/>
          <p:nvPr/>
        </p:nvSpPr>
        <p:spPr>
          <a:xfrm>
            <a:off x="6929909" y="443588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3143B3F-85E1-F245-9F72-4D103DA3BC7D}"/>
              </a:ext>
            </a:extLst>
          </p:cNvPr>
          <p:cNvSpPr/>
          <p:nvPr/>
        </p:nvSpPr>
        <p:spPr>
          <a:xfrm>
            <a:off x="1333522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D4D9FEC-54AB-CE43-8490-EC166B0981CB}"/>
              </a:ext>
            </a:extLst>
          </p:cNvPr>
          <p:cNvSpPr/>
          <p:nvPr/>
        </p:nvSpPr>
        <p:spPr>
          <a:xfrm>
            <a:off x="1611799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D74EA62-E8A3-0A4B-A36B-E73C477B318B}"/>
              </a:ext>
            </a:extLst>
          </p:cNvPr>
          <p:cNvSpPr/>
          <p:nvPr/>
        </p:nvSpPr>
        <p:spPr>
          <a:xfrm>
            <a:off x="1890076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A2490CF-369C-984A-850D-D1E2492FA0F0}"/>
              </a:ext>
            </a:extLst>
          </p:cNvPr>
          <p:cNvSpPr/>
          <p:nvPr/>
        </p:nvSpPr>
        <p:spPr>
          <a:xfrm>
            <a:off x="1333522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EE81B01-F774-2049-B156-0503073F3C9B}"/>
              </a:ext>
            </a:extLst>
          </p:cNvPr>
          <p:cNvSpPr/>
          <p:nvPr/>
        </p:nvSpPr>
        <p:spPr>
          <a:xfrm>
            <a:off x="1611799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875F193-4C68-9841-9AD9-1286475DB586}"/>
              </a:ext>
            </a:extLst>
          </p:cNvPr>
          <p:cNvSpPr/>
          <p:nvPr/>
        </p:nvSpPr>
        <p:spPr>
          <a:xfrm>
            <a:off x="1890076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0BC3CEE-1C03-E748-8525-87A64CC6CE4C}"/>
              </a:ext>
            </a:extLst>
          </p:cNvPr>
          <p:cNvGrpSpPr/>
          <p:nvPr/>
        </p:nvGrpSpPr>
        <p:grpSpPr>
          <a:xfrm>
            <a:off x="7810478" y="4360858"/>
            <a:ext cx="889987" cy="938021"/>
            <a:chOff x="1956912" y="4187756"/>
            <a:chExt cx="889987" cy="938021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9A4BB24-1C71-D543-A595-F907904C962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674D545-5CD4-6A41-9377-732B5F7B382C}"/>
                </a:ext>
              </a:extLst>
            </p:cNvPr>
            <p:cNvSpPr txBox="1"/>
            <p:nvPr/>
          </p:nvSpPr>
          <p:spPr>
            <a:xfrm>
              <a:off x="1956912" y="4187756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>
                  <a:solidFill>
                    <a:schemeClr val="bg1"/>
                  </a:solidFill>
                </a:rPr>
                <a:t>PageN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860D85CD-1CCD-CE40-8C66-573F6559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397724"/>
            <a:ext cx="840324" cy="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5CC2E465-F7CE-8C44-B703-958F60ADA7E3}"/>
              </a:ext>
            </a:extLst>
          </p:cNvPr>
          <p:cNvCxnSpPr>
            <a:cxnSpLocks/>
          </p:cNvCxnSpPr>
          <p:nvPr/>
        </p:nvCxnSpPr>
        <p:spPr>
          <a:xfrm flipV="1">
            <a:off x="4643438" y="1143016"/>
            <a:ext cx="0" cy="682783"/>
          </a:xfrm>
          <a:prstGeom prst="straightConnector1">
            <a:avLst/>
          </a:prstGeom>
          <a:ln w="635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1202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0">
            <a:extLst>
              <a:ext uri="{FF2B5EF4-FFF2-40B4-BE49-F238E27FC236}">
                <a16:creationId xmlns:a16="http://schemas.microsoft.com/office/drawing/2014/main" id="{7B2E960B-8D5D-9247-B398-F9B40B249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" y="3940414"/>
            <a:ext cx="638935" cy="63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CA68E-2C41-8641-9E7E-38071D82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D1FF79-56F7-7041-82E6-163317B1C129}"/>
              </a:ext>
            </a:extLst>
          </p:cNvPr>
          <p:cNvSpPr/>
          <p:nvPr/>
        </p:nvSpPr>
        <p:spPr>
          <a:xfrm>
            <a:off x="4159436" y="63293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AE2483-C8FC-CB4A-A9BE-D5EA481989E7}"/>
              </a:ext>
            </a:extLst>
          </p:cNvPr>
          <p:cNvSpPr txBox="1"/>
          <p:nvPr/>
        </p:nvSpPr>
        <p:spPr>
          <a:xfrm>
            <a:off x="7953954" y="416839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4D33122-8179-4444-B4E3-8C36C9F610EB}"/>
              </a:ext>
            </a:extLst>
          </p:cNvPr>
          <p:cNvSpPr/>
          <p:nvPr/>
        </p:nvSpPr>
        <p:spPr>
          <a:xfrm>
            <a:off x="2611264" y="165552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1A51D66-722F-4D45-A6B7-CCF58F3E560B}"/>
              </a:ext>
            </a:extLst>
          </p:cNvPr>
          <p:cNvSpPr/>
          <p:nvPr/>
        </p:nvSpPr>
        <p:spPr>
          <a:xfrm>
            <a:off x="4159436" y="268768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6D5B400-881F-CD41-A948-B8DD96CCB638}"/>
              </a:ext>
            </a:extLst>
          </p:cNvPr>
          <p:cNvSpPr/>
          <p:nvPr/>
        </p:nvSpPr>
        <p:spPr>
          <a:xfrm>
            <a:off x="5744592" y="165257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317B33-9F1C-4B46-8A7A-A3FF0AB2E5EA}"/>
              </a:ext>
            </a:extLst>
          </p:cNvPr>
          <p:cNvSpPr/>
          <p:nvPr/>
        </p:nvSpPr>
        <p:spPr>
          <a:xfrm>
            <a:off x="2291663" y="432315"/>
            <a:ext cx="18133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Frame0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1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D522C8-8668-1449-93E1-5352908BFD66}"/>
              </a:ext>
            </a:extLst>
          </p:cNvPr>
          <p:cNvSpPr/>
          <p:nvPr/>
        </p:nvSpPr>
        <p:spPr>
          <a:xfrm>
            <a:off x="6594876" y="1653544"/>
            <a:ext cx="2194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/>
              <a:t>Frame 1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1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E6A250-BCC9-7749-81EA-7F5760E92330}"/>
              </a:ext>
            </a:extLst>
          </p:cNvPr>
          <p:cNvSpPr/>
          <p:nvPr/>
        </p:nvSpPr>
        <p:spPr>
          <a:xfrm>
            <a:off x="4104980" y="3085992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1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596574E-D8E5-AA41-B930-1DDCF6990AAF}"/>
              </a:ext>
            </a:extLst>
          </p:cNvPr>
          <p:cNvSpPr/>
          <p:nvPr/>
        </p:nvSpPr>
        <p:spPr>
          <a:xfrm>
            <a:off x="811875" y="1554147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3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89344D8B-3E2B-0048-9F58-A92F5F3C8BA5}"/>
              </a:ext>
            </a:extLst>
          </p:cNvPr>
          <p:cNvCxnSpPr/>
          <p:nvPr/>
        </p:nvCxnSpPr>
        <p:spPr>
          <a:xfrm>
            <a:off x="-613146" y="3937620"/>
            <a:ext cx="10513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8A111C67-7004-EB45-83D9-C690F6666484}"/>
              </a:ext>
            </a:extLst>
          </p:cNvPr>
          <p:cNvSpPr/>
          <p:nvPr/>
        </p:nvSpPr>
        <p:spPr>
          <a:xfrm>
            <a:off x="967183" y="4144783"/>
            <a:ext cx="7821766" cy="13233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8146589-D519-3D48-9810-8B0CB9A3E2FA}"/>
              </a:ext>
            </a:extLst>
          </p:cNvPr>
          <p:cNvSpPr/>
          <p:nvPr/>
        </p:nvSpPr>
        <p:spPr>
          <a:xfrm rot="16200000">
            <a:off x="42500" y="467742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7E173A4-85BB-EC4A-9AD3-758D9FCDC9B8}"/>
              </a:ext>
            </a:extLst>
          </p:cNvPr>
          <p:cNvGrpSpPr/>
          <p:nvPr/>
        </p:nvGrpSpPr>
        <p:grpSpPr>
          <a:xfrm>
            <a:off x="1160977" y="4358941"/>
            <a:ext cx="1107996" cy="938021"/>
            <a:chOff x="1956912" y="4187756"/>
            <a:chExt cx="1107996" cy="93802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89EBF15-DBA5-4247-AA6A-0CB59F7F55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3D2E700-6404-1F49-9E4A-B59B8B1CF54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F504760-ECB9-244F-A492-A88A70A7ADF9}"/>
              </a:ext>
            </a:extLst>
          </p:cNvPr>
          <p:cNvGrpSpPr/>
          <p:nvPr/>
        </p:nvGrpSpPr>
        <p:grpSpPr>
          <a:xfrm>
            <a:off x="2480664" y="4358941"/>
            <a:ext cx="851515" cy="938021"/>
            <a:chOff x="1956912" y="4187756"/>
            <a:chExt cx="851515" cy="93802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2756C10-55D1-AB45-97B7-DB5990583006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D895E73-CFB2-334D-AD98-86CAB0B70FE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9B94FBA-814F-4D43-886A-5C9685C4EDCC}"/>
              </a:ext>
            </a:extLst>
          </p:cNvPr>
          <p:cNvGrpSpPr/>
          <p:nvPr/>
        </p:nvGrpSpPr>
        <p:grpSpPr>
          <a:xfrm>
            <a:off x="3508784" y="4358941"/>
            <a:ext cx="851515" cy="938021"/>
            <a:chOff x="1956912" y="4187756"/>
            <a:chExt cx="851515" cy="93802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E5A788C-4209-2B4E-A0D5-5FB7ED78921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8C87802-A1B1-E641-82B8-971C1A918EF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AC95918-7588-C949-834C-2BAE73E271F9}"/>
              </a:ext>
            </a:extLst>
          </p:cNvPr>
          <p:cNvGrpSpPr/>
          <p:nvPr/>
        </p:nvGrpSpPr>
        <p:grpSpPr>
          <a:xfrm>
            <a:off x="4559704" y="4358941"/>
            <a:ext cx="851515" cy="938021"/>
            <a:chOff x="1956912" y="4187756"/>
            <a:chExt cx="851515" cy="938021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7ABF911-5225-3548-A2CE-75B33CB0ACE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F27A2C1-68A5-9547-80DB-A27E74CD3B1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B36131C-2043-9547-8E81-B2ECBBAD2E64}"/>
              </a:ext>
            </a:extLst>
          </p:cNvPr>
          <p:cNvGrpSpPr/>
          <p:nvPr/>
        </p:nvGrpSpPr>
        <p:grpSpPr>
          <a:xfrm>
            <a:off x="5584892" y="4358941"/>
            <a:ext cx="851515" cy="938021"/>
            <a:chOff x="1956912" y="4187756"/>
            <a:chExt cx="851515" cy="938021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E6E0B71-97A1-6046-B52C-ED71FFCF69C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A756C24-8E98-B14B-84C6-5D0B22BD4E4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5FB2AB15-6D02-E84C-AADC-13A5F5E69085}"/>
              </a:ext>
            </a:extLst>
          </p:cNvPr>
          <p:cNvSpPr/>
          <p:nvPr/>
        </p:nvSpPr>
        <p:spPr>
          <a:xfrm>
            <a:off x="6929909" y="443588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3143B3F-85E1-F245-9F72-4D103DA3BC7D}"/>
              </a:ext>
            </a:extLst>
          </p:cNvPr>
          <p:cNvSpPr/>
          <p:nvPr/>
        </p:nvSpPr>
        <p:spPr>
          <a:xfrm>
            <a:off x="1333522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D4D9FEC-54AB-CE43-8490-EC166B0981CB}"/>
              </a:ext>
            </a:extLst>
          </p:cNvPr>
          <p:cNvSpPr/>
          <p:nvPr/>
        </p:nvSpPr>
        <p:spPr>
          <a:xfrm>
            <a:off x="1611799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D74EA62-E8A3-0A4B-A36B-E73C477B318B}"/>
              </a:ext>
            </a:extLst>
          </p:cNvPr>
          <p:cNvSpPr/>
          <p:nvPr/>
        </p:nvSpPr>
        <p:spPr>
          <a:xfrm>
            <a:off x="1890076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A2490CF-369C-984A-850D-D1E2492FA0F0}"/>
              </a:ext>
            </a:extLst>
          </p:cNvPr>
          <p:cNvSpPr/>
          <p:nvPr/>
        </p:nvSpPr>
        <p:spPr>
          <a:xfrm>
            <a:off x="1333522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EE81B01-F774-2049-B156-0503073F3C9B}"/>
              </a:ext>
            </a:extLst>
          </p:cNvPr>
          <p:cNvSpPr/>
          <p:nvPr/>
        </p:nvSpPr>
        <p:spPr>
          <a:xfrm>
            <a:off x="1611799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875F193-4C68-9841-9AD9-1286475DB586}"/>
              </a:ext>
            </a:extLst>
          </p:cNvPr>
          <p:cNvSpPr/>
          <p:nvPr/>
        </p:nvSpPr>
        <p:spPr>
          <a:xfrm>
            <a:off x="1890076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0BC3CEE-1C03-E748-8525-87A64CC6CE4C}"/>
              </a:ext>
            </a:extLst>
          </p:cNvPr>
          <p:cNvGrpSpPr/>
          <p:nvPr/>
        </p:nvGrpSpPr>
        <p:grpSpPr>
          <a:xfrm>
            <a:off x="7810478" y="4360858"/>
            <a:ext cx="889987" cy="938021"/>
            <a:chOff x="1956912" y="4187756"/>
            <a:chExt cx="889987" cy="938021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9A4BB24-1C71-D543-A595-F907904C962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674D545-5CD4-6A41-9377-732B5F7B382C}"/>
                </a:ext>
              </a:extLst>
            </p:cNvPr>
            <p:cNvSpPr txBox="1"/>
            <p:nvPr/>
          </p:nvSpPr>
          <p:spPr>
            <a:xfrm>
              <a:off x="1956912" y="4187756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>
                  <a:solidFill>
                    <a:schemeClr val="bg1"/>
                  </a:solidFill>
                </a:rPr>
                <a:t>PageN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860D85CD-1CCD-CE40-8C66-573F6559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397724"/>
            <a:ext cx="840324" cy="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5CC2E465-F7CE-8C44-B703-958F60ADA7E3}"/>
              </a:ext>
            </a:extLst>
          </p:cNvPr>
          <p:cNvCxnSpPr>
            <a:cxnSpLocks/>
          </p:cNvCxnSpPr>
          <p:nvPr/>
        </p:nvCxnSpPr>
        <p:spPr>
          <a:xfrm flipV="1">
            <a:off x="4643438" y="1143016"/>
            <a:ext cx="0" cy="682783"/>
          </a:xfrm>
          <a:prstGeom prst="straightConnector1">
            <a:avLst/>
          </a:prstGeom>
          <a:ln w="635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1424710-BFE9-D143-A3AC-42FCD022F919}"/>
              </a:ext>
            </a:extLst>
          </p:cNvPr>
          <p:cNvGrpSpPr/>
          <p:nvPr/>
        </p:nvGrpSpPr>
        <p:grpSpPr>
          <a:xfrm>
            <a:off x="4100009" y="593680"/>
            <a:ext cx="851515" cy="378395"/>
            <a:chOff x="7208510" y="1114507"/>
            <a:chExt cx="851515" cy="378395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439F13BC-6624-5541-A39E-33FA61410CC0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F497D69-9B0D-7B4E-8A03-D69D397BB2FB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33B4644-9BB4-444C-9B73-7BEC236FBFEF}"/>
              </a:ext>
            </a:extLst>
          </p:cNvPr>
          <p:cNvGrpSpPr/>
          <p:nvPr/>
        </p:nvGrpSpPr>
        <p:grpSpPr>
          <a:xfrm>
            <a:off x="5701685" y="1636601"/>
            <a:ext cx="851515" cy="378395"/>
            <a:chOff x="7208510" y="1114507"/>
            <a:chExt cx="851515" cy="378395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610A9EF6-5C39-3149-82AB-312EC950E1D6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84C5457-A631-624B-B8F3-46FAAD4D124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460D240-3638-2E47-8C6F-BF3D19929318}"/>
              </a:ext>
            </a:extLst>
          </p:cNvPr>
          <p:cNvGrpSpPr/>
          <p:nvPr/>
        </p:nvGrpSpPr>
        <p:grpSpPr>
          <a:xfrm>
            <a:off x="4106483" y="2645160"/>
            <a:ext cx="851515" cy="378395"/>
            <a:chOff x="7208510" y="1114507"/>
            <a:chExt cx="851515" cy="378395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D7E3CD37-E4AC-0947-B319-0092CA2C189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D6BC8FEA-FF26-DD42-AEE4-5A7BBCF253C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F6E4360-F365-3E41-9B88-BFAD844F2937}"/>
              </a:ext>
            </a:extLst>
          </p:cNvPr>
          <p:cNvGrpSpPr/>
          <p:nvPr/>
        </p:nvGrpSpPr>
        <p:grpSpPr>
          <a:xfrm>
            <a:off x="2581550" y="1622007"/>
            <a:ext cx="851515" cy="378395"/>
            <a:chOff x="7208510" y="1114507"/>
            <a:chExt cx="851515" cy="378395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5E61FA26-2FCF-FE4C-9BE4-99D4F8FF156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8B5FCD4-4CC4-CF40-B8DE-328F558BB2A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67081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0">
            <a:extLst>
              <a:ext uri="{FF2B5EF4-FFF2-40B4-BE49-F238E27FC236}">
                <a16:creationId xmlns:a16="http://schemas.microsoft.com/office/drawing/2014/main" id="{7B2E960B-8D5D-9247-B398-F9B40B249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" y="3940414"/>
            <a:ext cx="638935" cy="63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CA68E-2C41-8641-9E7E-38071D82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D1FF79-56F7-7041-82E6-163317B1C129}"/>
              </a:ext>
            </a:extLst>
          </p:cNvPr>
          <p:cNvSpPr/>
          <p:nvPr/>
        </p:nvSpPr>
        <p:spPr>
          <a:xfrm>
            <a:off x="4159436" y="63293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AE2483-C8FC-CB4A-A9BE-D5EA481989E7}"/>
              </a:ext>
            </a:extLst>
          </p:cNvPr>
          <p:cNvSpPr txBox="1"/>
          <p:nvPr/>
        </p:nvSpPr>
        <p:spPr>
          <a:xfrm>
            <a:off x="7953954" y="416839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4D33122-8179-4444-B4E3-8C36C9F610EB}"/>
              </a:ext>
            </a:extLst>
          </p:cNvPr>
          <p:cNvSpPr/>
          <p:nvPr/>
        </p:nvSpPr>
        <p:spPr>
          <a:xfrm>
            <a:off x="2611264" y="165552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1A51D66-722F-4D45-A6B7-CCF58F3E560B}"/>
              </a:ext>
            </a:extLst>
          </p:cNvPr>
          <p:cNvSpPr/>
          <p:nvPr/>
        </p:nvSpPr>
        <p:spPr>
          <a:xfrm>
            <a:off x="4159436" y="268768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6D5B400-881F-CD41-A948-B8DD96CCB638}"/>
              </a:ext>
            </a:extLst>
          </p:cNvPr>
          <p:cNvSpPr/>
          <p:nvPr/>
        </p:nvSpPr>
        <p:spPr>
          <a:xfrm>
            <a:off x="5744592" y="165257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317B33-9F1C-4B46-8A7A-A3FF0AB2E5EA}"/>
              </a:ext>
            </a:extLst>
          </p:cNvPr>
          <p:cNvSpPr/>
          <p:nvPr/>
        </p:nvSpPr>
        <p:spPr>
          <a:xfrm>
            <a:off x="2291663" y="432315"/>
            <a:ext cx="18133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Frame0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1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D522C8-8668-1449-93E1-5352908BFD66}"/>
              </a:ext>
            </a:extLst>
          </p:cNvPr>
          <p:cNvSpPr/>
          <p:nvPr/>
        </p:nvSpPr>
        <p:spPr>
          <a:xfrm>
            <a:off x="6594876" y="1653544"/>
            <a:ext cx="2194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/>
              <a:t>Frame 1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1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E6A250-BCC9-7749-81EA-7F5760E92330}"/>
              </a:ext>
            </a:extLst>
          </p:cNvPr>
          <p:cNvSpPr/>
          <p:nvPr/>
        </p:nvSpPr>
        <p:spPr>
          <a:xfrm>
            <a:off x="4104980" y="3085992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1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596574E-D8E5-AA41-B930-1DDCF6990AAF}"/>
              </a:ext>
            </a:extLst>
          </p:cNvPr>
          <p:cNvSpPr/>
          <p:nvPr/>
        </p:nvSpPr>
        <p:spPr>
          <a:xfrm>
            <a:off x="811875" y="1554147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3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1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89344D8B-3E2B-0048-9F58-A92F5F3C8BA5}"/>
              </a:ext>
            </a:extLst>
          </p:cNvPr>
          <p:cNvCxnSpPr/>
          <p:nvPr/>
        </p:nvCxnSpPr>
        <p:spPr>
          <a:xfrm>
            <a:off x="-613146" y="3937620"/>
            <a:ext cx="10513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8A111C67-7004-EB45-83D9-C690F6666484}"/>
              </a:ext>
            </a:extLst>
          </p:cNvPr>
          <p:cNvSpPr/>
          <p:nvPr/>
        </p:nvSpPr>
        <p:spPr>
          <a:xfrm>
            <a:off x="967183" y="4144783"/>
            <a:ext cx="7821766" cy="13233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8146589-D519-3D48-9810-8B0CB9A3E2FA}"/>
              </a:ext>
            </a:extLst>
          </p:cNvPr>
          <p:cNvSpPr/>
          <p:nvPr/>
        </p:nvSpPr>
        <p:spPr>
          <a:xfrm rot="16200000">
            <a:off x="42500" y="467742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7E173A4-85BB-EC4A-9AD3-758D9FCDC9B8}"/>
              </a:ext>
            </a:extLst>
          </p:cNvPr>
          <p:cNvGrpSpPr/>
          <p:nvPr/>
        </p:nvGrpSpPr>
        <p:grpSpPr>
          <a:xfrm>
            <a:off x="1160977" y="4358941"/>
            <a:ext cx="1107996" cy="938021"/>
            <a:chOff x="1956912" y="4187756"/>
            <a:chExt cx="1107996" cy="93802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89EBF15-DBA5-4247-AA6A-0CB59F7F55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3D2E700-6404-1F49-9E4A-B59B8B1CF54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F504760-ECB9-244F-A492-A88A70A7ADF9}"/>
              </a:ext>
            </a:extLst>
          </p:cNvPr>
          <p:cNvGrpSpPr/>
          <p:nvPr/>
        </p:nvGrpSpPr>
        <p:grpSpPr>
          <a:xfrm>
            <a:off x="2480664" y="4358941"/>
            <a:ext cx="851515" cy="938021"/>
            <a:chOff x="1956912" y="4187756"/>
            <a:chExt cx="851515" cy="93802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2756C10-55D1-AB45-97B7-DB5990583006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D895E73-CFB2-334D-AD98-86CAB0B70FE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9B94FBA-814F-4D43-886A-5C9685C4EDCC}"/>
              </a:ext>
            </a:extLst>
          </p:cNvPr>
          <p:cNvGrpSpPr/>
          <p:nvPr/>
        </p:nvGrpSpPr>
        <p:grpSpPr>
          <a:xfrm>
            <a:off x="3508784" y="4358941"/>
            <a:ext cx="851515" cy="938021"/>
            <a:chOff x="1956912" y="4187756"/>
            <a:chExt cx="851515" cy="93802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E5A788C-4209-2B4E-A0D5-5FB7ED78921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8C87802-A1B1-E641-82B8-971C1A918EF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AC95918-7588-C949-834C-2BAE73E271F9}"/>
              </a:ext>
            </a:extLst>
          </p:cNvPr>
          <p:cNvGrpSpPr/>
          <p:nvPr/>
        </p:nvGrpSpPr>
        <p:grpSpPr>
          <a:xfrm>
            <a:off x="4559704" y="4358941"/>
            <a:ext cx="851515" cy="938021"/>
            <a:chOff x="1956912" y="4187756"/>
            <a:chExt cx="851515" cy="938021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7ABF911-5225-3548-A2CE-75B33CB0ACE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F27A2C1-68A5-9547-80DB-A27E74CD3B1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B36131C-2043-9547-8E81-B2ECBBAD2E64}"/>
              </a:ext>
            </a:extLst>
          </p:cNvPr>
          <p:cNvGrpSpPr/>
          <p:nvPr/>
        </p:nvGrpSpPr>
        <p:grpSpPr>
          <a:xfrm>
            <a:off x="5584892" y="4358941"/>
            <a:ext cx="851515" cy="938021"/>
            <a:chOff x="1956912" y="4187756"/>
            <a:chExt cx="851515" cy="938021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E6E0B71-97A1-6046-B52C-ED71FFCF69C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A756C24-8E98-B14B-84C6-5D0B22BD4E4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5FB2AB15-6D02-E84C-AADC-13A5F5E69085}"/>
              </a:ext>
            </a:extLst>
          </p:cNvPr>
          <p:cNvSpPr/>
          <p:nvPr/>
        </p:nvSpPr>
        <p:spPr>
          <a:xfrm>
            <a:off x="6929909" y="443588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3143B3F-85E1-F245-9F72-4D103DA3BC7D}"/>
              </a:ext>
            </a:extLst>
          </p:cNvPr>
          <p:cNvSpPr/>
          <p:nvPr/>
        </p:nvSpPr>
        <p:spPr>
          <a:xfrm>
            <a:off x="1333522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D4D9FEC-54AB-CE43-8490-EC166B0981CB}"/>
              </a:ext>
            </a:extLst>
          </p:cNvPr>
          <p:cNvSpPr/>
          <p:nvPr/>
        </p:nvSpPr>
        <p:spPr>
          <a:xfrm>
            <a:off x="1611799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D74EA62-E8A3-0A4B-A36B-E73C477B318B}"/>
              </a:ext>
            </a:extLst>
          </p:cNvPr>
          <p:cNvSpPr/>
          <p:nvPr/>
        </p:nvSpPr>
        <p:spPr>
          <a:xfrm>
            <a:off x="1890076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A2490CF-369C-984A-850D-D1E2492FA0F0}"/>
              </a:ext>
            </a:extLst>
          </p:cNvPr>
          <p:cNvSpPr/>
          <p:nvPr/>
        </p:nvSpPr>
        <p:spPr>
          <a:xfrm>
            <a:off x="1333522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EE81B01-F774-2049-B156-0503073F3C9B}"/>
              </a:ext>
            </a:extLst>
          </p:cNvPr>
          <p:cNvSpPr/>
          <p:nvPr/>
        </p:nvSpPr>
        <p:spPr>
          <a:xfrm>
            <a:off x="1611799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875F193-4C68-9841-9AD9-1286475DB586}"/>
              </a:ext>
            </a:extLst>
          </p:cNvPr>
          <p:cNvSpPr/>
          <p:nvPr/>
        </p:nvSpPr>
        <p:spPr>
          <a:xfrm>
            <a:off x="1890076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0BC3CEE-1C03-E748-8525-87A64CC6CE4C}"/>
              </a:ext>
            </a:extLst>
          </p:cNvPr>
          <p:cNvGrpSpPr/>
          <p:nvPr/>
        </p:nvGrpSpPr>
        <p:grpSpPr>
          <a:xfrm>
            <a:off x="7810478" y="4360858"/>
            <a:ext cx="889987" cy="938021"/>
            <a:chOff x="1956912" y="4187756"/>
            <a:chExt cx="889987" cy="938021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9A4BB24-1C71-D543-A595-F907904C962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674D545-5CD4-6A41-9377-732B5F7B382C}"/>
                </a:ext>
              </a:extLst>
            </p:cNvPr>
            <p:cNvSpPr txBox="1"/>
            <p:nvPr/>
          </p:nvSpPr>
          <p:spPr>
            <a:xfrm>
              <a:off x="1956912" y="4187756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>
                  <a:solidFill>
                    <a:schemeClr val="bg1"/>
                  </a:solidFill>
                </a:rPr>
                <a:t>PageN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860D85CD-1CCD-CE40-8C66-573F6559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397724"/>
            <a:ext cx="840324" cy="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5CC2E465-F7CE-8C44-B703-958F60ADA7E3}"/>
              </a:ext>
            </a:extLst>
          </p:cNvPr>
          <p:cNvCxnSpPr>
            <a:cxnSpLocks/>
          </p:cNvCxnSpPr>
          <p:nvPr/>
        </p:nvCxnSpPr>
        <p:spPr>
          <a:xfrm flipV="1">
            <a:off x="4643438" y="1143016"/>
            <a:ext cx="0" cy="682783"/>
          </a:xfrm>
          <a:prstGeom prst="straightConnector1">
            <a:avLst/>
          </a:prstGeom>
          <a:ln w="635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1424710-BFE9-D143-A3AC-42FCD022F919}"/>
              </a:ext>
            </a:extLst>
          </p:cNvPr>
          <p:cNvGrpSpPr/>
          <p:nvPr/>
        </p:nvGrpSpPr>
        <p:grpSpPr>
          <a:xfrm>
            <a:off x="4100009" y="593680"/>
            <a:ext cx="851515" cy="378395"/>
            <a:chOff x="7208510" y="1114507"/>
            <a:chExt cx="851515" cy="378395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439F13BC-6624-5541-A39E-33FA61410CC0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F497D69-9B0D-7B4E-8A03-D69D397BB2FB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33B4644-9BB4-444C-9B73-7BEC236FBFEF}"/>
              </a:ext>
            </a:extLst>
          </p:cNvPr>
          <p:cNvGrpSpPr/>
          <p:nvPr/>
        </p:nvGrpSpPr>
        <p:grpSpPr>
          <a:xfrm>
            <a:off x="5701685" y="1636601"/>
            <a:ext cx="851515" cy="378395"/>
            <a:chOff x="7208510" y="1114507"/>
            <a:chExt cx="851515" cy="378395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610A9EF6-5C39-3149-82AB-312EC950E1D6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84C5457-A631-624B-B8F3-46FAAD4D124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460D240-3638-2E47-8C6F-BF3D19929318}"/>
              </a:ext>
            </a:extLst>
          </p:cNvPr>
          <p:cNvGrpSpPr/>
          <p:nvPr/>
        </p:nvGrpSpPr>
        <p:grpSpPr>
          <a:xfrm>
            <a:off x="4106483" y="2645160"/>
            <a:ext cx="851515" cy="378395"/>
            <a:chOff x="7208510" y="1114507"/>
            <a:chExt cx="851515" cy="378395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D7E3CD37-E4AC-0947-B319-0092CA2C189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D6BC8FEA-FF26-DD42-AEE4-5A7BBCF253C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F6E4360-F365-3E41-9B88-BFAD844F2937}"/>
              </a:ext>
            </a:extLst>
          </p:cNvPr>
          <p:cNvGrpSpPr/>
          <p:nvPr/>
        </p:nvGrpSpPr>
        <p:grpSpPr>
          <a:xfrm>
            <a:off x="2581550" y="1622007"/>
            <a:ext cx="851515" cy="378395"/>
            <a:chOff x="7208510" y="1114507"/>
            <a:chExt cx="851515" cy="378395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5E61FA26-2FCF-FE4C-9BE4-99D4F8FF156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8B5FCD4-4CC4-CF40-B8DE-328F558BB2A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3" name="Rectangle 13">
            <a:extLst>
              <a:ext uri="{FF2B5EF4-FFF2-40B4-BE49-F238E27FC236}">
                <a16:creationId xmlns:a16="http://schemas.microsoft.com/office/drawing/2014/main" id="{216198B0-B73D-F641-83E2-444F18CDBA60}"/>
              </a:ext>
            </a:extLst>
          </p:cNvPr>
          <p:cNvSpPr/>
          <p:nvPr/>
        </p:nvSpPr>
        <p:spPr>
          <a:xfrm>
            <a:off x="-1" y="458084"/>
            <a:ext cx="2208095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Request: page5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91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0">
            <a:extLst>
              <a:ext uri="{FF2B5EF4-FFF2-40B4-BE49-F238E27FC236}">
                <a16:creationId xmlns:a16="http://schemas.microsoft.com/office/drawing/2014/main" id="{7B2E960B-8D5D-9247-B398-F9B40B249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" y="3940414"/>
            <a:ext cx="638935" cy="63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CA68E-2C41-8641-9E7E-38071D82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D1FF79-56F7-7041-82E6-163317B1C129}"/>
              </a:ext>
            </a:extLst>
          </p:cNvPr>
          <p:cNvSpPr/>
          <p:nvPr/>
        </p:nvSpPr>
        <p:spPr>
          <a:xfrm>
            <a:off x="4159436" y="63293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AE2483-C8FC-CB4A-A9BE-D5EA481989E7}"/>
              </a:ext>
            </a:extLst>
          </p:cNvPr>
          <p:cNvSpPr txBox="1"/>
          <p:nvPr/>
        </p:nvSpPr>
        <p:spPr>
          <a:xfrm>
            <a:off x="7953954" y="416839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4D33122-8179-4444-B4E3-8C36C9F610EB}"/>
              </a:ext>
            </a:extLst>
          </p:cNvPr>
          <p:cNvSpPr/>
          <p:nvPr/>
        </p:nvSpPr>
        <p:spPr>
          <a:xfrm>
            <a:off x="2611264" y="165552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1A51D66-722F-4D45-A6B7-CCF58F3E560B}"/>
              </a:ext>
            </a:extLst>
          </p:cNvPr>
          <p:cNvSpPr/>
          <p:nvPr/>
        </p:nvSpPr>
        <p:spPr>
          <a:xfrm>
            <a:off x="4159436" y="268768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6D5B400-881F-CD41-A948-B8DD96CCB638}"/>
              </a:ext>
            </a:extLst>
          </p:cNvPr>
          <p:cNvSpPr/>
          <p:nvPr/>
        </p:nvSpPr>
        <p:spPr>
          <a:xfrm>
            <a:off x="5744592" y="165257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317B33-9F1C-4B46-8A7A-A3FF0AB2E5EA}"/>
              </a:ext>
            </a:extLst>
          </p:cNvPr>
          <p:cNvSpPr/>
          <p:nvPr/>
        </p:nvSpPr>
        <p:spPr>
          <a:xfrm>
            <a:off x="2291663" y="432315"/>
            <a:ext cx="18133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Frame0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D522C8-8668-1449-93E1-5352908BFD66}"/>
              </a:ext>
            </a:extLst>
          </p:cNvPr>
          <p:cNvSpPr/>
          <p:nvPr/>
        </p:nvSpPr>
        <p:spPr>
          <a:xfrm>
            <a:off x="6594876" y="1653544"/>
            <a:ext cx="2194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/>
              <a:t>Frame 1</a:t>
            </a:r>
          </a:p>
          <a:p>
            <a:r>
              <a:rPr lang="en" altLang="zh-CN" dirty="0"/>
              <a:t>Reference bit: </a:t>
            </a:r>
            <a:r>
              <a:rPr lang="en" altLang="zh-CN" b="1" dirty="0"/>
              <a:t>1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E6A250-BCC9-7749-81EA-7F5760E92330}"/>
              </a:ext>
            </a:extLst>
          </p:cNvPr>
          <p:cNvSpPr/>
          <p:nvPr/>
        </p:nvSpPr>
        <p:spPr>
          <a:xfrm>
            <a:off x="4104980" y="3085992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</a:p>
          <a:p>
            <a:r>
              <a:rPr lang="en" altLang="zh-CN" dirty="0"/>
              <a:t>Reference bit: </a:t>
            </a:r>
            <a:r>
              <a:rPr lang="en" altLang="zh-CN" b="1" dirty="0"/>
              <a:t>1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596574E-D8E5-AA41-B930-1DDCF6990AAF}"/>
              </a:ext>
            </a:extLst>
          </p:cNvPr>
          <p:cNvSpPr/>
          <p:nvPr/>
        </p:nvSpPr>
        <p:spPr>
          <a:xfrm>
            <a:off x="811875" y="1554147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3</a:t>
            </a:r>
          </a:p>
          <a:p>
            <a:r>
              <a:rPr lang="en" altLang="zh-CN" dirty="0"/>
              <a:t>Reference bit: </a:t>
            </a:r>
            <a:r>
              <a:rPr lang="en" altLang="zh-CN" b="1" dirty="0"/>
              <a:t>1</a:t>
            </a:r>
            <a:endParaRPr lang="zh-CN" altLang="en-US" b="1" dirty="0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89344D8B-3E2B-0048-9F58-A92F5F3C8BA5}"/>
              </a:ext>
            </a:extLst>
          </p:cNvPr>
          <p:cNvCxnSpPr/>
          <p:nvPr/>
        </p:nvCxnSpPr>
        <p:spPr>
          <a:xfrm>
            <a:off x="-613146" y="3937620"/>
            <a:ext cx="10513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8A111C67-7004-EB45-83D9-C690F6666484}"/>
              </a:ext>
            </a:extLst>
          </p:cNvPr>
          <p:cNvSpPr/>
          <p:nvPr/>
        </p:nvSpPr>
        <p:spPr>
          <a:xfrm>
            <a:off x="967183" y="4144783"/>
            <a:ext cx="7821766" cy="13233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8146589-D519-3D48-9810-8B0CB9A3E2FA}"/>
              </a:ext>
            </a:extLst>
          </p:cNvPr>
          <p:cNvSpPr/>
          <p:nvPr/>
        </p:nvSpPr>
        <p:spPr>
          <a:xfrm rot="16200000">
            <a:off x="42500" y="467742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7E173A4-85BB-EC4A-9AD3-758D9FCDC9B8}"/>
              </a:ext>
            </a:extLst>
          </p:cNvPr>
          <p:cNvGrpSpPr/>
          <p:nvPr/>
        </p:nvGrpSpPr>
        <p:grpSpPr>
          <a:xfrm>
            <a:off x="1160977" y="4358941"/>
            <a:ext cx="1107996" cy="938021"/>
            <a:chOff x="1956912" y="4187756"/>
            <a:chExt cx="1107996" cy="93802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89EBF15-DBA5-4247-AA6A-0CB59F7F55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3D2E700-6404-1F49-9E4A-B59B8B1CF54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F504760-ECB9-244F-A492-A88A70A7ADF9}"/>
              </a:ext>
            </a:extLst>
          </p:cNvPr>
          <p:cNvGrpSpPr/>
          <p:nvPr/>
        </p:nvGrpSpPr>
        <p:grpSpPr>
          <a:xfrm>
            <a:off x="2480664" y="4358941"/>
            <a:ext cx="851515" cy="938021"/>
            <a:chOff x="1956912" y="4187756"/>
            <a:chExt cx="851515" cy="93802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2756C10-55D1-AB45-97B7-DB5990583006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D895E73-CFB2-334D-AD98-86CAB0B70FE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9B94FBA-814F-4D43-886A-5C9685C4EDCC}"/>
              </a:ext>
            </a:extLst>
          </p:cNvPr>
          <p:cNvGrpSpPr/>
          <p:nvPr/>
        </p:nvGrpSpPr>
        <p:grpSpPr>
          <a:xfrm>
            <a:off x="3508784" y="4358941"/>
            <a:ext cx="851515" cy="938021"/>
            <a:chOff x="1956912" y="4187756"/>
            <a:chExt cx="851515" cy="93802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E5A788C-4209-2B4E-A0D5-5FB7ED78921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8C87802-A1B1-E641-82B8-971C1A918EF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AC95918-7588-C949-834C-2BAE73E271F9}"/>
              </a:ext>
            </a:extLst>
          </p:cNvPr>
          <p:cNvGrpSpPr/>
          <p:nvPr/>
        </p:nvGrpSpPr>
        <p:grpSpPr>
          <a:xfrm>
            <a:off x="4559704" y="4358941"/>
            <a:ext cx="851515" cy="938021"/>
            <a:chOff x="1956912" y="4187756"/>
            <a:chExt cx="851515" cy="938021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7ABF911-5225-3548-A2CE-75B33CB0ACE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F27A2C1-68A5-9547-80DB-A27E74CD3B1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B36131C-2043-9547-8E81-B2ECBBAD2E64}"/>
              </a:ext>
            </a:extLst>
          </p:cNvPr>
          <p:cNvGrpSpPr/>
          <p:nvPr/>
        </p:nvGrpSpPr>
        <p:grpSpPr>
          <a:xfrm>
            <a:off x="5584892" y="4358941"/>
            <a:ext cx="851515" cy="938021"/>
            <a:chOff x="1956912" y="4187756"/>
            <a:chExt cx="851515" cy="938021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E6E0B71-97A1-6046-B52C-ED71FFCF69C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A756C24-8E98-B14B-84C6-5D0B22BD4E4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5FB2AB15-6D02-E84C-AADC-13A5F5E69085}"/>
              </a:ext>
            </a:extLst>
          </p:cNvPr>
          <p:cNvSpPr/>
          <p:nvPr/>
        </p:nvSpPr>
        <p:spPr>
          <a:xfrm>
            <a:off x="6929909" y="443588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3143B3F-85E1-F245-9F72-4D103DA3BC7D}"/>
              </a:ext>
            </a:extLst>
          </p:cNvPr>
          <p:cNvSpPr/>
          <p:nvPr/>
        </p:nvSpPr>
        <p:spPr>
          <a:xfrm>
            <a:off x="1333522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D4D9FEC-54AB-CE43-8490-EC166B0981CB}"/>
              </a:ext>
            </a:extLst>
          </p:cNvPr>
          <p:cNvSpPr/>
          <p:nvPr/>
        </p:nvSpPr>
        <p:spPr>
          <a:xfrm>
            <a:off x="1611799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D74EA62-E8A3-0A4B-A36B-E73C477B318B}"/>
              </a:ext>
            </a:extLst>
          </p:cNvPr>
          <p:cNvSpPr/>
          <p:nvPr/>
        </p:nvSpPr>
        <p:spPr>
          <a:xfrm>
            <a:off x="1890076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A2490CF-369C-984A-850D-D1E2492FA0F0}"/>
              </a:ext>
            </a:extLst>
          </p:cNvPr>
          <p:cNvSpPr/>
          <p:nvPr/>
        </p:nvSpPr>
        <p:spPr>
          <a:xfrm>
            <a:off x="1333522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EE81B01-F774-2049-B156-0503073F3C9B}"/>
              </a:ext>
            </a:extLst>
          </p:cNvPr>
          <p:cNvSpPr/>
          <p:nvPr/>
        </p:nvSpPr>
        <p:spPr>
          <a:xfrm>
            <a:off x="1611799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875F193-4C68-9841-9AD9-1286475DB586}"/>
              </a:ext>
            </a:extLst>
          </p:cNvPr>
          <p:cNvSpPr/>
          <p:nvPr/>
        </p:nvSpPr>
        <p:spPr>
          <a:xfrm>
            <a:off x="1890076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0BC3CEE-1C03-E748-8525-87A64CC6CE4C}"/>
              </a:ext>
            </a:extLst>
          </p:cNvPr>
          <p:cNvGrpSpPr/>
          <p:nvPr/>
        </p:nvGrpSpPr>
        <p:grpSpPr>
          <a:xfrm>
            <a:off x="7810478" y="4360858"/>
            <a:ext cx="889987" cy="938021"/>
            <a:chOff x="1956912" y="4187756"/>
            <a:chExt cx="889987" cy="938021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9A4BB24-1C71-D543-A595-F907904C962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674D545-5CD4-6A41-9377-732B5F7B382C}"/>
                </a:ext>
              </a:extLst>
            </p:cNvPr>
            <p:cNvSpPr txBox="1"/>
            <p:nvPr/>
          </p:nvSpPr>
          <p:spPr>
            <a:xfrm>
              <a:off x="1956912" y="4187756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>
                  <a:solidFill>
                    <a:schemeClr val="bg1"/>
                  </a:solidFill>
                </a:rPr>
                <a:t>PageN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860D85CD-1CCD-CE40-8C66-573F6559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397724"/>
            <a:ext cx="840324" cy="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5CC2E465-F7CE-8C44-B703-958F60ADA7E3}"/>
              </a:ext>
            </a:extLst>
          </p:cNvPr>
          <p:cNvCxnSpPr>
            <a:cxnSpLocks/>
          </p:cNvCxnSpPr>
          <p:nvPr/>
        </p:nvCxnSpPr>
        <p:spPr>
          <a:xfrm flipV="1">
            <a:off x="4643438" y="1825799"/>
            <a:ext cx="941454" cy="1"/>
          </a:xfrm>
          <a:prstGeom prst="straightConnector1">
            <a:avLst/>
          </a:prstGeom>
          <a:ln w="635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1424710-BFE9-D143-A3AC-42FCD022F919}"/>
              </a:ext>
            </a:extLst>
          </p:cNvPr>
          <p:cNvGrpSpPr/>
          <p:nvPr/>
        </p:nvGrpSpPr>
        <p:grpSpPr>
          <a:xfrm>
            <a:off x="4100009" y="593680"/>
            <a:ext cx="851515" cy="378395"/>
            <a:chOff x="7208510" y="1114507"/>
            <a:chExt cx="851515" cy="378395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439F13BC-6624-5541-A39E-33FA61410CC0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F497D69-9B0D-7B4E-8A03-D69D397BB2FB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33B4644-9BB4-444C-9B73-7BEC236FBFEF}"/>
              </a:ext>
            </a:extLst>
          </p:cNvPr>
          <p:cNvGrpSpPr/>
          <p:nvPr/>
        </p:nvGrpSpPr>
        <p:grpSpPr>
          <a:xfrm>
            <a:off x="5701685" y="1636601"/>
            <a:ext cx="851515" cy="378395"/>
            <a:chOff x="7208510" y="1114507"/>
            <a:chExt cx="851515" cy="378395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610A9EF6-5C39-3149-82AB-312EC950E1D6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84C5457-A631-624B-B8F3-46FAAD4D124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460D240-3638-2E47-8C6F-BF3D19929318}"/>
              </a:ext>
            </a:extLst>
          </p:cNvPr>
          <p:cNvGrpSpPr/>
          <p:nvPr/>
        </p:nvGrpSpPr>
        <p:grpSpPr>
          <a:xfrm>
            <a:off x="4106483" y="2645160"/>
            <a:ext cx="851515" cy="378395"/>
            <a:chOff x="7208510" y="1114507"/>
            <a:chExt cx="851515" cy="378395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D7E3CD37-E4AC-0947-B319-0092CA2C189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D6BC8FEA-FF26-DD42-AEE4-5A7BBCF253C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F6E4360-F365-3E41-9B88-BFAD844F2937}"/>
              </a:ext>
            </a:extLst>
          </p:cNvPr>
          <p:cNvGrpSpPr/>
          <p:nvPr/>
        </p:nvGrpSpPr>
        <p:grpSpPr>
          <a:xfrm>
            <a:off x="2581550" y="1622007"/>
            <a:ext cx="851515" cy="378395"/>
            <a:chOff x="7208510" y="1114507"/>
            <a:chExt cx="851515" cy="378395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5E61FA26-2FCF-FE4C-9BE4-99D4F8FF156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8B5FCD4-4CC4-CF40-B8DE-328F558BB2A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Rectangle 13">
            <a:extLst>
              <a:ext uri="{FF2B5EF4-FFF2-40B4-BE49-F238E27FC236}">
                <a16:creationId xmlns:a16="http://schemas.microsoft.com/office/drawing/2014/main" id="{12FF38A2-53EC-5E47-ADBC-4038B91F5139}"/>
              </a:ext>
            </a:extLst>
          </p:cNvPr>
          <p:cNvSpPr/>
          <p:nvPr/>
        </p:nvSpPr>
        <p:spPr>
          <a:xfrm>
            <a:off x="-1" y="458084"/>
            <a:ext cx="2208095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Request: page5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6629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0">
            <a:extLst>
              <a:ext uri="{FF2B5EF4-FFF2-40B4-BE49-F238E27FC236}">
                <a16:creationId xmlns:a16="http://schemas.microsoft.com/office/drawing/2014/main" id="{7B2E960B-8D5D-9247-B398-F9B40B249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" y="3940414"/>
            <a:ext cx="638935" cy="63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CA68E-2C41-8641-9E7E-38071D82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D1FF79-56F7-7041-82E6-163317B1C129}"/>
              </a:ext>
            </a:extLst>
          </p:cNvPr>
          <p:cNvSpPr/>
          <p:nvPr/>
        </p:nvSpPr>
        <p:spPr>
          <a:xfrm>
            <a:off x="4159436" y="63293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AE2483-C8FC-CB4A-A9BE-D5EA481989E7}"/>
              </a:ext>
            </a:extLst>
          </p:cNvPr>
          <p:cNvSpPr txBox="1"/>
          <p:nvPr/>
        </p:nvSpPr>
        <p:spPr>
          <a:xfrm>
            <a:off x="7953954" y="416839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4D33122-8179-4444-B4E3-8C36C9F610EB}"/>
              </a:ext>
            </a:extLst>
          </p:cNvPr>
          <p:cNvSpPr/>
          <p:nvPr/>
        </p:nvSpPr>
        <p:spPr>
          <a:xfrm>
            <a:off x="2611264" y="165552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1A51D66-722F-4D45-A6B7-CCF58F3E560B}"/>
              </a:ext>
            </a:extLst>
          </p:cNvPr>
          <p:cNvSpPr/>
          <p:nvPr/>
        </p:nvSpPr>
        <p:spPr>
          <a:xfrm>
            <a:off x="4159436" y="268768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6D5B400-881F-CD41-A948-B8DD96CCB638}"/>
              </a:ext>
            </a:extLst>
          </p:cNvPr>
          <p:cNvSpPr/>
          <p:nvPr/>
        </p:nvSpPr>
        <p:spPr>
          <a:xfrm>
            <a:off x="5744592" y="165257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317B33-9F1C-4B46-8A7A-A3FF0AB2E5EA}"/>
              </a:ext>
            </a:extLst>
          </p:cNvPr>
          <p:cNvSpPr/>
          <p:nvPr/>
        </p:nvSpPr>
        <p:spPr>
          <a:xfrm>
            <a:off x="2291663" y="432315"/>
            <a:ext cx="18133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Frame0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D522C8-8668-1449-93E1-5352908BFD66}"/>
              </a:ext>
            </a:extLst>
          </p:cNvPr>
          <p:cNvSpPr/>
          <p:nvPr/>
        </p:nvSpPr>
        <p:spPr>
          <a:xfrm>
            <a:off x="6594876" y="1653544"/>
            <a:ext cx="2194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/>
              <a:t>Frame 1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E6A250-BCC9-7749-81EA-7F5760E92330}"/>
              </a:ext>
            </a:extLst>
          </p:cNvPr>
          <p:cNvSpPr/>
          <p:nvPr/>
        </p:nvSpPr>
        <p:spPr>
          <a:xfrm>
            <a:off x="4104980" y="3085992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</a:p>
          <a:p>
            <a:r>
              <a:rPr lang="en" altLang="zh-CN" dirty="0"/>
              <a:t>Reference bit: </a:t>
            </a:r>
            <a:r>
              <a:rPr lang="en" altLang="zh-CN" b="1" dirty="0"/>
              <a:t>1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596574E-D8E5-AA41-B930-1DDCF6990AAF}"/>
              </a:ext>
            </a:extLst>
          </p:cNvPr>
          <p:cNvSpPr/>
          <p:nvPr/>
        </p:nvSpPr>
        <p:spPr>
          <a:xfrm>
            <a:off x="811875" y="1554147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3</a:t>
            </a:r>
          </a:p>
          <a:p>
            <a:r>
              <a:rPr lang="en" altLang="zh-CN" dirty="0"/>
              <a:t>Reference bit: </a:t>
            </a:r>
            <a:r>
              <a:rPr lang="en" altLang="zh-CN" b="1" dirty="0"/>
              <a:t>1</a:t>
            </a:r>
            <a:endParaRPr lang="zh-CN" altLang="en-US" b="1" dirty="0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89344D8B-3E2B-0048-9F58-A92F5F3C8BA5}"/>
              </a:ext>
            </a:extLst>
          </p:cNvPr>
          <p:cNvCxnSpPr/>
          <p:nvPr/>
        </p:nvCxnSpPr>
        <p:spPr>
          <a:xfrm>
            <a:off x="-613146" y="3937620"/>
            <a:ext cx="10513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8A111C67-7004-EB45-83D9-C690F6666484}"/>
              </a:ext>
            </a:extLst>
          </p:cNvPr>
          <p:cNvSpPr/>
          <p:nvPr/>
        </p:nvSpPr>
        <p:spPr>
          <a:xfrm>
            <a:off x="967183" y="4144783"/>
            <a:ext cx="7821766" cy="13233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8146589-D519-3D48-9810-8B0CB9A3E2FA}"/>
              </a:ext>
            </a:extLst>
          </p:cNvPr>
          <p:cNvSpPr/>
          <p:nvPr/>
        </p:nvSpPr>
        <p:spPr>
          <a:xfrm rot="16200000">
            <a:off x="42500" y="467742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7E173A4-85BB-EC4A-9AD3-758D9FCDC9B8}"/>
              </a:ext>
            </a:extLst>
          </p:cNvPr>
          <p:cNvGrpSpPr/>
          <p:nvPr/>
        </p:nvGrpSpPr>
        <p:grpSpPr>
          <a:xfrm>
            <a:off x="1160977" y="4358941"/>
            <a:ext cx="1107996" cy="938021"/>
            <a:chOff x="1956912" y="4187756"/>
            <a:chExt cx="1107996" cy="93802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89EBF15-DBA5-4247-AA6A-0CB59F7F55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3D2E700-6404-1F49-9E4A-B59B8B1CF54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F504760-ECB9-244F-A492-A88A70A7ADF9}"/>
              </a:ext>
            </a:extLst>
          </p:cNvPr>
          <p:cNvGrpSpPr/>
          <p:nvPr/>
        </p:nvGrpSpPr>
        <p:grpSpPr>
          <a:xfrm>
            <a:off x="2480664" y="4358941"/>
            <a:ext cx="851515" cy="938021"/>
            <a:chOff x="1956912" y="4187756"/>
            <a:chExt cx="851515" cy="93802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2756C10-55D1-AB45-97B7-DB5990583006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D895E73-CFB2-334D-AD98-86CAB0B70FE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9B94FBA-814F-4D43-886A-5C9685C4EDCC}"/>
              </a:ext>
            </a:extLst>
          </p:cNvPr>
          <p:cNvGrpSpPr/>
          <p:nvPr/>
        </p:nvGrpSpPr>
        <p:grpSpPr>
          <a:xfrm>
            <a:off x="3508784" y="4358941"/>
            <a:ext cx="851515" cy="938021"/>
            <a:chOff x="1956912" y="4187756"/>
            <a:chExt cx="851515" cy="93802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E5A788C-4209-2B4E-A0D5-5FB7ED78921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8C87802-A1B1-E641-82B8-971C1A918EF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AC95918-7588-C949-834C-2BAE73E271F9}"/>
              </a:ext>
            </a:extLst>
          </p:cNvPr>
          <p:cNvGrpSpPr/>
          <p:nvPr/>
        </p:nvGrpSpPr>
        <p:grpSpPr>
          <a:xfrm>
            <a:off x="4559704" y="4358941"/>
            <a:ext cx="851515" cy="938021"/>
            <a:chOff x="1956912" y="4187756"/>
            <a:chExt cx="851515" cy="938021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7ABF911-5225-3548-A2CE-75B33CB0ACE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F27A2C1-68A5-9547-80DB-A27E74CD3B1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B36131C-2043-9547-8E81-B2ECBBAD2E64}"/>
              </a:ext>
            </a:extLst>
          </p:cNvPr>
          <p:cNvGrpSpPr/>
          <p:nvPr/>
        </p:nvGrpSpPr>
        <p:grpSpPr>
          <a:xfrm>
            <a:off x="5584892" y="4358941"/>
            <a:ext cx="851515" cy="938021"/>
            <a:chOff x="1956912" y="4187756"/>
            <a:chExt cx="851515" cy="938021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E6E0B71-97A1-6046-B52C-ED71FFCF69C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A756C24-8E98-B14B-84C6-5D0B22BD4E4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5FB2AB15-6D02-E84C-AADC-13A5F5E69085}"/>
              </a:ext>
            </a:extLst>
          </p:cNvPr>
          <p:cNvSpPr/>
          <p:nvPr/>
        </p:nvSpPr>
        <p:spPr>
          <a:xfrm>
            <a:off x="6929909" y="443588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3143B3F-85E1-F245-9F72-4D103DA3BC7D}"/>
              </a:ext>
            </a:extLst>
          </p:cNvPr>
          <p:cNvSpPr/>
          <p:nvPr/>
        </p:nvSpPr>
        <p:spPr>
          <a:xfrm>
            <a:off x="1333522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D4D9FEC-54AB-CE43-8490-EC166B0981CB}"/>
              </a:ext>
            </a:extLst>
          </p:cNvPr>
          <p:cNvSpPr/>
          <p:nvPr/>
        </p:nvSpPr>
        <p:spPr>
          <a:xfrm>
            <a:off x="1611799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D74EA62-E8A3-0A4B-A36B-E73C477B318B}"/>
              </a:ext>
            </a:extLst>
          </p:cNvPr>
          <p:cNvSpPr/>
          <p:nvPr/>
        </p:nvSpPr>
        <p:spPr>
          <a:xfrm>
            <a:off x="1890076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A2490CF-369C-984A-850D-D1E2492FA0F0}"/>
              </a:ext>
            </a:extLst>
          </p:cNvPr>
          <p:cNvSpPr/>
          <p:nvPr/>
        </p:nvSpPr>
        <p:spPr>
          <a:xfrm>
            <a:off x="1333522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EE81B01-F774-2049-B156-0503073F3C9B}"/>
              </a:ext>
            </a:extLst>
          </p:cNvPr>
          <p:cNvSpPr/>
          <p:nvPr/>
        </p:nvSpPr>
        <p:spPr>
          <a:xfrm>
            <a:off x="1611799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875F193-4C68-9841-9AD9-1286475DB586}"/>
              </a:ext>
            </a:extLst>
          </p:cNvPr>
          <p:cNvSpPr/>
          <p:nvPr/>
        </p:nvSpPr>
        <p:spPr>
          <a:xfrm>
            <a:off x="1890076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0BC3CEE-1C03-E748-8525-87A64CC6CE4C}"/>
              </a:ext>
            </a:extLst>
          </p:cNvPr>
          <p:cNvGrpSpPr/>
          <p:nvPr/>
        </p:nvGrpSpPr>
        <p:grpSpPr>
          <a:xfrm>
            <a:off x="7810478" y="4360858"/>
            <a:ext cx="889987" cy="938021"/>
            <a:chOff x="1956912" y="4187756"/>
            <a:chExt cx="889987" cy="938021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9A4BB24-1C71-D543-A595-F907904C962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674D545-5CD4-6A41-9377-732B5F7B382C}"/>
                </a:ext>
              </a:extLst>
            </p:cNvPr>
            <p:cNvSpPr txBox="1"/>
            <p:nvPr/>
          </p:nvSpPr>
          <p:spPr>
            <a:xfrm>
              <a:off x="1956912" y="4187756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>
                  <a:solidFill>
                    <a:schemeClr val="bg1"/>
                  </a:solidFill>
                </a:rPr>
                <a:t>PageN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860D85CD-1CCD-CE40-8C66-573F6559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397724"/>
            <a:ext cx="840324" cy="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5CC2E465-F7CE-8C44-B703-958F60ADA7E3}"/>
              </a:ext>
            </a:extLst>
          </p:cNvPr>
          <p:cNvCxnSpPr>
            <a:cxnSpLocks/>
          </p:cNvCxnSpPr>
          <p:nvPr/>
        </p:nvCxnSpPr>
        <p:spPr>
          <a:xfrm>
            <a:off x="4643438" y="1825801"/>
            <a:ext cx="0" cy="680120"/>
          </a:xfrm>
          <a:prstGeom prst="straightConnector1">
            <a:avLst/>
          </a:prstGeom>
          <a:ln w="635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1424710-BFE9-D143-A3AC-42FCD022F919}"/>
              </a:ext>
            </a:extLst>
          </p:cNvPr>
          <p:cNvGrpSpPr/>
          <p:nvPr/>
        </p:nvGrpSpPr>
        <p:grpSpPr>
          <a:xfrm>
            <a:off x="4100009" y="593680"/>
            <a:ext cx="851515" cy="378395"/>
            <a:chOff x="7208510" y="1114507"/>
            <a:chExt cx="851515" cy="378395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439F13BC-6624-5541-A39E-33FA61410CC0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F497D69-9B0D-7B4E-8A03-D69D397BB2FB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33B4644-9BB4-444C-9B73-7BEC236FBFEF}"/>
              </a:ext>
            </a:extLst>
          </p:cNvPr>
          <p:cNvGrpSpPr/>
          <p:nvPr/>
        </p:nvGrpSpPr>
        <p:grpSpPr>
          <a:xfrm>
            <a:off x="5701685" y="1636601"/>
            <a:ext cx="851515" cy="378395"/>
            <a:chOff x="7208510" y="1114507"/>
            <a:chExt cx="851515" cy="378395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610A9EF6-5C39-3149-82AB-312EC950E1D6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84C5457-A631-624B-B8F3-46FAAD4D124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460D240-3638-2E47-8C6F-BF3D19929318}"/>
              </a:ext>
            </a:extLst>
          </p:cNvPr>
          <p:cNvGrpSpPr/>
          <p:nvPr/>
        </p:nvGrpSpPr>
        <p:grpSpPr>
          <a:xfrm>
            <a:off x="4106483" y="2645160"/>
            <a:ext cx="851515" cy="378395"/>
            <a:chOff x="7208510" y="1114507"/>
            <a:chExt cx="851515" cy="378395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D7E3CD37-E4AC-0947-B319-0092CA2C189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D6BC8FEA-FF26-DD42-AEE4-5A7BBCF253C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F6E4360-F365-3E41-9B88-BFAD844F2937}"/>
              </a:ext>
            </a:extLst>
          </p:cNvPr>
          <p:cNvGrpSpPr/>
          <p:nvPr/>
        </p:nvGrpSpPr>
        <p:grpSpPr>
          <a:xfrm>
            <a:off x="2581550" y="1622007"/>
            <a:ext cx="851515" cy="378395"/>
            <a:chOff x="7208510" y="1114507"/>
            <a:chExt cx="851515" cy="378395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5E61FA26-2FCF-FE4C-9BE4-99D4F8FF156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8B5FCD4-4CC4-CF40-B8DE-328F558BB2A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3" name="Rectangle 13">
            <a:extLst>
              <a:ext uri="{FF2B5EF4-FFF2-40B4-BE49-F238E27FC236}">
                <a16:creationId xmlns:a16="http://schemas.microsoft.com/office/drawing/2014/main" id="{31C8A45C-78B0-E54E-AC08-32F0B87F1C21}"/>
              </a:ext>
            </a:extLst>
          </p:cNvPr>
          <p:cNvSpPr/>
          <p:nvPr/>
        </p:nvSpPr>
        <p:spPr>
          <a:xfrm>
            <a:off x="-1" y="458084"/>
            <a:ext cx="2208095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Request: page5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8636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0">
            <a:extLst>
              <a:ext uri="{FF2B5EF4-FFF2-40B4-BE49-F238E27FC236}">
                <a16:creationId xmlns:a16="http://schemas.microsoft.com/office/drawing/2014/main" id="{7B2E960B-8D5D-9247-B398-F9B40B249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" y="3940414"/>
            <a:ext cx="638935" cy="63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CA68E-2C41-8641-9E7E-38071D82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D1FF79-56F7-7041-82E6-163317B1C129}"/>
              </a:ext>
            </a:extLst>
          </p:cNvPr>
          <p:cNvSpPr/>
          <p:nvPr/>
        </p:nvSpPr>
        <p:spPr>
          <a:xfrm>
            <a:off x="4159436" y="63293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AE2483-C8FC-CB4A-A9BE-D5EA481989E7}"/>
              </a:ext>
            </a:extLst>
          </p:cNvPr>
          <p:cNvSpPr txBox="1"/>
          <p:nvPr/>
        </p:nvSpPr>
        <p:spPr>
          <a:xfrm>
            <a:off x="7953954" y="416839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4D33122-8179-4444-B4E3-8C36C9F610EB}"/>
              </a:ext>
            </a:extLst>
          </p:cNvPr>
          <p:cNvSpPr/>
          <p:nvPr/>
        </p:nvSpPr>
        <p:spPr>
          <a:xfrm>
            <a:off x="2611264" y="165552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1A51D66-722F-4D45-A6B7-CCF58F3E560B}"/>
              </a:ext>
            </a:extLst>
          </p:cNvPr>
          <p:cNvSpPr/>
          <p:nvPr/>
        </p:nvSpPr>
        <p:spPr>
          <a:xfrm>
            <a:off x="4159436" y="268768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6D5B400-881F-CD41-A948-B8DD96CCB638}"/>
              </a:ext>
            </a:extLst>
          </p:cNvPr>
          <p:cNvSpPr/>
          <p:nvPr/>
        </p:nvSpPr>
        <p:spPr>
          <a:xfrm>
            <a:off x="5744592" y="165257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317B33-9F1C-4B46-8A7A-A3FF0AB2E5EA}"/>
              </a:ext>
            </a:extLst>
          </p:cNvPr>
          <p:cNvSpPr/>
          <p:nvPr/>
        </p:nvSpPr>
        <p:spPr>
          <a:xfrm>
            <a:off x="2291663" y="432315"/>
            <a:ext cx="18133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Frame0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D522C8-8668-1449-93E1-5352908BFD66}"/>
              </a:ext>
            </a:extLst>
          </p:cNvPr>
          <p:cNvSpPr/>
          <p:nvPr/>
        </p:nvSpPr>
        <p:spPr>
          <a:xfrm>
            <a:off x="6594876" y="1653544"/>
            <a:ext cx="2194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/>
              <a:t>Frame 1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E6A250-BCC9-7749-81EA-7F5760E92330}"/>
              </a:ext>
            </a:extLst>
          </p:cNvPr>
          <p:cNvSpPr/>
          <p:nvPr/>
        </p:nvSpPr>
        <p:spPr>
          <a:xfrm>
            <a:off x="4104980" y="3085992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596574E-D8E5-AA41-B930-1DDCF6990AAF}"/>
              </a:ext>
            </a:extLst>
          </p:cNvPr>
          <p:cNvSpPr/>
          <p:nvPr/>
        </p:nvSpPr>
        <p:spPr>
          <a:xfrm>
            <a:off x="811875" y="1554147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3</a:t>
            </a:r>
          </a:p>
          <a:p>
            <a:r>
              <a:rPr lang="en" altLang="zh-CN" dirty="0"/>
              <a:t>Reference bit: </a:t>
            </a:r>
            <a:r>
              <a:rPr lang="en" altLang="zh-CN" b="1" dirty="0"/>
              <a:t>1</a:t>
            </a:r>
            <a:endParaRPr lang="zh-CN" altLang="en-US" b="1" dirty="0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89344D8B-3E2B-0048-9F58-A92F5F3C8BA5}"/>
              </a:ext>
            </a:extLst>
          </p:cNvPr>
          <p:cNvCxnSpPr/>
          <p:nvPr/>
        </p:nvCxnSpPr>
        <p:spPr>
          <a:xfrm>
            <a:off x="-613146" y="3937620"/>
            <a:ext cx="10513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8A111C67-7004-EB45-83D9-C690F6666484}"/>
              </a:ext>
            </a:extLst>
          </p:cNvPr>
          <p:cNvSpPr/>
          <p:nvPr/>
        </p:nvSpPr>
        <p:spPr>
          <a:xfrm>
            <a:off x="967183" y="4144783"/>
            <a:ext cx="7821766" cy="13233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8146589-D519-3D48-9810-8B0CB9A3E2FA}"/>
              </a:ext>
            </a:extLst>
          </p:cNvPr>
          <p:cNvSpPr/>
          <p:nvPr/>
        </p:nvSpPr>
        <p:spPr>
          <a:xfrm rot="16200000">
            <a:off x="42500" y="467742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7E173A4-85BB-EC4A-9AD3-758D9FCDC9B8}"/>
              </a:ext>
            </a:extLst>
          </p:cNvPr>
          <p:cNvGrpSpPr/>
          <p:nvPr/>
        </p:nvGrpSpPr>
        <p:grpSpPr>
          <a:xfrm>
            <a:off x="1160977" y="4358941"/>
            <a:ext cx="1107996" cy="938021"/>
            <a:chOff x="1956912" y="4187756"/>
            <a:chExt cx="1107996" cy="93802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89EBF15-DBA5-4247-AA6A-0CB59F7F55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3D2E700-6404-1F49-9E4A-B59B8B1CF54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F504760-ECB9-244F-A492-A88A70A7ADF9}"/>
              </a:ext>
            </a:extLst>
          </p:cNvPr>
          <p:cNvGrpSpPr/>
          <p:nvPr/>
        </p:nvGrpSpPr>
        <p:grpSpPr>
          <a:xfrm>
            <a:off x="2480664" y="4358941"/>
            <a:ext cx="851515" cy="938021"/>
            <a:chOff x="1956912" y="4187756"/>
            <a:chExt cx="851515" cy="93802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2756C10-55D1-AB45-97B7-DB5990583006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D895E73-CFB2-334D-AD98-86CAB0B70FE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9B94FBA-814F-4D43-886A-5C9685C4EDCC}"/>
              </a:ext>
            </a:extLst>
          </p:cNvPr>
          <p:cNvGrpSpPr/>
          <p:nvPr/>
        </p:nvGrpSpPr>
        <p:grpSpPr>
          <a:xfrm>
            <a:off x="3508784" y="4358941"/>
            <a:ext cx="851515" cy="938021"/>
            <a:chOff x="1956912" y="4187756"/>
            <a:chExt cx="851515" cy="93802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E5A788C-4209-2B4E-A0D5-5FB7ED78921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8C87802-A1B1-E641-82B8-971C1A918EF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AC95918-7588-C949-834C-2BAE73E271F9}"/>
              </a:ext>
            </a:extLst>
          </p:cNvPr>
          <p:cNvGrpSpPr/>
          <p:nvPr/>
        </p:nvGrpSpPr>
        <p:grpSpPr>
          <a:xfrm>
            <a:off x="4559704" y="4358941"/>
            <a:ext cx="851515" cy="938021"/>
            <a:chOff x="1956912" y="4187756"/>
            <a:chExt cx="851515" cy="938021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7ABF911-5225-3548-A2CE-75B33CB0ACE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F27A2C1-68A5-9547-80DB-A27E74CD3B1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B36131C-2043-9547-8E81-B2ECBBAD2E64}"/>
              </a:ext>
            </a:extLst>
          </p:cNvPr>
          <p:cNvGrpSpPr/>
          <p:nvPr/>
        </p:nvGrpSpPr>
        <p:grpSpPr>
          <a:xfrm>
            <a:off x="5584892" y="4358941"/>
            <a:ext cx="851515" cy="938021"/>
            <a:chOff x="1956912" y="4187756"/>
            <a:chExt cx="851515" cy="938021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E6E0B71-97A1-6046-B52C-ED71FFCF69C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A756C24-8E98-B14B-84C6-5D0B22BD4E4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5FB2AB15-6D02-E84C-AADC-13A5F5E69085}"/>
              </a:ext>
            </a:extLst>
          </p:cNvPr>
          <p:cNvSpPr/>
          <p:nvPr/>
        </p:nvSpPr>
        <p:spPr>
          <a:xfrm>
            <a:off x="6929909" y="443588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3143B3F-85E1-F245-9F72-4D103DA3BC7D}"/>
              </a:ext>
            </a:extLst>
          </p:cNvPr>
          <p:cNvSpPr/>
          <p:nvPr/>
        </p:nvSpPr>
        <p:spPr>
          <a:xfrm>
            <a:off x="1333522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D4D9FEC-54AB-CE43-8490-EC166B0981CB}"/>
              </a:ext>
            </a:extLst>
          </p:cNvPr>
          <p:cNvSpPr/>
          <p:nvPr/>
        </p:nvSpPr>
        <p:spPr>
          <a:xfrm>
            <a:off x="1611799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D74EA62-E8A3-0A4B-A36B-E73C477B318B}"/>
              </a:ext>
            </a:extLst>
          </p:cNvPr>
          <p:cNvSpPr/>
          <p:nvPr/>
        </p:nvSpPr>
        <p:spPr>
          <a:xfrm>
            <a:off x="1890076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A2490CF-369C-984A-850D-D1E2492FA0F0}"/>
              </a:ext>
            </a:extLst>
          </p:cNvPr>
          <p:cNvSpPr/>
          <p:nvPr/>
        </p:nvSpPr>
        <p:spPr>
          <a:xfrm>
            <a:off x="1333522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EE81B01-F774-2049-B156-0503073F3C9B}"/>
              </a:ext>
            </a:extLst>
          </p:cNvPr>
          <p:cNvSpPr/>
          <p:nvPr/>
        </p:nvSpPr>
        <p:spPr>
          <a:xfrm>
            <a:off x="1611799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875F193-4C68-9841-9AD9-1286475DB586}"/>
              </a:ext>
            </a:extLst>
          </p:cNvPr>
          <p:cNvSpPr/>
          <p:nvPr/>
        </p:nvSpPr>
        <p:spPr>
          <a:xfrm>
            <a:off x="1890076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0BC3CEE-1C03-E748-8525-87A64CC6CE4C}"/>
              </a:ext>
            </a:extLst>
          </p:cNvPr>
          <p:cNvGrpSpPr/>
          <p:nvPr/>
        </p:nvGrpSpPr>
        <p:grpSpPr>
          <a:xfrm>
            <a:off x="7810478" y="4360858"/>
            <a:ext cx="889987" cy="938021"/>
            <a:chOff x="1956912" y="4187756"/>
            <a:chExt cx="889987" cy="938021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9A4BB24-1C71-D543-A595-F907904C962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674D545-5CD4-6A41-9377-732B5F7B382C}"/>
                </a:ext>
              </a:extLst>
            </p:cNvPr>
            <p:cNvSpPr txBox="1"/>
            <p:nvPr/>
          </p:nvSpPr>
          <p:spPr>
            <a:xfrm>
              <a:off x="1956912" y="4187756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>
                  <a:solidFill>
                    <a:schemeClr val="bg1"/>
                  </a:solidFill>
                </a:rPr>
                <a:t>PageN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860D85CD-1CCD-CE40-8C66-573F6559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397724"/>
            <a:ext cx="840324" cy="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5CC2E465-F7CE-8C44-B703-958F60ADA7E3}"/>
              </a:ext>
            </a:extLst>
          </p:cNvPr>
          <p:cNvCxnSpPr>
            <a:cxnSpLocks/>
          </p:cNvCxnSpPr>
          <p:nvPr/>
        </p:nvCxnSpPr>
        <p:spPr>
          <a:xfrm flipH="1">
            <a:off x="3635896" y="1825801"/>
            <a:ext cx="1007542" cy="0"/>
          </a:xfrm>
          <a:prstGeom prst="straightConnector1">
            <a:avLst/>
          </a:prstGeom>
          <a:ln w="635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1424710-BFE9-D143-A3AC-42FCD022F919}"/>
              </a:ext>
            </a:extLst>
          </p:cNvPr>
          <p:cNvGrpSpPr/>
          <p:nvPr/>
        </p:nvGrpSpPr>
        <p:grpSpPr>
          <a:xfrm>
            <a:off x="4100009" y="593680"/>
            <a:ext cx="851515" cy="378395"/>
            <a:chOff x="7208510" y="1114507"/>
            <a:chExt cx="851515" cy="378395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439F13BC-6624-5541-A39E-33FA61410CC0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F497D69-9B0D-7B4E-8A03-D69D397BB2FB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33B4644-9BB4-444C-9B73-7BEC236FBFEF}"/>
              </a:ext>
            </a:extLst>
          </p:cNvPr>
          <p:cNvGrpSpPr/>
          <p:nvPr/>
        </p:nvGrpSpPr>
        <p:grpSpPr>
          <a:xfrm>
            <a:off x="5701685" y="1636601"/>
            <a:ext cx="851515" cy="378395"/>
            <a:chOff x="7208510" y="1114507"/>
            <a:chExt cx="851515" cy="378395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610A9EF6-5C39-3149-82AB-312EC950E1D6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84C5457-A631-624B-B8F3-46FAAD4D124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460D240-3638-2E47-8C6F-BF3D19929318}"/>
              </a:ext>
            </a:extLst>
          </p:cNvPr>
          <p:cNvGrpSpPr/>
          <p:nvPr/>
        </p:nvGrpSpPr>
        <p:grpSpPr>
          <a:xfrm>
            <a:off x="4106483" y="2645160"/>
            <a:ext cx="851515" cy="378395"/>
            <a:chOff x="7208510" y="1114507"/>
            <a:chExt cx="851515" cy="378395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D7E3CD37-E4AC-0947-B319-0092CA2C189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D6BC8FEA-FF26-DD42-AEE4-5A7BBCF253C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F6E4360-F365-3E41-9B88-BFAD844F2937}"/>
              </a:ext>
            </a:extLst>
          </p:cNvPr>
          <p:cNvGrpSpPr/>
          <p:nvPr/>
        </p:nvGrpSpPr>
        <p:grpSpPr>
          <a:xfrm>
            <a:off x="2581550" y="1622007"/>
            <a:ext cx="851515" cy="378395"/>
            <a:chOff x="7208510" y="1114507"/>
            <a:chExt cx="851515" cy="378395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5E61FA26-2FCF-FE4C-9BE4-99D4F8FF156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8B5FCD4-4CC4-CF40-B8DE-328F558BB2A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3" name="Rectangle 13">
            <a:extLst>
              <a:ext uri="{FF2B5EF4-FFF2-40B4-BE49-F238E27FC236}">
                <a16:creationId xmlns:a16="http://schemas.microsoft.com/office/drawing/2014/main" id="{EFA6DA8C-372D-3B48-89F1-6C60BEE4C22C}"/>
              </a:ext>
            </a:extLst>
          </p:cNvPr>
          <p:cNvSpPr/>
          <p:nvPr/>
        </p:nvSpPr>
        <p:spPr>
          <a:xfrm>
            <a:off x="-1" y="458084"/>
            <a:ext cx="2208095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Request: page5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7506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0">
            <a:extLst>
              <a:ext uri="{FF2B5EF4-FFF2-40B4-BE49-F238E27FC236}">
                <a16:creationId xmlns:a16="http://schemas.microsoft.com/office/drawing/2014/main" id="{7B2E960B-8D5D-9247-B398-F9B40B249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" y="3940414"/>
            <a:ext cx="638935" cy="63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CA68E-2C41-8641-9E7E-38071D82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D1FF79-56F7-7041-82E6-163317B1C129}"/>
              </a:ext>
            </a:extLst>
          </p:cNvPr>
          <p:cNvSpPr/>
          <p:nvPr/>
        </p:nvSpPr>
        <p:spPr>
          <a:xfrm>
            <a:off x="4159436" y="63293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AE2483-C8FC-CB4A-A9BE-D5EA481989E7}"/>
              </a:ext>
            </a:extLst>
          </p:cNvPr>
          <p:cNvSpPr txBox="1"/>
          <p:nvPr/>
        </p:nvSpPr>
        <p:spPr>
          <a:xfrm>
            <a:off x="7953954" y="416839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4D33122-8179-4444-B4E3-8C36C9F610EB}"/>
              </a:ext>
            </a:extLst>
          </p:cNvPr>
          <p:cNvSpPr/>
          <p:nvPr/>
        </p:nvSpPr>
        <p:spPr>
          <a:xfrm>
            <a:off x="2611264" y="165552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1A51D66-722F-4D45-A6B7-CCF58F3E560B}"/>
              </a:ext>
            </a:extLst>
          </p:cNvPr>
          <p:cNvSpPr/>
          <p:nvPr/>
        </p:nvSpPr>
        <p:spPr>
          <a:xfrm>
            <a:off x="4159436" y="268768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6D5B400-881F-CD41-A948-B8DD96CCB638}"/>
              </a:ext>
            </a:extLst>
          </p:cNvPr>
          <p:cNvSpPr/>
          <p:nvPr/>
        </p:nvSpPr>
        <p:spPr>
          <a:xfrm>
            <a:off x="5744592" y="165257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317B33-9F1C-4B46-8A7A-A3FF0AB2E5EA}"/>
              </a:ext>
            </a:extLst>
          </p:cNvPr>
          <p:cNvSpPr/>
          <p:nvPr/>
        </p:nvSpPr>
        <p:spPr>
          <a:xfrm>
            <a:off x="2291663" y="432315"/>
            <a:ext cx="18133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Frame0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D522C8-8668-1449-93E1-5352908BFD66}"/>
              </a:ext>
            </a:extLst>
          </p:cNvPr>
          <p:cNvSpPr/>
          <p:nvPr/>
        </p:nvSpPr>
        <p:spPr>
          <a:xfrm>
            <a:off x="6594876" y="1653544"/>
            <a:ext cx="2194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/>
              <a:t>Frame 1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E6A250-BCC9-7749-81EA-7F5760E92330}"/>
              </a:ext>
            </a:extLst>
          </p:cNvPr>
          <p:cNvSpPr/>
          <p:nvPr/>
        </p:nvSpPr>
        <p:spPr>
          <a:xfrm>
            <a:off x="4104980" y="3085992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596574E-D8E5-AA41-B930-1DDCF6990AAF}"/>
              </a:ext>
            </a:extLst>
          </p:cNvPr>
          <p:cNvSpPr/>
          <p:nvPr/>
        </p:nvSpPr>
        <p:spPr>
          <a:xfrm>
            <a:off x="811875" y="1554147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3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89344D8B-3E2B-0048-9F58-A92F5F3C8BA5}"/>
              </a:ext>
            </a:extLst>
          </p:cNvPr>
          <p:cNvCxnSpPr/>
          <p:nvPr/>
        </p:nvCxnSpPr>
        <p:spPr>
          <a:xfrm>
            <a:off x="-613146" y="3937620"/>
            <a:ext cx="10513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8A111C67-7004-EB45-83D9-C690F6666484}"/>
              </a:ext>
            </a:extLst>
          </p:cNvPr>
          <p:cNvSpPr/>
          <p:nvPr/>
        </p:nvSpPr>
        <p:spPr>
          <a:xfrm>
            <a:off x="967183" y="4144783"/>
            <a:ext cx="7821766" cy="13233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8146589-D519-3D48-9810-8B0CB9A3E2FA}"/>
              </a:ext>
            </a:extLst>
          </p:cNvPr>
          <p:cNvSpPr/>
          <p:nvPr/>
        </p:nvSpPr>
        <p:spPr>
          <a:xfrm rot="16200000">
            <a:off x="42500" y="467742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7E173A4-85BB-EC4A-9AD3-758D9FCDC9B8}"/>
              </a:ext>
            </a:extLst>
          </p:cNvPr>
          <p:cNvGrpSpPr/>
          <p:nvPr/>
        </p:nvGrpSpPr>
        <p:grpSpPr>
          <a:xfrm>
            <a:off x="1160977" y="4358941"/>
            <a:ext cx="1107996" cy="938021"/>
            <a:chOff x="1956912" y="4187756"/>
            <a:chExt cx="1107996" cy="93802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89EBF15-DBA5-4247-AA6A-0CB59F7F55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3D2E700-6404-1F49-9E4A-B59B8B1CF54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F504760-ECB9-244F-A492-A88A70A7ADF9}"/>
              </a:ext>
            </a:extLst>
          </p:cNvPr>
          <p:cNvGrpSpPr/>
          <p:nvPr/>
        </p:nvGrpSpPr>
        <p:grpSpPr>
          <a:xfrm>
            <a:off x="2480664" y="4358941"/>
            <a:ext cx="851515" cy="938021"/>
            <a:chOff x="1956912" y="4187756"/>
            <a:chExt cx="851515" cy="93802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2756C10-55D1-AB45-97B7-DB5990583006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D895E73-CFB2-334D-AD98-86CAB0B70FE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9B94FBA-814F-4D43-886A-5C9685C4EDCC}"/>
              </a:ext>
            </a:extLst>
          </p:cNvPr>
          <p:cNvGrpSpPr/>
          <p:nvPr/>
        </p:nvGrpSpPr>
        <p:grpSpPr>
          <a:xfrm>
            <a:off x="3508784" y="4358941"/>
            <a:ext cx="851515" cy="938021"/>
            <a:chOff x="1956912" y="4187756"/>
            <a:chExt cx="851515" cy="93802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E5A788C-4209-2B4E-A0D5-5FB7ED78921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8C87802-A1B1-E641-82B8-971C1A918EF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AC95918-7588-C949-834C-2BAE73E271F9}"/>
              </a:ext>
            </a:extLst>
          </p:cNvPr>
          <p:cNvGrpSpPr/>
          <p:nvPr/>
        </p:nvGrpSpPr>
        <p:grpSpPr>
          <a:xfrm>
            <a:off x="4559704" y="4358941"/>
            <a:ext cx="851515" cy="938021"/>
            <a:chOff x="1956912" y="4187756"/>
            <a:chExt cx="851515" cy="938021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7ABF911-5225-3548-A2CE-75B33CB0ACE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F27A2C1-68A5-9547-80DB-A27E74CD3B1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B36131C-2043-9547-8E81-B2ECBBAD2E64}"/>
              </a:ext>
            </a:extLst>
          </p:cNvPr>
          <p:cNvGrpSpPr/>
          <p:nvPr/>
        </p:nvGrpSpPr>
        <p:grpSpPr>
          <a:xfrm>
            <a:off x="5584892" y="4358941"/>
            <a:ext cx="851515" cy="938021"/>
            <a:chOff x="1956912" y="4187756"/>
            <a:chExt cx="851515" cy="938021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E6E0B71-97A1-6046-B52C-ED71FFCF69C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A756C24-8E98-B14B-84C6-5D0B22BD4E4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5FB2AB15-6D02-E84C-AADC-13A5F5E69085}"/>
              </a:ext>
            </a:extLst>
          </p:cNvPr>
          <p:cNvSpPr/>
          <p:nvPr/>
        </p:nvSpPr>
        <p:spPr>
          <a:xfrm>
            <a:off x="6929909" y="443588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3143B3F-85E1-F245-9F72-4D103DA3BC7D}"/>
              </a:ext>
            </a:extLst>
          </p:cNvPr>
          <p:cNvSpPr/>
          <p:nvPr/>
        </p:nvSpPr>
        <p:spPr>
          <a:xfrm>
            <a:off x="1333522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D4D9FEC-54AB-CE43-8490-EC166B0981CB}"/>
              </a:ext>
            </a:extLst>
          </p:cNvPr>
          <p:cNvSpPr/>
          <p:nvPr/>
        </p:nvSpPr>
        <p:spPr>
          <a:xfrm>
            <a:off x="1611799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D74EA62-E8A3-0A4B-A36B-E73C477B318B}"/>
              </a:ext>
            </a:extLst>
          </p:cNvPr>
          <p:cNvSpPr/>
          <p:nvPr/>
        </p:nvSpPr>
        <p:spPr>
          <a:xfrm>
            <a:off x="1890076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A2490CF-369C-984A-850D-D1E2492FA0F0}"/>
              </a:ext>
            </a:extLst>
          </p:cNvPr>
          <p:cNvSpPr/>
          <p:nvPr/>
        </p:nvSpPr>
        <p:spPr>
          <a:xfrm>
            <a:off x="1333522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EE81B01-F774-2049-B156-0503073F3C9B}"/>
              </a:ext>
            </a:extLst>
          </p:cNvPr>
          <p:cNvSpPr/>
          <p:nvPr/>
        </p:nvSpPr>
        <p:spPr>
          <a:xfrm>
            <a:off x="1611799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875F193-4C68-9841-9AD9-1286475DB586}"/>
              </a:ext>
            </a:extLst>
          </p:cNvPr>
          <p:cNvSpPr/>
          <p:nvPr/>
        </p:nvSpPr>
        <p:spPr>
          <a:xfrm>
            <a:off x="1890076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0BC3CEE-1C03-E748-8525-87A64CC6CE4C}"/>
              </a:ext>
            </a:extLst>
          </p:cNvPr>
          <p:cNvGrpSpPr/>
          <p:nvPr/>
        </p:nvGrpSpPr>
        <p:grpSpPr>
          <a:xfrm>
            <a:off x="7810478" y="4360858"/>
            <a:ext cx="889987" cy="938021"/>
            <a:chOff x="1956912" y="4187756"/>
            <a:chExt cx="889987" cy="938021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9A4BB24-1C71-D543-A595-F907904C962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674D545-5CD4-6A41-9377-732B5F7B382C}"/>
                </a:ext>
              </a:extLst>
            </p:cNvPr>
            <p:cNvSpPr txBox="1"/>
            <p:nvPr/>
          </p:nvSpPr>
          <p:spPr>
            <a:xfrm>
              <a:off x="1956912" y="4187756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>
                  <a:solidFill>
                    <a:schemeClr val="bg1"/>
                  </a:solidFill>
                </a:rPr>
                <a:t>PageN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860D85CD-1CCD-CE40-8C66-573F6559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397724"/>
            <a:ext cx="840324" cy="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5CC2E465-F7CE-8C44-B703-958F60ADA7E3}"/>
              </a:ext>
            </a:extLst>
          </p:cNvPr>
          <p:cNvCxnSpPr>
            <a:cxnSpLocks/>
          </p:cNvCxnSpPr>
          <p:nvPr/>
        </p:nvCxnSpPr>
        <p:spPr>
          <a:xfrm flipV="1">
            <a:off x="4643438" y="1129308"/>
            <a:ext cx="0" cy="696493"/>
          </a:xfrm>
          <a:prstGeom prst="straightConnector1">
            <a:avLst/>
          </a:prstGeom>
          <a:ln w="635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1424710-BFE9-D143-A3AC-42FCD022F919}"/>
              </a:ext>
            </a:extLst>
          </p:cNvPr>
          <p:cNvGrpSpPr/>
          <p:nvPr/>
        </p:nvGrpSpPr>
        <p:grpSpPr>
          <a:xfrm>
            <a:off x="4100009" y="593680"/>
            <a:ext cx="851515" cy="378395"/>
            <a:chOff x="7208510" y="1114507"/>
            <a:chExt cx="851515" cy="378395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439F13BC-6624-5541-A39E-33FA61410CC0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F497D69-9B0D-7B4E-8A03-D69D397BB2FB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33B4644-9BB4-444C-9B73-7BEC236FBFEF}"/>
              </a:ext>
            </a:extLst>
          </p:cNvPr>
          <p:cNvGrpSpPr/>
          <p:nvPr/>
        </p:nvGrpSpPr>
        <p:grpSpPr>
          <a:xfrm>
            <a:off x="5701685" y="1636601"/>
            <a:ext cx="851515" cy="378395"/>
            <a:chOff x="7208510" y="1114507"/>
            <a:chExt cx="851515" cy="378395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610A9EF6-5C39-3149-82AB-312EC950E1D6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84C5457-A631-624B-B8F3-46FAAD4D124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460D240-3638-2E47-8C6F-BF3D19929318}"/>
              </a:ext>
            </a:extLst>
          </p:cNvPr>
          <p:cNvGrpSpPr/>
          <p:nvPr/>
        </p:nvGrpSpPr>
        <p:grpSpPr>
          <a:xfrm>
            <a:off x="4106483" y="2645160"/>
            <a:ext cx="851515" cy="378395"/>
            <a:chOff x="7208510" y="1114507"/>
            <a:chExt cx="851515" cy="378395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D7E3CD37-E4AC-0947-B319-0092CA2C189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D6BC8FEA-FF26-DD42-AEE4-5A7BBCF253C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F6E4360-F365-3E41-9B88-BFAD844F2937}"/>
              </a:ext>
            </a:extLst>
          </p:cNvPr>
          <p:cNvGrpSpPr/>
          <p:nvPr/>
        </p:nvGrpSpPr>
        <p:grpSpPr>
          <a:xfrm>
            <a:off x="2581550" y="1622007"/>
            <a:ext cx="851515" cy="378395"/>
            <a:chOff x="7208510" y="1114507"/>
            <a:chExt cx="851515" cy="378395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5E61FA26-2FCF-FE4C-9BE4-99D4F8FF156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8B5FCD4-4CC4-CF40-B8DE-328F558BB2A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931FF21-66F9-C34C-B0D0-480F02149A2F}"/>
              </a:ext>
            </a:extLst>
          </p:cNvPr>
          <p:cNvGrpSpPr/>
          <p:nvPr/>
        </p:nvGrpSpPr>
        <p:grpSpPr>
          <a:xfrm>
            <a:off x="5374592" y="417627"/>
            <a:ext cx="2005720" cy="910824"/>
            <a:chOff x="5374592" y="417627"/>
            <a:chExt cx="2005720" cy="910824"/>
          </a:xfrm>
        </p:grpSpPr>
        <p:sp>
          <p:nvSpPr>
            <p:cNvPr id="14" name="七角星 13">
              <a:extLst>
                <a:ext uri="{FF2B5EF4-FFF2-40B4-BE49-F238E27FC236}">
                  <a16:creationId xmlns:a16="http://schemas.microsoft.com/office/drawing/2014/main" id="{EF6D9907-A52E-E34E-B1B4-A6A302870AA4}"/>
                </a:ext>
              </a:extLst>
            </p:cNvPr>
            <p:cNvSpPr/>
            <p:nvPr/>
          </p:nvSpPr>
          <p:spPr>
            <a:xfrm>
              <a:off x="5374592" y="417627"/>
              <a:ext cx="2005720" cy="864096"/>
            </a:xfrm>
            <a:prstGeom prst="star7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3EDE7908-AC46-DE4D-B853-266665BA0DC4}"/>
                </a:ext>
              </a:extLst>
            </p:cNvPr>
            <p:cNvSpPr/>
            <p:nvPr/>
          </p:nvSpPr>
          <p:spPr>
            <a:xfrm>
              <a:off x="5643918" y="682120"/>
              <a:ext cx="146706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Evict page1</a:t>
              </a:r>
              <a:endParaRPr lang="zh-CN" altLang="en-US" b="1" dirty="0"/>
            </a:p>
            <a:p>
              <a:endParaRPr lang="zh-CN" altLang="en-US" b="1" dirty="0"/>
            </a:p>
          </p:txBody>
        </p:sp>
      </p:grpSp>
      <p:sp>
        <p:nvSpPr>
          <p:cNvPr id="64" name="Rectangle 13">
            <a:extLst>
              <a:ext uri="{FF2B5EF4-FFF2-40B4-BE49-F238E27FC236}">
                <a16:creationId xmlns:a16="http://schemas.microsoft.com/office/drawing/2014/main" id="{91B94033-3639-4641-B716-56B24B6DEF98}"/>
              </a:ext>
            </a:extLst>
          </p:cNvPr>
          <p:cNvSpPr/>
          <p:nvPr/>
        </p:nvSpPr>
        <p:spPr>
          <a:xfrm>
            <a:off x="-1" y="458084"/>
            <a:ext cx="2208095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Request: page5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0">
            <a:extLst>
              <a:ext uri="{FF2B5EF4-FFF2-40B4-BE49-F238E27FC236}">
                <a16:creationId xmlns:a16="http://schemas.microsoft.com/office/drawing/2014/main" id="{7B2E960B-8D5D-9247-B398-F9B40B249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" y="3940414"/>
            <a:ext cx="638935" cy="63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CA68E-2C41-8641-9E7E-38071D82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D1FF79-56F7-7041-82E6-163317B1C129}"/>
              </a:ext>
            </a:extLst>
          </p:cNvPr>
          <p:cNvSpPr/>
          <p:nvPr/>
        </p:nvSpPr>
        <p:spPr>
          <a:xfrm>
            <a:off x="4159436" y="63293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AE2483-C8FC-CB4A-A9BE-D5EA481989E7}"/>
              </a:ext>
            </a:extLst>
          </p:cNvPr>
          <p:cNvSpPr txBox="1"/>
          <p:nvPr/>
        </p:nvSpPr>
        <p:spPr>
          <a:xfrm>
            <a:off x="7953954" y="416839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4D33122-8179-4444-B4E3-8C36C9F610EB}"/>
              </a:ext>
            </a:extLst>
          </p:cNvPr>
          <p:cNvSpPr/>
          <p:nvPr/>
        </p:nvSpPr>
        <p:spPr>
          <a:xfrm>
            <a:off x="2611264" y="165552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1A51D66-722F-4D45-A6B7-CCF58F3E560B}"/>
              </a:ext>
            </a:extLst>
          </p:cNvPr>
          <p:cNvSpPr/>
          <p:nvPr/>
        </p:nvSpPr>
        <p:spPr>
          <a:xfrm>
            <a:off x="4159436" y="2687681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6D5B400-881F-CD41-A948-B8DD96CCB638}"/>
              </a:ext>
            </a:extLst>
          </p:cNvPr>
          <p:cNvSpPr/>
          <p:nvPr/>
        </p:nvSpPr>
        <p:spPr>
          <a:xfrm>
            <a:off x="5744592" y="1652575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317B33-9F1C-4B46-8A7A-A3FF0AB2E5EA}"/>
              </a:ext>
            </a:extLst>
          </p:cNvPr>
          <p:cNvSpPr/>
          <p:nvPr/>
        </p:nvSpPr>
        <p:spPr>
          <a:xfrm>
            <a:off x="2291663" y="432315"/>
            <a:ext cx="18133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Frame0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1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D522C8-8668-1449-93E1-5352908BFD66}"/>
              </a:ext>
            </a:extLst>
          </p:cNvPr>
          <p:cNvSpPr/>
          <p:nvPr/>
        </p:nvSpPr>
        <p:spPr>
          <a:xfrm>
            <a:off x="6594876" y="1653544"/>
            <a:ext cx="2194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/>
              <a:t>Frame 1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EE6A250-BCC9-7749-81EA-7F5760E92330}"/>
              </a:ext>
            </a:extLst>
          </p:cNvPr>
          <p:cNvSpPr/>
          <p:nvPr/>
        </p:nvSpPr>
        <p:spPr>
          <a:xfrm>
            <a:off x="4104980" y="3085992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596574E-D8E5-AA41-B930-1DDCF6990AAF}"/>
              </a:ext>
            </a:extLst>
          </p:cNvPr>
          <p:cNvSpPr/>
          <p:nvPr/>
        </p:nvSpPr>
        <p:spPr>
          <a:xfrm>
            <a:off x="811875" y="1554147"/>
            <a:ext cx="18133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3</a:t>
            </a:r>
          </a:p>
          <a:p>
            <a:r>
              <a:rPr lang="en" altLang="zh-CN" dirty="0"/>
              <a:t>Reference bit: </a:t>
            </a:r>
            <a:r>
              <a:rPr lang="en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89344D8B-3E2B-0048-9F58-A92F5F3C8BA5}"/>
              </a:ext>
            </a:extLst>
          </p:cNvPr>
          <p:cNvCxnSpPr/>
          <p:nvPr/>
        </p:nvCxnSpPr>
        <p:spPr>
          <a:xfrm>
            <a:off x="-613146" y="3937620"/>
            <a:ext cx="10513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8A111C67-7004-EB45-83D9-C690F6666484}"/>
              </a:ext>
            </a:extLst>
          </p:cNvPr>
          <p:cNvSpPr/>
          <p:nvPr/>
        </p:nvSpPr>
        <p:spPr>
          <a:xfrm>
            <a:off x="967183" y="4144783"/>
            <a:ext cx="7821766" cy="13233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8146589-D519-3D48-9810-8B0CB9A3E2FA}"/>
              </a:ext>
            </a:extLst>
          </p:cNvPr>
          <p:cNvSpPr/>
          <p:nvPr/>
        </p:nvSpPr>
        <p:spPr>
          <a:xfrm rot="16200000">
            <a:off x="42500" y="467742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7E173A4-85BB-EC4A-9AD3-758D9FCDC9B8}"/>
              </a:ext>
            </a:extLst>
          </p:cNvPr>
          <p:cNvGrpSpPr/>
          <p:nvPr/>
        </p:nvGrpSpPr>
        <p:grpSpPr>
          <a:xfrm>
            <a:off x="1160977" y="4358941"/>
            <a:ext cx="1107996" cy="938021"/>
            <a:chOff x="1956912" y="4187756"/>
            <a:chExt cx="1107996" cy="93802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889EBF15-DBA5-4247-AA6A-0CB59F7F55A6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3D2E700-6404-1F49-9E4A-B59B8B1CF54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F504760-ECB9-244F-A492-A88A70A7ADF9}"/>
              </a:ext>
            </a:extLst>
          </p:cNvPr>
          <p:cNvGrpSpPr/>
          <p:nvPr/>
        </p:nvGrpSpPr>
        <p:grpSpPr>
          <a:xfrm>
            <a:off x="2480664" y="4358941"/>
            <a:ext cx="851515" cy="938021"/>
            <a:chOff x="1956912" y="4187756"/>
            <a:chExt cx="851515" cy="93802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2756C10-55D1-AB45-97B7-DB5990583006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D895E73-CFB2-334D-AD98-86CAB0B70FE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9B94FBA-814F-4D43-886A-5C9685C4EDCC}"/>
              </a:ext>
            </a:extLst>
          </p:cNvPr>
          <p:cNvGrpSpPr/>
          <p:nvPr/>
        </p:nvGrpSpPr>
        <p:grpSpPr>
          <a:xfrm>
            <a:off x="3508784" y="4358941"/>
            <a:ext cx="851515" cy="938021"/>
            <a:chOff x="1956912" y="4187756"/>
            <a:chExt cx="851515" cy="93802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E5A788C-4209-2B4E-A0D5-5FB7ED789210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8C87802-A1B1-E641-82B8-971C1A918EF3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AC95918-7588-C949-834C-2BAE73E271F9}"/>
              </a:ext>
            </a:extLst>
          </p:cNvPr>
          <p:cNvGrpSpPr/>
          <p:nvPr/>
        </p:nvGrpSpPr>
        <p:grpSpPr>
          <a:xfrm>
            <a:off x="4559704" y="4358941"/>
            <a:ext cx="851515" cy="938021"/>
            <a:chOff x="1956912" y="4187756"/>
            <a:chExt cx="851515" cy="938021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47ABF911-5225-3548-A2CE-75B33CB0ACE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F27A2C1-68A5-9547-80DB-A27E74CD3B1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B36131C-2043-9547-8E81-B2ECBBAD2E64}"/>
              </a:ext>
            </a:extLst>
          </p:cNvPr>
          <p:cNvGrpSpPr/>
          <p:nvPr/>
        </p:nvGrpSpPr>
        <p:grpSpPr>
          <a:xfrm>
            <a:off x="5584892" y="4358941"/>
            <a:ext cx="851515" cy="938021"/>
            <a:chOff x="1956912" y="4187756"/>
            <a:chExt cx="851515" cy="938021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E6E0B71-97A1-6046-B52C-ED71FFCF69C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A756C24-8E98-B14B-84C6-5D0B22BD4E4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5FB2AB15-6D02-E84C-AADC-13A5F5E69085}"/>
              </a:ext>
            </a:extLst>
          </p:cNvPr>
          <p:cNvSpPr/>
          <p:nvPr/>
        </p:nvSpPr>
        <p:spPr>
          <a:xfrm>
            <a:off x="6929909" y="443588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3143B3F-85E1-F245-9F72-4D103DA3BC7D}"/>
              </a:ext>
            </a:extLst>
          </p:cNvPr>
          <p:cNvSpPr/>
          <p:nvPr/>
        </p:nvSpPr>
        <p:spPr>
          <a:xfrm>
            <a:off x="1333522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D4D9FEC-54AB-CE43-8490-EC166B0981CB}"/>
              </a:ext>
            </a:extLst>
          </p:cNvPr>
          <p:cNvSpPr/>
          <p:nvPr/>
        </p:nvSpPr>
        <p:spPr>
          <a:xfrm>
            <a:off x="1611799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D74EA62-E8A3-0A4B-A36B-E73C477B318B}"/>
              </a:ext>
            </a:extLst>
          </p:cNvPr>
          <p:cNvSpPr/>
          <p:nvPr/>
        </p:nvSpPr>
        <p:spPr>
          <a:xfrm>
            <a:off x="1890076" y="473443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A2490CF-369C-984A-850D-D1E2492FA0F0}"/>
              </a:ext>
            </a:extLst>
          </p:cNvPr>
          <p:cNvSpPr/>
          <p:nvPr/>
        </p:nvSpPr>
        <p:spPr>
          <a:xfrm>
            <a:off x="1333522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EE81B01-F774-2049-B156-0503073F3C9B}"/>
              </a:ext>
            </a:extLst>
          </p:cNvPr>
          <p:cNvSpPr/>
          <p:nvPr/>
        </p:nvSpPr>
        <p:spPr>
          <a:xfrm>
            <a:off x="1611799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875F193-4C68-9841-9AD9-1286475DB586}"/>
              </a:ext>
            </a:extLst>
          </p:cNvPr>
          <p:cNvSpPr/>
          <p:nvPr/>
        </p:nvSpPr>
        <p:spPr>
          <a:xfrm>
            <a:off x="1890076" y="499159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0BC3CEE-1C03-E748-8525-87A64CC6CE4C}"/>
              </a:ext>
            </a:extLst>
          </p:cNvPr>
          <p:cNvGrpSpPr/>
          <p:nvPr/>
        </p:nvGrpSpPr>
        <p:grpSpPr>
          <a:xfrm>
            <a:off x="7810478" y="4360858"/>
            <a:ext cx="889987" cy="938021"/>
            <a:chOff x="1956912" y="4187756"/>
            <a:chExt cx="889987" cy="938021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9A4BB24-1C71-D543-A595-F907904C9628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674D545-5CD4-6A41-9377-732B5F7B382C}"/>
                </a:ext>
              </a:extLst>
            </p:cNvPr>
            <p:cNvSpPr txBox="1"/>
            <p:nvPr/>
          </p:nvSpPr>
          <p:spPr>
            <a:xfrm>
              <a:off x="1956912" y="4187756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>
                  <a:solidFill>
                    <a:schemeClr val="bg1"/>
                  </a:solidFill>
                </a:rPr>
                <a:t>PageN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860D85CD-1CCD-CE40-8C66-573F6559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3397724"/>
            <a:ext cx="840324" cy="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5CC2E465-F7CE-8C44-B703-958F60ADA7E3}"/>
              </a:ext>
            </a:extLst>
          </p:cNvPr>
          <p:cNvCxnSpPr>
            <a:cxnSpLocks/>
          </p:cNvCxnSpPr>
          <p:nvPr/>
        </p:nvCxnSpPr>
        <p:spPr>
          <a:xfrm flipV="1">
            <a:off x="4643438" y="1129308"/>
            <a:ext cx="0" cy="696493"/>
          </a:xfrm>
          <a:prstGeom prst="straightConnector1">
            <a:avLst/>
          </a:prstGeom>
          <a:ln w="635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33B4644-9BB4-444C-9B73-7BEC236FBFEF}"/>
              </a:ext>
            </a:extLst>
          </p:cNvPr>
          <p:cNvGrpSpPr/>
          <p:nvPr/>
        </p:nvGrpSpPr>
        <p:grpSpPr>
          <a:xfrm>
            <a:off x="5701685" y="1636601"/>
            <a:ext cx="851515" cy="378395"/>
            <a:chOff x="7208510" y="1114507"/>
            <a:chExt cx="851515" cy="378395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610A9EF6-5C39-3149-82AB-312EC950E1D6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84C5457-A631-624B-B8F3-46FAAD4D124F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460D240-3638-2E47-8C6F-BF3D19929318}"/>
              </a:ext>
            </a:extLst>
          </p:cNvPr>
          <p:cNvGrpSpPr/>
          <p:nvPr/>
        </p:nvGrpSpPr>
        <p:grpSpPr>
          <a:xfrm>
            <a:off x="4106483" y="2645160"/>
            <a:ext cx="851515" cy="378395"/>
            <a:chOff x="7208510" y="1114507"/>
            <a:chExt cx="851515" cy="378395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D7E3CD37-E4AC-0947-B319-0092CA2C189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D6BC8FEA-FF26-DD42-AEE4-5A7BBCF253C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F6E4360-F365-3E41-9B88-BFAD844F2937}"/>
              </a:ext>
            </a:extLst>
          </p:cNvPr>
          <p:cNvGrpSpPr/>
          <p:nvPr/>
        </p:nvGrpSpPr>
        <p:grpSpPr>
          <a:xfrm>
            <a:off x="2581550" y="1622007"/>
            <a:ext cx="851515" cy="378395"/>
            <a:chOff x="7208510" y="1114507"/>
            <a:chExt cx="851515" cy="378395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5E61FA26-2FCF-FE4C-9BE4-99D4F8FF156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8B5FCD4-4CC4-CF40-B8DE-328F558BB2AC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274BFCE3-033A-A44C-93C7-498B4117C0DF}"/>
              </a:ext>
            </a:extLst>
          </p:cNvPr>
          <p:cNvGrpSpPr/>
          <p:nvPr/>
        </p:nvGrpSpPr>
        <p:grpSpPr>
          <a:xfrm>
            <a:off x="4156746" y="616961"/>
            <a:ext cx="851515" cy="378395"/>
            <a:chOff x="7208510" y="1114507"/>
            <a:chExt cx="851515" cy="378395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85FD62E0-3CF5-0048-8B99-E11EFF652F09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41FD37BE-8E3B-BF4C-A9B6-8B39B7053958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Page5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7" name="Rectangle 13">
            <a:extLst>
              <a:ext uri="{FF2B5EF4-FFF2-40B4-BE49-F238E27FC236}">
                <a16:creationId xmlns:a16="http://schemas.microsoft.com/office/drawing/2014/main" id="{ACA41513-C7F1-6E4C-A499-88CC743A71F6}"/>
              </a:ext>
            </a:extLst>
          </p:cNvPr>
          <p:cNvSpPr/>
          <p:nvPr/>
        </p:nvSpPr>
        <p:spPr>
          <a:xfrm>
            <a:off x="-1" y="458084"/>
            <a:ext cx="2208095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Request: page5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91424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CB637F-306F-3C48-A45C-9C4BE9483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LRU &amp; Clock are not perfect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3477E1-43F1-B240-BB10-CC7692AD2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Problem of </a:t>
            </a:r>
            <a:r>
              <a:rPr lang="en" altLang="zh-CN" dirty="0">
                <a:solidFill>
                  <a:srgbClr val="C00000"/>
                </a:solidFill>
              </a:rPr>
              <a:t>sequential flooding</a:t>
            </a:r>
          </a:p>
          <a:p>
            <a:pPr lvl="1"/>
            <a:r>
              <a:rPr lang="en" altLang="zh-CN" dirty="0"/>
              <a:t>A query performs a sequential scan that reads every page </a:t>
            </a:r>
          </a:p>
          <a:p>
            <a:pPr lvl="1"/>
            <a:r>
              <a:rPr lang="en" altLang="zh-CN" dirty="0"/>
              <a:t>E.g., 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</a:t>
            </a:r>
            <a:r>
              <a:rPr lang="en" altLang="zh-CN" dirty="0"/>
              <a:t>; </a:t>
            </a:r>
          </a:p>
          <a:p>
            <a:pPr marL="74250" lvl="1" indent="0">
              <a:buNone/>
            </a:pPr>
            <a:endParaRPr lang="en" altLang="zh-CN" dirty="0"/>
          </a:p>
          <a:p>
            <a:r>
              <a:rPr lang="en" altLang="zh-CN" dirty="0"/>
              <a:t>This pollutes the buffer pool with pages that are read once and then never again</a:t>
            </a:r>
          </a:p>
          <a:p>
            <a:pPr lvl="1"/>
            <a:r>
              <a:rPr lang="en" altLang="zh-CN" dirty="0"/>
              <a:t>In some workloads the most recently used page is the most unneeded page </a:t>
            </a:r>
            <a:br>
              <a:rPr lang="en" altLang="zh-CN" dirty="0"/>
            </a:br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9A6F38-8447-CD45-BC24-E91E714E9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3824EC3C-8533-9240-914F-329B77B45BE8}"/>
              </a:ext>
            </a:extLst>
          </p:cNvPr>
          <p:cNvSpPr/>
          <p:nvPr/>
        </p:nvSpPr>
        <p:spPr>
          <a:xfrm>
            <a:off x="1691680" y="2353444"/>
            <a:ext cx="548295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What would happen when such a query executes? 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50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3CAB5-3320-024F-8E41-216146FE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of sequential flooding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019C85-A792-E847-AD3A-70E40A1AE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4C7DDD9-F55B-8642-90E0-1809DBE11552}"/>
              </a:ext>
            </a:extLst>
          </p:cNvPr>
          <p:cNvSpPr/>
          <p:nvPr/>
        </p:nvSpPr>
        <p:spPr>
          <a:xfrm>
            <a:off x="1289010" y="4050877"/>
            <a:ext cx="7070033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C4D2EEB-B70D-6843-9CC6-AE501495B1D6}"/>
              </a:ext>
            </a:extLst>
          </p:cNvPr>
          <p:cNvSpPr/>
          <p:nvPr/>
        </p:nvSpPr>
        <p:spPr>
          <a:xfrm rot="16200000">
            <a:off x="364328" y="4583517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5DBBAE0-4AFB-4C49-9857-F3A19846CCA3}"/>
              </a:ext>
            </a:extLst>
          </p:cNvPr>
          <p:cNvGrpSpPr/>
          <p:nvPr/>
        </p:nvGrpSpPr>
        <p:grpSpPr>
          <a:xfrm>
            <a:off x="1482805" y="4265035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13F7335-2B54-634D-8338-C0DAE8B16A7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E8DB44D-364D-A649-ACF6-3A32083DBD3E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9571A16-FCA6-0E49-B8F8-798B04556A82}"/>
              </a:ext>
            </a:extLst>
          </p:cNvPr>
          <p:cNvGrpSpPr/>
          <p:nvPr/>
        </p:nvGrpSpPr>
        <p:grpSpPr>
          <a:xfrm>
            <a:off x="2802492" y="4265035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208121A-1963-4F4A-AD10-53C6CF4A3E0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C57662C-EA30-5242-9033-AB476FF39B99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98411B8-F40C-C741-85CC-F4DF19AB7322}"/>
              </a:ext>
            </a:extLst>
          </p:cNvPr>
          <p:cNvGrpSpPr/>
          <p:nvPr/>
        </p:nvGrpSpPr>
        <p:grpSpPr>
          <a:xfrm>
            <a:off x="3830612" y="4265035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D71B909-1A66-CC46-BBDB-9CE6657A6C1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55A6422-A417-F247-980A-1131410835A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7F0723C-F2B1-EB49-AE16-ABAC381D9FC4}"/>
              </a:ext>
            </a:extLst>
          </p:cNvPr>
          <p:cNvGrpSpPr/>
          <p:nvPr/>
        </p:nvGrpSpPr>
        <p:grpSpPr>
          <a:xfrm>
            <a:off x="4881532" y="4265035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59B5C0C-FB6E-9640-98C5-380531BB0F5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6BBC6C0-1C89-BA4F-BE16-451F0C54D46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7CD2F6F-8449-7B49-AC32-61610FEA6F0C}"/>
              </a:ext>
            </a:extLst>
          </p:cNvPr>
          <p:cNvGrpSpPr/>
          <p:nvPr/>
        </p:nvGrpSpPr>
        <p:grpSpPr>
          <a:xfrm>
            <a:off x="5906720" y="4265035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270298-BAA2-0F49-B84E-0D3DB330FA07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59833CE-50F9-DD49-A3E6-FA5581B451BE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1BC650A-1AA3-0F4C-BE4C-69042482E365}"/>
              </a:ext>
            </a:extLst>
          </p:cNvPr>
          <p:cNvSpPr/>
          <p:nvPr/>
        </p:nvSpPr>
        <p:spPr>
          <a:xfrm>
            <a:off x="7006572" y="43559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8370BA6-8750-CE47-BC1F-BFA92EFC6608}"/>
              </a:ext>
            </a:extLst>
          </p:cNvPr>
          <p:cNvSpPr/>
          <p:nvPr/>
        </p:nvSpPr>
        <p:spPr>
          <a:xfrm>
            <a:off x="1655350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52E47E7-8A81-A441-A1C1-8649378C2BDF}"/>
              </a:ext>
            </a:extLst>
          </p:cNvPr>
          <p:cNvSpPr/>
          <p:nvPr/>
        </p:nvSpPr>
        <p:spPr>
          <a:xfrm>
            <a:off x="1933627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79F3959-6F0C-574B-ADC6-DAB60E91B8F9}"/>
              </a:ext>
            </a:extLst>
          </p:cNvPr>
          <p:cNvSpPr/>
          <p:nvPr/>
        </p:nvSpPr>
        <p:spPr>
          <a:xfrm>
            <a:off x="2211904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B920AE9-69BC-3C47-8EE7-F376EEF59654}"/>
              </a:ext>
            </a:extLst>
          </p:cNvPr>
          <p:cNvSpPr/>
          <p:nvPr/>
        </p:nvSpPr>
        <p:spPr>
          <a:xfrm>
            <a:off x="1655350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63C8A56-361A-604C-89FF-42DF702DA6C8}"/>
              </a:ext>
            </a:extLst>
          </p:cNvPr>
          <p:cNvSpPr/>
          <p:nvPr/>
        </p:nvSpPr>
        <p:spPr>
          <a:xfrm>
            <a:off x="1933627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6FD225A-0D3F-C84C-BF04-DF1147365895}"/>
              </a:ext>
            </a:extLst>
          </p:cNvPr>
          <p:cNvSpPr/>
          <p:nvPr/>
        </p:nvSpPr>
        <p:spPr>
          <a:xfrm>
            <a:off x="2211904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595C52C-D998-544E-ABB0-6D307A86112D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A30C5B1-B6C0-4649-9AB4-CFD5CF27E662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A8DF9AA-21BD-644D-B77D-90EF579DFD62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5A47B15-49EB-0048-8650-119392BD4E7C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340FB43-053D-E248-B805-A1B5A161B55D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380A4B1-80DA-E649-B5B0-47A0ABBA39B7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6059157-9493-474B-94FC-B59F29189297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1FEAB16-3CEE-AD42-85C5-7DC87950BE38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4CF09B5-6AFC-8548-8FC2-20279694DF82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56B74C6-3B11-5241-980A-2759B33278A0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5BAA6DC-3DD9-3448-AC02-885C1DB7952C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7E464F9F-A2BF-854E-A309-CD78B183A322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86B57372-FF2B-BD42-84EA-E749957B733E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8FC3814-84EE-3241-AC6F-C64B4047B945}"/>
              </a:ext>
            </a:extLst>
          </p:cNvPr>
          <p:cNvGrpSpPr/>
          <p:nvPr/>
        </p:nvGrpSpPr>
        <p:grpSpPr>
          <a:xfrm>
            <a:off x="2899548" y="3306100"/>
            <a:ext cx="595035" cy="778573"/>
            <a:chOff x="4238752" y="3361079"/>
            <a:chExt cx="595035" cy="778573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FE057DA7-A737-D948-99EA-E05FE97606E6}"/>
                </a:ext>
              </a:extLst>
            </p:cNvPr>
            <p:cNvSpPr/>
            <p:nvPr/>
          </p:nvSpPr>
          <p:spPr>
            <a:xfrm>
              <a:off x="4238752" y="3361079"/>
              <a:ext cx="5950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2400" b="1" dirty="0">
                  <a:solidFill>
                    <a:srgbClr val="C00000"/>
                  </a:solidFill>
                </a:rPr>
                <a:t>Q1</a:t>
              </a:r>
              <a:endParaRPr lang="zh-CN" alt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61" name="直线箭头连接符 60">
              <a:extLst>
                <a:ext uri="{FF2B5EF4-FFF2-40B4-BE49-F238E27FC236}">
                  <a16:creationId xmlns:a16="http://schemas.microsoft.com/office/drawing/2014/main" id="{D8A3DCD8-B182-6B4F-8512-A7DA56802B92}"/>
                </a:ext>
              </a:extLst>
            </p:cNvPr>
            <p:cNvCxnSpPr>
              <a:cxnSpLocks/>
            </p:cNvCxnSpPr>
            <p:nvPr/>
          </p:nvCxnSpPr>
          <p:spPr>
            <a:xfrm>
              <a:off x="4536270" y="3799362"/>
              <a:ext cx="0" cy="34029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4E75E48D-48FE-F346-8467-B6D5191F7145}"/>
              </a:ext>
            </a:extLst>
          </p:cNvPr>
          <p:cNvGrpSpPr/>
          <p:nvPr/>
        </p:nvGrpSpPr>
        <p:grpSpPr>
          <a:xfrm>
            <a:off x="7401728" y="2392926"/>
            <a:ext cx="851515" cy="378395"/>
            <a:chOff x="7208510" y="1114507"/>
            <a:chExt cx="851515" cy="378395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39581070-7073-D542-872B-6A6F6FC2281C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C347366F-C1BB-6840-913B-0D124FD895E6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666516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3CAB5-3320-024F-8E41-216146FE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of sequential flooding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019C85-A792-E847-AD3A-70E40A1AE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4C7DDD9-F55B-8642-90E0-1809DBE11552}"/>
              </a:ext>
            </a:extLst>
          </p:cNvPr>
          <p:cNvSpPr/>
          <p:nvPr/>
        </p:nvSpPr>
        <p:spPr>
          <a:xfrm>
            <a:off x="1289010" y="4050877"/>
            <a:ext cx="7070033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C4D2EEB-B70D-6843-9CC6-AE501495B1D6}"/>
              </a:ext>
            </a:extLst>
          </p:cNvPr>
          <p:cNvSpPr/>
          <p:nvPr/>
        </p:nvSpPr>
        <p:spPr>
          <a:xfrm rot="16200000">
            <a:off x="364328" y="4583517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5DBBAE0-4AFB-4C49-9857-F3A19846CCA3}"/>
              </a:ext>
            </a:extLst>
          </p:cNvPr>
          <p:cNvGrpSpPr/>
          <p:nvPr/>
        </p:nvGrpSpPr>
        <p:grpSpPr>
          <a:xfrm>
            <a:off x="1482805" y="4265035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13F7335-2B54-634D-8338-C0DAE8B16A7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E8DB44D-364D-A649-ACF6-3A32083DBD3E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9571A16-FCA6-0E49-B8F8-798B04556A82}"/>
              </a:ext>
            </a:extLst>
          </p:cNvPr>
          <p:cNvGrpSpPr/>
          <p:nvPr/>
        </p:nvGrpSpPr>
        <p:grpSpPr>
          <a:xfrm>
            <a:off x="2802492" y="4265035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208121A-1963-4F4A-AD10-53C6CF4A3E0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C57662C-EA30-5242-9033-AB476FF39B99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98411B8-F40C-C741-85CC-F4DF19AB7322}"/>
              </a:ext>
            </a:extLst>
          </p:cNvPr>
          <p:cNvGrpSpPr/>
          <p:nvPr/>
        </p:nvGrpSpPr>
        <p:grpSpPr>
          <a:xfrm>
            <a:off x="3830612" y="4265035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D71B909-1A66-CC46-BBDB-9CE6657A6C1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55A6422-A417-F247-980A-1131410835A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7F0723C-F2B1-EB49-AE16-ABAC381D9FC4}"/>
              </a:ext>
            </a:extLst>
          </p:cNvPr>
          <p:cNvGrpSpPr/>
          <p:nvPr/>
        </p:nvGrpSpPr>
        <p:grpSpPr>
          <a:xfrm>
            <a:off x="4881532" y="4265035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59B5C0C-FB6E-9640-98C5-380531BB0F5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6BBC6C0-1C89-BA4F-BE16-451F0C54D46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7CD2F6F-8449-7B49-AC32-61610FEA6F0C}"/>
              </a:ext>
            </a:extLst>
          </p:cNvPr>
          <p:cNvGrpSpPr/>
          <p:nvPr/>
        </p:nvGrpSpPr>
        <p:grpSpPr>
          <a:xfrm>
            <a:off x="5906720" y="4265035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270298-BAA2-0F49-B84E-0D3DB330FA07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59833CE-50F9-DD49-A3E6-FA5581B451BE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1BC650A-1AA3-0F4C-BE4C-69042482E365}"/>
              </a:ext>
            </a:extLst>
          </p:cNvPr>
          <p:cNvSpPr/>
          <p:nvPr/>
        </p:nvSpPr>
        <p:spPr>
          <a:xfrm>
            <a:off x="7006572" y="43559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8370BA6-8750-CE47-BC1F-BFA92EFC6608}"/>
              </a:ext>
            </a:extLst>
          </p:cNvPr>
          <p:cNvSpPr/>
          <p:nvPr/>
        </p:nvSpPr>
        <p:spPr>
          <a:xfrm>
            <a:off x="1655350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52E47E7-8A81-A441-A1C1-8649378C2BDF}"/>
              </a:ext>
            </a:extLst>
          </p:cNvPr>
          <p:cNvSpPr/>
          <p:nvPr/>
        </p:nvSpPr>
        <p:spPr>
          <a:xfrm>
            <a:off x="1933627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79F3959-6F0C-574B-ADC6-DAB60E91B8F9}"/>
              </a:ext>
            </a:extLst>
          </p:cNvPr>
          <p:cNvSpPr/>
          <p:nvPr/>
        </p:nvSpPr>
        <p:spPr>
          <a:xfrm>
            <a:off x="2211904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B920AE9-69BC-3C47-8EE7-F376EEF59654}"/>
              </a:ext>
            </a:extLst>
          </p:cNvPr>
          <p:cNvSpPr/>
          <p:nvPr/>
        </p:nvSpPr>
        <p:spPr>
          <a:xfrm>
            <a:off x="1655350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63C8A56-361A-604C-89FF-42DF702DA6C8}"/>
              </a:ext>
            </a:extLst>
          </p:cNvPr>
          <p:cNvSpPr/>
          <p:nvPr/>
        </p:nvSpPr>
        <p:spPr>
          <a:xfrm>
            <a:off x="1933627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6FD225A-0D3F-C84C-BF04-DF1147365895}"/>
              </a:ext>
            </a:extLst>
          </p:cNvPr>
          <p:cNvSpPr/>
          <p:nvPr/>
        </p:nvSpPr>
        <p:spPr>
          <a:xfrm>
            <a:off x="2211904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595C52C-D998-544E-ABB0-6D307A86112D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A30C5B1-B6C0-4649-9AB4-CFD5CF27E662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A8DF9AA-21BD-644D-B77D-90EF579DFD62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5A47B15-49EB-0048-8650-119392BD4E7C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340FB43-053D-E248-B805-A1B5A161B55D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380A4B1-80DA-E649-B5B0-47A0ABBA39B7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6059157-9493-474B-94FC-B59F29189297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1FEAB16-3CEE-AD42-85C5-7DC87950BE38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4CF09B5-6AFC-8548-8FC2-20279694DF82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56B74C6-3B11-5241-980A-2759B33278A0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5BAA6DC-3DD9-3448-AC02-885C1DB7952C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7E464F9F-A2BF-854E-A309-CD78B183A322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86B57372-FF2B-BD42-84EA-E749957B733E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8FC3814-84EE-3241-AC6F-C64B4047B945}"/>
              </a:ext>
            </a:extLst>
          </p:cNvPr>
          <p:cNvGrpSpPr/>
          <p:nvPr/>
        </p:nvGrpSpPr>
        <p:grpSpPr>
          <a:xfrm>
            <a:off x="3976965" y="3306100"/>
            <a:ext cx="595035" cy="778573"/>
            <a:chOff x="4238752" y="3361079"/>
            <a:chExt cx="595035" cy="778573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FE057DA7-A737-D948-99EA-E05FE97606E6}"/>
                </a:ext>
              </a:extLst>
            </p:cNvPr>
            <p:cNvSpPr/>
            <p:nvPr/>
          </p:nvSpPr>
          <p:spPr>
            <a:xfrm>
              <a:off x="4238752" y="3361079"/>
              <a:ext cx="5950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2400" b="1" dirty="0">
                  <a:solidFill>
                    <a:srgbClr val="C00000"/>
                  </a:solidFill>
                </a:rPr>
                <a:t>Q1</a:t>
              </a:r>
              <a:endParaRPr lang="zh-CN" alt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61" name="直线箭头连接符 60">
              <a:extLst>
                <a:ext uri="{FF2B5EF4-FFF2-40B4-BE49-F238E27FC236}">
                  <a16:creationId xmlns:a16="http://schemas.microsoft.com/office/drawing/2014/main" id="{D8A3DCD8-B182-6B4F-8512-A7DA56802B92}"/>
                </a:ext>
              </a:extLst>
            </p:cNvPr>
            <p:cNvCxnSpPr>
              <a:cxnSpLocks/>
            </p:cNvCxnSpPr>
            <p:nvPr/>
          </p:nvCxnSpPr>
          <p:spPr>
            <a:xfrm>
              <a:off x="4536270" y="3799362"/>
              <a:ext cx="0" cy="34029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7216C20-62EF-C749-AAE1-3AC5B960DD3E}"/>
              </a:ext>
            </a:extLst>
          </p:cNvPr>
          <p:cNvGrpSpPr/>
          <p:nvPr/>
        </p:nvGrpSpPr>
        <p:grpSpPr>
          <a:xfrm>
            <a:off x="7401728" y="2392926"/>
            <a:ext cx="851515" cy="378395"/>
            <a:chOff x="7208510" y="1114507"/>
            <a:chExt cx="851515" cy="378395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7F95CA56-2F73-7D41-A55A-7190E115EB53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26D6870-603A-F04E-87C7-92E386D94135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122DF408-95C3-7840-8776-65903FE0021E}"/>
              </a:ext>
            </a:extLst>
          </p:cNvPr>
          <p:cNvGrpSpPr/>
          <p:nvPr/>
        </p:nvGrpSpPr>
        <p:grpSpPr>
          <a:xfrm>
            <a:off x="7394894" y="2748428"/>
            <a:ext cx="851515" cy="378395"/>
            <a:chOff x="7208510" y="1114507"/>
            <a:chExt cx="851515" cy="378395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D7D224F9-1BC6-F74C-AB6E-275AEBA57DE7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AC12A9B5-D761-5D4E-A1E0-528F0221C9B3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63826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3CAB5-3320-024F-8E41-216146FE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of sequential flooding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019C85-A792-E847-AD3A-70E40A1AE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4C7DDD9-F55B-8642-90E0-1809DBE11552}"/>
              </a:ext>
            </a:extLst>
          </p:cNvPr>
          <p:cNvSpPr/>
          <p:nvPr/>
        </p:nvSpPr>
        <p:spPr>
          <a:xfrm>
            <a:off x="1289010" y="4050877"/>
            <a:ext cx="7070033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C4D2EEB-B70D-6843-9CC6-AE501495B1D6}"/>
              </a:ext>
            </a:extLst>
          </p:cNvPr>
          <p:cNvSpPr/>
          <p:nvPr/>
        </p:nvSpPr>
        <p:spPr>
          <a:xfrm rot="16200000">
            <a:off x="364328" y="4583517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5DBBAE0-4AFB-4C49-9857-F3A19846CCA3}"/>
              </a:ext>
            </a:extLst>
          </p:cNvPr>
          <p:cNvGrpSpPr/>
          <p:nvPr/>
        </p:nvGrpSpPr>
        <p:grpSpPr>
          <a:xfrm>
            <a:off x="1482805" y="4265035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13F7335-2B54-634D-8338-C0DAE8B16A7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E8DB44D-364D-A649-ACF6-3A32083DBD3E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9571A16-FCA6-0E49-B8F8-798B04556A82}"/>
              </a:ext>
            </a:extLst>
          </p:cNvPr>
          <p:cNvGrpSpPr/>
          <p:nvPr/>
        </p:nvGrpSpPr>
        <p:grpSpPr>
          <a:xfrm>
            <a:off x="2802492" y="4265035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208121A-1963-4F4A-AD10-53C6CF4A3E0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C57662C-EA30-5242-9033-AB476FF39B99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98411B8-F40C-C741-85CC-F4DF19AB7322}"/>
              </a:ext>
            </a:extLst>
          </p:cNvPr>
          <p:cNvGrpSpPr/>
          <p:nvPr/>
        </p:nvGrpSpPr>
        <p:grpSpPr>
          <a:xfrm>
            <a:off x="3830612" y="4265035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D71B909-1A66-CC46-BBDB-9CE6657A6C1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55A6422-A417-F247-980A-1131410835A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7F0723C-F2B1-EB49-AE16-ABAC381D9FC4}"/>
              </a:ext>
            </a:extLst>
          </p:cNvPr>
          <p:cNvGrpSpPr/>
          <p:nvPr/>
        </p:nvGrpSpPr>
        <p:grpSpPr>
          <a:xfrm>
            <a:off x="4881532" y="4265035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59B5C0C-FB6E-9640-98C5-380531BB0F5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6BBC6C0-1C89-BA4F-BE16-451F0C54D46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7CD2F6F-8449-7B49-AC32-61610FEA6F0C}"/>
              </a:ext>
            </a:extLst>
          </p:cNvPr>
          <p:cNvGrpSpPr/>
          <p:nvPr/>
        </p:nvGrpSpPr>
        <p:grpSpPr>
          <a:xfrm>
            <a:off x="5906720" y="4265035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270298-BAA2-0F49-B84E-0D3DB330FA07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59833CE-50F9-DD49-A3E6-FA5581B451BE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1BC650A-1AA3-0F4C-BE4C-69042482E365}"/>
              </a:ext>
            </a:extLst>
          </p:cNvPr>
          <p:cNvSpPr/>
          <p:nvPr/>
        </p:nvSpPr>
        <p:spPr>
          <a:xfrm>
            <a:off x="7006572" y="43559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8370BA6-8750-CE47-BC1F-BFA92EFC6608}"/>
              </a:ext>
            </a:extLst>
          </p:cNvPr>
          <p:cNvSpPr/>
          <p:nvPr/>
        </p:nvSpPr>
        <p:spPr>
          <a:xfrm>
            <a:off x="1655350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52E47E7-8A81-A441-A1C1-8649378C2BDF}"/>
              </a:ext>
            </a:extLst>
          </p:cNvPr>
          <p:cNvSpPr/>
          <p:nvPr/>
        </p:nvSpPr>
        <p:spPr>
          <a:xfrm>
            <a:off x="1933627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79F3959-6F0C-574B-ADC6-DAB60E91B8F9}"/>
              </a:ext>
            </a:extLst>
          </p:cNvPr>
          <p:cNvSpPr/>
          <p:nvPr/>
        </p:nvSpPr>
        <p:spPr>
          <a:xfrm>
            <a:off x="2211904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B920AE9-69BC-3C47-8EE7-F376EEF59654}"/>
              </a:ext>
            </a:extLst>
          </p:cNvPr>
          <p:cNvSpPr/>
          <p:nvPr/>
        </p:nvSpPr>
        <p:spPr>
          <a:xfrm>
            <a:off x="1655350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63C8A56-361A-604C-89FF-42DF702DA6C8}"/>
              </a:ext>
            </a:extLst>
          </p:cNvPr>
          <p:cNvSpPr/>
          <p:nvPr/>
        </p:nvSpPr>
        <p:spPr>
          <a:xfrm>
            <a:off x="1933627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6FD225A-0D3F-C84C-BF04-DF1147365895}"/>
              </a:ext>
            </a:extLst>
          </p:cNvPr>
          <p:cNvSpPr/>
          <p:nvPr/>
        </p:nvSpPr>
        <p:spPr>
          <a:xfrm>
            <a:off x="2211904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595C52C-D998-544E-ABB0-6D307A86112D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A30C5B1-B6C0-4649-9AB4-CFD5CF27E662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A8DF9AA-21BD-644D-B77D-90EF579DFD62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5A47B15-49EB-0048-8650-119392BD4E7C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340FB43-053D-E248-B805-A1B5A161B55D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380A4B1-80DA-E649-B5B0-47A0ABBA39B7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6059157-9493-474B-94FC-B59F29189297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1FEAB16-3CEE-AD42-85C5-7DC87950BE38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4CF09B5-6AFC-8548-8FC2-20279694DF82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56B74C6-3B11-5241-980A-2759B33278A0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5BAA6DC-3DD9-3448-AC02-885C1DB7952C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7E464F9F-A2BF-854E-A309-CD78B183A322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86B57372-FF2B-BD42-84EA-E749957B733E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8FC3814-84EE-3241-AC6F-C64B4047B945}"/>
              </a:ext>
            </a:extLst>
          </p:cNvPr>
          <p:cNvGrpSpPr/>
          <p:nvPr/>
        </p:nvGrpSpPr>
        <p:grpSpPr>
          <a:xfrm>
            <a:off x="4985077" y="3306100"/>
            <a:ext cx="595035" cy="778573"/>
            <a:chOff x="4238752" y="3361079"/>
            <a:chExt cx="595035" cy="778573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FE057DA7-A737-D948-99EA-E05FE97606E6}"/>
                </a:ext>
              </a:extLst>
            </p:cNvPr>
            <p:cNvSpPr/>
            <p:nvPr/>
          </p:nvSpPr>
          <p:spPr>
            <a:xfrm>
              <a:off x="4238752" y="3361079"/>
              <a:ext cx="5950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2400" b="1" dirty="0">
                  <a:solidFill>
                    <a:srgbClr val="C00000"/>
                  </a:solidFill>
                </a:rPr>
                <a:t>Q1</a:t>
              </a:r>
              <a:endParaRPr lang="zh-CN" alt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61" name="直线箭头连接符 60">
              <a:extLst>
                <a:ext uri="{FF2B5EF4-FFF2-40B4-BE49-F238E27FC236}">
                  <a16:creationId xmlns:a16="http://schemas.microsoft.com/office/drawing/2014/main" id="{D8A3DCD8-B182-6B4F-8512-A7DA56802B92}"/>
                </a:ext>
              </a:extLst>
            </p:cNvPr>
            <p:cNvCxnSpPr>
              <a:cxnSpLocks/>
            </p:cNvCxnSpPr>
            <p:nvPr/>
          </p:nvCxnSpPr>
          <p:spPr>
            <a:xfrm>
              <a:off x="4536270" y="3799362"/>
              <a:ext cx="0" cy="34029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7216C20-62EF-C749-AAE1-3AC5B960DD3E}"/>
              </a:ext>
            </a:extLst>
          </p:cNvPr>
          <p:cNvGrpSpPr/>
          <p:nvPr/>
        </p:nvGrpSpPr>
        <p:grpSpPr>
          <a:xfrm>
            <a:off x="7401728" y="2392926"/>
            <a:ext cx="851515" cy="378395"/>
            <a:chOff x="7208510" y="1114507"/>
            <a:chExt cx="851515" cy="378395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7F95CA56-2F73-7D41-A55A-7190E115EB53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26D6870-603A-F04E-87C7-92E386D94135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23A67F8-8269-6440-85DE-D643509FCC00}"/>
              </a:ext>
            </a:extLst>
          </p:cNvPr>
          <p:cNvGrpSpPr/>
          <p:nvPr/>
        </p:nvGrpSpPr>
        <p:grpSpPr>
          <a:xfrm>
            <a:off x="7394894" y="2748428"/>
            <a:ext cx="851515" cy="378395"/>
            <a:chOff x="7208510" y="1114507"/>
            <a:chExt cx="851515" cy="378395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060AF6C-9ED3-794B-A8F9-7AE437D77E02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23145071-1C8A-304E-AE7A-FE95FC50B887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414825B6-B9FB-CC41-A8D3-E8D0A6274993}"/>
              </a:ext>
            </a:extLst>
          </p:cNvPr>
          <p:cNvGrpSpPr/>
          <p:nvPr/>
        </p:nvGrpSpPr>
        <p:grpSpPr>
          <a:xfrm>
            <a:off x="7386462" y="3104670"/>
            <a:ext cx="851515" cy="378395"/>
            <a:chOff x="7208510" y="1114507"/>
            <a:chExt cx="851515" cy="37839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25FA16BF-17AF-6C43-8B59-0BFE43FA7417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42728F43-AE81-4E4B-9518-491412C83ACB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662148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3CAB5-3320-024F-8E41-216146FE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of sequential flooding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019C85-A792-E847-AD3A-70E40A1AE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4C7DDD9-F55B-8642-90E0-1809DBE11552}"/>
              </a:ext>
            </a:extLst>
          </p:cNvPr>
          <p:cNvSpPr/>
          <p:nvPr/>
        </p:nvSpPr>
        <p:spPr>
          <a:xfrm>
            <a:off x="1289010" y="4050877"/>
            <a:ext cx="7070033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C4D2EEB-B70D-6843-9CC6-AE501495B1D6}"/>
              </a:ext>
            </a:extLst>
          </p:cNvPr>
          <p:cNvSpPr/>
          <p:nvPr/>
        </p:nvSpPr>
        <p:spPr>
          <a:xfrm rot="16200000">
            <a:off x="364328" y="4583517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5DBBAE0-4AFB-4C49-9857-F3A19846CCA3}"/>
              </a:ext>
            </a:extLst>
          </p:cNvPr>
          <p:cNvGrpSpPr/>
          <p:nvPr/>
        </p:nvGrpSpPr>
        <p:grpSpPr>
          <a:xfrm>
            <a:off x="1482805" y="4265035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13F7335-2B54-634D-8338-C0DAE8B16A7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E8DB44D-364D-A649-ACF6-3A32083DBD3E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9571A16-FCA6-0E49-B8F8-798B04556A82}"/>
              </a:ext>
            </a:extLst>
          </p:cNvPr>
          <p:cNvGrpSpPr/>
          <p:nvPr/>
        </p:nvGrpSpPr>
        <p:grpSpPr>
          <a:xfrm>
            <a:off x="2802492" y="4265035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208121A-1963-4F4A-AD10-53C6CF4A3E0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C57662C-EA30-5242-9033-AB476FF39B99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98411B8-F40C-C741-85CC-F4DF19AB7322}"/>
              </a:ext>
            </a:extLst>
          </p:cNvPr>
          <p:cNvGrpSpPr/>
          <p:nvPr/>
        </p:nvGrpSpPr>
        <p:grpSpPr>
          <a:xfrm>
            <a:off x="3830612" y="4265035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D71B909-1A66-CC46-BBDB-9CE6657A6C1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55A6422-A417-F247-980A-1131410835A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7F0723C-F2B1-EB49-AE16-ABAC381D9FC4}"/>
              </a:ext>
            </a:extLst>
          </p:cNvPr>
          <p:cNvGrpSpPr/>
          <p:nvPr/>
        </p:nvGrpSpPr>
        <p:grpSpPr>
          <a:xfrm>
            <a:off x="4881532" y="4265035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59B5C0C-FB6E-9640-98C5-380531BB0F5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6BBC6C0-1C89-BA4F-BE16-451F0C54D46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7CD2F6F-8449-7B49-AC32-61610FEA6F0C}"/>
              </a:ext>
            </a:extLst>
          </p:cNvPr>
          <p:cNvGrpSpPr/>
          <p:nvPr/>
        </p:nvGrpSpPr>
        <p:grpSpPr>
          <a:xfrm>
            <a:off x="5906720" y="4265035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270298-BAA2-0F49-B84E-0D3DB330FA07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59833CE-50F9-DD49-A3E6-FA5581B451BE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1BC650A-1AA3-0F4C-BE4C-69042482E365}"/>
              </a:ext>
            </a:extLst>
          </p:cNvPr>
          <p:cNvSpPr/>
          <p:nvPr/>
        </p:nvSpPr>
        <p:spPr>
          <a:xfrm>
            <a:off x="7006572" y="43559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8370BA6-8750-CE47-BC1F-BFA92EFC6608}"/>
              </a:ext>
            </a:extLst>
          </p:cNvPr>
          <p:cNvSpPr/>
          <p:nvPr/>
        </p:nvSpPr>
        <p:spPr>
          <a:xfrm>
            <a:off x="1655350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52E47E7-8A81-A441-A1C1-8649378C2BDF}"/>
              </a:ext>
            </a:extLst>
          </p:cNvPr>
          <p:cNvSpPr/>
          <p:nvPr/>
        </p:nvSpPr>
        <p:spPr>
          <a:xfrm>
            <a:off x="1933627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79F3959-6F0C-574B-ADC6-DAB60E91B8F9}"/>
              </a:ext>
            </a:extLst>
          </p:cNvPr>
          <p:cNvSpPr/>
          <p:nvPr/>
        </p:nvSpPr>
        <p:spPr>
          <a:xfrm>
            <a:off x="2211904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B920AE9-69BC-3C47-8EE7-F376EEF59654}"/>
              </a:ext>
            </a:extLst>
          </p:cNvPr>
          <p:cNvSpPr/>
          <p:nvPr/>
        </p:nvSpPr>
        <p:spPr>
          <a:xfrm>
            <a:off x="1655350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63C8A56-361A-604C-89FF-42DF702DA6C8}"/>
              </a:ext>
            </a:extLst>
          </p:cNvPr>
          <p:cNvSpPr/>
          <p:nvPr/>
        </p:nvSpPr>
        <p:spPr>
          <a:xfrm>
            <a:off x="1933627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6FD225A-0D3F-C84C-BF04-DF1147365895}"/>
              </a:ext>
            </a:extLst>
          </p:cNvPr>
          <p:cNvSpPr/>
          <p:nvPr/>
        </p:nvSpPr>
        <p:spPr>
          <a:xfrm>
            <a:off x="2211904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595C52C-D998-544E-ABB0-6D307A86112D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A30C5B1-B6C0-4649-9AB4-CFD5CF27E662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A8DF9AA-21BD-644D-B77D-90EF579DFD62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5A47B15-49EB-0048-8650-119392BD4E7C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340FB43-053D-E248-B805-A1B5A161B55D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380A4B1-80DA-E649-B5B0-47A0ABBA39B7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6059157-9493-474B-94FC-B59F29189297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1FEAB16-3CEE-AD42-85C5-7DC87950BE38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4CF09B5-6AFC-8548-8FC2-20279694DF82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56B74C6-3B11-5241-980A-2759B33278A0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5BAA6DC-3DD9-3448-AC02-885C1DB7952C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7E464F9F-A2BF-854E-A309-CD78B183A322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86B57372-FF2B-BD42-84EA-E749957B733E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8FC3814-84EE-3241-AC6F-C64B4047B945}"/>
              </a:ext>
            </a:extLst>
          </p:cNvPr>
          <p:cNvGrpSpPr/>
          <p:nvPr/>
        </p:nvGrpSpPr>
        <p:grpSpPr>
          <a:xfrm>
            <a:off x="5993189" y="3306100"/>
            <a:ext cx="595035" cy="778573"/>
            <a:chOff x="4238752" y="3361079"/>
            <a:chExt cx="595035" cy="778573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FE057DA7-A737-D948-99EA-E05FE97606E6}"/>
                </a:ext>
              </a:extLst>
            </p:cNvPr>
            <p:cNvSpPr/>
            <p:nvPr/>
          </p:nvSpPr>
          <p:spPr>
            <a:xfrm>
              <a:off x="4238752" y="3361079"/>
              <a:ext cx="5950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2400" b="1" dirty="0">
                  <a:solidFill>
                    <a:srgbClr val="C00000"/>
                  </a:solidFill>
                </a:rPr>
                <a:t>Q1</a:t>
              </a:r>
              <a:endParaRPr lang="zh-CN" alt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61" name="直线箭头连接符 60">
              <a:extLst>
                <a:ext uri="{FF2B5EF4-FFF2-40B4-BE49-F238E27FC236}">
                  <a16:creationId xmlns:a16="http://schemas.microsoft.com/office/drawing/2014/main" id="{D8A3DCD8-B182-6B4F-8512-A7DA56802B92}"/>
                </a:ext>
              </a:extLst>
            </p:cNvPr>
            <p:cNvCxnSpPr>
              <a:cxnSpLocks/>
            </p:cNvCxnSpPr>
            <p:nvPr/>
          </p:nvCxnSpPr>
          <p:spPr>
            <a:xfrm>
              <a:off x="4536270" y="3799362"/>
              <a:ext cx="0" cy="34029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23A67F8-8269-6440-85DE-D643509FCC00}"/>
              </a:ext>
            </a:extLst>
          </p:cNvPr>
          <p:cNvGrpSpPr/>
          <p:nvPr/>
        </p:nvGrpSpPr>
        <p:grpSpPr>
          <a:xfrm>
            <a:off x="7394894" y="2748428"/>
            <a:ext cx="851515" cy="378395"/>
            <a:chOff x="7208510" y="1114507"/>
            <a:chExt cx="851515" cy="378395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060AF6C-9ED3-794B-A8F9-7AE437D77E02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23145071-1C8A-304E-AE7A-FE95FC50B887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22E94D48-E882-0643-9382-F490C37D4C21}"/>
              </a:ext>
            </a:extLst>
          </p:cNvPr>
          <p:cNvGrpSpPr/>
          <p:nvPr/>
        </p:nvGrpSpPr>
        <p:grpSpPr>
          <a:xfrm>
            <a:off x="7386462" y="3104670"/>
            <a:ext cx="851515" cy="378395"/>
            <a:chOff x="7208510" y="1114507"/>
            <a:chExt cx="851515" cy="37839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3590A819-6930-F545-8678-CCFBFCBF20EE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955C4432-22B5-C945-88F5-14E595939C49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ectangle 13">
            <a:extLst>
              <a:ext uri="{FF2B5EF4-FFF2-40B4-BE49-F238E27FC236}">
                <a16:creationId xmlns:a16="http://schemas.microsoft.com/office/drawing/2014/main" id="{82E7B204-9115-A94E-85C8-F86775BA530F}"/>
              </a:ext>
            </a:extLst>
          </p:cNvPr>
          <p:cNvSpPr/>
          <p:nvPr/>
        </p:nvSpPr>
        <p:spPr>
          <a:xfrm>
            <a:off x="981973" y="1918714"/>
            <a:ext cx="3561365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According to LRU/Clock, which page should evict? </a:t>
            </a:r>
            <a:endParaRPr lang="en-US" altLang="zh-CN" dirty="0">
              <a:latin typeface="Eras Medium ITC" pitchFamily="34" charset="0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8A52F06-A4AE-F047-8116-C6A26D60DB61}"/>
              </a:ext>
            </a:extLst>
          </p:cNvPr>
          <p:cNvGrpSpPr/>
          <p:nvPr/>
        </p:nvGrpSpPr>
        <p:grpSpPr>
          <a:xfrm>
            <a:off x="7393719" y="2372720"/>
            <a:ext cx="851515" cy="378395"/>
            <a:chOff x="7208510" y="1114507"/>
            <a:chExt cx="851515" cy="378395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B559120-EC0D-1741-9EBA-B32E10C575AD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9AF4EC49-53AE-3246-919E-4780CC7D0639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7216C20-62EF-C749-AAE1-3AC5B960DD3E}"/>
              </a:ext>
            </a:extLst>
          </p:cNvPr>
          <p:cNvGrpSpPr/>
          <p:nvPr/>
        </p:nvGrpSpPr>
        <p:grpSpPr>
          <a:xfrm>
            <a:off x="7378081" y="2394187"/>
            <a:ext cx="851515" cy="378395"/>
            <a:chOff x="7208510" y="1114507"/>
            <a:chExt cx="851515" cy="378395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7F95CA56-2F73-7D41-A55A-7190E115EB53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26D6870-603A-F04E-87C7-92E386D94135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951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3CAB5-3320-024F-8E41-216146FE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of sequential flooding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019C85-A792-E847-AD3A-70E40A1AE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4C7DDD9-F55B-8642-90E0-1809DBE11552}"/>
              </a:ext>
            </a:extLst>
          </p:cNvPr>
          <p:cNvSpPr/>
          <p:nvPr/>
        </p:nvSpPr>
        <p:spPr>
          <a:xfrm>
            <a:off x="1289010" y="4050877"/>
            <a:ext cx="7070033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C4D2EEB-B70D-6843-9CC6-AE501495B1D6}"/>
              </a:ext>
            </a:extLst>
          </p:cNvPr>
          <p:cNvSpPr/>
          <p:nvPr/>
        </p:nvSpPr>
        <p:spPr>
          <a:xfrm rot="16200000">
            <a:off x="364328" y="4583517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5DBBAE0-4AFB-4C49-9857-F3A19846CCA3}"/>
              </a:ext>
            </a:extLst>
          </p:cNvPr>
          <p:cNvGrpSpPr/>
          <p:nvPr/>
        </p:nvGrpSpPr>
        <p:grpSpPr>
          <a:xfrm>
            <a:off x="1482805" y="4265035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13F7335-2B54-634D-8338-C0DAE8B16A7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E8DB44D-364D-A649-ACF6-3A32083DBD3E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9571A16-FCA6-0E49-B8F8-798B04556A82}"/>
              </a:ext>
            </a:extLst>
          </p:cNvPr>
          <p:cNvGrpSpPr/>
          <p:nvPr/>
        </p:nvGrpSpPr>
        <p:grpSpPr>
          <a:xfrm>
            <a:off x="2802492" y="4265035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208121A-1963-4F4A-AD10-53C6CF4A3E0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C57662C-EA30-5242-9033-AB476FF39B99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98411B8-F40C-C741-85CC-F4DF19AB7322}"/>
              </a:ext>
            </a:extLst>
          </p:cNvPr>
          <p:cNvGrpSpPr/>
          <p:nvPr/>
        </p:nvGrpSpPr>
        <p:grpSpPr>
          <a:xfrm>
            <a:off x="3830612" y="4265035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D71B909-1A66-CC46-BBDB-9CE6657A6C1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55A6422-A417-F247-980A-1131410835A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7F0723C-F2B1-EB49-AE16-ABAC381D9FC4}"/>
              </a:ext>
            </a:extLst>
          </p:cNvPr>
          <p:cNvGrpSpPr/>
          <p:nvPr/>
        </p:nvGrpSpPr>
        <p:grpSpPr>
          <a:xfrm>
            <a:off x="4881532" y="4265035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59B5C0C-FB6E-9640-98C5-380531BB0F5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6BBC6C0-1C89-BA4F-BE16-451F0C54D46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7CD2F6F-8449-7B49-AC32-61610FEA6F0C}"/>
              </a:ext>
            </a:extLst>
          </p:cNvPr>
          <p:cNvGrpSpPr/>
          <p:nvPr/>
        </p:nvGrpSpPr>
        <p:grpSpPr>
          <a:xfrm>
            <a:off x="5906720" y="4265035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270298-BAA2-0F49-B84E-0D3DB330FA07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59833CE-50F9-DD49-A3E6-FA5581B451BE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1BC650A-1AA3-0F4C-BE4C-69042482E365}"/>
              </a:ext>
            </a:extLst>
          </p:cNvPr>
          <p:cNvSpPr/>
          <p:nvPr/>
        </p:nvSpPr>
        <p:spPr>
          <a:xfrm>
            <a:off x="7006572" y="43559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8370BA6-8750-CE47-BC1F-BFA92EFC6608}"/>
              </a:ext>
            </a:extLst>
          </p:cNvPr>
          <p:cNvSpPr/>
          <p:nvPr/>
        </p:nvSpPr>
        <p:spPr>
          <a:xfrm>
            <a:off x="1655350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52E47E7-8A81-A441-A1C1-8649378C2BDF}"/>
              </a:ext>
            </a:extLst>
          </p:cNvPr>
          <p:cNvSpPr/>
          <p:nvPr/>
        </p:nvSpPr>
        <p:spPr>
          <a:xfrm>
            <a:off x="1933627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79F3959-6F0C-574B-ADC6-DAB60E91B8F9}"/>
              </a:ext>
            </a:extLst>
          </p:cNvPr>
          <p:cNvSpPr/>
          <p:nvPr/>
        </p:nvSpPr>
        <p:spPr>
          <a:xfrm>
            <a:off x="2211904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B920AE9-69BC-3C47-8EE7-F376EEF59654}"/>
              </a:ext>
            </a:extLst>
          </p:cNvPr>
          <p:cNvSpPr/>
          <p:nvPr/>
        </p:nvSpPr>
        <p:spPr>
          <a:xfrm>
            <a:off x="1655350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63C8A56-361A-604C-89FF-42DF702DA6C8}"/>
              </a:ext>
            </a:extLst>
          </p:cNvPr>
          <p:cNvSpPr/>
          <p:nvPr/>
        </p:nvSpPr>
        <p:spPr>
          <a:xfrm>
            <a:off x="1933627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6FD225A-0D3F-C84C-BF04-DF1147365895}"/>
              </a:ext>
            </a:extLst>
          </p:cNvPr>
          <p:cNvSpPr/>
          <p:nvPr/>
        </p:nvSpPr>
        <p:spPr>
          <a:xfrm>
            <a:off x="2211904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595C52C-D998-544E-ABB0-6D307A86112D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A30C5B1-B6C0-4649-9AB4-CFD5CF27E662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A8DF9AA-21BD-644D-B77D-90EF579DFD62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5A47B15-49EB-0048-8650-119392BD4E7C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340FB43-053D-E248-B805-A1B5A161B55D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380A4B1-80DA-E649-B5B0-47A0ABBA39B7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6059157-9493-474B-94FC-B59F29189297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1FEAB16-3CEE-AD42-85C5-7DC87950BE38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4CF09B5-6AFC-8548-8FC2-20279694DF82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56B74C6-3B11-5241-980A-2759B33278A0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5BAA6DC-3DD9-3448-AC02-885C1DB7952C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7E464F9F-A2BF-854E-A309-CD78B183A322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86B57372-FF2B-BD42-84EA-E749957B733E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8FC3814-84EE-3241-AC6F-C64B4047B945}"/>
              </a:ext>
            </a:extLst>
          </p:cNvPr>
          <p:cNvGrpSpPr/>
          <p:nvPr/>
        </p:nvGrpSpPr>
        <p:grpSpPr>
          <a:xfrm>
            <a:off x="5993189" y="3306100"/>
            <a:ext cx="595035" cy="778573"/>
            <a:chOff x="4238752" y="3361079"/>
            <a:chExt cx="595035" cy="778573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FE057DA7-A737-D948-99EA-E05FE97606E6}"/>
                </a:ext>
              </a:extLst>
            </p:cNvPr>
            <p:cNvSpPr/>
            <p:nvPr/>
          </p:nvSpPr>
          <p:spPr>
            <a:xfrm>
              <a:off x="4238752" y="3361079"/>
              <a:ext cx="5950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2400" b="1" dirty="0">
                  <a:solidFill>
                    <a:srgbClr val="C00000"/>
                  </a:solidFill>
                </a:rPr>
                <a:t>Q1</a:t>
              </a:r>
              <a:endParaRPr lang="zh-CN" alt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61" name="直线箭头连接符 60">
              <a:extLst>
                <a:ext uri="{FF2B5EF4-FFF2-40B4-BE49-F238E27FC236}">
                  <a16:creationId xmlns:a16="http://schemas.microsoft.com/office/drawing/2014/main" id="{D8A3DCD8-B182-6B4F-8512-A7DA56802B92}"/>
                </a:ext>
              </a:extLst>
            </p:cNvPr>
            <p:cNvCxnSpPr>
              <a:cxnSpLocks/>
            </p:cNvCxnSpPr>
            <p:nvPr/>
          </p:nvCxnSpPr>
          <p:spPr>
            <a:xfrm>
              <a:off x="4536270" y="3799362"/>
              <a:ext cx="0" cy="34029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7216C20-62EF-C749-AAE1-3AC5B960DD3E}"/>
              </a:ext>
            </a:extLst>
          </p:cNvPr>
          <p:cNvGrpSpPr/>
          <p:nvPr/>
        </p:nvGrpSpPr>
        <p:grpSpPr>
          <a:xfrm>
            <a:off x="7401728" y="2392926"/>
            <a:ext cx="851515" cy="378395"/>
            <a:chOff x="7208510" y="1114507"/>
            <a:chExt cx="851515" cy="378395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7F95CA56-2F73-7D41-A55A-7190E115EB53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26D6870-603A-F04E-87C7-92E386D94135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23A67F8-8269-6440-85DE-D643509FCC00}"/>
              </a:ext>
            </a:extLst>
          </p:cNvPr>
          <p:cNvGrpSpPr/>
          <p:nvPr/>
        </p:nvGrpSpPr>
        <p:grpSpPr>
          <a:xfrm>
            <a:off x="7394894" y="2748428"/>
            <a:ext cx="851515" cy="378395"/>
            <a:chOff x="7208510" y="1114507"/>
            <a:chExt cx="851515" cy="378395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060AF6C-9ED3-794B-A8F9-7AE437D77E02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23145071-1C8A-304E-AE7A-FE95FC50B887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22E94D48-E882-0643-9382-F490C37D4C21}"/>
              </a:ext>
            </a:extLst>
          </p:cNvPr>
          <p:cNvGrpSpPr/>
          <p:nvPr/>
        </p:nvGrpSpPr>
        <p:grpSpPr>
          <a:xfrm>
            <a:off x="7386462" y="3104670"/>
            <a:ext cx="851515" cy="378395"/>
            <a:chOff x="7208510" y="1114507"/>
            <a:chExt cx="851515" cy="37839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3590A819-6930-F545-8678-CCFBFCBF20EE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955C4432-22B5-C945-88F5-14E595939C49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id="{E7B0DC57-4895-3947-A920-8A2E1E7E58ED}"/>
              </a:ext>
            </a:extLst>
          </p:cNvPr>
          <p:cNvSpPr/>
          <p:nvPr/>
        </p:nvSpPr>
        <p:spPr>
          <a:xfrm>
            <a:off x="1035420" y="2686525"/>
            <a:ext cx="4231105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AVG(Price) from Items;  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D7EF27BD-CE76-0842-8358-F11DFA53ADC2}"/>
              </a:ext>
            </a:extLst>
          </p:cNvPr>
          <p:cNvSpPr/>
          <p:nvPr/>
        </p:nvSpPr>
        <p:spPr>
          <a:xfrm>
            <a:off x="399583" y="2640358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0432FF"/>
                </a:solidFill>
              </a:rPr>
              <a:t>Q2</a:t>
            </a:r>
            <a:endParaRPr lang="zh-CN" altLang="en-US" sz="2400" b="1" dirty="0">
              <a:solidFill>
                <a:srgbClr val="0432FF"/>
              </a:solidFill>
            </a:endParaRPr>
          </a:p>
        </p:txBody>
      </p:sp>
      <p:sp>
        <p:nvSpPr>
          <p:cNvPr id="57" name="Rectangle 13">
            <a:extLst>
              <a:ext uri="{FF2B5EF4-FFF2-40B4-BE49-F238E27FC236}">
                <a16:creationId xmlns:a16="http://schemas.microsoft.com/office/drawing/2014/main" id="{184741A0-AC95-2742-8F19-453BD35638CD}"/>
              </a:ext>
            </a:extLst>
          </p:cNvPr>
          <p:cNvSpPr/>
          <p:nvPr/>
        </p:nvSpPr>
        <p:spPr>
          <a:xfrm>
            <a:off x="780272" y="1842472"/>
            <a:ext cx="4756635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Suppose this time Q1 halts and Q2 comes</a:t>
            </a:r>
          </a:p>
          <a:p>
            <a:pPr algn="ctr"/>
            <a:r>
              <a:rPr kumimoji="1" lang="en-US" altLang="zh-CN" b="1" dirty="0">
                <a:latin typeface="Eras Medium ITC" pitchFamily="34" charset="0"/>
              </a:rPr>
              <a:t>(maybe due to OS scheduling)</a:t>
            </a:r>
            <a:endParaRPr lang="en-US" altLang="zh-CN" dirty="0">
              <a:latin typeface="Eras Medium ITC" pitchFamily="34" charset="0"/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688DC1B5-10BC-1B46-90EB-F87ED9940FC2}"/>
              </a:ext>
            </a:extLst>
          </p:cNvPr>
          <p:cNvGrpSpPr/>
          <p:nvPr/>
        </p:nvGrpSpPr>
        <p:grpSpPr>
          <a:xfrm>
            <a:off x="2930731" y="3401960"/>
            <a:ext cx="595035" cy="778573"/>
            <a:chOff x="4238752" y="3361079"/>
            <a:chExt cx="595035" cy="778573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B56D1070-05E3-4540-9B53-84C36A22BD91}"/>
                </a:ext>
              </a:extLst>
            </p:cNvPr>
            <p:cNvSpPr/>
            <p:nvPr/>
          </p:nvSpPr>
          <p:spPr>
            <a:xfrm>
              <a:off x="4238752" y="3361079"/>
              <a:ext cx="5950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2400" b="1" dirty="0">
                  <a:solidFill>
                    <a:srgbClr val="0432FF"/>
                  </a:solidFill>
                </a:rPr>
                <a:t>Q2</a:t>
              </a:r>
              <a:endParaRPr lang="zh-CN" altLang="en-US" sz="2400" b="1" dirty="0">
                <a:solidFill>
                  <a:srgbClr val="0432FF"/>
                </a:solidFill>
              </a:endParaRPr>
            </a:p>
          </p:txBody>
        </p:sp>
        <p:cxnSp>
          <p:nvCxnSpPr>
            <p:cNvPr id="63" name="直线箭头连接符 62">
              <a:extLst>
                <a:ext uri="{FF2B5EF4-FFF2-40B4-BE49-F238E27FC236}">
                  <a16:creationId xmlns:a16="http://schemas.microsoft.com/office/drawing/2014/main" id="{1AFEB100-497D-C94F-8F79-CFD00EB39CB7}"/>
                </a:ext>
              </a:extLst>
            </p:cNvPr>
            <p:cNvCxnSpPr>
              <a:cxnSpLocks/>
            </p:cNvCxnSpPr>
            <p:nvPr/>
          </p:nvCxnSpPr>
          <p:spPr>
            <a:xfrm>
              <a:off x="4536270" y="3799362"/>
              <a:ext cx="0" cy="34029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7900068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3CAB5-3320-024F-8E41-216146FE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of sequential flooding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019C85-A792-E847-AD3A-70E40A1AE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4C7DDD9-F55B-8642-90E0-1809DBE11552}"/>
              </a:ext>
            </a:extLst>
          </p:cNvPr>
          <p:cNvSpPr/>
          <p:nvPr/>
        </p:nvSpPr>
        <p:spPr>
          <a:xfrm>
            <a:off x="1289010" y="4050877"/>
            <a:ext cx="7070033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C4D2EEB-B70D-6843-9CC6-AE501495B1D6}"/>
              </a:ext>
            </a:extLst>
          </p:cNvPr>
          <p:cNvSpPr/>
          <p:nvPr/>
        </p:nvSpPr>
        <p:spPr>
          <a:xfrm rot="16200000">
            <a:off x="364328" y="4583517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5DBBAE0-4AFB-4C49-9857-F3A19846CCA3}"/>
              </a:ext>
            </a:extLst>
          </p:cNvPr>
          <p:cNvGrpSpPr/>
          <p:nvPr/>
        </p:nvGrpSpPr>
        <p:grpSpPr>
          <a:xfrm>
            <a:off x="1482805" y="4265035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13F7335-2B54-634D-8338-C0DAE8B16A7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E8DB44D-364D-A649-ACF6-3A32083DBD3E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9571A16-FCA6-0E49-B8F8-798B04556A82}"/>
              </a:ext>
            </a:extLst>
          </p:cNvPr>
          <p:cNvGrpSpPr/>
          <p:nvPr/>
        </p:nvGrpSpPr>
        <p:grpSpPr>
          <a:xfrm>
            <a:off x="2802492" y="4265035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208121A-1963-4F4A-AD10-53C6CF4A3E0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C57662C-EA30-5242-9033-AB476FF39B99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98411B8-F40C-C741-85CC-F4DF19AB7322}"/>
              </a:ext>
            </a:extLst>
          </p:cNvPr>
          <p:cNvGrpSpPr/>
          <p:nvPr/>
        </p:nvGrpSpPr>
        <p:grpSpPr>
          <a:xfrm>
            <a:off x="3830612" y="4265035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D71B909-1A66-CC46-BBDB-9CE6657A6C1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55A6422-A417-F247-980A-1131410835A2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7F0723C-F2B1-EB49-AE16-ABAC381D9FC4}"/>
              </a:ext>
            </a:extLst>
          </p:cNvPr>
          <p:cNvGrpSpPr/>
          <p:nvPr/>
        </p:nvGrpSpPr>
        <p:grpSpPr>
          <a:xfrm>
            <a:off x="4881532" y="4265035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59B5C0C-FB6E-9640-98C5-380531BB0F5B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6BBC6C0-1C89-BA4F-BE16-451F0C54D46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7CD2F6F-8449-7B49-AC32-61610FEA6F0C}"/>
              </a:ext>
            </a:extLst>
          </p:cNvPr>
          <p:cNvGrpSpPr/>
          <p:nvPr/>
        </p:nvGrpSpPr>
        <p:grpSpPr>
          <a:xfrm>
            <a:off x="5906720" y="4265035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270298-BAA2-0F49-B84E-0D3DB330FA07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59833CE-50F9-DD49-A3E6-FA5581B451BE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1BC650A-1AA3-0F4C-BE4C-69042482E365}"/>
              </a:ext>
            </a:extLst>
          </p:cNvPr>
          <p:cNvSpPr/>
          <p:nvPr/>
        </p:nvSpPr>
        <p:spPr>
          <a:xfrm>
            <a:off x="7006572" y="43559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8370BA6-8750-CE47-BC1F-BFA92EFC6608}"/>
              </a:ext>
            </a:extLst>
          </p:cNvPr>
          <p:cNvSpPr/>
          <p:nvPr/>
        </p:nvSpPr>
        <p:spPr>
          <a:xfrm>
            <a:off x="1655350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52E47E7-8A81-A441-A1C1-8649378C2BDF}"/>
              </a:ext>
            </a:extLst>
          </p:cNvPr>
          <p:cNvSpPr/>
          <p:nvPr/>
        </p:nvSpPr>
        <p:spPr>
          <a:xfrm>
            <a:off x="1933627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79F3959-6F0C-574B-ADC6-DAB60E91B8F9}"/>
              </a:ext>
            </a:extLst>
          </p:cNvPr>
          <p:cNvSpPr/>
          <p:nvPr/>
        </p:nvSpPr>
        <p:spPr>
          <a:xfrm>
            <a:off x="2211904" y="4640526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B920AE9-69BC-3C47-8EE7-F376EEF59654}"/>
              </a:ext>
            </a:extLst>
          </p:cNvPr>
          <p:cNvSpPr/>
          <p:nvPr/>
        </p:nvSpPr>
        <p:spPr>
          <a:xfrm>
            <a:off x="1655350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63C8A56-361A-604C-89FF-42DF702DA6C8}"/>
              </a:ext>
            </a:extLst>
          </p:cNvPr>
          <p:cNvSpPr/>
          <p:nvPr/>
        </p:nvSpPr>
        <p:spPr>
          <a:xfrm>
            <a:off x="1933627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6FD225A-0D3F-C84C-BF04-DF1147365895}"/>
              </a:ext>
            </a:extLst>
          </p:cNvPr>
          <p:cNvSpPr/>
          <p:nvPr/>
        </p:nvSpPr>
        <p:spPr>
          <a:xfrm>
            <a:off x="2211904" y="4897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595C52C-D998-544E-ABB0-6D307A86112D}"/>
              </a:ext>
            </a:extLst>
          </p:cNvPr>
          <p:cNvSpPr/>
          <p:nvPr/>
        </p:nvSpPr>
        <p:spPr>
          <a:xfrm>
            <a:off x="7402836" y="2407704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A30C5B1-B6C0-4649-9AB4-CFD5CF27E662}"/>
              </a:ext>
            </a:extLst>
          </p:cNvPr>
          <p:cNvSpPr/>
          <p:nvPr/>
        </p:nvSpPr>
        <p:spPr>
          <a:xfrm>
            <a:off x="7402836" y="2774787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A8DF9AA-21BD-644D-B77D-90EF579DFD62}"/>
              </a:ext>
            </a:extLst>
          </p:cNvPr>
          <p:cNvSpPr/>
          <p:nvPr/>
        </p:nvSpPr>
        <p:spPr>
          <a:xfrm>
            <a:off x="7402836" y="3132876"/>
            <a:ext cx="792088" cy="346449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5A47B15-49EB-0048-8650-119392BD4E7C}"/>
              </a:ext>
            </a:extLst>
          </p:cNvPr>
          <p:cNvSpPr/>
          <p:nvPr/>
        </p:nvSpPr>
        <p:spPr>
          <a:xfrm>
            <a:off x="6341924" y="237019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340FB43-053D-E248-B805-A1B5A161B55D}"/>
              </a:ext>
            </a:extLst>
          </p:cNvPr>
          <p:cNvSpPr/>
          <p:nvPr/>
        </p:nvSpPr>
        <p:spPr>
          <a:xfrm>
            <a:off x="6358960" y="2762586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380A4B1-80DA-E649-B5B0-47A0ABBA39B7}"/>
              </a:ext>
            </a:extLst>
          </p:cNvPr>
          <p:cNvSpPr/>
          <p:nvPr/>
        </p:nvSpPr>
        <p:spPr>
          <a:xfrm>
            <a:off x="6360139" y="316600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Frame 2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6059157-9493-474B-94FC-B59F29189297}"/>
              </a:ext>
            </a:extLst>
          </p:cNvPr>
          <p:cNvSpPr txBox="1"/>
          <p:nvPr/>
        </p:nvSpPr>
        <p:spPr>
          <a:xfrm>
            <a:off x="7352132" y="202154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Page0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1FEAB16-3CEE-AD42-85C5-7DC87950BE38}"/>
              </a:ext>
            </a:extLst>
          </p:cNvPr>
          <p:cNvSpPr txBox="1"/>
          <p:nvPr/>
        </p:nvSpPr>
        <p:spPr>
          <a:xfrm>
            <a:off x="7393719" y="33349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Page2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4CF09B5-6AFC-8548-8FC2-20279694DF82}"/>
              </a:ext>
            </a:extLst>
          </p:cNvPr>
          <p:cNvSpPr/>
          <p:nvPr/>
        </p:nvSpPr>
        <p:spPr>
          <a:xfrm>
            <a:off x="6849430" y="201642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Frames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56B74C6-3B11-5241-980A-2759B33278A0}"/>
              </a:ext>
            </a:extLst>
          </p:cNvPr>
          <p:cNvSpPr/>
          <p:nvPr/>
        </p:nvSpPr>
        <p:spPr>
          <a:xfrm>
            <a:off x="6244453" y="2010606"/>
            <a:ext cx="2119275" cy="1725862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5BAA6DC-3DD9-3448-AC02-885C1DB7952C}"/>
              </a:ext>
            </a:extLst>
          </p:cNvPr>
          <p:cNvSpPr/>
          <p:nvPr/>
        </p:nvSpPr>
        <p:spPr>
          <a:xfrm>
            <a:off x="6677914" y="16009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b="1" dirty="0"/>
              <a:t>Buffer pool</a:t>
            </a:r>
            <a:endParaRPr lang="zh-CN" altLang="en-US" b="1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7E464F9F-A2BF-854E-A309-CD78B183A322}"/>
              </a:ext>
            </a:extLst>
          </p:cNvPr>
          <p:cNvSpPr/>
          <p:nvPr/>
        </p:nvSpPr>
        <p:spPr>
          <a:xfrm>
            <a:off x="1050314" y="1299904"/>
            <a:ext cx="3305662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Items;</a:t>
            </a:r>
            <a:endParaRPr lang="zh-CN" altLang="en-US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86B57372-FF2B-BD42-84EA-E749957B733E}"/>
              </a:ext>
            </a:extLst>
          </p:cNvPr>
          <p:cNvSpPr/>
          <p:nvPr/>
        </p:nvSpPr>
        <p:spPr>
          <a:xfrm>
            <a:off x="455279" y="1253737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Q1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8FC3814-84EE-3241-AC6F-C64B4047B945}"/>
              </a:ext>
            </a:extLst>
          </p:cNvPr>
          <p:cNvGrpSpPr/>
          <p:nvPr/>
        </p:nvGrpSpPr>
        <p:grpSpPr>
          <a:xfrm>
            <a:off x="5993189" y="3306100"/>
            <a:ext cx="595035" cy="778573"/>
            <a:chOff x="4238752" y="3361079"/>
            <a:chExt cx="595035" cy="778573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FE057DA7-A737-D948-99EA-E05FE97606E6}"/>
                </a:ext>
              </a:extLst>
            </p:cNvPr>
            <p:cNvSpPr/>
            <p:nvPr/>
          </p:nvSpPr>
          <p:spPr>
            <a:xfrm>
              <a:off x="4238752" y="3361079"/>
              <a:ext cx="5950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2400" b="1" dirty="0">
                  <a:solidFill>
                    <a:srgbClr val="C00000"/>
                  </a:solidFill>
                </a:rPr>
                <a:t>Q1</a:t>
              </a:r>
              <a:endParaRPr lang="zh-CN" alt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61" name="直线箭头连接符 60">
              <a:extLst>
                <a:ext uri="{FF2B5EF4-FFF2-40B4-BE49-F238E27FC236}">
                  <a16:creationId xmlns:a16="http://schemas.microsoft.com/office/drawing/2014/main" id="{D8A3DCD8-B182-6B4F-8512-A7DA56802B92}"/>
                </a:ext>
              </a:extLst>
            </p:cNvPr>
            <p:cNvCxnSpPr>
              <a:cxnSpLocks/>
            </p:cNvCxnSpPr>
            <p:nvPr/>
          </p:nvCxnSpPr>
          <p:spPr>
            <a:xfrm>
              <a:off x="4536270" y="3799362"/>
              <a:ext cx="0" cy="34029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7216C20-62EF-C749-AAE1-3AC5B960DD3E}"/>
              </a:ext>
            </a:extLst>
          </p:cNvPr>
          <p:cNvGrpSpPr/>
          <p:nvPr/>
        </p:nvGrpSpPr>
        <p:grpSpPr>
          <a:xfrm>
            <a:off x="7401728" y="2392926"/>
            <a:ext cx="851515" cy="378395"/>
            <a:chOff x="7208510" y="1114507"/>
            <a:chExt cx="851515" cy="378395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7F95CA56-2F73-7D41-A55A-7190E115EB53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26D6870-603A-F04E-87C7-92E386D94135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B23A67F8-8269-6440-85DE-D643509FCC00}"/>
              </a:ext>
            </a:extLst>
          </p:cNvPr>
          <p:cNvGrpSpPr/>
          <p:nvPr/>
        </p:nvGrpSpPr>
        <p:grpSpPr>
          <a:xfrm>
            <a:off x="7394894" y="2748428"/>
            <a:ext cx="851515" cy="378395"/>
            <a:chOff x="7208510" y="1114507"/>
            <a:chExt cx="851515" cy="378395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060AF6C-9ED3-794B-A8F9-7AE437D77E02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23145071-1C8A-304E-AE7A-FE95FC50B887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22E94D48-E882-0643-9382-F490C37D4C21}"/>
              </a:ext>
            </a:extLst>
          </p:cNvPr>
          <p:cNvGrpSpPr/>
          <p:nvPr/>
        </p:nvGrpSpPr>
        <p:grpSpPr>
          <a:xfrm>
            <a:off x="7386462" y="3104670"/>
            <a:ext cx="851515" cy="378395"/>
            <a:chOff x="7208510" y="1114507"/>
            <a:chExt cx="851515" cy="37839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3590A819-6930-F545-8678-CCFBFCBF20EE}"/>
                </a:ext>
              </a:extLst>
            </p:cNvPr>
            <p:cNvSpPr/>
            <p:nvPr/>
          </p:nvSpPr>
          <p:spPr>
            <a:xfrm>
              <a:off x="7238223" y="1146453"/>
              <a:ext cx="792088" cy="346449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955C4432-22B5-C945-88F5-14E595939C49}"/>
                </a:ext>
              </a:extLst>
            </p:cNvPr>
            <p:cNvSpPr txBox="1"/>
            <p:nvPr/>
          </p:nvSpPr>
          <p:spPr>
            <a:xfrm>
              <a:off x="7208510" y="1114507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id="{E7B0DC57-4895-3947-A920-8A2E1E7E58ED}"/>
              </a:ext>
            </a:extLst>
          </p:cNvPr>
          <p:cNvSpPr/>
          <p:nvPr/>
        </p:nvSpPr>
        <p:spPr>
          <a:xfrm>
            <a:off x="1002740" y="2484055"/>
            <a:ext cx="4231105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AVG(Price) from Items;  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D7EF27BD-CE76-0842-8358-F11DFA53ADC2}"/>
              </a:ext>
            </a:extLst>
          </p:cNvPr>
          <p:cNvSpPr/>
          <p:nvPr/>
        </p:nvSpPr>
        <p:spPr>
          <a:xfrm>
            <a:off x="366903" y="2437888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>
                <a:solidFill>
                  <a:srgbClr val="0432FF"/>
                </a:solidFill>
              </a:rPr>
              <a:t>Q2</a:t>
            </a:r>
            <a:endParaRPr lang="zh-CN" altLang="en-US" sz="2400" b="1" dirty="0">
              <a:solidFill>
                <a:srgbClr val="0432FF"/>
              </a:solidFill>
            </a:endParaRPr>
          </a:p>
        </p:txBody>
      </p:sp>
      <p:sp>
        <p:nvSpPr>
          <p:cNvPr id="57" name="Rectangle 13">
            <a:extLst>
              <a:ext uri="{FF2B5EF4-FFF2-40B4-BE49-F238E27FC236}">
                <a16:creationId xmlns:a16="http://schemas.microsoft.com/office/drawing/2014/main" id="{184741A0-AC95-2742-8F19-453BD35638CD}"/>
              </a:ext>
            </a:extLst>
          </p:cNvPr>
          <p:cNvSpPr/>
          <p:nvPr/>
        </p:nvSpPr>
        <p:spPr>
          <a:xfrm>
            <a:off x="780272" y="1842472"/>
            <a:ext cx="4756635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Suppose this time Q2 comes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688DC1B5-10BC-1B46-90EB-F87ED9940FC2}"/>
              </a:ext>
            </a:extLst>
          </p:cNvPr>
          <p:cNvGrpSpPr/>
          <p:nvPr/>
        </p:nvGrpSpPr>
        <p:grpSpPr>
          <a:xfrm>
            <a:off x="2930731" y="3401960"/>
            <a:ext cx="595035" cy="778573"/>
            <a:chOff x="4238752" y="3361079"/>
            <a:chExt cx="595035" cy="778573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B56D1070-05E3-4540-9B53-84C36A22BD91}"/>
                </a:ext>
              </a:extLst>
            </p:cNvPr>
            <p:cNvSpPr/>
            <p:nvPr/>
          </p:nvSpPr>
          <p:spPr>
            <a:xfrm>
              <a:off x="4238752" y="3361079"/>
              <a:ext cx="5950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2400" b="1" dirty="0">
                  <a:solidFill>
                    <a:srgbClr val="0432FF"/>
                  </a:solidFill>
                </a:rPr>
                <a:t>Q2</a:t>
              </a:r>
              <a:endParaRPr lang="zh-CN" altLang="en-US" sz="2400" b="1" dirty="0">
                <a:solidFill>
                  <a:srgbClr val="0432FF"/>
                </a:solidFill>
              </a:endParaRPr>
            </a:p>
          </p:txBody>
        </p:sp>
        <p:cxnSp>
          <p:nvCxnSpPr>
            <p:cNvPr id="63" name="直线箭头连接符 62">
              <a:extLst>
                <a:ext uri="{FF2B5EF4-FFF2-40B4-BE49-F238E27FC236}">
                  <a16:creationId xmlns:a16="http://schemas.microsoft.com/office/drawing/2014/main" id="{1AFEB100-497D-C94F-8F79-CFD00EB39CB7}"/>
                </a:ext>
              </a:extLst>
            </p:cNvPr>
            <p:cNvCxnSpPr>
              <a:cxnSpLocks/>
            </p:cNvCxnSpPr>
            <p:nvPr/>
          </p:nvCxnSpPr>
          <p:spPr>
            <a:xfrm>
              <a:off x="4536270" y="3799362"/>
              <a:ext cx="0" cy="340290"/>
            </a:xfrm>
            <a:prstGeom prst="straightConnector1">
              <a:avLst/>
            </a:prstGeom>
            <a:ln w="31750">
              <a:solidFill>
                <a:srgbClr val="0432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13">
            <a:extLst>
              <a:ext uri="{FF2B5EF4-FFF2-40B4-BE49-F238E27FC236}">
                <a16:creationId xmlns:a16="http://schemas.microsoft.com/office/drawing/2014/main" id="{15673139-E89E-F447-A079-C8C9050AA5EE}"/>
              </a:ext>
            </a:extLst>
          </p:cNvPr>
          <p:cNvSpPr/>
          <p:nvPr/>
        </p:nvSpPr>
        <p:spPr>
          <a:xfrm>
            <a:off x="772494" y="3096549"/>
            <a:ext cx="4756635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Which page should evict? </a:t>
            </a:r>
            <a:endParaRPr lang="en-US" altLang="zh-CN" dirty="0">
              <a:latin typeface="Eras Medium ITC" pitchFamily="34" charset="0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823F7D27-35D1-F74A-A03B-0F9661AA6745}"/>
              </a:ext>
            </a:extLst>
          </p:cNvPr>
          <p:cNvGrpSpPr/>
          <p:nvPr/>
        </p:nvGrpSpPr>
        <p:grpSpPr>
          <a:xfrm>
            <a:off x="6026496" y="1485617"/>
            <a:ext cx="3171185" cy="1662275"/>
            <a:chOff x="6026496" y="1485617"/>
            <a:chExt cx="3171185" cy="1662275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70A93818-5AFE-CD43-9BF6-232D2DCAE7A6}"/>
                </a:ext>
              </a:extLst>
            </p:cNvPr>
            <p:cNvGrpSpPr/>
            <p:nvPr/>
          </p:nvGrpSpPr>
          <p:grpSpPr>
            <a:xfrm>
              <a:off x="6047461" y="1485617"/>
              <a:ext cx="3150220" cy="1662275"/>
              <a:chOff x="6047461" y="1485617"/>
              <a:chExt cx="3150220" cy="1662275"/>
            </a:xfrm>
          </p:grpSpPr>
          <p:sp>
            <p:nvSpPr>
              <p:cNvPr id="3" name="圆角矩形 2">
                <a:extLst>
                  <a:ext uri="{FF2B5EF4-FFF2-40B4-BE49-F238E27FC236}">
                    <a16:creationId xmlns:a16="http://schemas.microsoft.com/office/drawing/2014/main" id="{7898B04C-549A-DE41-A34F-FCC6A949AA89}"/>
                  </a:ext>
                </a:extLst>
              </p:cNvPr>
              <p:cNvSpPr/>
              <p:nvPr/>
            </p:nvSpPr>
            <p:spPr>
              <a:xfrm>
                <a:off x="6208546" y="2716657"/>
                <a:ext cx="2162960" cy="431235"/>
              </a:xfrm>
              <a:prstGeom prst="roundRect">
                <a:avLst/>
              </a:prstGeom>
              <a:noFill/>
              <a:ln w="50800">
                <a:solidFill>
                  <a:srgbClr val="0432FF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0" name="矩形标注 39">
                <a:extLst>
                  <a:ext uri="{FF2B5EF4-FFF2-40B4-BE49-F238E27FC236}">
                    <a16:creationId xmlns:a16="http://schemas.microsoft.com/office/drawing/2014/main" id="{CE3E75CD-AD49-7249-82F4-4B0B9D25FB41}"/>
                  </a:ext>
                </a:extLst>
              </p:cNvPr>
              <p:cNvSpPr/>
              <p:nvPr/>
            </p:nvSpPr>
            <p:spPr>
              <a:xfrm>
                <a:off x="6047461" y="1485617"/>
                <a:ext cx="3150220" cy="632162"/>
              </a:xfrm>
              <a:prstGeom prst="wedgeRectCallout">
                <a:avLst>
                  <a:gd name="adj1" fmla="val -21554"/>
                  <a:gd name="adj2" fmla="val 126787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ACAABE29-F020-8540-8AAC-63A8545F96D2}"/>
                </a:ext>
              </a:extLst>
            </p:cNvPr>
            <p:cNvSpPr/>
            <p:nvPr/>
          </p:nvSpPr>
          <p:spPr>
            <a:xfrm>
              <a:off x="6026496" y="1582690"/>
              <a:ext cx="31502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latin typeface="Eras Medium ITC" pitchFamily="34" charset="0"/>
                </a:rPr>
                <a:t>The next page of Q2 to read!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414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007803-05C9-6B46-B010-6B6BB04DD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Possible workarounds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8AB81B-67BC-5E45-A1D8-618FB00BC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#1. Use scan sharing </a:t>
            </a:r>
          </a:p>
          <a:p>
            <a:pPr lvl="1"/>
            <a:r>
              <a:rPr kumimoji="1" lang="en-US" altLang="zh-CN" dirty="0"/>
              <a:t>Usually limited support -&gt; should stall queries to determine when to scan</a:t>
            </a:r>
          </a:p>
          <a:p>
            <a:pPr lvl="1"/>
            <a:r>
              <a:rPr kumimoji="1" lang="en-US" altLang="zh-CN" dirty="0"/>
              <a:t>What if the scan ranges of queries are different?</a:t>
            </a:r>
          </a:p>
          <a:p>
            <a:pPr lvl="2"/>
            <a:r>
              <a:rPr kumimoji="1" lang="en-US" altLang="zh-CN" dirty="0"/>
              <a:t>E.g., Q2 only scan </a:t>
            </a:r>
            <a:r>
              <a:rPr kumimoji="1" lang="en-US" altLang="zh-CN" b="1" dirty="0">
                <a:solidFill>
                  <a:srgbClr val="C00000"/>
                </a:solidFill>
              </a:rPr>
              <a:t>the first three pages </a:t>
            </a:r>
            <a:r>
              <a:rPr kumimoji="1" lang="en-US" altLang="zh-CN" dirty="0"/>
              <a:t>with: 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AVG(Price) from Items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LIMIT 100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;  </a:t>
            </a:r>
          </a:p>
          <a:p>
            <a:r>
              <a:rPr kumimoji="1" lang="en-US" altLang="zh-CN" dirty="0"/>
              <a:t> #2. Use another policy </a:t>
            </a:r>
          </a:p>
          <a:p>
            <a:pPr lvl="1"/>
            <a:r>
              <a:rPr kumimoji="1" lang="en-US" altLang="zh-CN" dirty="0"/>
              <a:t>E.g., most recently used  (</a:t>
            </a:r>
            <a:r>
              <a:rPr kumimoji="1" lang="en-US" altLang="zh-CN" b="1" dirty="0"/>
              <a:t>MRU</a:t>
            </a:r>
            <a:r>
              <a:rPr kumimoji="1" lang="en-US" altLang="zh-CN" dirty="0"/>
              <a:t>) works well in this case </a:t>
            </a:r>
          </a:p>
          <a:p>
            <a:pPr lvl="1"/>
            <a:r>
              <a:rPr kumimoji="1" lang="en-US" altLang="zh-CN" dirty="0"/>
              <a:t>E.g., LRU-K</a:t>
            </a:r>
          </a:p>
          <a:p>
            <a:pPr lvl="2"/>
            <a:r>
              <a:rPr lang="en" altLang="zh-CN" dirty="0"/>
              <a:t>Track the history of last </a:t>
            </a:r>
            <a:r>
              <a:rPr lang="en" altLang="zh-CN" i="1" dirty="0"/>
              <a:t>K </a:t>
            </a:r>
            <a:r>
              <a:rPr lang="en" altLang="zh-CN" dirty="0"/>
              <a:t>references to each page as timestamps and compute the interval between subsequent accesses 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7C1E8A-86D6-EC47-93DA-C5957F9AE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3339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formix (@WW_Informix) | Twitter">
            <a:extLst>
              <a:ext uri="{FF2B5EF4-FFF2-40B4-BE49-F238E27FC236}">
                <a16:creationId xmlns:a16="http://schemas.microsoft.com/office/drawing/2014/main" id="{1A88DABB-7415-594B-99DF-64F3F4D6D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64" b="32650"/>
          <a:stretch/>
        </p:blipFill>
        <p:spPr bwMode="auto">
          <a:xfrm>
            <a:off x="6084168" y="4170235"/>
            <a:ext cx="2844800" cy="98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8FF116D-E97E-8648-95FA-C7110D707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Possible workarounds: buffer pool bypass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E8720B-D966-A44E-A8C2-165755D23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The sequential scan operator will not store fetched pages in the buffer pool to avoid overhead</a:t>
            </a:r>
          </a:p>
          <a:p>
            <a:pPr lvl="1"/>
            <a:r>
              <a:rPr lang="en" altLang="zh-CN" dirty="0"/>
              <a:t>Instead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u</a:t>
            </a:r>
            <a:r>
              <a:rPr lang="en" altLang="zh-CN" dirty="0"/>
              <a:t>se a local memory buffer for the query</a:t>
            </a:r>
          </a:p>
          <a:p>
            <a:pPr lvl="1"/>
            <a:r>
              <a:rPr lang="en" altLang="zh-CN" dirty="0"/>
              <a:t>Works well if operator needs to read a large sequence of pages that are contiguous on disk</a:t>
            </a:r>
          </a:p>
          <a:p>
            <a:pPr lvl="1"/>
            <a:r>
              <a:rPr lang="en" altLang="zh-CN" dirty="0"/>
              <a:t>Called "Light Scans" in</a:t>
            </a:r>
            <a:r>
              <a:rPr lang="zh-CN" altLang="en-US" dirty="0"/>
              <a:t> </a:t>
            </a:r>
            <a:r>
              <a:rPr lang="en-US" altLang="zh-CN" dirty="0"/>
              <a:t>IBM</a:t>
            </a:r>
            <a:r>
              <a:rPr lang="en" altLang="zh-CN" dirty="0"/>
              <a:t> </a:t>
            </a:r>
            <a:r>
              <a:rPr lang="en" altLang="zh-CN" i="1" dirty="0"/>
              <a:t>Informix</a:t>
            </a:r>
            <a:r>
              <a:rPr lang="en" altLang="zh-CN" dirty="0"/>
              <a:t> </a:t>
            </a:r>
          </a:p>
          <a:p>
            <a:pPr lvl="1"/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4AE695-2E41-5C4E-9899-CD9604F6E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  <p:pic>
        <p:nvPicPr>
          <p:cNvPr id="6" name="Picture 2" descr="Microsoft SQL Server Data Protection &amp; Data Management">
            <a:extLst>
              <a:ext uri="{FF2B5EF4-FFF2-40B4-BE49-F238E27FC236}">
                <a16:creationId xmlns:a16="http://schemas.microsoft.com/office/drawing/2014/main" id="{413C5059-957A-E844-92B6-37A701D77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432" y="3477764"/>
            <a:ext cx="2313136" cy="167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Oracle Confirms Statement">
            <a:extLst>
              <a:ext uri="{FF2B5EF4-FFF2-40B4-BE49-F238E27FC236}">
                <a16:creationId xmlns:a16="http://schemas.microsoft.com/office/drawing/2014/main" id="{B3DA305F-C69E-7D47-BC9B-7A7AB6619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32" y="4170236"/>
            <a:ext cx="2844800" cy="88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81040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68253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BE384B"/>
                </a:solidFill>
                <a:latin typeface="+mn-lt"/>
                <a:ea typeface="+mn-ea"/>
                <a:cs typeface="Courier New" panose="02070309020205020404" pitchFamily="49" charset="0"/>
              </a:rPr>
              <a:t>More about buffer pool replacement policy:</a:t>
            </a:r>
          </a:p>
          <a:p>
            <a:pPr algn="ctr"/>
            <a:r>
              <a:rPr lang="en-US" altLang="zh-CN" b="0" kern="0" dirty="0">
                <a:solidFill>
                  <a:srgbClr val="BE384B"/>
                </a:solidFill>
                <a:latin typeface="+mn-lt"/>
                <a:ea typeface="+mn-ea"/>
                <a:cs typeface="Courier New" panose="02070309020205020404" pitchFamily="49" charset="0"/>
              </a:rPr>
              <a:t>Can we leverage the </a:t>
            </a:r>
            <a:r>
              <a:rPr lang="en-US" altLang="zh-CN" b="0" kern="0" dirty="0">
                <a:solidFill>
                  <a:srgbClr val="BE384B"/>
                </a:solidFill>
                <a:highlight>
                  <a:srgbClr val="FFFF00"/>
                </a:highlight>
                <a:latin typeface="+mn-lt"/>
                <a:ea typeface="+mn-ea"/>
                <a:cs typeface="Courier New" panose="02070309020205020404" pitchFamily="49" charset="0"/>
              </a:rPr>
              <a:t>query execution pattern</a:t>
            </a:r>
            <a:r>
              <a:rPr lang="en-US" altLang="zh-CN" b="0" kern="0" dirty="0">
                <a:solidFill>
                  <a:srgbClr val="BE384B"/>
                </a:solidFill>
                <a:latin typeface="+mn-lt"/>
                <a:ea typeface="+mn-ea"/>
                <a:cs typeface="Courier New" panose="02070309020205020404" pitchFamily="49" charset="0"/>
              </a:rPr>
              <a:t> to buffer required pages? </a:t>
            </a:r>
            <a:endParaRPr kumimoji="0" lang="en-US" altLang="zh-CN" b="0" kern="0" dirty="0">
              <a:solidFill>
                <a:srgbClr val="BE384B"/>
              </a:solidFill>
              <a:latin typeface="+mn-lt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499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34993C-7E2E-3C45-9AA3-A6F08F4BC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lang="en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Insert into 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Items </a:t>
            </a:r>
            <a:r>
              <a:rPr lang="en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VALUES 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(id++, ...)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0B1A5C-FE54-BE4B-A362-A4BB4CFDE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/>
          <a:lstStyle/>
          <a:p>
            <a:r>
              <a:rPr kumimoji="1" lang="en-US" altLang="zh-CN" dirty="0"/>
              <a:t>Suppose we add an attribute to our Items table </a:t>
            </a:r>
          </a:p>
          <a:p>
            <a:pPr lvl="1"/>
            <a:r>
              <a:rPr kumimoji="1" lang="en-US" altLang="zh-CN" dirty="0"/>
              <a:t>ID as its </a:t>
            </a:r>
            <a:r>
              <a:rPr kumimoji="1" lang="en-US" altLang="zh-CN" b="1" dirty="0">
                <a:solidFill>
                  <a:srgbClr val="C00000"/>
                </a:solidFill>
              </a:rPr>
              <a:t>primary key  </a:t>
            </a: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We </a:t>
            </a:r>
            <a:r>
              <a:rPr kumimoji="1" lang="en-US" altLang="zh-CN" dirty="0">
                <a:solidFill>
                  <a:srgbClr val="C00000"/>
                </a:solidFill>
              </a:rPr>
              <a:t>continuously execute </a:t>
            </a:r>
            <a:r>
              <a:rPr kumimoji="1" lang="en-US" altLang="zh-CN" dirty="0">
                <a:solidFill>
                  <a:schemeClr val="tx1"/>
                </a:solidFill>
              </a:rPr>
              <a:t>this query, e.g., model the process of dumping items from one vender to another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Importing items from             -&gt; 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32B855-F0DE-FA44-92E8-0C3D787E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/>
          </a:p>
        </p:txBody>
      </p:sp>
      <p:graphicFrame>
        <p:nvGraphicFramePr>
          <p:cNvPr id="5" name="表格 6">
            <a:extLst>
              <a:ext uri="{FF2B5EF4-FFF2-40B4-BE49-F238E27FC236}">
                <a16:creationId xmlns:a16="http://schemas.microsoft.com/office/drawing/2014/main" id="{575DE1A9-93B2-BC4C-8D38-F8B88B123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133822"/>
              </p:ext>
            </p:extLst>
          </p:nvPr>
        </p:nvGraphicFramePr>
        <p:xfrm>
          <a:off x="971600" y="2029750"/>
          <a:ext cx="5581600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33638">
                  <a:extLst>
                    <a:ext uri="{9D8B030D-6E8A-4147-A177-3AD203B41FA5}">
                      <a16:colId xmlns:a16="http://schemas.microsoft.com/office/drawing/2014/main" val="845220335"/>
                    </a:ext>
                  </a:extLst>
                </a:gridCol>
                <a:gridCol w="1633638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57162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57162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ID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pic>
        <p:nvPicPr>
          <p:cNvPr id="1026" name="Picture 2" descr="Taobao 淘宝- Photos | Facebook">
            <a:extLst>
              <a:ext uri="{FF2B5EF4-FFF2-40B4-BE49-F238E27FC236}">
                <a16:creationId xmlns:a16="http://schemas.microsoft.com/office/drawing/2014/main" id="{91DA0749-C508-014D-B557-EE2B9F6FA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095" y="4607197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京东-不负每一份热爱- Aplicaciones en Google Play">
            <a:extLst>
              <a:ext uri="{FF2B5EF4-FFF2-40B4-BE49-F238E27FC236}">
                <a16:creationId xmlns:a16="http://schemas.microsoft.com/office/drawing/2014/main" id="{1E59A286-806B-8C4B-B4B0-2D30E2644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044" y="4607197"/>
            <a:ext cx="468394" cy="46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B7D4993-4643-E04F-B7D1-626939CFE11F}"/>
              </a:ext>
            </a:extLst>
          </p:cNvPr>
          <p:cNvSpPr/>
          <p:nvPr/>
        </p:nvSpPr>
        <p:spPr>
          <a:xfrm>
            <a:off x="971600" y="2051454"/>
            <a:ext cx="1626803" cy="1418114"/>
          </a:xfrm>
          <a:prstGeom prst="rect">
            <a:avLst/>
          </a:prstGeom>
          <a:noFill/>
          <a:ln w="508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55702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34993C-7E2E-3C45-9AA3-A6F08F4BC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lang="en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Insert into 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Items </a:t>
            </a:r>
            <a:r>
              <a:rPr lang="en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VALUES 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(id++, ...)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0B1A5C-FE54-BE4B-A362-A4BB4CFDE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45690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Suppose we add an attribute to our Items table </a:t>
            </a:r>
          </a:p>
          <a:p>
            <a:pPr lvl="1"/>
            <a:r>
              <a:rPr kumimoji="1" lang="en-US" altLang="zh-CN" dirty="0"/>
              <a:t>ID as its </a:t>
            </a:r>
            <a:r>
              <a:rPr kumimoji="1" lang="en-US" altLang="zh-CN" b="1" dirty="0">
                <a:solidFill>
                  <a:srgbClr val="C00000"/>
                </a:solidFill>
              </a:rPr>
              <a:t>primary key 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What’s the access pattern of this query if we execute it </a:t>
            </a:r>
            <a:r>
              <a:rPr kumimoji="1" lang="en-US" altLang="zh-CN" dirty="0">
                <a:solidFill>
                  <a:srgbClr val="C00000"/>
                </a:solidFill>
              </a:rPr>
              <a:t>continuously</a:t>
            </a:r>
            <a:r>
              <a:rPr kumimoji="1" lang="en-US" altLang="zh-CN" dirty="0">
                <a:solidFill>
                  <a:schemeClr val="tx1"/>
                </a:solidFill>
              </a:rPr>
              <a:t>? </a:t>
            </a:r>
            <a:endParaRPr kumimoji="1" lang="en-US" altLang="zh-CN" b="1" dirty="0">
              <a:solidFill>
                <a:schemeClr val="tx1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32B855-F0DE-FA44-92E8-0C3D787E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B91741F-042B-7A4F-B403-18EBEFF9BDCA}"/>
              </a:ext>
            </a:extLst>
          </p:cNvPr>
          <p:cNvGrpSpPr/>
          <p:nvPr/>
        </p:nvGrpSpPr>
        <p:grpSpPr>
          <a:xfrm>
            <a:off x="1467223" y="3355103"/>
            <a:ext cx="921754" cy="369332"/>
            <a:chOff x="1204071" y="2562016"/>
            <a:chExt cx="921754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494A3AB-7A71-9645-AC7A-FA455EDE89C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90B4541-BF0F-4941-A152-77B7CFC0352A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Index0</a:t>
              </a:r>
              <a:endParaRPr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0A6503F-1265-AD44-AE37-35CC60B1E148}"/>
              </a:ext>
            </a:extLst>
          </p:cNvPr>
          <p:cNvGrpSpPr/>
          <p:nvPr/>
        </p:nvGrpSpPr>
        <p:grpSpPr>
          <a:xfrm>
            <a:off x="2282111" y="3831006"/>
            <a:ext cx="921754" cy="369332"/>
            <a:chOff x="1204071" y="2562016"/>
            <a:chExt cx="921754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268CA52-EEFD-1245-AB32-B54F139C2553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B786904-62A3-F14E-AA40-658EB1FB5A1E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Index4</a:t>
              </a:r>
              <a:endParaRPr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B6364B3-6690-1D48-AE8A-752E647B2DCF}"/>
              </a:ext>
            </a:extLst>
          </p:cNvPr>
          <p:cNvGrpSpPr/>
          <p:nvPr/>
        </p:nvGrpSpPr>
        <p:grpSpPr>
          <a:xfrm>
            <a:off x="224668" y="4358168"/>
            <a:ext cx="921754" cy="369332"/>
            <a:chOff x="1204071" y="2562016"/>
            <a:chExt cx="921754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44DD750-DB83-8C45-8710-A5258D5D3C4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B4152CA-1086-4B42-8E6A-9FE5428AEB0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Index2</a:t>
              </a:r>
              <a:endParaRPr lang="zh-CN" altLang="en-US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B7EF96D-56C2-7C4D-AE46-FCF930491E68}"/>
              </a:ext>
            </a:extLst>
          </p:cNvPr>
          <p:cNvGrpSpPr/>
          <p:nvPr/>
        </p:nvGrpSpPr>
        <p:grpSpPr>
          <a:xfrm>
            <a:off x="1347393" y="4358168"/>
            <a:ext cx="921754" cy="369332"/>
            <a:chOff x="1204071" y="2562016"/>
            <a:chExt cx="921754" cy="36933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114FF8F-4F43-EA42-836F-0A8270E14329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DCE5BC1-C5C7-3246-9ECE-5FD3757248F9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Index3</a:t>
              </a:r>
              <a:endParaRPr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2737C53-C549-2E40-9C26-4C74B119498D}"/>
              </a:ext>
            </a:extLst>
          </p:cNvPr>
          <p:cNvGrpSpPr/>
          <p:nvPr/>
        </p:nvGrpSpPr>
        <p:grpSpPr>
          <a:xfrm>
            <a:off x="2511209" y="4358168"/>
            <a:ext cx="921754" cy="369332"/>
            <a:chOff x="1204071" y="2562016"/>
            <a:chExt cx="921754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FD722F8-8E59-B540-892F-03721D7FFE15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00A5F7C-A908-1247-BFA7-CC2D55F931FA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Index5</a:t>
              </a:r>
              <a:endParaRPr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65A3328-0BA0-7E4F-BD55-6BF9FD02BC39}"/>
              </a:ext>
            </a:extLst>
          </p:cNvPr>
          <p:cNvGrpSpPr/>
          <p:nvPr/>
        </p:nvGrpSpPr>
        <p:grpSpPr>
          <a:xfrm>
            <a:off x="3633934" y="4358168"/>
            <a:ext cx="921754" cy="369332"/>
            <a:chOff x="1204071" y="2562016"/>
            <a:chExt cx="921754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F2EEEA6-8BF6-2C4B-A451-C68FD360EFDD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9DA8C5D-367D-4747-A1A9-62593D2756D8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Index6</a:t>
              </a:r>
              <a:endParaRPr lang="zh-CN" altLang="en-US" dirty="0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3565138A-7C29-EF46-9D1A-C52CEECFB56B}"/>
              </a:ext>
            </a:extLst>
          </p:cNvPr>
          <p:cNvSpPr/>
          <p:nvPr/>
        </p:nvSpPr>
        <p:spPr>
          <a:xfrm>
            <a:off x="2443806" y="2862742"/>
            <a:ext cx="2234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dirty="0"/>
              <a:t>Index of ID</a:t>
            </a:r>
          </a:p>
          <a:p>
            <a:pPr algn="r"/>
            <a:r>
              <a:rPr kumimoji="1" lang="en-US" altLang="zh-CN" dirty="0"/>
              <a:t>(Backed by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)</a:t>
            </a:r>
            <a:endParaRPr lang="zh-CN" altLang="en-US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D8A5BE8F-429A-E84A-ACD4-4269FDA4A4BD}"/>
              </a:ext>
            </a:extLst>
          </p:cNvPr>
          <p:cNvCxnSpPr/>
          <p:nvPr/>
        </p:nvCxnSpPr>
        <p:spPr>
          <a:xfrm flipH="1">
            <a:off x="1329310" y="3715143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083D7D10-B71A-C642-8BF0-1B6EF37FCC06}"/>
              </a:ext>
            </a:extLst>
          </p:cNvPr>
          <p:cNvCxnSpPr/>
          <p:nvPr/>
        </p:nvCxnSpPr>
        <p:spPr>
          <a:xfrm flipH="1">
            <a:off x="665198" y="4217464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DFC35ED2-628D-1948-99BA-DAF9D60188DE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1388484" y="4196740"/>
            <a:ext cx="419786" cy="1614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0875B3A-A228-8F4F-B3C8-84EF50D16698}"/>
              </a:ext>
            </a:extLst>
          </p:cNvPr>
          <p:cNvCxnSpPr>
            <a:cxnSpLocks/>
          </p:cNvCxnSpPr>
          <p:nvPr/>
        </p:nvCxnSpPr>
        <p:spPr>
          <a:xfrm flipH="1" flipV="1">
            <a:off x="2311502" y="3709535"/>
            <a:ext cx="431485" cy="1307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5F164E3A-ED97-DD46-969C-1F98D4B904B5}"/>
              </a:ext>
            </a:extLst>
          </p:cNvPr>
          <p:cNvCxnSpPr>
            <a:cxnSpLocks/>
          </p:cNvCxnSpPr>
          <p:nvPr/>
        </p:nvCxnSpPr>
        <p:spPr>
          <a:xfrm flipV="1">
            <a:off x="2722532" y="4189411"/>
            <a:ext cx="127718" cy="15610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E0DC2CF-A2EB-2A4B-8397-02602B942535}"/>
              </a:ext>
            </a:extLst>
          </p:cNvPr>
          <p:cNvCxnSpPr>
            <a:cxnSpLocks/>
            <a:stCxn id="26" idx="0"/>
          </p:cNvCxnSpPr>
          <p:nvPr/>
        </p:nvCxnSpPr>
        <p:spPr>
          <a:xfrm flipH="1" flipV="1">
            <a:off x="2972085" y="4203702"/>
            <a:ext cx="1122726" cy="15446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0468658-7C77-4146-BBD4-5F2426F3D112}"/>
              </a:ext>
            </a:extLst>
          </p:cNvPr>
          <p:cNvGrpSpPr/>
          <p:nvPr/>
        </p:nvGrpSpPr>
        <p:grpSpPr>
          <a:xfrm>
            <a:off x="720302" y="3831006"/>
            <a:ext cx="921754" cy="369332"/>
            <a:chOff x="1204071" y="2562016"/>
            <a:chExt cx="921754" cy="36933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9628BAE-5FE3-6243-A1D4-0DF93F0D4A0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483EF622-1867-0041-99D3-014636DE3C8D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Index1</a:t>
              </a:r>
              <a:endParaRPr lang="zh-CN" altLang="en-US" dirty="0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3B5A6E03-0DB6-244B-81CD-402A58D3E254}"/>
              </a:ext>
            </a:extLst>
          </p:cNvPr>
          <p:cNvSpPr/>
          <p:nvPr/>
        </p:nvSpPr>
        <p:spPr>
          <a:xfrm>
            <a:off x="192855" y="4843640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MIN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36C0C52-BDC4-2B40-8EE9-12F805977D21}"/>
              </a:ext>
            </a:extLst>
          </p:cNvPr>
          <p:cNvSpPr/>
          <p:nvPr/>
        </p:nvSpPr>
        <p:spPr>
          <a:xfrm>
            <a:off x="3980510" y="4846129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MAX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06FA52EA-2C3A-0D4F-8747-93D27E72B3F9}"/>
              </a:ext>
            </a:extLst>
          </p:cNvPr>
          <p:cNvSpPr/>
          <p:nvPr/>
        </p:nvSpPr>
        <p:spPr>
          <a:xfrm>
            <a:off x="2045360" y="484135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ID</a:t>
            </a:r>
            <a:endParaRPr lang="zh-CN" altLang="en-US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3699BECD-50CC-3E44-9579-4B482F6F6CDB}"/>
              </a:ext>
            </a:extLst>
          </p:cNvPr>
          <p:cNvCxnSpPr>
            <a:stCxn id="6" idx="3"/>
            <a:endCxn id="40" idx="1"/>
          </p:cNvCxnSpPr>
          <p:nvPr/>
        </p:nvCxnSpPr>
        <p:spPr>
          <a:xfrm flipV="1">
            <a:off x="800714" y="5026025"/>
            <a:ext cx="1244646" cy="2281"/>
          </a:xfrm>
          <a:prstGeom prst="line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15E2E0EE-0B18-2C43-ABBA-8AE6CC3A5033}"/>
              </a:ext>
            </a:extLst>
          </p:cNvPr>
          <p:cNvCxnSpPr>
            <a:stCxn id="40" idx="3"/>
          </p:cNvCxnSpPr>
          <p:nvPr/>
        </p:nvCxnSpPr>
        <p:spPr>
          <a:xfrm>
            <a:off x="2460858" y="5026025"/>
            <a:ext cx="1633952" cy="0"/>
          </a:xfrm>
          <a:prstGeom prst="straightConnector1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2074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34993C-7E2E-3C45-9AA3-A6F08F4BC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lang="en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Insert into 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Items </a:t>
            </a:r>
            <a:r>
              <a:rPr lang="en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VALUES 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(id++, ...)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0B1A5C-FE54-BE4B-A362-A4BB4CFDE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45690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Suppose we add an attribute to our Items table </a:t>
            </a:r>
          </a:p>
          <a:p>
            <a:pPr lvl="1"/>
            <a:r>
              <a:rPr kumimoji="1" lang="en-US" altLang="zh-CN" dirty="0"/>
              <a:t>ID as its </a:t>
            </a:r>
            <a:r>
              <a:rPr kumimoji="1" lang="en-US" altLang="zh-CN" b="1" dirty="0">
                <a:solidFill>
                  <a:srgbClr val="C00000"/>
                </a:solidFill>
              </a:rPr>
              <a:t>primary key 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What’s the access pattern of this query if we execute it </a:t>
            </a:r>
            <a:r>
              <a:rPr kumimoji="1" lang="en-US" altLang="zh-CN" dirty="0">
                <a:solidFill>
                  <a:srgbClr val="C00000"/>
                </a:solidFill>
              </a:rPr>
              <a:t>continuously</a:t>
            </a:r>
            <a:r>
              <a:rPr kumimoji="1" lang="en-US" altLang="zh-CN" dirty="0">
                <a:solidFill>
                  <a:schemeClr val="tx1"/>
                </a:solidFill>
              </a:rPr>
              <a:t>? </a:t>
            </a:r>
            <a:endParaRPr kumimoji="1" lang="en-US" altLang="zh-CN" b="1" dirty="0">
              <a:solidFill>
                <a:schemeClr val="tx1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32B855-F0DE-FA44-92E8-0C3D787E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B91741F-042B-7A4F-B403-18EBEFF9BDCA}"/>
              </a:ext>
            </a:extLst>
          </p:cNvPr>
          <p:cNvGrpSpPr/>
          <p:nvPr/>
        </p:nvGrpSpPr>
        <p:grpSpPr>
          <a:xfrm>
            <a:off x="1467223" y="3355103"/>
            <a:ext cx="921754" cy="369332"/>
            <a:chOff x="1204071" y="2562016"/>
            <a:chExt cx="921754" cy="3693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494A3AB-7A71-9645-AC7A-FA455EDE89C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90B4541-BF0F-4941-A152-77B7CFC0352A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C00000"/>
                  </a:solidFill>
                </a:rPr>
                <a:t>Index0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0A6503F-1265-AD44-AE37-35CC60B1E148}"/>
              </a:ext>
            </a:extLst>
          </p:cNvPr>
          <p:cNvGrpSpPr/>
          <p:nvPr/>
        </p:nvGrpSpPr>
        <p:grpSpPr>
          <a:xfrm>
            <a:off x="2282111" y="3831006"/>
            <a:ext cx="921754" cy="369332"/>
            <a:chOff x="1204071" y="2562016"/>
            <a:chExt cx="921754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268CA52-EEFD-1245-AB32-B54F139C2553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B786904-62A3-F14E-AA40-658EB1FB5A1E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C00000"/>
                  </a:solidFill>
                </a:rPr>
                <a:t>Index4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B6364B3-6690-1D48-AE8A-752E647B2DCF}"/>
              </a:ext>
            </a:extLst>
          </p:cNvPr>
          <p:cNvGrpSpPr/>
          <p:nvPr/>
        </p:nvGrpSpPr>
        <p:grpSpPr>
          <a:xfrm>
            <a:off x="224668" y="4358168"/>
            <a:ext cx="921754" cy="369332"/>
            <a:chOff x="1204071" y="2562016"/>
            <a:chExt cx="921754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44DD750-DB83-8C45-8710-A5258D5D3C4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B4152CA-1086-4B42-8E6A-9FE5428AEB01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Index2</a:t>
              </a:r>
              <a:endParaRPr lang="zh-CN" altLang="en-US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B7EF96D-56C2-7C4D-AE46-FCF930491E68}"/>
              </a:ext>
            </a:extLst>
          </p:cNvPr>
          <p:cNvGrpSpPr/>
          <p:nvPr/>
        </p:nvGrpSpPr>
        <p:grpSpPr>
          <a:xfrm>
            <a:off x="1347393" y="4358168"/>
            <a:ext cx="921754" cy="369332"/>
            <a:chOff x="1204071" y="2562016"/>
            <a:chExt cx="921754" cy="36933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114FF8F-4F43-EA42-836F-0A8270E14329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DCE5BC1-C5C7-3246-9ECE-5FD3757248F9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Index3</a:t>
              </a:r>
              <a:endParaRPr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2737C53-C549-2E40-9C26-4C74B119498D}"/>
              </a:ext>
            </a:extLst>
          </p:cNvPr>
          <p:cNvGrpSpPr/>
          <p:nvPr/>
        </p:nvGrpSpPr>
        <p:grpSpPr>
          <a:xfrm>
            <a:off x="2511209" y="4358168"/>
            <a:ext cx="921754" cy="369332"/>
            <a:chOff x="1204071" y="2562016"/>
            <a:chExt cx="921754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FD722F8-8E59-B540-892F-03721D7FFE15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00A5F7C-A908-1247-BFA7-CC2D55F931FA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Index5</a:t>
              </a:r>
              <a:endParaRPr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65A3328-0BA0-7E4F-BD55-6BF9FD02BC39}"/>
              </a:ext>
            </a:extLst>
          </p:cNvPr>
          <p:cNvGrpSpPr/>
          <p:nvPr/>
        </p:nvGrpSpPr>
        <p:grpSpPr>
          <a:xfrm>
            <a:off x="3633934" y="4358168"/>
            <a:ext cx="921754" cy="369332"/>
            <a:chOff x="1204071" y="2562016"/>
            <a:chExt cx="921754" cy="36933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F2EEEA6-8BF6-2C4B-A451-C68FD360EFDD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9DA8C5D-367D-4747-A1A9-62593D2756D8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C00000"/>
                  </a:solidFill>
                </a:rPr>
                <a:t>Index6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3565138A-7C29-EF46-9D1A-C52CEECFB56B}"/>
              </a:ext>
            </a:extLst>
          </p:cNvPr>
          <p:cNvSpPr/>
          <p:nvPr/>
        </p:nvSpPr>
        <p:spPr>
          <a:xfrm>
            <a:off x="2443806" y="2862742"/>
            <a:ext cx="2234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dirty="0"/>
              <a:t>Index of ID</a:t>
            </a:r>
          </a:p>
          <a:p>
            <a:pPr algn="r"/>
            <a:r>
              <a:rPr kumimoji="1" lang="en-US" altLang="zh-CN" dirty="0"/>
              <a:t>(Backed by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)</a:t>
            </a:r>
            <a:endParaRPr lang="zh-CN" altLang="en-US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D8A5BE8F-429A-E84A-ACD4-4269FDA4A4BD}"/>
              </a:ext>
            </a:extLst>
          </p:cNvPr>
          <p:cNvCxnSpPr/>
          <p:nvPr/>
        </p:nvCxnSpPr>
        <p:spPr>
          <a:xfrm flipH="1">
            <a:off x="1329310" y="3715143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083D7D10-B71A-C642-8BF0-1B6EF37FCC06}"/>
              </a:ext>
            </a:extLst>
          </p:cNvPr>
          <p:cNvCxnSpPr/>
          <p:nvPr/>
        </p:nvCxnSpPr>
        <p:spPr>
          <a:xfrm flipH="1">
            <a:off x="665198" y="4217464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DFC35ED2-628D-1948-99BA-DAF9D60188DE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1388484" y="4196740"/>
            <a:ext cx="419786" cy="1614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0875B3A-A228-8F4F-B3C8-84EF50D16698}"/>
              </a:ext>
            </a:extLst>
          </p:cNvPr>
          <p:cNvCxnSpPr>
            <a:cxnSpLocks/>
          </p:cNvCxnSpPr>
          <p:nvPr/>
        </p:nvCxnSpPr>
        <p:spPr>
          <a:xfrm flipH="1" flipV="1">
            <a:off x="2311502" y="3709535"/>
            <a:ext cx="431485" cy="1307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5F164E3A-ED97-DD46-969C-1F98D4B904B5}"/>
              </a:ext>
            </a:extLst>
          </p:cNvPr>
          <p:cNvCxnSpPr>
            <a:cxnSpLocks/>
          </p:cNvCxnSpPr>
          <p:nvPr/>
        </p:nvCxnSpPr>
        <p:spPr>
          <a:xfrm flipV="1">
            <a:off x="2722532" y="4189411"/>
            <a:ext cx="127718" cy="15610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E0DC2CF-A2EB-2A4B-8397-02602B942535}"/>
              </a:ext>
            </a:extLst>
          </p:cNvPr>
          <p:cNvCxnSpPr>
            <a:cxnSpLocks/>
            <a:stCxn id="26" idx="0"/>
          </p:cNvCxnSpPr>
          <p:nvPr/>
        </p:nvCxnSpPr>
        <p:spPr>
          <a:xfrm flipH="1" flipV="1">
            <a:off x="2972085" y="4203702"/>
            <a:ext cx="1122726" cy="15446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0468658-7C77-4146-BBD4-5F2426F3D112}"/>
              </a:ext>
            </a:extLst>
          </p:cNvPr>
          <p:cNvGrpSpPr/>
          <p:nvPr/>
        </p:nvGrpSpPr>
        <p:grpSpPr>
          <a:xfrm>
            <a:off x="720302" y="3831006"/>
            <a:ext cx="921754" cy="369332"/>
            <a:chOff x="1204071" y="2562016"/>
            <a:chExt cx="921754" cy="36933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9628BAE-5FE3-6243-A1D4-0DF93F0D4A0F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483EF622-1867-0041-99D3-014636DE3C8D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Index1</a:t>
              </a:r>
              <a:endParaRPr lang="zh-CN" altLang="en-US" dirty="0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3B5A6E03-0DB6-244B-81CD-402A58D3E254}"/>
              </a:ext>
            </a:extLst>
          </p:cNvPr>
          <p:cNvSpPr/>
          <p:nvPr/>
        </p:nvSpPr>
        <p:spPr>
          <a:xfrm>
            <a:off x="192855" y="4843640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MIN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36C0C52-BDC4-2B40-8EE9-12F805977D21}"/>
              </a:ext>
            </a:extLst>
          </p:cNvPr>
          <p:cNvSpPr/>
          <p:nvPr/>
        </p:nvSpPr>
        <p:spPr>
          <a:xfrm>
            <a:off x="3980510" y="4846129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MAX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06FA52EA-2C3A-0D4F-8747-93D27E72B3F9}"/>
              </a:ext>
            </a:extLst>
          </p:cNvPr>
          <p:cNvSpPr/>
          <p:nvPr/>
        </p:nvSpPr>
        <p:spPr>
          <a:xfrm>
            <a:off x="2045360" y="484135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ID</a:t>
            </a:r>
            <a:endParaRPr lang="zh-CN" altLang="en-US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3699BECD-50CC-3E44-9579-4B482F6F6CDB}"/>
              </a:ext>
            </a:extLst>
          </p:cNvPr>
          <p:cNvCxnSpPr>
            <a:stCxn id="6" idx="3"/>
            <a:endCxn id="40" idx="1"/>
          </p:cNvCxnSpPr>
          <p:nvPr/>
        </p:nvCxnSpPr>
        <p:spPr>
          <a:xfrm flipV="1">
            <a:off x="800714" y="5026025"/>
            <a:ext cx="1244646" cy="2281"/>
          </a:xfrm>
          <a:prstGeom prst="line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15E2E0EE-0B18-2C43-ABBA-8AE6CC3A5033}"/>
              </a:ext>
            </a:extLst>
          </p:cNvPr>
          <p:cNvCxnSpPr>
            <a:stCxn id="40" idx="3"/>
          </p:cNvCxnSpPr>
          <p:nvPr/>
        </p:nvCxnSpPr>
        <p:spPr>
          <a:xfrm>
            <a:off x="2460858" y="5026025"/>
            <a:ext cx="1633952" cy="0"/>
          </a:xfrm>
          <a:prstGeom prst="straightConnector1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13">
            <a:extLst>
              <a:ext uri="{FF2B5EF4-FFF2-40B4-BE49-F238E27FC236}">
                <a16:creationId xmlns:a16="http://schemas.microsoft.com/office/drawing/2014/main" id="{7D866608-D50A-0C4F-BE04-1DEBE8D19370}"/>
              </a:ext>
            </a:extLst>
          </p:cNvPr>
          <p:cNvSpPr/>
          <p:nvPr/>
        </p:nvSpPr>
        <p:spPr>
          <a:xfrm>
            <a:off x="5139013" y="3355103"/>
            <a:ext cx="3342449" cy="90370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The DBMS can give a hints to the buffer pool</a:t>
            </a:r>
          </a:p>
          <a:p>
            <a:pPr algn="ctr"/>
            <a:r>
              <a:rPr kumimoji="1" lang="en-US" altLang="zh-CN" b="1" dirty="0">
                <a:latin typeface="Eras Medium ITC" pitchFamily="34" charset="0"/>
              </a:rPr>
              <a:t>to always cache these pages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0D0F85F-E32A-F64C-AB16-48942B6B4FC0}"/>
              </a:ext>
            </a:extLst>
          </p:cNvPr>
          <p:cNvSpPr txBox="1"/>
          <p:nvPr/>
        </p:nvSpPr>
        <p:spPr>
          <a:xfrm>
            <a:off x="849079" y="2404391"/>
            <a:ext cx="4662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Insert into 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Items </a:t>
            </a:r>
            <a:r>
              <a:rPr lang="en" altLang="zh-CN" b="1" dirty="0">
                <a:latin typeface="Consolas" panose="020B0609020204030204" pitchFamily="49" charset="0"/>
                <a:cs typeface="Consolas" panose="020B0609020204030204" pitchFamily="49" charset="0"/>
              </a:rPr>
              <a:t>VALUES 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(id++, ...)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797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7D8294-DA8B-FB4C-AF22-016FB66F7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Eviction policy based on query patterns: priority hints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B45510-317E-C149-A48F-29F72F8D0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lang="en" altLang="zh-CN" dirty="0"/>
              <a:t>The DBMS knows about the context of each page during query execution </a:t>
            </a:r>
          </a:p>
          <a:p>
            <a:pPr lvl="1"/>
            <a:r>
              <a:rPr lang="en" altLang="zh-CN" dirty="0"/>
              <a:t>It can provide hints to the buffer pool on whether a page is important or not</a:t>
            </a:r>
          </a:p>
          <a:p>
            <a:r>
              <a:rPr lang="en" altLang="zh-CN" dirty="0"/>
              <a:t>Another example: </a:t>
            </a:r>
          </a:p>
          <a:p>
            <a:pPr lvl="1"/>
            <a:r>
              <a:rPr lang="en" altLang="zh-CN" dirty="0"/>
              <a:t>Suppose the following query dominates the DBMS workloads</a:t>
            </a:r>
            <a:r>
              <a:rPr lang="zh-CN" altLang="en-US" dirty="0"/>
              <a:t> </a:t>
            </a:r>
            <a:r>
              <a:rPr lang="en-US" altLang="zh-CN" dirty="0"/>
              <a:t>(aka.</a:t>
            </a:r>
            <a:r>
              <a:rPr lang="zh-CN" altLang="en-US" dirty="0"/>
              <a:t> </a:t>
            </a:r>
            <a:r>
              <a:rPr lang="en-US" altLang="zh-CN" dirty="0"/>
              <a:t>point</a:t>
            </a:r>
            <a:r>
              <a:rPr lang="zh-CN" altLang="en-US" dirty="0"/>
              <a:t> </a:t>
            </a:r>
            <a:r>
              <a:rPr lang="en-US" altLang="zh-CN" dirty="0"/>
              <a:t>query)</a:t>
            </a:r>
            <a:endParaRPr lang="en" altLang="zh-CN" dirty="0"/>
          </a:p>
          <a:p>
            <a:pPr lvl="2"/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 * from Items where ID = xxx</a:t>
            </a:r>
            <a:r>
              <a:rPr lang="en" altLang="zh-CN" dirty="0"/>
              <a:t>; </a:t>
            </a:r>
          </a:p>
          <a:p>
            <a:pPr lvl="1"/>
            <a:r>
              <a:rPr lang="en" altLang="zh-CN" dirty="0"/>
              <a:t>Which index page should always be stored in the buffer pool?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5DD53-3FFD-9A44-95A2-671616847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2E69AD6-778E-854C-94CB-F443B11F43D3}"/>
              </a:ext>
            </a:extLst>
          </p:cNvPr>
          <p:cNvGrpSpPr/>
          <p:nvPr/>
        </p:nvGrpSpPr>
        <p:grpSpPr>
          <a:xfrm>
            <a:off x="1554973" y="3875270"/>
            <a:ext cx="921754" cy="369332"/>
            <a:chOff x="1204071" y="2562016"/>
            <a:chExt cx="921754" cy="36933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55055F7-66A7-3F4C-ACCA-379B390A8375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30FD6F4-2B68-DF4A-9249-A226DCA17EC4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Index0</a:t>
              </a:r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D4BFDD76-6A9B-A64F-B321-189B51ACCFB8}"/>
              </a:ext>
            </a:extLst>
          </p:cNvPr>
          <p:cNvGrpSpPr/>
          <p:nvPr/>
        </p:nvGrpSpPr>
        <p:grpSpPr>
          <a:xfrm>
            <a:off x="2369861" y="4351173"/>
            <a:ext cx="921754" cy="369332"/>
            <a:chOff x="1204071" y="2562016"/>
            <a:chExt cx="921754" cy="36933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E0287B2-A95B-A845-959F-BE12C338DB33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98181DD-3C4F-EF4B-BF34-1FB7A2F4CD88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Index4</a:t>
              </a:r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804839D-8810-6348-AE6B-A7C87952E53B}"/>
              </a:ext>
            </a:extLst>
          </p:cNvPr>
          <p:cNvGrpSpPr/>
          <p:nvPr/>
        </p:nvGrpSpPr>
        <p:grpSpPr>
          <a:xfrm>
            <a:off x="312418" y="4878335"/>
            <a:ext cx="921754" cy="369332"/>
            <a:chOff x="1204071" y="2562016"/>
            <a:chExt cx="921754" cy="3693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D9A991-16D9-E544-96E4-84D82F6C81E3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485CC59-228A-3C43-8C64-744E19F72E20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Index2</a:t>
              </a:r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25194D8-4B1F-5048-A656-68998784CA5C}"/>
              </a:ext>
            </a:extLst>
          </p:cNvPr>
          <p:cNvGrpSpPr/>
          <p:nvPr/>
        </p:nvGrpSpPr>
        <p:grpSpPr>
          <a:xfrm>
            <a:off x="1435143" y="4878335"/>
            <a:ext cx="921754" cy="369332"/>
            <a:chOff x="1204071" y="2562016"/>
            <a:chExt cx="921754" cy="369332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316A202-C317-704D-8DA7-7740394A5C85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DDBC953-879E-0042-ADEF-F528D0890414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Index3</a:t>
              </a:r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8250302-B962-DC40-BD29-3115781B681A}"/>
              </a:ext>
            </a:extLst>
          </p:cNvPr>
          <p:cNvGrpSpPr/>
          <p:nvPr/>
        </p:nvGrpSpPr>
        <p:grpSpPr>
          <a:xfrm>
            <a:off x="2598959" y="4878335"/>
            <a:ext cx="921754" cy="369332"/>
            <a:chOff x="1204071" y="2562016"/>
            <a:chExt cx="921754" cy="36933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40631B6-AA32-D647-8EE4-22960D406612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5A8AB5C-ACE9-7A40-ADD4-B49A3D6A6229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Index5</a:t>
              </a:r>
              <a:endParaRPr lang="zh-CN" altLang="en-US" dirty="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6B4A6E3-5F7B-9C4F-B358-DE301340D927}"/>
              </a:ext>
            </a:extLst>
          </p:cNvPr>
          <p:cNvGrpSpPr/>
          <p:nvPr/>
        </p:nvGrpSpPr>
        <p:grpSpPr>
          <a:xfrm>
            <a:off x="3721684" y="4878335"/>
            <a:ext cx="921754" cy="369332"/>
            <a:chOff x="1204071" y="2562016"/>
            <a:chExt cx="921754" cy="36933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A0A7CD0-7308-094B-8B32-E338A1498A26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B236D00-0006-D847-9AA6-BCBEE5B66A3C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Index6</a:t>
              </a:r>
              <a:endParaRPr lang="zh-CN" altLang="en-US" dirty="0"/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C58616FC-F463-F34A-B8FF-24F6B46101F1}"/>
              </a:ext>
            </a:extLst>
          </p:cNvPr>
          <p:cNvSpPr/>
          <p:nvPr/>
        </p:nvSpPr>
        <p:spPr>
          <a:xfrm>
            <a:off x="3091156" y="3662040"/>
            <a:ext cx="2234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kumimoji="1" lang="en-US" altLang="zh-CN" dirty="0"/>
              <a:t>Index of ID</a:t>
            </a:r>
          </a:p>
          <a:p>
            <a:pPr algn="r"/>
            <a:r>
              <a:rPr kumimoji="1" lang="en-US" altLang="zh-CN" dirty="0"/>
              <a:t>(Backed by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)</a:t>
            </a:r>
            <a:endParaRPr lang="zh-CN" altLang="en-US" dirty="0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0906A490-707B-6241-A94F-13C45012B7B0}"/>
              </a:ext>
            </a:extLst>
          </p:cNvPr>
          <p:cNvCxnSpPr/>
          <p:nvPr/>
        </p:nvCxnSpPr>
        <p:spPr>
          <a:xfrm flipH="1">
            <a:off x="1417060" y="4235310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B6DD996A-CDFC-0A4A-878A-D043048ABC99}"/>
              </a:ext>
            </a:extLst>
          </p:cNvPr>
          <p:cNvCxnSpPr/>
          <p:nvPr/>
        </p:nvCxnSpPr>
        <p:spPr>
          <a:xfrm flipH="1">
            <a:off x="752948" y="4737631"/>
            <a:ext cx="367763" cy="1158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2192A912-4ED1-5D4B-B2C3-A6FA00D53846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1476234" y="4716907"/>
            <a:ext cx="419786" cy="161428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B2402CEA-89EC-A540-8731-D944EB33AF4E}"/>
              </a:ext>
            </a:extLst>
          </p:cNvPr>
          <p:cNvCxnSpPr>
            <a:cxnSpLocks/>
          </p:cNvCxnSpPr>
          <p:nvPr/>
        </p:nvCxnSpPr>
        <p:spPr>
          <a:xfrm flipH="1" flipV="1">
            <a:off x="2399252" y="4229702"/>
            <a:ext cx="431485" cy="13076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86FFE110-9090-4240-ABBA-6ABF049F6033}"/>
              </a:ext>
            </a:extLst>
          </p:cNvPr>
          <p:cNvCxnSpPr>
            <a:cxnSpLocks/>
          </p:cNvCxnSpPr>
          <p:nvPr/>
        </p:nvCxnSpPr>
        <p:spPr>
          <a:xfrm flipV="1">
            <a:off x="2810282" y="4709578"/>
            <a:ext cx="127718" cy="15610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BB05DCC0-7260-2941-9950-0902F065604A}"/>
              </a:ext>
            </a:extLst>
          </p:cNvPr>
          <p:cNvCxnSpPr>
            <a:cxnSpLocks/>
            <a:stCxn id="22" idx="0"/>
          </p:cNvCxnSpPr>
          <p:nvPr/>
        </p:nvCxnSpPr>
        <p:spPr>
          <a:xfrm flipH="1" flipV="1">
            <a:off x="3059835" y="4723869"/>
            <a:ext cx="1122726" cy="15446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7BB0BF3-4CA6-ED4D-9D41-CA0B1FD1FCF8}"/>
              </a:ext>
            </a:extLst>
          </p:cNvPr>
          <p:cNvGrpSpPr/>
          <p:nvPr/>
        </p:nvGrpSpPr>
        <p:grpSpPr>
          <a:xfrm>
            <a:off x="808052" y="4351173"/>
            <a:ext cx="921754" cy="369332"/>
            <a:chOff x="1204071" y="2562016"/>
            <a:chExt cx="921754" cy="3693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04343D97-97B3-D742-830F-11F3A2197A0C}"/>
                </a:ext>
              </a:extLst>
            </p:cNvPr>
            <p:cNvSpPr/>
            <p:nvPr/>
          </p:nvSpPr>
          <p:spPr>
            <a:xfrm>
              <a:off x="1204071" y="2562016"/>
              <a:ext cx="921754" cy="3600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D3A5F2B-4CCF-EE42-8287-CD826A6E1772}"/>
                </a:ext>
              </a:extLst>
            </p:cNvPr>
            <p:cNvSpPr/>
            <p:nvPr/>
          </p:nvSpPr>
          <p:spPr>
            <a:xfrm>
              <a:off x="1226366" y="2562016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Index1</a:t>
              </a:r>
              <a:endParaRPr lang="zh-CN" altLang="en-US" dirty="0"/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71913CF4-E0CA-A34C-9F03-06CE2112373D}"/>
              </a:ext>
            </a:extLst>
          </p:cNvPr>
          <p:cNvSpPr/>
          <p:nvPr/>
        </p:nvSpPr>
        <p:spPr>
          <a:xfrm>
            <a:off x="280605" y="5363807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MIN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6CF12ADF-D8AD-C34F-8F7D-C6D7027D2B02}"/>
              </a:ext>
            </a:extLst>
          </p:cNvPr>
          <p:cNvSpPr/>
          <p:nvPr/>
        </p:nvSpPr>
        <p:spPr>
          <a:xfrm>
            <a:off x="4068260" y="5366296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MAX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AFE1A9A-83B1-AB43-A25B-E1098709006A}"/>
              </a:ext>
            </a:extLst>
          </p:cNvPr>
          <p:cNvSpPr/>
          <p:nvPr/>
        </p:nvSpPr>
        <p:spPr>
          <a:xfrm>
            <a:off x="2133110" y="536152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ID</a:t>
            </a:r>
            <a:endParaRPr lang="zh-CN" altLang="en-US" dirty="0"/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A2653A4C-3EFB-104D-95EF-D035B1859454}"/>
              </a:ext>
            </a:extLst>
          </p:cNvPr>
          <p:cNvCxnSpPr>
            <a:stCxn id="33" idx="3"/>
            <a:endCxn id="35" idx="1"/>
          </p:cNvCxnSpPr>
          <p:nvPr/>
        </p:nvCxnSpPr>
        <p:spPr>
          <a:xfrm flipV="1">
            <a:off x="888464" y="5546192"/>
            <a:ext cx="1244646" cy="2281"/>
          </a:xfrm>
          <a:prstGeom prst="line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E9D2C134-C7A2-8A4C-BE90-660969DE281C}"/>
              </a:ext>
            </a:extLst>
          </p:cNvPr>
          <p:cNvCxnSpPr>
            <a:stCxn id="35" idx="3"/>
          </p:cNvCxnSpPr>
          <p:nvPr/>
        </p:nvCxnSpPr>
        <p:spPr>
          <a:xfrm>
            <a:off x="2548608" y="5546192"/>
            <a:ext cx="1633952" cy="0"/>
          </a:xfrm>
          <a:prstGeom prst="straightConnector1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13">
            <a:extLst>
              <a:ext uri="{FF2B5EF4-FFF2-40B4-BE49-F238E27FC236}">
                <a16:creationId xmlns:a16="http://schemas.microsoft.com/office/drawing/2014/main" id="{455DFFCF-3DD3-0340-90E6-E9C3F71CF9DA}"/>
              </a:ext>
            </a:extLst>
          </p:cNvPr>
          <p:cNvSpPr/>
          <p:nvPr/>
        </p:nvSpPr>
        <p:spPr>
          <a:xfrm>
            <a:off x="5138176" y="4413830"/>
            <a:ext cx="3342449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The up-layer</a:t>
            </a:r>
            <a:r>
              <a:rPr kumimoji="1" lang="zh-CN" altLang="en-US" b="1" dirty="0">
                <a:latin typeface="Eras Medium ITC" pitchFamily="34" charset="0"/>
              </a:rPr>
              <a:t> </a:t>
            </a:r>
            <a:r>
              <a:rPr kumimoji="1" lang="en-US" altLang="zh-CN" b="1" dirty="0">
                <a:latin typeface="Eras Medium ITC" pitchFamily="34" charset="0"/>
              </a:rPr>
              <a:t>pages</a:t>
            </a:r>
            <a:r>
              <a:rPr kumimoji="1" lang="zh-CN" altLang="en-US" b="1" dirty="0">
                <a:latin typeface="Eras Medium ITC" pitchFamily="34" charset="0"/>
              </a:rPr>
              <a:t> </a:t>
            </a:r>
            <a:r>
              <a:rPr kumimoji="1" lang="en-US" altLang="zh-CN" b="1" dirty="0">
                <a:latin typeface="Eras Medium ITC" pitchFamily="34" charset="0"/>
              </a:rPr>
              <a:t>should</a:t>
            </a:r>
            <a:r>
              <a:rPr kumimoji="1" lang="zh-CN" altLang="en-US" b="1" dirty="0">
                <a:latin typeface="Eras Medium ITC" pitchFamily="34" charset="0"/>
              </a:rPr>
              <a:t> </a:t>
            </a:r>
            <a:r>
              <a:rPr kumimoji="1" lang="en-US" altLang="zh-CN" b="1" dirty="0">
                <a:latin typeface="Eras Medium ITC" pitchFamily="34" charset="0"/>
              </a:rPr>
              <a:t>be</a:t>
            </a:r>
            <a:r>
              <a:rPr kumimoji="1" lang="zh-CN" altLang="en-US" b="1" dirty="0">
                <a:latin typeface="Eras Medium ITC" pitchFamily="34" charset="0"/>
              </a:rPr>
              <a:t> </a:t>
            </a:r>
            <a:endParaRPr kumimoji="1" lang="en-US" altLang="zh-CN" b="1" dirty="0">
              <a:latin typeface="Eras Medium ITC" pitchFamily="34" charset="0"/>
            </a:endParaRPr>
          </a:p>
          <a:p>
            <a:pPr algn="ctr"/>
            <a:r>
              <a:rPr kumimoji="1" lang="en-US" altLang="zh-CN" b="1" dirty="0">
                <a:latin typeface="Eras Medium ITC" pitchFamily="34" charset="0"/>
              </a:rPr>
              <a:t>in</a:t>
            </a:r>
            <a:r>
              <a:rPr kumimoji="1" lang="zh-CN" altLang="en-US" b="1" dirty="0">
                <a:latin typeface="Eras Medium ITC" pitchFamily="34" charset="0"/>
              </a:rPr>
              <a:t> </a:t>
            </a:r>
            <a:r>
              <a:rPr kumimoji="1" lang="en-US" altLang="zh-CN" b="1" dirty="0">
                <a:latin typeface="Eras Medium ITC" pitchFamily="34" charset="0"/>
              </a:rPr>
              <a:t>buffer</a:t>
            </a:r>
            <a:r>
              <a:rPr kumimoji="1" lang="zh-CN" altLang="en-US" b="1" dirty="0">
                <a:latin typeface="Eras Medium ITC" pitchFamily="34" charset="0"/>
              </a:rPr>
              <a:t> </a:t>
            </a:r>
            <a:r>
              <a:rPr kumimoji="1" lang="en-US" altLang="zh-CN" b="1" dirty="0">
                <a:latin typeface="Eras Medium ITC" pitchFamily="34" charset="0"/>
              </a:rPr>
              <a:t>pool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74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109725-9696-C041-8379-CF4B1FB7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I/O cost of evicting a frame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4C3F16-D2D9-4847-ADA2-527627808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a page is not dirty, then evicting is fast </a:t>
            </a:r>
          </a:p>
          <a:p>
            <a:pPr lvl="1"/>
            <a:r>
              <a:rPr kumimoji="1" lang="en-US" altLang="zh-CN" dirty="0"/>
              <a:t>No disk I/O (write) involved </a:t>
            </a:r>
          </a:p>
          <a:p>
            <a:r>
              <a:rPr kumimoji="1" lang="en-US" altLang="zh-CN" dirty="0"/>
              <a:t>What if a page is </a:t>
            </a:r>
            <a:r>
              <a:rPr kumimoji="1" lang="en-US" altLang="zh-CN" dirty="0">
                <a:solidFill>
                  <a:srgbClr val="C00000"/>
                </a:solidFill>
              </a:rPr>
              <a:t>dirty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Problem #1. Slow </a:t>
            </a:r>
          </a:p>
          <a:p>
            <a:pPr lvl="2"/>
            <a:r>
              <a:rPr kumimoji="1" lang="en" altLang="zh-CN" dirty="0"/>
              <a:t>T</a:t>
            </a:r>
            <a:r>
              <a:rPr lang="en" altLang="zh-CN" dirty="0"/>
              <a:t>he DBMS must write back to disk to ensure that its changes are persisted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Problem #2. Consistency</a:t>
            </a:r>
          </a:p>
          <a:p>
            <a:pPr lvl="2"/>
            <a:r>
              <a:rPr lang="en" altLang="zh-CN" dirty="0"/>
              <a:t>The log of the modified page is not persisted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E3E686-2D86-B148-B5AB-C299F50A4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87098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C38923-9838-0244-A44A-A7564808E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79296" cy="900442"/>
          </a:xfrm>
        </p:spPr>
        <p:txBody>
          <a:bodyPr/>
          <a:lstStyle/>
          <a:p>
            <a:r>
              <a:rPr kumimoji="1" lang="en-US" altLang="zh-CN" dirty="0"/>
              <a:t>Optimizing I/O cost of evicting a frame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D80F96-3998-E246-870C-EC52B8C0B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Background writing </a:t>
            </a:r>
          </a:p>
          <a:p>
            <a:pPr lvl="1"/>
            <a:r>
              <a:rPr lang="en" altLang="zh-CN" dirty="0"/>
              <a:t>The DBMS can periodically walk through the page table and write dirty pages to disk </a:t>
            </a:r>
          </a:p>
          <a:p>
            <a:pPr lvl="1"/>
            <a:r>
              <a:rPr lang="en" altLang="zh-CN" dirty="0"/>
              <a:t>When a dirty page is safely written, the DBMS can either evict the page or just unset the dirty flag </a:t>
            </a:r>
          </a:p>
          <a:p>
            <a:r>
              <a:rPr lang="en" altLang="zh-CN" dirty="0"/>
              <a:t>Need to be careful that we don’t write dirty pages before their </a:t>
            </a:r>
            <a:r>
              <a:rPr lang="en" altLang="zh-CN" dirty="0">
                <a:solidFill>
                  <a:srgbClr val="C00000"/>
                </a:solidFill>
              </a:rPr>
              <a:t>log</a:t>
            </a:r>
            <a:r>
              <a:rPr lang="en" altLang="zh-CN" dirty="0"/>
              <a:t> records have been written... </a:t>
            </a:r>
          </a:p>
          <a:p>
            <a:pPr lvl="1"/>
            <a:r>
              <a:rPr lang="en" altLang="zh-CN" dirty="0"/>
              <a:t>Recall: do-redo-undo log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E5D77B-A445-1F4F-931F-5510036ED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98543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1D6E29-BF6A-AD46-9E05-19454C33A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Conclusion of DBMS managed buffer pool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1F7D2E-887A-E94F-9827-899F39251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867328" cy="3771636"/>
          </a:xfrm>
        </p:spPr>
        <p:txBody>
          <a:bodyPr/>
          <a:lstStyle/>
          <a:p>
            <a:r>
              <a:rPr lang="en" altLang="zh-CN" dirty="0"/>
              <a:t>The DBMS can almost always manage memory better than the OS </a:t>
            </a:r>
          </a:p>
          <a:p>
            <a:r>
              <a:rPr lang="en" altLang="zh-CN" dirty="0"/>
              <a:t>Can leverage the semantics about the query plan to make better decisions </a:t>
            </a:r>
          </a:p>
          <a:p>
            <a:pPr lvl="1"/>
            <a:r>
              <a:rPr lang="en" altLang="zh-CN" dirty="0"/>
              <a:t>Evictions </a:t>
            </a:r>
          </a:p>
          <a:p>
            <a:pPr lvl="1"/>
            <a:r>
              <a:rPr lang="en" altLang="zh-CN" dirty="0"/>
              <a:t>Allocations </a:t>
            </a:r>
          </a:p>
          <a:p>
            <a:pPr lvl="1"/>
            <a:r>
              <a:rPr lang="en" altLang="zh-CN" dirty="0"/>
              <a:t>Pre-fetching </a:t>
            </a:r>
          </a:p>
          <a:p>
            <a:r>
              <a:rPr lang="en" altLang="zh-CN" dirty="0"/>
              <a:t>Yet, for simplicity, several systems still leverage the OS to manage its buffer</a:t>
            </a:r>
          </a:p>
          <a:p>
            <a:pPr lvl="1"/>
            <a:r>
              <a:rPr lang="en" altLang="zh-CN" dirty="0"/>
              <a:t>E.g., the OS’s pre-fetch &amp; CLOCK works well under </a:t>
            </a:r>
            <a:r>
              <a:rPr lang="en" altLang="zh-CN"/>
              <a:t>many scenarios </a:t>
            </a:r>
            <a:endParaRPr lang="en" altLang="zh-CN" dirty="0"/>
          </a:p>
          <a:p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06A20B-94AC-BE42-A087-9441B09CE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29999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FFEC44-BF7C-B94D-8269-24A0F5BB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C3B730-6054-344C-A66F-ED8BA633D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752528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sz="1000" dirty="0"/>
              <a:t>Buffer pool swap in/out </a:t>
            </a:r>
            <a:r>
              <a:rPr kumimoji="1" lang="zh-CN" altLang="en-US" sz="1000" dirty="0"/>
              <a:t>的需求</a:t>
            </a:r>
            <a:endParaRPr kumimoji="1" lang="en-US" altLang="zh-CN" sz="1000" dirty="0"/>
          </a:p>
          <a:p>
            <a:pPr lvl="1" indent="0">
              <a:buNone/>
            </a:pPr>
            <a:r>
              <a:rPr lang="en-US" altLang="zh-CN" sz="1000" dirty="0"/>
              <a:t>-</a:t>
            </a:r>
            <a:r>
              <a:rPr lang="zh-CN" altLang="en-US" sz="1000" dirty="0"/>
              <a:t> </a:t>
            </a:r>
            <a:r>
              <a:rPr lang="en" altLang="zh-CN" sz="1000" dirty="0"/>
              <a:t>When to read pages into memory, and when to write them to disk </a:t>
            </a:r>
          </a:p>
          <a:p>
            <a:pPr lvl="1" indent="0">
              <a:buNone/>
            </a:pPr>
            <a:r>
              <a:rPr lang="en-US" altLang="zh-CN" sz="1000" dirty="0"/>
              <a:t>-</a:t>
            </a:r>
            <a:r>
              <a:rPr lang="zh-CN" altLang="en-US" sz="1000" dirty="0"/>
              <a:t> </a:t>
            </a:r>
            <a:r>
              <a:rPr lang="en" altLang="zh-CN" sz="1000" dirty="0"/>
              <a:t>The goal is to minimize the number of stalls from having to read data from disk. </a:t>
            </a:r>
            <a:endParaRPr kumimoji="1" lang="en-US" altLang="zh-CN" sz="1000" dirty="0"/>
          </a:p>
          <a:p>
            <a:pPr marL="342900" indent="-342900">
              <a:buFont typeface="Arial" pitchFamily="34" charset="0"/>
              <a:buAutoNum type="arabicPeriod"/>
            </a:pPr>
            <a:r>
              <a:rPr lang="en" altLang="zh-CN" sz="1000" dirty="0"/>
              <a:t>Buffer manager </a:t>
            </a:r>
          </a:p>
          <a:p>
            <a:pPr marL="702900" lvl="1" indent="-342900">
              <a:buFont typeface="Arial" pitchFamily="34" charset="0"/>
              <a:buAutoNum type="arabicPeriod"/>
            </a:pPr>
            <a:r>
              <a:rPr lang="zh-CN" altLang="en-US" sz="1000" dirty="0"/>
              <a:t>怎么</a:t>
            </a:r>
            <a:r>
              <a:rPr lang="en-US" altLang="zh-CN" sz="1000" dirty="0"/>
              <a:t>track</a:t>
            </a:r>
            <a:r>
              <a:rPr lang="zh-CN" altLang="en-US" sz="1000" dirty="0"/>
              <a:t>哪些</a:t>
            </a:r>
            <a:r>
              <a:rPr lang="en-US" altLang="zh-CN" sz="1000" dirty="0"/>
              <a:t>page</a:t>
            </a:r>
            <a:r>
              <a:rPr lang="zh-CN" altLang="en-US" sz="1000" dirty="0"/>
              <a:t> 需要写回？ </a:t>
            </a:r>
            <a:r>
              <a:rPr lang="zh-CN" altLang="en" sz="1000" dirty="0"/>
              <a:t>功能</a:t>
            </a:r>
            <a:r>
              <a:rPr lang="zh-CN" altLang="en-US" sz="1000" dirty="0"/>
              <a:t> </a:t>
            </a:r>
            <a:r>
              <a:rPr lang="en-US" altLang="zh-CN" sz="1000" dirty="0"/>
              <a:t>meta</a:t>
            </a:r>
            <a:r>
              <a:rPr lang="zh-CN" altLang="en-US" sz="1000" dirty="0"/>
              <a:t> </a:t>
            </a:r>
            <a:r>
              <a:rPr lang="en-US" altLang="zh-CN" sz="1000" dirty="0"/>
              <a:t>data</a:t>
            </a:r>
            <a:r>
              <a:rPr lang="zh-CN" altLang="en-US" sz="1000" dirty="0"/>
              <a:t>， </a:t>
            </a:r>
            <a:r>
              <a:rPr lang="en" altLang="zh-CN" sz="1000" dirty="0"/>
              <a:t>dirty</a:t>
            </a:r>
            <a:r>
              <a:rPr lang="zh-CN" altLang="en-US" sz="1000" dirty="0"/>
              <a:t> </a:t>
            </a:r>
            <a:r>
              <a:rPr lang="en-US" altLang="zh-CN" sz="1000" dirty="0"/>
              <a:t>page, </a:t>
            </a:r>
            <a:r>
              <a:rPr lang="en-US" altLang="zh-CN" sz="1000" dirty="0" err="1"/>
              <a:t>etc</a:t>
            </a:r>
            <a:endParaRPr lang="en-US" altLang="zh-CN" sz="1000" dirty="0"/>
          </a:p>
          <a:p>
            <a:pPr marL="702900" lvl="1" indent="-342900">
              <a:buFont typeface="Arial" pitchFamily="34" charset="0"/>
              <a:buAutoNum type="arabicPeriod"/>
            </a:pPr>
            <a:r>
              <a:rPr lang="zh-CN" altLang="en-US" sz="1000" dirty="0"/>
              <a:t>并发情况怎么处理？ </a:t>
            </a:r>
            <a:r>
              <a:rPr lang="en-US" altLang="zh-CN" sz="1000" dirty="0"/>
              <a:t>Lock vs. latch </a:t>
            </a:r>
          </a:p>
          <a:p>
            <a:pPr marL="702900" lvl="1" indent="-342900">
              <a:buFont typeface="Arial" pitchFamily="34" charset="0"/>
              <a:buAutoNum type="arabicPeriod"/>
            </a:pPr>
            <a:r>
              <a:rPr lang="en-US" altLang="zh-CN" sz="1000" dirty="0"/>
              <a:t>Buffer pool </a:t>
            </a:r>
            <a:r>
              <a:rPr lang="zh-CN" altLang="en-US" sz="1000" dirty="0"/>
              <a:t>是不是最优的？ </a:t>
            </a:r>
            <a:r>
              <a:rPr lang="en-US" altLang="zh-CN" sz="1000" dirty="0"/>
              <a:t>Buffer manager </a:t>
            </a:r>
            <a:r>
              <a:rPr lang="zh-CN" altLang="en-US" sz="1000" dirty="0"/>
              <a:t>的性能优化</a:t>
            </a:r>
            <a:endParaRPr lang="en-US" altLang="zh-CN" sz="1000" dirty="0"/>
          </a:p>
          <a:p>
            <a:pPr marL="1485900" lvl="2" indent="-342900">
              <a:buFont typeface="Arial" pitchFamily="34" charset="0"/>
              <a:buAutoNum type="arabicPeriod"/>
            </a:pPr>
            <a:r>
              <a:rPr lang="en-US" altLang="zh-CN" sz="1000" dirty="0"/>
              <a:t>Multiple Buffer Pools </a:t>
            </a:r>
            <a:r>
              <a:rPr lang="zh-CN" altLang="en-US" sz="1000" dirty="0"/>
              <a:t> </a:t>
            </a:r>
            <a:r>
              <a:rPr lang="en-US" altLang="zh-CN" sz="1000" dirty="0"/>
              <a:t>-&gt; </a:t>
            </a:r>
            <a:r>
              <a:rPr lang="zh-CN" altLang="en-US" sz="1000" dirty="0"/>
              <a:t>对应并发情况</a:t>
            </a:r>
            <a:endParaRPr lang="en-US" altLang="zh-CN" sz="1000" dirty="0"/>
          </a:p>
          <a:p>
            <a:pPr marL="1485900" lvl="2" indent="-342900">
              <a:buFont typeface="Arial" pitchFamily="34" charset="0"/>
              <a:buAutoNum type="arabicPeriod"/>
            </a:pPr>
            <a:r>
              <a:rPr lang="en-US" altLang="zh-CN" sz="1000" dirty="0"/>
              <a:t>Pre-fetching</a:t>
            </a:r>
            <a:r>
              <a:rPr lang="zh-CN" altLang="en-US" sz="1000" dirty="0"/>
              <a:t> </a:t>
            </a:r>
            <a:endParaRPr lang="en-US" altLang="zh-CN" sz="1000" dirty="0"/>
          </a:p>
          <a:p>
            <a:pPr marL="1485900" lvl="2" indent="-342900">
              <a:buFont typeface="Arial" pitchFamily="34" charset="0"/>
              <a:buAutoNum type="arabicPeriod"/>
            </a:pPr>
            <a:r>
              <a:rPr lang="en-US" altLang="zh-CN" sz="1000" dirty="0"/>
              <a:t>Scan sharing</a:t>
            </a:r>
          </a:p>
          <a:p>
            <a:pPr marL="1485900" lvl="2" indent="-342900">
              <a:buFont typeface="Arial" pitchFamily="34" charset="0"/>
              <a:buAutoNum type="arabicPeriod"/>
            </a:pPr>
            <a:r>
              <a:rPr lang="en-US" altLang="zh-CN" sz="1000" dirty="0"/>
              <a:t>Bypass</a:t>
            </a:r>
          </a:p>
          <a:p>
            <a:pPr marL="342900" indent="-342900">
              <a:buFont typeface="Arial" pitchFamily="34" charset="0"/>
              <a:buAutoNum type="arabicPeriod"/>
            </a:pPr>
            <a:r>
              <a:rPr lang="en-US" altLang="zh-CN" sz="1000" dirty="0"/>
              <a:t>Replacement policy </a:t>
            </a:r>
          </a:p>
          <a:p>
            <a:pPr marL="702900" lvl="1" indent="-342900">
              <a:buFont typeface="Arial" pitchFamily="34" charset="0"/>
              <a:buAutoNum type="arabicPeriod"/>
            </a:pPr>
            <a:r>
              <a:rPr lang="en-US" altLang="zh-CN" sz="1000" dirty="0"/>
              <a:t>LRU (why not use?)</a:t>
            </a:r>
          </a:p>
          <a:p>
            <a:pPr marL="702900" lvl="1" indent="-342900">
              <a:buFont typeface="Arial" pitchFamily="34" charset="0"/>
              <a:buAutoNum type="arabicPeriod"/>
            </a:pPr>
            <a:r>
              <a:rPr lang="en-US" altLang="zh-CN" sz="1000" dirty="0"/>
              <a:t>Clock -&gt; approximation of LRU</a:t>
            </a:r>
          </a:p>
          <a:p>
            <a:pPr marL="702900" lvl="1" indent="-342900">
              <a:buFont typeface="Arial" pitchFamily="34" charset="0"/>
              <a:buAutoNum type="arabicPeriod"/>
            </a:pPr>
            <a:r>
              <a:rPr lang="en-US" altLang="zh-CN" sz="1000" dirty="0"/>
              <a:t>The above techniques are used in cache/OS; what are the drawbacks in DBMS? sequential flooding</a:t>
            </a:r>
          </a:p>
          <a:p>
            <a:pPr marL="702900" lvl="1" indent="-342900">
              <a:buFont typeface="Arial" pitchFamily="34" charset="0"/>
              <a:buAutoNum type="arabicPeriod"/>
            </a:pPr>
            <a:r>
              <a:rPr lang="en-US" altLang="zh-CN" sz="1000" dirty="0"/>
              <a:t>Priority hints</a:t>
            </a:r>
          </a:p>
          <a:p>
            <a:pPr marL="1485900" lvl="2" indent="-342900">
              <a:buFont typeface="Arial" pitchFamily="34" charset="0"/>
              <a:buAutoNum type="arabicPeriod"/>
            </a:pPr>
            <a:r>
              <a:rPr lang="zh-CN" altLang="en-US" sz="1000" dirty="0"/>
              <a:t>两个例子。 就是一个只</a:t>
            </a:r>
            <a:r>
              <a:rPr lang="en-US" altLang="zh-CN" sz="1000" dirty="0"/>
              <a:t>cache</a:t>
            </a:r>
            <a:r>
              <a:rPr lang="zh-CN" altLang="en-US" sz="1000" dirty="0"/>
              <a:t>右边， 一个只</a:t>
            </a:r>
            <a:r>
              <a:rPr lang="en-US" altLang="zh-CN" sz="1000" dirty="0"/>
              <a:t>cache</a:t>
            </a:r>
            <a:r>
              <a:rPr lang="zh-CN" altLang="en-US" sz="1000" dirty="0"/>
              <a:t> </a:t>
            </a:r>
            <a:r>
              <a:rPr lang="en-US" altLang="zh-CN" sz="1000" dirty="0"/>
              <a:t>root</a:t>
            </a:r>
          </a:p>
          <a:p>
            <a:pPr marL="702900" lvl="1" indent="-342900">
              <a:buFont typeface="Arial" pitchFamily="34" charset="0"/>
              <a:buAutoNum type="arabicPeriod"/>
            </a:pPr>
            <a:r>
              <a:rPr lang="en-US" altLang="zh-CN" sz="1000" dirty="0"/>
              <a:t>Background writing</a:t>
            </a:r>
            <a:br>
              <a:rPr lang="en-US" altLang="zh-CN" sz="1000" dirty="0"/>
            </a:br>
            <a:endParaRPr lang="en-US" altLang="zh-CN" sz="1000" dirty="0"/>
          </a:p>
          <a:p>
            <a:pPr marL="702900" lvl="1" indent="-342900">
              <a:buFont typeface="Arial" pitchFamily="34" charset="0"/>
              <a:buAutoNum type="arabicPeriod"/>
            </a:pPr>
            <a:endParaRPr lang="en-US" altLang="zh-CN" sz="1000" dirty="0"/>
          </a:p>
          <a:p>
            <a:pPr marL="702900" lvl="1" indent="-342900">
              <a:buFont typeface="Arial" pitchFamily="34" charset="0"/>
              <a:buAutoNum type="arabicPeriod"/>
            </a:pPr>
            <a:endParaRPr lang="en-US" altLang="zh-CN" sz="1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F13056-BDA2-4340-8AC1-E67F43627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6402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44325</TotalTime>
  <Words>6664</Words>
  <Application>Microsoft Macintosh PowerPoint</Application>
  <PresentationFormat>全屏显示(16:10)</PresentationFormat>
  <Paragraphs>1882</Paragraphs>
  <Slides>103</Slides>
  <Notes>64</Notes>
  <HiddenSlides>2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103</vt:i4>
      </vt:variant>
    </vt:vector>
  </HeadingPairs>
  <TitlesOfParts>
    <vt:vector size="111" baseType="lpstr">
      <vt:lpstr>DengXian</vt:lpstr>
      <vt:lpstr>微软雅黑</vt:lpstr>
      <vt:lpstr>Arial</vt:lpstr>
      <vt:lpstr>Calibri</vt:lpstr>
      <vt:lpstr>Consolas</vt:lpstr>
      <vt:lpstr>Courier New</vt:lpstr>
      <vt:lpstr>Eras Medium ITC</vt:lpstr>
      <vt:lpstr>1_Office 主题​​</vt:lpstr>
      <vt:lpstr>Database management system  and Buffer pool</vt:lpstr>
      <vt:lpstr>Review: scalable websites </vt:lpstr>
      <vt:lpstr>Big picture of how a SQL is physically processed </vt:lpstr>
      <vt:lpstr>Review: where to store the data? </vt:lpstr>
      <vt:lpstr>Review of DBMS storage</vt:lpstr>
      <vt:lpstr>Each relation is typically stored in a B-tree (or its variants)</vt:lpstr>
      <vt:lpstr>Tuples are stored in pages, pages are slotted </vt:lpstr>
      <vt:lpstr>Pages are managed by a heap file</vt:lpstr>
      <vt:lpstr>Pages are managed by a heap file</vt:lpstr>
      <vt:lpstr>DBMS storage so far</vt:lpstr>
      <vt:lpstr>PowerPoint 演示文稿</vt:lpstr>
      <vt:lpstr>Overview of buffer pool</vt:lpstr>
      <vt:lpstr>Overview of buffer pool</vt:lpstr>
      <vt:lpstr>Overview of buffer pool</vt:lpstr>
      <vt:lpstr>The requirements of buffer pool</vt:lpstr>
      <vt:lpstr>Buffer manager organization </vt:lpstr>
      <vt:lpstr>Buffer manager organization </vt:lpstr>
      <vt:lpstr>Buffer manager organization </vt:lpstr>
      <vt:lpstr>How to maintain the mapping between frame &lt;-&gt; page? </vt:lpstr>
      <vt:lpstr>Page table vs. Page directory </vt:lpstr>
      <vt:lpstr>Buffer pool meta data</vt:lpstr>
      <vt:lpstr>Buffer pool meta data</vt:lpstr>
      <vt:lpstr>Buffer pool meta data</vt:lpstr>
      <vt:lpstr>Buffer pool meta data</vt:lpstr>
      <vt:lpstr>Buffer pool meta data</vt:lpstr>
      <vt:lpstr>Buffer pool meta data</vt:lpstr>
      <vt:lpstr>Buffer pool meta data so far</vt:lpstr>
      <vt:lpstr>PowerPoint 演示文稿</vt:lpstr>
      <vt:lpstr>Locks vs. Latches</vt:lpstr>
      <vt:lpstr>Locks vs. Latches </vt:lpstr>
      <vt:lpstr>Locks vs. Latches</vt:lpstr>
      <vt:lpstr>Locks vs. Latches</vt:lpstr>
      <vt:lpstr>Locks vs. Latches</vt:lpstr>
      <vt:lpstr>Locks vs. Latches</vt:lpstr>
      <vt:lpstr>Locks vs. Latches</vt:lpstr>
      <vt:lpstr>Locks vs. Latches</vt:lpstr>
      <vt:lpstr>Locks vs. Latches</vt:lpstr>
      <vt:lpstr>Locks vs. Latches, again</vt:lpstr>
      <vt:lpstr>Optimizations for buffer pool </vt:lpstr>
      <vt:lpstr>PowerPoint 演示文稿</vt:lpstr>
      <vt:lpstr>Multiple buffer pool instances</vt:lpstr>
      <vt:lpstr>Multiple buffer pool instances</vt:lpstr>
      <vt:lpstr>Multiple buffer pool instances</vt:lpstr>
      <vt:lpstr>Multiple buffer pool instances</vt:lpstr>
      <vt:lpstr>Multiple buffer pool instances</vt:lpstr>
      <vt:lpstr>Multiple buffer pool instances</vt:lpstr>
      <vt:lpstr>PowerPoint 演示文稿</vt:lpstr>
      <vt:lpstr>Page prefetching</vt:lpstr>
      <vt:lpstr>Page prefetching</vt:lpstr>
      <vt:lpstr>Page prefetching</vt:lpstr>
      <vt:lpstr>Page prefetching</vt:lpstr>
      <vt:lpstr>Page prefetching</vt:lpstr>
      <vt:lpstr>Page prefetching with OS</vt:lpstr>
      <vt:lpstr>Page prefetching with OS</vt:lpstr>
      <vt:lpstr>Page prefetching with OS</vt:lpstr>
      <vt:lpstr>Page prefetching with OS</vt:lpstr>
      <vt:lpstr>Page prefetching with OS</vt:lpstr>
      <vt:lpstr>Page prefetching with DBMS</vt:lpstr>
      <vt:lpstr>Page prefetching with OS</vt:lpstr>
      <vt:lpstr>Page prefetching with OS</vt:lpstr>
      <vt:lpstr>Page fetching with DBMS</vt:lpstr>
      <vt:lpstr>PowerPoint 演示文稿</vt:lpstr>
      <vt:lpstr>Scan sharing</vt:lpstr>
      <vt:lpstr>Example of scan sharing</vt:lpstr>
      <vt:lpstr>Example of scan sharing</vt:lpstr>
      <vt:lpstr>Example of scan sharing</vt:lpstr>
      <vt:lpstr>Example of scan sharing</vt:lpstr>
      <vt:lpstr>Example of scan sharing</vt:lpstr>
      <vt:lpstr>Example of scan sharing</vt:lpstr>
      <vt:lpstr>Example of scan sharing</vt:lpstr>
      <vt:lpstr>PowerPoint 演示文稿</vt:lpstr>
      <vt:lpstr>Buffer replacement policies </vt:lpstr>
      <vt:lpstr>Least-recently used (LRU) policy</vt:lpstr>
      <vt:lpstr>Implementing the LRU policy</vt:lpstr>
      <vt:lpstr>Implementing the LRU policy</vt:lpstr>
      <vt:lpstr>Implementing the LRU policy</vt:lpstr>
      <vt:lpstr>CLOCK algorithm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LRU &amp; Clock are not perfect</vt:lpstr>
      <vt:lpstr>Example of sequential flooding </vt:lpstr>
      <vt:lpstr>Example of sequential flooding </vt:lpstr>
      <vt:lpstr>Example of sequential flooding </vt:lpstr>
      <vt:lpstr>Example of sequential flooding </vt:lpstr>
      <vt:lpstr>Example of sequential flooding </vt:lpstr>
      <vt:lpstr>Example of sequential flooding </vt:lpstr>
      <vt:lpstr>Possible workarounds </vt:lpstr>
      <vt:lpstr>Possible workarounds: buffer pool bypass</vt:lpstr>
      <vt:lpstr>PowerPoint 演示文稿</vt:lpstr>
      <vt:lpstr>Example: Insert into Items VALUES (id++, ...) </vt:lpstr>
      <vt:lpstr>Example: Insert into Items VALUES (id++, ...) </vt:lpstr>
      <vt:lpstr>Example: Insert into Items VALUES (id++, ...) </vt:lpstr>
      <vt:lpstr>Eviction policy based on query patterns: priority hints</vt:lpstr>
      <vt:lpstr>I/O cost of evicting a frame </vt:lpstr>
      <vt:lpstr>Optimizing I/O cost of evicting a frame </vt:lpstr>
      <vt:lpstr>Conclusion of DBMS managed buffer pool </vt:lpstr>
      <vt:lpstr>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1576</cp:revision>
  <cp:lastPrinted>2020-03-02T13:38:09Z</cp:lastPrinted>
  <dcterms:created xsi:type="dcterms:W3CDTF">2017-11-24T09:35:45Z</dcterms:created>
  <dcterms:modified xsi:type="dcterms:W3CDTF">2021-11-16T01:30:19Z</dcterms:modified>
</cp:coreProperties>
</file>