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65"/>
  </p:notesMasterIdLst>
  <p:handoutMasterIdLst>
    <p:handoutMasterId r:id="rId66"/>
  </p:handoutMasterIdLst>
  <p:sldIdLst>
    <p:sldId id="2241" r:id="rId2"/>
    <p:sldId id="2473" r:id="rId3"/>
    <p:sldId id="409" r:id="rId4"/>
    <p:sldId id="410" r:id="rId5"/>
    <p:sldId id="411" r:id="rId6"/>
    <p:sldId id="413" r:id="rId7"/>
    <p:sldId id="414" r:id="rId8"/>
    <p:sldId id="338" r:id="rId9"/>
    <p:sldId id="348" r:id="rId10"/>
    <p:sldId id="350" r:id="rId11"/>
    <p:sldId id="339" r:id="rId12"/>
    <p:sldId id="340" r:id="rId13"/>
    <p:sldId id="341" r:id="rId14"/>
    <p:sldId id="342" r:id="rId15"/>
    <p:sldId id="343" r:id="rId16"/>
    <p:sldId id="344" r:id="rId17"/>
    <p:sldId id="345" r:id="rId18"/>
    <p:sldId id="359" r:id="rId19"/>
    <p:sldId id="2725" r:id="rId20"/>
    <p:sldId id="556" r:id="rId21"/>
    <p:sldId id="557" r:id="rId22"/>
    <p:sldId id="558" r:id="rId23"/>
    <p:sldId id="559" r:id="rId24"/>
    <p:sldId id="560" r:id="rId25"/>
    <p:sldId id="561" r:id="rId26"/>
    <p:sldId id="562" r:id="rId27"/>
    <p:sldId id="563" r:id="rId28"/>
    <p:sldId id="564" r:id="rId29"/>
    <p:sldId id="565" r:id="rId30"/>
    <p:sldId id="566" r:id="rId31"/>
    <p:sldId id="567" r:id="rId32"/>
    <p:sldId id="568" r:id="rId33"/>
    <p:sldId id="569" r:id="rId34"/>
    <p:sldId id="570" r:id="rId35"/>
    <p:sldId id="571" r:id="rId36"/>
    <p:sldId id="572" r:id="rId37"/>
    <p:sldId id="573" r:id="rId38"/>
    <p:sldId id="574" r:id="rId39"/>
    <p:sldId id="575" r:id="rId40"/>
    <p:sldId id="580" r:id="rId41"/>
    <p:sldId id="581" r:id="rId42"/>
    <p:sldId id="576" r:id="rId43"/>
    <p:sldId id="577" r:id="rId44"/>
    <p:sldId id="578" r:id="rId45"/>
    <p:sldId id="579" r:id="rId46"/>
    <p:sldId id="582" r:id="rId47"/>
    <p:sldId id="594" r:id="rId48"/>
    <p:sldId id="2726" r:id="rId49"/>
    <p:sldId id="583" r:id="rId50"/>
    <p:sldId id="1424" r:id="rId51"/>
    <p:sldId id="1428" r:id="rId52"/>
    <p:sldId id="1425" r:id="rId53"/>
    <p:sldId id="1404" r:id="rId54"/>
    <p:sldId id="585" r:id="rId55"/>
    <p:sldId id="586" r:id="rId56"/>
    <p:sldId id="588" r:id="rId57"/>
    <p:sldId id="589" r:id="rId58"/>
    <p:sldId id="1426" r:id="rId59"/>
    <p:sldId id="590" r:id="rId60"/>
    <p:sldId id="591" r:id="rId61"/>
    <p:sldId id="592" r:id="rId62"/>
    <p:sldId id="593" r:id="rId63"/>
    <p:sldId id="1427" r:id="rId64"/>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11" userDrawn="1">
          <p15:clr>
            <a:srgbClr val="A4A3A4"/>
          </p15:clr>
        </p15:guide>
        <p15:guide id="3" pos="29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F6F6"/>
    <a:srgbClr val="0432FF"/>
    <a:srgbClr val="0066B8"/>
    <a:srgbClr val="BD374B"/>
    <a:srgbClr val="BE374B"/>
    <a:srgbClr val="EACBA3"/>
    <a:srgbClr val="E2EAF7"/>
    <a:srgbClr val="FF5F00"/>
    <a:srgbClr val="FF7E79"/>
    <a:srgbClr val="F6F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49BE6-787A-6741-AAB8-5ADD113F3F93}" v="9" dt="2021-11-20T04:34:40.706"/>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14" autoAdjust="0"/>
    <p:restoredTop sz="88687" autoAdjust="0"/>
  </p:normalViewPr>
  <p:slideViewPr>
    <p:cSldViewPr>
      <p:cViewPr varScale="1">
        <p:scale>
          <a:sx n="133" d="100"/>
          <a:sy n="133" d="100"/>
        </p:scale>
        <p:origin x="192" y="736"/>
      </p:cViewPr>
      <p:guideLst>
        <p:guide orient="horz" pos="711"/>
        <p:guide pos="295"/>
      </p:guideLst>
    </p:cSldViewPr>
  </p:slideViewPr>
  <p:outlineViewPr>
    <p:cViewPr>
      <p:scale>
        <a:sx n="33" d="100"/>
        <a:sy n="33" d="100"/>
      </p:scale>
      <p:origin x="0" y="-5720"/>
    </p:cViewPr>
    <p:sldLst>
      <p:sld r:id="rId1" collapse="1"/>
      <p:sld r:id="rId2" collapse="1"/>
      <p:sld r:id="rId3" collapse="1"/>
      <p:sld r:id="rId4" collapse="1"/>
      <p:sld r:id="rId5" collapse="1"/>
      <p:sld r:id="rId6" collapse="1"/>
      <p:sld r:id="rId7" collapse="1"/>
      <p:sld r:id="rId8" collapse="1"/>
    </p:sldLst>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8" Type="http://schemas.openxmlformats.org/officeDocument/2006/relationships/slide" Target="slides/slide18.xml"/><Relationship Id="rId3" Type="http://schemas.openxmlformats.org/officeDocument/2006/relationships/slide" Target="slides/slide13.xml"/><Relationship Id="rId7" Type="http://schemas.openxmlformats.org/officeDocument/2006/relationships/slide" Target="slides/slide17.xml"/><Relationship Id="rId2" Type="http://schemas.openxmlformats.org/officeDocument/2006/relationships/slide" Target="slides/slide12.xml"/><Relationship Id="rId1" Type="http://schemas.openxmlformats.org/officeDocument/2006/relationships/slide" Target="slides/slide11.xml"/><Relationship Id="rId6" Type="http://schemas.openxmlformats.org/officeDocument/2006/relationships/slide" Target="slides/slide16.xml"/><Relationship Id="rId5" Type="http://schemas.openxmlformats.org/officeDocument/2006/relationships/slide" Target="slides/slide15.xml"/><Relationship Id="rId4" Type="http://schemas.openxmlformats.org/officeDocument/2006/relationships/slide" Target="slides/slide1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魏 星达" userId="ca17b13798aa44f7" providerId="LiveId" clId="{B9A49BE6-787A-6741-AAB8-5ADD113F3F93}"/>
    <pc:docChg chg="undo custSel addSld delSld modSld">
      <pc:chgData name="魏 星达" userId="ca17b13798aa44f7" providerId="LiveId" clId="{B9A49BE6-787A-6741-AAB8-5ADD113F3F93}" dt="2021-11-20T04:36:01.085" v="70" actId="1076"/>
      <pc:docMkLst>
        <pc:docMk/>
      </pc:docMkLst>
      <pc:sldChg chg="del">
        <pc:chgData name="魏 星达" userId="ca17b13798aa44f7" providerId="LiveId" clId="{B9A49BE6-787A-6741-AAB8-5ADD113F3F93}" dt="2021-11-20T04:10:53.753" v="15" actId="2696"/>
        <pc:sldMkLst>
          <pc:docMk/>
          <pc:sldMk cId="2310703520" sldId="1593"/>
        </pc:sldMkLst>
      </pc:sldChg>
      <pc:sldChg chg="del">
        <pc:chgData name="魏 星达" userId="ca17b13798aa44f7" providerId="LiveId" clId="{B9A49BE6-787A-6741-AAB8-5ADD113F3F93}" dt="2021-11-20T04:10:53.753" v="15" actId="2696"/>
        <pc:sldMkLst>
          <pc:docMk/>
          <pc:sldMk cId="3710252163" sldId="1594"/>
        </pc:sldMkLst>
      </pc:sldChg>
      <pc:sldChg chg="del">
        <pc:chgData name="魏 星达" userId="ca17b13798aa44f7" providerId="LiveId" clId="{B9A49BE6-787A-6741-AAB8-5ADD113F3F93}" dt="2021-11-20T04:10:53.753" v="15" actId="2696"/>
        <pc:sldMkLst>
          <pc:docMk/>
          <pc:sldMk cId="1821496117" sldId="1611"/>
        </pc:sldMkLst>
      </pc:sldChg>
      <pc:sldChg chg="del">
        <pc:chgData name="魏 星达" userId="ca17b13798aa44f7" providerId="LiveId" clId="{B9A49BE6-787A-6741-AAB8-5ADD113F3F93}" dt="2021-11-20T04:10:53.753" v="15" actId="2696"/>
        <pc:sldMkLst>
          <pc:docMk/>
          <pc:sldMk cId="796741388" sldId="1613"/>
        </pc:sldMkLst>
      </pc:sldChg>
      <pc:sldChg chg="del">
        <pc:chgData name="魏 星达" userId="ca17b13798aa44f7" providerId="LiveId" clId="{B9A49BE6-787A-6741-AAB8-5ADD113F3F93}" dt="2021-11-20T04:10:53.753" v="15" actId="2696"/>
        <pc:sldMkLst>
          <pc:docMk/>
          <pc:sldMk cId="824118862" sldId="1616"/>
        </pc:sldMkLst>
      </pc:sldChg>
      <pc:sldChg chg="del">
        <pc:chgData name="魏 星达" userId="ca17b13798aa44f7" providerId="LiveId" clId="{B9A49BE6-787A-6741-AAB8-5ADD113F3F93}" dt="2021-11-20T04:10:53.753" v="15" actId="2696"/>
        <pc:sldMkLst>
          <pc:docMk/>
          <pc:sldMk cId="500715053" sldId="1617"/>
        </pc:sldMkLst>
      </pc:sldChg>
      <pc:sldChg chg="del">
        <pc:chgData name="魏 星达" userId="ca17b13798aa44f7" providerId="LiveId" clId="{B9A49BE6-787A-6741-AAB8-5ADD113F3F93}" dt="2021-11-20T04:10:53.753" v="15" actId="2696"/>
        <pc:sldMkLst>
          <pc:docMk/>
          <pc:sldMk cId="3600591884" sldId="1618"/>
        </pc:sldMkLst>
      </pc:sldChg>
      <pc:sldChg chg="del">
        <pc:chgData name="魏 星达" userId="ca17b13798aa44f7" providerId="LiveId" clId="{B9A49BE6-787A-6741-AAB8-5ADD113F3F93}" dt="2021-11-20T04:10:53.753" v="15" actId="2696"/>
        <pc:sldMkLst>
          <pc:docMk/>
          <pc:sldMk cId="2503844416" sldId="1620"/>
        </pc:sldMkLst>
      </pc:sldChg>
      <pc:sldChg chg="del">
        <pc:chgData name="魏 星达" userId="ca17b13798aa44f7" providerId="LiveId" clId="{B9A49BE6-787A-6741-AAB8-5ADD113F3F93}" dt="2021-11-20T04:10:53.753" v="15" actId="2696"/>
        <pc:sldMkLst>
          <pc:docMk/>
          <pc:sldMk cId="3190449860" sldId="1621"/>
        </pc:sldMkLst>
      </pc:sldChg>
      <pc:sldChg chg="del">
        <pc:chgData name="魏 星达" userId="ca17b13798aa44f7" providerId="LiveId" clId="{B9A49BE6-787A-6741-AAB8-5ADD113F3F93}" dt="2021-11-20T04:10:53.753" v="15" actId="2696"/>
        <pc:sldMkLst>
          <pc:docMk/>
          <pc:sldMk cId="2440653698" sldId="1658"/>
        </pc:sldMkLst>
      </pc:sldChg>
      <pc:sldChg chg="del">
        <pc:chgData name="魏 星达" userId="ca17b13798aa44f7" providerId="LiveId" clId="{B9A49BE6-787A-6741-AAB8-5ADD113F3F93}" dt="2021-11-20T04:10:53.753" v="15" actId="2696"/>
        <pc:sldMkLst>
          <pc:docMk/>
          <pc:sldMk cId="2930868961" sldId="1662"/>
        </pc:sldMkLst>
      </pc:sldChg>
      <pc:sldChg chg="del">
        <pc:chgData name="魏 星达" userId="ca17b13798aa44f7" providerId="LiveId" clId="{B9A49BE6-787A-6741-AAB8-5ADD113F3F93}" dt="2021-11-20T04:10:53.753" v="15" actId="2696"/>
        <pc:sldMkLst>
          <pc:docMk/>
          <pc:sldMk cId="361459763" sldId="1666"/>
        </pc:sldMkLst>
      </pc:sldChg>
      <pc:sldChg chg="del">
        <pc:chgData name="魏 星达" userId="ca17b13798aa44f7" providerId="LiveId" clId="{B9A49BE6-787A-6741-AAB8-5ADD113F3F93}" dt="2021-11-20T04:10:53.753" v="15" actId="2696"/>
        <pc:sldMkLst>
          <pc:docMk/>
          <pc:sldMk cId="3165203195" sldId="1671"/>
        </pc:sldMkLst>
      </pc:sldChg>
      <pc:sldChg chg="modSp mod">
        <pc:chgData name="魏 星达" userId="ca17b13798aa44f7" providerId="LiveId" clId="{B9A49BE6-787A-6741-AAB8-5ADD113F3F93}" dt="2021-11-20T04:10:08.687" v="14" actId="20577"/>
        <pc:sldMkLst>
          <pc:docMk/>
          <pc:sldMk cId="3628960693" sldId="2241"/>
        </pc:sldMkLst>
        <pc:spChg chg="mod">
          <ac:chgData name="魏 星达" userId="ca17b13798aa44f7" providerId="LiveId" clId="{B9A49BE6-787A-6741-AAB8-5ADD113F3F93}" dt="2021-11-20T04:10:06.165" v="9" actId="14100"/>
          <ac:spMkLst>
            <pc:docMk/>
            <pc:sldMk cId="3628960693" sldId="2241"/>
            <ac:spMk id="5" creationId="{2C7C6228-E47F-EA4B-8DD8-28647C76DDD6}"/>
          </ac:spMkLst>
        </pc:spChg>
        <pc:spChg chg="mod">
          <ac:chgData name="魏 星达" userId="ca17b13798aa44f7" providerId="LiveId" clId="{B9A49BE6-787A-6741-AAB8-5ADD113F3F93}" dt="2021-11-20T04:10:08.687" v="14" actId="20577"/>
          <ac:spMkLst>
            <pc:docMk/>
            <pc:sldMk cId="3628960693" sldId="2241"/>
            <ac:spMk id="10" creationId="{B6099FE4-63D1-FF4F-9D92-DDDE3165CCF5}"/>
          </ac:spMkLst>
        </pc:spChg>
      </pc:sldChg>
      <pc:sldChg chg="del">
        <pc:chgData name="魏 星达" userId="ca17b13798aa44f7" providerId="LiveId" clId="{B9A49BE6-787A-6741-AAB8-5ADD113F3F93}" dt="2021-11-20T04:10:53.753" v="15" actId="2696"/>
        <pc:sldMkLst>
          <pc:docMk/>
          <pc:sldMk cId="4199681509" sldId="2244"/>
        </pc:sldMkLst>
      </pc:sldChg>
      <pc:sldChg chg="del">
        <pc:chgData name="魏 星达" userId="ca17b13798aa44f7" providerId="LiveId" clId="{B9A49BE6-787A-6741-AAB8-5ADD113F3F93}" dt="2021-11-20T04:10:53.753" v="15" actId="2696"/>
        <pc:sldMkLst>
          <pc:docMk/>
          <pc:sldMk cId="115466326" sldId="2461"/>
        </pc:sldMkLst>
      </pc:sldChg>
      <pc:sldChg chg="del">
        <pc:chgData name="魏 星达" userId="ca17b13798aa44f7" providerId="LiveId" clId="{B9A49BE6-787A-6741-AAB8-5ADD113F3F93}" dt="2021-11-20T04:10:53.753" v="15" actId="2696"/>
        <pc:sldMkLst>
          <pc:docMk/>
          <pc:sldMk cId="4074469059" sldId="2464"/>
        </pc:sldMkLst>
      </pc:sldChg>
      <pc:sldChg chg="del">
        <pc:chgData name="魏 星达" userId="ca17b13798aa44f7" providerId="LiveId" clId="{B9A49BE6-787A-6741-AAB8-5ADD113F3F93}" dt="2021-11-20T04:10:53.753" v="15" actId="2696"/>
        <pc:sldMkLst>
          <pc:docMk/>
          <pc:sldMk cId="3497948155" sldId="2465"/>
        </pc:sldMkLst>
      </pc:sldChg>
      <pc:sldChg chg="del">
        <pc:chgData name="魏 星达" userId="ca17b13798aa44f7" providerId="LiveId" clId="{B9A49BE6-787A-6741-AAB8-5ADD113F3F93}" dt="2021-11-20T04:10:53.753" v="15" actId="2696"/>
        <pc:sldMkLst>
          <pc:docMk/>
          <pc:sldMk cId="981726347" sldId="2474"/>
        </pc:sldMkLst>
      </pc:sldChg>
      <pc:sldChg chg="modSp new mod">
        <pc:chgData name="魏 星达" userId="ca17b13798aa44f7" providerId="LiveId" clId="{B9A49BE6-787A-6741-AAB8-5ADD113F3F93}" dt="2021-11-20T04:11:14.073" v="21" actId="27636"/>
        <pc:sldMkLst>
          <pc:docMk/>
          <pc:sldMk cId="1392657421" sldId="2474"/>
        </pc:sldMkLst>
        <pc:spChg chg="mod">
          <ac:chgData name="魏 星达" userId="ca17b13798aa44f7" providerId="LiveId" clId="{B9A49BE6-787A-6741-AAB8-5ADD113F3F93}" dt="2021-11-20T04:11:07.182" v="17"/>
          <ac:spMkLst>
            <pc:docMk/>
            <pc:sldMk cId="1392657421" sldId="2474"/>
            <ac:spMk id="2" creationId="{3206A49D-B1A3-3C4D-8347-ACD53A671C7A}"/>
          </ac:spMkLst>
        </pc:spChg>
        <pc:spChg chg="mod">
          <ac:chgData name="魏 星达" userId="ca17b13798aa44f7" providerId="LiveId" clId="{B9A49BE6-787A-6741-AAB8-5ADD113F3F93}" dt="2021-11-20T04:11:14.073" v="21" actId="27636"/>
          <ac:spMkLst>
            <pc:docMk/>
            <pc:sldMk cId="1392657421" sldId="2474"/>
            <ac:spMk id="3" creationId="{FF0C0635-A498-334E-896E-C86A95C0BEFD}"/>
          </ac:spMkLst>
        </pc:spChg>
      </pc:sldChg>
      <pc:sldChg chg="addSp modSp new mod">
        <pc:chgData name="魏 星达" userId="ca17b13798aa44f7" providerId="LiveId" clId="{B9A49BE6-787A-6741-AAB8-5ADD113F3F93}" dt="2021-11-20T04:36:01.085" v="70" actId="1076"/>
        <pc:sldMkLst>
          <pc:docMk/>
          <pc:sldMk cId="1301427496" sldId="2475"/>
        </pc:sldMkLst>
        <pc:spChg chg="mod">
          <ac:chgData name="魏 星达" userId="ca17b13798aa44f7" providerId="LiveId" clId="{B9A49BE6-787A-6741-AAB8-5ADD113F3F93}" dt="2021-11-20T04:33:34.875" v="25"/>
          <ac:spMkLst>
            <pc:docMk/>
            <pc:sldMk cId="1301427496" sldId="2475"/>
            <ac:spMk id="2" creationId="{81EDE590-79B2-2344-8EF8-8C35E5E6642D}"/>
          </ac:spMkLst>
        </pc:spChg>
        <pc:spChg chg="mod">
          <ac:chgData name="魏 星达" userId="ca17b13798aa44f7" providerId="LiveId" clId="{B9A49BE6-787A-6741-AAB8-5ADD113F3F93}" dt="2021-11-20T04:35:59.581" v="69" actId="20577"/>
          <ac:spMkLst>
            <pc:docMk/>
            <pc:sldMk cId="1301427496" sldId="2475"/>
            <ac:spMk id="3" creationId="{7A0B2C31-43CB-4F4B-84CB-49A28A75C04E}"/>
          </ac:spMkLst>
        </pc:spChg>
        <pc:picChg chg="add mod">
          <ac:chgData name="魏 星达" userId="ca17b13798aa44f7" providerId="LiveId" clId="{B9A49BE6-787A-6741-AAB8-5ADD113F3F93}" dt="2021-11-20T04:36:01.085" v="70" actId="1076"/>
          <ac:picMkLst>
            <pc:docMk/>
            <pc:sldMk cId="1301427496" sldId="2475"/>
            <ac:picMk id="5" creationId="{75DD5A0D-BAD2-404B-9793-A25C83B6BBB5}"/>
          </ac:picMkLst>
        </pc:picChg>
      </pc:sldChg>
      <pc:sldChg chg="del">
        <pc:chgData name="魏 星达" userId="ca17b13798aa44f7" providerId="LiveId" clId="{B9A49BE6-787A-6741-AAB8-5ADD113F3F93}" dt="2021-11-20T04:10:53.753" v="15" actId="2696"/>
        <pc:sldMkLst>
          <pc:docMk/>
          <pc:sldMk cId="560485110" sldId="2607"/>
        </pc:sldMkLst>
      </pc:sldChg>
      <pc:sldChg chg="del">
        <pc:chgData name="魏 星达" userId="ca17b13798aa44f7" providerId="LiveId" clId="{B9A49BE6-787A-6741-AAB8-5ADD113F3F93}" dt="2021-11-20T04:10:53.753" v="15" actId="2696"/>
        <pc:sldMkLst>
          <pc:docMk/>
          <pc:sldMk cId="2511631864" sldId="2650"/>
        </pc:sldMkLst>
      </pc:sldChg>
      <pc:sldChg chg="del">
        <pc:chgData name="魏 星达" userId="ca17b13798aa44f7" providerId="LiveId" clId="{B9A49BE6-787A-6741-AAB8-5ADD113F3F93}" dt="2021-11-20T04:10:53.753" v="15" actId="2696"/>
        <pc:sldMkLst>
          <pc:docMk/>
          <pc:sldMk cId="3148767011" sldId="2651"/>
        </pc:sldMkLst>
      </pc:sldChg>
      <pc:sldChg chg="del">
        <pc:chgData name="魏 星达" userId="ca17b13798aa44f7" providerId="LiveId" clId="{B9A49BE6-787A-6741-AAB8-5ADD113F3F93}" dt="2021-11-20T04:10:53.753" v="15" actId="2696"/>
        <pc:sldMkLst>
          <pc:docMk/>
          <pc:sldMk cId="2277191494" sldId="2652"/>
        </pc:sldMkLst>
      </pc:sldChg>
      <pc:sldChg chg="del">
        <pc:chgData name="魏 星达" userId="ca17b13798aa44f7" providerId="LiveId" clId="{B9A49BE6-787A-6741-AAB8-5ADD113F3F93}" dt="2021-11-20T04:10:53.753" v="15" actId="2696"/>
        <pc:sldMkLst>
          <pc:docMk/>
          <pc:sldMk cId="3306522055" sldId="2654"/>
        </pc:sldMkLst>
      </pc:sldChg>
      <pc:sldChg chg="del">
        <pc:chgData name="魏 星达" userId="ca17b13798aa44f7" providerId="LiveId" clId="{B9A49BE6-787A-6741-AAB8-5ADD113F3F93}" dt="2021-11-20T04:10:53.753" v="15" actId="2696"/>
        <pc:sldMkLst>
          <pc:docMk/>
          <pc:sldMk cId="1927577974" sldId="2655"/>
        </pc:sldMkLst>
      </pc:sldChg>
      <pc:sldChg chg="del">
        <pc:chgData name="魏 星达" userId="ca17b13798aa44f7" providerId="LiveId" clId="{B9A49BE6-787A-6741-AAB8-5ADD113F3F93}" dt="2021-11-20T04:10:53.753" v="15" actId="2696"/>
        <pc:sldMkLst>
          <pc:docMk/>
          <pc:sldMk cId="1219633917" sldId="2656"/>
        </pc:sldMkLst>
      </pc:sldChg>
      <pc:sldChg chg="del">
        <pc:chgData name="魏 星达" userId="ca17b13798aa44f7" providerId="LiveId" clId="{B9A49BE6-787A-6741-AAB8-5ADD113F3F93}" dt="2021-11-20T04:10:53.753" v="15" actId="2696"/>
        <pc:sldMkLst>
          <pc:docMk/>
          <pc:sldMk cId="724771330" sldId="2657"/>
        </pc:sldMkLst>
      </pc:sldChg>
      <pc:sldChg chg="del">
        <pc:chgData name="魏 星达" userId="ca17b13798aa44f7" providerId="LiveId" clId="{B9A49BE6-787A-6741-AAB8-5ADD113F3F93}" dt="2021-11-20T04:10:53.753" v="15" actId="2696"/>
        <pc:sldMkLst>
          <pc:docMk/>
          <pc:sldMk cId="1617193540" sldId="2658"/>
        </pc:sldMkLst>
      </pc:sldChg>
      <pc:sldChg chg="del">
        <pc:chgData name="魏 星达" userId="ca17b13798aa44f7" providerId="LiveId" clId="{B9A49BE6-787A-6741-AAB8-5ADD113F3F93}" dt="2021-11-20T04:10:53.753" v="15" actId="2696"/>
        <pc:sldMkLst>
          <pc:docMk/>
          <pc:sldMk cId="2731668716" sldId="2659"/>
        </pc:sldMkLst>
      </pc:sldChg>
      <pc:sldChg chg="del">
        <pc:chgData name="魏 星达" userId="ca17b13798aa44f7" providerId="LiveId" clId="{B9A49BE6-787A-6741-AAB8-5ADD113F3F93}" dt="2021-11-20T04:10:53.753" v="15" actId="2696"/>
        <pc:sldMkLst>
          <pc:docMk/>
          <pc:sldMk cId="540597255" sldId="2660"/>
        </pc:sldMkLst>
      </pc:sldChg>
      <pc:sldChg chg="del">
        <pc:chgData name="魏 星达" userId="ca17b13798aa44f7" providerId="LiveId" clId="{B9A49BE6-787A-6741-AAB8-5ADD113F3F93}" dt="2021-11-20T04:10:53.753" v="15" actId="2696"/>
        <pc:sldMkLst>
          <pc:docMk/>
          <pc:sldMk cId="3140817402" sldId="2661"/>
        </pc:sldMkLst>
      </pc:sldChg>
      <pc:sldChg chg="del">
        <pc:chgData name="魏 星达" userId="ca17b13798aa44f7" providerId="LiveId" clId="{B9A49BE6-787A-6741-AAB8-5ADD113F3F93}" dt="2021-11-20T04:10:53.753" v="15" actId="2696"/>
        <pc:sldMkLst>
          <pc:docMk/>
          <pc:sldMk cId="2541025214" sldId="2662"/>
        </pc:sldMkLst>
      </pc:sldChg>
      <pc:sldChg chg="del">
        <pc:chgData name="魏 星达" userId="ca17b13798aa44f7" providerId="LiveId" clId="{B9A49BE6-787A-6741-AAB8-5ADD113F3F93}" dt="2021-11-20T04:10:53.753" v="15" actId="2696"/>
        <pc:sldMkLst>
          <pc:docMk/>
          <pc:sldMk cId="1269651683" sldId="2663"/>
        </pc:sldMkLst>
      </pc:sldChg>
      <pc:sldChg chg="del">
        <pc:chgData name="魏 星达" userId="ca17b13798aa44f7" providerId="LiveId" clId="{B9A49BE6-787A-6741-AAB8-5ADD113F3F93}" dt="2021-11-20T04:10:53.753" v="15" actId="2696"/>
        <pc:sldMkLst>
          <pc:docMk/>
          <pc:sldMk cId="865845595" sldId="2664"/>
        </pc:sldMkLst>
      </pc:sldChg>
      <pc:sldChg chg="del">
        <pc:chgData name="魏 星达" userId="ca17b13798aa44f7" providerId="LiveId" clId="{B9A49BE6-787A-6741-AAB8-5ADD113F3F93}" dt="2021-11-20T04:10:53.753" v="15" actId="2696"/>
        <pc:sldMkLst>
          <pc:docMk/>
          <pc:sldMk cId="1519343185" sldId="2665"/>
        </pc:sldMkLst>
      </pc:sldChg>
      <pc:sldChg chg="del">
        <pc:chgData name="魏 星达" userId="ca17b13798aa44f7" providerId="LiveId" clId="{B9A49BE6-787A-6741-AAB8-5ADD113F3F93}" dt="2021-11-20T04:10:53.753" v="15" actId="2696"/>
        <pc:sldMkLst>
          <pc:docMk/>
          <pc:sldMk cId="1158028843" sldId="2666"/>
        </pc:sldMkLst>
      </pc:sldChg>
      <pc:sldChg chg="del">
        <pc:chgData name="魏 星达" userId="ca17b13798aa44f7" providerId="LiveId" clId="{B9A49BE6-787A-6741-AAB8-5ADD113F3F93}" dt="2021-11-20T04:10:53.753" v="15" actId="2696"/>
        <pc:sldMkLst>
          <pc:docMk/>
          <pc:sldMk cId="1373776168" sldId="2667"/>
        </pc:sldMkLst>
      </pc:sldChg>
      <pc:sldChg chg="del">
        <pc:chgData name="魏 星达" userId="ca17b13798aa44f7" providerId="LiveId" clId="{B9A49BE6-787A-6741-AAB8-5ADD113F3F93}" dt="2021-11-20T04:10:53.753" v="15" actId="2696"/>
        <pc:sldMkLst>
          <pc:docMk/>
          <pc:sldMk cId="2503516562" sldId="2668"/>
        </pc:sldMkLst>
      </pc:sldChg>
      <pc:sldChg chg="del">
        <pc:chgData name="魏 星达" userId="ca17b13798aa44f7" providerId="LiveId" clId="{B9A49BE6-787A-6741-AAB8-5ADD113F3F93}" dt="2021-11-20T04:10:53.753" v="15" actId="2696"/>
        <pc:sldMkLst>
          <pc:docMk/>
          <pc:sldMk cId="425916446" sldId="2669"/>
        </pc:sldMkLst>
      </pc:sldChg>
      <pc:sldChg chg="del">
        <pc:chgData name="魏 星达" userId="ca17b13798aa44f7" providerId="LiveId" clId="{B9A49BE6-787A-6741-AAB8-5ADD113F3F93}" dt="2021-11-20T04:10:53.753" v="15" actId="2696"/>
        <pc:sldMkLst>
          <pc:docMk/>
          <pc:sldMk cId="1679533399" sldId="2670"/>
        </pc:sldMkLst>
      </pc:sldChg>
      <pc:sldChg chg="del">
        <pc:chgData name="魏 星达" userId="ca17b13798aa44f7" providerId="LiveId" clId="{B9A49BE6-787A-6741-AAB8-5ADD113F3F93}" dt="2021-11-20T04:10:53.753" v="15" actId="2696"/>
        <pc:sldMkLst>
          <pc:docMk/>
          <pc:sldMk cId="2135394466" sldId="2671"/>
        </pc:sldMkLst>
      </pc:sldChg>
      <pc:sldChg chg="del">
        <pc:chgData name="魏 星达" userId="ca17b13798aa44f7" providerId="LiveId" clId="{B9A49BE6-787A-6741-AAB8-5ADD113F3F93}" dt="2021-11-20T04:10:53.753" v="15" actId="2696"/>
        <pc:sldMkLst>
          <pc:docMk/>
          <pc:sldMk cId="1263359609" sldId="2672"/>
        </pc:sldMkLst>
      </pc:sldChg>
      <pc:sldChg chg="del">
        <pc:chgData name="魏 星达" userId="ca17b13798aa44f7" providerId="LiveId" clId="{B9A49BE6-787A-6741-AAB8-5ADD113F3F93}" dt="2021-11-20T04:10:53.753" v="15" actId="2696"/>
        <pc:sldMkLst>
          <pc:docMk/>
          <pc:sldMk cId="1722823869" sldId="2673"/>
        </pc:sldMkLst>
      </pc:sldChg>
      <pc:sldChg chg="del">
        <pc:chgData name="魏 星达" userId="ca17b13798aa44f7" providerId="LiveId" clId="{B9A49BE6-787A-6741-AAB8-5ADD113F3F93}" dt="2021-11-20T04:10:53.753" v="15" actId="2696"/>
        <pc:sldMkLst>
          <pc:docMk/>
          <pc:sldMk cId="495101515" sldId="2675"/>
        </pc:sldMkLst>
      </pc:sldChg>
      <pc:sldChg chg="del">
        <pc:chgData name="魏 星达" userId="ca17b13798aa44f7" providerId="LiveId" clId="{B9A49BE6-787A-6741-AAB8-5ADD113F3F93}" dt="2021-11-20T04:10:53.753" v="15" actId="2696"/>
        <pc:sldMkLst>
          <pc:docMk/>
          <pc:sldMk cId="3022778079" sldId="2677"/>
        </pc:sldMkLst>
      </pc:sldChg>
      <pc:sldChg chg="del">
        <pc:chgData name="魏 星达" userId="ca17b13798aa44f7" providerId="LiveId" clId="{B9A49BE6-787A-6741-AAB8-5ADD113F3F93}" dt="2021-11-20T04:10:53.753" v="15" actId="2696"/>
        <pc:sldMkLst>
          <pc:docMk/>
          <pc:sldMk cId="1245520258" sldId="2678"/>
        </pc:sldMkLst>
      </pc:sldChg>
      <pc:sldChg chg="del">
        <pc:chgData name="魏 星达" userId="ca17b13798aa44f7" providerId="LiveId" clId="{B9A49BE6-787A-6741-AAB8-5ADD113F3F93}" dt="2021-11-20T04:10:53.753" v="15" actId="2696"/>
        <pc:sldMkLst>
          <pc:docMk/>
          <pc:sldMk cId="463920337" sldId="2679"/>
        </pc:sldMkLst>
      </pc:sldChg>
      <pc:sldChg chg="del">
        <pc:chgData name="魏 星达" userId="ca17b13798aa44f7" providerId="LiveId" clId="{B9A49BE6-787A-6741-AAB8-5ADD113F3F93}" dt="2021-11-20T04:10:53.753" v="15" actId="2696"/>
        <pc:sldMkLst>
          <pc:docMk/>
          <pc:sldMk cId="3674205928" sldId="2680"/>
        </pc:sldMkLst>
      </pc:sldChg>
      <pc:sldChg chg="del">
        <pc:chgData name="魏 星达" userId="ca17b13798aa44f7" providerId="LiveId" clId="{B9A49BE6-787A-6741-AAB8-5ADD113F3F93}" dt="2021-11-20T04:10:53.753" v="15" actId="2696"/>
        <pc:sldMkLst>
          <pc:docMk/>
          <pc:sldMk cId="2891538360" sldId="2681"/>
        </pc:sldMkLst>
      </pc:sldChg>
      <pc:sldChg chg="del">
        <pc:chgData name="魏 星达" userId="ca17b13798aa44f7" providerId="LiveId" clId="{B9A49BE6-787A-6741-AAB8-5ADD113F3F93}" dt="2021-11-20T04:10:53.753" v="15" actId="2696"/>
        <pc:sldMkLst>
          <pc:docMk/>
          <pc:sldMk cId="920714496" sldId="2682"/>
        </pc:sldMkLst>
      </pc:sldChg>
      <pc:sldChg chg="del">
        <pc:chgData name="魏 星达" userId="ca17b13798aa44f7" providerId="LiveId" clId="{B9A49BE6-787A-6741-AAB8-5ADD113F3F93}" dt="2021-11-20T04:10:53.753" v="15" actId="2696"/>
        <pc:sldMkLst>
          <pc:docMk/>
          <pc:sldMk cId="386047460" sldId="2683"/>
        </pc:sldMkLst>
      </pc:sldChg>
      <pc:sldChg chg="del">
        <pc:chgData name="魏 星达" userId="ca17b13798aa44f7" providerId="LiveId" clId="{B9A49BE6-787A-6741-AAB8-5ADD113F3F93}" dt="2021-11-20T04:10:53.753" v="15" actId="2696"/>
        <pc:sldMkLst>
          <pc:docMk/>
          <pc:sldMk cId="84731698" sldId="2684"/>
        </pc:sldMkLst>
      </pc:sldChg>
      <pc:sldChg chg="del">
        <pc:chgData name="魏 星达" userId="ca17b13798aa44f7" providerId="LiveId" clId="{B9A49BE6-787A-6741-AAB8-5ADD113F3F93}" dt="2021-11-20T04:10:53.753" v="15" actId="2696"/>
        <pc:sldMkLst>
          <pc:docMk/>
          <pc:sldMk cId="4136715457" sldId="2685"/>
        </pc:sldMkLst>
      </pc:sldChg>
      <pc:sldChg chg="del">
        <pc:chgData name="魏 星达" userId="ca17b13798aa44f7" providerId="LiveId" clId="{B9A49BE6-787A-6741-AAB8-5ADD113F3F93}" dt="2021-11-20T04:10:53.753" v="15" actId="2696"/>
        <pc:sldMkLst>
          <pc:docMk/>
          <pc:sldMk cId="3830257789" sldId="2686"/>
        </pc:sldMkLst>
      </pc:sldChg>
      <pc:sldChg chg="del">
        <pc:chgData name="魏 星达" userId="ca17b13798aa44f7" providerId="LiveId" clId="{B9A49BE6-787A-6741-AAB8-5ADD113F3F93}" dt="2021-11-20T04:10:53.753" v="15" actId="2696"/>
        <pc:sldMkLst>
          <pc:docMk/>
          <pc:sldMk cId="360725867" sldId="2688"/>
        </pc:sldMkLst>
      </pc:sldChg>
      <pc:sldChg chg="del">
        <pc:chgData name="魏 星达" userId="ca17b13798aa44f7" providerId="LiveId" clId="{B9A49BE6-787A-6741-AAB8-5ADD113F3F93}" dt="2021-11-20T04:10:53.753" v="15" actId="2696"/>
        <pc:sldMkLst>
          <pc:docMk/>
          <pc:sldMk cId="2955368823" sldId="2689"/>
        </pc:sldMkLst>
      </pc:sldChg>
      <pc:sldChg chg="del">
        <pc:chgData name="魏 星达" userId="ca17b13798aa44f7" providerId="LiveId" clId="{B9A49BE6-787A-6741-AAB8-5ADD113F3F93}" dt="2021-11-20T04:10:53.753" v="15" actId="2696"/>
        <pc:sldMkLst>
          <pc:docMk/>
          <pc:sldMk cId="2793261706" sldId="2690"/>
        </pc:sldMkLst>
      </pc:sldChg>
      <pc:sldChg chg="del">
        <pc:chgData name="魏 星达" userId="ca17b13798aa44f7" providerId="LiveId" clId="{B9A49BE6-787A-6741-AAB8-5ADD113F3F93}" dt="2021-11-20T04:10:53.753" v="15" actId="2696"/>
        <pc:sldMkLst>
          <pc:docMk/>
          <pc:sldMk cId="2538919081" sldId="2691"/>
        </pc:sldMkLst>
      </pc:sldChg>
      <pc:sldChg chg="del">
        <pc:chgData name="魏 星达" userId="ca17b13798aa44f7" providerId="LiveId" clId="{B9A49BE6-787A-6741-AAB8-5ADD113F3F93}" dt="2021-11-20T04:10:53.753" v="15" actId="2696"/>
        <pc:sldMkLst>
          <pc:docMk/>
          <pc:sldMk cId="3567789881" sldId="2692"/>
        </pc:sldMkLst>
      </pc:sldChg>
      <pc:sldChg chg="del">
        <pc:chgData name="魏 星达" userId="ca17b13798aa44f7" providerId="LiveId" clId="{B9A49BE6-787A-6741-AAB8-5ADD113F3F93}" dt="2021-11-20T04:10:53.753" v="15" actId="2696"/>
        <pc:sldMkLst>
          <pc:docMk/>
          <pc:sldMk cId="3626106103" sldId="2693"/>
        </pc:sldMkLst>
      </pc:sldChg>
      <pc:sldChg chg="del">
        <pc:chgData name="魏 星达" userId="ca17b13798aa44f7" providerId="LiveId" clId="{B9A49BE6-787A-6741-AAB8-5ADD113F3F93}" dt="2021-11-20T04:10:53.753" v="15" actId="2696"/>
        <pc:sldMkLst>
          <pc:docMk/>
          <pc:sldMk cId="3415146572" sldId="2695"/>
        </pc:sldMkLst>
      </pc:sldChg>
      <pc:sldChg chg="del">
        <pc:chgData name="魏 星达" userId="ca17b13798aa44f7" providerId="LiveId" clId="{B9A49BE6-787A-6741-AAB8-5ADD113F3F93}" dt="2021-11-20T04:10:53.753" v="15" actId="2696"/>
        <pc:sldMkLst>
          <pc:docMk/>
          <pc:sldMk cId="587525743" sldId="2697"/>
        </pc:sldMkLst>
      </pc:sldChg>
      <pc:sldChg chg="del">
        <pc:chgData name="魏 星达" userId="ca17b13798aa44f7" providerId="LiveId" clId="{B9A49BE6-787A-6741-AAB8-5ADD113F3F93}" dt="2021-11-20T04:10:53.753" v="15" actId="2696"/>
        <pc:sldMkLst>
          <pc:docMk/>
          <pc:sldMk cId="3400270536" sldId="2698"/>
        </pc:sldMkLst>
      </pc:sldChg>
      <pc:sldChg chg="del">
        <pc:chgData name="魏 星达" userId="ca17b13798aa44f7" providerId="LiveId" clId="{B9A49BE6-787A-6741-AAB8-5ADD113F3F93}" dt="2021-11-20T04:10:53.753" v="15" actId="2696"/>
        <pc:sldMkLst>
          <pc:docMk/>
          <pc:sldMk cId="707397614" sldId="2700"/>
        </pc:sldMkLst>
      </pc:sldChg>
      <pc:sldChg chg="del">
        <pc:chgData name="魏 星达" userId="ca17b13798aa44f7" providerId="LiveId" clId="{B9A49BE6-787A-6741-AAB8-5ADD113F3F93}" dt="2021-11-20T04:10:53.753" v="15" actId="2696"/>
        <pc:sldMkLst>
          <pc:docMk/>
          <pc:sldMk cId="1234708461" sldId="2881"/>
        </pc:sldMkLst>
      </pc:sldChg>
      <pc:sldChg chg="del">
        <pc:chgData name="魏 星达" userId="ca17b13798aa44f7" providerId="LiveId" clId="{B9A49BE6-787A-6741-AAB8-5ADD113F3F93}" dt="2021-11-20T04:10:53.753" v="15" actId="2696"/>
        <pc:sldMkLst>
          <pc:docMk/>
          <pc:sldMk cId="3876713371" sldId="2882"/>
        </pc:sldMkLst>
      </pc:sldChg>
      <pc:sldChg chg="del">
        <pc:chgData name="魏 星达" userId="ca17b13798aa44f7" providerId="LiveId" clId="{B9A49BE6-787A-6741-AAB8-5ADD113F3F93}" dt="2021-11-20T04:10:53.753" v="15" actId="2696"/>
        <pc:sldMkLst>
          <pc:docMk/>
          <pc:sldMk cId="893179743" sldId="2884"/>
        </pc:sldMkLst>
      </pc:sldChg>
      <pc:sldChg chg="del">
        <pc:chgData name="魏 星达" userId="ca17b13798aa44f7" providerId="LiveId" clId="{B9A49BE6-787A-6741-AAB8-5ADD113F3F93}" dt="2021-11-20T04:10:53.753" v="15" actId="2696"/>
        <pc:sldMkLst>
          <pc:docMk/>
          <pc:sldMk cId="4171540486" sldId="2885"/>
        </pc:sldMkLst>
      </pc:sldChg>
      <pc:sldChg chg="del">
        <pc:chgData name="魏 星达" userId="ca17b13798aa44f7" providerId="LiveId" clId="{B9A49BE6-787A-6741-AAB8-5ADD113F3F93}" dt="2021-11-20T04:10:53.753" v="15" actId="2696"/>
        <pc:sldMkLst>
          <pc:docMk/>
          <pc:sldMk cId="3045950767" sldId="2886"/>
        </pc:sldMkLst>
      </pc:sldChg>
      <pc:sldChg chg="del">
        <pc:chgData name="魏 星达" userId="ca17b13798aa44f7" providerId="LiveId" clId="{B9A49BE6-787A-6741-AAB8-5ADD113F3F93}" dt="2021-11-20T04:10:53.753" v="15" actId="2696"/>
        <pc:sldMkLst>
          <pc:docMk/>
          <pc:sldMk cId="1558545928" sldId="2887"/>
        </pc:sldMkLst>
      </pc:sldChg>
      <pc:sldChg chg="del">
        <pc:chgData name="魏 星达" userId="ca17b13798aa44f7" providerId="LiveId" clId="{B9A49BE6-787A-6741-AAB8-5ADD113F3F93}" dt="2021-11-20T04:10:53.753" v="15" actId="2696"/>
        <pc:sldMkLst>
          <pc:docMk/>
          <pc:sldMk cId="644080243" sldId="2888"/>
        </pc:sldMkLst>
      </pc:sldChg>
      <pc:sldChg chg="del">
        <pc:chgData name="魏 星达" userId="ca17b13798aa44f7" providerId="LiveId" clId="{B9A49BE6-787A-6741-AAB8-5ADD113F3F93}" dt="2021-11-20T04:10:53.753" v="15" actId="2696"/>
        <pc:sldMkLst>
          <pc:docMk/>
          <pc:sldMk cId="1911714317" sldId="2889"/>
        </pc:sldMkLst>
      </pc:sldChg>
      <pc:sldChg chg="del">
        <pc:chgData name="魏 星达" userId="ca17b13798aa44f7" providerId="LiveId" clId="{B9A49BE6-787A-6741-AAB8-5ADD113F3F93}" dt="2021-11-20T04:10:53.753" v="15" actId="2696"/>
        <pc:sldMkLst>
          <pc:docMk/>
          <pc:sldMk cId="1338864284" sldId="2890"/>
        </pc:sldMkLst>
      </pc:sldChg>
      <pc:sldChg chg="del">
        <pc:chgData name="魏 星达" userId="ca17b13798aa44f7" providerId="LiveId" clId="{B9A49BE6-787A-6741-AAB8-5ADD113F3F93}" dt="2021-11-20T04:10:53.753" v="15" actId="2696"/>
        <pc:sldMkLst>
          <pc:docMk/>
          <pc:sldMk cId="319817126" sldId="2891"/>
        </pc:sldMkLst>
      </pc:sldChg>
      <pc:sldChg chg="del">
        <pc:chgData name="魏 星达" userId="ca17b13798aa44f7" providerId="LiveId" clId="{B9A49BE6-787A-6741-AAB8-5ADD113F3F93}" dt="2021-11-20T04:10:53.753" v="15" actId="2696"/>
        <pc:sldMkLst>
          <pc:docMk/>
          <pc:sldMk cId="3021468628" sldId="2892"/>
        </pc:sldMkLst>
      </pc:sldChg>
    </pc:docChg>
  </pc:docChgLst>
  <pc:docChgLst>
    <pc:chgData name="魏 星达" userId="ca17b13798aa44f7" providerId="LiveId" clId="{B51FC67B-18BC-814E-A721-CE4F322C59C7}"/>
    <pc:docChg chg="undo custSel addSld delSld modSld">
      <pc:chgData name="魏 星达" userId="ca17b13798aa44f7" providerId="LiveId" clId="{B51FC67B-18BC-814E-A721-CE4F322C59C7}" dt="2021-11-15T05:53:16.933" v="996" actId="20577"/>
      <pc:docMkLst>
        <pc:docMk/>
      </pc:docMkLst>
      <pc:sldChg chg="modSp mod">
        <pc:chgData name="魏 星达" userId="ca17b13798aa44f7" providerId="LiveId" clId="{B51FC67B-18BC-814E-A721-CE4F322C59C7}" dt="2021-11-15T05:49:26.036" v="693" actId="1076"/>
        <pc:sldMkLst>
          <pc:docMk/>
          <pc:sldMk cId="824118862" sldId="1616"/>
        </pc:sldMkLst>
        <pc:spChg chg="mod">
          <ac:chgData name="魏 星达" userId="ca17b13798aa44f7" providerId="LiveId" clId="{B51FC67B-18BC-814E-A721-CE4F322C59C7}" dt="2021-11-15T05:49:21.596" v="692" actId="1076"/>
          <ac:spMkLst>
            <pc:docMk/>
            <pc:sldMk cId="824118862" sldId="1616"/>
            <ac:spMk id="9" creationId="{D921DCA0-5A06-5042-8B2D-9F19252580F6}"/>
          </ac:spMkLst>
        </pc:spChg>
        <pc:spChg chg="mod">
          <ac:chgData name="魏 星达" userId="ca17b13798aa44f7" providerId="LiveId" clId="{B51FC67B-18BC-814E-A721-CE4F322C59C7}" dt="2021-11-15T05:49:26.036" v="693" actId="1076"/>
          <ac:spMkLst>
            <pc:docMk/>
            <pc:sldMk cId="824118862" sldId="1616"/>
            <ac:spMk id="10" creationId="{BBB46C22-8E19-1043-8978-91EC5C3E221D}"/>
          </ac:spMkLst>
        </pc:spChg>
      </pc:sldChg>
      <pc:sldChg chg="modSp mod">
        <pc:chgData name="魏 星达" userId="ca17b13798aa44f7" providerId="LiveId" clId="{B51FC67B-18BC-814E-A721-CE4F322C59C7}" dt="2021-11-15T03:27:07.415" v="0" actId="313"/>
        <pc:sldMkLst>
          <pc:docMk/>
          <pc:sldMk cId="3235264106" sldId="2263"/>
        </pc:sldMkLst>
        <pc:spChg chg="mod">
          <ac:chgData name="魏 星达" userId="ca17b13798aa44f7" providerId="LiveId" clId="{B51FC67B-18BC-814E-A721-CE4F322C59C7}" dt="2021-11-15T03:27:07.415" v="0" actId="313"/>
          <ac:spMkLst>
            <pc:docMk/>
            <pc:sldMk cId="3235264106" sldId="2263"/>
            <ac:spMk id="3" creationId="{AC35285A-68A7-404E-A726-A5B4BC85B374}"/>
          </ac:spMkLst>
        </pc:spChg>
      </pc:sldChg>
      <pc:sldChg chg="modSp mod">
        <pc:chgData name="魏 星达" userId="ca17b13798aa44f7" providerId="LiveId" clId="{B51FC67B-18BC-814E-A721-CE4F322C59C7}" dt="2021-11-15T03:29:29.737" v="4" actId="20577"/>
        <pc:sldMkLst>
          <pc:docMk/>
          <pc:sldMk cId="724771330" sldId="2657"/>
        </pc:sldMkLst>
        <pc:spChg chg="mod">
          <ac:chgData name="魏 星达" userId="ca17b13798aa44f7" providerId="LiveId" clId="{B51FC67B-18BC-814E-A721-CE4F322C59C7}" dt="2021-11-15T03:29:29.737" v="4" actId="20577"/>
          <ac:spMkLst>
            <pc:docMk/>
            <pc:sldMk cId="724771330" sldId="2657"/>
            <ac:spMk id="5" creationId="{807150EC-40E9-2144-8F58-23245FACFB7B}"/>
          </ac:spMkLst>
        </pc:spChg>
      </pc:sldChg>
      <pc:sldChg chg="modSp mod">
        <pc:chgData name="魏 星达" userId="ca17b13798aa44f7" providerId="LiveId" clId="{B51FC67B-18BC-814E-A721-CE4F322C59C7}" dt="2021-11-15T05:43:33.641" v="378" actId="5793"/>
        <pc:sldMkLst>
          <pc:docMk/>
          <pc:sldMk cId="2731668716" sldId="2659"/>
        </pc:sldMkLst>
        <pc:spChg chg="mod">
          <ac:chgData name="魏 星达" userId="ca17b13798aa44f7" providerId="LiveId" clId="{B51FC67B-18BC-814E-A721-CE4F322C59C7}" dt="2021-11-15T03:31:06.034" v="14" actId="20577"/>
          <ac:spMkLst>
            <pc:docMk/>
            <pc:sldMk cId="2731668716" sldId="2659"/>
            <ac:spMk id="2" creationId="{887567E1-E60C-8A4A-9E05-C1C095B59F26}"/>
          </ac:spMkLst>
        </pc:spChg>
        <pc:spChg chg="mod">
          <ac:chgData name="魏 星达" userId="ca17b13798aa44f7" providerId="LiveId" clId="{B51FC67B-18BC-814E-A721-CE4F322C59C7}" dt="2021-11-15T05:43:33.641" v="378" actId="5793"/>
          <ac:spMkLst>
            <pc:docMk/>
            <pc:sldMk cId="2731668716" sldId="2659"/>
            <ac:spMk id="3" creationId="{645311D2-DA41-6A47-B19D-BCA56EA57F73}"/>
          </ac:spMkLst>
        </pc:spChg>
      </pc:sldChg>
      <pc:sldChg chg="modSp mod">
        <pc:chgData name="魏 星达" userId="ca17b13798aa44f7" providerId="LiveId" clId="{B51FC67B-18BC-814E-A721-CE4F322C59C7}" dt="2021-11-15T05:42:03.910" v="212" actId="13926"/>
        <pc:sldMkLst>
          <pc:docMk/>
          <pc:sldMk cId="1158028843" sldId="2666"/>
        </pc:sldMkLst>
        <pc:spChg chg="mod">
          <ac:chgData name="魏 星达" userId="ca17b13798aa44f7" providerId="LiveId" clId="{B51FC67B-18BC-814E-A721-CE4F322C59C7}" dt="2021-11-15T05:42:03.910" v="212" actId="13926"/>
          <ac:spMkLst>
            <pc:docMk/>
            <pc:sldMk cId="1158028843" sldId="2666"/>
            <ac:spMk id="3" creationId="{8875F29D-6F03-5E47-B514-C6C701495B6D}"/>
          </ac:spMkLst>
        </pc:spChg>
      </pc:sldChg>
      <pc:sldChg chg="modSp mod">
        <pc:chgData name="魏 星达" userId="ca17b13798aa44f7" providerId="LiveId" clId="{B51FC67B-18BC-814E-A721-CE4F322C59C7}" dt="2021-11-15T05:44:36.867" v="543" actId="20577"/>
        <pc:sldMkLst>
          <pc:docMk/>
          <pc:sldMk cId="425916446" sldId="2669"/>
        </pc:sldMkLst>
        <pc:spChg chg="mod">
          <ac:chgData name="魏 星达" userId="ca17b13798aa44f7" providerId="LiveId" clId="{B51FC67B-18BC-814E-A721-CE4F322C59C7}" dt="2021-11-15T05:44:36.867" v="543" actId="20577"/>
          <ac:spMkLst>
            <pc:docMk/>
            <pc:sldMk cId="425916446" sldId="2669"/>
            <ac:spMk id="3" creationId="{4E731132-F9DC-E142-A514-AC4738C1743A}"/>
          </ac:spMkLst>
        </pc:spChg>
      </pc:sldChg>
      <pc:sldChg chg="modNotesTx">
        <pc:chgData name="魏 星达" userId="ca17b13798aa44f7" providerId="LiveId" clId="{B51FC67B-18BC-814E-A721-CE4F322C59C7}" dt="2021-11-15T05:47:20.094" v="590" actId="20577"/>
        <pc:sldMkLst>
          <pc:docMk/>
          <pc:sldMk cId="495101515" sldId="2675"/>
        </pc:sldMkLst>
      </pc:sldChg>
      <pc:sldChg chg="modSp mod">
        <pc:chgData name="魏 星达" userId="ca17b13798aa44f7" providerId="LiveId" clId="{B51FC67B-18BC-814E-A721-CE4F322C59C7}" dt="2021-11-15T05:47:43.963" v="599" actId="20577"/>
        <pc:sldMkLst>
          <pc:docMk/>
          <pc:sldMk cId="3567789881" sldId="2692"/>
        </pc:sldMkLst>
        <pc:spChg chg="mod">
          <ac:chgData name="魏 星达" userId="ca17b13798aa44f7" providerId="LiveId" clId="{B51FC67B-18BC-814E-A721-CE4F322C59C7}" dt="2021-11-15T05:47:43.963" v="599" actId="20577"/>
          <ac:spMkLst>
            <pc:docMk/>
            <pc:sldMk cId="3567789881" sldId="2692"/>
            <ac:spMk id="3" creationId="{597D88AC-4D4F-9149-AEDE-0473903B0F88}"/>
          </ac:spMkLst>
        </pc:spChg>
      </pc:sldChg>
      <pc:sldChg chg="modNotesTx">
        <pc:chgData name="魏 星达" userId="ca17b13798aa44f7" providerId="LiveId" clId="{B51FC67B-18BC-814E-A721-CE4F322C59C7}" dt="2021-11-15T05:48:09.681" v="672" actId="20577"/>
        <pc:sldMkLst>
          <pc:docMk/>
          <pc:sldMk cId="587525743" sldId="2697"/>
        </pc:sldMkLst>
      </pc:sldChg>
      <pc:sldChg chg="addSp delSp modSp mod">
        <pc:chgData name="魏 星达" userId="ca17b13798aa44f7" providerId="LiveId" clId="{B51FC67B-18BC-814E-A721-CE4F322C59C7}" dt="2021-11-15T05:52:45.782" v="912" actId="1076"/>
        <pc:sldMkLst>
          <pc:docMk/>
          <pc:sldMk cId="707397614" sldId="2700"/>
        </pc:sldMkLst>
        <pc:picChg chg="mod">
          <ac:chgData name="魏 星达" userId="ca17b13798aa44f7" providerId="LiveId" clId="{B51FC67B-18BC-814E-A721-CE4F322C59C7}" dt="2021-11-15T05:52:30.142" v="900" actId="1076"/>
          <ac:picMkLst>
            <pc:docMk/>
            <pc:sldMk cId="707397614" sldId="2700"/>
            <ac:picMk id="5" creationId="{DC5BA19C-650A-424D-8D00-3A637C9F4709}"/>
          </ac:picMkLst>
        </pc:picChg>
        <pc:picChg chg="add mod">
          <ac:chgData name="魏 星达" userId="ca17b13798aa44f7" providerId="LiveId" clId="{B51FC67B-18BC-814E-A721-CE4F322C59C7}" dt="2021-11-15T05:52:37.803" v="906" actId="1076"/>
          <ac:picMkLst>
            <pc:docMk/>
            <pc:sldMk cId="707397614" sldId="2700"/>
            <ac:picMk id="9" creationId="{618B6BB5-6D24-EB4A-8609-B01852FBBFF0}"/>
          </ac:picMkLst>
        </pc:picChg>
        <pc:picChg chg="add del mod">
          <ac:chgData name="魏 星达" userId="ca17b13798aa44f7" providerId="LiveId" clId="{B51FC67B-18BC-814E-A721-CE4F322C59C7}" dt="2021-11-15T05:52:34.936" v="904"/>
          <ac:picMkLst>
            <pc:docMk/>
            <pc:sldMk cId="707397614" sldId="2700"/>
            <ac:picMk id="10" creationId="{242C8F8F-E065-D44F-81B3-ADC92EAF7B71}"/>
          </ac:picMkLst>
        </pc:picChg>
        <pc:picChg chg="add mod">
          <ac:chgData name="魏 星达" userId="ca17b13798aa44f7" providerId="LiveId" clId="{B51FC67B-18BC-814E-A721-CE4F322C59C7}" dt="2021-11-15T05:52:39.537" v="908" actId="1076"/>
          <ac:picMkLst>
            <pc:docMk/>
            <pc:sldMk cId="707397614" sldId="2700"/>
            <ac:picMk id="11" creationId="{DCBFA886-6998-B244-9310-2A81045A4E98}"/>
          </ac:picMkLst>
        </pc:picChg>
        <pc:picChg chg="add mod">
          <ac:chgData name="魏 星达" userId="ca17b13798aa44f7" providerId="LiveId" clId="{B51FC67B-18BC-814E-A721-CE4F322C59C7}" dt="2021-11-15T05:52:45.782" v="912" actId="1076"/>
          <ac:picMkLst>
            <pc:docMk/>
            <pc:sldMk cId="707397614" sldId="2700"/>
            <ac:picMk id="12" creationId="{58DFAB1C-D156-954E-BDD1-389720231845}"/>
          </ac:picMkLst>
        </pc:picChg>
      </pc:sldChg>
      <pc:sldChg chg="modSp mod">
        <pc:chgData name="魏 星达" userId="ca17b13798aa44f7" providerId="LiveId" clId="{B51FC67B-18BC-814E-A721-CE4F322C59C7}" dt="2021-11-15T05:49:51.032" v="696" actId="20577"/>
        <pc:sldMkLst>
          <pc:docMk/>
          <pc:sldMk cId="3876713371" sldId="2882"/>
        </pc:sldMkLst>
        <pc:spChg chg="mod">
          <ac:chgData name="魏 星达" userId="ca17b13798aa44f7" providerId="LiveId" clId="{B51FC67B-18BC-814E-A721-CE4F322C59C7}" dt="2021-11-15T05:49:51.032" v="696" actId="20577"/>
          <ac:spMkLst>
            <pc:docMk/>
            <pc:sldMk cId="3876713371" sldId="2882"/>
            <ac:spMk id="5" creationId="{375403D9-9667-EA4B-986A-9CD8EA818815}"/>
          </ac:spMkLst>
        </pc:spChg>
      </pc:sldChg>
      <pc:sldChg chg="modSp mod">
        <pc:chgData name="魏 星达" userId="ca17b13798aa44f7" providerId="LiveId" clId="{B51FC67B-18BC-814E-A721-CE4F322C59C7}" dt="2021-11-15T05:50:18.332" v="742" actId="20577"/>
        <pc:sldMkLst>
          <pc:docMk/>
          <pc:sldMk cId="893179743" sldId="2884"/>
        </pc:sldMkLst>
        <pc:spChg chg="mod">
          <ac:chgData name="魏 星达" userId="ca17b13798aa44f7" providerId="LiveId" clId="{B51FC67B-18BC-814E-A721-CE4F322C59C7}" dt="2021-11-15T05:50:18.332" v="742" actId="20577"/>
          <ac:spMkLst>
            <pc:docMk/>
            <pc:sldMk cId="893179743" sldId="2884"/>
            <ac:spMk id="13" creationId="{1E0811E4-C310-3043-858A-E319DF7B9E4E}"/>
          </ac:spMkLst>
        </pc:spChg>
      </pc:sldChg>
      <pc:sldChg chg="modSp mod">
        <pc:chgData name="魏 星达" userId="ca17b13798aa44f7" providerId="LiveId" clId="{B51FC67B-18BC-814E-A721-CE4F322C59C7}" dt="2021-11-15T05:50:44.862" v="745" actId="33524"/>
        <pc:sldMkLst>
          <pc:docMk/>
          <pc:sldMk cId="3045950767" sldId="2886"/>
        </pc:sldMkLst>
        <pc:spChg chg="mod">
          <ac:chgData name="魏 星达" userId="ca17b13798aa44f7" providerId="LiveId" clId="{B51FC67B-18BC-814E-A721-CE4F322C59C7}" dt="2021-11-15T05:50:44.862" v="745" actId="33524"/>
          <ac:spMkLst>
            <pc:docMk/>
            <pc:sldMk cId="3045950767" sldId="2886"/>
            <ac:spMk id="3" creationId="{8E71B443-0925-614B-8F14-88D65EAE56F2}"/>
          </ac:spMkLst>
        </pc:spChg>
      </pc:sldChg>
      <pc:sldChg chg="modSp mod">
        <pc:chgData name="魏 星达" userId="ca17b13798aa44f7" providerId="LiveId" clId="{B51FC67B-18BC-814E-A721-CE4F322C59C7}" dt="2021-11-15T05:51:29.237" v="887" actId="20577"/>
        <pc:sldMkLst>
          <pc:docMk/>
          <pc:sldMk cId="644080243" sldId="2888"/>
        </pc:sldMkLst>
        <pc:spChg chg="mod">
          <ac:chgData name="魏 星达" userId="ca17b13798aa44f7" providerId="LiveId" clId="{B51FC67B-18BC-814E-A721-CE4F322C59C7}" dt="2021-11-15T05:51:29.237" v="887" actId="20577"/>
          <ac:spMkLst>
            <pc:docMk/>
            <pc:sldMk cId="644080243" sldId="2888"/>
            <ac:spMk id="3" creationId="{66467E76-C26E-6B46-968F-EB450DAC1901}"/>
          </ac:spMkLst>
        </pc:spChg>
      </pc:sldChg>
      <pc:sldChg chg="modSp mod">
        <pc:chgData name="魏 星达" userId="ca17b13798aa44f7" providerId="LiveId" clId="{B51FC67B-18BC-814E-A721-CE4F322C59C7}" dt="2021-11-15T05:53:16.933" v="996" actId="20577"/>
        <pc:sldMkLst>
          <pc:docMk/>
          <pc:sldMk cId="1911714317" sldId="2889"/>
        </pc:sldMkLst>
        <pc:spChg chg="mod">
          <ac:chgData name="魏 星达" userId="ca17b13798aa44f7" providerId="LiveId" clId="{B51FC67B-18BC-814E-A721-CE4F322C59C7}" dt="2021-11-15T05:53:16.933" v="996" actId="20577"/>
          <ac:spMkLst>
            <pc:docMk/>
            <pc:sldMk cId="1911714317" sldId="2889"/>
            <ac:spMk id="3" creationId="{66467E76-C26E-6B46-968F-EB450DAC1901}"/>
          </ac:spMkLst>
        </pc:spChg>
      </pc:sldChg>
      <pc:sldChg chg="new del">
        <pc:chgData name="魏 星达" userId="ca17b13798aa44f7" providerId="LiveId" clId="{B51FC67B-18BC-814E-A721-CE4F322C59C7}" dt="2021-11-15T03:27:14.221" v="2" actId="680"/>
        <pc:sldMkLst>
          <pc:docMk/>
          <pc:sldMk cId="3502604659" sldId="2893"/>
        </pc:sldMkLst>
      </pc:sldChg>
    </pc:docChg>
  </pc:docChgLst>
  <pc:docChgLst>
    <pc:chgData name="魏 星达" userId="ca17b13798aa44f7" providerId="LiveId" clId="{D8B5E3FB-3C5E-744C-8B7A-0B9AC8CAAA61}"/>
    <pc:docChg chg="undo custSel addSld delSld modSld">
      <pc:chgData name="魏 星达" userId="ca17b13798aa44f7" providerId="LiveId" clId="{D8B5E3FB-3C5E-744C-8B7A-0B9AC8CAAA61}" dt="2021-11-12T09:24:51.105" v="11864" actId="20577"/>
      <pc:docMkLst>
        <pc:docMk/>
      </pc:docMkLst>
      <pc:sldChg chg="add del">
        <pc:chgData name="魏 星达" userId="ca17b13798aa44f7" providerId="LiveId" clId="{D8B5E3FB-3C5E-744C-8B7A-0B9AC8CAAA61}" dt="2021-11-12T08:55:02.234" v="10481"/>
        <pc:sldMkLst>
          <pc:docMk/>
          <pc:sldMk cId="0" sldId="285"/>
        </pc:sldMkLst>
      </pc:sldChg>
      <pc:sldChg chg="modSp add mod">
        <pc:chgData name="魏 星达" userId="ca17b13798aa44f7" providerId="LiveId" clId="{D8B5E3FB-3C5E-744C-8B7A-0B9AC8CAAA61}" dt="2021-11-12T07:28:16.207" v="8193" actId="20577"/>
        <pc:sldMkLst>
          <pc:docMk/>
          <pc:sldMk cId="2310703520" sldId="1593"/>
        </pc:sldMkLst>
        <pc:spChg chg="mod">
          <ac:chgData name="魏 星达" userId="ca17b13798aa44f7" providerId="LiveId" clId="{D8B5E3FB-3C5E-744C-8B7A-0B9AC8CAAA61}" dt="2021-11-12T07:28:16.207" v="8193" actId="20577"/>
          <ac:spMkLst>
            <pc:docMk/>
            <pc:sldMk cId="2310703520" sldId="1593"/>
            <ac:spMk id="3" creationId="{D2556E8E-B9A4-8146-A17B-D90B7EE7129E}"/>
          </ac:spMkLst>
        </pc:spChg>
      </pc:sldChg>
      <pc:sldChg chg="modSp add mod">
        <pc:chgData name="魏 星达" userId="ca17b13798aa44f7" providerId="LiveId" clId="{D8B5E3FB-3C5E-744C-8B7A-0B9AC8CAAA61}" dt="2021-11-12T07:34:47.361" v="8653" actId="20577"/>
        <pc:sldMkLst>
          <pc:docMk/>
          <pc:sldMk cId="3710252163" sldId="1594"/>
        </pc:sldMkLst>
        <pc:spChg chg="mod">
          <ac:chgData name="魏 星达" userId="ca17b13798aa44f7" providerId="LiveId" clId="{D8B5E3FB-3C5E-744C-8B7A-0B9AC8CAAA61}" dt="2021-11-12T07:34:47.361" v="8653" actId="20577"/>
          <ac:spMkLst>
            <pc:docMk/>
            <pc:sldMk cId="3710252163" sldId="1594"/>
            <ac:spMk id="2" creationId="{C59DF379-8A09-6B4A-B346-168F0CBC6074}"/>
          </ac:spMkLst>
        </pc:spChg>
      </pc:sldChg>
      <pc:sldChg chg="addSp modSp add mod modAnim modNotesTx">
        <pc:chgData name="魏 星达" userId="ca17b13798aa44f7" providerId="LiveId" clId="{D8B5E3FB-3C5E-744C-8B7A-0B9AC8CAAA61}" dt="2021-11-12T07:31:19.872" v="8498" actId="20577"/>
        <pc:sldMkLst>
          <pc:docMk/>
          <pc:sldMk cId="1821496117" sldId="1611"/>
        </pc:sldMkLst>
        <pc:spChg chg="add mod">
          <ac:chgData name="魏 星达" userId="ca17b13798aa44f7" providerId="LiveId" clId="{D8B5E3FB-3C5E-744C-8B7A-0B9AC8CAAA61}" dt="2021-11-12T07:30:55.049" v="8350" actId="1076"/>
          <ac:spMkLst>
            <pc:docMk/>
            <pc:sldMk cId="1821496117" sldId="1611"/>
            <ac:spMk id="20" creationId="{235B2A98-8A48-4347-AA5B-9DC8F174891A}"/>
          </ac:spMkLst>
        </pc:spChg>
        <pc:spChg chg="mod">
          <ac:chgData name="魏 星达" userId="ca17b13798aa44f7" providerId="LiveId" clId="{D8B5E3FB-3C5E-744C-8B7A-0B9AC8CAAA61}" dt="2021-11-12T07:29:41.837" v="8225" actId="948"/>
          <ac:spMkLst>
            <pc:docMk/>
            <pc:sldMk cId="1821496117" sldId="1611"/>
            <ac:spMk id="39" creationId="{DDEE5F84-C8EE-F343-8167-7F12F2E75225}"/>
          </ac:spMkLst>
        </pc:spChg>
        <pc:spChg chg="mod">
          <ac:chgData name="魏 星达" userId="ca17b13798aa44f7" providerId="LiveId" clId="{D8B5E3FB-3C5E-744C-8B7A-0B9AC8CAAA61}" dt="2021-11-12T07:30:46.115" v="8347" actId="1076"/>
          <ac:spMkLst>
            <pc:docMk/>
            <pc:sldMk cId="1821496117" sldId="1611"/>
            <ac:spMk id="40" creationId="{7A71DDC7-9F5E-5644-920D-40300E55AE2E}"/>
          </ac:spMkLst>
        </pc:spChg>
      </pc:sldChg>
      <pc:sldChg chg="add">
        <pc:chgData name="魏 星达" userId="ca17b13798aa44f7" providerId="LiveId" clId="{D8B5E3FB-3C5E-744C-8B7A-0B9AC8CAAA61}" dt="2021-11-12T07:28:47.244" v="8195"/>
        <pc:sldMkLst>
          <pc:docMk/>
          <pc:sldMk cId="796741388" sldId="1613"/>
        </pc:sldMkLst>
      </pc:sldChg>
      <pc:sldChg chg="modSp add mod">
        <pc:chgData name="魏 星达" userId="ca17b13798aa44f7" providerId="LiveId" clId="{D8B5E3FB-3C5E-744C-8B7A-0B9AC8CAAA61}" dt="2021-11-12T07:33:19.927" v="8629" actId="20577"/>
        <pc:sldMkLst>
          <pc:docMk/>
          <pc:sldMk cId="824118862" sldId="1616"/>
        </pc:sldMkLst>
        <pc:spChg chg="mod">
          <ac:chgData name="魏 星达" userId="ca17b13798aa44f7" providerId="LiveId" clId="{D8B5E3FB-3C5E-744C-8B7A-0B9AC8CAAA61}" dt="2021-11-12T07:32:47.302" v="8509" actId="20577"/>
          <ac:spMkLst>
            <pc:docMk/>
            <pc:sldMk cId="824118862" sldId="1616"/>
            <ac:spMk id="3" creationId="{20909C69-67B9-5E42-BDC3-CB5FBB851A8C}"/>
          </ac:spMkLst>
        </pc:spChg>
        <pc:spChg chg="mod">
          <ac:chgData name="魏 星达" userId="ca17b13798aa44f7" providerId="LiveId" clId="{D8B5E3FB-3C5E-744C-8B7A-0B9AC8CAAA61}" dt="2021-11-12T07:32:09.555" v="8502" actId="207"/>
          <ac:spMkLst>
            <pc:docMk/>
            <pc:sldMk cId="824118862" sldId="1616"/>
            <ac:spMk id="6" creationId="{79617FFF-EA9C-5F43-807C-CACA9DD5FB6B}"/>
          </ac:spMkLst>
        </pc:spChg>
        <pc:spChg chg="mod">
          <ac:chgData name="魏 星达" userId="ca17b13798aa44f7" providerId="LiveId" clId="{D8B5E3FB-3C5E-744C-8B7A-0B9AC8CAAA61}" dt="2021-11-12T07:33:19.927" v="8629" actId="20577"/>
          <ac:spMkLst>
            <pc:docMk/>
            <pc:sldMk cId="824118862" sldId="1616"/>
            <ac:spMk id="10" creationId="{BBB46C22-8E19-1043-8978-91EC5C3E221D}"/>
          </ac:spMkLst>
        </pc:spChg>
      </pc:sldChg>
      <pc:sldChg chg="add">
        <pc:chgData name="魏 星达" userId="ca17b13798aa44f7" providerId="LiveId" clId="{D8B5E3FB-3C5E-744C-8B7A-0B9AC8CAAA61}" dt="2021-11-12T07:35:07.727" v="8655"/>
        <pc:sldMkLst>
          <pc:docMk/>
          <pc:sldMk cId="500715053" sldId="1617"/>
        </pc:sldMkLst>
      </pc:sldChg>
      <pc:sldChg chg="modSp add mod">
        <pc:chgData name="魏 星达" userId="ca17b13798aa44f7" providerId="LiveId" clId="{D8B5E3FB-3C5E-744C-8B7A-0B9AC8CAAA61}" dt="2021-11-12T07:36:56.967" v="8659" actId="20577"/>
        <pc:sldMkLst>
          <pc:docMk/>
          <pc:sldMk cId="3600591884" sldId="1618"/>
        </pc:sldMkLst>
        <pc:spChg chg="mod">
          <ac:chgData name="魏 星达" userId="ca17b13798aa44f7" providerId="LiveId" clId="{D8B5E3FB-3C5E-744C-8B7A-0B9AC8CAAA61}" dt="2021-11-12T07:36:56.967" v="8659" actId="20577"/>
          <ac:spMkLst>
            <pc:docMk/>
            <pc:sldMk cId="3600591884" sldId="1618"/>
            <ac:spMk id="2" creationId="{770350DD-B478-7A42-A544-0D0E33E5041F}"/>
          </ac:spMkLst>
        </pc:spChg>
      </pc:sldChg>
      <pc:sldChg chg="add">
        <pc:chgData name="魏 星达" userId="ca17b13798aa44f7" providerId="LiveId" clId="{D8B5E3FB-3C5E-744C-8B7A-0B9AC8CAAA61}" dt="2021-11-12T07:35:00.472" v="8654"/>
        <pc:sldMkLst>
          <pc:docMk/>
          <pc:sldMk cId="2503844416" sldId="1620"/>
        </pc:sldMkLst>
      </pc:sldChg>
      <pc:sldChg chg="add">
        <pc:chgData name="魏 星达" userId="ca17b13798aa44f7" providerId="LiveId" clId="{D8B5E3FB-3C5E-744C-8B7A-0B9AC8CAAA61}" dt="2021-11-12T07:34:27.143" v="8631"/>
        <pc:sldMkLst>
          <pc:docMk/>
          <pc:sldMk cId="3190449860" sldId="1621"/>
        </pc:sldMkLst>
      </pc:sldChg>
      <pc:sldChg chg="addSp delSp modSp add mod">
        <pc:chgData name="魏 星达" userId="ca17b13798aa44f7" providerId="LiveId" clId="{D8B5E3FB-3C5E-744C-8B7A-0B9AC8CAAA61}" dt="2021-11-12T07:27:02.200" v="8174" actId="2085"/>
        <pc:sldMkLst>
          <pc:docMk/>
          <pc:sldMk cId="2440653698" sldId="1658"/>
        </pc:sldMkLst>
        <pc:spChg chg="del">
          <ac:chgData name="魏 星达" userId="ca17b13798aa44f7" providerId="LiveId" clId="{D8B5E3FB-3C5E-744C-8B7A-0B9AC8CAAA61}" dt="2021-11-12T07:26:47.438" v="8169" actId="478"/>
          <ac:spMkLst>
            <pc:docMk/>
            <pc:sldMk cId="2440653698" sldId="1658"/>
            <ac:spMk id="2" creationId="{2515956A-6340-D64A-A2BD-C18557E9D24D}"/>
          </ac:spMkLst>
        </pc:spChg>
        <pc:spChg chg="del">
          <ac:chgData name="魏 星达" userId="ca17b13798aa44f7" providerId="LiveId" clId="{D8B5E3FB-3C5E-744C-8B7A-0B9AC8CAAA61}" dt="2021-11-12T07:26:47.438" v="8169" actId="478"/>
          <ac:spMkLst>
            <pc:docMk/>
            <pc:sldMk cId="2440653698" sldId="1658"/>
            <ac:spMk id="3" creationId="{60EC19BC-DF2B-3049-A1CF-0983019CD344}"/>
          </ac:spMkLst>
        </pc:spChg>
        <pc:spChg chg="del">
          <ac:chgData name="魏 星达" userId="ca17b13798aa44f7" providerId="LiveId" clId="{D8B5E3FB-3C5E-744C-8B7A-0B9AC8CAAA61}" dt="2021-11-12T07:26:54.196" v="8171" actId="478"/>
          <ac:spMkLst>
            <pc:docMk/>
            <pc:sldMk cId="2440653698" sldId="1658"/>
            <ac:spMk id="4" creationId="{E66B96F5-1166-7B4D-959B-DF97950E2933}"/>
          </ac:spMkLst>
        </pc:spChg>
        <pc:spChg chg="mod">
          <ac:chgData name="魏 星达" userId="ca17b13798aa44f7" providerId="LiveId" clId="{D8B5E3FB-3C5E-744C-8B7A-0B9AC8CAAA61}" dt="2021-11-12T07:26:52.140" v="8170" actId="1076"/>
          <ac:spMkLst>
            <pc:docMk/>
            <pc:sldMk cId="2440653698" sldId="1658"/>
            <ac:spMk id="5" creationId="{7E76AADF-0615-D840-B99D-BB827CE20B90}"/>
          </ac:spMkLst>
        </pc:spChg>
        <pc:spChg chg="mod">
          <ac:chgData name="魏 星达" userId="ca17b13798aa44f7" providerId="LiveId" clId="{D8B5E3FB-3C5E-744C-8B7A-0B9AC8CAAA61}" dt="2021-11-12T07:26:52.140" v="8170" actId="1076"/>
          <ac:spMkLst>
            <pc:docMk/>
            <pc:sldMk cId="2440653698" sldId="1658"/>
            <ac:spMk id="6" creationId="{7F3F2D72-5CE9-1345-80A8-1EAB379B68C4}"/>
          </ac:spMkLst>
        </pc:spChg>
        <pc:spChg chg="mod">
          <ac:chgData name="魏 星达" userId="ca17b13798aa44f7" providerId="LiveId" clId="{D8B5E3FB-3C5E-744C-8B7A-0B9AC8CAAA61}" dt="2021-11-12T07:26:52.140" v="8170" actId="1076"/>
          <ac:spMkLst>
            <pc:docMk/>
            <pc:sldMk cId="2440653698" sldId="1658"/>
            <ac:spMk id="7" creationId="{21F1F763-EE5C-BA48-9C13-21133BEAF3AC}"/>
          </ac:spMkLst>
        </pc:spChg>
        <pc:spChg chg="mod">
          <ac:chgData name="魏 星达" userId="ca17b13798aa44f7" providerId="LiveId" clId="{D8B5E3FB-3C5E-744C-8B7A-0B9AC8CAAA61}" dt="2021-11-12T07:26:52.140" v="8170" actId="1076"/>
          <ac:spMkLst>
            <pc:docMk/>
            <pc:sldMk cId="2440653698" sldId="1658"/>
            <ac:spMk id="8" creationId="{A7547426-C24F-5740-81AB-43EE787619D8}"/>
          </ac:spMkLst>
        </pc:spChg>
        <pc:spChg chg="add mod">
          <ac:chgData name="魏 星达" userId="ca17b13798aa44f7" providerId="LiveId" clId="{D8B5E3FB-3C5E-744C-8B7A-0B9AC8CAAA61}" dt="2021-11-12T07:27:02.200" v="8174" actId="2085"/>
          <ac:spMkLst>
            <pc:docMk/>
            <pc:sldMk cId="2440653698" sldId="1658"/>
            <ac:spMk id="9" creationId="{FEF196E0-DCB9-F540-AAB0-26C043691193}"/>
          </ac:spMkLst>
        </pc:spChg>
        <pc:spChg chg="mod">
          <ac:chgData name="魏 星达" userId="ca17b13798aa44f7" providerId="LiveId" clId="{D8B5E3FB-3C5E-744C-8B7A-0B9AC8CAAA61}" dt="2021-11-12T07:26:52.140" v="8170" actId="1076"/>
          <ac:spMkLst>
            <pc:docMk/>
            <pc:sldMk cId="2440653698" sldId="1658"/>
            <ac:spMk id="11" creationId="{8F447987-F938-5A42-AE17-2E597F4D4B33}"/>
          </ac:spMkLst>
        </pc:spChg>
        <pc:spChg chg="del">
          <ac:chgData name="魏 星达" userId="ca17b13798aa44f7" providerId="LiveId" clId="{D8B5E3FB-3C5E-744C-8B7A-0B9AC8CAAA61}" dt="2021-11-12T07:26:44.972" v="8168" actId="478"/>
          <ac:spMkLst>
            <pc:docMk/>
            <pc:sldMk cId="2440653698" sldId="1658"/>
            <ac:spMk id="12" creationId="{8973E1E8-86CA-F54C-ABA4-8BBE487B233C}"/>
          </ac:spMkLst>
        </pc:spChg>
        <pc:spChg chg="del">
          <ac:chgData name="魏 星达" userId="ca17b13798aa44f7" providerId="LiveId" clId="{D8B5E3FB-3C5E-744C-8B7A-0B9AC8CAAA61}" dt="2021-11-12T07:26:44.972" v="8168" actId="478"/>
          <ac:spMkLst>
            <pc:docMk/>
            <pc:sldMk cId="2440653698" sldId="1658"/>
            <ac:spMk id="13" creationId="{B4ED3B3A-53B6-1D41-BD20-5750A670B710}"/>
          </ac:spMkLst>
        </pc:spChg>
      </pc:sldChg>
      <pc:sldChg chg="add">
        <pc:chgData name="魏 星达" userId="ca17b13798aa44f7" providerId="LiveId" clId="{D8B5E3FB-3C5E-744C-8B7A-0B9AC8CAAA61}" dt="2021-11-12T07:34:19.135" v="8630"/>
        <pc:sldMkLst>
          <pc:docMk/>
          <pc:sldMk cId="2930868961" sldId="1662"/>
        </pc:sldMkLst>
      </pc:sldChg>
      <pc:sldChg chg="add">
        <pc:chgData name="魏 星达" userId="ca17b13798aa44f7" providerId="LiveId" clId="{D8B5E3FB-3C5E-744C-8B7A-0B9AC8CAAA61}" dt="2021-11-12T07:31:34.491" v="8500"/>
        <pc:sldMkLst>
          <pc:docMk/>
          <pc:sldMk cId="361459763" sldId="1666"/>
        </pc:sldMkLst>
      </pc:sldChg>
      <pc:sldChg chg="addSp delSp modSp add modNotesTx">
        <pc:chgData name="魏 星达" userId="ca17b13798aa44f7" providerId="LiveId" clId="{D8B5E3FB-3C5E-744C-8B7A-0B9AC8CAAA61}" dt="2021-11-12T07:47:02.358" v="8925" actId="20577"/>
        <pc:sldMkLst>
          <pc:docMk/>
          <pc:sldMk cId="3165203195" sldId="1671"/>
        </pc:sldMkLst>
        <pc:spChg chg="add del mod">
          <ac:chgData name="魏 星达" userId="ca17b13798aa44f7" providerId="LiveId" clId="{D8B5E3FB-3C5E-744C-8B7A-0B9AC8CAAA61}" dt="2021-11-12T07:40:21.582" v="8675"/>
          <ac:spMkLst>
            <pc:docMk/>
            <pc:sldMk cId="3165203195" sldId="1671"/>
            <ac:spMk id="7" creationId="{B3EE5846-2BA9-5B4B-A0A6-82F2238E1091}"/>
          </ac:spMkLst>
        </pc:spChg>
        <pc:spChg chg="add mod">
          <ac:chgData name="魏 星达" userId="ca17b13798aa44f7" providerId="LiveId" clId="{D8B5E3FB-3C5E-744C-8B7A-0B9AC8CAAA61}" dt="2021-11-12T07:40:28.539" v="8676"/>
          <ac:spMkLst>
            <pc:docMk/>
            <pc:sldMk cId="3165203195" sldId="1671"/>
            <ac:spMk id="17" creationId="{E008A654-DEE6-DF45-B00E-6BEBC5EA36B9}"/>
          </ac:spMkLst>
        </pc:spChg>
        <pc:spChg chg="add mod">
          <ac:chgData name="魏 星达" userId="ca17b13798aa44f7" providerId="LiveId" clId="{D8B5E3FB-3C5E-744C-8B7A-0B9AC8CAAA61}" dt="2021-11-12T07:40:28.539" v="8676"/>
          <ac:spMkLst>
            <pc:docMk/>
            <pc:sldMk cId="3165203195" sldId="1671"/>
            <ac:spMk id="19" creationId="{4B13E5F0-1356-F24B-A1E3-AB15E1E72558}"/>
          </ac:spMkLst>
        </pc:spChg>
        <pc:picChg chg="add mod">
          <ac:chgData name="魏 星达" userId="ca17b13798aa44f7" providerId="LiveId" clId="{D8B5E3FB-3C5E-744C-8B7A-0B9AC8CAAA61}" dt="2021-11-12T07:40:28.539" v="8676"/>
          <ac:picMkLst>
            <pc:docMk/>
            <pc:sldMk cId="3165203195" sldId="1671"/>
            <ac:picMk id="15" creationId="{D384E7FD-FD53-504D-9793-883F8FB8F945}"/>
          </ac:picMkLst>
        </pc:picChg>
      </pc:sldChg>
      <pc:sldChg chg="modSp mod">
        <pc:chgData name="魏 星达" userId="ca17b13798aa44f7" providerId="LiveId" clId="{D8B5E3FB-3C5E-744C-8B7A-0B9AC8CAAA61}" dt="2021-11-12T07:46:10.912" v="8799" actId="20577"/>
        <pc:sldMkLst>
          <pc:docMk/>
          <pc:sldMk cId="3628960693" sldId="2241"/>
        </pc:sldMkLst>
        <pc:spChg chg="mod">
          <ac:chgData name="魏 星达" userId="ca17b13798aa44f7" providerId="LiveId" clId="{D8B5E3FB-3C5E-744C-8B7A-0B9AC8CAAA61}" dt="2021-11-09T03:48:52.138" v="1099" actId="20577"/>
          <ac:spMkLst>
            <pc:docMk/>
            <pc:sldMk cId="3628960693" sldId="2241"/>
            <ac:spMk id="5" creationId="{2C7C6228-E47F-EA4B-8DD8-28647C76DDD6}"/>
          </ac:spMkLst>
        </pc:spChg>
        <pc:spChg chg="mod">
          <ac:chgData name="魏 星达" userId="ca17b13798aa44f7" providerId="LiveId" clId="{D8B5E3FB-3C5E-744C-8B7A-0B9AC8CAAA61}" dt="2021-11-12T07:46:10.912" v="8799" actId="20577"/>
          <ac:spMkLst>
            <pc:docMk/>
            <pc:sldMk cId="3628960693" sldId="2241"/>
            <ac:spMk id="10" creationId="{B6099FE4-63D1-FF4F-9D92-DDDE3165CCF5}"/>
          </ac:spMkLst>
        </pc:spChg>
      </pc:sldChg>
      <pc:sldChg chg="del">
        <pc:chgData name="魏 星达" userId="ca17b13798aa44f7" providerId="LiveId" clId="{D8B5E3FB-3C5E-744C-8B7A-0B9AC8CAAA61}" dt="2021-11-08T09:08:26.921" v="1" actId="2696"/>
        <pc:sldMkLst>
          <pc:docMk/>
          <pc:sldMk cId="5305553" sldId="2412"/>
        </pc:sldMkLst>
      </pc:sldChg>
      <pc:sldChg chg="del">
        <pc:chgData name="魏 星达" userId="ca17b13798aa44f7" providerId="LiveId" clId="{D8B5E3FB-3C5E-744C-8B7A-0B9AC8CAAA61}" dt="2021-11-08T09:08:26.921" v="1" actId="2696"/>
        <pc:sldMkLst>
          <pc:docMk/>
          <pc:sldMk cId="3391617947" sldId="2414"/>
        </pc:sldMkLst>
      </pc:sldChg>
      <pc:sldChg chg="del">
        <pc:chgData name="魏 星达" userId="ca17b13798aa44f7" providerId="LiveId" clId="{D8B5E3FB-3C5E-744C-8B7A-0B9AC8CAAA61}" dt="2021-11-08T09:08:26.921" v="1" actId="2696"/>
        <pc:sldMkLst>
          <pc:docMk/>
          <pc:sldMk cId="4040921146" sldId="2418"/>
        </pc:sldMkLst>
      </pc:sldChg>
      <pc:sldChg chg="del">
        <pc:chgData name="魏 星达" userId="ca17b13798aa44f7" providerId="LiveId" clId="{D8B5E3FB-3C5E-744C-8B7A-0B9AC8CAAA61}" dt="2021-11-08T09:08:26.921" v="1" actId="2696"/>
        <pc:sldMkLst>
          <pc:docMk/>
          <pc:sldMk cId="3499332337" sldId="2419"/>
        </pc:sldMkLst>
      </pc:sldChg>
      <pc:sldChg chg="del">
        <pc:chgData name="魏 星达" userId="ca17b13798aa44f7" providerId="LiveId" clId="{D8B5E3FB-3C5E-744C-8B7A-0B9AC8CAAA61}" dt="2021-11-08T09:08:26.921" v="1" actId="2696"/>
        <pc:sldMkLst>
          <pc:docMk/>
          <pc:sldMk cId="3064509943" sldId="2420"/>
        </pc:sldMkLst>
      </pc:sldChg>
      <pc:sldChg chg="del">
        <pc:chgData name="魏 星达" userId="ca17b13798aa44f7" providerId="LiveId" clId="{D8B5E3FB-3C5E-744C-8B7A-0B9AC8CAAA61}" dt="2021-11-08T09:08:26.921" v="1" actId="2696"/>
        <pc:sldMkLst>
          <pc:docMk/>
          <pc:sldMk cId="1204325321" sldId="2422"/>
        </pc:sldMkLst>
      </pc:sldChg>
      <pc:sldChg chg="del">
        <pc:chgData name="魏 星达" userId="ca17b13798aa44f7" providerId="LiveId" clId="{D8B5E3FB-3C5E-744C-8B7A-0B9AC8CAAA61}" dt="2021-11-08T09:08:26.921" v="1" actId="2696"/>
        <pc:sldMkLst>
          <pc:docMk/>
          <pc:sldMk cId="1677721124" sldId="2425"/>
        </pc:sldMkLst>
      </pc:sldChg>
      <pc:sldChg chg="del">
        <pc:chgData name="魏 星达" userId="ca17b13798aa44f7" providerId="LiveId" clId="{D8B5E3FB-3C5E-744C-8B7A-0B9AC8CAAA61}" dt="2021-11-08T09:08:26.921" v="1" actId="2696"/>
        <pc:sldMkLst>
          <pc:docMk/>
          <pc:sldMk cId="2176119614" sldId="2426"/>
        </pc:sldMkLst>
      </pc:sldChg>
      <pc:sldChg chg="del">
        <pc:chgData name="魏 星达" userId="ca17b13798aa44f7" providerId="LiveId" clId="{D8B5E3FB-3C5E-744C-8B7A-0B9AC8CAAA61}" dt="2021-11-08T09:08:26.921" v="1" actId="2696"/>
        <pc:sldMkLst>
          <pc:docMk/>
          <pc:sldMk cId="2150790835" sldId="2453"/>
        </pc:sldMkLst>
      </pc:sldChg>
      <pc:sldChg chg="del">
        <pc:chgData name="魏 星达" userId="ca17b13798aa44f7" providerId="LiveId" clId="{D8B5E3FB-3C5E-744C-8B7A-0B9AC8CAAA61}" dt="2021-11-08T09:08:26.921" v="1" actId="2696"/>
        <pc:sldMkLst>
          <pc:docMk/>
          <pc:sldMk cId="1781540858" sldId="2454"/>
        </pc:sldMkLst>
      </pc:sldChg>
      <pc:sldChg chg="add del">
        <pc:chgData name="魏 星达" userId="ca17b13798aa44f7" providerId="LiveId" clId="{D8B5E3FB-3C5E-744C-8B7A-0B9AC8CAAA61}" dt="2021-11-12T07:45:28.804" v="8788" actId="2696"/>
        <pc:sldMkLst>
          <pc:docMk/>
          <pc:sldMk cId="203006083" sldId="2460"/>
        </pc:sldMkLst>
      </pc:sldChg>
      <pc:sldChg chg="modSp add mod">
        <pc:chgData name="魏 星达" userId="ca17b13798aa44f7" providerId="LiveId" clId="{D8B5E3FB-3C5E-744C-8B7A-0B9AC8CAAA61}" dt="2021-11-12T07:38:43.866" v="8671" actId="20577"/>
        <pc:sldMkLst>
          <pc:docMk/>
          <pc:sldMk cId="115466326" sldId="2461"/>
        </pc:sldMkLst>
        <pc:spChg chg="mod">
          <ac:chgData name="魏 星达" userId="ca17b13798aa44f7" providerId="LiveId" clId="{D8B5E3FB-3C5E-744C-8B7A-0B9AC8CAAA61}" dt="2021-11-12T07:38:43.866" v="8671" actId="20577"/>
          <ac:spMkLst>
            <pc:docMk/>
            <pc:sldMk cId="115466326" sldId="2461"/>
            <ac:spMk id="2" creationId="{0025FD1C-A66E-DA47-BE65-C47BE8AD5359}"/>
          </ac:spMkLst>
        </pc:spChg>
      </pc:sldChg>
      <pc:sldChg chg="add">
        <pc:chgData name="魏 星达" userId="ca17b13798aa44f7" providerId="LiveId" clId="{D8B5E3FB-3C5E-744C-8B7A-0B9AC8CAAA61}" dt="2021-11-12T07:37:04.875" v="8660"/>
        <pc:sldMkLst>
          <pc:docMk/>
          <pc:sldMk cId="4074469059" sldId="2464"/>
        </pc:sldMkLst>
      </pc:sldChg>
      <pc:sldChg chg="add">
        <pc:chgData name="魏 星达" userId="ca17b13798aa44f7" providerId="LiveId" clId="{D8B5E3FB-3C5E-744C-8B7A-0B9AC8CAAA61}" dt="2021-11-12T07:39:22.009" v="8672"/>
        <pc:sldMkLst>
          <pc:docMk/>
          <pc:sldMk cId="3497948155" sldId="2465"/>
        </pc:sldMkLst>
      </pc:sldChg>
      <pc:sldChg chg="del">
        <pc:chgData name="魏 星达" userId="ca17b13798aa44f7" providerId="LiveId" clId="{D8B5E3FB-3C5E-744C-8B7A-0B9AC8CAAA61}" dt="2021-11-08T09:08:26.921" v="1" actId="2696"/>
        <pc:sldMkLst>
          <pc:docMk/>
          <pc:sldMk cId="1217933146" sldId="2475"/>
        </pc:sldMkLst>
      </pc:sldChg>
      <pc:sldChg chg="del">
        <pc:chgData name="魏 星达" userId="ca17b13798aa44f7" providerId="LiveId" clId="{D8B5E3FB-3C5E-744C-8B7A-0B9AC8CAAA61}" dt="2021-11-08T09:08:26.921" v="1" actId="2696"/>
        <pc:sldMkLst>
          <pc:docMk/>
          <pc:sldMk cId="3535723165" sldId="2503"/>
        </pc:sldMkLst>
      </pc:sldChg>
      <pc:sldChg chg="del">
        <pc:chgData name="魏 星达" userId="ca17b13798aa44f7" providerId="LiveId" clId="{D8B5E3FB-3C5E-744C-8B7A-0B9AC8CAAA61}" dt="2021-11-08T09:08:26.921" v="1" actId="2696"/>
        <pc:sldMkLst>
          <pc:docMk/>
          <pc:sldMk cId="3221299350" sldId="2519"/>
        </pc:sldMkLst>
      </pc:sldChg>
      <pc:sldChg chg="del">
        <pc:chgData name="魏 星达" userId="ca17b13798aa44f7" providerId="LiveId" clId="{D8B5E3FB-3C5E-744C-8B7A-0B9AC8CAAA61}" dt="2021-11-08T09:08:26.921" v="1" actId="2696"/>
        <pc:sldMkLst>
          <pc:docMk/>
          <pc:sldMk cId="1185987053" sldId="2587"/>
        </pc:sldMkLst>
      </pc:sldChg>
      <pc:sldChg chg="del">
        <pc:chgData name="魏 星达" userId="ca17b13798aa44f7" providerId="LiveId" clId="{D8B5E3FB-3C5E-744C-8B7A-0B9AC8CAAA61}" dt="2021-11-08T09:08:26.921" v="1" actId="2696"/>
        <pc:sldMkLst>
          <pc:docMk/>
          <pc:sldMk cId="3448394934" sldId="2588"/>
        </pc:sldMkLst>
      </pc:sldChg>
      <pc:sldChg chg="del">
        <pc:chgData name="魏 星达" userId="ca17b13798aa44f7" providerId="LiveId" clId="{D8B5E3FB-3C5E-744C-8B7A-0B9AC8CAAA61}" dt="2021-11-08T09:08:26.921" v="1" actId="2696"/>
        <pc:sldMkLst>
          <pc:docMk/>
          <pc:sldMk cId="3108041198" sldId="2589"/>
        </pc:sldMkLst>
      </pc:sldChg>
      <pc:sldChg chg="del">
        <pc:chgData name="魏 星达" userId="ca17b13798aa44f7" providerId="LiveId" clId="{D8B5E3FB-3C5E-744C-8B7A-0B9AC8CAAA61}" dt="2021-11-08T09:08:26.921" v="1" actId="2696"/>
        <pc:sldMkLst>
          <pc:docMk/>
          <pc:sldMk cId="2275593127" sldId="2590"/>
        </pc:sldMkLst>
      </pc:sldChg>
      <pc:sldChg chg="del">
        <pc:chgData name="魏 星达" userId="ca17b13798aa44f7" providerId="LiveId" clId="{D8B5E3FB-3C5E-744C-8B7A-0B9AC8CAAA61}" dt="2021-11-08T09:08:26.921" v="1" actId="2696"/>
        <pc:sldMkLst>
          <pc:docMk/>
          <pc:sldMk cId="4215482373" sldId="2591"/>
        </pc:sldMkLst>
      </pc:sldChg>
      <pc:sldChg chg="del">
        <pc:chgData name="魏 星达" userId="ca17b13798aa44f7" providerId="LiveId" clId="{D8B5E3FB-3C5E-744C-8B7A-0B9AC8CAAA61}" dt="2021-11-08T09:08:26.921" v="1" actId="2696"/>
        <pc:sldMkLst>
          <pc:docMk/>
          <pc:sldMk cId="1093242359" sldId="2592"/>
        </pc:sldMkLst>
      </pc:sldChg>
      <pc:sldChg chg="del">
        <pc:chgData name="魏 星达" userId="ca17b13798aa44f7" providerId="LiveId" clId="{D8B5E3FB-3C5E-744C-8B7A-0B9AC8CAAA61}" dt="2021-11-08T09:08:26.921" v="1" actId="2696"/>
        <pc:sldMkLst>
          <pc:docMk/>
          <pc:sldMk cId="791662050" sldId="2593"/>
        </pc:sldMkLst>
      </pc:sldChg>
      <pc:sldChg chg="del">
        <pc:chgData name="魏 星达" userId="ca17b13798aa44f7" providerId="LiveId" clId="{D8B5E3FB-3C5E-744C-8B7A-0B9AC8CAAA61}" dt="2021-11-08T09:08:26.921" v="1" actId="2696"/>
        <pc:sldMkLst>
          <pc:docMk/>
          <pc:sldMk cId="3430869129" sldId="2595"/>
        </pc:sldMkLst>
      </pc:sldChg>
      <pc:sldChg chg="del">
        <pc:chgData name="魏 星达" userId="ca17b13798aa44f7" providerId="LiveId" clId="{D8B5E3FB-3C5E-744C-8B7A-0B9AC8CAAA61}" dt="2021-11-08T09:08:26.921" v="1" actId="2696"/>
        <pc:sldMkLst>
          <pc:docMk/>
          <pc:sldMk cId="598412902" sldId="2596"/>
        </pc:sldMkLst>
      </pc:sldChg>
      <pc:sldChg chg="del">
        <pc:chgData name="魏 星达" userId="ca17b13798aa44f7" providerId="LiveId" clId="{D8B5E3FB-3C5E-744C-8B7A-0B9AC8CAAA61}" dt="2021-11-08T09:08:26.921" v="1" actId="2696"/>
        <pc:sldMkLst>
          <pc:docMk/>
          <pc:sldMk cId="1898764717" sldId="2597"/>
        </pc:sldMkLst>
      </pc:sldChg>
      <pc:sldChg chg="del">
        <pc:chgData name="魏 星达" userId="ca17b13798aa44f7" providerId="LiveId" clId="{D8B5E3FB-3C5E-744C-8B7A-0B9AC8CAAA61}" dt="2021-11-08T09:08:26.921" v="1" actId="2696"/>
        <pc:sldMkLst>
          <pc:docMk/>
          <pc:sldMk cId="3333878391" sldId="2600"/>
        </pc:sldMkLst>
      </pc:sldChg>
      <pc:sldChg chg="del">
        <pc:chgData name="魏 星达" userId="ca17b13798aa44f7" providerId="LiveId" clId="{D8B5E3FB-3C5E-744C-8B7A-0B9AC8CAAA61}" dt="2021-11-08T09:08:26.921" v="1" actId="2696"/>
        <pc:sldMkLst>
          <pc:docMk/>
          <pc:sldMk cId="3236256323" sldId="2601"/>
        </pc:sldMkLst>
      </pc:sldChg>
      <pc:sldChg chg="del">
        <pc:chgData name="魏 星达" userId="ca17b13798aa44f7" providerId="LiveId" clId="{D8B5E3FB-3C5E-744C-8B7A-0B9AC8CAAA61}" dt="2021-11-08T09:08:26.921" v="1" actId="2696"/>
        <pc:sldMkLst>
          <pc:docMk/>
          <pc:sldMk cId="2556399565" sldId="2604"/>
        </pc:sldMkLst>
      </pc:sldChg>
      <pc:sldChg chg="del">
        <pc:chgData name="魏 星达" userId="ca17b13798aa44f7" providerId="LiveId" clId="{D8B5E3FB-3C5E-744C-8B7A-0B9AC8CAAA61}" dt="2021-11-08T09:08:26.921" v="1" actId="2696"/>
        <pc:sldMkLst>
          <pc:docMk/>
          <pc:sldMk cId="1614802366" sldId="2606"/>
        </pc:sldMkLst>
      </pc:sldChg>
      <pc:sldChg chg="addSp modSp add del mod">
        <pc:chgData name="魏 星达" userId="ca17b13798aa44f7" providerId="LiveId" clId="{D8B5E3FB-3C5E-744C-8B7A-0B9AC8CAAA61}" dt="2021-11-10T05:17:23.592" v="1410" actId="1076"/>
        <pc:sldMkLst>
          <pc:docMk/>
          <pc:sldMk cId="560485110" sldId="2607"/>
        </pc:sldMkLst>
        <pc:spChg chg="mod">
          <ac:chgData name="魏 星达" userId="ca17b13798aa44f7" providerId="LiveId" clId="{D8B5E3FB-3C5E-744C-8B7A-0B9AC8CAAA61}" dt="2021-11-08T09:08:53.930" v="40" actId="20577"/>
          <ac:spMkLst>
            <pc:docMk/>
            <pc:sldMk cId="560485110" sldId="2607"/>
            <ac:spMk id="2" creationId="{C4629361-821E-344C-B689-CFC4BD3E9378}"/>
          </ac:spMkLst>
        </pc:spChg>
        <pc:spChg chg="add mod">
          <ac:chgData name="魏 星达" userId="ca17b13798aa44f7" providerId="LiveId" clId="{D8B5E3FB-3C5E-744C-8B7A-0B9AC8CAAA61}" dt="2021-11-10T05:17:23.592" v="1410" actId="1076"/>
          <ac:spMkLst>
            <pc:docMk/>
            <pc:sldMk cId="560485110" sldId="2607"/>
            <ac:spMk id="5" creationId="{57A5C436-9775-584F-892C-96B0B2332A12}"/>
          </ac:spMkLst>
        </pc:spChg>
        <pc:spChg chg="add mod">
          <ac:chgData name="魏 星达" userId="ca17b13798aa44f7" providerId="LiveId" clId="{D8B5E3FB-3C5E-744C-8B7A-0B9AC8CAAA61}" dt="2021-11-10T05:17:23.592" v="1410" actId="1076"/>
          <ac:spMkLst>
            <pc:docMk/>
            <pc:sldMk cId="560485110" sldId="2607"/>
            <ac:spMk id="6" creationId="{4F093C5D-753C-0845-92D3-A4526CA1C4C1}"/>
          </ac:spMkLst>
        </pc:spChg>
      </pc:sldChg>
      <pc:sldChg chg="del">
        <pc:chgData name="魏 星达" userId="ca17b13798aa44f7" providerId="LiveId" clId="{D8B5E3FB-3C5E-744C-8B7A-0B9AC8CAAA61}" dt="2021-11-08T09:08:26.921" v="1" actId="2696"/>
        <pc:sldMkLst>
          <pc:docMk/>
          <pc:sldMk cId="3560846042" sldId="2609"/>
        </pc:sldMkLst>
      </pc:sldChg>
      <pc:sldChg chg="del">
        <pc:chgData name="魏 星达" userId="ca17b13798aa44f7" providerId="LiveId" clId="{D8B5E3FB-3C5E-744C-8B7A-0B9AC8CAAA61}" dt="2021-11-08T09:08:26.921" v="1" actId="2696"/>
        <pc:sldMkLst>
          <pc:docMk/>
          <pc:sldMk cId="2523158306" sldId="2611"/>
        </pc:sldMkLst>
      </pc:sldChg>
      <pc:sldChg chg="del">
        <pc:chgData name="魏 星达" userId="ca17b13798aa44f7" providerId="LiveId" clId="{D8B5E3FB-3C5E-744C-8B7A-0B9AC8CAAA61}" dt="2021-11-08T09:08:26.921" v="1" actId="2696"/>
        <pc:sldMkLst>
          <pc:docMk/>
          <pc:sldMk cId="656444314" sldId="2612"/>
        </pc:sldMkLst>
      </pc:sldChg>
      <pc:sldChg chg="del">
        <pc:chgData name="魏 星达" userId="ca17b13798aa44f7" providerId="LiveId" clId="{D8B5E3FB-3C5E-744C-8B7A-0B9AC8CAAA61}" dt="2021-11-08T09:08:26.921" v="1" actId="2696"/>
        <pc:sldMkLst>
          <pc:docMk/>
          <pc:sldMk cId="1872074617" sldId="2613"/>
        </pc:sldMkLst>
      </pc:sldChg>
      <pc:sldChg chg="del">
        <pc:chgData name="魏 星达" userId="ca17b13798aa44f7" providerId="LiveId" clId="{D8B5E3FB-3C5E-744C-8B7A-0B9AC8CAAA61}" dt="2021-11-08T09:08:26.921" v="1" actId="2696"/>
        <pc:sldMkLst>
          <pc:docMk/>
          <pc:sldMk cId="164618304" sldId="2614"/>
        </pc:sldMkLst>
      </pc:sldChg>
      <pc:sldChg chg="del">
        <pc:chgData name="魏 星达" userId="ca17b13798aa44f7" providerId="LiveId" clId="{D8B5E3FB-3C5E-744C-8B7A-0B9AC8CAAA61}" dt="2021-11-08T09:08:26.921" v="1" actId="2696"/>
        <pc:sldMkLst>
          <pc:docMk/>
          <pc:sldMk cId="1898015795" sldId="2615"/>
        </pc:sldMkLst>
      </pc:sldChg>
      <pc:sldChg chg="del">
        <pc:chgData name="魏 星达" userId="ca17b13798aa44f7" providerId="LiveId" clId="{D8B5E3FB-3C5E-744C-8B7A-0B9AC8CAAA61}" dt="2021-11-08T09:08:26.921" v="1" actId="2696"/>
        <pc:sldMkLst>
          <pc:docMk/>
          <pc:sldMk cId="522686505" sldId="2616"/>
        </pc:sldMkLst>
      </pc:sldChg>
      <pc:sldChg chg="del">
        <pc:chgData name="魏 星达" userId="ca17b13798aa44f7" providerId="LiveId" clId="{D8B5E3FB-3C5E-744C-8B7A-0B9AC8CAAA61}" dt="2021-11-08T09:08:26.921" v="1" actId="2696"/>
        <pc:sldMkLst>
          <pc:docMk/>
          <pc:sldMk cId="1276991185" sldId="2619"/>
        </pc:sldMkLst>
      </pc:sldChg>
      <pc:sldChg chg="del">
        <pc:chgData name="魏 星达" userId="ca17b13798aa44f7" providerId="LiveId" clId="{D8B5E3FB-3C5E-744C-8B7A-0B9AC8CAAA61}" dt="2021-11-08T09:08:26.921" v="1" actId="2696"/>
        <pc:sldMkLst>
          <pc:docMk/>
          <pc:sldMk cId="196949944" sldId="2620"/>
        </pc:sldMkLst>
      </pc:sldChg>
      <pc:sldChg chg="del">
        <pc:chgData name="魏 星达" userId="ca17b13798aa44f7" providerId="LiveId" clId="{D8B5E3FB-3C5E-744C-8B7A-0B9AC8CAAA61}" dt="2021-11-08T09:08:26.921" v="1" actId="2696"/>
        <pc:sldMkLst>
          <pc:docMk/>
          <pc:sldMk cId="3402827375" sldId="2621"/>
        </pc:sldMkLst>
      </pc:sldChg>
      <pc:sldChg chg="del">
        <pc:chgData name="魏 星达" userId="ca17b13798aa44f7" providerId="LiveId" clId="{D8B5E3FB-3C5E-744C-8B7A-0B9AC8CAAA61}" dt="2021-11-08T09:08:26.921" v="1" actId="2696"/>
        <pc:sldMkLst>
          <pc:docMk/>
          <pc:sldMk cId="1960049636" sldId="2624"/>
        </pc:sldMkLst>
      </pc:sldChg>
      <pc:sldChg chg="del">
        <pc:chgData name="魏 星达" userId="ca17b13798aa44f7" providerId="LiveId" clId="{D8B5E3FB-3C5E-744C-8B7A-0B9AC8CAAA61}" dt="2021-11-08T09:08:26.921" v="1" actId="2696"/>
        <pc:sldMkLst>
          <pc:docMk/>
          <pc:sldMk cId="2798761126" sldId="2625"/>
        </pc:sldMkLst>
      </pc:sldChg>
      <pc:sldChg chg="del">
        <pc:chgData name="魏 星达" userId="ca17b13798aa44f7" providerId="LiveId" clId="{D8B5E3FB-3C5E-744C-8B7A-0B9AC8CAAA61}" dt="2021-11-08T09:08:26.921" v="1" actId="2696"/>
        <pc:sldMkLst>
          <pc:docMk/>
          <pc:sldMk cId="283136522" sldId="2626"/>
        </pc:sldMkLst>
      </pc:sldChg>
      <pc:sldChg chg="del">
        <pc:chgData name="魏 星达" userId="ca17b13798aa44f7" providerId="LiveId" clId="{D8B5E3FB-3C5E-744C-8B7A-0B9AC8CAAA61}" dt="2021-11-08T09:08:26.921" v="1" actId="2696"/>
        <pc:sldMkLst>
          <pc:docMk/>
          <pc:sldMk cId="767522238" sldId="2627"/>
        </pc:sldMkLst>
      </pc:sldChg>
      <pc:sldChg chg="del">
        <pc:chgData name="魏 星达" userId="ca17b13798aa44f7" providerId="LiveId" clId="{D8B5E3FB-3C5E-744C-8B7A-0B9AC8CAAA61}" dt="2021-11-08T09:08:26.921" v="1" actId="2696"/>
        <pc:sldMkLst>
          <pc:docMk/>
          <pc:sldMk cId="4096403646" sldId="2628"/>
        </pc:sldMkLst>
      </pc:sldChg>
      <pc:sldChg chg="del">
        <pc:chgData name="魏 星达" userId="ca17b13798aa44f7" providerId="LiveId" clId="{D8B5E3FB-3C5E-744C-8B7A-0B9AC8CAAA61}" dt="2021-11-08T09:08:26.921" v="1" actId="2696"/>
        <pc:sldMkLst>
          <pc:docMk/>
          <pc:sldMk cId="1460610834" sldId="2630"/>
        </pc:sldMkLst>
      </pc:sldChg>
      <pc:sldChg chg="del">
        <pc:chgData name="魏 星达" userId="ca17b13798aa44f7" providerId="LiveId" clId="{D8B5E3FB-3C5E-744C-8B7A-0B9AC8CAAA61}" dt="2021-11-08T09:08:26.921" v="1" actId="2696"/>
        <pc:sldMkLst>
          <pc:docMk/>
          <pc:sldMk cId="1331276460" sldId="2631"/>
        </pc:sldMkLst>
      </pc:sldChg>
      <pc:sldChg chg="del">
        <pc:chgData name="魏 星达" userId="ca17b13798aa44f7" providerId="LiveId" clId="{D8B5E3FB-3C5E-744C-8B7A-0B9AC8CAAA61}" dt="2021-11-08T09:08:26.921" v="1" actId="2696"/>
        <pc:sldMkLst>
          <pc:docMk/>
          <pc:sldMk cId="3237612782" sldId="2632"/>
        </pc:sldMkLst>
      </pc:sldChg>
      <pc:sldChg chg="del">
        <pc:chgData name="魏 星达" userId="ca17b13798aa44f7" providerId="LiveId" clId="{D8B5E3FB-3C5E-744C-8B7A-0B9AC8CAAA61}" dt="2021-11-08T09:08:26.921" v="1" actId="2696"/>
        <pc:sldMkLst>
          <pc:docMk/>
          <pc:sldMk cId="1672970513" sldId="2633"/>
        </pc:sldMkLst>
      </pc:sldChg>
      <pc:sldChg chg="del">
        <pc:chgData name="魏 星达" userId="ca17b13798aa44f7" providerId="LiveId" clId="{D8B5E3FB-3C5E-744C-8B7A-0B9AC8CAAA61}" dt="2021-11-08T09:08:26.921" v="1" actId="2696"/>
        <pc:sldMkLst>
          <pc:docMk/>
          <pc:sldMk cId="1446897939" sldId="2634"/>
        </pc:sldMkLst>
      </pc:sldChg>
      <pc:sldChg chg="del">
        <pc:chgData name="魏 星达" userId="ca17b13798aa44f7" providerId="LiveId" clId="{D8B5E3FB-3C5E-744C-8B7A-0B9AC8CAAA61}" dt="2021-11-08T09:08:26.921" v="1" actId="2696"/>
        <pc:sldMkLst>
          <pc:docMk/>
          <pc:sldMk cId="2807114879" sldId="2635"/>
        </pc:sldMkLst>
      </pc:sldChg>
      <pc:sldChg chg="del">
        <pc:chgData name="魏 星达" userId="ca17b13798aa44f7" providerId="LiveId" clId="{D8B5E3FB-3C5E-744C-8B7A-0B9AC8CAAA61}" dt="2021-11-08T09:08:26.921" v="1" actId="2696"/>
        <pc:sldMkLst>
          <pc:docMk/>
          <pc:sldMk cId="2837881719" sldId="2636"/>
        </pc:sldMkLst>
      </pc:sldChg>
      <pc:sldChg chg="del">
        <pc:chgData name="魏 星达" userId="ca17b13798aa44f7" providerId="LiveId" clId="{D8B5E3FB-3C5E-744C-8B7A-0B9AC8CAAA61}" dt="2021-11-08T09:08:26.921" v="1" actId="2696"/>
        <pc:sldMkLst>
          <pc:docMk/>
          <pc:sldMk cId="176825394" sldId="2638"/>
        </pc:sldMkLst>
      </pc:sldChg>
      <pc:sldChg chg="del">
        <pc:chgData name="魏 星达" userId="ca17b13798aa44f7" providerId="LiveId" clId="{D8B5E3FB-3C5E-744C-8B7A-0B9AC8CAAA61}" dt="2021-11-08T09:08:26.921" v="1" actId="2696"/>
        <pc:sldMkLst>
          <pc:docMk/>
          <pc:sldMk cId="2530303016" sldId="2639"/>
        </pc:sldMkLst>
      </pc:sldChg>
      <pc:sldChg chg="del">
        <pc:chgData name="魏 星达" userId="ca17b13798aa44f7" providerId="LiveId" clId="{D8B5E3FB-3C5E-744C-8B7A-0B9AC8CAAA61}" dt="2021-11-08T09:08:26.921" v="1" actId="2696"/>
        <pc:sldMkLst>
          <pc:docMk/>
          <pc:sldMk cId="280365995" sldId="2640"/>
        </pc:sldMkLst>
      </pc:sldChg>
      <pc:sldChg chg="del">
        <pc:chgData name="魏 星达" userId="ca17b13798aa44f7" providerId="LiveId" clId="{D8B5E3FB-3C5E-744C-8B7A-0B9AC8CAAA61}" dt="2021-11-08T09:08:26.921" v="1" actId="2696"/>
        <pc:sldMkLst>
          <pc:docMk/>
          <pc:sldMk cId="1502425662" sldId="2641"/>
        </pc:sldMkLst>
      </pc:sldChg>
      <pc:sldChg chg="del">
        <pc:chgData name="魏 星达" userId="ca17b13798aa44f7" providerId="LiveId" clId="{D8B5E3FB-3C5E-744C-8B7A-0B9AC8CAAA61}" dt="2021-11-08T09:08:26.921" v="1" actId="2696"/>
        <pc:sldMkLst>
          <pc:docMk/>
          <pc:sldMk cId="1330837501" sldId="2642"/>
        </pc:sldMkLst>
      </pc:sldChg>
      <pc:sldChg chg="del">
        <pc:chgData name="魏 星达" userId="ca17b13798aa44f7" providerId="LiveId" clId="{D8B5E3FB-3C5E-744C-8B7A-0B9AC8CAAA61}" dt="2021-11-08T09:08:26.921" v="1" actId="2696"/>
        <pc:sldMkLst>
          <pc:docMk/>
          <pc:sldMk cId="3562899143" sldId="2644"/>
        </pc:sldMkLst>
      </pc:sldChg>
      <pc:sldChg chg="del">
        <pc:chgData name="魏 星达" userId="ca17b13798aa44f7" providerId="LiveId" clId="{D8B5E3FB-3C5E-744C-8B7A-0B9AC8CAAA61}" dt="2021-11-08T09:08:26.921" v="1" actId="2696"/>
        <pc:sldMkLst>
          <pc:docMk/>
          <pc:sldMk cId="4173368086" sldId="2645"/>
        </pc:sldMkLst>
      </pc:sldChg>
      <pc:sldChg chg="del">
        <pc:chgData name="魏 星达" userId="ca17b13798aa44f7" providerId="LiveId" clId="{D8B5E3FB-3C5E-744C-8B7A-0B9AC8CAAA61}" dt="2021-11-08T09:08:26.921" v="1" actId="2696"/>
        <pc:sldMkLst>
          <pc:docMk/>
          <pc:sldMk cId="3715866295" sldId="2646"/>
        </pc:sldMkLst>
      </pc:sldChg>
      <pc:sldChg chg="del">
        <pc:chgData name="魏 星达" userId="ca17b13798aa44f7" providerId="LiveId" clId="{D8B5E3FB-3C5E-744C-8B7A-0B9AC8CAAA61}" dt="2021-11-08T09:08:26.921" v="1" actId="2696"/>
        <pc:sldMkLst>
          <pc:docMk/>
          <pc:sldMk cId="314968522" sldId="2647"/>
        </pc:sldMkLst>
      </pc:sldChg>
      <pc:sldChg chg="del">
        <pc:chgData name="魏 星达" userId="ca17b13798aa44f7" providerId="LiveId" clId="{D8B5E3FB-3C5E-744C-8B7A-0B9AC8CAAA61}" dt="2021-11-08T09:08:26.921" v="1" actId="2696"/>
        <pc:sldMkLst>
          <pc:docMk/>
          <pc:sldMk cId="2615286769" sldId="2649"/>
        </pc:sldMkLst>
      </pc:sldChg>
      <pc:sldChg chg="add">
        <pc:chgData name="魏 星达" userId="ca17b13798aa44f7" providerId="LiveId" clId="{D8B5E3FB-3C5E-744C-8B7A-0B9AC8CAAA61}" dt="2021-11-08T09:08:22.079" v="0"/>
        <pc:sldMkLst>
          <pc:docMk/>
          <pc:sldMk cId="2511631864" sldId="2650"/>
        </pc:sldMkLst>
      </pc:sldChg>
      <pc:sldChg chg="modSp add mod">
        <pc:chgData name="魏 星达" userId="ca17b13798aa44f7" providerId="LiveId" clId="{D8B5E3FB-3C5E-744C-8B7A-0B9AC8CAAA61}" dt="2021-11-08T09:09:09.111" v="81" actId="1035"/>
        <pc:sldMkLst>
          <pc:docMk/>
          <pc:sldMk cId="3148767011" sldId="2651"/>
        </pc:sldMkLst>
        <pc:spChg chg="mod">
          <ac:chgData name="魏 星达" userId="ca17b13798aa44f7" providerId="LiveId" clId="{D8B5E3FB-3C5E-744C-8B7A-0B9AC8CAAA61}" dt="2021-11-08T09:09:01.148" v="63" actId="20577"/>
          <ac:spMkLst>
            <pc:docMk/>
            <pc:sldMk cId="3148767011" sldId="2651"/>
            <ac:spMk id="2" creationId="{C4629361-821E-344C-B689-CFC4BD3E9378}"/>
          </ac:spMkLst>
        </pc:spChg>
        <pc:spChg chg="mod">
          <ac:chgData name="魏 星达" userId="ca17b13798aa44f7" providerId="LiveId" clId="{D8B5E3FB-3C5E-744C-8B7A-0B9AC8CAAA61}" dt="2021-11-08T09:09:09.111" v="81" actId="1035"/>
          <ac:spMkLst>
            <pc:docMk/>
            <pc:sldMk cId="3148767011" sldId="2651"/>
            <ac:spMk id="3" creationId="{549E83F5-BC95-324B-A6E2-1523D0B1CEC5}"/>
          </ac:spMkLst>
        </pc:spChg>
      </pc:sldChg>
      <pc:sldChg chg="addSp delSp modSp new mod delAnim modAnim">
        <pc:chgData name="魏 星达" userId="ca17b13798aa44f7" providerId="LiveId" clId="{D8B5E3FB-3C5E-744C-8B7A-0B9AC8CAAA61}" dt="2021-11-12T04:55:16.698" v="6086" actId="1076"/>
        <pc:sldMkLst>
          <pc:docMk/>
          <pc:sldMk cId="2277191494" sldId="2652"/>
        </pc:sldMkLst>
        <pc:spChg chg="add del mod">
          <ac:chgData name="魏 星达" userId="ca17b13798aa44f7" providerId="LiveId" clId="{D8B5E3FB-3C5E-744C-8B7A-0B9AC8CAAA61}" dt="2021-11-12T04:54:30.667" v="6062" actId="478"/>
          <ac:spMkLst>
            <pc:docMk/>
            <pc:sldMk cId="2277191494" sldId="2652"/>
            <ac:spMk id="2" creationId="{5AB98A15-6EC9-0646-B83A-96AA4CEDCE01}"/>
          </ac:spMkLst>
        </pc:spChg>
        <pc:spChg chg="mod">
          <ac:chgData name="魏 星达" userId="ca17b13798aa44f7" providerId="LiveId" clId="{D8B5E3FB-3C5E-744C-8B7A-0B9AC8CAAA61}" dt="2021-11-12T04:55:12.011" v="6085" actId="20577"/>
          <ac:spMkLst>
            <pc:docMk/>
            <pc:sldMk cId="2277191494" sldId="2652"/>
            <ac:spMk id="3" creationId="{0B970513-C7C9-CE47-A632-3AD27A5E44A7}"/>
          </ac:spMkLst>
        </pc:spChg>
        <pc:spChg chg="del mod">
          <ac:chgData name="魏 星达" userId="ca17b13798aa44f7" providerId="LiveId" clId="{D8B5E3FB-3C5E-744C-8B7A-0B9AC8CAAA61}" dt="2021-11-12T04:54:43.656" v="6066" actId="478"/>
          <ac:spMkLst>
            <pc:docMk/>
            <pc:sldMk cId="2277191494" sldId="2652"/>
            <ac:spMk id="4" creationId="{FA8F0127-462D-6C43-81DB-CA79733C11FA}"/>
          </ac:spMkLst>
        </pc:spChg>
        <pc:spChg chg="add del mod">
          <ac:chgData name="魏 星达" userId="ca17b13798aa44f7" providerId="LiveId" clId="{D8B5E3FB-3C5E-744C-8B7A-0B9AC8CAAA61}" dt="2021-11-12T04:54:37.947" v="6065" actId="478"/>
          <ac:spMkLst>
            <pc:docMk/>
            <pc:sldMk cId="2277191494" sldId="2652"/>
            <ac:spMk id="5" creationId="{39B08B60-69ED-B248-B0F6-01C169E22B15}"/>
          </ac:spMkLst>
        </pc:spChg>
        <pc:spChg chg="add del mod">
          <ac:chgData name="魏 星达" userId="ca17b13798aa44f7" providerId="LiveId" clId="{D8B5E3FB-3C5E-744C-8B7A-0B9AC8CAAA61}" dt="2021-11-08T11:50:47.625" v="1074"/>
          <ac:spMkLst>
            <pc:docMk/>
            <pc:sldMk cId="2277191494" sldId="2652"/>
            <ac:spMk id="6" creationId="{1D94CA9F-867D-3144-BDC6-5E8238873FC5}"/>
          </ac:spMkLst>
        </pc:spChg>
        <pc:spChg chg="add del mod">
          <ac:chgData name="魏 星达" userId="ca17b13798aa44f7" providerId="LiveId" clId="{D8B5E3FB-3C5E-744C-8B7A-0B9AC8CAAA61}" dt="2021-11-12T04:54:37.947" v="6065" actId="478"/>
          <ac:spMkLst>
            <pc:docMk/>
            <pc:sldMk cId="2277191494" sldId="2652"/>
            <ac:spMk id="6" creationId="{F1602874-0AA6-A143-9E1D-A2106693E3F7}"/>
          </ac:spMkLst>
        </pc:spChg>
        <pc:spChg chg="add del mod">
          <ac:chgData name="魏 星达" userId="ca17b13798aa44f7" providerId="LiveId" clId="{D8B5E3FB-3C5E-744C-8B7A-0B9AC8CAAA61}" dt="2021-11-08T11:50:47.625" v="1074"/>
          <ac:spMkLst>
            <pc:docMk/>
            <pc:sldMk cId="2277191494" sldId="2652"/>
            <ac:spMk id="7" creationId="{986EC20C-DC74-5A4C-BBF5-BBEF73A2512B}"/>
          </ac:spMkLst>
        </pc:spChg>
        <pc:spChg chg="add del mod">
          <ac:chgData name="魏 星达" userId="ca17b13798aa44f7" providerId="LiveId" clId="{D8B5E3FB-3C5E-744C-8B7A-0B9AC8CAAA61}" dt="2021-11-08T11:50:47.625" v="1074"/>
          <ac:spMkLst>
            <pc:docMk/>
            <pc:sldMk cId="2277191494" sldId="2652"/>
            <ac:spMk id="8" creationId="{1C91F5CD-266D-054D-9D0D-D63F5CD47241}"/>
          </ac:spMkLst>
        </pc:spChg>
        <pc:spChg chg="add del mod">
          <ac:chgData name="魏 星达" userId="ca17b13798aa44f7" providerId="LiveId" clId="{D8B5E3FB-3C5E-744C-8B7A-0B9AC8CAAA61}" dt="2021-11-12T04:54:30.667" v="6062" actId="478"/>
          <ac:spMkLst>
            <pc:docMk/>
            <pc:sldMk cId="2277191494" sldId="2652"/>
            <ac:spMk id="8" creationId="{47240C5E-0276-3647-94F2-032E2401338B}"/>
          </ac:spMkLst>
        </pc:spChg>
        <pc:spChg chg="add del mod">
          <ac:chgData name="魏 星达" userId="ca17b13798aa44f7" providerId="LiveId" clId="{D8B5E3FB-3C5E-744C-8B7A-0B9AC8CAAA61}" dt="2021-11-08T11:50:47.625" v="1074"/>
          <ac:spMkLst>
            <pc:docMk/>
            <pc:sldMk cId="2277191494" sldId="2652"/>
            <ac:spMk id="9" creationId="{C45909CE-5DA4-C043-B6AD-2C651C876BBF}"/>
          </ac:spMkLst>
        </pc:spChg>
        <pc:spChg chg="add del mod">
          <ac:chgData name="魏 星达" userId="ca17b13798aa44f7" providerId="LiveId" clId="{D8B5E3FB-3C5E-744C-8B7A-0B9AC8CAAA61}" dt="2021-11-08T11:50:47.625" v="1074"/>
          <ac:spMkLst>
            <pc:docMk/>
            <pc:sldMk cId="2277191494" sldId="2652"/>
            <ac:spMk id="10" creationId="{1B4CB7F3-E063-C542-A895-56961B7B6F0E}"/>
          </ac:spMkLst>
        </pc:spChg>
        <pc:spChg chg="add del mod">
          <ac:chgData name="魏 星达" userId="ca17b13798aa44f7" providerId="LiveId" clId="{D8B5E3FB-3C5E-744C-8B7A-0B9AC8CAAA61}" dt="2021-11-08T11:50:47.625" v="1074"/>
          <ac:spMkLst>
            <pc:docMk/>
            <pc:sldMk cId="2277191494" sldId="2652"/>
            <ac:spMk id="11" creationId="{6B37EF1F-B920-0F4B-B5F1-7348250A4218}"/>
          </ac:spMkLst>
        </pc:spChg>
        <pc:spChg chg="add del mod">
          <ac:chgData name="魏 星达" userId="ca17b13798aa44f7" providerId="LiveId" clId="{D8B5E3FB-3C5E-744C-8B7A-0B9AC8CAAA61}" dt="2021-11-08T11:50:47.625" v="1074"/>
          <ac:spMkLst>
            <pc:docMk/>
            <pc:sldMk cId="2277191494" sldId="2652"/>
            <ac:spMk id="12" creationId="{81203613-414C-C040-8735-3AE3205C1CA9}"/>
          </ac:spMkLst>
        </pc:spChg>
        <pc:spChg chg="add del mod">
          <ac:chgData name="魏 星达" userId="ca17b13798aa44f7" providerId="LiveId" clId="{D8B5E3FB-3C5E-744C-8B7A-0B9AC8CAAA61}" dt="2021-11-08T11:50:47.625" v="1074"/>
          <ac:spMkLst>
            <pc:docMk/>
            <pc:sldMk cId="2277191494" sldId="2652"/>
            <ac:spMk id="13" creationId="{F618F173-C767-8D42-B882-51080CDAC9B9}"/>
          </ac:spMkLst>
        </pc:spChg>
        <pc:spChg chg="add del mod">
          <ac:chgData name="魏 星达" userId="ca17b13798aa44f7" providerId="LiveId" clId="{D8B5E3FB-3C5E-744C-8B7A-0B9AC8CAAA61}" dt="2021-11-08T11:50:47.625" v="1074"/>
          <ac:spMkLst>
            <pc:docMk/>
            <pc:sldMk cId="2277191494" sldId="2652"/>
            <ac:spMk id="14" creationId="{A4309853-085D-124F-A50A-BA2E0697965C}"/>
          </ac:spMkLst>
        </pc:spChg>
        <pc:spChg chg="add del mod">
          <ac:chgData name="魏 星达" userId="ca17b13798aa44f7" providerId="LiveId" clId="{D8B5E3FB-3C5E-744C-8B7A-0B9AC8CAAA61}" dt="2021-11-08T11:50:47.625" v="1074"/>
          <ac:spMkLst>
            <pc:docMk/>
            <pc:sldMk cId="2277191494" sldId="2652"/>
            <ac:spMk id="15" creationId="{ED682F2F-B3EF-9D4C-B31D-45F65121929F}"/>
          </ac:spMkLst>
        </pc:spChg>
        <pc:spChg chg="add del mod">
          <ac:chgData name="魏 星达" userId="ca17b13798aa44f7" providerId="LiveId" clId="{D8B5E3FB-3C5E-744C-8B7A-0B9AC8CAAA61}" dt="2021-11-08T11:50:47.625" v="1074"/>
          <ac:spMkLst>
            <pc:docMk/>
            <pc:sldMk cId="2277191494" sldId="2652"/>
            <ac:spMk id="16" creationId="{7258E7D9-67F2-7443-ABFF-A9C8ACAB5E56}"/>
          </ac:spMkLst>
        </pc:spChg>
        <pc:spChg chg="add del mod">
          <ac:chgData name="魏 星达" userId="ca17b13798aa44f7" providerId="LiveId" clId="{D8B5E3FB-3C5E-744C-8B7A-0B9AC8CAAA61}" dt="2021-11-08T11:50:47.625" v="1074"/>
          <ac:spMkLst>
            <pc:docMk/>
            <pc:sldMk cId="2277191494" sldId="2652"/>
            <ac:spMk id="17" creationId="{E51395E2-8E5B-2B47-B2AA-76D821EA5739}"/>
          </ac:spMkLst>
        </pc:spChg>
        <pc:spChg chg="add del mod">
          <ac:chgData name="魏 星达" userId="ca17b13798aa44f7" providerId="LiveId" clId="{D8B5E3FB-3C5E-744C-8B7A-0B9AC8CAAA61}" dt="2021-11-08T11:50:47.625" v="1074"/>
          <ac:spMkLst>
            <pc:docMk/>
            <pc:sldMk cId="2277191494" sldId="2652"/>
            <ac:spMk id="18" creationId="{28A5F6A8-E057-C64E-AF98-9E6B7288E063}"/>
          </ac:spMkLst>
        </pc:spChg>
        <pc:spChg chg="add del mod">
          <ac:chgData name="魏 星达" userId="ca17b13798aa44f7" providerId="LiveId" clId="{D8B5E3FB-3C5E-744C-8B7A-0B9AC8CAAA61}" dt="2021-11-08T11:50:47.625" v="1074"/>
          <ac:spMkLst>
            <pc:docMk/>
            <pc:sldMk cId="2277191494" sldId="2652"/>
            <ac:spMk id="19" creationId="{41B67410-64DE-3344-857C-DB57600B2499}"/>
          </ac:spMkLst>
        </pc:spChg>
        <pc:spChg chg="add del mod">
          <ac:chgData name="魏 星达" userId="ca17b13798aa44f7" providerId="LiveId" clId="{D8B5E3FB-3C5E-744C-8B7A-0B9AC8CAAA61}" dt="2021-11-12T04:54:37.947" v="6065" actId="478"/>
          <ac:spMkLst>
            <pc:docMk/>
            <pc:sldMk cId="2277191494" sldId="2652"/>
            <ac:spMk id="21" creationId="{AEC0EB60-B166-2C4A-ABC2-E47177895FBF}"/>
          </ac:spMkLst>
        </pc:spChg>
        <pc:spChg chg="add del mod">
          <ac:chgData name="魏 星达" userId="ca17b13798aa44f7" providerId="LiveId" clId="{D8B5E3FB-3C5E-744C-8B7A-0B9AC8CAAA61}" dt="2021-11-12T04:54:37.947" v="6065" actId="478"/>
          <ac:spMkLst>
            <pc:docMk/>
            <pc:sldMk cId="2277191494" sldId="2652"/>
            <ac:spMk id="22" creationId="{9529E514-8022-644D-B02B-924225EAA1C6}"/>
          </ac:spMkLst>
        </pc:spChg>
        <pc:spChg chg="add del mod">
          <ac:chgData name="魏 星达" userId="ca17b13798aa44f7" providerId="LiveId" clId="{D8B5E3FB-3C5E-744C-8B7A-0B9AC8CAAA61}" dt="2021-11-12T04:54:37.947" v="6065" actId="478"/>
          <ac:spMkLst>
            <pc:docMk/>
            <pc:sldMk cId="2277191494" sldId="2652"/>
            <ac:spMk id="23" creationId="{DB5963BB-9FD7-5B48-9941-C13E4FFD3492}"/>
          </ac:spMkLst>
        </pc:spChg>
        <pc:spChg chg="add del mod">
          <ac:chgData name="魏 星达" userId="ca17b13798aa44f7" providerId="LiveId" clId="{D8B5E3FB-3C5E-744C-8B7A-0B9AC8CAAA61}" dt="2021-11-12T04:54:43.656" v="6066" actId="478"/>
          <ac:spMkLst>
            <pc:docMk/>
            <pc:sldMk cId="2277191494" sldId="2652"/>
            <ac:spMk id="24" creationId="{4168B360-3D36-9F40-AD52-915CC469C153}"/>
          </ac:spMkLst>
        </pc:spChg>
        <pc:spChg chg="add mod">
          <ac:chgData name="魏 星达" userId="ca17b13798aa44f7" providerId="LiveId" clId="{D8B5E3FB-3C5E-744C-8B7A-0B9AC8CAAA61}" dt="2021-11-12T04:55:16.698" v="6086" actId="1076"/>
          <ac:spMkLst>
            <pc:docMk/>
            <pc:sldMk cId="2277191494" sldId="2652"/>
            <ac:spMk id="27" creationId="{DFF52DF6-C49D-EA41-8171-3D8F457395D5}"/>
          </ac:spMkLst>
        </pc:spChg>
        <pc:spChg chg="add del mod">
          <ac:chgData name="魏 星达" userId="ca17b13798aa44f7" providerId="LiveId" clId="{D8B5E3FB-3C5E-744C-8B7A-0B9AC8CAAA61}" dt="2021-11-12T04:54:37.947" v="6065" actId="478"/>
          <ac:spMkLst>
            <pc:docMk/>
            <pc:sldMk cId="2277191494" sldId="2652"/>
            <ac:spMk id="29" creationId="{34136873-E00F-EA4B-8B80-8C1F5F12F819}"/>
          </ac:spMkLst>
        </pc:spChg>
        <pc:spChg chg="add del mod">
          <ac:chgData name="魏 星达" userId="ca17b13798aa44f7" providerId="LiveId" clId="{D8B5E3FB-3C5E-744C-8B7A-0B9AC8CAAA61}" dt="2021-11-12T04:54:43.656" v="6066" actId="478"/>
          <ac:spMkLst>
            <pc:docMk/>
            <pc:sldMk cId="2277191494" sldId="2652"/>
            <ac:spMk id="34" creationId="{92C11F4D-FEBF-414D-9109-C75C79253DA6}"/>
          </ac:spMkLst>
        </pc:spChg>
        <pc:spChg chg="add del mod">
          <ac:chgData name="魏 星达" userId="ca17b13798aa44f7" providerId="LiveId" clId="{D8B5E3FB-3C5E-744C-8B7A-0B9AC8CAAA61}" dt="2021-11-12T04:54:33.170" v="6064" actId="478"/>
          <ac:spMkLst>
            <pc:docMk/>
            <pc:sldMk cId="2277191494" sldId="2652"/>
            <ac:spMk id="35" creationId="{5597C99A-3A9A-DB4B-876B-C811AB6B9EF6}"/>
          </ac:spMkLst>
        </pc:spChg>
        <pc:graphicFrameChg chg="add mod">
          <ac:chgData name="魏 星达" userId="ca17b13798aa44f7" providerId="LiveId" clId="{D8B5E3FB-3C5E-744C-8B7A-0B9AC8CAAA61}" dt="2021-11-12T04:55:16.698" v="6086" actId="1076"/>
          <ac:graphicFrameMkLst>
            <pc:docMk/>
            <pc:sldMk cId="2277191494" sldId="2652"/>
            <ac:graphicFrameMk id="25" creationId="{0D1B7A1B-6E3C-BA48-9408-2E2F37B224E8}"/>
          </ac:graphicFrameMkLst>
        </pc:graphicFrameChg>
        <pc:picChg chg="add del mod">
          <ac:chgData name="魏 星达" userId="ca17b13798aa44f7" providerId="LiveId" clId="{D8B5E3FB-3C5E-744C-8B7A-0B9AC8CAAA61}" dt="2021-11-12T04:54:37.947" v="6065" actId="478"/>
          <ac:picMkLst>
            <pc:docMk/>
            <pc:sldMk cId="2277191494" sldId="2652"/>
            <ac:picMk id="20" creationId="{12E5CCDF-707B-FC4E-BE0C-5441D5D5D955}"/>
          </ac:picMkLst>
        </pc:picChg>
        <pc:cxnChg chg="add del mod">
          <ac:chgData name="魏 星达" userId="ca17b13798aa44f7" providerId="LiveId" clId="{D8B5E3FB-3C5E-744C-8B7A-0B9AC8CAAA61}" dt="2021-11-12T04:54:43.656" v="6066" actId="478"/>
          <ac:cxnSpMkLst>
            <pc:docMk/>
            <pc:sldMk cId="2277191494" sldId="2652"/>
            <ac:cxnSpMk id="26" creationId="{196CC691-7238-2240-8AC0-6ED923840A5A}"/>
          </ac:cxnSpMkLst>
        </pc:cxnChg>
        <pc:cxnChg chg="add del mod">
          <ac:chgData name="魏 星达" userId="ca17b13798aa44f7" providerId="LiveId" clId="{D8B5E3FB-3C5E-744C-8B7A-0B9AC8CAAA61}" dt="2021-11-12T04:54:43.656" v="6066" actId="478"/>
          <ac:cxnSpMkLst>
            <pc:docMk/>
            <pc:sldMk cId="2277191494" sldId="2652"/>
            <ac:cxnSpMk id="30" creationId="{3B10005D-8724-3945-96BD-9BE3DDEC00F7}"/>
          </ac:cxnSpMkLst>
        </pc:cxnChg>
        <pc:cxnChg chg="add del mod">
          <ac:chgData name="魏 星达" userId="ca17b13798aa44f7" providerId="LiveId" clId="{D8B5E3FB-3C5E-744C-8B7A-0B9AC8CAAA61}" dt="2021-11-12T04:54:43.656" v="6066" actId="478"/>
          <ac:cxnSpMkLst>
            <pc:docMk/>
            <pc:sldMk cId="2277191494" sldId="2652"/>
            <ac:cxnSpMk id="31" creationId="{735FBC6F-060B-BE4D-8FE3-E9A5DA0025FB}"/>
          </ac:cxnSpMkLst>
        </pc:cxnChg>
      </pc:sldChg>
      <pc:sldChg chg="new del">
        <pc:chgData name="魏 星达" userId="ca17b13798aa44f7" providerId="LiveId" clId="{D8B5E3FB-3C5E-744C-8B7A-0B9AC8CAAA61}" dt="2021-11-08T11:37:11.573" v="206" actId="680"/>
        <pc:sldMkLst>
          <pc:docMk/>
          <pc:sldMk cId="1389984372" sldId="2653"/>
        </pc:sldMkLst>
      </pc:sldChg>
      <pc:sldChg chg="modSp new del mod">
        <pc:chgData name="魏 星达" userId="ca17b13798aa44f7" providerId="LiveId" clId="{D8B5E3FB-3C5E-744C-8B7A-0B9AC8CAAA61}" dt="2021-11-12T07:02:51.054" v="7948" actId="2696"/>
        <pc:sldMkLst>
          <pc:docMk/>
          <pc:sldMk cId="4243528838" sldId="2653"/>
        </pc:sldMkLst>
        <pc:spChg chg="mod">
          <ac:chgData name="魏 星达" userId="ca17b13798aa44f7" providerId="LiveId" clId="{D8B5E3FB-3C5E-744C-8B7A-0B9AC8CAAA61}" dt="2021-11-08T11:39:38.471" v="637" actId="20577"/>
          <ac:spMkLst>
            <pc:docMk/>
            <pc:sldMk cId="4243528838" sldId="2653"/>
            <ac:spMk id="2" creationId="{F6B72A24-C80E-2B49-99AC-873383DE90A6}"/>
          </ac:spMkLst>
        </pc:spChg>
        <pc:spChg chg="mod">
          <ac:chgData name="魏 星达" userId="ca17b13798aa44f7" providerId="LiveId" clId="{D8B5E3FB-3C5E-744C-8B7A-0B9AC8CAAA61}" dt="2021-11-08T11:43:42.298" v="879" actId="20577"/>
          <ac:spMkLst>
            <pc:docMk/>
            <pc:sldMk cId="4243528838" sldId="2653"/>
            <ac:spMk id="3" creationId="{536E320B-C4CD-ED46-B950-353AC4302F4B}"/>
          </ac:spMkLst>
        </pc:spChg>
      </pc:sldChg>
      <pc:sldChg chg="new del">
        <pc:chgData name="魏 星达" userId="ca17b13798aa44f7" providerId="LiveId" clId="{D8B5E3FB-3C5E-744C-8B7A-0B9AC8CAAA61}" dt="2021-11-08T11:51:42.786" v="1085" actId="680"/>
        <pc:sldMkLst>
          <pc:docMk/>
          <pc:sldMk cId="2150956381" sldId="2654"/>
        </pc:sldMkLst>
      </pc:sldChg>
      <pc:sldChg chg="addSp modSp new mod modAnim">
        <pc:chgData name="魏 星达" userId="ca17b13798aa44f7" providerId="LiveId" clId="{D8B5E3FB-3C5E-744C-8B7A-0B9AC8CAAA61}" dt="2021-11-10T05:18:49.447" v="1497"/>
        <pc:sldMkLst>
          <pc:docMk/>
          <pc:sldMk cId="3306522055" sldId="2654"/>
        </pc:sldMkLst>
        <pc:spChg chg="mod">
          <ac:chgData name="魏 星达" userId="ca17b13798aa44f7" providerId="LiveId" clId="{D8B5E3FB-3C5E-744C-8B7A-0B9AC8CAAA61}" dt="2021-11-10T05:15:29.937" v="1315" actId="20577"/>
          <ac:spMkLst>
            <pc:docMk/>
            <pc:sldMk cId="3306522055" sldId="2654"/>
            <ac:spMk id="2" creationId="{DA6E9BBF-69B1-B447-BA73-E1B91707BA1C}"/>
          </ac:spMkLst>
        </pc:spChg>
        <pc:spChg chg="mod">
          <ac:chgData name="魏 星达" userId="ca17b13798aa44f7" providerId="LiveId" clId="{D8B5E3FB-3C5E-744C-8B7A-0B9AC8CAAA61}" dt="2021-11-10T05:18:27.011" v="1489"/>
          <ac:spMkLst>
            <pc:docMk/>
            <pc:sldMk cId="3306522055" sldId="2654"/>
            <ac:spMk id="3" creationId="{1F06583F-ABFE-7749-BA14-1E999E818958}"/>
          </ac:spMkLst>
        </pc:spChg>
        <pc:spChg chg="add mod">
          <ac:chgData name="魏 星达" userId="ca17b13798aa44f7" providerId="LiveId" clId="{D8B5E3FB-3C5E-744C-8B7A-0B9AC8CAAA61}" dt="2021-11-10T05:18:46.985" v="1496" actId="1076"/>
          <ac:spMkLst>
            <pc:docMk/>
            <pc:sldMk cId="3306522055" sldId="2654"/>
            <ac:spMk id="5" creationId="{97D26A45-D7D5-FE4E-BC73-ECEFF2A8A874}"/>
          </ac:spMkLst>
        </pc:spChg>
      </pc:sldChg>
      <pc:sldChg chg="addSp delSp modSp new mod modNotesTx">
        <pc:chgData name="魏 星达" userId="ca17b13798aa44f7" providerId="LiveId" clId="{D8B5E3FB-3C5E-744C-8B7A-0B9AC8CAAA61}" dt="2021-11-11T13:15:22.678" v="2362" actId="2711"/>
        <pc:sldMkLst>
          <pc:docMk/>
          <pc:sldMk cId="1927577974" sldId="2655"/>
        </pc:sldMkLst>
        <pc:spChg chg="mod">
          <ac:chgData name="魏 星达" userId="ca17b13798aa44f7" providerId="LiveId" clId="{D8B5E3FB-3C5E-744C-8B7A-0B9AC8CAAA61}" dt="2021-11-10T05:19:07.098" v="1515" actId="20577"/>
          <ac:spMkLst>
            <pc:docMk/>
            <pc:sldMk cId="1927577974" sldId="2655"/>
            <ac:spMk id="2" creationId="{33CD23B9-83D4-1645-B482-C9865C3F3ACD}"/>
          </ac:spMkLst>
        </pc:spChg>
        <pc:spChg chg="mod">
          <ac:chgData name="魏 星达" userId="ca17b13798aa44f7" providerId="LiveId" clId="{D8B5E3FB-3C5E-744C-8B7A-0B9AC8CAAA61}" dt="2021-11-11T13:15:22.678" v="2362" actId="2711"/>
          <ac:spMkLst>
            <pc:docMk/>
            <pc:sldMk cId="1927577974" sldId="2655"/>
            <ac:spMk id="3" creationId="{A7669EFA-672A-234B-86E9-6CD010DBC2AD}"/>
          </ac:spMkLst>
        </pc:spChg>
        <pc:picChg chg="add del">
          <ac:chgData name="魏 星达" userId="ca17b13798aa44f7" providerId="LiveId" clId="{D8B5E3FB-3C5E-744C-8B7A-0B9AC8CAAA61}" dt="2021-11-10T05:19:04.560" v="1500"/>
          <ac:picMkLst>
            <pc:docMk/>
            <pc:sldMk cId="1927577974" sldId="2655"/>
            <ac:picMk id="1025" creationId="{097321E1-7556-514D-B750-A8F412F0219B}"/>
          </ac:picMkLst>
        </pc:picChg>
      </pc:sldChg>
      <pc:sldChg chg="addSp delSp modSp new mod modNotesTx">
        <pc:chgData name="魏 星达" userId="ca17b13798aa44f7" providerId="LiveId" clId="{D8B5E3FB-3C5E-744C-8B7A-0B9AC8CAAA61}" dt="2021-11-11T12:54:21.064" v="2259" actId="2085"/>
        <pc:sldMkLst>
          <pc:docMk/>
          <pc:sldMk cId="1219633917" sldId="2656"/>
        </pc:sldMkLst>
        <pc:spChg chg="mod">
          <ac:chgData name="魏 星达" userId="ca17b13798aa44f7" providerId="LiveId" clId="{D8B5E3FB-3C5E-744C-8B7A-0B9AC8CAAA61}" dt="2021-11-10T05:23:11.552" v="1737" actId="20577"/>
          <ac:spMkLst>
            <pc:docMk/>
            <pc:sldMk cId="1219633917" sldId="2656"/>
            <ac:spMk id="2" creationId="{BEF0A6B2-3361-134C-99AA-4132CDCEB973}"/>
          </ac:spMkLst>
        </pc:spChg>
        <pc:spChg chg="del mod">
          <ac:chgData name="魏 星达" userId="ca17b13798aa44f7" providerId="LiveId" clId="{D8B5E3FB-3C5E-744C-8B7A-0B9AC8CAAA61}" dt="2021-11-11T12:42:08.643" v="1794" actId="478"/>
          <ac:spMkLst>
            <pc:docMk/>
            <pc:sldMk cId="1219633917" sldId="2656"/>
            <ac:spMk id="3" creationId="{501F40EE-FBF7-9045-BC93-48644D730B72}"/>
          </ac:spMkLst>
        </pc:spChg>
        <pc:spChg chg="add del mod">
          <ac:chgData name="魏 星达" userId="ca17b13798aa44f7" providerId="LiveId" clId="{D8B5E3FB-3C5E-744C-8B7A-0B9AC8CAAA61}" dt="2021-11-11T12:44:47.911" v="1899" actId="478"/>
          <ac:spMkLst>
            <pc:docMk/>
            <pc:sldMk cId="1219633917" sldId="2656"/>
            <ac:spMk id="5" creationId="{B468014A-2BC2-7941-A11E-FF7DCAC039C4}"/>
          </ac:spMkLst>
        </pc:spChg>
        <pc:spChg chg="add mod">
          <ac:chgData name="魏 星达" userId="ca17b13798aa44f7" providerId="LiveId" clId="{D8B5E3FB-3C5E-744C-8B7A-0B9AC8CAAA61}" dt="2021-11-11T12:42:40.095" v="1811" actId="1076"/>
          <ac:spMkLst>
            <pc:docMk/>
            <pc:sldMk cId="1219633917" sldId="2656"/>
            <ac:spMk id="6" creationId="{0E8AC604-2706-CD44-A694-C15F9C44375B}"/>
          </ac:spMkLst>
        </pc:spChg>
        <pc:spChg chg="add mod">
          <ac:chgData name="魏 星达" userId="ca17b13798aa44f7" providerId="LiveId" clId="{D8B5E3FB-3C5E-744C-8B7A-0B9AC8CAAA61}" dt="2021-11-11T12:42:40.095" v="1811" actId="1076"/>
          <ac:spMkLst>
            <pc:docMk/>
            <pc:sldMk cId="1219633917" sldId="2656"/>
            <ac:spMk id="7" creationId="{37A5EA68-F5A5-6546-8620-A6C839D0B4DC}"/>
          </ac:spMkLst>
        </pc:spChg>
        <pc:spChg chg="add mod">
          <ac:chgData name="魏 星达" userId="ca17b13798aa44f7" providerId="LiveId" clId="{D8B5E3FB-3C5E-744C-8B7A-0B9AC8CAAA61}" dt="2021-11-11T12:42:40.095" v="1811" actId="1076"/>
          <ac:spMkLst>
            <pc:docMk/>
            <pc:sldMk cId="1219633917" sldId="2656"/>
            <ac:spMk id="8" creationId="{4C358EFA-C65A-D942-912F-4594B803B591}"/>
          </ac:spMkLst>
        </pc:spChg>
        <pc:spChg chg="add mod">
          <ac:chgData name="魏 星达" userId="ca17b13798aa44f7" providerId="LiveId" clId="{D8B5E3FB-3C5E-744C-8B7A-0B9AC8CAAA61}" dt="2021-11-11T12:42:40.095" v="1811" actId="1076"/>
          <ac:spMkLst>
            <pc:docMk/>
            <pc:sldMk cId="1219633917" sldId="2656"/>
            <ac:spMk id="10" creationId="{4BD4092B-7C42-A541-A809-60E7344879F3}"/>
          </ac:spMkLst>
        </pc:spChg>
        <pc:spChg chg="add mod">
          <ac:chgData name="魏 星达" userId="ca17b13798aa44f7" providerId="LiveId" clId="{D8B5E3FB-3C5E-744C-8B7A-0B9AC8CAAA61}" dt="2021-11-11T12:51:10.977" v="2249" actId="14100"/>
          <ac:spMkLst>
            <pc:docMk/>
            <pc:sldMk cId="1219633917" sldId="2656"/>
            <ac:spMk id="13" creationId="{069AEF3E-5B1F-644F-936A-BDEE5CCC5261}"/>
          </ac:spMkLst>
        </pc:spChg>
        <pc:spChg chg="add mod">
          <ac:chgData name="魏 星达" userId="ca17b13798aa44f7" providerId="LiveId" clId="{D8B5E3FB-3C5E-744C-8B7A-0B9AC8CAAA61}" dt="2021-11-11T12:54:21.064" v="2259" actId="2085"/>
          <ac:spMkLst>
            <pc:docMk/>
            <pc:sldMk cId="1219633917" sldId="2656"/>
            <ac:spMk id="14" creationId="{A55F1922-3508-BF47-A77B-ED8A7F85EB2F}"/>
          </ac:spMkLst>
        </pc:spChg>
        <pc:spChg chg="add del mod">
          <ac:chgData name="魏 星达" userId="ca17b13798aa44f7" providerId="LiveId" clId="{D8B5E3FB-3C5E-744C-8B7A-0B9AC8CAAA61}" dt="2021-11-11T12:50:51.703" v="2238" actId="478"/>
          <ac:spMkLst>
            <pc:docMk/>
            <pc:sldMk cId="1219633917" sldId="2656"/>
            <ac:spMk id="15" creationId="{0C217F73-52EA-094F-9749-20C8F087EE25}"/>
          </ac:spMkLst>
        </pc:spChg>
        <pc:spChg chg="add mod">
          <ac:chgData name="魏 星达" userId="ca17b13798aa44f7" providerId="LiveId" clId="{D8B5E3FB-3C5E-744C-8B7A-0B9AC8CAAA61}" dt="2021-11-11T12:51:03.599" v="2247" actId="14100"/>
          <ac:spMkLst>
            <pc:docMk/>
            <pc:sldMk cId="1219633917" sldId="2656"/>
            <ac:spMk id="16" creationId="{B1B63914-8058-5648-AEA2-484C03ACBB31}"/>
          </ac:spMkLst>
        </pc:spChg>
        <pc:spChg chg="add mod">
          <ac:chgData name="魏 星达" userId="ca17b13798aa44f7" providerId="LiveId" clId="{D8B5E3FB-3C5E-744C-8B7A-0B9AC8CAAA61}" dt="2021-11-11T12:51:40.745" v="2251" actId="692"/>
          <ac:spMkLst>
            <pc:docMk/>
            <pc:sldMk cId="1219633917" sldId="2656"/>
            <ac:spMk id="17" creationId="{5A40F87F-C087-9E40-9400-1FD564B711AD}"/>
          </ac:spMkLst>
        </pc:spChg>
        <pc:spChg chg="add mod">
          <ac:chgData name="魏 星达" userId="ca17b13798aa44f7" providerId="LiveId" clId="{D8B5E3FB-3C5E-744C-8B7A-0B9AC8CAAA61}" dt="2021-11-11T12:52:02.008" v="2254" actId="14100"/>
          <ac:spMkLst>
            <pc:docMk/>
            <pc:sldMk cId="1219633917" sldId="2656"/>
            <ac:spMk id="18" creationId="{502C560B-3DBA-6E41-BD97-D54528A9F7F4}"/>
          </ac:spMkLst>
        </pc:spChg>
        <pc:cxnChg chg="add mod">
          <ac:chgData name="魏 星达" userId="ca17b13798aa44f7" providerId="LiveId" clId="{D8B5E3FB-3C5E-744C-8B7A-0B9AC8CAAA61}" dt="2021-11-11T12:42:40.095" v="1811" actId="1076"/>
          <ac:cxnSpMkLst>
            <pc:docMk/>
            <pc:sldMk cId="1219633917" sldId="2656"/>
            <ac:cxnSpMk id="9" creationId="{70C3AC02-11AA-744C-9DC6-528B01C5E48E}"/>
          </ac:cxnSpMkLst>
        </pc:cxnChg>
        <pc:cxnChg chg="add mod">
          <ac:chgData name="魏 星达" userId="ca17b13798aa44f7" providerId="LiveId" clId="{D8B5E3FB-3C5E-744C-8B7A-0B9AC8CAAA61}" dt="2021-11-11T12:42:40.095" v="1811" actId="1076"/>
          <ac:cxnSpMkLst>
            <pc:docMk/>
            <pc:sldMk cId="1219633917" sldId="2656"/>
            <ac:cxnSpMk id="11" creationId="{A68D9155-A6D7-DE46-88B3-8AF0F619F55F}"/>
          </ac:cxnSpMkLst>
        </pc:cxnChg>
        <pc:cxnChg chg="add mod">
          <ac:chgData name="魏 星达" userId="ca17b13798aa44f7" providerId="LiveId" clId="{D8B5E3FB-3C5E-744C-8B7A-0B9AC8CAAA61}" dt="2021-11-11T12:42:40.095" v="1811" actId="1076"/>
          <ac:cxnSpMkLst>
            <pc:docMk/>
            <pc:sldMk cId="1219633917" sldId="2656"/>
            <ac:cxnSpMk id="12" creationId="{D1672632-1CB6-4E4C-99C0-835B8AF7FDD1}"/>
          </ac:cxnSpMkLst>
        </pc:cxnChg>
      </pc:sldChg>
      <pc:sldChg chg="addSp delSp modSp new mod">
        <pc:chgData name="魏 星达" userId="ca17b13798aa44f7" providerId="LiveId" clId="{D8B5E3FB-3C5E-744C-8B7A-0B9AC8CAAA61}" dt="2021-11-12T04:43:52.182" v="5428" actId="20577"/>
        <pc:sldMkLst>
          <pc:docMk/>
          <pc:sldMk cId="724771330" sldId="2657"/>
        </pc:sldMkLst>
        <pc:spChg chg="mod">
          <ac:chgData name="魏 星达" userId="ca17b13798aa44f7" providerId="LiveId" clId="{D8B5E3FB-3C5E-744C-8B7A-0B9AC8CAAA61}" dt="2021-11-11T12:54:53.735" v="2261"/>
          <ac:spMkLst>
            <pc:docMk/>
            <pc:sldMk cId="724771330" sldId="2657"/>
            <ac:spMk id="2" creationId="{47379F17-9FD5-3243-BC84-B3C23DED87CD}"/>
          </ac:spMkLst>
        </pc:spChg>
        <pc:spChg chg="del">
          <ac:chgData name="魏 星达" userId="ca17b13798aa44f7" providerId="LiveId" clId="{D8B5E3FB-3C5E-744C-8B7A-0B9AC8CAAA61}" dt="2021-11-11T12:55:06.529" v="2263" actId="478"/>
          <ac:spMkLst>
            <pc:docMk/>
            <pc:sldMk cId="724771330" sldId="2657"/>
            <ac:spMk id="3" creationId="{21B9EC70-5B14-0D4E-A829-FC50C5D66279}"/>
          </ac:spMkLst>
        </pc:spChg>
        <pc:spChg chg="add mod">
          <ac:chgData name="魏 星达" userId="ca17b13798aa44f7" providerId="LiveId" clId="{D8B5E3FB-3C5E-744C-8B7A-0B9AC8CAAA61}" dt="2021-11-11T12:54:59.397" v="2262"/>
          <ac:spMkLst>
            <pc:docMk/>
            <pc:sldMk cId="724771330" sldId="2657"/>
            <ac:spMk id="5" creationId="{807150EC-40E9-2144-8F58-23245FACFB7B}"/>
          </ac:spMkLst>
        </pc:spChg>
        <pc:spChg chg="add mod">
          <ac:chgData name="魏 星达" userId="ca17b13798aa44f7" providerId="LiveId" clId="{D8B5E3FB-3C5E-744C-8B7A-0B9AC8CAAA61}" dt="2021-11-11T12:56:06.086" v="2285" actId="20577"/>
          <ac:spMkLst>
            <pc:docMk/>
            <pc:sldMk cId="724771330" sldId="2657"/>
            <ac:spMk id="7" creationId="{F24AE628-C96A-E14C-A965-F4126FFE6121}"/>
          </ac:spMkLst>
        </pc:spChg>
        <pc:spChg chg="add del mod">
          <ac:chgData name="魏 星达" userId="ca17b13798aa44f7" providerId="LiveId" clId="{D8B5E3FB-3C5E-744C-8B7A-0B9AC8CAAA61}" dt="2021-11-11T12:55:39.491" v="2271"/>
          <ac:spMkLst>
            <pc:docMk/>
            <pc:sldMk cId="724771330" sldId="2657"/>
            <ac:spMk id="8" creationId="{1DFC6349-F729-474F-A250-7C6F3F36EB8A}"/>
          </ac:spMkLst>
        </pc:spChg>
        <pc:spChg chg="add mod">
          <ac:chgData name="魏 星达" userId="ca17b13798aa44f7" providerId="LiveId" clId="{D8B5E3FB-3C5E-744C-8B7A-0B9AC8CAAA61}" dt="2021-11-11T12:56:15.064" v="2287" actId="1076"/>
          <ac:spMkLst>
            <pc:docMk/>
            <pc:sldMk cId="724771330" sldId="2657"/>
            <ac:spMk id="9" creationId="{EFC10CAC-8EC3-3444-B231-3A502AE854D0}"/>
          </ac:spMkLst>
        </pc:spChg>
        <pc:spChg chg="add del mod">
          <ac:chgData name="魏 星达" userId="ca17b13798aa44f7" providerId="LiveId" clId="{D8B5E3FB-3C5E-744C-8B7A-0B9AC8CAAA61}" dt="2021-11-11T13:02:20.606" v="2294" actId="478"/>
          <ac:spMkLst>
            <pc:docMk/>
            <pc:sldMk cId="724771330" sldId="2657"/>
            <ac:spMk id="10" creationId="{F060344E-8924-CA4F-9252-374B2265AB5D}"/>
          </ac:spMkLst>
        </pc:spChg>
        <pc:spChg chg="add mod">
          <ac:chgData name="魏 星达" userId="ca17b13798aa44f7" providerId="LiveId" clId="{D8B5E3FB-3C5E-744C-8B7A-0B9AC8CAAA61}" dt="2021-11-11T13:12:50.366" v="2309" actId="1076"/>
          <ac:spMkLst>
            <pc:docMk/>
            <pc:sldMk cId="724771330" sldId="2657"/>
            <ac:spMk id="11" creationId="{A8454581-2669-974F-9764-2E36CA17560A}"/>
          </ac:spMkLst>
        </pc:spChg>
        <pc:spChg chg="add mod">
          <ac:chgData name="魏 星达" userId="ca17b13798aa44f7" providerId="LiveId" clId="{D8B5E3FB-3C5E-744C-8B7A-0B9AC8CAAA61}" dt="2021-11-12T04:43:52.182" v="5428" actId="20577"/>
          <ac:spMkLst>
            <pc:docMk/>
            <pc:sldMk cId="724771330" sldId="2657"/>
            <ac:spMk id="12" creationId="{5C16C0C6-87CB-1243-952E-CDBB7B4C8725}"/>
          </ac:spMkLst>
        </pc:spChg>
        <pc:picChg chg="add mod">
          <ac:chgData name="魏 星达" userId="ca17b13798aa44f7" providerId="LiveId" clId="{D8B5E3FB-3C5E-744C-8B7A-0B9AC8CAAA61}" dt="2021-11-11T13:12:40.843" v="2305" actId="1076"/>
          <ac:picMkLst>
            <pc:docMk/>
            <pc:sldMk cId="724771330" sldId="2657"/>
            <ac:picMk id="6" creationId="{D2E2A52C-94C5-0046-A298-1239023CA58C}"/>
          </ac:picMkLst>
        </pc:picChg>
      </pc:sldChg>
      <pc:sldChg chg="addSp modSp add mod">
        <pc:chgData name="魏 星达" userId="ca17b13798aa44f7" providerId="LiveId" clId="{D8B5E3FB-3C5E-744C-8B7A-0B9AC8CAAA61}" dt="2021-11-11T12:54:37.862" v="2260" actId="2085"/>
        <pc:sldMkLst>
          <pc:docMk/>
          <pc:sldMk cId="1617193540" sldId="2658"/>
        </pc:sldMkLst>
        <pc:spChg chg="add mod">
          <ac:chgData name="魏 星达" userId="ca17b13798aa44f7" providerId="LiveId" clId="{D8B5E3FB-3C5E-744C-8B7A-0B9AC8CAAA61}" dt="2021-11-11T12:52:23.608" v="2256" actId="692"/>
          <ac:spMkLst>
            <pc:docMk/>
            <pc:sldMk cId="1617193540" sldId="2658"/>
            <ac:spMk id="3" creationId="{0F194689-2E64-8044-9982-A0EDFC4A96D8}"/>
          </ac:spMkLst>
        </pc:spChg>
        <pc:spChg chg="add mod">
          <ac:chgData name="魏 星达" userId="ca17b13798aa44f7" providerId="LiveId" clId="{D8B5E3FB-3C5E-744C-8B7A-0B9AC8CAAA61}" dt="2021-11-11T12:52:37.562" v="2258" actId="692"/>
          <ac:spMkLst>
            <pc:docMk/>
            <pc:sldMk cId="1617193540" sldId="2658"/>
            <ac:spMk id="5" creationId="{1C06474A-CF9A-9145-B676-770DD6E57E94}"/>
          </ac:spMkLst>
        </pc:spChg>
        <pc:spChg chg="mod">
          <ac:chgData name="魏 星达" userId="ca17b13798aa44f7" providerId="LiveId" clId="{D8B5E3FB-3C5E-744C-8B7A-0B9AC8CAAA61}" dt="2021-11-11T12:54:37.862" v="2260" actId="2085"/>
          <ac:spMkLst>
            <pc:docMk/>
            <pc:sldMk cId="1617193540" sldId="2658"/>
            <ac:spMk id="14" creationId="{A55F1922-3508-BF47-A77B-ED8A7F85EB2F}"/>
          </ac:spMkLst>
        </pc:spChg>
      </pc:sldChg>
      <pc:sldChg chg="modSp new mod">
        <pc:chgData name="魏 星达" userId="ca17b13798aa44f7" providerId="LiveId" clId="{D8B5E3FB-3C5E-744C-8B7A-0B9AC8CAAA61}" dt="2021-11-11T14:13:21.870" v="3439" actId="20577"/>
        <pc:sldMkLst>
          <pc:docMk/>
          <pc:sldMk cId="2731668716" sldId="2659"/>
        </pc:sldMkLst>
        <pc:spChg chg="mod">
          <ac:chgData name="魏 星达" userId="ca17b13798aa44f7" providerId="LiveId" clId="{D8B5E3FB-3C5E-744C-8B7A-0B9AC8CAAA61}" dt="2021-11-11T13:57:35.389" v="2784"/>
          <ac:spMkLst>
            <pc:docMk/>
            <pc:sldMk cId="2731668716" sldId="2659"/>
            <ac:spMk id="2" creationId="{887567E1-E60C-8A4A-9E05-C1C095B59F26}"/>
          </ac:spMkLst>
        </pc:spChg>
        <pc:spChg chg="mod">
          <ac:chgData name="魏 星达" userId="ca17b13798aa44f7" providerId="LiveId" clId="{D8B5E3FB-3C5E-744C-8B7A-0B9AC8CAAA61}" dt="2021-11-11T14:13:21.870" v="3439" actId="20577"/>
          <ac:spMkLst>
            <pc:docMk/>
            <pc:sldMk cId="2731668716" sldId="2659"/>
            <ac:spMk id="3" creationId="{645311D2-DA41-6A47-B19D-BCA56EA57F73}"/>
          </ac:spMkLst>
        </pc:spChg>
      </pc:sldChg>
      <pc:sldChg chg="addSp modSp add mod">
        <pc:chgData name="魏 星达" userId="ca17b13798aa44f7" providerId="LiveId" clId="{D8B5E3FB-3C5E-744C-8B7A-0B9AC8CAAA61}" dt="2021-11-11T13:22:15.990" v="2372" actId="1076"/>
        <pc:sldMkLst>
          <pc:docMk/>
          <pc:sldMk cId="540597255" sldId="2660"/>
        </pc:sldMkLst>
        <pc:spChg chg="add mod">
          <ac:chgData name="魏 星达" userId="ca17b13798aa44f7" providerId="LiveId" clId="{D8B5E3FB-3C5E-744C-8B7A-0B9AC8CAAA61}" dt="2021-11-11T13:14:45.060" v="2313" actId="692"/>
          <ac:spMkLst>
            <pc:docMk/>
            <pc:sldMk cId="540597255" sldId="2660"/>
            <ac:spMk id="3" creationId="{BD71F9EC-ADE1-9F42-A61D-06DD2A0FAD9E}"/>
          </ac:spMkLst>
        </pc:spChg>
        <pc:spChg chg="add mod">
          <ac:chgData name="魏 星达" userId="ca17b13798aa44f7" providerId="LiveId" clId="{D8B5E3FB-3C5E-744C-8B7A-0B9AC8CAAA61}" dt="2021-11-11T13:21:41.383" v="2364" actId="1076"/>
          <ac:spMkLst>
            <pc:docMk/>
            <pc:sldMk cId="540597255" sldId="2660"/>
            <ac:spMk id="8" creationId="{0B2B7E50-5D8A-C043-A4A5-7273BB3A2B33}"/>
          </ac:spMkLst>
        </pc:spChg>
        <pc:spChg chg="add mod">
          <ac:chgData name="魏 星达" userId="ca17b13798aa44f7" providerId="LiveId" clId="{D8B5E3FB-3C5E-744C-8B7A-0B9AC8CAAA61}" dt="2021-11-11T13:22:15.990" v="2372" actId="1076"/>
          <ac:spMkLst>
            <pc:docMk/>
            <pc:sldMk cId="540597255" sldId="2660"/>
            <ac:spMk id="10" creationId="{A96C5F18-F255-5644-A44D-EBB18EB47AE1}"/>
          </ac:spMkLst>
        </pc:spChg>
        <pc:grpChg chg="add">
          <ac:chgData name="魏 星达" userId="ca17b13798aa44f7" providerId="LiveId" clId="{D8B5E3FB-3C5E-744C-8B7A-0B9AC8CAAA61}" dt="2021-11-11T13:22:10.859" v="2371" actId="164"/>
          <ac:grpSpMkLst>
            <pc:docMk/>
            <pc:sldMk cId="540597255" sldId="2660"/>
            <ac:grpSpMk id="13" creationId="{AEC1477F-6562-1E4C-B441-91A0061267D3}"/>
          </ac:grpSpMkLst>
        </pc:grpChg>
      </pc:sldChg>
      <pc:sldChg chg="addSp delSp modSp add mod">
        <pc:chgData name="魏 星达" userId="ca17b13798aa44f7" providerId="LiveId" clId="{D8B5E3FB-3C5E-744C-8B7A-0B9AC8CAAA61}" dt="2021-11-11T13:25:54.501" v="2410" actId="207"/>
        <pc:sldMkLst>
          <pc:docMk/>
          <pc:sldMk cId="3140817402" sldId="2661"/>
        </pc:sldMkLst>
        <pc:spChg chg="del">
          <ac:chgData name="魏 星达" userId="ca17b13798aa44f7" providerId="LiveId" clId="{D8B5E3FB-3C5E-744C-8B7A-0B9AC8CAAA61}" dt="2021-11-11T13:22:22.067" v="2374" actId="478"/>
          <ac:spMkLst>
            <pc:docMk/>
            <pc:sldMk cId="3140817402" sldId="2661"/>
            <ac:spMk id="3" creationId="{BD71F9EC-ADE1-9F42-A61D-06DD2A0FAD9E}"/>
          </ac:spMkLst>
        </pc:spChg>
        <pc:spChg chg="mod">
          <ac:chgData name="魏 星达" userId="ca17b13798aa44f7" providerId="LiveId" clId="{D8B5E3FB-3C5E-744C-8B7A-0B9AC8CAAA61}" dt="2021-11-11T13:22:41.420" v="2375"/>
          <ac:spMkLst>
            <pc:docMk/>
            <pc:sldMk cId="3140817402" sldId="2661"/>
            <ac:spMk id="15" creationId="{2944F125-219F-6340-AB71-19FB46EEA948}"/>
          </ac:spMkLst>
        </pc:spChg>
        <pc:spChg chg="mod">
          <ac:chgData name="魏 星达" userId="ca17b13798aa44f7" providerId="LiveId" clId="{D8B5E3FB-3C5E-744C-8B7A-0B9AC8CAAA61}" dt="2021-11-11T13:22:47.235" v="2377" actId="20577"/>
          <ac:spMkLst>
            <pc:docMk/>
            <pc:sldMk cId="3140817402" sldId="2661"/>
            <ac:spMk id="16" creationId="{8F4BC04C-FCDF-7046-8076-C2BAC77DBCCF}"/>
          </ac:spMkLst>
        </pc:spChg>
        <pc:spChg chg="add mod">
          <ac:chgData name="魏 星达" userId="ca17b13798aa44f7" providerId="LiveId" clId="{D8B5E3FB-3C5E-744C-8B7A-0B9AC8CAAA61}" dt="2021-11-11T13:24:21.459" v="2386" actId="14100"/>
          <ac:spMkLst>
            <pc:docMk/>
            <pc:sldMk cId="3140817402" sldId="2661"/>
            <ac:spMk id="17" creationId="{7185CA2C-8891-8246-92E0-DFC7D2400F87}"/>
          </ac:spMkLst>
        </pc:spChg>
        <pc:spChg chg="add del">
          <ac:chgData name="魏 星达" userId="ca17b13798aa44f7" providerId="LiveId" clId="{D8B5E3FB-3C5E-744C-8B7A-0B9AC8CAAA61}" dt="2021-11-11T13:24:48.473" v="2388" actId="478"/>
          <ac:spMkLst>
            <pc:docMk/>
            <pc:sldMk cId="3140817402" sldId="2661"/>
            <ac:spMk id="18" creationId="{4A70967D-06D7-A245-A8E3-5EECCD1F29C7}"/>
          </ac:spMkLst>
        </pc:spChg>
        <pc:spChg chg="add">
          <ac:chgData name="魏 星达" userId="ca17b13798aa44f7" providerId="LiveId" clId="{D8B5E3FB-3C5E-744C-8B7A-0B9AC8CAAA61}" dt="2021-11-11T13:24:56.608" v="2389" actId="11529"/>
          <ac:spMkLst>
            <pc:docMk/>
            <pc:sldMk cId="3140817402" sldId="2661"/>
            <ac:spMk id="19" creationId="{22247B93-5A8F-7842-B138-64F09E9FACA2}"/>
          </ac:spMkLst>
        </pc:spChg>
        <pc:spChg chg="add mod">
          <ac:chgData name="魏 星达" userId="ca17b13798aa44f7" providerId="LiveId" clId="{D8B5E3FB-3C5E-744C-8B7A-0B9AC8CAAA61}" dt="2021-11-11T13:25:50.564" v="2408" actId="14100"/>
          <ac:spMkLst>
            <pc:docMk/>
            <pc:sldMk cId="3140817402" sldId="2661"/>
            <ac:spMk id="20" creationId="{8F20A878-79D6-BD4D-9D04-8DD99B966550}"/>
          </ac:spMkLst>
        </pc:spChg>
        <pc:spChg chg="add mod">
          <ac:chgData name="魏 星达" userId="ca17b13798aa44f7" providerId="LiveId" clId="{D8B5E3FB-3C5E-744C-8B7A-0B9AC8CAAA61}" dt="2021-11-11T13:25:54.501" v="2410" actId="207"/>
          <ac:spMkLst>
            <pc:docMk/>
            <pc:sldMk cId="3140817402" sldId="2661"/>
            <ac:spMk id="21" creationId="{6F846502-8DBE-2245-BE8C-B58265F7FC35}"/>
          </ac:spMkLst>
        </pc:spChg>
        <pc:grpChg chg="add mod">
          <ac:chgData name="魏 星达" userId="ca17b13798aa44f7" providerId="LiveId" clId="{D8B5E3FB-3C5E-744C-8B7A-0B9AC8CAAA61}" dt="2021-11-11T13:22:45.296" v="2376" actId="1076"/>
          <ac:grpSpMkLst>
            <pc:docMk/>
            <pc:sldMk cId="3140817402" sldId="2661"/>
            <ac:grpSpMk id="14" creationId="{B401835B-8C24-674D-ABE3-8C9E6A5DCC79}"/>
          </ac:grpSpMkLst>
        </pc:grpChg>
      </pc:sldChg>
      <pc:sldChg chg="addSp delSp modSp add mod">
        <pc:chgData name="魏 星达" userId="ca17b13798aa44f7" providerId="LiveId" clId="{D8B5E3FB-3C5E-744C-8B7A-0B9AC8CAAA61}" dt="2021-11-11T13:27:23.854" v="2427" actId="1076"/>
        <pc:sldMkLst>
          <pc:docMk/>
          <pc:sldMk cId="2541025214" sldId="2662"/>
        </pc:sldMkLst>
        <pc:spChg chg="mod">
          <ac:chgData name="魏 星达" userId="ca17b13798aa44f7" providerId="LiveId" clId="{D8B5E3FB-3C5E-744C-8B7A-0B9AC8CAAA61}" dt="2021-11-11T13:26:56.713" v="2417" actId="14100"/>
          <ac:spMkLst>
            <pc:docMk/>
            <pc:sldMk cId="2541025214" sldId="2662"/>
            <ac:spMk id="17" creationId="{7185CA2C-8891-8246-92E0-DFC7D2400F87}"/>
          </ac:spMkLst>
        </pc:spChg>
        <pc:spChg chg="del">
          <ac:chgData name="魏 星达" userId="ca17b13798aa44f7" providerId="LiveId" clId="{D8B5E3FB-3C5E-744C-8B7A-0B9AC8CAAA61}" dt="2021-11-11T13:26:37.544" v="2412" actId="478"/>
          <ac:spMkLst>
            <pc:docMk/>
            <pc:sldMk cId="2541025214" sldId="2662"/>
            <ac:spMk id="19" creationId="{22247B93-5A8F-7842-B138-64F09E9FACA2}"/>
          </ac:spMkLst>
        </pc:spChg>
        <pc:spChg chg="del">
          <ac:chgData name="魏 星达" userId="ca17b13798aa44f7" providerId="LiveId" clId="{D8B5E3FB-3C5E-744C-8B7A-0B9AC8CAAA61}" dt="2021-11-11T13:26:38.959" v="2413" actId="478"/>
          <ac:spMkLst>
            <pc:docMk/>
            <pc:sldMk cId="2541025214" sldId="2662"/>
            <ac:spMk id="20" creationId="{8F20A878-79D6-BD4D-9D04-8DD99B966550}"/>
          </ac:spMkLst>
        </pc:spChg>
        <pc:spChg chg="del">
          <ac:chgData name="魏 星达" userId="ca17b13798aa44f7" providerId="LiveId" clId="{D8B5E3FB-3C5E-744C-8B7A-0B9AC8CAAA61}" dt="2021-11-11T13:26:37.544" v="2412" actId="478"/>
          <ac:spMkLst>
            <pc:docMk/>
            <pc:sldMk cId="2541025214" sldId="2662"/>
            <ac:spMk id="21" creationId="{6F846502-8DBE-2245-BE8C-B58265F7FC35}"/>
          </ac:spMkLst>
        </pc:spChg>
        <pc:spChg chg="mod">
          <ac:chgData name="魏 星达" userId="ca17b13798aa44f7" providerId="LiveId" clId="{D8B5E3FB-3C5E-744C-8B7A-0B9AC8CAAA61}" dt="2021-11-11T13:27:16.108" v="2425" actId="207"/>
          <ac:spMkLst>
            <pc:docMk/>
            <pc:sldMk cId="2541025214" sldId="2662"/>
            <ac:spMk id="23" creationId="{C4B5DE50-6F9D-7041-96A7-4C77A703F641}"/>
          </ac:spMkLst>
        </pc:spChg>
        <pc:spChg chg="mod">
          <ac:chgData name="魏 星达" userId="ca17b13798aa44f7" providerId="LiveId" clId="{D8B5E3FB-3C5E-744C-8B7A-0B9AC8CAAA61}" dt="2021-11-11T13:27:20.933" v="2426" actId="1076"/>
          <ac:spMkLst>
            <pc:docMk/>
            <pc:sldMk cId="2541025214" sldId="2662"/>
            <ac:spMk id="24" creationId="{A3F981AA-2B2E-854D-B424-4D9A44A6F449}"/>
          </ac:spMkLst>
        </pc:spChg>
        <pc:grpChg chg="add mod">
          <ac:chgData name="魏 星达" userId="ca17b13798aa44f7" providerId="LiveId" clId="{D8B5E3FB-3C5E-744C-8B7A-0B9AC8CAAA61}" dt="2021-11-11T13:27:23.854" v="2427" actId="1076"/>
          <ac:grpSpMkLst>
            <pc:docMk/>
            <pc:sldMk cId="2541025214" sldId="2662"/>
            <ac:grpSpMk id="22" creationId="{655B038C-870D-044F-A821-06BACE0F050A}"/>
          </ac:grpSpMkLst>
        </pc:grpChg>
      </pc:sldChg>
      <pc:sldChg chg="add del">
        <pc:chgData name="魏 星达" userId="ca17b13798aa44f7" providerId="LiveId" clId="{D8B5E3FB-3C5E-744C-8B7A-0B9AC8CAAA61}" dt="2021-11-11T13:24:15.467" v="2383"/>
        <pc:sldMkLst>
          <pc:docMk/>
          <pc:sldMk cId="3466828820" sldId="2662"/>
        </pc:sldMkLst>
      </pc:sldChg>
      <pc:sldChg chg="addSp modSp add mod">
        <pc:chgData name="魏 星达" userId="ca17b13798aa44f7" providerId="LiveId" clId="{D8B5E3FB-3C5E-744C-8B7A-0B9AC8CAAA61}" dt="2021-11-11T13:50:31.550" v="2436" actId="1076"/>
        <pc:sldMkLst>
          <pc:docMk/>
          <pc:sldMk cId="1269651683" sldId="2663"/>
        </pc:sldMkLst>
        <pc:spChg chg="mod">
          <ac:chgData name="魏 星达" userId="ca17b13798aa44f7" providerId="LiveId" clId="{D8B5E3FB-3C5E-744C-8B7A-0B9AC8CAAA61}" dt="2021-11-11T13:50:31.550" v="2436" actId="1076"/>
          <ac:spMkLst>
            <pc:docMk/>
            <pc:sldMk cId="1269651683" sldId="2663"/>
            <ac:spMk id="17" creationId="{7185CA2C-8891-8246-92E0-DFC7D2400F87}"/>
          </ac:spMkLst>
        </pc:spChg>
        <pc:spChg chg="mod">
          <ac:chgData name="魏 星达" userId="ca17b13798aa44f7" providerId="LiveId" clId="{D8B5E3FB-3C5E-744C-8B7A-0B9AC8CAAA61}" dt="2021-11-11T13:44:28.837" v="2432"/>
          <ac:spMkLst>
            <pc:docMk/>
            <pc:sldMk cId="1269651683" sldId="2663"/>
            <ac:spMk id="21" creationId="{8916E5FB-D220-5446-ADEC-8E937AFBAC33}"/>
          </ac:spMkLst>
        </pc:spChg>
        <pc:spChg chg="mod">
          <ac:chgData name="魏 星达" userId="ca17b13798aa44f7" providerId="LiveId" clId="{D8B5E3FB-3C5E-744C-8B7A-0B9AC8CAAA61}" dt="2021-11-11T13:44:33.154" v="2434" actId="20577"/>
          <ac:spMkLst>
            <pc:docMk/>
            <pc:sldMk cId="1269651683" sldId="2663"/>
            <ac:spMk id="25" creationId="{A8F69B50-9565-2040-B529-44400D642B11}"/>
          </ac:spMkLst>
        </pc:spChg>
        <pc:grpChg chg="add mod">
          <ac:chgData name="魏 星达" userId="ca17b13798aa44f7" providerId="LiveId" clId="{D8B5E3FB-3C5E-744C-8B7A-0B9AC8CAAA61}" dt="2021-11-11T13:44:38.354" v="2435" actId="1076"/>
          <ac:grpSpMkLst>
            <pc:docMk/>
            <pc:sldMk cId="1269651683" sldId="2663"/>
            <ac:grpSpMk id="20" creationId="{7700C439-5DC7-B840-997A-D87ADC2B2FF8}"/>
          </ac:grpSpMkLst>
        </pc:grpChg>
      </pc:sldChg>
      <pc:sldChg chg="addSp modSp add mod">
        <pc:chgData name="魏 星达" userId="ca17b13798aa44f7" providerId="LiveId" clId="{D8B5E3FB-3C5E-744C-8B7A-0B9AC8CAAA61}" dt="2021-11-11T13:51:39.160" v="2447" actId="11529"/>
        <pc:sldMkLst>
          <pc:docMk/>
          <pc:sldMk cId="865845595" sldId="2664"/>
        </pc:sldMkLst>
        <pc:spChg chg="add">
          <ac:chgData name="魏 星达" userId="ca17b13798aa44f7" providerId="LiveId" clId="{D8B5E3FB-3C5E-744C-8B7A-0B9AC8CAAA61}" dt="2021-11-11T13:51:39.160" v="2447" actId="11529"/>
          <ac:spMkLst>
            <pc:docMk/>
            <pc:sldMk cId="865845595" sldId="2664"/>
            <ac:spMk id="3" creationId="{53910223-E900-7E4A-AA8B-2D53F0520E16}"/>
          </ac:spMkLst>
        </pc:spChg>
        <pc:spChg chg="mod">
          <ac:chgData name="魏 星达" userId="ca17b13798aa44f7" providerId="LiveId" clId="{D8B5E3FB-3C5E-744C-8B7A-0B9AC8CAAA61}" dt="2021-11-11T13:50:52.253" v="2439" actId="1076"/>
          <ac:spMkLst>
            <pc:docMk/>
            <pc:sldMk cId="865845595" sldId="2664"/>
            <ac:spMk id="9" creationId="{EFC10CAC-8EC3-3444-B231-3A502AE854D0}"/>
          </ac:spMkLst>
        </pc:spChg>
        <pc:spChg chg="mod">
          <ac:chgData name="魏 星达" userId="ca17b13798aa44f7" providerId="LiveId" clId="{D8B5E3FB-3C5E-744C-8B7A-0B9AC8CAAA61}" dt="2021-11-11T13:51:09.841" v="2443" actId="1076"/>
          <ac:spMkLst>
            <pc:docMk/>
            <pc:sldMk cId="865845595" sldId="2664"/>
            <ac:spMk id="17" creationId="{7185CA2C-8891-8246-92E0-DFC7D2400F87}"/>
          </ac:spMkLst>
        </pc:spChg>
        <pc:spChg chg="mod">
          <ac:chgData name="魏 星达" userId="ca17b13798aa44f7" providerId="LiveId" clId="{D8B5E3FB-3C5E-744C-8B7A-0B9AC8CAAA61}" dt="2021-11-11T13:51:12.557" v="2444"/>
          <ac:spMkLst>
            <pc:docMk/>
            <pc:sldMk cId="865845595" sldId="2664"/>
            <ac:spMk id="27" creationId="{36C61B18-0AEF-6543-93B4-300794E3339D}"/>
          </ac:spMkLst>
        </pc:spChg>
        <pc:spChg chg="mod">
          <ac:chgData name="魏 星达" userId="ca17b13798aa44f7" providerId="LiveId" clId="{D8B5E3FB-3C5E-744C-8B7A-0B9AC8CAAA61}" dt="2021-11-11T13:51:19.598" v="2446" actId="20577"/>
          <ac:spMkLst>
            <pc:docMk/>
            <pc:sldMk cId="865845595" sldId="2664"/>
            <ac:spMk id="28" creationId="{796234D5-1300-BC44-B277-ADF445EC6F5E}"/>
          </ac:spMkLst>
        </pc:spChg>
        <pc:grpChg chg="add mod">
          <ac:chgData name="魏 星达" userId="ca17b13798aa44f7" providerId="LiveId" clId="{D8B5E3FB-3C5E-744C-8B7A-0B9AC8CAAA61}" dt="2021-11-11T13:51:16.390" v="2445" actId="1076"/>
          <ac:grpSpMkLst>
            <pc:docMk/>
            <pc:sldMk cId="865845595" sldId="2664"/>
            <ac:grpSpMk id="26" creationId="{ED386408-6186-2640-B8C0-BF43E036B8C7}"/>
          </ac:grpSpMkLst>
        </pc:grpChg>
      </pc:sldChg>
      <pc:sldChg chg="addSp delSp modSp add mod modAnim">
        <pc:chgData name="魏 星达" userId="ca17b13798aa44f7" providerId="LiveId" clId="{D8B5E3FB-3C5E-744C-8B7A-0B9AC8CAAA61}" dt="2021-11-11T13:53:59.538" v="2586" actId="2711"/>
        <pc:sldMkLst>
          <pc:docMk/>
          <pc:sldMk cId="1519343185" sldId="2665"/>
        </pc:sldMkLst>
        <pc:spChg chg="del">
          <ac:chgData name="魏 星达" userId="ca17b13798aa44f7" providerId="LiveId" clId="{D8B5E3FB-3C5E-744C-8B7A-0B9AC8CAAA61}" dt="2021-11-11T13:52:12.366" v="2450" actId="478"/>
          <ac:spMkLst>
            <pc:docMk/>
            <pc:sldMk cId="1519343185" sldId="2665"/>
            <ac:spMk id="3" creationId="{53910223-E900-7E4A-AA8B-2D53F0520E16}"/>
          </ac:spMkLst>
        </pc:spChg>
        <pc:spChg chg="del">
          <ac:chgData name="魏 星达" userId="ca17b13798aa44f7" providerId="LiveId" clId="{D8B5E3FB-3C5E-744C-8B7A-0B9AC8CAAA61}" dt="2021-11-11T13:52:09.798" v="2449" actId="478"/>
          <ac:spMkLst>
            <pc:docMk/>
            <pc:sldMk cId="1519343185" sldId="2665"/>
            <ac:spMk id="17" creationId="{7185CA2C-8891-8246-92E0-DFC7D2400F87}"/>
          </ac:spMkLst>
        </pc:spChg>
        <pc:spChg chg="mod">
          <ac:chgData name="魏 星达" userId="ca17b13798aa44f7" providerId="LiveId" clId="{D8B5E3FB-3C5E-744C-8B7A-0B9AC8CAAA61}" dt="2021-11-11T13:52:15.686" v="2451"/>
          <ac:spMkLst>
            <pc:docMk/>
            <pc:sldMk cId="1519343185" sldId="2665"/>
            <ac:spMk id="30" creationId="{2B158A7F-37FB-9547-816A-45429B3C8824}"/>
          </ac:spMkLst>
        </pc:spChg>
        <pc:spChg chg="mod">
          <ac:chgData name="魏 星达" userId="ca17b13798aa44f7" providerId="LiveId" clId="{D8B5E3FB-3C5E-744C-8B7A-0B9AC8CAAA61}" dt="2021-11-11T13:52:32.261" v="2458" actId="20577"/>
          <ac:spMkLst>
            <pc:docMk/>
            <pc:sldMk cId="1519343185" sldId="2665"/>
            <ac:spMk id="31" creationId="{05396585-2617-7F4A-AC7A-F035D5189714}"/>
          </ac:spMkLst>
        </pc:spChg>
        <pc:spChg chg="add mod">
          <ac:chgData name="魏 星达" userId="ca17b13798aa44f7" providerId="LiveId" clId="{D8B5E3FB-3C5E-744C-8B7A-0B9AC8CAAA61}" dt="2021-11-11T13:52:46.612" v="2461" actId="14100"/>
          <ac:spMkLst>
            <pc:docMk/>
            <pc:sldMk cId="1519343185" sldId="2665"/>
            <ac:spMk id="32" creationId="{A6A41E46-9A2A-9841-BDE0-8E5EC2C9F79E}"/>
          </ac:spMkLst>
        </pc:spChg>
        <pc:spChg chg="add mod">
          <ac:chgData name="魏 星达" userId="ca17b13798aa44f7" providerId="LiveId" clId="{D8B5E3FB-3C5E-744C-8B7A-0B9AC8CAAA61}" dt="2021-11-11T13:53:59.538" v="2586" actId="2711"/>
          <ac:spMkLst>
            <pc:docMk/>
            <pc:sldMk cId="1519343185" sldId="2665"/>
            <ac:spMk id="33" creationId="{DCF4113F-67C6-F244-80B2-0C588C993F48}"/>
          </ac:spMkLst>
        </pc:spChg>
        <pc:grpChg chg="add mod">
          <ac:chgData name="魏 星达" userId="ca17b13798aa44f7" providerId="LiveId" clId="{D8B5E3FB-3C5E-744C-8B7A-0B9AC8CAAA61}" dt="2021-11-11T13:52:55.845" v="2463" actId="166"/>
          <ac:grpSpMkLst>
            <pc:docMk/>
            <pc:sldMk cId="1519343185" sldId="2665"/>
            <ac:grpSpMk id="29" creationId="{3497770C-014E-7D4D-8835-559A576EA193}"/>
          </ac:grpSpMkLst>
        </pc:grpChg>
      </pc:sldChg>
      <pc:sldChg chg="addSp delSp modSp new mod">
        <pc:chgData name="魏 星达" userId="ca17b13798aa44f7" providerId="LiveId" clId="{D8B5E3FB-3C5E-744C-8B7A-0B9AC8CAAA61}" dt="2021-11-11T14:15:46.365" v="3563" actId="20577"/>
        <pc:sldMkLst>
          <pc:docMk/>
          <pc:sldMk cId="1158028843" sldId="2666"/>
        </pc:sldMkLst>
        <pc:spChg chg="mod">
          <ac:chgData name="魏 星达" userId="ca17b13798aa44f7" providerId="LiveId" clId="{D8B5E3FB-3C5E-744C-8B7A-0B9AC8CAAA61}" dt="2021-11-11T13:54:15.370" v="2604" actId="20577"/>
          <ac:spMkLst>
            <pc:docMk/>
            <pc:sldMk cId="1158028843" sldId="2666"/>
            <ac:spMk id="2" creationId="{C754FF9D-783B-914B-BE72-18632971A569}"/>
          </ac:spMkLst>
        </pc:spChg>
        <pc:spChg chg="mod">
          <ac:chgData name="魏 星达" userId="ca17b13798aa44f7" providerId="LiveId" clId="{D8B5E3FB-3C5E-744C-8B7A-0B9AC8CAAA61}" dt="2021-11-11T14:15:46.365" v="3563" actId="20577"/>
          <ac:spMkLst>
            <pc:docMk/>
            <pc:sldMk cId="1158028843" sldId="2666"/>
            <ac:spMk id="3" creationId="{8875F29D-6F03-5E47-B514-C6C701495B6D}"/>
          </ac:spMkLst>
        </pc:spChg>
        <pc:picChg chg="add del">
          <ac:chgData name="魏 星达" userId="ca17b13798aa44f7" providerId="LiveId" clId="{D8B5E3FB-3C5E-744C-8B7A-0B9AC8CAAA61}" dt="2021-11-11T13:54:11.840" v="2589"/>
          <ac:picMkLst>
            <pc:docMk/>
            <pc:sldMk cId="1158028843" sldId="2666"/>
            <ac:picMk id="1025" creationId="{32172DB1-2AE4-1842-B303-D66CB319F768}"/>
          </ac:picMkLst>
        </pc:picChg>
      </pc:sldChg>
      <pc:sldChg chg="modSp add mod">
        <pc:chgData name="魏 星达" userId="ca17b13798aa44f7" providerId="LiveId" clId="{D8B5E3FB-3C5E-744C-8B7A-0B9AC8CAAA61}" dt="2021-11-11T13:57:25.564" v="2783" actId="14100"/>
        <pc:sldMkLst>
          <pc:docMk/>
          <pc:sldMk cId="1373776168" sldId="2667"/>
        </pc:sldMkLst>
        <pc:spChg chg="mod">
          <ac:chgData name="魏 星达" userId="ca17b13798aa44f7" providerId="LiveId" clId="{D8B5E3FB-3C5E-744C-8B7A-0B9AC8CAAA61}" dt="2021-11-11T13:57:25.564" v="2783" actId="14100"/>
          <ac:spMkLst>
            <pc:docMk/>
            <pc:sldMk cId="1373776168" sldId="2667"/>
            <ac:spMk id="5" creationId="{97D26A45-D7D5-FE4E-BC73-ECEFF2A8A874}"/>
          </ac:spMkLst>
        </pc:spChg>
      </pc:sldChg>
      <pc:sldChg chg="addSp delSp modSp new mod">
        <pc:chgData name="魏 星达" userId="ca17b13798aa44f7" providerId="LiveId" clId="{D8B5E3FB-3C5E-744C-8B7A-0B9AC8CAAA61}" dt="2021-11-11T14:13:29.047" v="3440" actId="1076"/>
        <pc:sldMkLst>
          <pc:docMk/>
          <pc:sldMk cId="2503516562" sldId="2668"/>
        </pc:sldMkLst>
        <pc:spChg chg="mod">
          <ac:chgData name="魏 星达" userId="ca17b13798aa44f7" providerId="LiveId" clId="{D8B5E3FB-3C5E-744C-8B7A-0B9AC8CAAA61}" dt="2021-11-11T14:01:50.288" v="3051"/>
          <ac:spMkLst>
            <pc:docMk/>
            <pc:sldMk cId="2503516562" sldId="2668"/>
            <ac:spMk id="2" creationId="{940421BF-4CC0-C646-B330-307B4A4F94E0}"/>
          </ac:spMkLst>
        </pc:spChg>
        <pc:spChg chg="del">
          <ac:chgData name="魏 星达" userId="ca17b13798aa44f7" providerId="LiveId" clId="{D8B5E3FB-3C5E-744C-8B7A-0B9AC8CAAA61}" dt="2021-11-11T14:02:12.600" v="3054" actId="478"/>
          <ac:spMkLst>
            <pc:docMk/>
            <pc:sldMk cId="2503516562" sldId="2668"/>
            <ac:spMk id="3" creationId="{879073C2-974F-E34F-AE68-DD9F8CC0A2D9}"/>
          </ac:spMkLst>
        </pc:spChg>
        <pc:spChg chg="add del mod">
          <ac:chgData name="魏 星达" userId="ca17b13798aa44f7" providerId="LiveId" clId="{D8B5E3FB-3C5E-744C-8B7A-0B9AC8CAAA61}" dt="2021-11-11T14:05:44.490" v="3142" actId="478"/>
          <ac:spMkLst>
            <pc:docMk/>
            <pc:sldMk cId="2503516562" sldId="2668"/>
            <ac:spMk id="5" creationId="{E05BF90F-D109-4848-899C-7B006673D199}"/>
          </ac:spMkLst>
        </pc:spChg>
        <pc:spChg chg="add mod">
          <ac:chgData name="魏 星达" userId="ca17b13798aa44f7" providerId="LiveId" clId="{D8B5E3FB-3C5E-744C-8B7A-0B9AC8CAAA61}" dt="2021-11-11T14:12:22.818" v="3393" actId="1076"/>
          <ac:spMkLst>
            <pc:docMk/>
            <pc:sldMk cId="2503516562" sldId="2668"/>
            <ac:spMk id="7" creationId="{18F959E1-74AD-D34E-B6A3-8E4CAFE38295}"/>
          </ac:spMkLst>
        </pc:spChg>
        <pc:spChg chg="mod">
          <ac:chgData name="魏 星达" userId="ca17b13798aa44f7" providerId="LiveId" clId="{D8B5E3FB-3C5E-744C-8B7A-0B9AC8CAAA61}" dt="2021-11-11T14:02:07.181" v="3053"/>
          <ac:spMkLst>
            <pc:docMk/>
            <pc:sldMk cId="2503516562" sldId="2668"/>
            <ac:spMk id="9" creationId="{1AC781FF-0D34-2D47-8819-1716391C8673}"/>
          </ac:spMkLst>
        </pc:spChg>
        <pc:spChg chg="mod">
          <ac:chgData name="魏 星达" userId="ca17b13798aa44f7" providerId="LiveId" clId="{D8B5E3FB-3C5E-744C-8B7A-0B9AC8CAAA61}" dt="2021-11-11T14:02:49.529" v="3118" actId="20577"/>
          <ac:spMkLst>
            <pc:docMk/>
            <pc:sldMk cId="2503516562" sldId="2668"/>
            <ac:spMk id="10" creationId="{72E23887-BD1B-4847-93F3-BD22F25B1992}"/>
          </ac:spMkLst>
        </pc:spChg>
        <pc:spChg chg="add del mod">
          <ac:chgData name="魏 星达" userId="ca17b13798aa44f7" providerId="LiveId" clId="{D8B5E3FB-3C5E-744C-8B7A-0B9AC8CAAA61}" dt="2021-11-11T14:05:21.690" v="3126" actId="478"/>
          <ac:spMkLst>
            <pc:docMk/>
            <pc:sldMk cId="2503516562" sldId="2668"/>
            <ac:spMk id="11" creationId="{A2364C87-BF7D-6D47-80EF-6849E6AFC2A2}"/>
          </ac:spMkLst>
        </pc:spChg>
        <pc:spChg chg="add mod">
          <ac:chgData name="魏 星达" userId="ca17b13798aa44f7" providerId="LiveId" clId="{D8B5E3FB-3C5E-744C-8B7A-0B9AC8CAAA61}" dt="2021-11-11T14:12:33.870" v="3396" actId="113"/>
          <ac:spMkLst>
            <pc:docMk/>
            <pc:sldMk cId="2503516562" sldId="2668"/>
            <ac:spMk id="12" creationId="{D995F120-9CDB-6243-9E73-2FC8ECE56173}"/>
          </ac:spMkLst>
        </pc:spChg>
        <pc:spChg chg="add mod">
          <ac:chgData name="魏 星达" userId="ca17b13798aa44f7" providerId="LiveId" clId="{D8B5E3FB-3C5E-744C-8B7A-0B9AC8CAAA61}" dt="2021-11-11T14:12:50.835" v="3408" actId="1076"/>
          <ac:spMkLst>
            <pc:docMk/>
            <pc:sldMk cId="2503516562" sldId="2668"/>
            <ac:spMk id="13" creationId="{B2DF63F1-18F6-854B-94EE-D1229DEF9489}"/>
          </ac:spMkLst>
        </pc:spChg>
        <pc:spChg chg="add mod">
          <ac:chgData name="魏 星达" userId="ca17b13798aa44f7" providerId="LiveId" clId="{D8B5E3FB-3C5E-744C-8B7A-0B9AC8CAAA61}" dt="2021-11-11T14:12:41.468" v="3407" actId="20577"/>
          <ac:spMkLst>
            <pc:docMk/>
            <pc:sldMk cId="2503516562" sldId="2668"/>
            <ac:spMk id="14" creationId="{6FE1C20D-203E-7046-8DA7-AE974D90A1E3}"/>
          </ac:spMkLst>
        </pc:spChg>
        <pc:grpChg chg="add del mod">
          <ac:chgData name="魏 星达" userId="ca17b13798aa44f7" providerId="LiveId" clId="{D8B5E3FB-3C5E-744C-8B7A-0B9AC8CAAA61}" dt="2021-11-11T14:02:51.896" v="3119" actId="478"/>
          <ac:grpSpMkLst>
            <pc:docMk/>
            <pc:sldMk cId="2503516562" sldId="2668"/>
            <ac:grpSpMk id="8" creationId="{DCE7FFA0-D381-0A40-BC70-A1FC4837C74A}"/>
          </ac:grpSpMkLst>
        </pc:grpChg>
        <pc:picChg chg="add mod">
          <ac:chgData name="魏 星达" userId="ca17b13798aa44f7" providerId="LiveId" clId="{D8B5E3FB-3C5E-744C-8B7A-0B9AC8CAAA61}" dt="2021-11-11T14:13:29.047" v="3440" actId="1076"/>
          <ac:picMkLst>
            <pc:docMk/>
            <pc:sldMk cId="2503516562" sldId="2668"/>
            <ac:picMk id="6" creationId="{BD7D0F76-8BCB-2348-9444-7F04E0F0560C}"/>
          </ac:picMkLst>
        </pc:picChg>
      </pc:sldChg>
      <pc:sldChg chg="addSp modSp new mod modNotesTx">
        <pc:chgData name="魏 星达" userId="ca17b13798aa44f7" providerId="LiveId" clId="{D8B5E3FB-3C5E-744C-8B7A-0B9AC8CAAA61}" dt="2021-11-11T14:31:43.120" v="4257" actId="20577"/>
        <pc:sldMkLst>
          <pc:docMk/>
          <pc:sldMk cId="425916446" sldId="2669"/>
        </pc:sldMkLst>
        <pc:spChg chg="mod">
          <ac:chgData name="魏 星达" userId="ca17b13798aa44f7" providerId="LiveId" clId="{D8B5E3FB-3C5E-744C-8B7A-0B9AC8CAAA61}" dt="2021-11-11T14:13:34.392" v="3442"/>
          <ac:spMkLst>
            <pc:docMk/>
            <pc:sldMk cId="425916446" sldId="2669"/>
            <ac:spMk id="2" creationId="{14A3A69F-C2AB-B644-952E-A8D63F606B30}"/>
          </ac:spMkLst>
        </pc:spChg>
        <pc:spChg chg="mod">
          <ac:chgData name="魏 星达" userId="ca17b13798aa44f7" providerId="LiveId" clId="{D8B5E3FB-3C5E-744C-8B7A-0B9AC8CAAA61}" dt="2021-11-11T14:31:43.120" v="4257" actId="20577"/>
          <ac:spMkLst>
            <pc:docMk/>
            <pc:sldMk cId="425916446" sldId="2669"/>
            <ac:spMk id="3" creationId="{4E731132-F9DC-E142-A514-AC4738C1743A}"/>
          </ac:spMkLst>
        </pc:spChg>
        <pc:picChg chg="add mod">
          <ac:chgData name="魏 星达" userId="ca17b13798aa44f7" providerId="LiveId" clId="{D8B5E3FB-3C5E-744C-8B7A-0B9AC8CAAA61}" dt="2021-11-11T14:19:40.281" v="3684" actId="1076"/>
          <ac:picMkLst>
            <pc:docMk/>
            <pc:sldMk cId="425916446" sldId="2669"/>
            <ac:picMk id="2050" creationId="{80576CC5-E51B-DE4B-A9EA-54D689789BD5}"/>
          </ac:picMkLst>
        </pc:picChg>
      </pc:sldChg>
      <pc:sldChg chg="modSp add mod">
        <pc:chgData name="魏 星达" userId="ca17b13798aa44f7" providerId="LiveId" clId="{D8B5E3FB-3C5E-744C-8B7A-0B9AC8CAAA61}" dt="2021-11-11T14:20:59.739" v="3764" actId="14100"/>
        <pc:sldMkLst>
          <pc:docMk/>
          <pc:sldMk cId="1679533399" sldId="2670"/>
        </pc:sldMkLst>
        <pc:spChg chg="mod">
          <ac:chgData name="魏 星达" userId="ca17b13798aa44f7" providerId="LiveId" clId="{D8B5E3FB-3C5E-744C-8B7A-0B9AC8CAAA61}" dt="2021-11-11T14:20:59.739" v="3764" actId="14100"/>
          <ac:spMkLst>
            <pc:docMk/>
            <pc:sldMk cId="1679533399" sldId="2670"/>
            <ac:spMk id="5" creationId="{97D26A45-D7D5-FE4E-BC73-ECEFF2A8A874}"/>
          </ac:spMkLst>
        </pc:spChg>
      </pc:sldChg>
      <pc:sldChg chg="addSp modSp new mod">
        <pc:chgData name="魏 星达" userId="ca17b13798aa44f7" providerId="LiveId" clId="{D8B5E3FB-3C5E-744C-8B7A-0B9AC8CAAA61}" dt="2021-11-11T14:23:21.485" v="3966" actId="20577"/>
        <pc:sldMkLst>
          <pc:docMk/>
          <pc:sldMk cId="2135394466" sldId="2671"/>
        </pc:sldMkLst>
        <pc:spChg chg="mod">
          <ac:chgData name="魏 星达" userId="ca17b13798aa44f7" providerId="LiveId" clId="{D8B5E3FB-3C5E-744C-8B7A-0B9AC8CAAA61}" dt="2021-11-11T14:21:24.078" v="3797" actId="20577"/>
          <ac:spMkLst>
            <pc:docMk/>
            <pc:sldMk cId="2135394466" sldId="2671"/>
            <ac:spMk id="2" creationId="{D4108795-612C-0E40-A049-3A878313353A}"/>
          </ac:spMkLst>
        </pc:spChg>
        <pc:spChg chg="mod">
          <ac:chgData name="魏 星达" userId="ca17b13798aa44f7" providerId="LiveId" clId="{D8B5E3FB-3C5E-744C-8B7A-0B9AC8CAAA61}" dt="2021-11-11T14:23:21.485" v="3966" actId="20577"/>
          <ac:spMkLst>
            <pc:docMk/>
            <pc:sldMk cId="2135394466" sldId="2671"/>
            <ac:spMk id="3" creationId="{000AA379-BA1D-A34E-955A-D635ED6B8AF2}"/>
          </ac:spMkLst>
        </pc:spChg>
        <pc:spChg chg="add mod">
          <ac:chgData name="魏 星达" userId="ca17b13798aa44f7" providerId="LiveId" clId="{D8B5E3FB-3C5E-744C-8B7A-0B9AC8CAAA61}" dt="2021-11-11T14:22:54.259" v="3952" actId="1076"/>
          <ac:spMkLst>
            <pc:docMk/>
            <pc:sldMk cId="2135394466" sldId="2671"/>
            <ac:spMk id="5" creationId="{33921B69-40F2-6840-B547-80F0CFC2E2F4}"/>
          </ac:spMkLst>
        </pc:spChg>
      </pc:sldChg>
      <pc:sldChg chg="addSp modSp new mod">
        <pc:chgData name="魏 星达" userId="ca17b13798aa44f7" providerId="LiveId" clId="{D8B5E3FB-3C5E-744C-8B7A-0B9AC8CAAA61}" dt="2021-11-11T14:28:59.137" v="4255" actId="1076"/>
        <pc:sldMkLst>
          <pc:docMk/>
          <pc:sldMk cId="1263359609" sldId="2672"/>
        </pc:sldMkLst>
        <pc:spChg chg="mod">
          <ac:chgData name="魏 星达" userId="ca17b13798aa44f7" providerId="LiveId" clId="{D8B5E3FB-3C5E-744C-8B7A-0B9AC8CAAA61}" dt="2021-11-11T14:26:56.571" v="4091"/>
          <ac:spMkLst>
            <pc:docMk/>
            <pc:sldMk cId="1263359609" sldId="2672"/>
            <ac:spMk id="2" creationId="{5F40B18A-E104-5442-8BDD-0FF4209BFD0E}"/>
          </ac:spMkLst>
        </pc:spChg>
        <pc:spChg chg="mod">
          <ac:chgData name="魏 星达" userId="ca17b13798aa44f7" providerId="LiveId" clId="{D8B5E3FB-3C5E-744C-8B7A-0B9AC8CAAA61}" dt="2021-11-11T14:27:47.462" v="4243" actId="20577"/>
          <ac:spMkLst>
            <pc:docMk/>
            <pc:sldMk cId="1263359609" sldId="2672"/>
            <ac:spMk id="3" creationId="{8545337E-D791-AE46-B1D8-FF28486A20FF}"/>
          </ac:spMkLst>
        </pc:spChg>
        <pc:picChg chg="add mod">
          <ac:chgData name="魏 星达" userId="ca17b13798aa44f7" providerId="LiveId" clId="{D8B5E3FB-3C5E-744C-8B7A-0B9AC8CAAA61}" dt="2021-11-11T14:28:21.411" v="4247" actId="1076"/>
          <ac:picMkLst>
            <pc:docMk/>
            <pc:sldMk cId="1263359609" sldId="2672"/>
            <ac:picMk id="3074" creationId="{940FCDA4-E2A3-1744-8358-EBCDF584A5BB}"/>
          </ac:picMkLst>
        </pc:picChg>
        <pc:picChg chg="add mod">
          <ac:chgData name="魏 星达" userId="ca17b13798aa44f7" providerId="LiveId" clId="{D8B5E3FB-3C5E-744C-8B7A-0B9AC8CAAA61}" dt="2021-11-11T14:28:38.837" v="4250" actId="1076"/>
          <ac:picMkLst>
            <pc:docMk/>
            <pc:sldMk cId="1263359609" sldId="2672"/>
            <ac:picMk id="3076" creationId="{7EF02C47-1F28-3B47-BC1C-AC493D50572C}"/>
          </ac:picMkLst>
        </pc:picChg>
        <pc:picChg chg="add mod">
          <ac:chgData name="魏 星达" userId="ca17b13798aa44f7" providerId="LiveId" clId="{D8B5E3FB-3C5E-744C-8B7A-0B9AC8CAAA61}" dt="2021-11-11T14:28:59.137" v="4255" actId="1076"/>
          <ac:picMkLst>
            <pc:docMk/>
            <pc:sldMk cId="1263359609" sldId="2672"/>
            <ac:picMk id="3078" creationId="{592F0C14-4C0B-6D40-B1D9-4B77F2AC841B}"/>
          </ac:picMkLst>
        </pc:picChg>
      </pc:sldChg>
      <pc:sldChg chg="addSp delSp modSp new mod">
        <pc:chgData name="魏 星达" userId="ca17b13798aa44f7" providerId="LiveId" clId="{D8B5E3FB-3C5E-744C-8B7A-0B9AC8CAAA61}" dt="2021-11-11T14:26:38.827" v="4090" actId="20577"/>
        <pc:sldMkLst>
          <pc:docMk/>
          <pc:sldMk cId="1722823869" sldId="2673"/>
        </pc:sldMkLst>
        <pc:spChg chg="mod">
          <ac:chgData name="魏 星达" userId="ca17b13798aa44f7" providerId="LiveId" clId="{D8B5E3FB-3C5E-744C-8B7A-0B9AC8CAAA61}" dt="2021-11-11T14:24:05.022" v="3969"/>
          <ac:spMkLst>
            <pc:docMk/>
            <pc:sldMk cId="1722823869" sldId="2673"/>
            <ac:spMk id="2" creationId="{0E1E8ABE-6666-9941-BAAB-C1FEFCE5F2AD}"/>
          </ac:spMkLst>
        </pc:spChg>
        <pc:spChg chg="del">
          <ac:chgData name="魏 星达" userId="ca17b13798aa44f7" providerId="LiveId" clId="{D8B5E3FB-3C5E-744C-8B7A-0B9AC8CAAA61}" dt="2021-11-11T14:24:33.986" v="3972" actId="478"/>
          <ac:spMkLst>
            <pc:docMk/>
            <pc:sldMk cId="1722823869" sldId="2673"/>
            <ac:spMk id="3" creationId="{01DE7917-A34B-5541-94DC-7F3795E06809}"/>
          </ac:spMkLst>
        </pc:spChg>
        <pc:spChg chg="add mod">
          <ac:chgData name="魏 星达" userId="ca17b13798aa44f7" providerId="LiveId" clId="{D8B5E3FB-3C5E-744C-8B7A-0B9AC8CAAA61}" dt="2021-11-11T14:25:50.074" v="4071" actId="207"/>
          <ac:spMkLst>
            <pc:docMk/>
            <pc:sldMk cId="1722823869" sldId="2673"/>
            <ac:spMk id="6" creationId="{6B383912-0FEA-3846-81A5-82634269B69F}"/>
          </ac:spMkLst>
        </pc:spChg>
        <pc:spChg chg="add mod">
          <ac:chgData name="魏 星达" userId="ca17b13798aa44f7" providerId="LiveId" clId="{D8B5E3FB-3C5E-744C-8B7A-0B9AC8CAAA61}" dt="2021-11-11T14:25:58.886" v="4074" actId="1076"/>
          <ac:spMkLst>
            <pc:docMk/>
            <pc:sldMk cId="1722823869" sldId="2673"/>
            <ac:spMk id="7" creationId="{F925E96D-D57C-0E40-94F2-F1202386676F}"/>
          </ac:spMkLst>
        </pc:spChg>
        <pc:spChg chg="add del mod">
          <ac:chgData name="魏 星达" userId="ca17b13798aa44f7" providerId="LiveId" clId="{D8B5E3FB-3C5E-744C-8B7A-0B9AC8CAAA61}" dt="2021-11-11T14:26:10.399" v="4077" actId="478"/>
          <ac:spMkLst>
            <pc:docMk/>
            <pc:sldMk cId="1722823869" sldId="2673"/>
            <ac:spMk id="8" creationId="{CBCF0480-2B04-E242-8144-0C09C0782B53}"/>
          </ac:spMkLst>
        </pc:spChg>
        <pc:spChg chg="add mod">
          <ac:chgData name="魏 星达" userId="ca17b13798aa44f7" providerId="LiveId" clId="{D8B5E3FB-3C5E-744C-8B7A-0B9AC8CAAA61}" dt="2021-11-11T14:26:33.952" v="4084" actId="1076"/>
          <ac:spMkLst>
            <pc:docMk/>
            <pc:sldMk cId="1722823869" sldId="2673"/>
            <ac:spMk id="9" creationId="{9D960A69-689F-9A42-9DFC-3DC72EDA2C90}"/>
          </ac:spMkLst>
        </pc:spChg>
        <pc:spChg chg="add mod">
          <ac:chgData name="魏 星达" userId="ca17b13798aa44f7" providerId="LiveId" clId="{D8B5E3FB-3C5E-744C-8B7A-0B9AC8CAAA61}" dt="2021-11-11T14:26:38.827" v="4090" actId="20577"/>
          <ac:spMkLst>
            <pc:docMk/>
            <pc:sldMk cId="1722823869" sldId="2673"/>
            <ac:spMk id="10" creationId="{3D00FD6A-0938-1143-9217-E8FD92146DF9}"/>
          </ac:spMkLst>
        </pc:spChg>
        <pc:picChg chg="add mod">
          <ac:chgData name="魏 星达" userId="ca17b13798aa44f7" providerId="LiveId" clId="{D8B5E3FB-3C5E-744C-8B7A-0B9AC8CAAA61}" dt="2021-11-11T14:24:08.937" v="3970"/>
          <ac:picMkLst>
            <pc:docMk/>
            <pc:sldMk cId="1722823869" sldId="2673"/>
            <ac:picMk id="5" creationId="{65ECC2B7-C7AF-3B48-AACD-A406E552DC7C}"/>
          </ac:picMkLst>
        </pc:picChg>
      </pc:sldChg>
      <pc:sldChg chg="new del">
        <pc:chgData name="魏 星达" userId="ca17b13798aa44f7" providerId="LiveId" clId="{D8B5E3FB-3C5E-744C-8B7A-0B9AC8CAAA61}" dt="2021-11-11T14:35:57.013" v="4320" actId="2696"/>
        <pc:sldMkLst>
          <pc:docMk/>
          <pc:sldMk cId="1071676163" sldId="2674"/>
        </pc:sldMkLst>
      </pc:sldChg>
      <pc:sldChg chg="delSp modSp add mod delAnim">
        <pc:chgData name="魏 星达" userId="ca17b13798aa44f7" providerId="LiveId" clId="{D8B5E3FB-3C5E-744C-8B7A-0B9AC8CAAA61}" dt="2021-11-11T14:35:51.395" v="4319" actId="20577"/>
        <pc:sldMkLst>
          <pc:docMk/>
          <pc:sldMk cId="495101515" sldId="2675"/>
        </pc:sldMkLst>
        <pc:spChg chg="mod">
          <ac:chgData name="魏 星达" userId="ca17b13798aa44f7" providerId="LiveId" clId="{D8B5E3FB-3C5E-744C-8B7A-0B9AC8CAAA61}" dt="2021-11-11T14:35:51.395" v="4319" actId="20577"/>
          <ac:spMkLst>
            <pc:docMk/>
            <pc:sldMk cId="495101515" sldId="2675"/>
            <ac:spMk id="2" creationId="{5AB98A15-6EC9-0646-B83A-96AA4CEDCE01}"/>
          </ac:spMkLst>
        </pc:spChg>
        <pc:spChg chg="del">
          <ac:chgData name="魏 星达" userId="ca17b13798aa44f7" providerId="LiveId" clId="{D8B5E3FB-3C5E-744C-8B7A-0B9AC8CAAA61}" dt="2021-11-11T14:35:40.636" v="4259" actId="478"/>
          <ac:spMkLst>
            <pc:docMk/>
            <pc:sldMk cId="495101515" sldId="2675"/>
            <ac:spMk id="35" creationId="{5597C99A-3A9A-DB4B-876B-C811AB6B9EF6}"/>
          </ac:spMkLst>
        </pc:spChg>
      </pc:sldChg>
      <pc:sldChg chg="modSp new del">
        <pc:chgData name="魏 星达" userId="ca17b13798aa44f7" providerId="LiveId" clId="{D8B5E3FB-3C5E-744C-8B7A-0B9AC8CAAA61}" dt="2021-11-11T14:37:37.878" v="4324" actId="2696"/>
        <pc:sldMkLst>
          <pc:docMk/>
          <pc:sldMk cId="3139096710" sldId="2676"/>
        </pc:sldMkLst>
        <pc:spChg chg="mod">
          <ac:chgData name="魏 星达" userId="ca17b13798aa44f7" providerId="LiveId" clId="{D8B5E3FB-3C5E-744C-8B7A-0B9AC8CAAA61}" dt="2021-11-11T14:37:17.821" v="4322"/>
          <ac:spMkLst>
            <pc:docMk/>
            <pc:sldMk cId="3139096710" sldId="2676"/>
            <ac:spMk id="2" creationId="{DF748614-674D-D748-8693-863F6D41D644}"/>
          </ac:spMkLst>
        </pc:spChg>
      </pc:sldChg>
      <pc:sldChg chg="addSp modSp add mod modAnim">
        <pc:chgData name="魏 星达" userId="ca17b13798aa44f7" providerId="LiveId" clId="{D8B5E3FB-3C5E-744C-8B7A-0B9AC8CAAA61}" dt="2021-11-11T14:38:31.879" v="4391" actId="20577"/>
        <pc:sldMkLst>
          <pc:docMk/>
          <pc:sldMk cId="3022778079" sldId="2677"/>
        </pc:sldMkLst>
        <pc:spChg chg="mod">
          <ac:chgData name="魏 星达" userId="ca17b13798aa44f7" providerId="LiveId" clId="{D8B5E3FB-3C5E-744C-8B7A-0B9AC8CAAA61}" dt="2021-11-11T14:37:40.136" v="4325"/>
          <ac:spMkLst>
            <pc:docMk/>
            <pc:sldMk cId="3022778079" sldId="2677"/>
            <ac:spMk id="2" creationId="{BEF0A6B2-3361-134C-99AA-4132CDCEB973}"/>
          </ac:spMkLst>
        </pc:spChg>
        <pc:spChg chg="mod">
          <ac:chgData name="魏 星达" userId="ca17b13798aa44f7" providerId="LiveId" clId="{D8B5E3FB-3C5E-744C-8B7A-0B9AC8CAAA61}" dt="2021-11-11T14:38:04.916" v="4332" actId="692"/>
          <ac:spMkLst>
            <pc:docMk/>
            <pc:sldMk cId="3022778079" sldId="2677"/>
            <ac:spMk id="15" creationId="{0C217F73-52EA-094F-9749-20C8F087EE25}"/>
          </ac:spMkLst>
        </pc:spChg>
        <pc:spChg chg="add mod">
          <ac:chgData name="魏 星达" userId="ca17b13798aa44f7" providerId="LiveId" clId="{D8B5E3FB-3C5E-744C-8B7A-0B9AC8CAAA61}" dt="2021-11-11T14:38:31.879" v="4391" actId="20577"/>
          <ac:spMkLst>
            <pc:docMk/>
            <pc:sldMk cId="3022778079" sldId="2677"/>
            <ac:spMk id="16" creationId="{2258DBC7-B109-5846-8E52-D57A35B12F61}"/>
          </ac:spMkLst>
        </pc:spChg>
      </pc:sldChg>
      <pc:sldChg chg="modSp new mod">
        <pc:chgData name="魏 星达" userId="ca17b13798aa44f7" providerId="LiveId" clId="{D8B5E3FB-3C5E-744C-8B7A-0B9AC8CAAA61}" dt="2021-11-11T14:39:51.958" v="4705" actId="20577"/>
        <pc:sldMkLst>
          <pc:docMk/>
          <pc:sldMk cId="1245520258" sldId="2678"/>
        </pc:sldMkLst>
        <pc:spChg chg="mod">
          <ac:chgData name="魏 星达" userId="ca17b13798aa44f7" providerId="LiveId" clId="{D8B5E3FB-3C5E-744C-8B7A-0B9AC8CAAA61}" dt="2021-11-11T14:38:48.600" v="4430" actId="20577"/>
          <ac:spMkLst>
            <pc:docMk/>
            <pc:sldMk cId="1245520258" sldId="2678"/>
            <ac:spMk id="2" creationId="{A8EB819D-6D8E-4243-8D86-03DAED5EC2D7}"/>
          </ac:spMkLst>
        </pc:spChg>
        <pc:spChg chg="mod">
          <ac:chgData name="魏 星达" userId="ca17b13798aa44f7" providerId="LiveId" clId="{D8B5E3FB-3C5E-744C-8B7A-0B9AC8CAAA61}" dt="2021-11-11T14:39:51.958" v="4705" actId="20577"/>
          <ac:spMkLst>
            <pc:docMk/>
            <pc:sldMk cId="1245520258" sldId="2678"/>
            <ac:spMk id="3" creationId="{6493DE56-F2BD-8541-9975-617FA0481FC6}"/>
          </ac:spMkLst>
        </pc:spChg>
      </pc:sldChg>
      <pc:sldChg chg="addSp modSp new mod">
        <pc:chgData name="魏 星达" userId="ca17b13798aa44f7" providerId="LiveId" clId="{D8B5E3FB-3C5E-744C-8B7A-0B9AC8CAAA61}" dt="2021-11-12T02:38:04.917" v="4966" actId="20577"/>
        <pc:sldMkLst>
          <pc:docMk/>
          <pc:sldMk cId="463920337" sldId="2679"/>
        </pc:sldMkLst>
        <pc:spChg chg="mod">
          <ac:chgData name="魏 星达" userId="ca17b13798aa44f7" providerId="LiveId" clId="{D8B5E3FB-3C5E-744C-8B7A-0B9AC8CAAA61}" dt="2021-11-11T14:42:18.359" v="4853" actId="20577"/>
          <ac:spMkLst>
            <pc:docMk/>
            <pc:sldMk cId="463920337" sldId="2679"/>
            <ac:spMk id="2" creationId="{999B09B1-93A8-0249-BA7C-21A9B9602B09}"/>
          </ac:spMkLst>
        </pc:spChg>
        <pc:spChg chg="mod">
          <ac:chgData name="魏 星达" userId="ca17b13798aa44f7" providerId="LiveId" clId="{D8B5E3FB-3C5E-744C-8B7A-0B9AC8CAAA61}" dt="2021-11-12T02:38:04.917" v="4966" actId="20577"/>
          <ac:spMkLst>
            <pc:docMk/>
            <pc:sldMk cId="463920337" sldId="2679"/>
            <ac:spMk id="3" creationId="{BA91ABEB-1395-F243-9318-2F51F311CD5F}"/>
          </ac:spMkLst>
        </pc:spChg>
        <pc:spChg chg="add mod">
          <ac:chgData name="魏 星达" userId="ca17b13798aa44f7" providerId="LiveId" clId="{D8B5E3FB-3C5E-744C-8B7A-0B9AC8CAAA61}" dt="2021-11-11T14:42:22.949" v="4854" actId="1076"/>
          <ac:spMkLst>
            <pc:docMk/>
            <pc:sldMk cId="463920337" sldId="2679"/>
            <ac:spMk id="5" creationId="{00997AA1-CBC3-9F46-B71C-93F5FB081219}"/>
          </ac:spMkLst>
        </pc:spChg>
        <pc:spChg chg="add mod">
          <ac:chgData name="魏 星达" userId="ca17b13798aa44f7" providerId="LiveId" clId="{D8B5E3FB-3C5E-744C-8B7A-0B9AC8CAAA61}" dt="2021-11-11T14:42:48.495" v="4863" actId="1076"/>
          <ac:spMkLst>
            <pc:docMk/>
            <pc:sldMk cId="463920337" sldId="2679"/>
            <ac:spMk id="6" creationId="{EBBC6C04-B7E6-9148-8578-5384A5F3519B}"/>
          </ac:spMkLst>
        </pc:spChg>
        <pc:spChg chg="add mod">
          <ac:chgData name="魏 星达" userId="ca17b13798aa44f7" providerId="LiveId" clId="{D8B5E3FB-3C5E-744C-8B7A-0B9AC8CAAA61}" dt="2021-11-12T02:37:36.687" v="4872" actId="1076"/>
          <ac:spMkLst>
            <pc:docMk/>
            <pc:sldMk cId="463920337" sldId="2679"/>
            <ac:spMk id="7" creationId="{0D854982-D808-074C-9BDA-9CA1F168B225}"/>
          </ac:spMkLst>
        </pc:spChg>
        <pc:spChg chg="add">
          <ac:chgData name="魏 星达" userId="ca17b13798aa44f7" providerId="LiveId" clId="{D8B5E3FB-3C5E-744C-8B7A-0B9AC8CAAA61}" dt="2021-11-11T14:43:09.439" v="4866" actId="11529"/>
          <ac:spMkLst>
            <pc:docMk/>
            <pc:sldMk cId="463920337" sldId="2679"/>
            <ac:spMk id="8" creationId="{544A115A-C06D-6C49-91B9-5F1CFCB002C7}"/>
          </ac:spMkLst>
        </pc:spChg>
        <pc:spChg chg="add mod">
          <ac:chgData name="魏 星达" userId="ca17b13798aa44f7" providerId="LiveId" clId="{D8B5E3FB-3C5E-744C-8B7A-0B9AC8CAAA61}" dt="2021-11-11T14:43:14.200" v="4868" actId="1076"/>
          <ac:spMkLst>
            <pc:docMk/>
            <pc:sldMk cId="463920337" sldId="2679"/>
            <ac:spMk id="9" creationId="{B968DFEE-0F85-D548-A9CC-152EA1F8E0C4}"/>
          </ac:spMkLst>
        </pc:spChg>
      </pc:sldChg>
      <pc:sldChg chg="addSp modSp new mod modNotesTx">
        <pc:chgData name="魏 星达" userId="ca17b13798aa44f7" providerId="LiveId" clId="{D8B5E3FB-3C5E-744C-8B7A-0B9AC8CAAA61}" dt="2021-11-12T04:41:55.227" v="5309" actId="20577"/>
        <pc:sldMkLst>
          <pc:docMk/>
          <pc:sldMk cId="3674205928" sldId="2680"/>
        </pc:sldMkLst>
        <pc:spChg chg="mod">
          <ac:chgData name="魏 星达" userId="ca17b13798aa44f7" providerId="LiveId" clId="{D8B5E3FB-3C5E-744C-8B7A-0B9AC8CAAA61}" dt="2021-11-11T14:43:22.564" v="4870"/>
          <ac:spMkLst>
            <pc:docMk/>
            <pc:sldMk cId="3674205928" sldId="2680"/>
            <ac:spMk id="2" creationId="{96B9219A-F5F5-664F-AFF7-9F4FB7E9044E}"/>
          </ac:spMkLst>
        </pc:spChg>
        <pc:spChg chg="mod">
          <ac:chgData name="魏 星达" userId="ca17b13798aa44f7" providerId="LiveId" clId="{D8B5E3FB-3C5E-744C-8B7A-0B9AC8CAAA61}" dt="2021-11-12T02:41:51.659" v="5164" actId="20577"/>
          <ac:spMkLst>
            <pc:docMk/>
            <pc:sldMk cId="3674205928" sldId="2680"/>
            <ac:spMk id="3" creationId="{82BB05E9-471F-5349-93A2-4354B785D48E}"/>
          </ac:spMkLst>
        </pc:spChg>
        <pc:spChg chg="add mod">
          <ac:chgData name="魏 星达" userId="ca17b13798aa44f7" providerId="LiveId" clId="{D8B5E3FB-3C5E-744C-8B7A-0B9AC8CAAA61}" dt="2021-11-12T03:33:00.616" v="5271" actId="1076"/>
          <ac:spMkLst>
            <pc:docMk/>
            <pc:sldMk cId="3674205928" sldId="2680"/>
            <ac:spMk id="5" creationId="{D71D2272-9857-954D-8907-3DA2D8E1E5B4}"/>
          </ac:spMkLst>
        </pc:spChg>
        <pc:spChg chg="add mod">
          <ac:chgData name="魏 星达" userId="ca17b13798aa44f7" providerId="LiveId" clId="{D8B5E3FB-3C5E-744C-8B7A-0B9AC8CAAA61}" dt="2021-11-12T04:41:19.221" v="5280" actId="1076"/>
          <ac:spMkLst>
            <pc:docMk/>
            <pc:sldMk cId="3674205928" sldId="2680"/>
            <ac:spMk id="6" creationId="{430479A7-29BD-6F4E-A9A7-CCBA2AAE342C}"/>
          </ac:spMkLst>
        </pc:spChg>
        <pc:spChg chg="add mod">
          <ac:chgData name="魏 星达" userId="ca17b13798aa44f7" providerId="LiveId" clId="{D8B5E3FB-3C5E-744C-8B7A-0B9AC8CAAA61}" dt="2021-11-12T04:41:19.221" v="5280" actId="1076"/>
          <ac:spMkLst>
            <pc:docMk/>
            <pc:sldMk cId="3674205928" sldId="2680"/>
            <ac:spMk id="8" creationId="{20F495A3-243A-DE4C-90FA-C9EA1ABCB52B}"/>
          </ac:spMkLst>
        </pc:spChg>
        <pc:spChg chg="add mod">
          <ac:chgData name="魏 星达" userId="ca17b13798aa44f7" providerId="LiveId" clId="{D8B5E3FB-3C5E-744C-8B7A-0B9AC8CAAA61}" dt="2021-11-12T04:41:42.708" v="5282" actId="692"/>
          <ac:spMkLst>
            <pc:docMk/>
            <pc:sldMk cId="3674205928" sldId="2680"/>
            <ac:spMk id="11" creationId="{133D3B3B-12B5-0B4B-A27C-77A988B4D0B1}"/>
          </ac:spMkLst>
        </pc:spChg>
        <pc:spChg chg="add mod">
          <ac:chgData name="魏 星达" userId="ca17b13798aa44f7" providerId="LiveId" clId="{D8B5E3FB-3C5E-744C-8B7A-0B9AC8CAAA61}" dt="2021-11-12T04:41:55.227" v="5309" actId="20577"/>
          <ac:spMkLst>
            <pc:docMk/>
            <pc:sldMk cId="3674205928" sldId="2680"/>
            <ac:spMk id="12" creationId="{68466A08-E5B3-9F4D-A452-02EDA739CF85}"/>
          </ac:spMkLst>
        </pc:spChg>
        <pc:cxnChg chg="add mod">
          <ac:chgData name="魏 星达" userId="ca17b13798aa44f7" providerId="LiveId" clId="{D8B5E3FB-3C5E-744C-8B7A-0B9AC8CAAA61}" dt="2021-11-12T04:41:19.221" v="5280" actId="1076"/>
          <ac:cxnSpMkLst>
            <pc:docMk/>
            <pc:sldMk cId="3674205928" sldId="2680"/>
            <ac:cxnSpMk id="7" creationId="{C80BEC0A-A792-3744-82B0-FE845841DED8}"/>
          </ac:cxnSpMkLst>
        </pc:cxnChg>
      </pc:sldChg>
      <pc:sldChg chg="addSp modSp new mod">
        <pc:chgData name="魏 星达" userId="ca17b13798aa44f7" providerId="LiveId" clId="{D8B5E3FB-3C5E-744C-8B7A-0B9AC8CAAA61}" dt="2021-11-12T04:58:51.674" v="6208" actId="14100"/>
        <pc:sldMkLst>
          <pc:docMk/>
          <pc:sldMk cId="2891538360" sldId="2681"/>
        </pc:sldMkLst>
        <pc:spChg chg="mod">
          <ac:chgData name="魏 星达" userId="ca17b13798aa44f7" providerId="LiveId" clId="{D8B5E3FB-3C5E-744C-8B7A-0B9AC8CAAA61}" dt="2021-11-12T02:44:14.351" v="5270" actId="20577"/>
          <ac:spMkLst>
            <pc:docMk/>
            <pc:sldMk cId="2891538360" sldId="2681"/>
            <ac:spMk id="2" creationId="{70088DF7-84B6-2F45-BB9F-6C1486151759}"/>
          </ac:spMkLst>
        </pc:spChg>
        <pc:spChg chg="mod">
          <ac:chgData name="魏 星达" userId="ca17b13798aa44f7" providerId="LiveId" clId="{D8B5E3FB-3C5E-744C-8B7A-0B9AC8CAAA61}" dt="2021-11-12T04:57:27.471" v="6167" actId="207"/>
          <ac:spMkLst>
            <pc:docMk/>
            <pc:sldMk cId="2891538360" sldId="2681"/>
            <ac:spMk id="3" creationId="{CD17B9F1-767E-A14F-8B4C-22EDE6F54E34}"/>
          </ac:spMkLst>
        </pc:spChg>
        <pc:spChg chg="add mod">
          <ac:chgData name="魏 星达" userId="ca17b13798aa44f7" providerId="LiveId" clId="{D8B5E3FB-3C5E-744C-8B7A-0B9AC8CAAA61}" dt="2021-11-12T04:57:46.616" v="6169" actId="1076"/>
          <ac:spMkLst>
            <pc:docMk/>
            <pc:sldMk cId="2891538360" sldId="2681"/>
            <ac:spMk id="6" creationId="{591A00F9-18ED-C44C-90BD-86D7E834E2E1}"/>
          </ac:spMkLst>
        </pc:spChg>
        <pc:spChg chg="add mod">
          <ac:chgData name="魏 星达" userId="ca17b13798aa44f7" providerId="LiveId" clId="{D8B5E3FB-3C5E-744C-8B7A-0B9AC8CAAA61}" dt="2021-11-12T04:58:30.004" v="6203" actId="1076"/>
          <ac:spMkLst>
            <pc:docMk/>
            <pc:sldMk cId="2891538360" sldId="2681"/>
            <ac:spMk id="7" creationId="{68A66F1E-DFB6-B444-A182-4468D21F68B4}"/>
          </ac:spMkLst>
        </pc:spChg>
        <pc:spChg chg="add mod">
          <ac:chgData name="魏 星达" userId="ca17b13798aa44f7" providerId="LiveId" clId="{D8B5E3FB-3C5E-744C-8B7A-0B9AC8CAAA61}" dt="2021-11-12T04:58:51.674" v="6208" actId="14100"/>
          <ac:spMkLst>
            <pc:docMk/>
            <pc:sldMk cId="2891538360" sldId="2681"/>
            <ac:spMk id="8" creationId="{55FF62E1-4E4C-704B-908B-001DADCFC36E}"/>
          </ac:spMkLst>
        </pc:spChg>
        <pc:graphicFrameChg chg="add mod modGraphic">
          <ac:chgData name="魏 星达" userId="ca17b13798aa44f7" providerId="LiveId" clId="{D8B5E3FB-3C5E-744C-8B7A-0B9AC8CAAA61}" dt="2021-11-12T04:57:46.616" v="6169" actId="1076"/>
          <ac:graphicFrameMkLst>
            <pc:docMk/>
            <pc:sldMk cId="2891538360" sldId="2681"/>
            <ac:graphicFrameMk id="5" creationId="{72B58670-841F-2746-8085-4B3A0D87CB6D}"/>
          </ac:graphicFrameMkLst>
        </pc:graphicFrameChg>
      </pc:sldChg>
      <pc:sldChg chg="addSp delSp modSp add mod">
        <pc:chgData name="魏 星达" userId="ca17b13798aa44f7" providerId="LiveId" clId="{D8B5E3FB-3C5E-744C-8B7A-0B9AC8CAAA61}" dt="2021-11-12T04:49:58.086" v="5671" actId="20577"/>
        <pc:sldMkLst>
          <pc:docMk/>
          <pc:sldMk cId="920714496" sldId="2682"/>
        </pc:sldMkLst>
        <pc:spChg chg="mod">
          <ac:chgData name="魏 星达" userId="ca17b13798aa44f7" providerId="LiveId" clId="{D8B5E3FB-3C5E-744C-8B7A-0B9AC8CAAA61}" dt="2021-11-12T04:49:58.086" v="5671" actId="20577"/>
          <ac:spMkLst>
            <pc:docMk/>
            <pc:sldMk cId="920714496" sldId="2682"/>
            <ac:spMk id="3" creationId="{82BB05E9-471F-5349-93A2-4354B785D48E}"/>
          </ac:spMkLst>
        </pc:spChg>
        <pc:spChg chg="mod">
          <ac:chgData name="魏 星达" userId="ca17b13798aa44f7" providerId="LiveId" clId="{D8B5E3FB-3C5E-744C-8B7A-0B9AC8CAAA61}" dt="2021-11-12T04:43:19.571" v="5420" actId="1076"/>
          <ac:spMkLst>
            <pc:docMk/>
            <pc:sldMk cId="920714496" sldId="2682"/>
            <ac:spMk id="5" creationId="{D71D2272-9857-954D-8907-3DA2D8E1E5B4}"/>
          </ac:spMkLst>
        </pc:spChg>
        <pc:spChg chg="del">
          <ac:chgData name="魏 星达" userId="ca17b13798aa44f7" providerId="LiveId" clId="{D8B5E3FB-3C5E-744C-8B7A-0B9AC8CAAA61}" dt="2021-11-12T04:42:38.464" v="5406" actId="478"/>
          <ac:spMkLst>
            <pc:docMk/>
            <pc:sldMk cId="920714496" sldId="2682"/>
            <ac:spMk id="6" creationId="{430479A7-29BD-6F4E-A9A7-CCBA2AAE342C}"/>
          </ac:spMkLst>
        </pc:spChg>
        <pc:spChg chg="del">
          <ac:chgData name="魏 星达" userId="ca17b13798aa44f7" providerId="LiveId" clId="{D8B5E3FB-3C5E-744C-8B7A-0B9AC8CAAA61}" dt="2021-11-12T04:42:38.464" v="5406" actId="478"/>
          <ac:spMkLst>
            <pc:docMk/>
            <pc:sldMk cId="920714496" sldId="2682"/>
            <ac:spMk id="8" creationId="{20F495A3-243A-DE4C-90FA-C9EA1ABCB52B}"/>
          </ac:spMkLst>
        </pc:spChg>
        <pc:spChg chg="add del">
          <ac:chgData name="魏 星达" userId="ca17b13798aa44f7" providerId="LiveId" clId="{D8B5E3FB-3C5E-744C-8B7A-0B9AC8CAAA61}" dt="2021-11-12T04:44:24.542" v="5433" actId="478"/>
          <ac:spMkLst>
            <pc:docMk/>
            <pc:sldMk cId="920714496" sldId="2682"/>
            <ac:spMk id="9" creationId="{8552F08B-E8EE-7E4A-A200-ADB831CADC15}"/>
          </ac:spMkLst>
        </pc:spChg>
        <pc:spChg chg="add mod">
          <ac:chgData name="魏 星达" userId="ca17b13798aa44f7" providerId="LiveId" clId="{D8B5E3FB-3C5E-744C-8B7A-0B9AC8CAAA61}" dt="2021-11-12T04:45:34.444" v="5513" actId="1076"/>
          <ac:spMkLst>
            <pc:docMk/>
            <pc:sldMk cId="920714496" sldId="2682"/>
            <ac:spMk id="10" creationId="{D98222DA-DA29-0441-847D-24656CCFD28F}"/>
          </ac:spMkLst>
        </pc:spChg>
        <pc:spChg chg="del">
          <ac:chgData name="魏 星达" userId="ca17b13798aa44f7" providerId="LiveId" clId="{D8B5E3FB-3C5E-744C-8B7A-0B9AC8CAAA61}" dt="2021-11-12T04:42:39.463" v="5407" actId="478"/>
          <ac:spMkLst>
            <pc:docMk/>
            <pc:sldMk cId="920714496" sldId="2682"/>
            <ac:spMk id="11" creationId="{133D3B3B-12B5-0B4B-A27C-77A988B4D0B1}"/>
          </ac:spMkLst>
        </pc:spChg>
        <pc:spChg chg="del mod">
          <ac:chgData name="魏 星达" userId="ca17b13798aa44f7" providerId="LiveId" clId="{D8B5E3FB-3C5E-744C-8B7A-0B9AC8CAAA61}" dt="2021-11-12T04:42:46.160" v="5409" actId="478"/>
          <ac:spMkLst>
            <pc:docMk/>
            <pc:sldMk cId="920714496" sldId="2682"/>
            <ac:spMk id="12" creationId="{68466A08-E5B3-9F4D-A452-02EDA739CF85}"/>
          </ac:spMkLst>
        </pc:spChg>
        <pc:spChg chg="add del mod">
          <ac:chgData name="魏 星达" userId="ca17b13798aa44f7" providerId="LiveId" clId="{D8B5E3FB-3C5E-744C-8B7A-0B9AC8CAAA61}" dt="2021-11-12T04:43:25.488" v="5422" actId="478"/>
          <ac:spMkLst>
            <pc:docMk/>
            <pc:sldMk cId="920714496" sldId="2682"/>
            <ac:spMk id="13" creationId="{9B1004DF-FF7C-D84F-964F-0B2ACE0F50ED}"/>
          </ac:spMkLst>
        </pc:spChg>
        <pc:spChg chg="add del mod">
          <ac:chgData name="魏 星达" userId="ca17b13798aa44f7" providerId="LiveId" clId="{D8B5E3FB-3C5E-744C-8B7A-0B9AC8CAAA61}" dt="2021-11-12T04:43:25.488" v="5422" actId="478"/>
          <ac:spMkLst>
            <pc:docMk/>
            <pc:sldMk cId="920714496" sldId="2682"/>
            <ac:spMk id="14" creationId="{1694B6E5-5E4E-4A43-8DC5-EB65CBEE2C94}"/>
          </ac:spMkLst>
        </pc:spChg>
        <pc:spChg chg="add del mod">
          <ac:chgData name="魏 星达" userId="ca17b13798aa44f7" providerId="LiveId" clId="{D8B5E3FB-3C5E-744C-8B7A-0B9AC8CAAA61}" dt="2021-11-12T04:43:42.958" v="5424"/>
          <ac:spMkLst>
            <pc:docMk/>
            <pc:sldMk cId="920714496" sldId="2682"/>
            <ac:spMk id="15" creationId="{1BCAD2DD-6E4B-F44E-A4CE-F67905D749D9}"/>
          </ac:spMkLst>
        </pc:spChg>
        <pc:spChg chg="add del mod">
          <ac:chgData name="魏 星达" userId="ca17b13798aa44f7" providerId="LiveId" clId="{D8B5E3FB-3C5E-744C-8B7A-0B9AC8CAAA61}" dt="2021-11-12T04:43:42.958" v="5424"/>
          <ac:spMkLst>
            <pc:docMk/>
            <pc:sldMk cId="920714496" sldId="2682"/>
            <ac:spMk id="16" creationId="{BC1FCE08-DA88-8848-8DE6-5F8389AAC334}"/>
          </ac:spMkLst>
        </pc:spChg>
        <pc:spChg chg="add mod">
          <ac:chgData name="魏 星达" userId="ca17b13798aa44f7" providerId="LiveId" clId="{D8B5E3FB-3C5E-744C-8B7A-0B9AC8CAAA61}" dt="2021-11-12T04:45:34.444" v="5513" actId="1076"/>
          <ac:spMkLst>
            <pc:docMk/>
            <pc:sldMk cId="920714496" sldId="2682"/>
            <ac:spMk id="17" creationId="{361DA322-D6E3-6B45-AAB1-9058B1F19C48}"/>
          </ac:spMkLst>
        </pc:spChg>
        <pc:spChg chg="add mod">
          <ac:chgData name="魏 星达" userId="ca17b13798aa44f7" providerId="LiveId" clId="{D8B5E3FB-3C5E-744C-8B7A-0B9AC8CAAA61}" dt="2021-11-12T04:45:34.444" v="5513" actId="1076"/>
          <ac:spMkLst>
            <pc:docMk/>
            <pc:sldMk cId="920714496" sldId="2682"/>
            <ac:spMk id="18" creationId="{3D3D3A9B-DCC7-4D4E-AE52-4221C091FF9C}"/>
          </ac:spMkLst>
        </pc:spChg>
        <pc:spChg chg="add mod">
          <ac:chgData name="魏 星达" userId="ca17b13798aa44f7" providerId="LiveId" clId="{D8B5E3FB-3C5E-744C-8B7A-0B9AC8CAAA61}" dt="2021-11-12T04:49:51.986" v="5666" actId="20577"/>
          <ac:spMkLst>
            <pc:docMk/>
            <pc:sldMk cId="920714496" sldId="2682"/>
            <ac:spMk id="19" creationId="{2ACFDB8F-1668-9F43-A821-EB788A0C6D64}"/>
          </ac:spMkLst>
        </pc:spChg>
        <pc:cxnChg chg="del">
          <ac:chgData name="魏 星达" userId="ca17b13798aa44f7" providerId="LiveId" clId="{D8B5E3FB-3C5E-744C-8B7A-0B9AC8CAAA61}" dt="2021-11-12T04:42:38.464" v="5406" actId="478"/>
          <ac:cxnSpMkLst>
            <pc:docMk/>
            <pc:sldMk cId="920714496" sldId="2682"/>
            <ac:cxnSpMk id="7" creationId="{C80BEC0A-A792-3744-82B0-FE845841DED8}"/>
          </ac:cxnSpMkLst>
        </pc:cxnChg>
      </pc:sldChg>
      <pc:sldChg chg="delSp modSp add mod">
        <pc:chgData name="魏 星达" userId="ca17b13798aa44f7" providerId="LiveId" clId="{D8B5E3FB-3C5E-744C-8B7A-0B9AC8CAAA61}" dt="2021-11-12T04:51:25.724" v="5941" actId="20577"/>
        <pc:sldMkLst>
          <pc:docMk/>
          <pc:sldMk cId="386047460" sldId="2683"/>
        </pc:sldMkLst>
        <pc:spChg chg="mod">
          <ac:chgData name="魏 星达" userId="ca17b13798aa44f7" providerId="LiveId" clId="{D8B5E3FB-3C5E-744C-8B7A-0B9AC8CAAA61}" dt="2021-11-12T04:51:25.724" v="5941" actId="20577"/>
          <ac:spMkLst>
            <pc:docMk/>
            <pc:sldMk cId="386047460" sldId="2683"/>
            <ac:spMk id="3" creationId="{82BB05E9-471F-5349-93A2-4354B785D48E}"/>
          </ac:spMkLst>
        </pc:spChg>
        <pc:spChg chg="del">
          <ac:chgData name="魏 星达" userId="ca17b13798aa44f7" providerId="LiveId" clId="{D8B5E3FB-3C5E-744C-8B7A-0B9AC8CAAA61}" dt="2021-11-12T04:46:53.097" v="5615" actId="478"/>
          <ac:spMkLst>
            <pc:docMk/>
            <pc:sldMk cId="386047460" sldId="2683"/>
            <ac:spMk id="5" creationId="{D71D2272-9857-954D-8907-3DA2D8E1E5B4}"/>
          </ac:spMkLst>
        </pc:spChg>
        <pc:spChg chg="del">
          <ac:chgData name="魏 星达" userId="ca17b13798aa44f7" providerId="LiveId" clId="{D8B5E3FB-3C5E-744C-8B7A-0B9AC8CAAA61}" dt="2021-11-12T04:46:53.097" v="5615" actId="478"/>
          <ac:spMkLst>
            <pc:docMk/>
            <pc:sldMk cId="386047460" sldId="2683"/>
            <ac:spMk id="6" creationId="{430479A7-29BD-6F4E-A9A7-CCBA2AAE342C}"/>
          </ac:spMkLst>
        </pc:spChg>
        <pc:spChg chg="del">
          <ac:chgData name="魏 星达" userId="ca17b13798aa44f7" providerId="LiveId" clId="{D8B5E3FB-3C5E-744C-8B7A-0B9AC8CAAA61}" dt="2021-11-12T04:46:53.097" v="5615" actId="478"/>
          <ac:spMkLst>
            <pc:docMk/>
            <pc:sldMk cId="386047460" sldId="2683"/>
            <ac:spMk id="8" creationId="{20F495A3-243A-DE4C-90FA-C9EA1ABCB52B}"/>
          </ac:spMkLst>
        </pc:spChg>
        <pc:spChg chg="del">
          <ac:chgData name="魏 星达" userId="ca17b13798aa44f7" providerId="LiveId" clId="{D8B5E3FB-3C5E-744C-8B7A-0B9AC8CAAA61}" dt="2021-11-12T04:46:56.021" v="5616" actId="478"/>
          <ac:spMkLst>
            <pc:docMk/>
            <pc:sldMk cId="386047460" sldId="2683"/>
            <ac:spMk id="11" creationId="{133D3B3B-12B5-0B4B-A27C-77A988B4D0B1}"/>
          </ac:spMkLst>
        </pc:spChg>
        <pc:spChg chg="del">
          <ac:chgData name="魏 星达" userId="ca17b13798aa44f7" providerId="LiveId" clId="{D8B5E3FB-3C5E-744C-8B7A-0B9AC8CAAA61}" dt="2021-11-12T04:46:53.097" v="5615" actId="478"/>
          <ac:spMkLst>
            <pc:docMk/>
            <pc:sldMk cId="386047460" sldId="2683"/>
            <ac:spMk id="12" creationId="{68466A08-E5B3-9F4D-A452-02EDA739CF85}"/>
          </ac:spMkLst>
        </pc:spChg>
        <pc:cxnChg chg="del">
          <ac:chgData name="魏 星达" userId="ca17b13798aa44f7" providerId="LiveId" clId="{D8B5E3FB-3C5E-744C-8B7A-0B9AC8CAAA61}" dt="2021-11-12T04:46:56.021" v="5616" actId="478"/>
          <ac:cxnSpMkLst>
            <pc:docMk/>
            <pc:sldMk cId="386047460" sldId="2683"/>
            <ac:cxnSpMk id="7" creationId="{C80BEC0A-A792-3744-82B0-FE845841DED8}"/>
          </ac:cxnSpMkLst>
        </pc:cxnChg>
      </pc:sldChg>
      <pc:sldChg chg="add">
        <pc:chgData name="魏 星达" userId="ca17b13798aa44f7" providerId="LiveId" clId="{D8B5E3FB-3C5E-744C-8B7A-0B9AC8CAAA61}" dt="2021-11-12T04:54:28.023" v="6060"/>
        <pc:sldMkLst>
          <pc:docMk/>
          <pc:sldMk cId="84731698" sldId="2684"/>
        </pc:sldMkLst>
      </pc:sldChg>
      <pc:sldChg chg="addSp modSp new mod">
        <pc:chgData name="魏 星达" userId="ca17b13798aa44f7" providerId="LiveId" clId="{D8B5E3FB-3C5E-744C-8B7A-0B9AC8CAAA61}" dt="2021-11-12T06:19:08.471" v="6847" actId="1076"/>
        <pc:sldMkLst>
          <pc:docMk/>
          <pc:sldMk cId="4136715457" sldId="2685"/>
        </pc:sldMkLst>
        <pc:spChg chg="mod">
          <ac:chgData name="魏 星达" userId="ca17b13798aa44f7" providerId="LiveId" clId="{D8B5E3FB-3C5E-744C-8B7A-0B9AC8CAAA61}" dt="2021-11-12T06:10:41.873" v="6673" actId="20577"/>
          <ac:spMkLst>
            <pc:docMk/>
            <pc:sldMk cId="4136715457" sldId="2685"/>
            <ac:spMk id="2" creationId="{0F3EB367-D08E-8849-A452-16F8F1E59C50}"/>
          </ac:spMkLst>
        </pc:spChg>
        <pc:spChg chg="mod">
          <ac:chgData name="魏 星达" userId="ca17b13798aa44f7" providerId="LiveId" clId="{D8B5E3FB-3C5E-744C-8B7A-0B9AC8CAAA61}" dt="2021-11-12T05:05:32.771" v="6305" actId="13926"/>
          <ac:spMkLst>
            <pc:docMk/>
            <pc:sldMk cId="4136715457" sldId="2685"/>
            <ac:spMk id="3" creationId="{D8E2C5BB-50F0-8043-B628-487217F65F62}"/>
          </ac:spMkLst>
        </pc:spChg>
        <pc:picChg chg="add mod">
          <ac:chgData name="魏 星达" userId="ca17b13798aa44f7" providerId="LiveId" clId="{D8B5E3FB-3C5E-744C-8B7A-0B9AC8CAAA61}" dt="2021-11-12T06:19:08.471" v="6847" actId="1076"/>
          <ac:picMkLst>
            <pc:docMk/>
            <pc:sldMk cId="4136715457" sldId="2685"/>
            <ac:picMk id="4098" creationId="{832BA87D-CA7C-0743-87F7-5817A7D319CB}"/>
          </ac:picMkLst>
        </pc:picChg>
      </pc:sldChg>
      <pc:sldChg chg="addSp delSp modSp add mod">
        <pc:chgData name="魏 星达" userId="ca17b13798aa44f7" providerId="LiveId" clId="{D8B5E3FB-3C5E-744C-8B7A-0B9AC8CAAA61}" dt="2021-11-12T06:49:42.836" v="7329" actId="478"/>
        <pc:sldMkLst>
          <pc:docMk/>
          <pc:sldMk cId="3830257789" sldId="2686"/>
        </pc:sldMkLst>
        <pc:spChg chg="mod">
          <ac:chgData name="魏 星达" userId="ca17b13798aa44f7" providerId="LiveId" clId="{D8B5E3FB-3C5E-744C-8B7A-0B9AC8CAAA61}" dt="2021-11-12T06:48:41.141" v="7229" actId="20577"/>
          <ac:spMkLst>
            <pc:docMk/>
            <pc:sldMk cId="3830257789" sldId="2686"/>
            <ac:spMk id="3" creationId="{D8E2C5BB-50F0-8043-B628-487217F65F62}"/>
          </ac:spMkLst>
        </pc:spChg>
        <pc:spChg chg="add mod">
          <ac:chgData name="魏 星达" userId="ca17b13798aa44f7" providerId="LiveId" clId="{D8B5E3FB-3C5E-744C-8B7A-0B9AC8CAAA61}" dt="2021-11-12T05:06:31.262" v="6316" actId="20577"/>
          <ac:spMkLst>
            <pc:docMk/>
            <pc:sldMk cId="3830257789" sldId="2686"/>
            <ac:spMk id="5" creationId="{8C2AE97E-9537-1349-8121-4D6A9409E915}"/>
          </ac:spMkLst>
        </pc:spChg>
        <pc:spChg chg="add del mod">
          <ac:chgData name="魏 星达" userId="ca17b13798aa44f7" providerId="LiveId" clId="{D8B5E3FB-3C5E-744C-8B7A-0B9AC8CAAA61}" dt="2021-11-12T05:06:10.346" v="6311"/>
          <ac:spMkLst>
            <pc:docMk/>
            <pc:sldMk cId="3830257789" sldId="2686"/>
            <ac:spMk id="6" creationId="{ACFD408E-38CA-2C49-A37C-B62C50148E42}"/>
          </ac:spMkLst>
        </pc:spChg>
        <pc:spChg chg="add mod">
          <ac:chgData name="魏 星达" userId="ca17b13798aa44f7" providerId="LiveId" clId="{D8B5E3FB-3C5E-744C-8B7A-0B9AC8CAAA61}" dt="2021-11-12T06:49:37.159" v="7325" actId="20577"/>
          <ac:spMkLst>
            <pc:docMk/>
            <pc:sldMk cId="3830257789" sldId="2686"/>
            <ac:spMk id="7" creationId="{F7F8DA91-19ED-FD40-A7FB-453927D7B0A4}"/>
          </ac:spMkLst>
        </pc:spChg>
        <pc:spChg chg="add mod">
          <ac:chgData name="魏 星达" userId="ca17b13798aa44f7" providerId="LiveId" clId="{D8B5E3FB-3C5E-744C-8B7A-0B9AC8CAAA61}" dt="2021-11-12T06:38:17.732" v="7004" actId="113"/>
          <ac:spMkLst>
            <pc:docMk/>
            <pc:sldMk cId="3830257789" sldId="2686"/>
            <ac:spMk id="10" creationId="{9678CFBD-2D29-5C4D-8FBF-B655077A5573}"/>
          </ac:spMkLst>
        </pc:spChg>
        <pc:spChg chg="add mod">
          <ac:chgData name="魏 星达" userId="ca17b13798aa44f7" providerId="LiveId" clId="{D8B5E3FB-3C5E-744C-8B7A-0B9AC8CAAA61}" dt="2021-11-12T06:39:53.307" v="7146" actId="207"/>
          <ac:spMkLst>
            <pc:docMk/>
            <pc:sldMk cId="3830257789" sldId="2686"/>
            <ac:spMk id="11" creationId="{D897925F-DAD3-4341-872C-2617BBC9E006}"/>
          </ac:spMkLst>
        </pc:spChg>
        <pc:spChg chg="add del">
          <ac:chgData name="魏 星达" userId="ca17b13798aa44f7" providerId="LiveId" clId="{D8B5E3FB-3C5E-744C-8B7A-0B9AC8CAAA61}" dt="2021-11-12T06:38:49.052" v="7013" actId="478"/>
          <ac:spMkLst>
            <pc:docMk/>
            <pc:sldMk cId="3830257789" sldId="2686"/>
            <ac:spMk id="12" creationId="{7B843EF9-A701-1A43-99BE-F2F5D0354939}"/>
          </ac:spMkLst>
        </pc:spChg>
        <pc:spChg chg="add">
          <ac:chgData name="魏 星达" userId="ca17b13798aa44f7" providerId="LiveId" clId="{D8B5E3FB-3C5E-744C-8B7A-0B9AC8CAAA61}" dt="2021-11-12T06:38:56.629" v="7014" actId="11529"/>
          <ac:spMkLst>
            <pc:docMk/>
            <pc:sldMk cId="3830257789" sldId="2686"/>
            <ac:spMk id="13" creationId="{5C7302D1-A588-D546-870B-B40354AD59A9}"/>
          </ac:spMkLst>
        </pc:spChg>
        <pc:spChg chg="add del mod">
          <ac:chgData name="魏 星达" userId="ca17b13798aa44f7" providerId="LiveId" clId="{D8B5E3FB-3C5E-744C-8B7A-0B9AC8CAAA61}" dt="2021-11-12T06:49:40.112" v="7327" actId="478"/>
          <ac:spMkLst>
            <pc:docMk/>
            <pc:sldMk cId="3830257789" sldId="2686"/>
            <ac:spMk id="14" creationId="{168D56D5-EF83-9842-862A-0B49F0DE49BB}"/>
          </ac:spMkLst>
        </pc:spChg>
        <pc:spChg chg="add del mod">
          <ac:chgData name="魏 星达" userId="ca17b13798aa44f7" providerId="LiveId" clId="{D8B5E3FB-3C5E-744C-8B7A-0B9AC8CAAA61}" dt="2021-11-12T06:49:42.836" v="7329" actId="478"/>
          <ac:spMkLst>
            <pc:docMk/>
            <pc:sldMk cId="3830257789" sldId="2686"/>
            <ac:spMk id="16" creationId="{3E6CCA53-A46C-244F-ACBE-A6B5131EC21A}"/>
          </ac:spMkLst>
        </pc:spChg>
        <pc:spChg chg="add del mod">
          <ac:chgData name="魏 星达" userId="ca17b13798aa44f7" providerId="LiveId" clId="{D8B5E3FB-3C5E-744C-8B7A-0B9AC8CAAA61}" dt="2021-11-12T06:49:41.481" v="7328" actId="478"/>
          <ac:spMkLst>
            <pc:docMk/>
            <pc:sldMk cId="3830257789" sldId="2686"/>
            <ac:spMk id="17" creationId="{3CBA2BBD-6450-B344-B997-5159F5131FD2}"/>
          </ac:spMkLst>
        </pc:spChg>
        <pc:spChg chg="add mod">
          <ac:chgData name="魏 星达" userId="ca17b13798aa44f7" providerId="LiveId" clId="{D8B5E3FB-3C5E-744C-8B7A-0B9AC8CAAA61}" dt="2021-11-12T06:41:43.399" v="7213" actId="113"/>
          <ac:spMkLst>
            <pc:docMk/>
            <pc:sldMk cId="3830257789" sldId="2686"/>
            <ac:spMk id="18" creationId="{64E3A174-36DF-D049-BB72-C71EB5260754}"/>
          </ac:spMkLst>
        </pc:spChg>
        <pc:picChg chg="add mod">
          <ac:chgData name="魏 星达" userId="ca17b13798aa44f7" providerId="LiveId" clId="{D8B5E3FB-3C5E-744C-8B7A-0B9AC8CAAA61}" dt="2021-11-12T06:37:53.065" v="6979" actId="1076"/>
          <ac:picMkLst>
            <pc:docMk/>
            <pc:sldMk cId="3830257789" sldId="2686"/>
            <ac:picMk id="9" creationId="{B6B56585-5550-5E4B-9895-70813CF4DC96}"/>
          </ac:picMkLst>
        </pc:picChg>
        <pc:picChg chg="add del mod">
          <ac:chgData name="魏 星达" userId="ca17b13798aa44f7" providerId="LiveId" clId="{D8B5E3FB-3C5E-744C-8B7A-0B9AC8CAAA61}" dt="2021-11-12T06:49:42.836" v="7329" actId="478"/>
          <ac:picMkLst>
            <pc:docMk/>
            <pc:sldMk cId="3830257789" sldId="2686"/>
            <ac:picMk id="15" creationId="{251C50A6-1A10-9944-B91C-608B0332769A}"/>
          </ac:picMkLst>
        </pc:picChg>
        <pc:cxnChg chg="add del mod">
          <ac:chgData name="魏 星达" userId="ca17b13798aa44f7" providerId="LiveId" clId="{D8B5E3FB-3C5E-744C-8B7A-0B9AC8CAAA61}" dt="2021-11-12T06:49:39.276" v="7326" actId="478"/>
          <ac:cxnSpMkLst>
            <pc:docMk/>
            <pc:sldMk cId="3830257789" sldId="2686"/>
            <ac:cxnSpMk id="20" creationId="{B215220E-5560-3D46-8BAE-AB37433DB2F9}"/>
          </ac:cxnSpMkLst>
        </pc:cxnChg>
      </pc:sldChg>
      <pc:sldChg chg="addSp delSp modSp add del mod">
        <pc:chgData name="魏 星达" userId="ca17b13798aa44f7" providerId="LiveId" clId="{D8B5E3FB-3C5E-744C-8B7A-0B9AC8CAAA61}" dt="2021-11-12T06:17:11.294" v="6799" actId="2696"/>
        <pc:sldMkLst>
          <pc:docMk/>
          <pc:sldMk cId="1416913002" sldId="2687"/>
        </pc:sldMkLst>
        <pc:spChg chg="mod">
          <ac:chgData name="魏 星达" userId="ca17b13798aa44f7" providerId="LiveId" clId="{D8B5E3FB-3C5E-744C-8B7A-0B9AC8CAAA61}" dt="2021-11-12T06:09:39.245" v="6568" actId="14100"/>
          <ac:spMkLst>
            <pc:docMk/>
            <pc:sldMk cId="1416913002" sldId="2687"/>
            <ac:spMk id="3" creationId="{CD17B9F1-767E-A14F-8B4C-22EDE6F54E34}"/>
          </ac:spMkLst>
        </pc:spChg>
        <pc:spChg chg="del">
          <ac:chgData name="魏 星达" userId="ca17b13798aa44f7" providerId="LiveId" clId="{D8B5E3FB-3C5E-744C-8B7A-0B9AC8CAAA61}" dt="2021-11-12T06:06:23.372" v="6399" actId="478"/>
          <ac:spMkLst>
            <pc:docMk/>
            <pc:sldMk cId="1416913002" sldId="2687"/>
            <ac:spMk id="6" creationId="{591A00F9-18ED-C44C-90BD-86D7E834E2E1}"/>
          </ac:spMkLst>
        </pc:spChg>
        <pc:spChg chg="del">
          <ac:chgData name="魏 星达" userId="ca17b13798aa44f7" providerId="LiveId" clId="{D8B5E3FB-3C5E-744C-8B7A-0B9AC8CAAA61}" dt="2021-11-12T06:06:21.417" v="6398" actId="478"/>
          <ac:spMkLst>
            <pc:docMk/>
            <pc:sldMk cId="1416913002" sldId="2687"/>
            <ac:spMk id="7" creationId="{68A66F1E-DFB6-B444-A182-4468D21F68B4}"/>
          </ac:spMkLst>
        </pc:spChg>
        <pc:spChg chg="del">
          <ac:chgData name="魏 星达" userId="ca17b13798aa44f7" providerId="LiveId" clId="{D8B5E3FB-3C5E-744C-8B7A-0B9AC8CAAA61}" dt="2021-11-12T06:06:23.372" v="6399" actId="478"/>
          <ac:spMkLst>
            <pc:docMk/>
            <pc:sldMk cId="1416913002" sldId="2687"/>
            <ac:spMk id="8" creationId="{55FF62E1-4E4C-704B-908B-001DADCFC36E}"/>
          </ac:spMkLst>
        </pc:spChg>
        <pc:spChg chg="add mod">
          <ac:chgData name="魏 星达" userId="ca17b13798aa44f7" providerId="LiveId" clId="{D8B5E3FB-3C5E-744C-8B7A-0B9AC8CAAA61}" dt="2021-11-12T06:15:25.743" v="6764" actId="1076"/>
          <ac:spMkLst>
            <pc:docMk/>
            <pc:sldMk cId="1416913002" sldId="2687"/>
            <ac:spMk id="9" creationId="{D8FA9214-404C-2642-84DE-A6B180C5A263}"/>
          </ac:spMkLst>
        </pc:spChg>
        <pc:spChg chg="add mod">
          <ac:chgData name="魏 星达" userId="ca17b13798aa44f7" providerId="LiveId" clId="{D8B5E3FB-3C5E-744C-8B7A-0B9AC8CAAA61}" dt="2021-11-12T06:15:25.743" v="6764" actId="1076"/>
          <ac:spMkLst>
            <pc:docMk/>
            <pc:sldMk cId="1416913002" sldId="2687"/>
            <ac:spMk id="10" creationId="{16B92946-5CB5-3042-8879-A08D8EBC7606}"/>
          </ac:spMkLst>
        </pc:spChg>
        <pc:spChg chg="add del mod">
          <ac:chgData name="魏 星达" userId="ca17b13798aa44f7" providerId="LiveId" clId="{D8B5E3FB-3C5E-744C-8B7A-0B9AC8CAAA61}" dt="2021-11-12T06:10:07.638" v="6624" actId="478"/>
          <ac:spMkLst>
            <pc:docMk/>
            <pc:sldMk cId="1416913002" sldId="2687"/>
            <ac:spMk id="11" creationId="{1BC08BB1-8E4D-BD4F-90A9-CDC35BDDCB69}"/>
          </ac:spMkLst>
        </pc:spChg>
        <pc:spChg chg="add del mod">
          <ac:chgData name="魏 星达" userId="ca17b13798aa44f7" providerId="LiveId" clId="{D8B5E3FB-3C5E-744C-8B7A-0B9AC8CAAA61}" dt="2021-11-12T06:10:13.104" v="6626"/>
          <ac:spMkLst>
            <pc:docMk/>
            <pc:sldMk cId="1416913002" sldId="2687"/>
            <ac:spMk id="12" creationId="{A9D2145D-E2E9-E446-A115-C14AD129C133}"/>
          </ac:spMkLst>
        </pc:spChg>
        <pc:spChg chg="add mod">
          <ac:chgData name="魏 星达" userId="ca17b13798aa44f7" providerId="LiveId" clId="{D8B5E3FB-3C5E-744C-8B7A-0B9AC8CAAA61}" dt="2021-11-12T06:10:23.319" v="6628" actId="1076"/>
          <ac:spMkLst>
            <pc:docMk/>
            <pc:sldMk cId="1416913002" sldId="2687"/>
            <ac:spMk id="13" creationId="{0E52C07F-953D-4E42-8736-B44B36171F5D}"/>
          </ac:spMkLst>
        </pc:spChg>
        <pc:graphicFrameChg chg="del">
          <ac:chgData name="魏 星达" userId="ca17b13798aa44f7" providerId="LiveId" clId="{D8B5E3FB-3C5E-744C-8B7A-0B9AC8CAAA61}" dt="2021-11-12T06:06:21.417" v="6398" actId="478"/>
          <ac:graphicFrameMkLst>
            <pc:docMk/>
            <pc:sldMk cId="1416913002" sldId="2687"/>
            <ac:graphicFrameMk id="5" creationId="{72B58670-841F-2746-8085-4B3A0D87CB6D}"/>
          </ac:graphicFrameMkLst>
        </pc:graphicFrameChg>
      </pc:sldChg>
      <pc:sldChg chg="addSp delSp modSp add del mod">
        <pc:chgData name="魏 星达" userId="ca17b13798aa44f7" providerId="LiveId" clId="{D8B5E3FB-3C5E-744C-8B7A-0B9AC8CAAA61}" dt="2021-11-12T06:17:14.428" v="6800" actId="478"/>
        <pc:sldMkLst>
          <pc:docMk/>
          <pc:sldMk cId="360725867" sldId="2688"/>
        </pc:sldMkLst>
        <pc:spChg chg="add del mod">
          <ac:chgData name="魏 星达" userId="ca17b13798aa44f7" providerId="LiveId" clId="{D8B5E3FB-3C5E-744C-8B7A-0B9AC8CAAA61}" dt="2021-11-12T06:17:14.428" v="6800" actId="478"/>
          <ac:spMkLst>
            <pc:docMk/>
            <pc:sldMk cId="360725867" sldId="2688"/>
            <ac:spMk id="8" creationId="{44AF06BD-5871-3C49-867C-5507EAB81905}"/>
          </ac:spMkLst>
        </pc:spChg>
        <pc:spChg chg="mod">
          <ac:chgData name="魏 星达" userId="ca17b13798aa44f7" providerId="LiveId" clId="{D8B5E3FB-3C5E-744C-8B7A-0B9AC8CAAA61}" dt="2021-11-12T06:16:14.798" v="6774" actId="1076"/>
          <ac:spMkLst>
            <pc:docMk/>
            <pc:sldMk cId="360725867" sldId="2688"/>
            <ac:spMk id="9" creationId="{D8FA9214-404C-2642-84DE-A6B180C5A263}"/>
          </ac:spMkLst>
        </pc:spChg>
        <pc:spChg chg="mod">
          <ac:chgData name="魏 星达" userId="ca17b13798aa44f7" providerId="LiveId" clId="{D8B5E3FB-3C5E-744C-8B7A-0B9AC8CAAA61}" dt="2021-11-12T06:16:36.347" v="6782" actId="207"/>
          <ac:spMkLst>
            <pc:docMk/>
            <pc:sldMk cId="360725867" sldId="2688"/>
            <ac:spMk id="10" creationId="{16B92946-5CB5-3042-8879-A08D8EBC7606}"/>
          </ac:spMkLst>
        </pc:spChg>
        <pc:spChg chg="add del mod">
          <ac:chgData name="魏 星达" userId="ca17b13798aa44f7" providerId="LiveId" clId="{D8B5E3FB-3C5E-744C-8B7A-0B9AC8CAAA61}" dt="2021-11-12T06:17:14.428" v="6800" actId="478"/>
          <ac:spMkLst>
            <pc:docMk/>
            <pc:sldMk cId="360725867" sldId="2688"/>
            <ac:spMk id="11" creationId="{90B1C66E-49A4-9742-AE3E-3E8DE16C9712}"/>
          </ac:spMkLst>
        </pc:spChg>
      </pc:sldChg>
      <pc:sldChg chg="addSp modSp add mod modAnim">
        <pc:chgData name="魏 星达" userId="ca17b13798aa44f7" providerId="LiveId" clId="{D8B5E3FB-3C5E-744C-8B7A-0B9AC8CAAA61}" dt="2021-11-12T06:17:47.663" v="6843" actId="1076"/>
        <pc:sldMkLst>
          <pc:docMk/>
          <pc:sldMk cId="2955368823" sldId="2689"/>
        </pc:sldMkLst>
        <pc:spChg chg="add mod">
          <ac:chgData name="魏 星达" userId="ca17b13798aa44f7" providerId="LiveId" clId="{D8B5E3FB-3C5E-744C-8B7A-0B9AC8CAAA61}" dt="2021-11-12T06:17:47.663" v="6843" actId="1076"/>
          <ac:spMkLst>
            <pc:docMk/>
            <pc:sldMk cId="2955368823" sldId="2689"/>
            <ac:spMk id="12" creationId="{D19DDC27-0F05-D540-82DB-E0861730229A}"/>
          </ac:spMkLst>
        </pc:spChg>
      </pc:sldChg>
      <pc:sldChg chg="addSp delSp modSp add mod">
        <pc:chgData name="魏 星达" userId="ca17b13798aa44f7" providerId="LiveId" clId="{D8B5E3FB-3C5E-744C-8B7A-0B9AC8CAAA61}" dt="2021-11-12T06:50:00.399" v="7336" actId="478"/>
        <pc:sldMkLst>
          <pc:docMk/>
          <pc:sldMk cId="2793261706" sldId="2690"/>
        </pc:sldMkLst>
        <pc:spChg chg="mod">
          <ac:chgData name="魏 星达" userId="ca17b13798aa44f7" providerId="LiveId" clId="{D8B5E3FB-3C5E-744C-8B7A-0B9AC8CAAA61}" dt="2021-11-12T06:49:58.585" v="7335" actId="20577"/>
          <ac:spMkLst>
            <pc:docMk/>
            <pc:sldMk cId="2793261706" sldId="2690"/>
            <ac:spMk id="7" creationId="{F7F8DA91-19ED-FD40-A7FB-453927D7B0A4}"/>
          </ac:spMkLst>
        </pc:spChg>
        <pc:cxnChg chg="add del">
          <ac:chgData name="魏 星达" userId="ca17b13798aa44f7" providerId="LiveId" clId="{D8B5E3FB-3C5E-744C-8B7A-0B9AC8CAAA61}" dt="2021-11-12T06:50:00.399" v="7336" actId="478"/>
          <ac:cxnSpMkLst>
            <pc:docMk/>
            <pc:sldMk cId="2793261706" sldId="2690"/>
            <ac:cxnSpMk id="20" creationId="{B215220E-5560-3D46-8BAE-AB37433DB2F9}"/>
          </ac:cxnSpMkLst>
        </pc:cxnChg>
      </pc:sldChg>
      <pc:sldChg chg="add">
        <pc:chgData name="魏 星达" userId="ca17b13798aa44f7" providerId="LiveId" clId="{D8B5E3FB-3C5E-744C-8B7A-0B9AC8CAAA61}" dt="2021-11-12T06:49:55.037" v="7334"/>
        <pc:sldMkLst>
          <pc:docMk/>
          <pc:sldMk cId="2538919081" sldId="2691"/>
        </pc:sldMkLst>
      </pc:sldChg>
      <pc:sldChg chg="modSp new mod">
        <pc:chgData name="魏 星达" userId="ca17b13798aa44f7" providerId="LiveId" clId="{D8B5E3FB-3C5E-744C-8B7A-0B9AC8CAAA61}" dt="2021-11-12T07:00:12.883" v="7756" actId="207"/>
        <pc:sldMkLst>
          <pc:docMk/>
          <pc:sldMk cId="3567789881" sldId="2692"/>
        </pc:sldMkLst>
        <pc:spChg chg="mod">
          <ac:chgData name="魏 星达" userId="ca17b13798aa44f7" providerId="LiveId" clId="{D8B5E3FB-3C5E-744C-8B7A-0B9AC8CAAA61}" dt="2021-11-12T06:50:18.710" v="7407" actId="20577"/>
          <ac:spMkLst>
            <pc:docMk/>
            <pc:sldMk cId="3567789881" sldId="2692"/>
            <ac:spMk id="2" creationId="{0A584379-3A3C-004B-A360-FB918909C09A}"/>
          </ac:spMkLst>
        </pc:spChg>
        <pc:spChg chg="mod">
          <ac:chgData name="魏 星达" userId="ca17b13798aa44f7" providerId="LiveId" clId="{D8B5E3FB-3C5E-744C-8B7A-0B9AC8CAAA61}" dt="2021-11-12T07:00:12.883" v="7756" actId="207"/>
          <ac:spMkLst>
            <pc:docMk/>
            <pc:sldMk cId="3567789881" sldId="2692"/>
            <ac:spMk id="3" creationId="{597D88AC-4D4F-9149-AEDE-0473903B0F88}"/>
          </ac:spMkLst>
        </pc:spChg>
      </pc:sldChg>
      <pc:sldChg chg="add del">
        <pc:chgData name="魏 星达" userId="ca17b13798aa44f7" providerId="LiveId" clId="{D8B5E3FB-3C5E-744C-8B7A-0B9AC8CAAA61}" dt="2021-11-12T07:00:24.448" v="7758"/>
        <pc:sldMkLst>
          <pc:docMk/>
          <pc:sldMk cId="157108289" sldId="2693"/>
        </pc:sldMkLst>
      </pc:sldChg>
      <pc:sldChg chg="modSp add mod">
        <pc:chgData name="魏 星达" userId="ca17b13798aa44f7" providerId="LiveId" clId="{D8B5E3FB-3C5E-744C-8B7A-0B9AC8CAAA61}" dt="2021-11-12T07:01:12.496" v="7898"/>
        <pc:sldMkLst>
          <pc:docMk/>
          <pc:sldMk cId="3626106103" sldId="2693"/>
        </pc:sldMkLst>
        <pc:spChg chg="mod">
          <ac:chgData name="魏 星达" userId="ca17b13798aa44f7" providerId="LiveId" clId="{D8B5E3FB-3C5E-744C-8B7A-0B9AC8CAAA61}" dt="2021-11-12T07:01:12.496" v="7898"/>
          <ac:spMkLst>
            <pc:docMk/>
            <pc:sldMk cId="3626106103" sldId="2693"/>
            <ac:spMk id="3" creationId="{6493DE56-F2BD-8541-9975-617FA0481FC6}"/>
          </ac:spMkLst>
        </pc:spChg>
      </pc:sldChg>
      <pc:sldChg chg="addSp modSp new del mod">
        <pc:chgData name="魏 星达" userId="ca17b13798aa44f7" providerId="LiveId" clId="{D8B5E3FB-3C5E-744C-8B7A-0B9AC8CAAA61}" dt="2021-11-12T07:01:40.874" v="7930" actId="2696"/>
        <pc:sldMkLst>
          <pc:docMk/>
          <pc:sldMk cId="3744306457" sldId="2694"/>
        </pc:sldMkLst>
        <pc:spChg chg="mod">
          <ac:chgData name="魏 星达" userId="ca17b13798aa44f7" providerId="LiveId" clId="{D8B5E3FB-3C5E-744C-8B7A-0B9AC8CAAA61}" dt="2021-11-12T07:01:22.782" v="7921" actId="20577"/>
          <ac:spMkLst>
            <pc:docMk/>
            <pc:sldMk cId="3744306457" sldId="2694"/>
            <ac:spMk id="2" creationId="{9F59248A-ED1F-C943-9636-7FB0699EC714}"/>
          </ac:spMkLst>
        </pc:spChg>
        <pc:spChg chg="mod">
          <ac:chgData name="魏 星达" userId="ca17b13798aa44f7" providerId="LiveId" clId="{D8B5E3FB-3C5E-744C-8B7A-0B9AC8CAAA61}" dt="2021-11-12T07:01:24.113" v="7925" actId="20577"/>
          <ac:spMkLst>
            <pc:docMk/>
            <pc:sldMk cId="3744306457" sldId="2694"/>
            <ac:spMk id="3" creationId="{A0DEE42B-64CB-CA49-B542-D31FA672940C}"/>
          </ac:spMkLst>
        </pc:spChg>
        <pc:spChg chg="add mod">
          <ac:chgData name="魏 星达" userId="ca17b13798aa44f7" providerId="LiveId" clId="{D8B5E3FB-3C5E-744C-8B7A-0B9AC8CAAA61}" dt="2021-11-12T07:01:36.313" v="7927" actId="767"/>
          <ac:spMkLst>
            <pc:docMk/>
            <pc:sldMk cId="3744306457" sldId="2694"/>
            <ac:spMk id="5" creationId="{239EDD0F-52AA-4441-8629-0925DB6C652E}"/>
          </ac:spMkLst>
        </pc:spChg>
      </pc:sldChg>
      <pc:sldChg chg="addSp delSp modSp add mod modAnim">
        <pc:chgData name="魏 星达" userId="ca17b13798aa44f7" providerId="LiveId" clId="{D8B5E3FB-3C5E-744C-8B7A-0B9AC8CAAA61}" dt="2021-11-12T07:10:26.490" v="8014" actId="1076"/>
        <pc:sldMkLst>
          <pc:docMk/>
          <pc:sldMk cId="3415146572" sldId="2695"/>
        </pc:sldMkLst>
        <pc:spChg chg="mod">
          <ac:chgData name="魏 星达" userId="ca17b13798aa44f7" providerId="LiveId" clId="{D8B5E3FB-3C5E-744C-8B7A-0B9AC8CAAA61}" dt="2021-11-12T07:01:51.932" v="7946" actId="20577"/>
          <ac:spMkLst>
            <pc:docMk/>
            <pc:sldMk cId="3415146572" sldId="2695"/>
            <ac:spMk id="2" creationId="{C4629361-821E-344C-B689-CFC4BD3E9378}"/>
          </ac:spMkLst>
        </pc:spChg>
        <pc:spChg chg="add del mod">
          <ac:chgData name="魏 星达" userId="ca17b13798aa44f7" providerId="LiveId" clId="{D8B5E3FB-3C5E-744C-8B7A-0B9AC8CAAA61}" dt="2021-11-12T07:01:42.152" v="7932"/>
          <ac:spMkLst>
            <pc:docMk/>
            <pc:sldMk cId="3415146572" sldId="2695"/>
            <ac:spMk id="3" creationId="{AFCE0F92-B733-9B45-A1CD-33663EAE7F4F}"/>
          </ac:spMkLst>
        </pc:spChg>
        <pc:spChg chg="add mod">
          <ac:chgData name="魏 星达" userId="ca17b13798aa44f7" providerId="LiveId" clId="{D8B5E3FB-3C5E-744C-8B7A-0B9AC8CAAA61}" dt="2021-11-12T07:09:01.578" v="7974" actId="14100"/>
          <ac:spMkLst>
            <pc:docMk/>
            <pc:sldMk cId="3415146572" sldId="2695"/>
            <ac:spMk id="5" creationId="{D875CE29-F86E-3846-A8C1-7372445CF19E}"/>
          </ac:spMkLst>
        </pc:spChg>
        <pc:spChg chg="add mod">
          <ac:chgData name="魏 星达" userId="ca17b13798aa44f7" providerId="LiveId" clId="{D8B5E3FB-3C5E-744C-8B7A-0B9AC8CAAA61}" dt="2021-11-12T07:09:10.713" v="7977" actId="1076"/>
          <ac:spMkLst>
            <pc:docMk/>
            <pc:sldMk cId="3415146572" sldId="2695"/>
            <ac:spMk id="6" creationId="{811A8C71-91A2-1549-9E35-DAAF73A9C89B}"/>
          </ac:spMkLst>
        </pc:spChg>
        <pc:spChg chg="add mod">
          <ac:chgData name="魏 星达" userId="ca17b13798aa44f7" providerId="LiveId" clId="{D8B5E3FB-3C5E-744C-8B7A-0B9AC8CAAA61}" dt="2021-11-12T07:09:32.805" v="7995" actId="14100"/>
          <ac:spMkLst>
            <pc:docMk/>
            <pc:sldMk cId="3415146572" sldId="2695"/>
            <ac:spMk id="23" creationId="{577B6047-8931-B641-979C-BFEF07BF9314}"/>
          </ac:spMkLst>
        </pc:spChg>
        <pc:spChg chg="add mod">
          <ac:chgData name="魏 星达" userId="ca17b13798aa44f7" providerId="LiveId" clId="{D8B5E3FB-3C5E-744C-8B7A-0B9AC8CAAA61}" dt="2021-11-12T07:09:28.879" v="7994" actId="20577"/>
          <ac:spMkLst>
            <pc:docMk/>
            <pc:sldMk cId="3415146572" sldId="2695"/>
            <ac:spMk id="27" creationId="{88D5FA74-1815-824C-BB70-9D2D03160A7E}"/>
          </ac:spMkLst>
        </pc:spChg>
        <pc:spChg chg="add mod">
          <ac:chgData name="魏 星达" userId="ca17b13798aa44f7" providerId="LiveId" clId="{D8B5E3FB-3C5E-744C-8B7A-0B9AC8CAAA61}" dt="2021-11-12T07:10:26.490" v="8014" actId="1076"/>
          <ac:spMkLst>
            <pc:docMk/>
            <pc:sldMk cId="3415146572" sldId="2695"/>
            <ac:spMk id="31" creationId="{B64DB1FB-9FFC-F042-A1D2-10D7AFEC4024}"/>
          </ac:spMkLst>
        </pc:spChg>
        <pc:spChg chg="add mod">
          <ac:chgData name="魏 星达" userId="ca17b13798aa44f7" providerId="LiveId" clId="{D8B5E3FB-3C5E-744C-8B7A-0B9AC8CAAA61}" dt="2021-11-12T07:10:26.490" v="8014" actId="1076"/>
          <ac:spMkLst>
            <pc:docMk/>
            <pc:sldMk cId="3415146572" sldId="2695"/>
            <ac:spMk id="33" creationId="{D9E429B9-5E46-634C-B259-5DDBD7E3FD0A}"/>
          </ac:spMkLst>
        </pc:spChg>
      </pc:sldChg>
      <pc:sldChg chg="modSp new del mod">
        <pc:chgData name="魏 星达" userId="ca17b13798aa44f7" providerId="LiveId" clId="{D8B5E3FB-3C5E-744C-8B7A-0B9AC8CAAA61}" dt="2021-11-12T07:45:29.375" v="8789" actId="2696"/>
        <pc:sldMkLst>
          <pc:docMk/>
          <pc:sldMk cId="1268705965" sldId="2696"/>
        </pc:sldMkLst>
        <pc:spChg chg="mod">
          <ac:chgData name="魏 星达" userId="ca17b13798aa44f7" providerId="LiveId" clId="{D8B5E3FB-3C5E-744C-8B7A-0B9AC8CAAA61}" dt="2021-11-12T07:11:10.701" v="8049" actId="20577"/>
          <ac:spMkLst>
            <pc:docMk/>
            <pc:sldMk cId="1268705965" sldId="2696"/>
            <ac:spMk id="2" creationId="{78561AFF-1164-3440-9D72-9923533F1823}"/>
          </ac:spMkLst>
        </pc:spChg>
      </pc:sldChg>
      <pc:sldChg chg="addSp modSp new mod">
        <pc:chgData name="魏 星达" userId="ca17b13798aa44f7" providerId="LiveId" clId="{D8B5E3FB-3C5E-744C-8B7A-0B9AC8CAAA61}" dt="2021-11-12T07:23:55.450" v="8165" actId="1076"/>
        <pc:sldMkLst>
          <pc:docMk/>
          <pc:sldMk cId="587525743" sldId="2697"/>
        </pc:sldMkLst>
        <pc:spChg chg="mod">
          <ac:chgData name="魏 星达" userId="ca17b13798aa44f7" providerId="LiveId" clId="{D8B5E3FB-3C5E-744C-8B7A-0B9AC8CAAA61}" dt="2021-11-12T07:11:51.290" v="8051"/>
          <ac:spMkLst>
            <pc:docMk/>
            <pc:sldMk cId="587525743" sldId="2697"/>
            <ac:spMk id="2" creationId="{2641F8F7-D47C-364A-BB5E-DEF757761EC4}"/>
          </ac:spMkLst>
        </pc:spChg>
        <pc:spChg chg="mod">
          <ac:chgData name="魏 星达" userId="ca17b13798aa44f7" providerId="LiveId" clId="{D8B5E3FB-3C5E-744C-8B7A-0B9AC8CAAA61}" dt="2021-11-12T07:23:50.188" v="8163"/>
          <ac:spMkLst>
            <pc:docMk/>
            <pc:sldMk cId="587525743" sldId="2697"/>
            <ac:spMk id="3" creationId="{D7FF0016-F171-1C49-BADE-15C1941FFEFA}"/>
          </ac:spMkLst>
        </pc:spChg>
        <pc:picChg chg="add mod">
          <ac:chgData name="魏 星达" userId="ca17b13798aa44f7" providerId="LiveId" clId="{D8B5E3FB-3C5E-744C-8B7A-0B9AC8CAAA61}" dt="2021-11-12T07:23:55.450" v="8165" actId="1076"/>
          <ac:picMkLst>
            <pc:docMk/>
            <pc:sldMk cId="587525743" sldId="2697"/>
            <ac:picMk id="5" creationId="{77582714-3ABF-BA41-9564-D91F7A1BD2AF}"/>
          </ac:picMkLst>
        </pc:picChg>
      </pc:sldChg>
      <pc:sldChg chg="modSp new mod">
        <pc:chgData name="魏 星达" userId="ca17b13798aa44f7" providerId="LiveId" clId="{D8B5E3FB-3C5E-744C-8B7A-0B9AC8CAAA61}" dt="2021-11-12T07:27:53.925" v="8178" actId="14100"/>
        <pc:sldMkLst>
          <pc:docMk/>
          <pc:sldMk cId="3400270536" sldId="2698"/>
        </pc:sldMkLst>
        <pc:spChg chg="mod">
          <ac:chgData name="魏 星达" userId="ca17b13798aa44f7" providerId="LiveId" clId="{D8B5E3FB-3C5E-744C-8B7A-0B9AC8CAAA61}" dt="2021-11-12T07:27:36.901" v="8175"/>
          <ac:spMkLst>
            <pc:docMk/>
            <pc:sldMk cId="3400270536" sldId="2698"/>
            <ac:spMk id="2" creationId="{E8B25498-EAFD-764A-B733-E92B2B9DEF55}"/>
          </ac:spMkLst>
        </pc:spChg>
        <pc:spChg chg="mod">
          <ac:chgData name="魏 星达" userId="ca17b13798aa44f7" providerId="LiveId" clId="{D8B5E3FB-3C5E-744C-8B7A-0B9AC8CAAA61}" dt="2021-11-12T07:27:53.925" v="8178" actId="14100"/>
          <ac:spMkLst>
            <pc:docMk/>
            <pc:sldMk cId="3400270536" sldId="2698"/>
            <ac:spMk id="3" creationId="{D5ADF2E9-F0CB-3045-910F-81E14B15FE13}"/>
          </ac:spMkLst>
        </pc:spChg>
      </pc:sldChg>
      <pc:sldChg chg="new del">
        <pc:chgData name="魏 星达" userId="ca17b13798aa44f7" providerId="LiveId" clId="{D8B5E3FB-3C5E-744C-8B7A-0B9AC8CAAA61}" dt="2021-11-12T07:45:29.828" v="8790" actId="2696"/>
        <pc:sldMkLst>
          <pc:docMk/>
          <pc:sldMk cId="2201695413" sldId="2699"/>
        </pc:sldMkLst>
      </pc:sldChg>
      <pc:sldChg chg="addSp modSp new mod modAnim">
        <pc:chgData name="魏 星达" userId="ca17b13798aa44f7" providerId="LiveId" clId="{D8B5E3FB-3C5E-744C-8B7A-0B9AC8CAAA61}" dt="2021-11-12T09:19:47.895" v="11738" actId="1076"/>
        <pc:sldMkLst>
          <pc:docMk/>
          <pc:sldMk cId="707397614" sldId="2700"/>
        </pc:sldMkLst>
        <pc:spChg chg="mod">
          <ac:chgData name="魏 星达" userId="ca17b13798aa44f7" providerId="LiveId" clId="{D8B5E3FB-3C5E-744C-8B7A-0B9AC8CAAA61}" dt="2021-11-12T09:06:25.577" v="11119"/>
          <ac:spMkLst>
            <pc:docMk/>
            <pc:sldMk cId="707397614" sldId="2700"/>
            <ac:spMk id="2" creationId="{8BBA8860-6717-F145-8A41-3673EE610981}"/>
          </ac:spMkLst>
        </pc:spChg>
        <pc:spChg chg="mod">
          <ac:chgData name="魏 星达" userId="ca17b13798aa44f7" providerId="LiveId" clId="{D8B5E3FB-3C5E-744C-8B7A-0B9AC8CAAA61}" dt="2021-11-12T08:57:13.864" v="10678" actId="20577"/>
          <ac:spMkLst>
            <pc:docMk/>
            <pc:sldMk cId="707397614" sldId="2700"/>
            <ac:spMk id="3" creationId="{CE07580F-DF92-DC40-9DAD-3F9C7637567E}"/>
          </ac:spMkLst>
        </pc:spChg>
        <pc:spChg chg="add mod">
          <ac:chgData name="魏 星达" userId="ca17b13798aa44f7" providerId="LiveId" clId="{D8B5E3FB-3C5E-744C-8B7A-0B9AC8CAAA61}" dt="2021-11-12T08:55:59.468" v="10520" actId="20577"/>
          <ac:spMkLst>
            <pc:docMk/>
            <pc:sldMk cId="707397614" sldId="2700"/>
            <ac:spMk id="6" creationId="{202D9C09-EC44-6C4B-BC18-62E41392AFDD}"/>
          </ac:spMkLst>
        </pc:spChg>
        <pc:spChg chg="add mod">
          <ac:chgData name="魏 星达" userId="ca17b13798aa44f7" providerId="LiveId" clId="{D8B5E3FB-3C5E-744C-8B7A-0B9AC8CAAA61}" dt="2021-11-12T08:55:57.266" v="10516" actId="1076"/>
          <ac:spMkLst>
            <pc:docMk/>
            <pc:sldMk cId="707397614" sldId="2700"/>
            <ac:spMk id="7" creationId="{52109F11-D9AF-6247-837B-1D55F8B0B6A5}"/>
          </ac:spMkLst>
        </pc:spChg>
        <pc:spChg chg="add mod">
          <ac:chgData name="魏 星达" userId="ca17b13798aa44f7" providerId="LiveId" clId="{D8B5E3FB-3C5E-744C-8B7A-0B9AC8CAAA61}" dt="2021-11-12T09:19:47.895" v="11738" actId="1076"/>
          <ac:spMkLst>
            <pc:docMk/>
            <pc:sldMk cId="707397614" sldId="2700"/>
            <ac:spMk id="8" creationId="{3EC3C143-6FDE-B142-BD14-D38F6FB76F8C}"/>
          </ac:spMkLst>
        </pc:spChg>
        <pc:picChg chg="add mod">
          <ac:chgData name="魏 星达" userId="ca17b13798aa44f7" providerId="LiveId" clId="{D8B5E3FB-3C5E-744C-8B7A-0B9AC8CAAA61}" dt="2021-11-12T08:55:32.082" v="10484" actId="1076"/>
          <ac:picMkLst>
            <pc:docMk/>
            <pc:sldMk cId="707397614" sldId="2700"/>
            <ac:picMk id="5" creationId="{DC5BA19C-650A-424D-8D00-3A637C9F4709}"/>
          </ac:picMkLst>
        </pc:picChg>
      </pc:sldChg>
      <pc:sldChg chg="add">
        <pc:chgData name="魏 星达" userId="ca17b13798aa44f7" providerId="LiveId" clId="{D8B5E3FB-3C5E-744C-8B7A-0B9AC8CAAA61}" dt="2021-11-12T07:36:27.655" v="8656"/>
        <pc:sldMkLst>
          <pc:docMk/>
          <pc:sldMk cId="1234708461" sldId="2881"/>
        </pc:sldMkLst>
      </pc:sldChg>
      <pc:sldChg chg="modSp add mod">
        <pc:chgData name="魏 星达" userId="ca17b13798aa44f7" providerId="LiveId" clId="{D8B5E3FB-3C5E-744C-8B7A-0B9AC8CAAA61}" dt="2021-11-12T08:28:02.158" v="8981" actId="20577"/>
        <pc:sldMkLst>
          <pc:docMk/>
          <pc:sldMk cId="3876713371" sldId="2882"/>
        </pc:sldMkLst>
        <pc:spChg chg="mod">
          <ac:chgData name="魏 星达" userId="ca17b13798aa44f7" providerId="LiveId" clId="{D8B5E3FB-3C5E-744C-8B7A-0B9AC8CAAA61}" dt="2021-11-12T08:28:02.158" v="8981" actId="20577"/>
          <ac:spMkLst>
            <pc:docMk/>
            <pc:sldMk cId="3876713371" sldId="2882"/>
            <ac:spMk id="5" creationId="{375403D9-9667-EA4B-986A-9CD8EA818815}"/>
          </ac:spMkLst>
        </pc:spChg>
      </pc:sldChg>
      <pc:sldChg chg="addSp delSp modSp new del mod">
        <pc:chgData name="魏 星达" userId="ca17b13798aa44f7" providerId="LiveId" clId="{D8B5E3FB-3C5E-744C-8B7A-0B9AC8CAAA61}" dt="2021-11-12T08:27:26.594" v="8978" actId="2696"/>
        <pc:sldMkLst>
          <pc:docMk/>
          <pc:sldMk cId="1925476595" sldId="2883"/>
        </pc:sldMkLst>
        <pc:spChg chg="mod">
          <ac:chgData name="魏 星达" userId="ca17b13798aa44f7" providerId="LiveId" clId="{D8B5E3FB-3C5E-744C-8B7A-0B9AC8CAAA61}" dt="2021-11-12T07:41:52.390" v="8783" actId="20577"/>
          <ac:spMkLst>
            <pc:docMk/>
            <pc:sldMk cId="1925476595" sldId="2883"/>
            <ac:spMk id="2" creationId="{3F0C6D34-EA6A-6B45-A579-DEBABAB2CB70}"/>
          </ac:spMkLst>
        </pc:spChg>
        <pc:spChg chg="del mod">
          <ac:chgData name="魏 星达" userId="ca17b13798aa44f7" providerId="LiveId" clId="{D8B5E3FB-3C5E-744C-8B7A-0B9AC8CAAA61}" dt="2021-11-12T07:51:17.908" v="8934" actId="478"/>
          <ac:spMkLst>
            <pc:docMk/>
            <pc:sldMk cId="1925476595" sldId="2883"/>
            <ac:spMk id="3" creationId="{DC668F43-A5ED-B243-A550-3EA49C413F8F}"/>
          </ac:spMkLst>
        </pc:spChg>
        <pc:spChg chg="add del mod">
          <ac:chgData name="魏 星达" userId="ca17b13798aa44f7" providerId="LiveId" clId="{D8B5E3FB-3C5E-744C-8B7A-0B9AC8CAAA61}" dt="2021-11-12T08:27:01.250" v="8965" actId="478"/>
          <ac:spMkLst>
            <pc:docMk/>
            <pc:sldMk cId="1925476595" sldId="2883"/>
            <ac:spMk id="6" creationId="{9F5022DD-E78B-AE44-8B61-095EFD63F663}"/>
          </ac:spMkLst>
        </pc:spChg>
        <pc:spChg chg="add del mod">
          <ac:chgData name="魏 星达" userId="ca17b13798aa44f7" providerId="LiveId" clId="{D8B5E3FB-3C5E-744C-8B7A-0B9AC8CAAA61}" dt="2021-11-12T08:27:01.250" v="8965" actId="478"/>
          <ac:spMkLst>
            <pc:docMk/>
            <pc:sldMk cId="1925476595" sldId="2883"/>
            <ac:spMk id="7" creationId="{15E0C32D-37CB-9C43-8777-C661E223D0F3}"/>
          </ac:spMkLst>
        </pc:spChg>
        <pc:spChg chg="add mod">
          <ac:chgData name="魏 星达" userId="ca17b13798aa44f7" providerId="LiveId" clId="{D8B5E3FB-3C5E-744C-8B7A-0B9AC8CAAA61}" dt="2021-11-12T08:27:16.498" v="8977" actId="20577"/>
          <ac:spMkLst>
            <pc:docMk/>
            <pc:sldMk cId="1925476595" sldId="2883"/>
            <ac:spMk id="13" creationId="{C9075C84-0B3A-5948-8218-CDDFF0095492}"/>
          </ac:spMkLst>
        </pc:spChg>
        <pc:picChg chg="add mod">
          <ac:chgData name="魏 星达" userId="ca17b13798aa44f7" providerId="LiveId" clId="{D8B5E3FB-3C5E-744C-8B7A-0B9AC8CAAA61}" dt="2021-11-12T07:45:22.531" v="8787" actId="1076"/>
          <ac:picMkLst>
            <pc:docMk/>
            <pc:sldMk cId="1925476595" sldId="2883"/>
            <ac:picMk id="5" creationId="{7E2A6059-D337-ED4A-8DA0-44690B3927D5}"/>
          </ac:picMkLst>
        </pc:picChg>
        <pc:picChg chg="add del mod">
          <ac:chgData name="魏 星达" userId="ca17b13798aa44f7" providerId="LiveId" clId="{D8B5E3FB-3C5E-744C-8B7A-0B9AC8CAAA61}" dt="2021-11-12T08:27:01.250" v="8965" actId="478"/>
          <ac:picMkLst>
            <pc:docMk/>
            <pc:sldMk cId="1925476595" sldId="2883"/>
            <ac:picMk id="8" creationId="{63FC0972-F949-3B4C-AEE7-E69A4069C55C}"/>
          </ac:picMkLst>
        </pc:picChg>
        <pc:picChg chg="add del mod">
          <ac:chgData name="魏 星达" userId="ca17b13798aa44f7" providerId="LiveId" clId="{D8B5E3FB-3C5E-744C-8B7A-0B9AC8CAAA61}" dt="2021-11-12T08:27:01.250" v="8965" actId="478"/>
          <ac:picMkLst>
            <pc:docMk/>
            <pc:sldMk cId="1925476595" sldId="2883"/>
            <ac:picMk id="9" creationId="{25F3DADD-720C-8F4E-83D0-4DDC49404F08}"/>
          </ac:picMkLst>
        </pc:picChg>
        <pc:picChg chg="add del mod">
          <ac:chgData name="魏 星达" userId="ca17b13798aa44f7" providerId="LiveId" clId="{D8B5E3FB-3C5E-744C-8B7A-0B9AC8CAAA61}" dt="2021-11-12T08:27:01.250" v="8965" actId="478"/>
          <ac:picMkLst>
            <pc:docMk/>
            <pc:sldMk cId="1925476595" sldId="2883"/>
            <ac:picMk id="10" creationId="{D23060BE-52A6-2745-BE3C-A01DD00381E7}"/>
          </ac:picMkLst>
        </pc:picChg>
        <pc:picChg chg="add del mod">
          <ac:chgData name="魏 星达" userId="ca17b13798aa44f7" providerId="LiveId" clId="{D8B5E3FB-3C5E-744C-8B7A-0B9AC8CAAA61}" dt="2021-11-12T08:27:01.250" v="8965" actId="478"/>
          <ac:picMkLst>
            <pc:docMk/>
            <pc:sldMk cId="1925476595" sldId="2883"/>
            <ac:picMk id="11" creationId="{E248BD95-1CC7-AC4E-A7F3-A8467531D97D}"/>
          </ac:picMkLst>
        </pc:picChg>
        <pc:picChg chg="add del mod">
          <ac:chgData name="魏 星达" userId="ca17b13798aa44f7" providerId="LiveId" clId="{D8B5E3FB-3C5E-744C-8B7A-0B9AC8CAAA61}" dt="2021-11-12T08:27:01.250" v="8965" actId="478"/>
          <ac:picMkLst>
            <pc:docMk/>
            <pc:sldMk cId="1925476595" sldId="2883"/>
            <ac:picMk id="12" creationId="{7696E692-EBD2-A540-8AD1-52737BA791A0}"/>
          </ac:picMkLst>
        </pc:picChg>
      </pc:sldChg>
      <pc:sldChg chg="add del">
        <pc:chgData name="魏 星达" userId="ca17b13798aa44f7" providerId="LiveId" clId="{D8B5E3FB-3C5E-744C-8B7A-0B9AC8CAAA61}" dt="2021-11-12T07:40:50.164" v="8679"/>
        <pc:sldMkLst>
          <pc:docMk/>
          <pc:sldMk cId="3579370791" sldId="2883"/>
        </pc:sldMkLst>
      </pc:sldChg>
      <pc:sldChg chg="addSp delSp modSp add mod">
        <pc:chgData name="魏 星达" userId="ca17b13798aa44f7" providerId="LiveId" clId="{D8B5E3FB-3C5E-744C-8B7A-0B9AC8CAAA61}" dt="2021-11-12T08:31:07.558" v="9438" actId="20577"/>
        <pc:sldMkLst>
          <pc:docMk/>
          <pc:sldMk cId="893179743" sldId="2884"/>
        </pc:sldMkLst>
        <pc:spChg chg="mod">
          <ac:chgData name="魏 星达" userId="ca17b13798aa44f7" providerId="LiveId" clId="{D8B5E3FB-3C5E-744C-8B7A-0B9AC8CAAA61}" dt="2021-11-12T08:28:15.023" v="8987" actId="20577"/>
          <ac:spMkLst>
            <pc:docMk/>
            <pc:sldMk cId="893179743" sldId="2884"/>
            <ac:spMk id="2" creationId="{3F0C6D34-EA6A-6B45-A579-DEBABAB2CB70}"/>
          </ac:spMkLst>
        </pc:spChg>
        <pc:spChg chg="del mod">
          <ac:chgData name="魏 星达" userId="ca17b13798aa44f7" providerId="LiveId" clId="{D8B5E3FB-3C5E-744C-8B7A-0B9AC8CAAA61}" dt="2021-11-12T08:29:14.056" v="9036" actId="478"/>
          <ac:spMkLst>
            <pc:docMk/>
            <pc:sldMk cId="893179743" sldId="2884"/>
            <ac:spMk id="6" creationId="{9F5022DD-E78B-AE44-8B61-095EFD63F663}"/>
          </ac:spMkLst>
        </pc:spChg>
        <pc:spChg chg="del mod">
          <ac:chgData name="魏 星达" userId="ca17b13798aa44f7" providerId="LiveId" clId="{D8B5E3FB-3C5E-744C-8B7A-0B9AC8CAAA61}" dt="2021-11-12T08:29:14.056" v="9036" actId="478"/>
          <ac:spMkLst>
            <pc:docMk/>
            <pc:sldMk cId="893179743" sldId="2884"/>
            <ac:spMk id="7" creationId="{15E0C32D-37CB-9C43-8777-C661E223D0F3}"/>
          </ac:spMkLst>
        </pc:spChg>
        <pc:spChg chg="add mod">
          <ac:chgData name="魏 星达" userId="ca17b13798aa44f7" providerId="LiveId" clId="{D8B5E3FB-3C5E-744C-8B7A-0B9AC8CAAA61}" dt="2021-11-12T08:31:07.558" v="9438" actId="20577"/>
          <ac:spMkLst>
            <pc:docMk/>
            <pc:sldMk cId="893179743" sldId="2884"/>
            <ac:spMk id="13" creationId="{1E0811E4-C310-3043-858A-E319DF7B9E4E}"/>
          </ac:spMkLst>
        </pc:spChg>
        <pc:picChg chg="del mod">
          <ac:chgData name="魏 星达" userId="ca17b13798aa44f7" providerId="LiveId" clId="{D8B5E3FB-3C5E-744C-8B7A-0B9AC8CAAA61}" dt="2021-11-12T08:29:14.056" v="9036" actId="478"/>
          <ac:picMkLst>
            <pc:docMk/>
            <pc:sldMk cId="893179743" sldId="2884"/>
            <ac:picMk id="8" creationId="{63FC0972-F949-3B4C-AEE7-E69A4069C55C}"/>
          </ac:picMkLst>
        </pc:picChg>
        <pc:picChg chg="del mod">
          <ac:chgData name="魏 星达" userId="ca17b13798aa44f7" providerId="LiveId" clId="{D8B5E3FB-3C5E-744C-8B7A-0B9AC8CAAA61}" dt="2021-11-12T08:29:14.056" v="9036" actId="478"/>
          <ac:picMkLst>
            <pc:docMk/>
            <pc:sldMk cId="893179743" sldId="2884"/>
            <ac:picMk id="9" creationId="{25F3DADD-720C-8F4E-83D0-4DDC49404F08}"/>
          </ac:picMkLst>
        </pc:picChg>
        <pc:picChg chg="del mod">
          <ac:chgData name="魏 星达" userId="ca17b13798aa44f7" providerId="LiveId" clId="{D8B5E3FB-3C5E-744C-8B7A-0B9AC8CAAA61}" dt="2021-11-12T08:29:14.056" v="9036" actId="478"/>
          <ac:picMkLst>
            <pc:docMk/>
            <pc:sldMk cId="893179743" sldId="2884"/>
            <ac:picMk id="10" creationId="{D23060BE-52A6-2745-BE3C-A01DD00381E7}"/>
          </ac:picMkLst>
        </pc:picChg>
        <pc:picChg chg="del mod">
          <ac:chgData name="魏 星达" userId="ca17b13798aa44f7" providerId="LiveId" clId="{D8B5E3FB-3C5E-744C-8B7A-0B9AC8CAAA61}" dt="2021-11-12T08:29:14.056" v="9036" actId="478"/>
          <ac:picMkLst>
            <pc:docMk/>
            <pc:sldMk cId="893179743" sldId="2884"/>
            <ac:picMk id="11" creationId="{E248BD95-1CC7-AC4E-A7F3-A8467531D97D}"/>
          </ac:picMkLst>
        </pc:picChg>
        <pc:picChg chg="del mod">
          <ac:chgData name="魏 星达" userId="ca17b13798aa44f7" providerId="LiveId" clId="{D8B5E3FB-3C5E-744C-8B7A-0B9AC8CAAA61}" dt="2021-11-12T08:29:14.056" v="9036" actId="478"/>
          <ac:picMkLst>
            <pc:docMk/>
            <pc:sldMk cId="893179743" sldId="2884"/>
            <ac:picMk id="12" creationId="{7696E692-EBD2-A540-8AD1-52737BA791A0}"/>
          </ac:picMkLst>
        </pc:picChg>
      </pc:sldChg>
      <pc:sldChg chg="addSp delSp modSp add mod">
        <pc:chgData name="魏 星达" userId="ca17b13798aa44f7" providerId="LiveId" clId="{D8B5E3FB-3C5E-744C-8B7A-0B9AC8CAAA61}" dt="2021-11-12T09:06:09.632" v="11114" actId="20577"/>
        <pc:sldMkLst>
          <pc:docMk/>
          <pc:sldMk cId="4171540486" sldId="2885"/>
        </pc:sldMkLst>
        <pc:spChg chg="mod">
          <ac:chgData name="魏 星达" userId="ca17b13798aa44f7" providerId="LiveId" clId="{D8B5E3FB-3C5E-744C-8B7A-0B9AC8CAAA61}" dt="2021-11-12T09:06:09.632" v="11114" actId="20577"/>
          <ac:spMkLst>
            <pc:docMk/>
            <pc:sldMk cId="4171540486" sldId="2885"/>
            <ac:spMk id="2" creationId="{3F0C6D34-EA6A-6B45-A579-DEBABAB2CB70}"/>
          </ac:spMkLst>
        </pc:spChg>
        <pc:spChg chg="add mod">
          <ac:chgData name="魏 星达" userId="ca17b13798aa44f7" providerId="LiveId" clId="{D8B5E3FB-3C5E-744C-8B7A-0B9AC8CAAA61}" dt="2021-11-12T08:41:10.876" v="9766" actId="1038"/>
          <ac:spMkLst>
            <pc:docMk/>
            <pc:sldMk cId="4171540486" sldId="2885"/>
            <ac:spMk id="3" creationId="{D521D074-A5DE-BB44-87D1-F2BE2F9B0159}"/>
          </ac:spMkLst>
        </pc:spChg>
        <pc:spChg chg="mod">
          <ac:chgData name="魏 星达" userId="ca17b13798aa44f7" providerId="LiveId" clId="{D8B5E3FB-3C5E-744C-8B7A-0B9AC8CAAA61}" dt="2021-11-12T08:41:10.876" v="9766" actId="1038"/>
          <ac:spMkLst>
            <pc:docMk/>
            <pc:sldMk cId="4171540486" sldId="2885"/>
            <ac:spMk id="4" creationId="{22E64900-C47C-FE46-887F-C74F4F4577ED}"/>
          </ac:spMkLst>
        </pc:spChg>
        <pc:spChg chg="mod">
          <ac:chgData name="魏 星达" userId="ca17b13798aa44f7" providerId="LiveId" clId="{D8B5E3FB-3C5E-744C-8B7A-0B9AC8CAAA61}" dt="2021-11-12T08:41:10.876" v="9766" actId="1038"/>
          <ac:spMkLst>
            <pc:docMk/>
            <pc:sldMk cId="4171540486" sldId="2885"/>
            <ac:spMk id="6" creationId="{9F5022DD-E78B-AE44-8B61-095EFD63F663}"/>
          </ac:spMkLst>
        </pc:spChg>
        <pc:spChg chg="mod">
          <ac:chgData name="魏 星达" userId="ca17b13798aa44f7" providerId="LiveId" clId="{D8B5E3FB-3C5E-744C-8B7A-0B9AC8CAAA61}" dt="2021-11-12T08:41:10.876" v="9766" actId="1038"/>
          <ac:spMkLst>
            <pc:docMk/>
            <pc:sldMk cId="4171540486" sldId="2885"/>
            <ac:spMk id="7" creationId="{15E0C32D-37CB-9C43-8777-C661E223D0F3}"/>
          </ac:spMkLst>
        </pc:spChg>
        <pc:spChg chg="mod">
          <ac:chgData name="魏 星达" userId="ca17b13798aa44f7" providerId="LiveId" clId="{D8B5E3FB-3C5E-744C-8B7A-0B9AC8CAAA61}" dt="2021-11-12T08:34:05.678" v="9471" actId="14100"/>
          <ac:spMkLst>
            <pc:docMk/>
            <pc:sldMk cId="4171540486" sldId="2885"/>
            <ac:spMk id="13" creationId="{1E0811E4-C310-3043-858A-E319DF7B9E4E}"/>
          </ac:spMkLst>
        </pc:spChg>
        <pc:spChg chg="add mod">
          <ac:chgData name="魏 星达" userId="ca17b13798aa44f7" providerId="LiveId" clId="{D8B5E3FB-3C5E-744C-8B7A-0B9AC8CAAA61}" dt="2021-11-12T08:41:10.876" v="9766" actId="1038"/>
          <ac:spMkLst>
            <pc:docMk/>
            <pc:sldMk cId="4171540486" sldId="2885"/>
            <ac:spMk id="14" creationId="{A696A3E2-EC39-7B4A-ABCB-0B3EEEE588BE}"/>
          </ac:spMkLst>
        </pc:spChg>
        <pc:spChg chg="add mod">
          <ac:chgData name="魏 星达" userId="ca17b13798aa44f7" providerId="LiveId" clId="{D8B5E3FB-3C5E-744C-8B7A-0B9AC8CAAA61}" dt="2021-11-12T08:41:10.876" v="9766" actId="1038"/>
          <ac:spMkLst>
            <pc:docMk/>
            <pc:sldMk cId="4171540486" sldId="2885"/>
            <ac:spMk id="15" creationId="{ABD596D2-ED2C-9E41-B920-D665062C8BD5}"/>
          </ac:spMkLst>
        </pc:spChg>
        <pc:spChg chg="add mod">
          <ac:chgData name="魏 星达" userId="ca17b13798aa44f7" providerId="LiveId" clId="{D8B5E3FB-3C5E-744C-8B7A-0B9AC8CAAA61}" dt="2021-11-12T08:41:10.876" v="9766" actId="1038"/>
          <ac:spMkLst>
            <pc:docMk/>
            <pc:sldMk cId="4171540486" sldId="2885"/>
            <ac:spMk id="16" creationId="{F586EDAD-978E-7E48-9FA9-59A71AC890FB}"/>
          </ac:spMkLst>
        </pc:spChg>
        <pc:spChg chg="add mod">
          <ac:chgData name="魏 星达" userId="ca17b13798aa44f7" providerId="LiveId" clId="{D8B5E3FB-3C5E-744C-8B7A-0B9AC8CAAA61}" dt="2021-11-12T08:41:10.876" v="9766" actId="1038"/>
          <ac:spMkLst>
            <pc:docMk/>
            <pc:sldMk cId="4171540486" sldId="2885"/>
            <ac:spMk id="17" creationId="{D2136D70-C18F-5245-817B-550F202B7150}"/>
          </ac:spMkLst>
        </pc:spChg>
        <pc:spChg chg="add mod">
          <ac:chgData name="魏 星达" userId="ca17b13798aa44f7" providerId="LiveId" clId="{D8B5E3FB-3C5E-744C-8B7A-0B9AC8CAAA61}" dt="2021-11-12T08:41:10.876" v="9766" actId="1038"/>
          <ac:spMkLst>
            <pc:docMk/>
            <pc:sldMk cId="4171540486" sldId="2885"/>
            <ac:spMk id="18" creationId="{6C3A32C5-F950-8947-915E-37CE34E20991}"/>
          </ac:spMkLst>
        </pc:spChg>
        <pc:spChg chg="add mod">
          <ac:chgData name="魏 星达" userId="ca17b13798aa44f7" providerId="LiveId" clId="{D8B5E3FB-3C5E-744C-8B7A-0B9AC8CAAA61}" dt="2021-11-12T08:41:10.876" v="9766" actId="1038"/>
          <ac:spMkLst>
            <pc:docMk/>
            <pc:sldMk cId="4171540486" sldId="2885"/>
            <ac:spMk id="19" creationId="{74C7A0B2-91A1-C945-9000-EA14DC7D324F}"/>
          </ac:spMkLst>
        </pc:spChg>
        <pc:spChg chg="add mod">
          <ac:chgData name="魏 星达" userId="ca17b13798aa44f7" providerId="LiveId" clId="{D8B5E3FB-3C5E-744C-8B7A-0B9AC8CAAA61}" dt="2021-11-12T08:41:10.876" v="9766" actId="1038"/>
          <ac:spMkLst>
            <pc:docMk/>
            <pc:sldMk cId="4171540486" sldId="2885"/>
            <ac:spMk id="20" creationId="{6831FA06-103B-AD4A-B5BF-D18544180BB5}"/>
          </ac:spMkLst>
        </pc:spChg>
        <pc:spChg chg="add mod">
          <ac:chgData name="魏 星达" userId="ca17b13798aa44f7" providerId="LiveId" clId="{D8B5E3FB-3C5E-744C-8B7A-0B9AC8CAAA61}" dt="2021-11-12T08:41:10.876" v="9766" actId="1038"/>
          <ac:spMkLst>
            <pc:docMk/>
            <pc:sldMk cId="4171540486" sldId="2885"/>
            <ac:spMk id="21" creationId="{77145C18-793E-8E47-A145-D130F0F2869D}"/>
          </ac:spMkLst>
        </pc:spChg>
        <pc:spChg chg="add mod">
          <ac:chgData name="魏 星达" userId="ca17b13798aa44f7" providerId="LiveId" clId="{D8B5E3FB-3C5E-744C-8B7A-0B9AC8CAAA61}" dt="2021-11-12T08:41:10.876" v="9766" actId="1038"/>
          <ac:spMkLst>
            <pc:docMk/>
            <pc:sldMk cId="4171540486" sldId="2885"/>
            <ac:spMk id="22" creationId="{1865551A-38F3-894D-AE00-4A5DAA87C7B1}"/>
          </ac:spMkLst>
        </pc:spChg>
        <pc:spChg chg="add mod">
          <ac:chgData name="魏 星达" userId="ca17b13798aa44f7" providerId="LiveId" clId="{D8B5E3FB-3C5E-744C-8B7A-0B9AC8CAAA61}" dt="2021-11-12T08:41:10.876" v="9766" actId="1038"/>
          <ac:spMkLst>
            <pc:docMk/>
            <pc:sldMk cId="4171540486" sldId="2885"/>
            <ac:spMk id="23" creationId="{8525A4F5-E994-9B44-8329-EAB1DECDB5F2}"/>
          </ac:spMkLst>
        </pc:spChg>
        <pc:spChg chg="add del mod">
          <ac:chgData name="魏 星达" userId="ca17b13798aa44f7" providerId="LiveId" clId="{D8B5E3FB-3C5E-744C-8B7A-0B9AC8CAAA61}" dt="2021-11-12T08:40:27.483" v="9698"/>
          <ac:spMkLst>
            <pc:docMk/>
            <pc:sldMk cId="4171540486" sldId="2885"/>
            <ac:spMk id="24" creationId="{FD3F6BB0-73AE-4340-A144-2593022E7C74}"/>
          </ac:spMkLst>
        </pc:spChg>
        <pc:picChg chg="mod">
          <ac:chgData name="魏 星达" userId="ca17b13798aa44f7" providerId="LiveId" clId="{D8B5E3FB-3C5E-744C-8B7A-0B9AC8CAAA61}" dt="2021-11-12T08:41:10.876" v="9766" actId="1038"/>
          <ac:picMkLst>
            <pc:docMk/>
            <pc:sldMk cId="4171540486" sldId="2885"/>
            <ac:picMk id="8" creationId="{63FC0972-F949-3B4C-AEE7-E69A4069C55C}"/>
          </ac:picMkLst>
        </pc:picChg>
        <pc:picChg chg="mod">
          <ac:chgData name="魏 星达" userId="ca17b13798aa44f7" providerId="LiveId" clId="{D8B5E3FB-3C5E-744C-8B7A-0B9AC8CAAA61}" dt="2021-11-12T08:41:10.876" v="9766" actId="1038"/>
          <ac:picMkLst>
            <pc:docMk/>
            <pc:sldMk cId="4171540486" sldId="2885"/>
            <ac:picMk id="9" creationId="{25F3DADD-720C-8F4E-83D0-4DDC49404F08}"/>
          </ac:picMkLst>
        </pc:picChg>
        <pc:picChg chg="mod">
          <ac:chgData name="魏 星达" userId="ca17b13798aa44f7" providerId="LiveId" clId="{D8B5E3FB-3C5E-744C-8B7A-0B9AC8CAAA61}" dt="2021-11-12T08:41:10.876" v="9766" actId="1038"/>
          <ac:picMkLst>
            <pc:docMk/>
            <pc:sldMk cId="4171540486" sldId="2885"/>
            <ac:picMk id="10" creationId="{D23060BE-52A6-2745-BE3C-A01DD00381E7}"/>
          </ac:picMkLst>
        </pc:picChg>
        <pc:picChg chg="mod">
          <ac:chgData name="魏 星达" userId="ca17b13798aa44f7" providerId="LiveId" clId="{D8B5E3FB-3C5E-744C-8B7A-0B9AC8CAAA61}" dt="2021-11-12T08:41:10.876" v="9766" actId="1038"/>
          <ac:picMkLst>
            <pc:docMk/>
            <pc:sldMk cId="4171540486" sldId="2885"/>
            <ac:picMk id="11" creationId="{E248BD95-1CC7-AC4E-A7F3-A8467531D97D}"/>
          </ac:picMkLst>
        </pc:picChg>
        <pc:picChg chg="mod">
          <ac:chgData name="魏 星达" userId="ca17b13798aa44f7" providerId="LiveId" clId="{D8B5E3FB-3C5E-744C-8B7A-0B9AC8CAAA61}" dt="2021-11-12T08:41:10.876" v="9766" actId="1038"/>
          <ac:picMkLst>
            <pc:docMk/>
            <pc:sldMk cId="4171540486" sldId="2885"/>
            <ac:picMk id="12" creationId="{7696E692-EBD2-A540-8AD1-52737BA791A0}"/>
          </ac:picMkLst>
        </pc:picChg>
      </pc:sldChg>
      <pc:sldChg chg="addSp delSp modSp new mod">
        <pc:chgData name="魏 星达" userId="ca17b13798aa44f7" providerId="LiveId" clId="{D8B5E3FB-3C5E-744C-8B7A-0B9AC8CAAA61}" dt="2021-11-12T09:06:14.955" v="11115"/>
        <pc:sldMkLst>
          <pc:docMk/>
          <pc:sldMk cId="3045950767" sldId="2886"/>
        </pc:sldMkLst>
        <pc:spChg chg="mod">
          <ac:chgData name="魏 星达" userId="ca17b13798aa44f7" providerId="LiveId" clId="{D8B5E3FB-3C5E-744C-8B7A-0B9AC8CAAA61}" dt="2021-11-12T09:06:14.955" v="11115"/>
          <ac:spMkLst>
            <pc:docMk/>
            <pc:sldMk cId="3045950767" sldId="2886"/>
            <ac:spMk id="2" creationId="{D07727B6-C2A9-E845-A2BF-51AC4907DEBF}"/>
          </ac:spMkLst>
        </pc:spChg>
        <pc:spChg chg="mod">
          <ac:chgData name="魏 星达" userId="ca17b13798aa44f7" providerId="LiveId" clId="{D8B5E3FB-3C5E-744C-8B7A-0B9AC8CAAA61}" dt="2021-11-12T09:04:53.441" v="11078"/>
          <ac:spMkLst>
            <pc:docMk/>
            <pc:sldMk cId="3045950767" sldId="2886"/>
            <ac:spMk id="3" creationId="{8E71B443-0925-614B-8F14-88D65EAE56F2}"/>
          </ac:spMkLst>
        </pc:spChg>
        <pc:spChg chg="mod">
          <ac:chgData name="魏 星达" userId="ca17b13798aa44f7" providerId="LiveId" clId="{D8B5E3FB-3C5E-744C-8B7A-0B9AC8CAAA61}" dt="2021-11-12T08:43:16.531" v="9920" actId="1076"/>
          <ac:spMkLst>
            <pc:docMk/>
            <pc:sldMk cId="3045950767" sldId="2886"/>
            <ac:spMk id="4" creationId="{D05D2120-EEAA-554A-85B0-70496F6E8D78}"/>
          </ac:spMkLst>
        </pc:spChg>
        <pc:spChg chg="add del mod">
          <ac:chgData name="魏 星达" userId="ca17b13798aa44f7" providerId="LiveId" clId="{D8B5E3FB-3C5E-744C-8B7A-0B9AC8CAAA61}" dt="2021-11-12T09:05:06.158" v="11079" actId="478"/>
          <ac:spMkLst>
            <pc:docMk/>
            <pc:sldMk cId="3045950767" sldId="2886"/>
            <ac:spMk id="5" creationId="{0FD7F423-006D-5B4A-86DB-5688AC45DB01}"/>
          </ac:spMkLst>
        </pc:spChg>
        <pc:spChg chg="add del mod">
          <ac:chgData name="魏 星达" userId="ca17b13798aa44f7" providerId="LiveId" clId="{D8B5E3FB-3C5E-744C-8B7A-0B9AC8CAAA61}" dt="2021-11-12T09:05:06.158" v="11079" actId="478"/>
          <ac:spMkLst>
            <pc:docMk/>
            <pc:sldMk cId="3045950767" sldId="2886"/>
            <ac:spMk id="6" creationId="{EF2436A2-39E8-714B-9264-1926C2B301A4}"/>
          </ac:spMkLst>
        </pc:spChg>
        <pc:spChg chg="add del mod">
          <ac:chgData name="魏 星达" userId="ca17b13798aa44f7" providerId="LiveId" clId="{D8B5E3FB-3C5E-744C-8B7A-0B9AC8CAAA61}" dt="2021-11-12T09:05:06.158" v="11079" actId="478"/>
          <ac:spMkLst>
            <pc:docMk/>
            <pc:sldMk cId="3045950767" sldId="2886"/>
            <ac:spMk id="7" creationId="{FAED5807-22E7-F643-B708-A8C725E32316}"/>
          </ac:spMkLst>
        </pc:spChg>
        <pc:spChg chg="add del mod">
          <ac:chgData name="魏 星达" userId="ca17b13798aa44f7" providerId="LiveId" clId="{D8B5E3FB-3C5E-744C-8B7A-0B9AC8CAAA61}" dt="2021-11-12T09:05:06.158" v="11079" actId="478"/>
          <ac:spMkLst>
            <pc:docMk/>
            <pc:sldMk cId="3045950767" sldId="2886"/>
            <ac:spMk id="8" creationId="{8F0BF08C-F56B-ED4E-952A-AC86F6CB4E04}"/>
          </ac:spMkLst>
        </pc:spChg>
        <pc:spChg chg="add del mod">
          <ac:chgData name="魏 星达" userId="ca17b13798aa44f7" providerId="LiveId" clId="{D8B5E3FB-3C5E-744C-8B7A-0B9AC8CAAA61}" dt="2021-11-12T09:05:06.158" v="11079" actId="478"/>
          <ac:spMkLst>
            <pc:docMk/>
            <pc:sldMk cId="3045950767" sldId="2886"/>
            <ac:spMk id="9" creationId="{CBBE282D-6A16-DC46-8805-0E8DE2740D49}"/>
          </ac:spMkLst>
        </pc:spChg>
        <pc:spChg chg="add del mod">
          <ac:chgData name="魏 星达" userId="ca17b13798aa44f7" providerId="LiveId" clId="{D8B5E3FB-3C5E-744C-8B7A-0B9AC8CAAA61}" dt="2021-11-12T09:05:06.158" v="11079" actId="478"/>
          <ac:spMkLst>
            <pc:docMk/>
            <pc:sldMk cId="3045950767" sldId="2886"/>
            <ac:spMk id="10" creationId="{0D412B3F-8DCB-2849-9AC2-81CBF4AA1FBA}"/>
          </ac:spMkLst>
        </pc:spChg>
        <pc:spChg chg="add del mod">
          <ac:chgData name="魏 星达" userId="ca17b13798aa44f7" providerId="LiveId" clId="{D8B5E3FB-3C5E-744C-8B7A-0B9AC8CAAA61}" dt="2021-11-12T08:46:03.712" v="10138"/>
          <ac:spMkLst>
            <pc:docMk/>
            <pc:sldMk cId="3045950767" sldId="2886"/>
            <ac:spMk id="11" creationId="{3D7E7162-6AAF-2647-B863-AAC41F0CC9BD}"/>
          </ac:spMkLst>
        </pc:spChg>
        <pc:spChg chg="add del mod">
          <ac:chgData name="魏 星达" userId="ca17b13798aa44f7" providerId="LiveId" clId="{D8B5E3FB-3C5E-744C-8B7A-0B9AC8CAAA61}" dt="2021-11-12T08:46:03.712" v="10138"/>
          <ac:spMkLst>
            <pc:docMk/>
            <pc:sldMk cId="3045950767" sldId="2886"/>
            <ac:spMk id="12" creationId="{5A0C53AF-85D9-C64F-89C7-7608B8C55412}"/>
          </ac:spMkLst>
        </pc:spChg>
        <pc:spChg chg="add del mod">
          <ac:chgData name="魏 星达" userId="ca17b13798aa44f7" providerId="LiveId" clId="{D8B5E3FB-3C5E-744C-8B7A-0B9AC8CAAA61}" dt="2021-11-12T08:46:03.712" v="10138"/>
          <ac:spMkLst>
            <pc:docMk/>
            <pc:sldMk cId="3045950767" sldId="2886"/>
            <ac:spMk id="13" creationId="{DF30089F-4F23-4744-A3DF-6FB0EEBC6DB9}"/>
          </ac:spMkLst>
        </pc:spChg>
        <pc:spChg chg="add del mod">
          <ac:chgData name="魏 星达" userId="ca17b13798aa44f7" providerId="LiveId" clId="{D8B5E3FB-3C5E-744C-8B7A-0B9AC8CAAA61}" dt="2021-11-12T08:46:03.712" v="10138"/>
          <ac:spMkLst>
            <pc:docMk/>
            <pc:sldMk cId="3045950767" sldId="2886"/>
            <ac:spMk id="14" creationId="{340DE78A-98B1-3042-A0DA-BF9A8995B0CE}"/>
          </ac:spMkLst>
        </pc:spChg>
        <pc:spChg chg="add del mod">
          <ac:chgData name="魏 星达" userId="ca17b13798aa44f7" providerId="LiveId" clId="{D8B5E3FB-3C5E-744C-8B7A-0B9AC8CAAA61}" dt="2021-11-12T08:46:03.712" v="10138"/>
          <ac:spMkLst>
            <pc:docMk/>
            <pc:sldMk cId="3045950767" sldId="2886"/>
            <ac:spMk id="15" creationId="{43278C43-F9EE-9E46-A23F-67F1166BF20C}"/>
          </ac:spMkLst>
        </pc:spChg>
        <pc:spChg chg="add del mod">
          <ac:chgData name="魏 星达" userId="ca17b13798aa44f7" providerId="LiveId" clId="{D8B5E3FB-3C5E-744C-8B7A-0B9AC8CAAA61}" dt="2021-11-12T08:46:03.712" v="10138"/>
          <ac:spMkLst>
            <pc:docMk/>
            <pc:sldMk cId="3045950767" sldId="2886"/>
            <ac:spMk id="16" creationId="{8E87A138-6FDD-1F4D-AA94-C5D506FA05E7}"/>
          </ac:spMkLst>
        </pc:spChg>
        <pc:spChg chg="add mod">
          <ac:chgData name="魏 星达" userId="ca17b13798aa44f7" providerId="LiveId" clId="{D8B5E3FB-3C5E-744C-8B7A-0B9AC8CAAA61}" dt="2021-11-12T09:05:06.459" v="11080"/>
          <ac:spMkLst>
            <pc:docMk/>
            <pc:sldMk cId="3045950767" sldId="2886"/>
            <ac:spMk id="18" creationId="{125DCDFB-3066-7F4F-A7A1-7175F922A3FD}"/>
          </ac:spMkLst>
        </pc:spChg>
        <pc:spChg chg="add mod">
          <ac:chgData name="魏 星达" userId="ca17b13798aa44f7" providerId="LiveId" clId="{D8B5E3FB-3C5E-744C-8B7A-0B9AC8CAAA61}" dt="2021-11-12T09:05:06.459" v="11080"/>
          <ac:spMkLst>
            <pc:docMk/>
            <pc:sldMk cId="3045950767" sldId="2886"/>
            <ac:spMk id="19" creationId="{8C6431D2-7050-8A4F-A29D-AAF249C136C9}"/>
          </ac:spMkLst>
        </pc:spChg>
        <pc:spChg chg="add mod">
          <ac:chgData name="魏 星达" userId="ca17b13798aa44f7" providerId="LiveId" clId="{D8B5E3FB-3C5E-744C-8B7A-0B9AC8CAAA61}" dt="2021-11-12T09:05:06.459" v="11080"/>
          <ac:spMkLst>
            <pc:docMk/>
            <pc:sldMk cId="3045950767" sldId="2886"/>
            <ac:spMk id="20" creationId="{4955DD58-A9F3-D144-988F-DD96A6A1B110}"/>
          </ac:spMkLst>
        </pc:spChg>
        <pc:spChg chg="add mod">
          <ac:chgData name="魏 星达" userId="ca17b13798aa44f7" providerId="LiveId" clId="{D8B5E3FB-3C5E-744C-8B7A-0B9AC8CAAA61}" dt="2021-11-12T09:05:06.459" v="11080"/>
          <ac:spMkLst>
            <pc:docMk/>
            <pc:sldMk cId="3045950767" sldId="2886"/>
            <ac:spMk id="21" creationId="{A8D4070F-1845-7E4B-9B6A-0347016C00DF}"/>
          </ac:spMkLst>
        </pc:spChg>
        <pc:spChg chg="add mod">
          <ac:chgData name="魏 星达" userId="ca17b13798aa44f7" providerId="LiveId" clId="{D8B5E3FB-3C5E-744C-8B7A-0B9AC8CAAA61}" dt="2021-11-12T09:05:06.459" v="11080"/>
          <ac:spMkLst>
            <pc:docMk/>
            <pc:sldMk cId="3045950767" sldId="2886"/>
            <ac:spMk id="22" creationId="{35AA3D0C-E5D6-294D-96D2-120C57F23EA4}"/>
          </ac:spMkLst>
        </pc:spChg>
        <pc:picChg chg="add del mod">
          <ac:chgData name="魏 星达" userId="ca17b13798aa44f7" providerId="LiveId" clId="{D8B5E3FB-3C5E-744C-8B7A-0B9AC8CAAA61}" dt="2021-11-12T08:46:20.088" v="10145" actId="478"/>
          <ac:picMkLst>
            <pc:docMk/>
            <pc:sldMk cId="3045950767" sldId="2886"/>
            <ac:picMk id="17" creationId="{C9279210-80F0-764F-B1E8-2ED74B253EF3}"/>
          </ac:picMkLst>
        </pc:picChg>
      </pc:sldChg>
      <pc:sldChg chg="addSp delSp modSp add mod modAnim">
        <pc:chgData name="魏 星达" userId="ca17b13798aa44f7" providerId="LiveId" clId="{D8B5E3FB-3C5E-744C-8B7A-0B9AC8CAAA61}" dt="2021-11-12T09:06:21.292" v="11117" actId="1076"/>
        <pc:sldMkLst>
          <pc:docMk/>
          <pc:sldMk cId="1558545928" sldId="2887"/>
        </pc:sldMkLst>
        <pc:spChg chg="mod">
          <ac:chgData name="魏 星达" userId="ca17b13798aa44f7" providerId="LiveId" clId="{D8B5E3FB-3C5E-744C-8B7A-0B9AC8CAAA61}" dt="2021-11-12T09:06:17.662" v="11116"/>
          <ac:spMkLst>
            <pc:docMk/>
            <pc:sldMk cId="1558545928" sldId="2887"/>
            <ac:spMk id="2" creationId="{D07727B6-C2A9-E845-A2BF-51AC4907DEBF}"/>
          </ac:spMkLst>
        </pc:spChg>
        <pc:spChg chg="mod">
          <ac:chgData name="魏 星达" userId="ca17b13798aa44f7" providerId="LiveId" clId="{D8B5E3FB-3C5E-744C-8B7A-0B9AC8CAAA61}" dt="2021-11-12T08:49:41.058" v="10268" actId="20577"/>
          <ac:spMkLst>
            <pc:docMk/>
            <pc:sldMk cId="1558545928" sldId="2887"/>
            <ac:spMk id="3" creationId="{8E71B443-0925-614B-8F14-88D65EAE56F2}"/>
          </ac:spMkLst>
        </pc:spChg>
        <pc:spChg chg="del">
          <ac:chgData name="魏 星达" userId="ca17b13798aa44f7" providerId="LiveId" clId="{D8B5E3FB-3C5E-744C-8B7A-0B9AC8CAAA61}" dt="2021-11-12T08:56:30.055" v="10526" actId="478"/>
          <ac:spMkLst>
            <pc:docMk/>
            <pc:sldMk cId="1558545928" sldId="2887"/>
            <ac:spMk id="5" creationId="{0FD7F423-006D-5B4A-86DB-5688AC45DB01}"/>
          </ac:spMkLst>
        </pc:spChg>
        <pc:spChg chg="del">
          <ac:chgData name="魏 星达" userId="ca17b13798aa44f7" providerId="LiveId" clId="{D8B5E3FB-3C5E-744C-8B7A-0B9AC8CAAA61}" dt="2021-11-12T08:56:30.055" v="10526" actId="478"/>
          <ac:spMkLst>
            <pc:docMk/>
            <pc:sldMk cId="1558545928" sldId="2887"/>
            <ac:spMk id="6" creationId="{EF2436A2-39E8-714B-9264-1926C2B301A4}"/>
          </ac:spMkLst>
        </pc:spChg>
        <pc:spChg chg="del">
          <ac:chgData name="魏 星达" userId="ca17b13798aa44f7" providerId="LiveId" clId="{D8B5E3FB-3C5E-744C-8B7A-0B9AC8CAAA61}" dt="2021-11-12T08:56:30.055" v="10526" actId="478"/>
          <ac:spMkLst>
            <pc:docMk/>
            <pc:sldMk cId="1558545928" sldId="2887"/>
            <ac:spMk id="7" creationId="{FAED5807-22E7-F643-B708-A8C725E32316}"/>
          </ac:spMkLst>
        </pc:spChg>
        <pc:spChg chg="del">
          <ac:chgData name="魏 星达" userId="ca17b13798aa44f7" providerId="LiveId" clId="{D8B5E3FB-3C5E-744C-8B7A-0B9AC8CAAA61}" dt="2021-11-12T08:56:30.055" v="10526" actId="478"/>
          <ac:spMkLst>
            <pc:docMk/>
            <pc:sldMk cId="1558545928" sldId="2887"/>
            <ac:spMk id="8" creationId="{8F0BF08C-F56B-ED4E-952A-AC86F6CB4E04}"/>
          </ac:spMkLst>
        </pc:spChg>
        <pc:spChg chg="del">
          <ac:chgData name="魏 星达" userId="ca17b13798aa44f7" providerId="LiveId" clId="{D8B5E3FB-3C5E-744C-8B7A-0B9AC8CAAA61}" dt="2021-11-12T08:56:33.102" v="10527" actId="478"/>
          <ac:spMkLst>
            <pc:docMk/>
            <pc:sldMk cId="1558545928" sldId="2887"/>
            <ac:spMk id="9" creationId="{CBBE282D-6A16-DC46-8805-0E8DE2740D49}"/>
          </ac:spMkLst>
        </pc:spChg>
        <pc:spChg chg="del">
          <ac:chgData name="魏 星达" userId="ca17b13798aa44f7" providerId="LiveId" clId="{D8B5E3FB-3C5E-744C-8B7A-0B9AC8CAAA61}" dt="2021-11-12T08:56:33.102" v="10527" actId="478"/>
          <ac:spMkLst>
            <pc:docMk/>
            <pc:sldMk cId="1558545928" sldId="2887"/>
            <ac:spMk id="10" creationId="{0D412B3F-8DCB-2849-9AC2-81CBF4AA1FBA}"/>
          </ac:spMkLst>
        </pc:spChg>
        <pc:spChg chg="add mod">
          <ac:chgData name="魏 星达" userId="ca17b13798aa44f7" providerId="LiveId" clId="{D8B5E3FB-3C5E-744C-8B7A-0B9AC8CAAA61}" dt="2021-11-12T08:46:40.805" v="10152" actId="207"/>
          <ac:spMkLst>
            <pc:docMk/>
            <pc:sldMk cId="1558545928" sldId="2887"/>
            <ac:spMk id="11" creationId="{7DB902B1-8FED-FE4D-BE86-4D45D0A33225}"/>
          </ac:spMkLst>
        </pc:spChg>
        <pc:spChg chg="add mod">
          <ac:chgData name="魏 星达" userId="ca17b13798aa44f7" providerId="LiveId" clId="{D8B5E3FB-3C5E-744C-8B7A-0B9AC8CAAA61}" dt="2021-11-12T09:06:21.292" v="11117" actId="1076"/>
          <ac:spMkLst>
            <pc:docMk/>
            <pc:sldMk cId="1558545928" sldId="2887"/>
            <ac:spMk id="13" creationId="{44B1070B-3615-E341-A4F2-3E50832D3059}"/>
          </ac:spMkLst>
        </pc:spChg>
        <pc:spChg chg="add mod">
          <ac:chgData name="魏 星达" userId="ca17b13798aa44f7" providerId="LiveId" clId="{D8B5E3FB-3C5E-744C-8B7A-0B9AC8CAAA61}" dt="2021-11-12T08:56:33.374" v="10528"/>
          <ac:spMkLst>
            <pc:docMk/>
            <pc:sldMk cId="1558545928" sldId="2887"/>
            <ac:spMk id="14" creationId="{FC409470-9B18-F740-AA23-D68F9E359666}"/>
          </ac:spMkLst>
        </pc:spChg>
        <pc:spChg chg="add mod">
          <ac:chgData name="魏 星达" userId="ca17b13798aa44f7" providerId="LiveId" clId="{D8B5E3FB-3C5E-744C-8B7A-0B9AC8CAAA61}" dt="2021-11-12T08:56:33.374" v="10528"/>
          <ac:spMkLst>
            <pc:docMk/>
            <pc:sldMk cId="1558545928" sldId="2887"/>
            <ac:spMk id="15" creationId="{06934E90-7996-7A48-8710-B585CF37047E}"/>
          </ac:spMkLst>
        </pc:spChg>
        <pc:spChg chg="add mod">
          <ac:chgData name="魏 星达" userId="ca17b13798aa44f7" providerId="LiveId" clId="{D8B5E3FB-3C5E-744C-8B7A-0B9AC8CAAA61}" dt="2021-11-12T08:56:33.374" v="10528"/>
          <ac:spMkLst>
            <pc:docMk/>
            <pc:sldMk cId="1558545928" sldId="2887"/>
            <ac:spMk id="16" creationId="{D15C923E-83C2-E144-86ED-4ADF6510265C}"/>
          </ac:spMkLst>
        </pc:spChg>
        <pc:spChg chg="add mod">
          <ac:chgData name="魏 星达" userId="ca17b13798aa44f7" providerId="LiveId" clId="{D8B5E3FB-3C5E-744C-8B7A-0B9AC8CAAA61}" dt="2021-11-12T08:56:33.374" v="10528"/>
          <ac:spMkLst>
            <pc:docMk/>
            <pc:sldMk cId="1558545928" sldId="2887"/>
            <ac:spMk id="18" creationId="{2C6A7D30-651C-DB4E-9855-1A7008132402}"/>
          </ac:spMkLst>
        </pc:spChg>
        <pc:spChg chg="add mod">
          <ac:chgData name="魏 星达" userId="ca17b13798aa44f7" providerId="LiveId" clId="{D8B5E3FB-3C5E-744C-8B7A-0B9AC8CAAA61}" dt="2021-11-12T08:56:33.374" v="10528"/>
          <ac:spMkLst>
            <pc:docMk/>
            <pc:sldMk cId="1558545928" sldId="2887"/>
            <ac:spMk id="19" creationId="{ACFE7225-228C-9F48-A7DC-04D9D01FCE16}"/>
          </ac:spMkLst>
        </pc:spChg>
        <pc:spChg chg="add del mod">
          <ac:chgData name="魏 星达" userId="ca17b13798aa44f7" providerId="LiveId" clId="{D8B5E3FB-3C5E-744C-8B7A-0B9AC8CAAA61}" dt="2021-11-12T08:56:36.316" v="10529" actId="478"/>
          <ac:spMkLst>
            <pc:docMk/>
            <pc:sldMk cId="1558545928" sldId="2887"/>
            <ac:spMk id="20" creationId="{D238B6E2-0B34-3F47-9C12-D12B0CF24B32}"/>
          </ac:spMkLst>
        </pc:spChg>
        <pc:spChg chg="add del mod">
          <ac:chgData name="魏 星达" userId="ca17b13798aa44f7" providerId="LiveId" clId="{D8B5E3FB-3C5E-744C-8B7A-0B9AC8CAAA61}" dt="2021-11-12T08:56:36.316" v="10529" actId="478"/>
          <ac:spMkLst>
            <pc:docMk/>
            <pc:sldMk cId="1558545928" sldId="2887"/>
            <ac:spMk id="21" creationId="{823A4782-4683-E143-9484-0E912DAD0A69}"/>
          </ac:spMkLst>
        </pc:spChg>
        <pc:picChg chg="mod">
          <ac:chgData name="魏 星达" userId="ca17b13798aa44f7" providerId="LiveId" clId="{D8B5E3FB-3C5E-744C-8B7A-0B9AC8CAAA61}" dt="2021-11-12T08:46:36.576" v="10150" actId="1076"/>
          <ac:picMkLst>
            <pc:docMk/>
            <pc:sldMk cId="1558545928" sldId="2887"/>
            <ac:picMk id="17" creationId="{C9279210-80F0-764F-B1E8-2ED74B253EF3}"/>
          </ac:picMkLst>
        </pc:picChg>
      </pc:sldChg>
      <pc:sldChg chg="addSp modSp new mod">
        <pc:chgData name="魏 星达" userId="ca17b13798aa44f7" providerId="LiveId" clId="{D8B5E3FB-3C5E-744C-8B7A-0B9AC8CAAA61}" dt="2021-11-12T09:06:23.154" v="11118"/>
        <pc:sldMkLst>
          <pc:docMk/>
          <pc:sldMk cId="644080243" sldId="2888"/>
        </pc:sldMkLst>
        <pc:spChg chg="mod">
          <ac:chgData name="魏 星达" userId="ca17b13798aa44f7" providerId="LiveId" clId="{D8B5E3FB-3C5E-744C-8B7A-0B9AC8CAAA61}" dt="2021-11-12T09:06:23.154" v="11118"/>
          <ac:spMkLst>
            <pc:docMk/>
            <pc:sldMk cId="644080243" sldId="2888"/>
            <ac:spMk id="2" creationId="{19B40022-E1FE-F545-BAE4-761B1CD138FC}"/>
          </ac:spMkLst>
        </pc:spChg>
        <pc:spChg chg="mod">
          <ac:chgData name="魏 星达" userId="ca17b13798aa44f7" providerId="LiveId" clId="{D8B5E3FB-3C5E-744C-8B7A-0B9AC8CAAA61}" dt="2021-11-12T08:57:23.925" v="10694" actId="20577"/>
          <ac:spMkLst>
            <pc:docMk/>
            <pc:sldMk cId="644080243" sldId="2888"/>
            <ac:spMk id="3" creationId="{66467E76-C26E-6B46-968F-EB450DAC1901}"/>
          </ac:spMkLst>
        </pc:spChg>
        <pc:spChg chg="add mod">
          <ac:chgData name="魏 星达" userId="ca17b13798aa44f7" providerId="LiveId" clId="{D8B5E3FB-3C5E-744C-8B7A-0B9AC8CAAA61}" dt="2021-11-12T08:48:52.635" v="10232"/>
          <ac:spMkLst>
            <pc:docMk/>
            <pc:sldMk cId="644080243" sldId="2888"/>
            <ac:spMk id="5" creationId="{1C05939F-D50D-D74E-909B-DA30C2638DED}"/>
          </ac:spMkLst>
        </pc:spChg>
        <pc:spChg chg="add mod">
          <ac:chgData name="魏 星达" userId="ca17b13798aa44f7" providerId="LiveId" clId="{D8B5E3FB-3C5E-744C-8B7A-0B9AC8CAAA61}" dt="2021-11-12T08:48:52.635" v="10232"/>
          <ac:spMkLst>
            <pc:docMk/>
            <pc:sldMk cId="644080243" sldId="2888"/>
            <ac:spMk id="6" creationId="{3C74B98C-47A7-A047-A989-5691A10C4597}"/>
          </ac:spMkLst>
        </pc:spChg>
        <pc:spChg chg="add mod">
          <ac:chgData name="魏 星达" userId="ca17b13798aa44f7" providerId="LiveId" clId="{D8B5E3FB-3C5E-744C-8B7A-0B9AC8CAAA61}" dt="2021-11-12T08:56:14.609" v="10524" actId="1076"/>
          <ac:spMkLst>
            <pc:docMk/>
            <pc:sldMk cId="644080243" sldId="2888"/>
            <ac:spMk id="7" creationId="{B0671F54-AA93-844B-B8F7-A092BA0763A8}"/>
          </ac:spMkLst>
        </pc:spChg>
        <pc:spChg chg="add mod">
          <ac:chgData name="魏 星达" userId="ca17b13798aa44f7" providerId="LiveId" clId="{D8B5E3FB-3C5E-744C-8B7A-0B9AC8CAAA61}" dt="2021-11-12T08:56:14.609" v="10524" actId="1076"/>
          <ac:spMkLst>
            <pc:docMk/>
            <pc:sldMk cId="644080243" sldId="2888"/>
            <ac:spMk id="8" creationId="{5FBF0AC0-2CD2-3047-AC90-B6EBB9EABF22}"/>
          </ac:spMkLst>
        </pc:spChg>
        <pc:spChg chg="add mod">
          <ac:chgData name="魏 星达" userId="ca17b13798aa44f7" providerId="LiveId" clId="{D8B5E3FB-3C5E-744C-8B7A-0B9AC8CAAA61}" dt="2021-11-12T08:56:21.909" v="10525" actId="1076"/>
          <ac:spMkLst>
            <pc:docMk/>
            <pc:sldMk cId="644080243" sldId="2888"/>
            <ac:spMk id="9" creationId="{FE9F0A38-2942-BF4D-BAE0-310425F5A351}"/>
          </ac:spMkLst>
        </pc:spChg>
        <pc:spChg chg="add mod">
          <ac:chgData name="魏 星达" userId="ca17b13798aa44f7" providerId="LiveId" clId="{D8B5E3FB-3C5E-744C-8B7A-0B9AC8CAAA61}" dt="2021-11-12T08:56:21.909" v="10525" actId="1076"/>
          <ac:spMkLst>
            <pc:docMk/>
            <pc:sldMk cId="644080243" sldId="2888"/>
            <ac:spMk id="10" creationId="{A2CEE73D-F85A-7340-A78F-7852D50D97DA}"/>
          </ac:spMkLst>
        </pc:spChg>
        <pc:spChg chg="add mod">
          <ac:chgData name="魏 星达" userId="ca17b13798aa44f7" providerId="LiveId" clId="{D8B5E3FB-3C5E-744C-8B7A-0B9AC8CAAA61}" dt="2021-11-12T08:56:14.609" v="10524" actId="1076"/>
          <ac:spMkLst>
            <pc:docMk/>
            <pc:sldMk cId="644080243" sldId="2888"/>
            <ac:spMk id="11" creationId="{84D60AC0-0704-4149-8A1B-2430DDE128AE}"/>
          </ac:spMkLst>
        </pc:spChg>
        <pc:spChg chg="add mod">
          <ac:chgData name="魏 星达" userId="ca17b13798aa44f7" providerId="LiveId" clId="{D8B5E3FB-3C5E-744C-8B7A-0B9AC8CAAA61}" dt="2021-11-12T08:56:21.909" v="10525" actId="1076"/>
          <ac:spMkLst>
            <pc:docMk/>
            <pc:sldMk cId="644080243" sldId="2888"/>
            <ac:spMk id="12" creationId="{D776191D-FA02-BA40-A837-C9FB2DAE957A}"/>
          </ac:spMkLst>
        </pc:spChg>
      </pc:sldChg>
      <pc:sldChg chg="addSp modSp add mod">
        <pc:chgData name="魏 星达" userId="ca17b13798aa44f7" providerId="LiveId" clId="{D8B5E3FB-3C5E-744C-8B7A-0B9AC8CAAA61}" dt="2021-11-12T09:06:31.610" v="11120"/>
        <pc:sldMkLst>
          <pc:docMk/>
          <pc:sldMk cId="1911714317" sldId="2889"/>
        </pc:sldMkLst>
        <pc:spChg chg="mod">
          <ac:chgData name="魏 星达" userId="ca17b13798aa44f7" providerId="LiveId" clId="{D8B5E3FB-3C5E-744C-8B7A-0B9AC8CAAA61}" dt="2021-11-12T09:06:31.610" v="11120"/>
          <ac:spMkLst>
            <pc:docMk/>
            <pc:sldMk cId="1911714317" sldId="2889"/>
            <ac:spMk id="2" creationId="{19B40022-E1FE-F545-BAE4-761B1CD138FC}"/>
          </ac:spMkLst>
        </pc:spChg>
        <pc:spChg chg="mod">
          <ac:chgData name="魏 星达" userId="ca17b13798aa44f7" providerId="LiveId" clId="{D8B5E3FB-3C5E-744C-8B7A-0B9AC8CAAA61}" dt="2021-11-12T09:00:22.012" v="10951" actId="20577"/>
          <ac:spMkLst>
            <pc:docMk/>
            <pc:sldMk cId="1911714317" sldId="2889"/>
            <ac:spMk id="3" creationId="{66467E76-C26E-6B46-968F-EB450DAC1901}"/>
          </ac:spMkLst>
        </pc:spChg>
        <pc:spChg chg="add mod">
          <ac:chgData name="魏 星达" userId="ca17b13798aa44f7" providerId="LiveId" clId="{D8B5E3FB-3C5E-744C-8B7A-0B9AC8CAAA61}" dt="2021-11-12T09:00:46.449" v="10969" actId="20577"/>
          <ac:spMkLst>
            <pc:docMk/>
            <pc:sldMk cId="1911714317" sldId="2889"/>
            <ac:spMk id="13" creationId="{144F9759-741D-284E-AA27-D5EAB4A4275D}"/>
          </ac:spMkLst>
        </pc:spChg>
        <pc:spChg chg="add mod">
          <ac:chgData name="魏 星达" userId="ca17b13798aa44f7" providerId="LiveId" clId="{D8B5E3FB-3C5E-744C-8B7A-0B9AC8CAAA61}" dt="2021-11-12T09:00:58.738" v="10986" actId="1076"/>
          <ac:spMkLst>
            <pc:docMk/>
            <pc:sldMk cId="1911714317" sldId="2889"/>
            <ac:spMk id="14" creationId="{8238B115-234A-A444-B1DC-EFC4145D2FB3}"/>
          </ac:spMkLst>
        </pc:spChg>
      </pc:sldChg>
      <pc:sldChg chg="addSp modSp new mod">
        <pc:chgData name="魏 星达" userId="ca17b13798aa44f7" providerId="LiveId" clId="{D8B5E3FB-3C5E-744C-8B7A-0B9AC8CAAA61}" dt="2021-11-12T09:06:34.782" v="11121"/>
        <pc:sldMkLst>
          <pc:docMk/>
          <pc:sldMk cId="1338864284" sldId="2890"/>
        </pc:sldMkLst>
        <pc:spChg chg="mod">
          <ac:chgData name="魏 星达" userId="ca17b13798aa44f7" providerId="LiveId" clId="{D8B5E3FB-3C5E-744C-8B7A-0B9AC8CAAA61}" dt="2021-11-12T09:06:34.782" v="11121"/>
          <ac:spMkLst>
            <pc:docMk/>
            <pc:sldMk cId="1338864284" sldId="2890"/>
            <ac:spMk id="2" creationId="{87AB17E1-3E49-E342-9FB6-967114A92A6A}"/>
          </ac:spMkLst>
        </pc:spChg>
        <pc:spChg chg="mod">
          <ac:chgData name="魏 星达" userId="ca17b13798aa44f7" providerId="LiveId" clId="{D8B5E3FB-3C5E-744C-8B7A-0B9AC8CAAA61}" dt="2021-11-12T09:03:07.608" v="11058" actId="20577"/>
          <ac:spMkLst>
            <pc:docMk/>
            <pc:sldMk cId="1338864284" sldId="2890"/>
            <ac:spMk id="3" creationId="{EACC3495-937C-2D44-944F-94CB164E781A}"/>
          </ac:spMkLst>
        </pc:spChg>
        <pc:spChg chg="add mod">
          <ac:chgData name="魏 星达" userId="ca17b13798aa44f7" providerId="LiveId" clId="{D8B5E3FB-3C5E-744C-8B7A-0B9AC8CAAA61}" dt="2021-11-12T09:03:19.026" v="11059"/>
          <ac:spMkLst>
            <pc:docMk/>
            <pc:sldMk cId="1338864284" sldId="2890"/>
            <ac:spMk id="5" creationId="{AE9455BD-1E2B-D94B-9831-4D7CB0D62A2C}"/>
          </ac:spMkLst>
        </pc:spChg>
        <pc:spChg chg="add mod">
          <ac:chgData name="魏 星达" userId="ca17b13798aa44f7" providerId="LiveId" clId="{D8B5E3FB-3C5E-744C-8B7A-0B9AC8CAAA61}" dt="2021-11-12T09:03:19.026" v="11059"/>
          <ac:spMkLst>
            <pc:docMk/>
            <pc:sldMk cId="1338864284" sldId="2890"/>
            <ac:spMk id="6" creationId="{0DCCAB77-FAF1-8C46-B268-830ED911D800}"/>
          </ac:spMkLst>
        </pc:spChg>
        <pc:spChg chg="add mod">
          <ac:chgData name="魏 星达" userId="ca17b13798aa44f7" providerId="LiveId" clId="{D8B5E3FB-3C5E-744C-8B7A-0B9AC8CAAA61}" dt="2021-11-12T09:03:19.026" v="11059"/>
          <ac:spMkLst>
            <pc:docMk/>
            <pc:sldMk cId="1338864284" sldId="2890"/>
            <ac:spMk id="7" creationId="{2573B38A-6405-714D-AD50-54205C1795A1}"/>
          </ac:spMkLst>
        </pc:spChg>
        <pc:spChg chg="add mod">
          <ac:chgData name="魏 星达" userId="ca17b13798aa44f7" providerId="LiveId" clId="{D8B5E3FB-3C5E-744C-8B7A-0B9AC8CAAA61}" dt="2021-11-12T09:03:19.026" v="11059"/>
          <ac:spMkLst>
            <pc:docMk/>
            <pc:sldMk cId="1338864284" sldId="2890"/>
            <ac:spMk id="8" creationId="{CD32CDEF-2211-0147-93C2-7A25A2C06247}"/>
          </ac:spMkLst>
        </pc:spChg>
        <pc:spChg chg="add mod">
          <ac:chgData name="魏 星达" userId="ca17b13798aa44f7" providerId="LiveId" clId="{D8B5E3FB-3C5E-744C-8B7A-0B9AC8CAAA61}" dt="2021-11-12T09:03:19.026" v="11059"/>
          <ac:spMkLst>
            <pc:docMk/>
            <pc:sldMk cId="1338864284" sldId="2890"/>
            <ac:spMk id="9" creationId="{81FBC34A-E205-894D-B204-7C69B5F4905E}"/>
          </ac:spMkLst>
        </pc:spChg>
        <pc:spChg chg="add mod">
          <ac:chgData name="魏 星达" userId="ca17b13798aa44f7" providerId="LiveId" clId="{D8B5E3FB-3C5E-744C-8B7A-0B9AC8CAAA61}" dt="2021-11-12T09:03:19.026" v="11059"/>
          <ac:spMkLst>
            <pc:docMk/>
            <pc:sldMk cId="1338864284" sldId="2890"/>
            <ac:spMk id="10" creationId="{2BF89169-430D-5648-AAC1-160FD7D73145}"/>
          </ac:spMkLst>
        </pc:spChg>
        <pc:spChg chg="add mod">
          <ac:chgData name="魏 星达" userId="ca17b13798aa44f7" providerId="LiveId" clId="{D8B5E3FB-3C5E-744C-8B7A-0B9AC8CAAA61}" dt="2021-11-12T09:03:19.026" v="11059"/>
          <ac:spMkLst>
            <pc:docMk/>
            <pc:sldMk cId="1338864284" sldId="2890"/>
            <ac:spMk id="11" creationId="{AA534D40-9D90-A04B-BE1D-EEDA0F7DE6F7}"/>
          </ac:spMkLst>
        </pc:spChg>
        <pc:spChg chg="add mod">
          <ac:chgData name="魏 星达" userId="ca17b13798aa44f7" providerId="LiveId" clId="{D8B5E3FB-3C5E-744C-8B7A-0B9AC8CAAA61}" dt="2021-11-12T09:03:19.026" v="11059"/>
          <ac:spMkLst>
            <pc:docMk/>
            <pc:sldMk cId="1338864284" sldId="2890"/>
            <ac:spMk id="12" creationId="{72BF082E-9AB1-C344-910D-3C3F969A05FC}"/>
          </ac:spMkLst>
        </pc:spChg>
        <pc:spChg chg="add mod">
          <ac:chgData name="魏 星达" userId="ca17b13798aa44f7" providerId="LiveId" clId="{D8B5E3FB-3C5E-744C-8B7A-0B9AC8CAAA61}" dt="2021-11-12T09:03:19.026" v="11059"/>
          <ac:spMkLst>
            <pc:docMk/>
            <pc:sldMk cId="1338864284" sldId="2890"/>
            <ac:spMk id="13" creationId="{F634AEB7-F4F4-5242-8D02-7AFBF4523118}"/>
          </ac:spMkLst>
        </pc:spChg>
        <pc:spChg chg="add mod">
          <ac:chgData name="魏 星达" userId="ca17b13798aa44f7" providerId="LiveId" clId="{D8B5E3FB-3C5E-744C-8B7A-0B9AC8CAAA61}" dt="2021-11-12T09:03:19.026" v="11059"/>
          <ac:spMkLst>
            <pc:docMk/>
            <pc:sldMk cId="1338864284" sldId="2890"/>
            <ac:spMk id="14" creationId="{4CEF1000-FB3A-8049-BD13-35BAD126AB26}"/>
          </ac:spMkLst>
        </pc:spChg>
        <pc:spChg chg="add mod">
          <ac:chgData name="魏 星达" userId="ca17b13798aa44f7" providerId="LiveId" clId="{D8B5E3FB-3C5E-744C-8B7A-0B9AC8CAAA61}" dt="2021-11-12T09:03:31.173" v="11069" actId="20577"/>
          <ac:spMkLst>
            <pc:docMk/>
            <pc:sldMk cId="1338864284" sldId="2890"/>
            <ac:spMk id="15" creationId="{9AA0FD7A-9036-524B-84CD-214E179B324A}"/>
          </ac:spMkLst>
        </pc:spChg>
        <pc:spChg chg="add mod">
          <ac:chgData name="魏 星达" userId="ca17b13798aa44f7" providerId="LiveId" clId="{D8B5E3FB-3C5E-744C-8B7A-0B9AC8CAAA61}" dt="2021-11-12T09:03:38.003" v="11075" actId="20577"/>
          <ac:spMkLst>
            <pc:docMk/>
            <pc:sldMk cId="1338864284" sldId="2890"/>
            <ac:spMk id="16" creationId="{CD7467B2-14B6-7142-8BE1-CA4DCED6ADE4}"/>
          </ac:spMkLst>
        </pc:spChg>
      </pc:sldChg>
      <pc:sldChg chg="addSp modSp new mod modAnim">
        <pc:chgData name="魏 星达" userId="ca17b13798aa44f7" providerId="LiveId" clId="{D8B5E3FB-3C5E-744C-8B7A-0B9AC8CAAA61}" dt="2021-11-12T09:16:29.779" v="11640" actId="1076"/>
        <pc:sldMkLst>
          <pc:docMk/>
          <pc:sldMk cId="319817126" sldId="2891"/>
        </pc:sldMkLst>
        <pc:spChg chg="mod">
          <ac:chgData name="魏 星达" userId="ca17b13798aa44f7" providerId="LiveId" clId="{D8B5E3FB-3C5E-744C-8B7A-0B9AC8CAAA61}" dt="2021-11-12T09:06:37.739" v="11122"/>
          <ac:spMkLst>
            <pc:docMk/>
            <pc:sldMk cId="319817126" sldId="2891"/>
            <ac:spMk id="2" creationId="{1358FA89-B149-B747-9507-ACD859F55C8F}"/>
          </ac:spMkLst>
        </pc:spChg>
        <pc:spChg chg="mod">
          <ac:chgData name="魏 星达" userId="ca17b13798aa44f7" providerId="LiveId" clId="{D8B5E3FB-3C5E-744C-8B7A-0B9AC8CAAA61}" dt="2021-11-12T09:12:20.887" v="11361" actId="20577"/>
          <ac:spMkLst>
            <pc:docMk/>
            <pc:sldMk cId="319817126" sldId="2891"/>
            <ac:spMk id="3" creationId="{4E726A61-A4AE-AA49-BB66-D230B99AC210}"/>
          </ac:spMkLst>
        </pc:spChg>
        <pc:spChg chg="add mod">
          <ac:chgData name="魏 星达" userId="ca17b13798aa44f7" providerId="LiveId" clId="{D8B5E3FB-3C5E-744C-8B7A-0B9AC8CAAA61}" dt="2021-11-12T09:13:01.596" v="11365" actId="1076"/>
          <ac:spMkLst>
            <pc:docMk/>
            <pc:sldMk cId="319817126" sldId="2891"/>
            <ac:spMk id="6" creationId="{3F6A4B2F-692A-9B46-8E6C-1116B3B04457}"/>
          </ac:spMkLst>
        </pc:spChg>
        <pc:spChg chg="add mod">
          <ac:chgData name="魏 星达" userId="ca17b13798aa44f7" providerId="LiveId" clId="{D8B5E3FB-3C5E-744C-8B7A-0B9AC8CAAA61}" dt="2021-11-12T09:13:15.246" v="11367" actId="1076"/>
          <ac:spMkLst>
            <pc:docMk/>
            <pc:sldMk cId="319817126" sldId="2891"/>
            <ac:spMk id="7" creationId="{2B68C182-DF5F-E24A-9F7E-51A2D3AD683C}"/>
          </ac:spMkLst>
        </pc:spChg>
        <pc:spChg chg="add mod">
          <ac:chgData name="魏 星达" userId="ca17b13798aa44f7" providerId="LiveId" clId="{D8B5E3FB-3C5E-744C-8B7A-0B9AC8CAAA61}" dt="2021-11-12T09:13:52.345" v="11389" actId="1076"/>
          <ac:spMkLst>
            <pc:docMk/>
            <pc:sldMk cId="319817126" sldId="2891"/>
            <ac:spMk id="10" creationId="{0E1ECC2A-9CD4-F240-A2CF-0D4B4C1CBAE3}"/>
          </ac:spMkLst>
        </pc:spChg>
        <pc:spChg chg="add mod">
          <ac:chgData name="魏 星达" userId="ca17b13798aa44f7" providerId="LiveId" clId="{D8B5E3FB-3C5E-744C-8B7A-0B9AC8CAAA61}" dt="2021-11-12T09:13:50.994" v="11388" actId="1076"/>
          <ac:spMkLst>
            <pc:docMk/>
            <pc:sldMk cId="319817126" sldId="2891"/>
            <ac:spMk id="11" creationId="{A2A71445-B219-C94C-A282-19DAC0F1B871}"/>
          </ac:spMkLst>
        </pc:spChg>
        <pc:spChg chg="add mod">
          <ac:chgData name="魏 星达" userId="ca17b13798aa44f7" providerId="LiveId" clId="{D8B5E3FB-3C5E-744C-8B7A-0B9AC8CAAA61}" dt="2021-11-12T09:16:29.779" v="11640" actId="1076"/>
          <ac:spMkLst>
            <pc:docMk/>
            <pc:sldMk cId="319817126" sldId="2891"/>
            <ac:spMk id="13" creationId="{FBD92608-41E6-104E-AA8C-5DA782EEB417}"/>
          </ac:spMkLst>
        </pc:spChg>
        <pc:picChg chg="add mod">
          <ac:chgData name="魏 星达" userId="ca17b13798aa44f7" providerId="LiveId" clId="{D8B5E3FB-3C5E-744C-8B7A-0B9AC8CAAA61}" dt="2021-11-12T09:13:01.596" v="11365" actId="1076"/>
          <ac:picMkLst>
            <pc:docMk/>
            <pc:sldMk cId="319817126" sldId="2891"/>
            <ac:picMk id="5" creationId="{A3F0D524-97F2-7541-9138-14199BDA22BB}"/>
          </ac:picMkLst>
        </pc:picChg>
        <pc:picChg chg="add mod">
          <ac:chgData name="魏 星达" userId="ca17b13798aa44f7" providerId="LiveId" clId="{D8B5E3FB-3C5E-744C-8B7A-0B9AC8CAAA61}" dt="2021-11-12T09:13:33.188" v="11371" actId="1076"/>
          <ac:picMkLst>
            <pc:docMk/>
            <pc:sldMk cId="319817126" sldId="2891"/>
            <ac:picMk id="9" creationId="{81D52D13-BD4F-E248-AC86-FCA9493F67C0}"/>
          </ac:picMkLst>
        </pc:picChg>
        <pc:picChg chg="add mod">
          <ac:chgData name="魏 星达" userId="ca17b13798aa44f7" providerId="LiveId" clId="{D8B5E3FB-3C5E-744C-8B7A-0B9AC8CAAA61}" dt="2021-11-12T09:14:01.044" v="11391" actId="1076"/>
          <ac:picMkLst>
            <pc:docMk/>
            <pc:sldMk cId="319817126" sldId="2891"/>
            <ac:picMk id="12" creationId="{8F544AF9-ECEF-B944-AF56-BF5B71F3CDE9}"/>
          </ac:picMkLst>
        </pc:picChg>
      </pc:sldChg>
      <pc:sldChg chg="addSp delSp modSp new mod modAnim">
        <pc:chgData name="魏 星达" userId="ca17b13798aa44f7" providerId="LiveId" clId="{D8B5E3FB-3C5E-744C-8B7A-0B9AC8CAAA61}" dt="2021-11-12T09:24:51.105" v="11864" actId="20577"/>
        <pc:sldMkLst>
          <pc:docMk/>
          <pc:sldMk cId="3021468628" sldId="2892"/>
        </pc:sldMkLst>
        <pc:spChg chg="mod">
          <ac:chgData name="魏 星达" userId="ca17b13798aa44f7" providerId="LiveId" clId="{D8B5E3FB-3C5E-744C-8B7A-0B9AC8CAAA61}" dt="2021-11-12T09:24:28.360" v="11833" actId="20577"/>
          <ac:spMkLst>
            <pc:docMk/>
            <pc:sldMk cId="3021468628" sldId="2892"/>
            <ac:spMk id="2" creationId="{B7DD6148-B43D-E947-AAE1-677CB8A0C00A}"/>
          </ac:spMkLst>
        </pc:spChg>
        <pc:spChg chg="mod">
          <ac:chgData name="魏 星达" userId="ca17b13798aa44f7" providerId="LiveId" clId="{D8B5E3FB-3C5E-744C-8B7A-0B9AC8CAAA61}" dt="2021-11-12T09:24:51.105" v="11864" actId="20577"/>
          <ac:spMkLst>
            <pc:docMk/>
            <pc:sldMk cId="3021468628" sldId="2892"/>
            <ac:spMk id="3" creationId="{BBB996DA-8499-4B40-8F1D-714281739005}"/>
          </ac:spMkLst>
        </pc:spChg>
        <pc:spChg chg="add mod">
          <ac:chgData name="魏 星达" userId="ca17b13798aa44f7" providerId="LiveId" clId="{D8B5E3FB-3C5E-744C-8B7A-0B9AC8CAAA61}" dt="2021-11-12T09:23:42.824" v="11823" actId="1036"/>
          <ac:spMkLst>
            <pc:docMk/>
            <pc:sldMk cId="3021468628" sldId="2892"/>
            <ac:spMk id="6" creationId="{BAE407DC-9E94-A64D-95AD-29F91937FA02}"/>
          </ac:spMkLst>
        </pc:spChg>
        <pc:spChg chg="add mod">
          <ac:chgData name="魏 星达" userId="ca17b13798aa44f7" providerId="LiveId" clId="{D8B5E3FB-3C5E-744C-8B7A-0B9AC8CAAA61}" dt="2021-11-12T09:23:42.824" v="11823" actId="1036"/>
          <ac:spMkLst>
            <pc:docMk/>
            <pc:sldMk cId="3021468628" sldId="2892"/>
            <ac:spMk id="8" creationId="{827A0BFA-05FB-F346-B80F-4CAAE6FCDAEA}"/>
          </ac:spMkLst>
        </pc:spChg>
        <pc:spChg chg="add mod">
          <ac:chgData name="魏 星达" userId="ca17b13798aa44f7" providerId="LiveId" clId="{D8B5E3FB-3C5E-744C-8B7A-0B9AC8CAAA61}" dt="2021-11-12T09:23:42.824" v="11823" actId="1036"/>
          <ac:spMkLst>
            <pc:docMk/>
            <pc:sldMk cId="3021468628" sldId="2892"/>
            <ac:spMk id="9" creationId="{1774741F-CC28-094A-AA4A-9005DE598568}"/>
          </ac:spMkLst>
        </pc:spChg>
        <pc:spChg chg="add mod">
          <ac:chgData name="魏 星达" userId="ca17b13798aa44f7" providerId="LiveId" clId="{D8B5E3FB-3C5E-744C-8B7A-0B9AC8CAAA61}" dt="2021-11-12T09:23:42.824" v="11823" actId="1036"/>
          <ac:spMkLst>
            <pc:docMk/>
            <pc:sldMk cId="3021468628" sldId="2892"/>
            <ac:spMk id="11" creationId="{1771C89E-6F1E-1244-A8DD-69B9E689793D}"/>
          </ac:spMkLst>
        </pc:spChg>
        <pc:spChg chg="add mod">
          <ac:chgData name="魏 星达" userId="ca17b13798aa44f7" providerId="LiveId" clId="{D8B5E3FB-3C5E-744C-8B7A-0B9AC8CAAA61}" dt="2021-11-12T09:23:42.824" v="11823" actId="1036"/>
          <ac:spMkLst>
            <pc:docMk/>
            <pc:sldMk cId="3021468628" sldId="2892"/>
            <ac:spMk id="12" creationId="{F07E9893-E488-444D-A0BC-9D6251E1D766}"/>
          </ac:spMkLst>
        </pc:spChg>
        <pc:spChg chg="add del mod">
          <ac:chgData name="魏 星达" userId="ca17b13798aa44f7" providerId="LiveId" clId="{D8B5E3FB-3C5E-744C-8B7A-0B9AC8CAAA61}" dt="2021-11-12T09:16:49.089" v="11642"/>
          <ac:spMkLst>
            <pc:docMk/>
            <pc:sldMk cId="3021468628" sldId="2892"/>
            <ac:spMk id="13" creationId="{0900108B-6B47-3942-A7C7-7A8B114CFEC0}"/>
          </ac:spMkLst>
        </pc:spChg>
        <pc:spChg chg="add del mod">
          <ac:chgData name="魏 星达" userId="ca17b13798aa44f7" providerId="LiveId" clId="{D8B5E3FB-3C5E-744C-8B7A-0B9AC8CAAA61}" dt="2021-11-12T09:16:49.089" v="11642"/>
          <ac:spMkLst>
            <pc:docMk/>
            <pc:sldMk cId="3021468628" sldId="2892"/>
            <ac:spMk id="14" creationId="{CDA39160-9469-334D-B3C9-5D056E8D1BB2}"/>
          </ac:spMkLst>
        </pc:spChg>
        <pc:spChg chg="add del mod">
          <ac:chgData name="魏 星达" userId="ca17b13798aa44f7" providerId="LiveId" clId="{D8B5E3FB-3C5E-744C-8B7A-0B9AC8CAAA61}" dt="2021-11-12T09:16:49.089" v="11642"/>
          <ac:spMkLst>
            <pc:docMk/>
            <pc:sldMk cId="3021468628" sldId="2892"/>
            <ac:spMk id="15" creationId="{DE748576-3963-654F-A588-3C4271ED27C1}"/>
          </ac:spMkLst>
        </pc:spChg>
        <pc:spChg chg="add del mod">
          <ac:chgData name="魏 星达" userId="ca17b13798aa44f7" providerId="LiveId" clId="{D8B5E3FB-3C5E-744C-8B7A-0B9AC8CAAA61}" dt="2021-11-12T09:16:49.089" v="11642"/>
          <ac:spMkLst>
            <pc:docMk/>
            <pc:sldMk cId="3021468628" sldId="2892"/>
            <ac:spMk id="16" creationId="{651A74BF-28B0-B749-B636-B682993735E9}"/>
          </ac:spMkLst>
        </pc:spChg>
        <pc:spChg chg="add del mod">
          <ac:chgData name="魏 星达" userId="ca17b13798aa44f7" providerId="LiveId" clId="{D8B5E3FB-3C5E-744C-8B7A-0B9AC8CAAA61}" dt="2021-11-12T09:16:49.089" v="11642"/>
          <ac:spMkLst>
            <pc:docMk/>
            <pc:sldMk cId="3021468628" sldId="2892"/>
            <ac:spMk id="17" creationId="{823592C7-4119-234D-9562-9B45AECD90C5}"/>
          </ac:spMkLst>
        </pc:spChg>
        <pc:spChg chg="add del mod">
          <ac:chgData name="魏 星达" userId="ca17b13798aa44f7" providerId="LiveId" clId="{D8B5E3FB-3C5E-744C-8B7A-0B9AC8CAAA61}" dt="2021-11-12T09:16:49.089" v="11642"/>
          <ac:spMkLst>
            <pc:docMk/>
            <pc:sldMk cId="3021468628" sldId="2892"/>
            <ac:spMk id="18" creationId="{638567CF-CD30-B642-8D75-704E710814B7}"/>
          </ac:spMkLst>
        </pc:spChg>
        <pc:spChg chg="add del mod">
          <ac:chgData name="魏 星达" userId="ca17b13798aa44f7" providerId="LiveId" clId="{D8B5E3FB-3C5E-744C-8B7A-0B9AC8CAAA61}" dt="2021-11-12T09:16:49.089" v="11642"/>
          <ac:spMkLst>
            <pc:docMk/>
            <pc:sldMk cId="3021468628" sldId="2892"/>
            <ac:spMk id="19" creationId="{FF9C6359-2DA9-BD4F-BF25-0E0B164A22EE}"/>
          </ac:spMkLst>
        </pc:spChg>
        <pc:spChg chg="add del mod">
          <ac:chgData name="魏 星达" userId="ca17b13798aa44f7" providerId="LiveId" clId="{D8B5E3FB-3C5E-744C-8B7A-0B9AC8CAAA61}" dt="2021-11-12T09:16:58.456" v="11644"/>
          <ac:spMkLst>
            <pc:docMk/>
            <pc:sldMk cId="3021468628" sldId="2892"/>
            <ac:spMk id="20" creationId="{6A381162-B5D9-6C40-9445-F4003E6F015F}"/>
          </ac:spMkLst>
        </pc:spChg>
        <pc:spChg chg="add del mod">
          <ac:chgData name="魏 星达" userId="ca17b13798aa44f7" providerId="LiveId" clId="{D8B5E3FB-3C5E-744C-8B7A-0B9AC8CAAA61}" dt="2021-11-12T09:16:58.456" v="11644"/>
          <ac:spMkLst>
            <pc:docMk/>
            <pc:sldMk cId="3021468628" sldId="2892"/>
            <ac:spMk id="21" creationId="{99CAA6CC-229D-A94C-BCF8-623766802B67}"/>
          </ac:spMkLst>
        </pc:spChg>
        <pc:spChg chg="add del mod">
          <ac:chgData name="魏 星达" userId="ca17b13798aa44f7" providerId="LiveId" clId="{D8B5E3FB-3C5E-744C-8B7A-0B9AC8CAAA61}" dt="2021-11-12T09:16:58.456" v="11644"/>
          <ac:spMkLst>
            <pc:docMk/>
            <pc:sldMk cId="3021468628" sldId="2892"/>
            <ac:spMk id="22" creationId="{BCEF10B9-CFEF-3242-8629-4510037C779C}"/>
          </ac:spMkLst>
        </pc:spChg>
        <pc:spChg chg="add del mod">
          <ac:chgData name="魏 星达" userId="ca17b13798aa44f7" providerId="LiveId" clId="{D8B5E3FB-3C5E-744C-8B7A-0B9AC8CAAA61}" dt="2021-11-12T09:16:58.456" v="11644"/>
          <ac:spMkLst>
            <pc:docMk/>
            <pc:sldMk cId="3021468628" sldId="2892"/>
            <ac:spMk id="23" creationId="{5C0D056F-B981-E54C-982C-0A023CAF11E4}"/>
          </ac:spMkLst>
        </pc:spChg>
        <pc:spChg chg="add del mod">
          <ac:chgData name="魏 星达" userId="ca17b13798aa44f7" providerId="LiveId" clId="{D8B5E3FB-3C5E-744C-8B7A-0B9AC8CAAA61}" dt="2021-11-12T09:16:58.456" v="11644"/>
          <ac:spMkLst>
            <pc:docMk/>
            <pc:sldMk cId="3021468628" sldId="2892"/>
            <ac:spMk id="24" creationId="{8327DEA7-BBFC-F541-A542-D7BF10543F8F}"/>
          </ac:spMkLst>
        </pc:spChg>
        <pc:spChg chg="add del mod">
          <ac:chgData name="魏 星达" userId="ca17b13798aa44f7" providerId="LiveId" clId="{D8B5E3FB-3C5E-744C-8B7A-0B9AC8CAAA61}" dt="2021-11-12T09:16:58.456" v="11644"/>
          <ac:spMkLst>
            <pc:docMk/>
            <pc:sldMk cId="3021468628" sldId="2892"/>
            <ac:spMk id="25" creationId="{79694EA4-E9C1-F443-96EE-2FFAD172429F}"/>
          </ac:spMkLst>
        </pc:spChg>
        <pc:spChg chg="add del mod">
          <ac:chgData name="魏 星达" userId="ca17b13798aa44f7" providerId="LiveId" clId="{D8B5E3FB-3C5E-744C-8B7A-0B9AC8CAAA61}" dt="2021-11-12T09:17:29.907" v="11649"/>
          <ac:spMkLst>
            <pc:docMk/>
            <pc:sldMk cId="3021468628" sldId="2892"/>
            <ac:spMk id="27" creationId="{FD1302D4-B9D1-924F-9F8B-E2DC2C62D9FE}"/>
          </ac:spMkLst>
        </pc:spChg>
        <pc:spChg chg="add mod">
          <ac:chgData name="魏 星达" userId="ca17b13798aa44f7" providerId="LiveId" clId="{D8B5E3FB-3C5E-744C-8B7A-0B9AC8CAAA61}" dt="2021-11-12T09:23:42.824" v="11823" actId="1036"/>
          <ac:spMkLst>
            <pc:docMk/>
            <pc:sldMk cId="3021468628" sldId="2892"/>
            <ac:spMk id="28" creationId="{A0A7E1CB-68D6-084D-AEDA-F07145ABBDF1}"/>
          </ac:spMkLst>
        </pc:spChg>
        <pc:spChg chg="add mod">
          <ac:chgData name="魏 星达" userId="ca17b13798aa44f7" providerId="LiveId" clId="{D8B5E3FB-3C5E-744C-8B7A-0B9AC8CAAA61}" dt="2021-11-12T09:23:42.824" v="11823" actId="1036"/>
          <ac:spMkLst>
            <pc:docMk/>
            <pc:sldMk cId="3021468628" sldId="2892"/>
            <ac:spMk id="29" creationId="{6B15E4A9-3483-D845-8C94-FAC55F32EC27}"/>
          </ac:spMkLst>
        </pc:spChg>
        <pc:spChg chg="add mod">
          <ac:chgData name="魏 星达" userId="ca17b13798aa44f7" providerId="LiveId" clId="{D8B5E3FB-3C5E-744C-8B7A-0B9AC8CAAA61}" dt="2021-11-12T09:23:42.824" v="11823" actId="1036"/>
          <ac:spMkLst>
            <pc:docMk/>
            <pc:sldMk cId="3021468628" sldId="2892"/>
            <ac:spMk id="30" creationId="{091B8BDF-F163-624D-AE91-443DDE69F0D2}"/>
          </ac:spMkLst>
        </pc:spChg>
        <pc:spChg chg="add mod">
          <ac:chgData name="魏 星达" userId="ca17b13798aa44f7" providerId="LiveId" clId="{D8B5E3FB-3C5E-744C-8B7A-0B9AC8CAAA61}" dt="2021-11-12T09:23:42.824" v="11823" actId="1036"/>
          <ac:spMkLst>
            <pc:docMk/>
            <pc:sldMk cId="3021468628" sldId="2892"/>
            <ac:spMk id="31" creationId="{F12881DE-4109-7E4E-A1D1-C49B74217770}"/>
          </ac:spMkLst>
        </pc:spChg>
        <pc:spChg chg="add del mod">
          <ac:chgData name="魏 星达" userId="ca17b13798aa44f7" providerId="LiveId" clId="{D8B5E3FB-3C5E-744C-8B7A-0B9AC8CAAA61}" dt="2021-11-12T09:18:29.979" v="11658"/>
          <ac:spMkLst>
            <pc:docMk/>
            <pc:sldMk cId="3021468628" sldId="2892"/>
            <ac:spMk id="32" creationId="{B84983C0-2ACE-9F42-961B-E8C76382BA60}"/>
          </ac:spMkLst>
        </pc:spChg>
        <pc:spChg chg="add mod">
          <ac:chgData name="魏 星达" userId="ca17b13798aa44f7" providerId="LiveId" clId="{D8B5E3FB-3C5E-744C-8B7A-0B9AC8CAAA61}" dt="2021-11-12T09:23:42.824" v="11823" actId="1036"/>
          <ac:spMkLst>
            <pc:docMk/>
            <pc:sldMk cId="3021468628" sldId="2892"/>
            <ac:spMk id="33" creationId="{E7F5C278-D232-2B41-A84A-C789D5FB7628}"/>
          </ac:spMkLst>
        </pc:spChg>
        <pc:spChg chg="add mod">
          <ac:chgData name="魏 星达" userId="ca17b13798aa44f7" providerId="LiveId" clId="{D8B5E3FB-3C5E-744C-8B7A-0B9AC8CAAA61}" dt="2021-11-12T09:23:42.824" v="11823" actId="1036"/>
          <ac:spMkLst>
            <pc:docMk/>
            <pc:sldMk cId="3021468628" sldId="2892"/>
            <ac:spMk id="34" creationId="{22CF81D4-32B7-2843-8192-6B63C8607F8D}"/>
          </ac:spMkLst>
        </pc:spChg>
        <pc:spChg chg="add mod">
          <ac:chgData name="魏 星达" userId="ca17b13798aa44f7" providerId="LiveId" clId="{D8B5E3FB-3C5E-744C-8B7A-0B9AC8CAAA61}" dt="2021-11-12T09:23:42.824" v="11823" actId="1036"/>
          <ac:spMkLst>
            <pc:docMk/>
            <pc:sldMk cId="3021468628" sldId="2892"/>
            <ac:spMk id="35" creationId="{09C34ADD-3438-6B42-A712-65A41CB93A28}"/>
          </ac:spMkLst>
        </pc:spChg>
        <pc:spChg chg="add mod">
          <ac:chgData name="魏 星达" userId="ca17b13798aa44f7" providerId="LiveId" clId="{D8B5E3FB-3C5E-744C-8B7A-0B9AC8CAAA61}" dt="2021-11-12T09:23:42.824" v="11823" actId="1036"/>
          <ac:spMkLst>
            <pc:docMk/>
            <pc:sldMk cId="3021468628" sldId="2892"/>
            <ac:spMk id="36" creationId="{116218A4-542C-F442-AFB7-11952387E243}"/>
          </ac:spMkLst>
        </pc:spChg>
        <pc:spChg chg="add mod">
          <ac:chgData name="魏 星达" userId="ca17b13798aa44f7" providerId="LiveId" clId="{D8B5E3FB-3C5E-744C-8B7A-0B9AC8CAAA61}" dt="2021-11-12T09:23:42.824" v="11823" actId="1036"/>
          <ac:spMkLst>
            <pc:docMk/>
            <pc:sldMk cId="3021468628" sldId="2892"/>
            <ac:spMk id="37" creationId="{CA1C1F8E-86A3-DF4D-B91D-1C783A60C82F}"/>
          </ac:spMkLst>
        </pc:spChg>
        <pc:spChg chg="add mod">
          <ac:chgData name="魏 星达" userId="ca17b13798aa44f7" providerId="LiveId" clId="{D8B5E3FB-3C5E-744C-8B7A-0B9AC8CAAA61}" dt="2021-11-12T09:23:42.824" v="11823" actId="1036"/>
          <ac:spMkLst>
            <pc:docMk/>
            <pc:sldMk cId="3021468628" sldId="2892"/>
            <ac:spMk id="38" creationId="{CB511841-C32B-8444-9348-1CF10AC34F25}"/>
          </ac:spMkLst>
        </pc:spChg>
        <pc:spChg chg="add mod">
          <ac:chgData name="魏 星达" userId="ca17b13798aa44f7" providerId="LiveId" clId="{D8B5E3FB-3C5E-744C-8B7A-0B9AC8CAAA61}" dt="2021-11-12T09:23:42.824" v="11823" actId="1036"/>
          <ac:spMkLst>
            <pc:docMk/>
            <pc:sldMk cId="3021468628" sldId="2892"/>
            <ac:spMk id="39" creationId="{5140B470-19C0-5241-BF8F-891C34F2C766}"/>
          </ac:spMkLst>
        </pc:spChg>
        <pc:spChg chg="add mod">
          <ac:chgData name="魏 星达" userId="ca17b13798aa44f7" providerId="LiveId" clId="{D8B5E3FB-3C5E-744C-8B7A-0B9AC8CAAA61}" dt="2021-11-12T09:23:42.824" v="11823" actId="1036"/>
          <ac:spMkLst>
            <pc:docMk/>
            <pc:sldMk cId="3021468628" sldId="2892"/>
            <ac:spMk id="40" creationId="{6F18BBC8-EBAF-CB43-864D-92EAB34DAB1F}"/>
          </ac:spMkLst>
        </pc:spChg>
        <pc:picChg chg="add mod">
          <ac:chgData name="魏 星达" userId="ca17b13798aa44f7" providerId="LiveId" clId="{D8B5E3FB-3C5E-744C-8B7A-0B9AC8CAAA61}" dt="2021-11-12T09:23:48.742" v="11825" actId="1076"/>
          <ac:picMkLst>
            <pc:docMk/>
            <pc:sldMk cId="3021468628" sldId="2892"/>
            <ac:picMk id="5" creationId="{0BF8BD01-839F-C74C-8F37-F52B22381E25}"/>
          </ac:picMkLst>
        </pc:picChg>
        <pc:picChg chg="add mod">
          <ac:chgData name="魏 星达" userId="ca17b13798aa44f7" providerId="LiveId" clId="{D8B5E3FB-3C5E-744C-8B7A-0B9AC8CAAA61}" dt="2021-11-12T09:23:42.824" v="11823" actId="1036"/>
          <ac:picMkLst>
            <pc:docMk/>
            <pc:sldMk cId="3021468628" sldId="2892"/>
            <ac:picMk id="7" creationId="{183F12F2-1BFF-2640-B873-9AEFEDC44A29}"/>
          </ac:picMkLst>
        </pc:picChg>
        <pc:picChg chg="add mod">
          <ac:chgData name="魏 星达" userId="ca17b13798aa44f7" providerId="LiveId" clId="{D8B5E3FB-3C5E-744C-8B7A-0B9AC8CAAA61}" dt="2021-11-12T09:23:42.824" v="11823" actId="1036"/>
          <ac:picMkLst>
            <pc:docMk/>
            <pc:sldMk cId="3021468628" sldId="2892"/>
            <ac:picMk id="10" creationId="{EB8AE7BF-D087-E64A-86FE-F45869B0AA00}"/>
          </ac:picMkLst>
        </pc:picChg>
        <pc:picChg chg="add mod">
          <ac:chgData name="魏 星达" userId="ca17b13798aa44f7" providerId="LiveId" clId="{D8B5E3FB-3C5E-744C-8B7A-0B9AC8CAAA61}" dt="2021-11-12T09:23:42.824" v="11823" actId="1036"/>
          <ac:picMkLst>
            <pc:docMk/>
            <pc:sldMk cId="3021468628" sldId="2892"/>
            <ac:picMk id="26" creationId="{56CD041D-6377-E14D-BB36-F8371F13745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2021/12/9</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2021/12/9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baseline="0" dirty="0"/>
              <a:t>Credits</a:t>
            </a:r>
            <a:r>
              <a:rPr kumimoji="1" lang="zh-CN" altLang="en-US" baseline="0" dirty="0"/>
              <a:t> </a:t>
            </a:r>
            <a:r>
              <a:rPr kumimoji="1" lang="en-US" altLang="zh-CN" baseline="0" dirty="0"/>
              <a:t>to</a:t>
            </a:r>
            <a:r>
              <a:rPr kumimoji="1" lang="zh-CN" altLang="en-US" baseline="0" dirty="0"/>
              <a:t> </a:t>
            </a:r>
            <a:r>
              <a:rPr lang="en-US" altLang="zh-CN" dirty="0">
                <a:solidFill>
                  <a:srgbClr val="000090"/>
                </a:solidFill>
                <a:ea typeface="ＭＳ Ｐゴシック" panose="020B0600070205080204" pitchFamily="34" charset="-128"/>
              </a:rPr>
              <a:t>Mike Freedman</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t>
            </a:r>
            <a:r>
              <a:rPr lang="en-US" altLang="zh-CN" dirty="0">
                <a:solidFill>
                  <a:srgbClr val="000090"/>
                </a:solidFill>
                <a:ea typeface="ＭＳ Ｐゴシック" panose="020B0600070205080204" pitchFamily="34" charset="-128"/>
              </a:rPr>
              <a:t>COS 461)</a:t>
            </a:r>
            <a:r>
              <a:rPr lang="zh-CN" altLang="en-US"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and</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others.</a:t>
            </a:r>
            <a:endParaRPr lang="en-US" altLang="zh-CN" dirty="0">
              <a:solidFill>
                <a:srgbClr val="000090"/>
              </a:solidFill>
              <a:ea typeface="ＭＳ Ｐゴシック" panose="020B0600070205080204" pitchFamily="34" charset="-128"/>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1915761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B4F6E6F5-5835-8446-AED3-D79D58AD59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0C5DDC72-24A6-914B-BC07-4BC853EA3881}" type="slidenum">
              <a:rPr lang="en-US" altLang="zh-CN" sz="1300" b="0">
                <a:latin typeface="Times New Roman" panose="02020603050405020304" pitchFamily="18" charset="0"/>
              </a:rPr>
              <a:pPr eaLnBrk="1" hangingPunct="1"/>
              <a:t>8</a:t>
            </a:fld>
            <a:endParaRPr lang="en-US" altLang="zh-CN" sz="1300" b="0">
              <a:latin typeface="Times New Roman" panose="02020603050405020304" pitchFamily="18" charset="0"/>
            </a:endParaRPr>
          </a:p>
        </p:txBody>
      </p:sp>
      <p:sp>
        <p:nvSpPr>
          <p:cNvPr id="37891" name="Rectangle 2">
            <a:extLst>
              <a:ext uri="{FF2B5EF4-FFF2-40B4-BE49-F238E27FC236}">
                <a16:creationId xmlns:a16="http://schemas.microsoft.com/office/drawing/2014/main" id="{4F039799-A044-3F45-A312-83395FF89812}"/>
              </a:ext>
            </a:extLst>
          </p:cNvPr>
          <p:cNvSpPr>
            <a:spLocks noChangeArrowheads="1" noTextEdit="1"/>
          </p:cNvSpPr>
          <p:nvPr>
            <p:ph type="sldImg"/>
          </p:nvPr>
        </p:nvSpPr>
        <p:spPr>
          <a:ln/>
        </p:spPr>
      </p:sp>
      <p:sp>
        <p:nvSpPr>
          <p:cNvPr id="37892" name="Rectangle 3">
            <a:extLst>
              <a:ext uri="{FF2B5EF4-FFF2-40B4-BE49-F238E27FC236}">
                <a16:creationId xmlns:a16="http://schemas.microsoft.com/office/drawing/2014/main" id="{2038D8BA-4D9C-2042-B65B-43095D1561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FE85A2BF-AA99-D241-9057-66C73FC5B9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51D85448-B993-BF47-A4EB-2768BE487AB6}" type="slidenum">
              <a:rPr lang="en-US" altLang="zh-CN" sz="1300" b="0">
                <a:latin typeface="Times New Roman" panose="02020603050405020304" pitchFamily="18" charset="0"/>
              </a:rPr>
              <a:pPr eaLnBrk="1" hangingPunct="1"/>
              <a:t>9</a:t>
            </a:fld>
            <a:endParaRPr lang="en-US" altLang="zh-CN" sz="1300" b="0">
              <a:latin typeface="Times New Roman" panose="02020603050405020304" pitchFamily="18" charset="0"/>
            </a:endParaRPr>
          </a:p>
        </p:txBody>
      </p:sp>
      <p:sp>
        <p:nvSpPr>
          <p:cNvPr id="39939" name="Rectangle 2">
            <a:extLst>
              <a:ext uri="{FF2B5EF4-FFF2-40B4-BE49-F238E27FC236}">
                <a16:creationId xmlns:a16="http://schemas.microsoft.com/office/drawing/2014/main" id="{78891C7F-46F3-9649-B9EC-D8B027045B83}"/>
              </a:ext>
            </a:extLst>
          </p:cNvPr>
          <p:cNvSpPr>
            <a:spLocks noChangeArrowheads="1" noTextEdit="1"/>
          </p:cNvSpPr>
          <p:nvPr>
            <p:ph type="sldImg"/>
          </p:nvPr>
        </p:nvSpPr>
        <p:spPr>
          <a:ln/>
        </p:spPr>
      </p:sp>
      <p:sp>
        <p:nvSpPr>
          <p:cNvPr id="39940" name="Rectangle 3">
            <a:extLst>
              <a:ext uri="{FF2B5EF4-FFF2-40B4-BE49-F238E27FC236}">
                <a16:creationId xmlns:a16="http://schemas.microsoft.com/office/drawing/2014/main" id="{4B7A9E49-A2C1-954A-967F-57044193E5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8A80B7DF-F828-8846-8468-384535D694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F3A5738F-F23C-944C-A3C1-45F04E0A168D}" type="slidenum">
              <a:rPr lang="en-US" altLang="zh-CN" sz="1300" b="0">
                <a:latin typeface="Times New Roman" panose="02020603050405020304" pitchFamily="18" charset="0"/>
              </a:rPr>
              <a:pPr eaLnBrk="1" hangingPunct="1"/>
              <a:t>11</a:t>
            </a:fld>
            <a:endParaRPr lang="en-US" altLang="zh-CN" sz="1300" b="0">
              <a:latin typeface="Times New Roman" panose="02020603050405020304" pitchFamily="18" charset="0"/>
            </a:endParaRPr>
          </a:p>
        </p:txBody>
      </p:sp>
      <p:sp>
        <p:nvSpPr>
          <p:cNvPr id="45059" name="Rectangle 2">
            <a:extLst>
              <a:ext uri="{FF2B5EF4-FFF2-40B4-BE49-F238E27FC236}">
                <a16:creationId xmlns:a16="http://schemas.microsoft.com/office/drawing/2014/main" id="{31578C38-6A73-CB4D-91C8-316072496924}"/>
              </a:ext>
            </a:extLst>
          </p:cNvPr>
          <p:cNvSpPr>
            <a:spLocks noChangeArrowheads="1" noTextEdit="1"/>
          </p:cNvSpPr>
          <p:nvPr>
            <p:ph type="sldImg"/>
          </p:nvPr>
        </p:nvSpPr>
        <p:spPr>
          <a:ln/>
        </p:spPr>
      </p:sp>
      <p:sp>
        <p:nvSpPr>
          <p:cNvPr id="45060" name="Rectangle 3">
            <a:extLst>
              <a:ext uri="{FF2B5EF4-FFF2-40B4-BE49-F238E27FC236}">
                <a16:creationId xmlns:a16="http://schemas.microsoft.com/office/drawing/2014/main" id="{CE1E2574-040E-974B-8695-DDD96F7A66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08243ABC-0987-5941-A03B-554501EA84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1E705657-BE0C-F048-8915-275F1D48C388}" type="slidenum">
              <a:rPr lang="en-US" altLang="zh-CN" sz="1300" b="0">
                <a:latin typeface="Times New Roman" panose="02020603050405020304" pitchFamily="18" charset="0"/>
              </a:rPr>
              <a:pPr eaLnBrk="1" hangingPunct="1"/>
              <a:t>12</a:t>
            </a:fld>
            <a:endParaRPr lang="en-US" altLang="zh-CN" sz="1300" b="0">
              <a:latin typeface="Times New Roman" panose="02020603050405020304" pitchFamily="18" charset="0"/>
            </a:endParaRPr>
          </a:p>
        </p:txBody>
      </p:sp>
      <p:sp>
        <p:nvSpPr>
          <p:cNvPr id="47107" name="Rectangle 2">
            <a:extLst>
              <a:ext uri="{FF2B5EF4-FFF2-40B4-BE49-F238E27FC236}">
                <a16:creationId xmlns:a16="http://schemas.microsoft.com/office/drawing/2014/main" id="{50BAD48D-D968-164B-A8A8-D798A1A57D6B}"/>
              </a:ext>
            </a:extLst>
          </p:cNvPr>
          <p:cNvSpPr>
            <a:spLocks noChangeArrowheads="1" noTextEdit="1"/>
          </p:cNvSpPr>
          <p:nvPr>
            <p:ph type="sldImg"/>
          </p:nvPr>
        </p:nvSpPr>
        <p:spPr>
          <a:ln/>
        </p:spPr>
      </p:sp>
      <p:sp>
        <p:nvSpPr>
          <p:cNvPr id="47108" name="Rectangle 3">
            <a:extLst>
              <a:ext uri="{FF2B5EF4-FFF2-40B4-BE49-F238E27FC236}">
                <a16:creationId xmlns:a16="http://schemas.microsoft.com/office/drawing/2014/main" id="{FA8A58D7-EA52-AA42-9B23-531C8A1C97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B29EC1C9-BF7F-5D4D-B618-32B0C1FB7B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6C3527D0-4620-3E4A-A3C2-1CB60E4AD65B}" type="slidenum">
              <a:rPr lang="en-US" altLang="zh-CN" sz="1300" b="0">
                <a:latin typeface="Times New Roman" panose="02020603050405020304" pitchFamily="18" charset="0"/>
              </a:rPr>
              <a:pPr eaLnBrk="1" hangingPunct="1"/>
              <a:t>13</a:t>
            </a:fld>
            <a:endParaRPr lang="en-US" altLang="zh-CN" sz="1300" b="0">
              <a:latin typeface="Times New Roman" panose="02020603050405020304" pitchFamily="18" charset="0"/>
            </a:endParaRPr>
          </a:p>
        </p:txBody>
      </p:sp>
      <p:sp>
        <p:nvSpPr>
          <p:cNvPr id="49155" name="Rectangle 2">
            <a:extLst>
              <a:ext uri="{FF2B5EF4-FFF2-40B4-BE49-F238E27FC236}">
                <a16:creationId xmlns:a16="http://schemas.microsoft.com/office/drawing/2014/main" id="{A7E4362A-DDA3-014E-BC9D-35B158C4EEE5}"/>
              </a:ext>
            </a:extLst>
          </p:cNvPr>
          <p:cNvSpPr>
            <a:spLocks noChangeArrowheads="1" noTextEdit="1"/>
          </p:cNvSpPr>
          <p:nvPr>
            <p:ph type="sldImg"/>
          </p:nvPr>
        </p:nvSpPr>
        <p:spPr>
          <a:ln/>
        </p:spPr>
      </p:sp>
      <p:sp>
        <p:nvSpPr>
          <p:cNvPr id="49156" name="Rectangle 3">
            <a:extLst>
              <a:ext uri="{FF2B5EF4-FFF2-40B4-BE49-F238E27FC236}">
                <a16:creationId xmlns:a16="http://schemas.microsoft.com/office/drawing/2014/main" id="{AAD87C44-AD2D-0B4D-A10B-8A12452922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D799FCD8-7FED-A245-819A-84E97B4101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3AB5B44B-6F0C-6C4C-8D97-677B227A0AE4}" type="slidenum">
              <a:rPr lang="en-US" altLang="zh-CN" sz="1300" b="0">
                <a:latin typeface="Times New Roman" panose="02020603050405020304" pitchFamily="18" charset="0"/>
              </a:rPr>
              <a:pPr eaLnBrk="1" hangingPunct="1"/>
              <a:t>14</a:t>
            </a:fld>
            <a:endParaRPr lang="en-US" altLang="zh-CN" sz="1300" b="0">
              <a:latin typeface="Times New Roman" panose="02020603050405020304" pitchFamily="18" charset="0"/>
            </a:endParaRPr>
          </a:p>
        </p:txBody>
      </p:sp>
      <p:sp>
        <p:nvSpPr>
          <p:cNvPr id="51203" name="Rectangle 2">
            <a:extLst>
              <a:ext uri="{FF2B5EF4-FFF2-40B4-BE49-F238E27FC236}">
                <a16:creationId xmlns:a16="http://schemas.microsoft.com/office/drawing/2014/main" id="{7FDBE408-055A-7A4C-B11B-44AE9CF5A3D4}"/>
              </a:ext>
            </a:extLst>
          </p:cNvPr>
          <p:cNvSpPr>
            <a:spLocks noChangeArrowheads="1" noTextEdit="1"/>
          </p:cNvSpPr>
          <p:nvPr>
            <p:ph type="sldImg"/>
          </p:nvPr>
        </p:nvSpPr>
        <p:spPr>
          <a:ln/>
        </p:spPr>
      </p:sp>
      <p:sp>
        <p:nvSpPr>
          <p:cNvPr id="51204" name="Rectangle 3">
            <a:extLst>
              <a:ext uri="{FF2B5EF4-FFF2-40B4-BE49-F238E27FC236}">
                <a16:creationId xmlns:a16="http://schemas.microsoft.com/office/drawing/2014/main" id="{37DD94E9-D301-4446-9311-2464548EC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A5B27685-3AFF-2C44-93C4-46EDBBD07F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65C210D7-8EAD-DE4B-9A38-7DE6D7FFDE2D}" type="slidenum">
              <a:rPr lang="en-US" altLang="zh-CN" sz="1300" b="0">
                <a:latin typeface="Times New Roman" panose="02020603050405020304" pitchFamily="18" charset="0"/>
              </a:rPr>
              <a:pPr eaLnBrk="1" hangingPunct="1"/>
              <a:t>15</a:t>
            </a:fld>
            <a:endParaRPr lang="en-US" altLang="zh-CN" sz="1300" b="0">
              <a:latin typeface="Times New Roman" panose="02020603050405020304" pitchFamily="18" charset="0"/>
            </a:endParaRPr>
          </a:p>
        </p:txBody>
      </p:sp>
      <p:sp>
        <p:nvSpPr>
          <p:cNvPr id="53251" name="Rectangle 2">
            <a:extLst>
              <a:ext uri="{FF2B5EF4-FFF2-40B4-BE49-F238E27FC236}">
                <a16:creationId xmlns:a16="http://schemas.microsoft.com/office/drawing/2014/main" id="{9F4D17AC-B3C2-3A47-8C11-A9D496850088}"/>
              </a:ext>
            </a:extLst>
          </p:cNvPr>
          <p:cNvSpPr>
            <a:spLocks noChangeArrowheads="1" noTextEdit="1"/>
          </p:cNvSpPr>
          <p:nvPr>
            <p:ph type="sldImg"/>
          </p:nvPr>
        </p:nvSpPr>
        <p:spPr>
          <a:ln/>
        </p:spPr>
      </p:sp>
      <p:sp>
        <p:nvSpPr>
          <p:cNvPr id="53252" name="Rectangle 3">
            <a:extLst>
              <a:ext uri="{FF2B5EF4-FFF2-40B4-BE49-F238E27FC236}">
                <a16:creationId xmlns:a16="http://schemas.microsoft.com/office/drawing/2014/main" id="{72BC6AB8-A60A-A346-B79C-5348CD8E9C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2EA6E14B-84AA-F949-A098-0DAAD69EDA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9F2E7889-153D-6046-B358-41891FB68BF3}" type="slidenum">
              <a:rPr lang="en-US" altLang="zh-CN" sz="1300" b="0">
                <a:latin typeface="Times New Roman" panose="02020603050405020304" pitchFamily="18" charset="0"/>
              </a:rPr>
              <a:pPr eaLnBrk="1" hangingPunct="1"/>
              <a:t>16</a:t>
            </a:fld>
            <a:endParaRPr lang="en-US" altLang="zh-CN" sz="1300" b="0">
              <a:latin typeface="Times New Roman" panose="02020603050405020304" pitchFamily="18" charset="0"/>
            </a:endParaRPr>
          </a:p>
        </p:txBody>
      </p:sp>
      <p:sp>
        <p:nvSpPr>
          <p:cNvPr id="55299" name="Rectangle 2">
            <a:extLst>
              <a:ext uri="{FF2B5EF4-FFF2-40B4-BE49-F238E27FC236}">
                <a16:creationId xmlns:a16="http://schemas.microsoft.com/office/drawing/2014/main" id="{D701C722-52ED-D54F-91B7-6A936B4F399D}"/>
              </a:ext>
            </a:extLst>
          </p:cNvPr>
          <p:cNvSpPr>
            <a:spLocks noChangeArrowheads="1" noTextEdit="1"/>
          </p:cNvSpPr>
          <p:nvPr>
            <p:ph type="sldImg"/>
          </p:nvPr>
        </p:nvSpPr>
        <p:spPr>
          <a:ln/>
        </p:spPr>
      </p:sp>
      <p:sp>
        <p:nvSpPr>
          <p:cNvPr id="55300" name="Rectangle 3">
            <a:extLst>
              <a:ext uri="{FF2B5EF4-FFF2-40B4-BE49-F238E27FC236}">
                <a16:creationId xmlns:a16="http://schemas.microsoft.com/office/drawing/2014/main" id="{11A73BF4-1531-D345-9717-17F37A6B3C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73EE8CCC-9DE6-AA48-9A51-3F7D480F72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D4FB40F2-56E9-A84C-BC62-BEFE788C54F7}" type="slidenum">
              <a:rPr lang="en-US" altLang="zh-CN" sz="1300" b="0">
                <a:latin typeface="Times New Roman" panose="02020603050405020304" pitchFamily="18" charset="0"/>
              </a:rPr>
              <a:pPr eaLnBrk="1" hangingPunct="1"/>
              <a:t>17</a:t>
            </a:fld>
            <a:endParaRPr lang="en-US" altLang="zh-CN" sz="1300" b="0">
              <a:latin typeface="Times New Roman" panose="02020603050405020304" pitchFamily="18" charset="0"/>
            </a:endParaRPr>
          </a:p>
        </p:txBody>
      </p:sp>
      <p:sp>
        <p:nvSpPr>
          <p:cNvPr id="57347" name="Rectangle 2">
            <a:extLst>
              <a:ext uri="{FF2B5EF4-FFF2-40B4-BE49-F238E27FC236}">
                <a16:creationId xmlns:a16="http://schemas.microsoft.com/office/drawing/2014/main" id="{46B429B8-FED9-864D-B6A3-9A925FF0BDE0}"/>
              </a:ext>
            </a:extLst>
          </p:cNvPr>
          <p:cNvSpPr>
            <a:spLocks noChangeArrowheads="1" noTextEdit="1"/>
          </p:cNvSpPr>
          <p:nvPr>
            <p:ph type="sldImg"/>
          </p:nvPr>
        </p:nvSpPr>
        <p:spPr>
          <a:ln/>
        </p:spPr>
      </p:sp>
      <p:sp>
        <p:nvSpPr>
          <p:cNvPr id="57348" name="Rectangle 3">
            <a:extLst>
              <a:ext uri="{FF2B5EF4-FFF2-40B4-BE49-F238E27FC236}">
                <a16:creationId xmlns:a16="http://schemas.microsoft.com/office/drawing/2014/main" id="{F15D3895-4C8B-7348-8EEA-C4C3E29FE7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92F2C449-23D0-984E-ADF8-E57FA7DFBA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7263"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defTabSz="957263"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fld id="{93954369-30F9-EA4F-8528-B7A01D5A0150}" type="slidenum">
              <a:rPr lang="en-US" altLang="zh-CN" sz="1300" b="0">
                <a:latin typeface="Times New Roman" panose="02020603050405020304" pitchFamily="18" charset="0"/>
              </a:rPr>
              <a:pPr eaLnBrk="1" hangingPunct="1"/>
              <a:t>18</a:t>
            </a:fld>
            <a:endParaRPr lang="en-US" altLang="zh-CN" sz="1300" b="0">
              <a:latin typeface="Times New Roman" panose="02020603050405020304" pitchFamily="18" charset="0"/>
            </a:endParaRPr>
          </a:p>
        </p:txBody>
      </p:sp>
      <p:sp>
        <p:nvSpPr>
          <p:cNvPr id="59395" name="Rectangle 2">
            <a:extLst>
              <a:ext uri="{FF2B5EF4-FFF2-40B4-BE49-F238E27FC236}">
                <a16:creationId xmlns:a16="http://schemas.microsoft.com/office/drawing/2014/main" id="{E0B13402-014B-5A49-A23B-3B4C464D4EE4}"/>
              </a:ext>
            </a:extLst>
          </p:cNvPr>
          <p:cNvSpPr>
            <a:spLocks noChangeArrowheads="1" noTextEdit="1"/>
          </p:cNvSpPr>
          <p:nvPr>
            <p:ph type="sldImg"/>
          </p:nvPr>
        </p:nvSpPr>
        <p:spPr>
          <a:ln/>
        </p:spPr>
      </p:sp>
      <p:sp>
        <p:nvSpPr>
          <p:cNvPr id="59396" name="Rectangle 3">
            <a:extLst>
              <a:ext uri="{FF2B5EF4-FFF2-40B4-BE49-F238E27FC236}">
                <a16:creationId xmlns:a16="http://schemas.microsoft.com/office/drawing/2014/main" id="{E1FA82FE-DDC0-804D-8CD7-8F037CB47B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42188E87-B921-0741-B653-6A6CF9F952C8}"/>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8CC3669-E633-E344-A9C5-7F3E739F40C8}"/>
              </a:ext>
            </a:extLst>
          </p:cNvPr>
          <p:cNvSpPr>
            <a:spLocks noGrp="1"/>
          </p:cNvSpPr>
          <p:nvPr>
            <p:ph type="body" idx="1"/>
          </p:nvPr>
        </p:nvSpPr>
        <p:spPr/>
        <p:txBody>
          <a:bodyPr/>
          <a:lstStyle/>
          <a:p>
            <a:pPr eaLnBrk="1" hangingPunct="1"/>
            <a:r>
              <a:rPr lang="nb-NO" altLang="zh-CN"/>
              <a:t>** Challenges:</a:t>
            </a:r>
          </a:p>
          <a:p>
            <a:pPr eaLnBrk="1" hangingPunct="1"/>
            <a:r>
              <a:rPr lang="en-US" altLang="zh-CN"/>
              <a:t>  Tracking which peer has what</a:t>
            </a:r>
          </a:p>
          <a:p>
            <a:pPr eaLnBrk="1" hangingPunct="1"/>
            <a:r>
              <a:rPr lang="en-US" altLang="zh-CN"/>
              <a:t>  Handling high churn rates</a:t>
            </a:r>
          </a:p>
          <a:p>
            <a:pPr eaLnBrk="1" hangingPunct="1"/>
            <a:r>
              <a:rPr lang="en-US" altLang="zh-CN"/>
              <a:t>  Download rate proportional to upload rate</a:t>
            </a:r>
          </a:p>
          <a:p>
            <a:pPr eaLnBrk="1" hangingPunct="1"/>
            <a:endParaRPr lang="en-US" altLang="zh-CN"/>
          </a:p>
        </p:txBody>
      </p:sp>
      <p:sp>
        <p:nvSpPr>
          <p:cNvPr id="63491" name="Slide Number Placeholder 3">
            <a:extLst>
              <a:ext uri="{FF2B5EF4-FFF2-40B4-BE49-F238E27FC236}">
                <a16:creationId xmlns:a16="http://schemas.microsoft.com/office/drawing/2014/main" id="{35409FA4-89DC-3344-931D-08FA5EDF31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fld id="{AB4C55A4-2FC0-3146-B861-FE2C92924457}" type="slidenum">
              <a:rPr lang="zh-CN" altLang="en-US" sz="1200"/>
              <a:pPr/>
              <a:t>22</a:t>
            </a:fld>
            <a:endParaRPr lang="zh-CN" altLang="en-US" sz="1200"/>
          </a:p>
        </p:txBody>
      </p:sp>
    </p:spTree>
    <p:extLst>
      <p:ext uri="{BB962C8B-B14F-4D97-AF65-F5344CB8AC3E}">
        <p14:creationId xmlns:p14="http://schemas.microsoft.com/office/powerpoint/2010/main" val="1857708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10742FE3-4630-5C4A-AEDC-D78865B3F85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8E41EDB-2487-F84B-8640-2843207B199A}"/>
              </a:ext>
            </a:extLst>
          </p:cNvPr>
          <p:cNvSpPr>
            <a:spLocks noGrp="1"/>
          </p:cNvSpPr>
          <p:nvPr>
            <p:ph type="body" idx="1"/>
          </p:nvPr>
        </p:nvSpPr>
        <p:spPr/>
        <p:txBody>
          <a:bodyPr/>
          <a:lstStyle/>
          <a:p>
            <a:pPr eaLnBrk="1" hangingPunct="1"/>
            <a:r>
              <a:rPr lang="en-US" altLang="zh-CN" dirty="0"/>
              <a:t>   strict?</a:t>
            </a:r>
          </a:p>
          <a:p>
            <a:pPr eaLnBrk="1" hangingPunct="1"/>
            <a:r>
              <a:rPr lang="en-US" altLang="zh-CN" dirty="0"/>
              <a:t>rarest first?</a:t>
            </a:r>
          </a:p>
          <a:p>
            <a:pPr eaLnBrk="1" hangingPunct="1"/>
            <a:r>
              <a:rPr lang="en-US" altLang="zh-CN" dirty="0"/>
              <a:t>    ensures that every piece is widely available</a:t>
            </a:r>
          </a:p>
          <a:p>
            <a:pPr eaLnBrk="1" hangingPunct="1"/>
            <a:r>
              <a:rPr lang="en-US" altLang="zh-CN" dirty="0"/>
              <a:t>    also helps with the seed and bootstrapping rapidly</a:t>
            </a:r>
          </a:p>
          <a:p>
            <a:pPr eaLnBrk="1" hangingPunct="1"/>
            <a:r>
              <a:rPr lang="en-US" altLang="zh-CN" dirty="0"/>
              <a:t>    won't retrieve the same piece multiple times from the seed</a:t>
            </a:r>
          </a:p>
          <a:p>
            <a:pPr eaLnBrk="1" hangingPunct="1"/>
            <a:r>
              <a:rPr lang="es-ES_tradnl" altLang="zh-CN" dirty="0" err="1"/>
              <a:t>random</a:t>
            </a:r>
            <a:r>
              <a:rPr lang="es-ES_tradnl" altLang="zh-CN" dirty="0"/>
              <a:t>?</a:t>
            </a:r>
          </a:p>
          <a:p>
            <a:pPr eaLnBrk="1" hangingPunct="1"/>
            <a:r>
              <a:rPr lang="en-US" altLang="zh-CN" dirty="0"/>
              <a:t>    avoid overloading seed when starting download</a:t>
            </a:r>
          </a:p>
          <a:p>
            <a:pPr eaLnBrk="1" hangingPunct="1"/>
            <a:r>
              <a:rPr lang="en-US" altLang="zh-CN" dirty="0"/>
              <a:t>    if peer has no piece, get as quickly as possible a piece so that it can upload</a:t>
            </a:r>
          </a:p>
          <a:p>
            <a:pPr eaLnBrk="1" hangingPunct="1"/>
            <a:r>
              <a:rPr lang="en-US" altLang="zh-CN" dirty="0"/>
              <a:t>    don't use rarest because it is likely only one peer has it</a:t>
            </a:r>
          </a:p>
          <a:p>
            <a:pPr eaLnBrk="1" hangingPunct="1"/>
            <a:r>
              <a:rPr lang="en-US" altLang="zh-CN" dirty="0"/>
              <a:t>    --&gt; use random, can download </a:t>
            </a:r>
            <a:r>
              <a:rPr lang="en-US" altLang="zh-CN" dirty="0" err="1"/>
              <a:t>subpieces</a:t>
            </a:r>
            <a:r>
              <a:rPr lang="en-US" altLang="zh-CN" dirty="0"/>
              <a:t> in parallel</a:t>
            </a:r>
          </a:p>
          <a:p>
            <a:pPr eaLnBrk="1" hangingPunct="1"/>
            <a:r>
              <a:rPr lang="en-US" altLang="zh-CN" dirty="0"/>
              <a:t>parallel download of same pieces?</a:t>
            </a:r>
          </a:p>
          <a:p>
            <a:pPr eaLnBrk="1" hangingPunct="1"/>
            <a:r>
              <a:rPr lang="en-US" altLang="zh-CN" dirty="0"/>
              <a:t>    avoid waiting on slowest</a:t>
            </a:r>
          </a:p>
          <a:p>
            <a:pPr eaLnBrk="1" hangingPunct="1"/>
            <a:endParaRPr lang="en-US" altLang="zh-CN" dirty="0"/>
          </a:p>
        </p:txBody>
      </p:sp>
      <p:sp>
        <p:nvSpPr>
          <p:cNvPr id="67587" name="Slide Number Placeholder 3">
            <a:extLst>
              <a:ext uri="{FF2B5EF4-FFF2-40B4-BE49-F238E27FC236}">
                <a16:creationId xmlns:a16="http://schemas.microsoft.com/office/drawing/2014/main" id="{F003DA2F-73EA-0B4C-8A71-CC34AEA2C0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fld id="{C4657855-F5EA-F946-9A14-7678F5F42D40}" type="slidenum">
              <a:rPr lang="zh-CN" altLang="en-US" sz="1200"/>
              <a:pPr/>
              <a:t>25</a:t>
            </a:fld>
            <a:endParaRPr lang="zh-CN" altLang="en-US" sz="1200"/>
          </a:p>
        </p:txBody>
      </p:sp>
    </p:spTree>
    <p:extLst>
      <p:ext uri="{BB962C8B-B14F-4D97-AF65-F5344CB8AC3E}">
        <p14:creationId xmlns:p14="http://schemas.microsoft.com/office/powerpoint/2010/main" val="164962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Two</a:t>
            </a:r>
            <a:r>
              <a:rPr kumimoji="1" lang="zh-CN" altLang="en-US" dirty="0"/>
              <a:t> </a:t>
            </a:r>
            <a:r>
              <a:rPr kumimoji="1" lang="en-US" altLang="zh-CN" dirty="0"/>
              <a:t>options:</a:t>
            </a:r>
            <a:r>
              <a:rPr kumimoji="1" lang="zh-CN" altLang="en-US" dirty="0"/>
              <a:t> </a:t>
            </a:r>
            <a:r>
              <a:rPr kumimoji="1" lang="en-US" altLang="zh-CN" dirty="0"/>
              <a:t>find</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find</a:t>
            </a:r>
            <a:r>
              <a:rPr kumimoji="1" lang="zh-CN" altLang="en-US" dirty="0"/>
              <a:t> </a:t>
            </a:r>
            <a:r>
              <a:rPr kumimoji="1" lang="en-US" altLang="zh-CN" dirty="0"/>
              <a:t>the</a:t>
            </a:r>
            <a:r>
              <a:rPr kumimoji="1" lang="zh-CN" altLang="en-US" dirty="0"/>
              <a:t> </a:t>
            </a:r>
            <a:r>
              <a:rPr kumimoji="1" lang="en-US" altLang="zh-CN" dirty="0"/>
              <a:t>node</a:t>
            </a:r>
            <a:r>
              <a:rPr kumimoji="1" lang="zh-CN" altLang="en-US" dirty="0"/>
              <a:t> </a:t>
            </a:r>
            <a:r>
              <a:rPr kumimoji="1" lang="en-US" altLang="zh-CN" dirty="0"/>
              <a:t>ID,</a:t>
            </a:r>
            <a:r>
              <a:rPr kumimoji="1" lang="zh-CN" altLang="en-US" dirty="0"/>
              <a:t> </a:t>
            </a:r>
            <a:r>
              <a:rPr kumimoji="1" lang="en-US" altLang="zh-CN" dirty="0"/>
              <a:t>who</a:t>
            </a:r>
            <a:r>
              <a:rPr kumimoji="1" lang="zh-CN" altLang="en-US" dirty="0"/>
              <a:t> </a:t>
            </a:r>
            <a:r>
              <a:rPr kumimoji="1" lang="en-US" altLang="zh-CN" dirty="0"/>
              <a:t>knows</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focus</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latter.</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27</a:t>
            </a:fld>
            <a:endParaRPr lang="zh-CN" altLang="en-US"/>
          </a:p>
        </p:txBody>
      </p:sp>
    </p:spTree>
    <p:extLst>
      <p:ext uri="{BB962C8B-B14F-4D97-AF65-F5344CB8AC3E}">
        <p14:creationId xmlns:p14="http://schemas.microsoft.com/office/powerpoint/2010/main" val="286984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45</a:t>
            </a:fld>
            <a:endParaRPr lang="zh-CN" altLang="en-US"/>
          </a:p>
        </p:txBody>
      </p:sp>
    </p:spTree>
    <p:extLst>
      <p:ext uri="{BB962C8B-B14F-4D97-AF65-F5344CB8AC3E}">
        <p14:creationId xmlns:p14="http://schemas.microsoft.com/office/powerpoint/2010/main" val="2217686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50</a:t>
            </a:fld>
            <a:endParaRPr lang="zh-CN" altLang="en-US"/>
          </a:p>
        </p:txBody>
      </p:sp>
    </p:spTree>
    <p:extLst>
      <p:ext uri="{BB962C8B-B14F-4D97-AF65-F5344CB8AC3E}">
        <p14:creationId xmlns:p14="http://schemas.microsoft.com/office/powerpoint/2010/main" val="212964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6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53</a:t>
            </a:fld>
            <a:endParaRPr lang="zh-CN" altLang="en-US"/>
          </a:p>
        </p:txBody>
      </p:sp>
    </p:spTree>
    <p:extLst>
      <p:ext uri="{BB962C8B-B14F-4D97-AF65-F5344CB8AC3E}">
        <p14:creationId xmlns:p14="http://schemas.microsoft.com/office/powerpoint/2010/main" val="1028465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Arial" panose="020B0604020202020204" pitchFamily="34" charset="0"/>
                <a:cs typeface="Arial" panose="020B0604020202020204" pitchFamily="34" charset="0"/>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Arial" panose="020B0604020202020204" pitchFamily="34" charset="0"/>
                <a:ea typeface="+mn-ea"/>
                <a:cs typeface="Arial" panose="020B0604020202020204" pitchFamily="34" charset="0"/>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Arial" panose="020B0604020202020204" pitchFamily="34" charset="0"/>
                <a:ea typeface="+mn-ea"/>
                <a:cs typeface="Arial" panose="020B0604020202020204" pitchFamily="34" charset="0"/>
              </a:defRPr>
            </a:lvl1pPr>
            <a:lvl2pPr marL="360000">
              <a:lnSpc>
                <a:spcPct val="120000"/>
              </a:lnSpc>
              <a:defRPr sz="1800" b="0" i="0">
                <a:latin typeface="Arial" panose="020B0604020202020204" pitchFamily="34" charset="0"/>
                <a:ea typeface="+mn-ea"/>
                <a:cs typeface="Arial" panose="020B0604020202020204" pitchFamily="34" charset="0"/>
              </a:defRPr>
            </a:lvl2pPr>
            <a:lvl3pPr marL="582613" indent="-225425">
              <a:lnSpc>
                <a:spcPct val="120000"/>
              </a:lnSpc>
              <a:tabLst/>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3D1E280-35B4-8944-BA39-ED3634546244}"/>
              </a:ext>
            </a:extLst>
          </p:cNvPr>
          <p:cNvSpPr>
            <a:spLocks noGrp="1"/>
          </p:cNvSpPr>
          <p:nvPr>
            <p:ph type="dt" sz="half" idx="10"/>
          </p:nvPr>
        </p:nvSpPr>
        <p:spPr/>
        <p:txBody>
          <a:bodyPr/>
          <a:lstStyle>
            <a:lvl1pPr>
              <a:defRPr/>
            </a:lvl1pPr>
          </a:lstStyle>
          <a:p>
            <a:fld id="{A362C7B7-2D14-F44B-8D40-DE24D78A36FA}" type="datetime1">
              <a:rPr lang="en-US" altLang="zh-CN"/>
              <a:pPr/>
              <a:t>12/9/21</a:t>
            </a:fld>
            <a:endParaRPr lang="en-US" altLang="zh-CN"/>
          </a:p>
        </p:txBody>
      </p:sp>
      <p:sp>
        <p:nvSpPr>
          <p:cNvPr id="6" name="Footer Placeholder 4">
            <a:extLst>
              <a:ext uri="{FF2B5EF4-FFF2-40B4-BE49-F238E27FC236}">
                <a16:creationId xmlns:a16="http://schemas.microsoft.com/office/drawing/2014/main" id="{94723E1B-1ADD-5F45-BD79-D0932EE13B3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C818DD4-1C2E-DA4B-833D-B231FFE936A2}"/>
              </a:ext>
            </a:extLst>
          </p:cNvPr>
          <p:cNvSpPr>
            <a:spLocks noGrp="1"/>
          </p:cNvSpPr>
          <p:nvPr>
            <p:ph type="sldNum" sz="quarter" idx="12"/>
          </p:nvPr>
        </p:nvSpPr>
        <p:spPr/>
        <p:txBody>
          <a:bodyPr/>
          <a:lstStyle>
            <a:lvl1pPr>
              <a:defRPr/>
            </a:lvl1pPr>
          </a:lstStyle>
          <a:p>
            <a:fld id="{2D0833A8-DD38-9C42-BA4E-5352862B030D}" type="slidenum">
              <a:rPr lang="en-US" altLang="zh-CN"/>
              <a:pPr/>
              <a:t>‹#›</a:t>
            </a:fld>
            <a:endParaRPr lang="en-US" altLang="zh-CN"/>
          </a:p>
        </p:txBody>
      </p:sp>
    </p:spTree>
    <p:extLst>
      <p:ext uri="{BB962C8B-B14F-4D97-AF65-F5344CB8AC3E}">
        <p14:creationId xmlns:p14="http://schemas.microsoft.com/office/powerpoint/2010/main" val="495508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26DD265-F056-6D49-AFBC-D8C6403A87A3}"/>
              </a:ext>
            </a:extLst>
          </p:cNvPr>
          <p:cNvSpPr>
            <a:spLocks noGrp="1"/>
          </p:cNvSpPr>
          <p:nvPr>
            <p:ph type="dt" sz="half" idx="10"/>
          </p:nvPr>
        </p:nvSpPr>
        <p:spPr/>
        <p:txBody>
          <a:bodyPr/>
          <a:lstStyle>
            <a:lvl1pPr>
              <a:defRPr/>
            </a:lvl1pPr>
          </a:lstStyle>
          <a:p>
            <a:fld id="{3F662B19-828C-AE45-AAB3-F9122B4828A4}" type="datetime1">
              <a:rPr lang="en-US" altLang="zh-CN"/>
              <a:pPr/>
              <a:t>12/9/21</a:t>
            </a:fld>
            <a:endParaRPr lang="en-US" altLang="zh-CN"/>
          </a:p>
        </p:txBody>
      </p:sp>
      <p:sp>
        <p:nvSpPr>
          <p:cNvPr id="4" name="Footer Placeholder 4">
            <a:extLst>
              <a:ext uri="{FF2B5EF4-FFF2-40B4-BE49-F238E27FC236}">
                <a16:creationId xmlns:a16="http://schemas.microsoft.com/office/drawing/2014/main" id="{CFCEF53A-7AB8-1F4A-B317-02656C4F781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1F5BCEB3-D2C9-EB45-A52D-7575D242C351}"/>
              </a:ext>
            </a:extLst>
          </p:cNvPr>
          <p:cNvSpPr>
            <a:spLocks noGrp="1"/>
          </p:cNvSpPr>
          <p:nvPr>
            <p:ph type="sldNum" sz="quarter" idx="12"/>
          </p:nvPr>
        </p:nvSpPr>
        <p:spPr/>
        <p:txBody>
          <a:bodyPr/>
          <a:lstStyle>
            <a:lvl1pPr>
              <a:defRPr/>
            </a:lvl1pPr>
          </a:lstStyle>
          <a:p>
            <a:fld id="{C2C25B3A-250A-B846-B0F7-346AE111B787}" type="slidenum">
              <a:rPr lang="en-US" altLang="zh-CN"/>
              <a:pPr/>
              <a:t>‹#›</a:t>
            </a:fld>
            <a:endParaRPr lang="en-US" altLang="zh-CN"/>
          </a:p>
        </p:txBody>
      </p:sp>
    </p:spTree>
    <p:extLst>
      <p:ext uri="{BB962C8B-B14F-4D97-AF65-F5344CB8AC3E}">
        <p14:creationId xmlns:p14="http://schemas.microsoft.com/office/powerpoint/2010/main" val="18748338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media/image4.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uprnova.or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1048" y="1492992"/>
            <a:ext cx="9358808" cy="1580532"/>
          </a:xfrm>
        </p:spPr>
        <p:txBody>
          <a:bodyPr>
            <a:noAutofit/>
          </a:bodyPr>
          <a:lstStyle/>
          <a:p>
            <a:pPr>
              <a:lnSpc>
                <a:spcPct val="110000"/>
              </a:lnSpc>
            </a:pPr>
            <a:r>
              <a:rPr kumimoji="1" lang="en-US" altLang="zh-CN" sz="3200" b="0" dirty="0"/>
              <a:t>Decentralized Systems:</a:t>
            </a:r>
            <a:br>
              <a:rPr kumimoji="1" lang="en-US" altLang="zh-CN" sz="3200" b="0" dirty="0"/>
            </a:br>
            <a:r>
              <a:rPr kumimoji="1" lang="en-US" altLang="zh-CN" sz="3200" dirty="0"/>
              <a:t>CDN</a:t>
            </a:r>
            <a:r>
              <a:rPr kumimoji="1" lang="zh-CN" altLang="en-US" sz="3200" dirty="0"/>
              <a:t> </a:t>
            </a:r>
            <a:r>
              <a:rPr kumimoji="1" lang="en-US" altLang="zh-CN" sz="3200" dirty="0"/>
              <a:t>&amp;</a:t>
            </a:r>
            <a:r>
              <a:rPr kumimoji="1" lang="zh-CN" altLang="en-US" sz="3200" dirty="0"/>
              <a:t> </a:t>
            </a:r>
            <a:r>
              <a:rPr kumimoji="1" lang="en-US" altLang="zh-CN" sz="3200" dirty="0">
                <a:latin typeface="+mn-lt"/>
              </a:rPr>
              <a:t>P2P</a:t>
            </a:r>
            <a:endParaRPr kumimoji="1" lang="zh-CN" altLang="en-US" sz="3200" dirty="0">
              <a:latin typeface="+mn-lt"/>
            </a:endParaRPr>
          </a:p>
        </p:txBody>
      </p:sp>
      <p:sp>
        <p:nvSpPr>
          <p:cNvPr id="6" name="副标题 5">
            <a:extLst>
              <a:ext uri="{FF2B5EF4-FFF2-40B4-BE49-F238E27FC236}">
                <a16:creationId xmlns:a16="http://schemas.microsoft.com/office/drawing/2014/main" id="{A89EB2B2-D46F-2643-A072-954E7921BC30}"/>
              </a:ext>
            </a:extLst>
          </p:cNvPr>
          <p:cNvSpPr>
            <a:spLocks noGrp="1"/>
          </p:cNvSpPr>
          <p:nvPr>
            <p:ph type="subTitle" idx="1"/>
          </p:nvPr>
        </p:nvSpPr>
        <p:spPr>
          <a:xfrm>
            <a:off x="685800" y="3412362"/>
            <a:ext cx="7772400" cy="1225020"/>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a:duotone>
              <a:schemeClr val="accent1">
                <a:shade val="45000"/>
                <a:satMod val="135000"/>
              </a:schemeClr>
              <a:prstClr val="white"/>
            </a:duotone>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SE124</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(2021</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B6099FE4-63D1-FF4F-9D92-DDDE3165CCF5}"/>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accent6"/>
                    </a:solidFill>
                  </a:endParaRPr>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chemeClr val="accent6"/>
                      </a:solidFill>
                    </a:rPr>
                    <a:t>File server</a:t>
                  </a:r>
                  <a:endParaRPr lang="zh-CN" altLang="en-US" sz="1200" dirty="0">
                    <a:solidFill>
                      <a:schemeClr val="accent6"/>
                    </a:solidFill>
                  </a:endParaRPr>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solidFill>
                        <a:schemeClr val="accent6"/>
                      </a:solidFill>
                    </a:rPr>
                    <a:t>File:</a:t>
                  </a:r>
                </a:p>
                <a:p>
                  <a:pPr algn="ctr"/>
                  <a:r>
                    <a:rPr kumimoji="1" lang="en-US" altLang="zh-CN" sz="1200" dirty="0">
                      <a:solidFill>
                        <a:schemeClr val="accent6"/>
                      </a:solidFill>
                    </a:rPr>
                    <a:t>image</a:t>
                  </a:r>
                  <a:endParaRPr kumimoji="1" lang="zh-CN" altLang="en-US" sz="1200" dirty="0">
                    <a:solidFill>
                      <a:schemeClr val="accent6"/>
                    </a:solidFill>
                  </a:endParaRPr>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accent6"/>
                    </a:solidFill>
                  </a:endParaRPr>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chemeClr val="accent6"/>
                      </a:solidFill>
                    </a:rPr>
                    <a:t>File server</a:t>
                  </a:r>
                  <a:endParaRPr lang="zh-CN" altLang="en-US" sz="1200" dirty="0">
                    <a:solidFill>
                      <a:schemeClr val="accent6"/>
                    </a:solidFill>
                  </a:endParaRPr>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solidFill>
                        <a:schemeClr val="accent6"/>
                      </a:solidFill>
                    </a:rPr>
                    <a:t>File:</a:t>
                  </a:r>
                </a:p>
                <a:p>
                  <a:pPr algn="ctr"/>
                  <a:r>
                    <a:rPr kumimoji="1" lang="en-US" altLang="zh-CN" sz="1200" dirty="0">
                      <a:solidFill>
                        <a:schemeClr val="accent6"/>
                      </a:solidFill>
                    </a:rPr>
                    <a:t>image</a:t>
                  </a:r>
                  <a:endParaRPr kumimoji="1" lang="zh-CN" altLang="en-US" sz="1200" dirty="0">
                    <a:solidFill>
                      <a:schemeClr val="accent6"/>
                    </a:solidFill>
                  </a:endParaRPr>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accent6"/>
                    </a:solidFill>
                  </a:endParaRPr>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chemeClr val="accent6"/>
                      </a:solidFill>
                    </a:rPr>
                    <a:t>File server</a:t>
                  </a:r>
                  <a:endParaRPr lang="zh-CN" altLang="en-US" sz="1200" dirty="0">
                    <a:solidFill>
                      <a:schemeClr val="accent6"/>
                    </a:solidFill>
                  </a:endParaRPr>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solidFill>
                        <a:schemeClr val="accent6"/>
                      </a:solidFill>
                    </a:rPr>
                    <a:t>File:</a:t>
                  </a:r>
                </a:p>
                <a:p>
                  <a:pPr algn="ctr"/>
                  <a:r>
                    <a:rPr kumimoji="1" lang="en-US" altLang="zh-CN" sz="1200" dirty="0">
                      <a:solidFill>
                        <a:schemeClr val="accent6"/>
                      </a:solidFill>
                    </a:rPr>
                    <a:t>image</a:t>
                  </a:r>
                  <a:endParaRPr kumimoji="1" lang="zh-CN" altLang="en-US" sz="1200" dirty="0">
                    <a:solidFill>
                      <a:schemeClr val="accent6"/>
                    </a:solidFill>
                  </a:endParaRPr>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chemeClr val="accent6"/>
                  </a:solidFill>
                </a:rPr>
                <a:t>…</a:t>
              </a:r>
              <a:endParaRPr lang="zh-CN" altLang="en-US" sz="2400" dirty="0">
                <a:solidFill>
                  <a:schemeClr val="accent6"/>
                </a:solidFill>
              </a:endParaRPr>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chemeClr val="accent6"/>
                  </a:solidFill>
                </a:rPr>
                <a:t>Distributed file system</a:t>
              </a:r>
              <a:endParaRPr lang="zh-CN" altLang="en-US" sz="1600" dirty="0">
                <a:solidFill>
                  <a:schemeClr val="accent6"/>
                </a:solidFill>
              </a:endParaRPr>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solidFill>
                        <a:schemeClr val="accent6"/>
                      </a:solidFill>
                    </a:rPr>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chemeClr val="accent6"/>
                      </a:solidFill>
                    </a:rPr>
                    <a:t>Caching server</a:t>
                  </a:r>
                  <a:endParaRPr lang="zh-CN" altLang="en-US" sz="1200" dirty="0">
                    <a:solidFill>
                      <a:schemeClr val="accent6"/>
                    </a:solidFill>
                  </a:endParaRPr>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solidFill>
                        <a:schemeClr val="accent6"/>
                      </a:solidFill>
                    </a:rPr>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chemeClr val="accent6"/>
                      </a:solidFill>
                    </a:rPr>
                    <a:t>Caching server</a:t>
                  </a:r>
                  <a:endParaRPr lang="zh-CN" altLang="en-US" sz="1200" dirty="0">
                    <a:solidFill>
                      <a:schemeClr val="accent6"/>
                    </a:solidFill>
                  </a:endParaRPr>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solidFill>
                        <a:schemeClr val="accent6"/>
                      </a:solidFill>
                    </a:rPr>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chemeClr val="accent6"/>
                      </a:solidFill>
                    </a:rPr>
                    <a:t>Caching server</a:t>
                  </a:r>
                  <a:endParaRPr lang="zh-CN" altLang="en-US" sz="1200" dirty="0">
                    <a:solidFill>
                      <a:schemeClr val="accent6"/>
                    </a:solidFill>
                  </a:endParaRPr>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chemeClr val="accent6"/>
                    </a:solidFill>
                  </a:rPr>
                  <a:t>…</a:t>
                </a:r>
                <a:endParaRPr lang="zh-CN" altLang="en-US" sz="2400" dirty="0">
                  <a:solidFill>
                    <a:schemeClr val="accent6"/>
                  </a:solidFill>
                </a:endParaRPr>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chemeClr val="accent6"/>
                  </a:solidFill>
                </a:rPr>
                <a:t>Distributed caching</a:t>
              </a:r>
              <a:endParaRPr lang="zh-CN" altLang="en-US" sz="1600" dirty="0">
                <a:solidFill>
                  <a:schemeClr val="accent6"/>
                </a:solidFill>
              </a:endParaRPr>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accent6"/>
                </a:solidFill>
              </a:endParaRPr>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accent6"/>
                  </a:solidFill>
                </a:rPr>
                <a:t>Application #1</a:t>
              </a:r>
            </a:p>
            <a:p>
              <a:pPr algn="ctr"/>
              <a:r>
                <a:rPr kumimoji="1" lang="en-US" altLang="zh-CN" sz="1200" dirty="0">
                  <a:solidFill>
                    <a:schemeClr val="accent6"/>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chemeClr val="accent6"/>
                  </a:solidFill>
                </a:rPr>
                <a:t>Application server</a:t>
              </a:r>
              <a:endParaRPr lang="zh-CN" altLang="en-US" sz="1200" dirty="0">
                <a:solidFill>
                  <a:schemeClr val="accent6"/>
                </a:solidFill>
              </a:endParaRPr>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accent6"/>
                </a:solidFill>
              </a:endParaRPr>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accent6"/>
                  </a:solidFill>
                </a:rPr>
                <a:t>Application #2</a:t>
              </a:r>
            </a:p>
            <a:p>
              <a:pPr algn="ctr"/>
              <a:r>
                <a:rPr kumimoji="1" lang="en-US" altLang="zh-CN" sz="1200" dirty="0">
                  <a:solidFill>
                    <a:schemeClr val="accent6"/>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chemeClr val="accent6"/>
                  </a:solidFill>
                </a:rPr>
                <a:t>Application server</a:t>
              </a:r>
              <a:endParaRPr lang="zh-CN" altLang="en-US" sz="1200" dirty="0">
                <a:solidFill>
                  <a:schemeClr val="accent6"/>
                </a:solidFill>
              </a:endParaRPr>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chemeClr val="accent6"/>
                </a:solidFill>
              </a:rPr>
              <a:t>…</a:t>
            </a:r>
            <a:endParaRPr lang="zh-CN" altLang="en-US" sz="2400" dirty="0">
              <a:solidFill>
                <a:schemeClr val="accent6"/>
              </a:solidFill>
            </a:endParaRPr>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25400">
            <a:solidFill>
              <a:schemeClr val="accent6"/>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b="1" dirty="0">
                  <a:solidFill>
                    <a:schemeClr val="accent1"/>
                  </a:solidFill>
                </a:rPr>
                <a:t>CDN</a:t>
              </a:r>
              <a:endParaRPr lang="zh-CN" altLang="en-US" b="1" dirty="0">
                <a:solidFill>
                  <a:schemeClr val="accent1"/>
                </a:solidFill>
              </a:endParaRPr>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73647E64-5092-5641-8F17-128CAA83F59E}"/>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8ED5B67F-656F-C941-8A3B-2EBB6C5ADBA8}"/>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131" name="矩形 130">
              <a:extLst>
                <a:ext uri="{FF2B5EF4-FFF2-40B4-BE49-F238E27FC236}">
                  <a16:creationId xmlns:a16="http://schemas.microsoft.com/office/drawing/2014/main" id="{40FCB168-A84F-7046-837A-F3D02646ADF7}"/>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chemeClr val="accent6"/>
                  </a:solidFill>
                </a:rPr>
                <a:t>Message queue</a:t>
              </a:r>
              <a:endParaRPr lang="zh-CN" altLang="en-US" sz="1200" dirty="0">
                <a:solidFill>
                  <a:schemeClr val="accent6"/>
                </a:solidFill>
              </a:endParaRPr>
            </a:p>
          </p:txBody>
        </p:sp>
      </p:grpSp>
      <p:sp>
        <p:nvSpPr>
          <p:cNvPr id="4" name="任意形状 3">
            <a:extLst>
              <a:ext uri="{FF2B5EF4-FFF2-40B4-BE49-F238E27FC236}">
                <a16:creationId xmlns:a16="http://schemas.microsoft.com/office/drawing/2014/main" id="{732FB8A2-0C77-FD4F-9BC0-2908614056B7}"/>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25400">
            <a:solidFill>
              <a:schemeClr val="accent6"/>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accent6"/>
              </a:solidFill>
            </a:endParaRPr>
          </a:p>
        </p:txBody>
      </p:sp>
      <p:sp>
        <p:nvSpPr>
          <p:cNvPr id="133" name="内容占位符 2">
            <a:extLst>
              <a:ext uri="{FF2B5EF4-FFF2-40B4-BE49-F238E27FC236}">
                <a16:creationId xmlns:a16="http://schemas.microsoft.com/office/drawing/2014/main" id="{ECF2EB9F-18CF-4A42-87CA-EB2561DBB98A}"/>
              </a:ext>
            </a:extLst>
          </p:cNvPr>
          <p:cNvSpPr txBox="1">
            <a:spLocks/>
          </p:cNvSpPr>
          <p:nvPr/>
        </p:nvSpPr>
        <p:spPr>
          <a:xfrm>
            <a:off x="457200" y="1129308"/>
            <a:ext cx="4549022" cy="1498280"/>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mn-ea"/>
                <a:cs typeface="PingFang SC" panose="020B0400000000000000"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mn-ea"/>
                <a:cs typeface="PingFang SC" panose="020B0400000000000000"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b="0" dirty="0"/>
              <a:t>Scalable websites are</a:t>
            </a:r>
            <a:r>
              <a:rPr kumimoji="1" lang="zh-CN" altLang="en-US" b="0" dirty="0"/>
              <a:t> </a:t>
            </a:r>
            <a:r>
              <a:rPr kumimoji="1" lang="en-US" altLang="zh-CN" b="0" dirty="0"/>
              <a:t>powered by </a:t>
            </a:r>
            <a:r>
              <a:rPr kumimoji="1" lang="en-US" altLang="zh-CN" b="0" dirty="0">
                <a:solidFill>
                  <a:schemeClr val="tx1"/>
                </a:solidFill>
              </a:rPr>
              <a:t>distributed systems</a:t>
            </a:r>
          </a:p>
          <a:p>
            <a:r>
              <a:rPr kumimoji="1" lang="en-US" altLang="zh-CN" b="0" dirty="0">
                <a:solidFill>
                  <a:schemeClr val="tx1"/>
                </a:solidFill>
              </a:rPr>
              <a:t>How</a:t>
            </a:r>
            <a:r>
              <a:rPr kumimoji="1" lang="zh-CN" altLang="en-US" b="0" dirty="0">
                <a:solidFill>
                  <a:schemeClr val="tx1"/>
                </a:solidFill>
              </a:rPr>
              <a:t> </a:t>
            </a:r>
            <a:r>
              <a:rPr kumimoji="1" lang="en-US" altLang="zh-CN" b="0" dirty="0">
                <a:solidFill>
                  <a:schemeClr val="tx1"/>
                </a:solidFill>
              </a:rPr>
              <a:t>to</a:t>
            </a:r>
            <a:r>
              <a:rPr kumimoji="1" lang="zh-CN" altLang="en-US" b="0" dirty="0">
                <a:solidFill>
                  <a:schemeClr val="tx1"/>
                </a:solidFill>
              </a:rPr>
              <a:t> </a:t>
            </a:r>
            <a:r>
              <a:rPr kumimoji="1" lang="en-US" altLang="zh-CN" b="0" dirty="0">
                <a:solidFill>
                  <a:schemeClr val="tx1"/>
                </a:solidFill>
              </a:rPr>
              <a:t>support</a:t>
            </a:r>
            <a:r>
              <a:rPr kumimoji="1" lang="zh-CN" altLang="en-US" b="0" dirty="0">
                <a:solidFill>
                  <a:schemeClr val="tx1"/>
                </a:solidFill>
              </a:rPr>
              <a:t> </a:t>
            </a:r>
            <a:r>
              <a:rPr kumimoji="1" lang="en-US" altLang="zh-CN" b="0" dirty="0">
                <a:solidFill>
                  <a:schemeClr val="tx1"/>
                </a:solidFill>
              </a:rPr>
              <a:t>geographical</a:t>
            </a:r>
            <a:r>
              <a:rPr kumimoji="1" lang="zh-CN" altLang="en-US" b="0" dirty="0">
                <a:solidFill>
                  <a:schemeClr val="tx1"/>
                </a:solidFill>
              </a:rPr>
              <a:t> </a:t>
            </a:r>
            <a:r>
              <a:rPr kumimoji="1" lang="en-US" altLang="zh-CN" b="0" dirty="0">
                <a:solidFill>
                  <a:schemeClr val="tx1"/>
                </a:solidFill>
              </a:rPr>
              <a:t>users?</a:t>
            </a:r>
          </a:p>
        </p:txBody>
      </p:sp>
      <p:sp>
        <p:nvSpPr>
          <p:cNvPr id="139" name="标题 1">
            <a:extLst>
              <a:ext uri="{FF2B5EF4-FFF2-40B4-BE49-F238E27FC236}">
                <a16:creationId xmlns:a16="http://schemas.microsoft.com/office/drawing/2014/main" id="{56FE4262-DCE4-5A4D-B72B-ED5192FD4902}"/>
              </a:ext>
            </a:extLst>
          </p:cNvPr>
          <p:cNvSpPr>
            <a:spLocks noGrp="1"/>
          </p:cNvSpPr>
          <p:nvPr>
            <p:ph type="title"/>
          </p:nvPr>
        </p:nvSpPr>
        <p:spPr/>
        <p:txBody>
          <a:bodyPr/>
          <a:lstStyle/>
          <a:p>
            <a:r>
              <a:rPr kumimoji="1" lang="en-US" altLang="zh-CN" dirty="0"/>
              <a:t>Review: scalable websites </a:t>
            </a:r>
            <a:endParaRPr kumimoji="1" lang="zh-CN" altLang="en-US" b="0" dirty="0"/>
          </a:p>
        </p:txBody>
      </p:sp>
      <p:sp>
        <p:nvSpPr>
          <p:cNvPr id="3" name="任意形状 2">
            <a:extLst>
              <a:ext uri="{FF2B5EF4-FFF2-40B4-BE49-F238E27FC236}">
                <a16:creationId xmlns:a16="http://schemas.microsoft.com/office/drawing/2014/main" id="{3DFCF9AB-9D4C-C541-AFED-068198D73EF9}"/>
              </a:ext>
            </a:extLst>
          </p:cNvPr>
          <p:cNvSpPr/>
          <p:nvPr/>
        </p:nvSpPr>
        <p:spPr>
          <a:xfrm>
            <a:off x="6314111" y="3888606"/>
            <a:ext cx="115565" cy="500514"/>
          </a:xfrm>
          <a:custGeom>
            <a:avLst/>
            <a:gdLst>
              <a:gd name="connsiteX0" fmla="*/ 57813 w 115565"/>
              <a:gd name="connsiteY0" fmla="*/ 0 h 500514"/>
              <a:gd name="connsiteX1" fmla="*/ 62 w 115565"/>
              <a:gd name="connsiteY1" fmla="*/ 221381 h 500514"/>
              <a:gd name="connsiteX2" fmla="*/ 67438 w 115565"/>
              <a:gd name="connsiteY2" fmla="*/ 365760 h 500514"/>
              <a:gd name="connsiteX3" fmla="*/ 115565 w 115565"/>
              <a:gd name="connsiteY3" fmla="*/ 500514 h 500514"/>
            </a:gdLst>
            <a:ahLst/>
            <a:cxnLst>
              <a:cxn ang="0">
                <a:pos x="connsiteX0" y="connsiteY0"/>
              </a:cxn>
              <a:cxn ang="0">
                <a:pos x="connsiteX1" y="connsiteY1"/>
              </a:cxn>
              <a:cxn ang="0">
                <a:pos x="connsiteX2" y="connsiteY2"/>
              </a:cxn>
              <a:cxn ang="0">
                <a:pos x="connsiteX3" y="connsiteY3"/>
              </a:cxn>
            </a:cxnLst>
            <a:rect l="l" t="t" r="r" b="b"/>
            <a:pathLst>
              <a:path w="115565" h="500514">
                <a:moveTo>
                  <a:pt x="57813" y="0"/>
                </a:moveTo>
                <a:cubicBezTo>
                  <a:pt x="28135" y="80210"/>
                  <a:pt x="-1542" y="160421"/>
                  <a:pt x="62" y="221381"/>
                </a:cubicBezTo>
                <a:cubicBezTo>
                  <a:pt x="1666" y="282341"/>
                  <a:pt x="48188" y="319238"/>
                  <a:pt x="67438" y="365760"/>
                </a:cubicBezTo>
                <a:cubicBezTo>
                  <a:pt x="86688" y="412282"/>
                  <a:pt x="101126" y="456398"/>
                  <a:pt x="115565" y="500514"/>
                </a:cubicBezTo>
              </a:path>
            </a:pathLst>
          </a:custGeom>
          <a:noFill/>
          <a:ln w="25400">
            <a:solidFill>
              <a:schemeClr val="accent6"/>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a:extLst>
              <a:ext uri="{FF2B5EF4-FFF2-40B4-BE49-F238E27FC236}">
                <a16:creationId xmlns:a16="http://schemas.microsoft.com/office/drawing/2014/main" id="{358E6990-29CE-B646-B364-C01CBB754FF3}"/>
              </a:ext>
            </a:extLst>
          </p:cNvPr>
          <p:cNvSpPr/>
          <p:nvPr/>
        </p:nvSpPr>
        <p:spPr>
          <a:xfrm>
            <a:off x="7826351" y="3917482"/>
            <a:ext cx="172243" cy="490889"/>
          </a:xfrm>
          <a:custGeom>
            <a:avLst/>
            <a:gdLst>
              <a:gd name="connsiteX0" fmla="*/ 37489 w 172243"/>
              <a:gd name="connsiteY0" fmla="*/ 0 h 490889"/>
              <a:gd name="connsiteX1" fmla="*/ 8613 w 172243"/>
              <a:gd name="connsiteY1" fmla="*/ 288758 h 490889"/>
              <a:gd name="connsiteX2" fmla="*/ 172243 w 172243"/>
              <a:gd name="connsiteY2" fmla="*/ 490889 h 490889"/>
            </a:gdLst>
            <a:ahLst/>
            <a:cxnLst>
              <a:cxn ang="0">
                <a:pos x="connsiteX0" y="connsiteY0"/>
              </a:cxn>
              <a:cxn ang="0">
                <a:pos x="connsiteX1" y="connsiteY1"/>
              </a:cxn>
              <a:cxn ang="0">
                <a:pos x="connsiteX2" y="connsiteY2"/>
              </a:cxn>
            </a:cxnLst>
            <a:rect l="l" t="t" r="r" b="b"/>
            <a:pathLst>
              <a:path w="172243" h="490889">
                <a:moveTo>
                  <a:pt x="37489" y="0"/>
                </a:moveTo>
                <a:cubicBezTo>
                  <a:pt x="11821" y="103471"/>
                  <a:pt x="-13846" y="206943"/>
                  <a:pt x="8613" y="288758"/>
                </a:cubicBezTo>
                <a:cubicBezTo>
                  <a:pt x="31072" y="370573"/>
                  <a:pt x="101657" y="430731"/>
                  <a:pt x="172243" y="490889"/>
                </a:cubicBezTo>
              </a:path>
            </a:pathLst>
          </a:custGeom>
          <a:noFill/>
          <a:ln w="25400">
            <a:solidFill>
              <a:schemeClr val="accent6"/>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861385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71D1AE-6D00-7A4A-A8CB-161D26832E25}"/>
              </a:ext>
            </a:extLst>
          </p:cNvPr>
          <p:cNvSpPr>
            <a:spLocks noGrp="1"/>
          </p:cNvSpPr>
          <p:nvPr>
            <p:ph type="title"/>
          </p:nvPr>
        </p:nvSpPr>
        <p:spPr/>
        <p:txBody>
          <a:bodyPr/>
          <a:lstStyle/>
          <a:p>
            <a:r>
              <a:rPr kumimoji="1" lang="en-US" altLang="zh-CN" dirty="0"/>
              <a:t>Content</a:t>
            </a:r>
            <a:r>
              <a:rPr kumimoji="1" lang="zh-CN" altLang="en-US" dirty="0"/>
              <a:t> </a:t>
            </a:r>
            <a:r>
              <a:rPr kumimoji="1" lang="en-US" altLang="zh-CN" dirty="0"/>
              <a:t>Distribution</a:t>
            </a:r>
            <a:endParaRPr kumimoji="1" lang="zh-CN" altLang="en-US" dirty="0"/>
          </a:p>
        </p:txBody>
      </p:sp>
      <p:sp>
        <p:nvSpPr>
          <p:cNvPr id="3" name="文本占位符 2">
            <a:extLst>
              <a:ext uri="{FF2B5EF4-FFF2-40B4-BE49-F238E27FC236}">
                <a16:creationId xmlns:a16="http://schemas.microsoft.com/office/drawing/2014/main" id="{9A95AF7D-60DE-2241-A4D4-EAACF066C56A}"/>
              </a:ext>
            </a:extLst>
          </p:cNvPr>
          <p:cNvSpPr>
            <a:spLocks noGrp="1"/>
          </p:cNvSpPr>
          <p:nvPr>
            <p:ph type="body" idx="1"/>
          </p:nvPr>
        </p:nvSpPr>
        <p:spPr/>
        <p:txBody>
          <a:bodyPr/>
          <a:lstStyle/>
          <a:p>
            <a:r>
              <a:rPr kumimoji="1" lang="en-US" altLang="zh-CN" dirty="0"/>
              <a:t>Files</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Internet</a:t>
            </a:r>
            <a:endParaRPr kumimoji="1" lang="zh-CN" altLang="en-US" dirty="0"/>
          </a:p>
        </p:txBody>
      </p:sp>
    </p:spTree>
    <p:extLst>
      <p:ext uri="{BB962C8B-B14F-4D97-AF65-F5344CB8AC3E}">
        <p14:creationId xmlns:p14="http://schemas.microsoft.com/office/powerpoint/2010/main" val="48865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244B64-FB90-F547-8F8A-5BCFB13B0CE8}"/>
              </a:ext>
            </a:extLst>
          </p:cNvPr>
          <p:cNvSpPr>
            <a:spLocks noGrp="1"/>
          </p:cNvSpPr>
          <p:nvPr>
            <p:ph type="title"/>
          </p:nvPr>
        </p:nvSpPr>
        <p:spPr/>
        <p:txBody>
          <a:bodyPr/>
          <a:lstStyle/>
          <a:p>
            <a:r>
              <a:rPr kumimoji="1" lang="en-US" altLang="zh-CN" dirty="0"/>
              <a:t>Content</a:t>
            </a:r>
            <a:r>
              <a:rPr kumimoji="1" lang="zh-CN" altLang="en-US" dirty="0"/>
              <a:t> </a:t>
            </a:r>
            <a:r>
              <a:rPr kumimoji="1" lang="en-US" altLang="zh-CN" dirty="0"/>
              <a:t>Distribution</a:t>
            </a:r>
            <a:endParaRPr kumimoji="1" lang="zh-CN" altLang="en-US" dirty="0"/>
          </a:p>
        </p:txBody>
      </p:sp>
      <p:sp>
        <p:nvSpPr>
          <p:cNvPr id="3" name="内容占位符 2">
            <a:extLst>
              <a:ext uri="{FF2B5EF4-FFF2-40B4-BE49-F238E27FC236}">
                <a16:creationId xmlns:a16="http://schemas.microsoft.com/office/drawing/2014/main" id="{CBFF6612-DF0E-904E-9C5E-8B8439022342}"/>
              </a:ext>
            </a:extLst>
          </p:cNvPr>
          <p:cNvSpPr>
            <a:spLocks noGrp="1"/>
          </p:cNvSpPr>
          <p:nvPr>
            <p:ph idx="1"/>
          </p:nvPr>
        </p:nvSpPr>
        <p:spPr/>
        <p:txBody>
          <a:bodyPr>
            <a:normAutofit fontScale="92500" lnSpcReduction="10000"/>
          </a:bodyPr>
          <a:lstStyle/>
          <a:p>
            <a:r>
              <a:rPr kumimoji="1" lang="en-US" altLang="zh-CN" dirty="0"/>
              <a:t>How</a:t>
            </a:r>
            <a:r>
              <a:rPr kumimoji="1" lang="zh-CN" altLang="en-US" dirty="0"/>
              <a:t> </a:t>
            </a:r>
            <a:r>
              <a:rPr kumimoji="1" lang="en-US" altLang="zh-CN" dirty="0"/>
              <a:t>to</a:t>
            </a:r>
            <a:r>
              <a:rPr kumimoji="1" lang="zh-CN" altLang="en-US" dirty="0"/>
              <a:t> </a:t>
            </a:r>
            <a:r>
              <a:rPr kumimoji="1" lang="en-US" altLang="zh-CN" dirty="0"/>
              <a:t>reduce</a:t>
            </a:r>
            <a:r>
              <a:rPr kumimoji="1" lang="zh-CN" altLang="en-US" dirty="0"/>
              <a:t> </a:t>
            </a:r>
            <a:r>
              <a:rPr kumimoji="1" lang="en-US" altLang="zh-CN" dirty="0"/>
              <a:t>load</a:t>
            </a:r>
            <a:r>
              <a:rPr kumimoji="1" lang="zh-CN" altLang="en-US" dirty="0"/>
              <a:t> </a:t>
            </a:r>
            <a:r>
              <a:rPr kumimoji="1" lang="en-US" altLang="zh-CN" dirty="0"/>
              <a:t>latency</a:t>
            </a:r>
            <a:r>
              <a:rPr kumimoji="1" lang="zh-CN" altLang="en-US" dirty="0"/>
              <a:t> </a:t>
            </a:r>
            <a:r>
              <a:rPr kumimoji="1" lang="en-US" altLang="zh-CN" dirty="0"/>
              <a:t>over</a:t>
            </a:r>
            <a:r>
              <a:rPr kumimoji="1" lang="zh-CN" altLang="en-US" dirty="0"/>
              <a:t> </a:t>
            </a:r>
            <a:r>
              <a:rPr kumimoji="1" lang="en-US" altLang="zh-CN" dirty="0"/>
              <a:t>Internet?</a:t>
            </a:r>
          </a:p>
          <a:p>
            <a:pPr lvl="1"/>
            <a:r>
              <a:rPr kumimoji="1" lang="en-US" altLang="zh-CN" dirty="0"/>
              <a:t>Especially</a:t>
            </a:r>
            <a:r>
              <a:rPr kumimoji="1" lang="zh-CN" altLang="en-US" dirty="0"/>
              <a:t> </a:t>
            </a:r>
            <a:r>
              <a:rPr kumimoji="1" lang="en-US" altLang="zh-CN" dirty="0"/>
              <a:t>for</a:t>
            </a:r>
            <a:r>
              <a:rPr kumimoji="1" lang="zh-CN" altLang="en-US" dirty="0"/>
              <a:t> </a:t>
            </a:r>
            <a:r>
              <a:rPr kumimoji="1" lang="en-US" altLang="zh-CN" dirty="0"/>
              <a:t>large</a:t>
            </a:r>
            <a:r>
              <a:rPr kumimoji="1" lang="zh-CN" altLang="en-US" dirty="0"/>
              <a:t> </a:t>
            </a:r>
            <a:r>
              <a:rPr kumimoji="1" lang="en-US" altLang="zh-CN" dirty="0"/>
              <a:t>files,</a:t>
            </a:r>
            <a:r>
              <a:rPr kumimoji="1" lang="zh-CN" altLang="en-US" dirty="0"/>
              <a:t> </a:t>
            </a:r>
            <a:r>
              <a:rPr kumimoji="1" lang="en-US" altLang="zh-CN" dirty="0"/>
              <a:t>e.g.,</a:t>
            </a:r>
            <a:r>
              <a:rPr kumimoji="1" lang="zh-CN" altLang="en-US" dirty="0"/>
              <a:t> </a:t>
            </a:r>
            <a:r>
              <a:rPr kumimoji="1" lang="en-US" altLang="zh-CN" dirty="0"/>
              <a:t>images</a:t>
            </a:r>
            <a:r>
              <a:rPr kumimoji="1" lang="zh-CN" altLang="en-US" dirty="0"/>
              <a:t> </a:t>
            </a:r>
            <a:r>
              <a:rPr kumimoji="1" lang="en-US" altLang="zh-CN" dirty="0"/>
              <a:t>and</a:t>
            </a:r>
            <a:r>
              <a:rPr kumimoji="1" lang="zh-CN" altLang="en-US" dirty="0"/>
              <a:t> </a:t>
            </a:r>
            <a:r>
              <a:rPr kumimoji="1" lang="en-US" altLang="zh-CN" dirty="0"/>
              <a:t>videos</a:t>
            </a:r>
          </a:p>
          <a:p>
            <a:r>
              <a:rPr kumimoji="1" lang="en-US" altLang="zh-CN" dirty="0"/>
              <a:t>Client</a:t>
            </a:r>
            <a:r>
              <a:rPr kumimoji="1" lang="zh-CN" altLang="en-US" dirty="0"/>
              <a:t> </a:t>
            </a:r>
            <a:r>
              <a:rPr kumimoji="1" lang="en-US" altLang="zh-CN" dirty="0"/>
              <a:t>side</a:t>
            </a:r>
          </a:p>
          <a:p>
            <a:pPr lvl="1"/>
            <a:r>
              <a:rPr kumimoji="1" lang="en-US" altLang="zh-CN" dirty="0"/>
              <a:t>Many</a:t>
            </a:r>
            <a:r>
              <a:rPr kumimoji="1" lang="zh-CN" altLang="en-US" dirty="0"/>
              <a:t> </a:t>
            </a:r>
            <a:r>
              <a:rPr kumimoji="1" lang="en-US" altLang="zh-CN" dirty="0"/>
              <a:t>people</a:t>
            </a:r>
            <a:r>
              <a:rPr kumimoji="1" lang="zh-CN" altLang="en-US" dirty="0"/>
              <a:t> </a:t>
            </a:r>
            <a:r>
              <a:rPr kumimoji="1" lang="en-US" altLang="zh-CN" dirty="0"/>
              <a:t>from</a:t>
            </a:r>
            <a:r>
              <a:rPr kumimoji="1" lang="zh-CN" altLang="en-US" dirty="0"/>
              <a:t> </a:t>
            </a:r>
            <a:r>
              <a:rPr kumimoji="1" lang="en-US" altLang="zh-CN" dirty="0"/>
              <a:t>SJTU</a:t>
            </a:r>
            <a:r>
              <a:rPr kumimoji="1" lang="zh-CN" altLang="en-US" dirty="0"/>
              <a:t> </a:t>
            </a:r>
            <a:r>
              <a:rPr kumimoji="1" lang="en-US" altLang="zh-CN" dirty="0"/>
              <a:t>might</a:t>
            </a:r>
            <a:r>
              <a:rPr kumimoji="1" lang="zh-CN" altLang="en-US" dirty="0"/>
              <a:t> </a:t>
            </a:r>
            <a:r>
              <a:rPr kumimoji="1" lang="en-US" altLang="zh-CN" dirty="0"/>
              <a:t>access</a:t>
            </a:r>
            <a:r>
              <a:rPr kumimoji="1" lang="zh-CN" altLang="en-US" dirty="0"/>
              <a:t> </a:t>
            </a:r>
            <a:r>
              <a:rPr kumimoji="1" lang="en-US" altLang="zh-CN" dirty="0"/>
              <a:t>same</a:t>
            </a:r>
            <a:r>
              <a:rPr kumimoji="1" lang="zh-CN" altLang="en-US" dirty="0"/>
              <a:t> </a:t>
            </a:r>
            <a:r>
              <a:rPr kumimoji="1" lang="en-US" altLang="zh-CN" dirty="0"/>
              <a:t>web</a:t>
            </a:r>
            <a:r>
              <a:rPr kumimoji="1" lang="zh-CN" altLang="en-US" dirty="0"/>
              <a:t> </a:t>
            </a:r>
            <a:r>
              <a:rPr kumimoji="1" lang="en-US" altLang="zh-CN" dirty="0"/>
              <a:t>pages</a:t>
            </a:r>
          </a:p>
          <a:p>
            <a:pPr lvl="1"/>
            <a:r>
              <a:rPr kumimoji="1" lang="en-US" altLang="zh-CN" dirty="0"/>
              <a:t>Save</a:t>
            </a:r>
            <a:r>
              <a:rPr kumimoji="1" lang="zh-CN" altLang="en-US" dirty="0"/>
              <a:t> </a:t>
            </a:r>
            <a:r>
              <a:rPr kumimoji="1" lang="en-US" altLang="zh-CN" dirty="0"/>
              <a:t>bandwidth</a:t>
            </a:r>
            <a:r>
              <a:rPr kumimoji="1" lang="zh-CN" altLang="en-US" dirty="0"/>
              <a:t> </a:t>
            </a:r>
            <a:r>
              <a:rPr kumimoji="1" lang="en-US" altLang="zh-CN" dirty="0"/>
              <a:t>by</a:t>
            </a:r>
            <a:r>
              <a:rPr kumimoji="1" lang="zh-CN" altLang="en-US" dirty="0"/>
              <a:t> </a:t>
            </a:r>
            <a:r>
              <a:rPr kumimoji="1" lang="en-US" altLang="zh-CN" dirty="0">
                <a:solidFill>
                  <a:srgbClr val="0096FF"/>
                </a:solidFill>
              </a:rPr>
              <a:t>caching</a:t>
            </a:r>
            <a:r>
              <a:rPr kumimoji="1" lang="zh-CN" altLang="en-US" dirty="0"/>
              <a:t> </a:t>
            </a:r>
            <a:r>
              <a:rPr kumimoji="1" lang="en-US" altLang="zh-CN" dirty="0"/>
              <a:t>a</a:t>
            </a:r>
            <a:r>
              <a:rPr kumimoji="1" lang="zh-CN" altLang="en-US" dirty="0"/>
              <a:t> </a:t>
            </a:r>
            <a:r>
              <a:rPr kumimoji="1" lang="en-US" altLang="zh-CN" dirty="0"/>
              <a:t>local</a:t>
            </a:r>
            <a:r>
              <a:rPr kumimoji="1" lang="zh-CN" altLang="en-US" dirty="0"/>
              <a:t> </a:t>
            </a:r>
            <a:r>
              <a:rPr kumimoji="1" lang="en-US" altLang="zh-CN" dirty="0"/>
              <a:t>copy</a:t>
            </a:r>
          </a:p>
          <a:p>
            <a:r>
              <a:rPr kumimoji="1" lang="en-US" altLang="zh-CN" dirty="0"/>
              <a:t>Server</a:t>
            </a:r>
            <a:r>
              <a:rPr kumimoji="1" lang="zh-CN" altLang="en-US" dirty="0"/>
              <a:t> </a:t>
            </a:r>
            <a:r>
              <a:rPr kumimoji="1" lang="en-US" altLang="zh-CN" dirty="0"/>
              <a:t>side</a:t>
            </a:r>
          </a:p>
          <a:p>
            <a:pPr lvl="1"/>
            <a:r>
              <a:rPr kumimoji="1" lang="en-US" altLang="zh-CN" dirty="0"/>
              <a:t>Not</a:t>
            </a:r>
            <a:r>
              <a:rPr kumimoji="1" lang="zh-CN" altLang="en-US" dirty="0"/>
              <a:t> </a:t>
            </a:r>
            <a:r>
              <a:rPr kumimoji="1" lang="en-US" altLang="zh-CN" dirty="0"/>
              <a:t>all</a:t>
            </a:r>
            <a:r>
              <a:rPr kumimoji="1" lang="zh-CN" altLang="en-US" dirty="0"/>
              <a:t> </a:t>
            </a:r>
            <a:r>
              <a:rPr kumimoji="1" lang="en-US" altLang="zh-CN" dirty="0"/>
              <a:t>clients</a:t>
            </a:r>
            <a:r>
              <a:rPr kumimoji="1" lang="zh-CN" altLang="en-US" dirty="0"/>
              <a:t> </a:t>
            </a:r>
            <a:r>
              <a:rPr kumimoji="1" lang="en-US" altLang="zh-CN" dirty="0"/>
              <a:t>use</a:t>
            </a:r>
            <a:r>
              <a:rPr kumimoji="1" lang="zh-CN" altLang="en-US" dirty="0"/>
              <a:t> </a:t>
            </a:r>
            <a:r>
              <a:rPr kumimoji="1" lang="en-US" altLang="zh-CN" dirty="0"/>
              <a:t>cache</a:t>
            </a:r>
          </a:p>
          <a:p>
            <a:pPr lvl="1"/>
            <a:r>
              <a:rPr kumimoji="1" lang="en-US" altLang="zh-CN" dirty="0"/>
              <a:t>Push</a:t>
            </a:r>
            <a:r>
              <a:rPr kumimoji="1" lang="zh-CN" altLang="en-US" dirty="0"/>
              <a:t> </a:t>
            </a:r>
            <a:r>
              <a:rPr kumimoji="1" lang="en-US" altLang="zh-CN" dirty="0"/>
              <a:t>data</a:t>
            </a:r>
            <a:r>
              <a:rPr kumimoji="1" lang="zh-CN" altLang="en-US" dirty="0"/>
              <a:t> </a:t>
            </a:r>
            <a:r>
              <a:rPr kumimoji="1" lang="en-US" altLang="zh-CN" dirty="0"/>
              <a:t>out</a:t>
            </a:r>
            <a:r>
              <a:rPr kumimoji="1" lang="zh-CN" altLang="en-US" dirty="0"/>
              <a:t> </a:t>
            </a:r>
            <a:r>
              <a:rPr kumimoji="1" lang="en-US" altLang="zh-CN" dirty="0"/>
              <a:t>to</a:t>
            </a:r>
            <a:r>
              <a:rPr kumimoji="1" lang="zh-CN" altLang="en-US" dirty="0"/>
              <a:t> </a:t>
            </a:r>
            <a:r>
              <a:rPr kumimoji="1" lang="en-US" altLang="zh-CN" i="1" dirty="0"/>
              <a:t>content</a:t>
            </a:r>
            <a:r>
              <a:rPr kumimoji="1" lang="zh-CN" altLang="en-US" i="1" dirty="0"/>
              <a:t> </a:t>
            </a:r>
            <a:r>
              <a:rPr kumimoji="1" lang="en-US" altLang="zh-CN" i="1" dirty="0"/>
              <a:t>distribution</a:t>
            </a:r>
            <a:r>
              <a:rPr kumimoji="1" lang="zh-CN" altLang="en-US" i="1" dirty="0"/>
              <a:t> </a:t>
            </a:r>
            <a:r>
              <a:rPr kumimoji="1" lang="en-US" altLang="zh-CN" i="1" dirty="0"/>
              <a:t>network</a:t>
            </a:r>
            <a:r>
              <a:rPr kumimoji="1" lang="zh-CN" altLang="en-US" dirty="0"/>
              <a:t> </a:t>
            </a:r>
            <a:r>
              <a:rPr kumimoji="1" lang="en-US" altLang="zh-CN" dirty="0"/>
              <a:t>(CDN)</a:t>
            </a:r>
            <a:endParaRPr kumimoji="1" lang="zh-CN" altLang="en-US" dirty="0"/>
          </a:p>
        </p:txBody>
      </p:sp>
    </p:spTree>
    <p:extLst>
      <p:ext uri="{BB962C8B-B14F-4D97-AF65-F5344CB8AC3E}">
        <p14:creationId xmlns:p14="http://schemas.microsoft.com/office/powerpoint/2010/main" val="1949591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F08E6B-574F-404C-80B8-480AFD7FFC78}"/>
              </a:ext>
            </a:extLst>
          </p:cNvPr>
          <p:cNvSpPr>
            <a:spLocks noGrp="1"/>
          </p:cNvSpPr>
          <p:nvPr>
            <p:ph type="title"/>
          </p:nvPr>
        </p:nvSpPr>
        <p:spPr/>
        <p:txBody>
          <a:bodyPr/>
          <a:lstStyle/>
          <a:p>
            <a:r>
              <a:rPr kumimoji="1" lang="en-US" altLang="zh-CN" dirty="0"/>
              <a:t>Caching</a:t>
            </a:r>
            <a:r>
              <a:rPr kumimoji="1" lang="zh-CN" altLang="en-US" dirty="0"/>
              <a:t> </a:t>
            </a:r>
            <a:r>
              <a:rPr kumimoji="1" lang="en-US" altLang="zh-CN" dirty="0"/>
              <a:t>Examples</a:t>
            </a:r>
            <a:endParaRPr kumimoji="1" lang="zh-CN" altLang="en-US" dirty="0"/>
          </a:p>
        </p:txBody>
      </p:sp>
      <p:sp>
        <p:nvSpPr>
          <p:cNvPr id="3" name="内容占位符 2">
            <a:extLst>
              <a:ext uri="{FF2B5EF4-FFF2-40B4-BE49-F238E27FC236}">
                <a16:creationId xmlns:a16="http://schemas.microsoft.com/office/drawing/2014/main" id="{7D50746C-4AF0-8C4C-8C15-17F6CF08F54C}"/>
              </a:ext>
            </a:extLst>
          </p:cNvPr>
          <p:cNvSpPr>
            <a:spLocks noGrp="1"/>
          </p:cNvSpPr>
          <p:nvPr>
            <p:ph idx="1"/>
          </p:nvPr>
        </p:nvSpPr>
        <p:spPr/>
        <p:txBody>
          <a:bodyPr>
            <a:normAutofit lnSpcReduction="10000"/>
          </a:bodyPr>
          <a:lstStyle/>
          <a:p>
            <a:r>
              <a:rPr kumimoji="1" lang="en-US" altLang="zh-CN" dirty="0"/>
              <a:t>Web</a:t>
            </a:r>
            <a:r>
              <a:rPr kumimoji="1" lang="zh-CN" altLang="en-US" dirty="0"/>
              <a:t> </a:t>
            </a:r>
            <a:r>
              <a:rPr kumimoji="1" lang="en-US" altLang="zh-CN" dirty="0"/>
              <a:t>browser</a:t>
            </a:r>
            <a:r>
              <a:rPr kumimoji="1" lang="zh-CN" altLang="en-US" dirty="0"/>
              <a:t> </a:t>
            </a:r>
            <a:r>
              <a:rPr kumimoji="1" lang="en-US" altLang="zh-CN" dirty="0"/>
              <a:t>caches</a:t>
            </a:r>
            <a:r>
              <a:rPr kumimoji="1" lang="zh-CN" altLang="en-US" dirty="0"/>
              <a:t> </a:t>
            </a:r>
            <a:r>
              <a:rPr kumimoji="1" lang="en-US" altLang="zh-CN" dirty="0"/>
              <a:t>recently</a:t>
            </a:r>
            <a:r>
              <a:rPr kumimoji="1" lang="zh-CN" altLang="en-US" dirty="0"/>
              <a:t> </a:t>
            </a:r>
            <a:r>
              <a:rPr kumimoji="1" lang="en-US" altLang="zh-CN" dirty="0"/>
              <a:t>accessed</a:t>
            </a:r>
            <a:r>
              <a:rPr kumimoji="1" lang="zh-CN" altLang="en-US" dirty="0"/>
              <a:t> </a:t>
            </a:r>
            <a:r>
              <a:rPr kumimoji="1" lang="en-US" altLang="zh-CN" dirty="0"/>
              <a:t>files</a:t>
            </a:r>
          </a:p>
          <a:p>
            <a:pPr lvl="1"/>
            <a:r>
              <a:rPr kumimoji="1" lang="en-US" altLang="zh-CN" dirty="0"/>
              <a:t>E.g.,</a:t>
            </a:r>
            <a:r>
              <a:rPr kumimoji="1" lang="zh-CN" altLang="en-US" dirty="0"/>
              <a:t> </a:t>
            </a:r>
            <a:r>
              <a:rPr kumimoji="1" lang="en-US" altLang="zh-CN" dirty="0"/>
              <a:t>allow</a:t>
            </a:r>
            <a:r>
              <a:rPr kumimoji="1" lang="zh-CN" altLang="en-US" dirty="0"/>
              <a:t> </a:t>
            </a:r>
            <a:r>
              <a:rPr kumimoji="1" lang="en-US" altLang="zh-CN" dirty="0"/>
              <a:t>"back"</a:t>
            </a:r>
            <a:r>
              <a:rPr kumimoji="1" lang="zh-CN" altLang="en-US" dirty="0"/>
              <a:t> </a:t>
            </a:r>
            <a:r>
              <a:rPr kumimoji="1" lang="en-US" altLang="zh-CN" dirty="0"/>
              <a:t>button</a:t>
            </a:r>
            <a:r>
              <a:rPr kumimoji="1" lang="zh-CN" altLang="en-US" dirty="0"/>
              <a:t> </a:t>
            </a:r>
            <a:r>
              <a:rPr kumimoji="1" lang="en-US" altLang="zh-CN" dirty="0"/>
              <a:t>to</a:t>
            </a:r>
            <a:r>
              <a:rPr kumimoji="1" lang="zh-CN" altLang="en-US" dirty="0"/>
              <a:t> </a:t>
            </a:r>
            <a:r>
              <a:rPr kumimoji="1" lang="en-US" altLang="zh-CN" dirty="0"/>
              <a:t>operate</a:t>
            </a:r>
            <a:r>
              <a:rPr kumimoji="1" lang="zh-CN" altLang="en-US" dirty="0"/>
              <a:t> </a:t>
            </a:r>
            <a:r>
              <a:rPr kumimoji="1" lang="en-US" altLang="zh-CN" dirty="0"/>
              <a:t>more</a:t>
            </a:r>
            <a:r>
              <a:rPr kumimoji="1" lang="zh-CN" altLang="en-US" dirty="0"/>
              <a:t> </a:t>
            </a:r>
            <a:r>
              <a:rPr kumimoji="1" lang="en-US" altLang="zh-CN" dirty="0"/>
              <a:t>efficiently</a:t>
            </a:r>
          </a:p>
          <a:p>
            <a:r>
              <a:rPr kumimoji="1" lang="en-US" altLang="zh-CN" dirty="0"/>
              <a:t>Web</a:t>
            </a:r>
            <a:r>
              <a:rPr kumimoji="1" lang="zh-CN" altLang="en-US" dirty="0"/>
              <a:t> </a:t>
            </a:r>
            <a:r>
              <a:rPr kumimoji="1" lang="en-US" altLang="zh-CN" dirty="0"/>
              <a:t>proxies</a:t>
            </a:r>
            <a:r>
              <a:rPr kumimoji="1" lang="zh-CN" altLang="en-US" dirty="0"/>
              <a:t> </a:t>
            </a:r>
            <a:r>
              <a:rPr kumimoji="1" lang="en-US" altLang="zh-CN" dirty="0"/>
              <a:t>cache</a:t>
            </a:r>
            <a:r>
              <a:rPr kumimoji="1" lang="zh-CN" altLang="en-US" dirty="0"/>
              <a:t> </a:t>
            </a:r>
            <a:r>
              <a:rPr kumimoji="1" lang="en-US" altLang="zh-CN" dirty="0"/>
              <a:t>recently</a:t>
            </a:r>
            <a:r>
              <a:rPr kumimoji="1" lang="zh-CN" altLang="en-US" dirty="0"/>
              <a:t> </a:t>
            </a:r>
            <a:r>
              <a:rPr kumimoji="1" lang="en-US" altLang="zh-CN" dirty="0"/>
              <a:t>accessed</a:t>
            </a:r>
            <a:r>
              <a:rPr kumimoji="1" lang="zh-CN" altLang="en-US" dirty="0"/>
              <a:t> </a:t>
            </a:r>
            <a:r>
              <a:rPr kumimoji="1" lang="en-US" altLang="zh-CN" dirty="0"/>
              <a:t>URLs</a:t>
            </a:r>
          </a:p>
          <a:p>
            <a:pPr lvl="1"/>
            <a:r>
              <a:rPr kumimoji="1" lang="en-US" altLang="zh-CN" dirty="0"/>
              <a:t>Save</a:t>
            </a:r>
            <a:r>
              <a:rPr kumimoji="1" lang="zh-CN" altLang="en-US" dirty="0"/>
              <a:t> </a:t>
            </a:r>
            <a:r>
              <a:rPr kumimoji="1" lang="en-US" altLang="zh-CN" dirty="0"/>
              <a:t>bandwidth/time</a:t>
            </a:r>
            <a:r>
              <a:rPr kumimoji="1" lang="zh-CN" altLang="en-US" dirty="0"/>
              <a:t> </a:t>
            </a:r>
            <a:r>
              <a:rPr kumimoji="1" lang="en-US" altLang="zh-CN" dirty="0"/>
              <a:t>when</a:t>
            </a:r>
            <a:r>
              <a:rPr kumimoji="1" lang="zh-CN" altLang="en-US" dirty="0"/>
              <a:t> </a:t>
            </a:r>
            <a:r>
              <a:rPr kumimoji="1" lang="en-US" altLang="zh-CN" dirty="0"/>
              <a:t>multiple</a:t>
            </a:r>
            <a:r>
              <a:rPr kumimoji="1" lang="zh-CN" altLang="en-US" dirty="0"/>
              <a:t> </a:t>
            </a:r>
            <a:r>
              <a:rPr kumimoji="1" lang="en-US" altLang="zh-CN" dirty="0"/>
              <a:t>people</a:t>
            </a:r>
            <a:r>
              <a:rPr kumimoji="1" lang="zh-CN" altLang="en-US" dirty="0"/>
              <a:t> </a:t>
            </a:r>
            <a:r>
              <a:rPr kumimoji="1" lang="en-US" altLang="zh-CN" dirty="0"/>
              <a:t>locally</a:t>
            </a:r>
            <a:r>
              <a:rPr kumimoji="1" lang="zh-CN" altLang="en-US" dirty="0"/>
              <a:t> </a:t>
            </a:r>
            <a:r>
              <a:rPr kumimoji="1" lang="en-US" altLang="zh-CN" dirty="0"/>
              <a:t>access</a:t>
            </a:r>
            <a:r>
              <a:rPr kumimoji="1" lang="zh-CN" altLang="en-US" dirty="0"/>
              <a:t> </a:t>
            </a:r>
            <a:r>
              <a:rPr kumimoji="1" lang="en-US" altLang="zh-CN" dirty="0"/>
              <a:t>same</a:t>
            </a:r>
            <a:r>
              <a:rPr kumimoji="1" lang="zh-CN" altLang="en-US" dirty="0"/>
              <a:t> </a:t>
            </a:r>
            <a:r>
              <a:rPr kumimoji="1" lang="en-US" altLang="zh-CN" dirty="0"/>
              <a:t>remote</a:t>
            </a:r>
            <a:r>
              <a:rPr kumimoji="1" lang="zh-CN" altLang="en-US" dirty="0"/>
              <a:t> </a:t>
            </a:r>
            <a:r>
              <a:rPr kumimoji="1" lang="en-US" altLang="zh-CN" dirty="0"/>
              <a:t>URL</a:t>
            </a:r>
          </a:p>
          <a:p>
            <a:r>
              <a:rPr kumimoji="1" lang="en-US" altLang="zh-CN" dirty="0"/>
              <a:t>DNS</a:t>
            </a:r>
            <a:r>
              <a:rPr kumimoji="1" lang="zh-CN" altLang="en-US" dirty="0"/>
              <a:t> </a:t>
            </a:r>
            <a:r>
              <a:rPr kumimoji="1" lang="en-US" altLang="zh-CN" dirty="0"/>
              <a:t>resolvers</a:t>
            </a:r>
            <a:r>
              <a:rPr kumimoji="1" lang="zh-CN" altLang="en-US" dirty="0"/>
              <a:t> </a:t>
            </a:r>
            <a:r>
              <a:rPr kumimoji="1" lang="en-US" altLang="zh-CN" dirty="0"/>
              <a:t>cache</a:t>
            </a:r>
            <a:r>
              <a:rPr kumimoji="1" lang="zh-CN" altLang="en-US" dirty="0"/>
              <a:t> </a:t>
            </a:r>
            <a:r>
              <a:rPr kumimoji="1" lang="en-US" altLang="zh-CN" dirty="0"/>
              <a:t>resource</a:t>
            </a:r>
            <a:r>
              <a:rPr kumimoji="1" lang="zh-CN" altLang="en-US" dirty="0"/>
              <a:t> </a:t>
            </a:r>
            <a:r>
              <a:rPr kumimoji="1" lang="en-US" altLang="zh-CN" dirty="0"/>
              <a:t>records</a:t>
            </a:r>
            <a:r>
              <a:rPr kumimoji="1" lang="zh-CN" altLang="en-US" dirty="0"/>
              <a:t> </a:t>
            </a:r>
            <a:r>
              <a:rPr kumimoji="1" lang="en-US" altLang="zh-CN" dirty="0"/>
              <a:t>(URL→IP)</a:t>
            </a:r>
          </a:p>
          <a:p>
            <a:r>
              <a:rPr kumimoji="1" lang="en-US" altLang="zh-CN" dirty="0"/>
              <a:t>NFS</a:t>
            </a:r>
            <a:r>
              <a:rPr kumimoji="1" lang="zh-CN" altLang="en-US" dirty="0"/>
              <a:t> </a:t>
            </a:r>
            <a:r>
              <a:rPr kumimoji="1" lang="en-US" altLang="zh-CN" dirty="0"/>
              <a:t>clients</a:t>
            </a:r>
            <a:r>
              <a:rPr kumimoji="1" lang="zh-CN" altLang="en-US" dirty="0"/>
              <a:t> </a:t>
            </a:r>
            <a:r>
              <a:rPr kumimoji="1" lang="en-US" altLang="zh-CN" dirty="0"/>
              <a:t>cache</a:t>
            </a:r>
            <a:r>
              <a:rPr kumimoji="1" lang="zh-CN" altLang="en-US" dirty="0"/>
              <a:t> </a:t>
            </a:r>
            <a:r>
              <a:rPr kumimoji="1" lang="en-US" altLang="zh-CN" dirty="0"/>
              <a:t>read/written</a:t>
            </a:r>
            <a:r>
              <a:rPr kumimoji="1" lang="zh-CN" altLang="en-US" dirty="0"/>
              <a:t> </a:t>
            </a:r>
            <a:r>
              <a:rPr kumimoji="1" lang="en-US" altLang="zh-CN" dirty="0"/>
              <a:t>data</a:t>
            </a:r>
            <a:endParaRPr kumimoji="1" lang="zh-CN" altLang="en-US" dirty="0"/>
          </a:p>
        </p:txBody>
      </p:sp>
    </p:spTree>
    <p:extLst>
      <p:ext uri="{BB962C8B-B14F-4D97-AF65-F5344CB8AC3E}">
        <p14:creationId xmlns:p14="http://schemas.microsoft.com/office/powerpoint/2010/main" val="3449036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7BA0F7-6E20-054B-903B-C964715429D3}"/>
              </a:ext>
            </a:extLst>
          </p:cNvPr>
          <p:cNvSpPr>
            <a:spLocks noGrp="1"/>
          </p:cNvSpPr>
          <p:nvPr>
            <p:ph type="title"/>
          </p:nvPr>
        </p:nvSpPr>
        <p:spPr/>
        <p:txBody>
          <a:bodyPr/>
          <a:lstStyle/>
          <a:p>
            <a:r>
              <a:rPr kumimoji="1" lang="en-US" altLang="zh-CN" dirty="0"/>
              <a:t>Content</a:t>
            </a:r>
            <a:r>
              <a:rPr kumimoji="1" lang="zh-CN" altLang="en-US" dirty="0"/>
              <a:t> </a:t>
            </a:r>
            <a:r>
              <a:rPr kumimoji="1" lang="en-US" altLang="zh-CN" dirty="0"/>
              <a:t>Distribution</a:t>
            </a:r>
            <a:r>
              <a:rPr kumimoji="1" lang="zh-CN" altLang="en-US" dirty="0"/>
              <a:t> </a:t>
            </a:r>
            <a:r>
              <a:rPr kumimoji="1" lang="en-US" altLang="zh-CN" dirty="0"/>
              <a:t>Network</a:t>
            </a:r>
            <a:r>
              <a:rPr kumimoji="1" lang="zh-CN" altLang="en-US" dirty="0"/>
              <a:t> </a:t>
            </a:r>
            <a:r>
              <a:rPr kumimoji="1" lang="en-US" altLang="zh-CN" dirty="0"/>
              <a:t>(CDN)</a:t>
            </a:r>
            <a:endParaRPr kumimoji="1" lang="zh-CN" altLang="en-US" dirty="0"/>
          </a:p>
        </p:txBody>
      </p:sp>
      <p:sp>
        <p:nvSpPr>
          <p:cNvPr id="3" name="内容占位符 2">
            <a:extLst>
              <a:ext uri="{FF2B5EF4-FFF2-40B4-BE49-F238E27FC236}">
                <a16:creationId xmlns:a16="http://schemas.microsoft.com/office/drawing/2014/main" id="{A5B03B26-FED0-C142-A46B-49785EA0270B}"/>
              </a:ext>
            </a:extLst>
          </p:cNvPr>
          <p:cNvSpPr>
            <a:spLocks noGrp="1"/>
          </p:cNvSpPr>
          <p:nvPr>
            <p:ph idx="1"/>
          </p:nvPr>
        </p:nvSpPr>
        <p:spPr/>
        <p:txBody>
          <a:bodyPr>
            <a:normAutofit/>
          </a:bodyPr>
          <a:lstStyle/>
          <a:p>
            <a:r>
              <a:rPr kumimoji="1" lang="en-US" altLang="zh-CN" sz="2000" dirty="0"/>
              <a:t>Network</a:t>
            </a:r>
            <a:r>
              <a:rPr kumimoji="1" lang="zh-CN" altLang="en-US" sz="2000" dirty="0"/>
              <a:t> </a:t>
            </a:r>
            <a:r>
              <a:rPr kumimoji="1" lang="en-US" altLang="zh-CN" sz="2000" dirty="0"/>
              <a:t>of</a:t>
            </a:r>
            <a:r>
              <a:rPr kumimoji="1" lang="zh-CN" altLang="en-US" sz="2000" dirty="0"/>
              <a:t> </a:t>
            </a:r>
            <a:r>
              <a:rPr kumimoji="1" lang="en-US" altLang="zh-CN" sz="2000" dirty="0"/>
              <a:t>computers</a:t>
            </a:r>
            <a:r>
              <a:rPr kumimoji="1" lang="zh-CN" altLang="en-US" sz="2000" dirty="0"/>
              <a:t> </a:t>
            </a:r>
            <a:r>
              <a:rPr kumimoji="1" lang="en-US" altLang="zh-CN" sz="2000" dirty="0"/>
              <a:t>that</a:t>
            </a:r>
            <a:r>
              <a:rPr kumimoji="1" lang="zh-CN" altLang="en-US" sz="2000" dirty="0"/>
              <a:t> </a:t>
            </a:r>
            <a:r>
              <a:rPr kumimoji="1" lang="en-US" altLang="zh-CN" sz="2000" dirty="0"/>
              <a:t>replicate</a:t>
            </a:r>
            <a:r>
              <a:rPr kumimoji="1" lang="zh-CN" altLang="en-US" sz="2000" dirty="0"/>
              <a:t> </a:t>
            </a:r>
            <a:r>
              <a:rPr kumimoji="1" lang="en-US" altLang="zh-CN" sz="2000" dirty="0"/>
              <a:t>content</a:t>
            </a:r>
            <a:r>
              <a:rPr kumimoji="1" lang="zh-CN" altLang="en-US" sz="2000" dirty="0"/>
              <a:t> </a:t>
            </a:r>
            <a:r>
              <a:rPr kumimoji="1" lang="en-US" altLang="zh-CN" sz="2000" dirty="0"/>
              <a:t>across</a:t>
            </a:r>
            <a:r>
              <a:rPr kumimoji="1" lang="zh-CN" altLang="en-US" sz="2000" dirty="0"/>
              <a:t> </a:t>
            </a:r>
            <a:r>
              <a:rPr kumimoji="1" lang="en-US" altLang="zh-CN" sz="2000" dirty="0"/>
              <a:t>the</a:t>
            </a:r>
            <a:r>
              <a:rPr kumimoji="1" lang="zh-CN" altLang="en-US" sz="2000" dirty="0"/>
              <a:t> </a:t>
            </a:r>
            <a:r>
              <a:rPr kumimoji="1" lang="en-US" altLang="zh-CN" sz="2000" dirty="0"/>
              <a:t>Internet</a:t>
            </a:r>
          </a:p>
          <a:p>
            <a:pPr lvl="1"/>
            <a:r>
              <a:rPr kumimoji="1" lang="en-US" altLang="zh-CN" dirty="0"/>
              <a:t>Bringing</a:t>
            </a:r>
            <a:r>
              <a:rPr kumimoji="1" lang="zh-CN" altLang="en-US" dirty="0"/>
              <a:t> </a:t>
            </a:r>
            <a:r>
              <a:rPr kumimoji="1" lang="en-US" altLang="zh-CN" dirty="0"/>
              <a:t>content</a:t>
            </a:r>
            <a:r>
              <a:rPr kumimoji="1" lang="zh-CN" altLang="en-US" dirty="0"/>
              <a:t> </a:t>
            </a:r>
            <a:r>
              <a:rPr kumimoji="1" lang="en-US" altLang="zh-CN" dirty="0"/>
              <a:t>closer</a:t>
            </a:r>
            <a:r>
              <a:rPr kumimoji="1" lang="zh-CN" altLang="en-US" dirty="0"/>
              <a:t> </a:t>
            </a:r>
            <a:r>
              <a:rPr kumimoji="1" lang="en-US" altLang="zh-CN" dirty="0"/>
              <a:t>to</a:t>
            </a:r>
            <a:r>
              <a:rPr kumimoji="1" lang="zh-CN" altLang="en-US" dirty="0"/>
              <a:t> </a:t>
            </a:r>
            <a:r>
              <a:rPr kumimoji="1" lang="en-US" altLang="zh-CN" dirty="0"/>
              <a:t>requests</a:t>
            </a:r>
          </a:p>
          <a:p>
            <a:pPr lvl="1"/>
            <a:r>
              <a:rPr kumimoji="1" lang="en-US" altLang="zh-CN" dirty="0"/>
              <a:t>End</a:t>
            </a:r>
            <a:r>
              <a:rPr kumimoji="1" lang="zh-CN" altLang="en-US" dirty="0"/>
              <a:t> </a:t>
            </a:r>
            <a:r>
              <a:rPr kumimoji="1" lang="en-US" altLang="zh-CN" dirty="0"/>
              <a:t>users</a:t>
            </a:r>
            <a:r>
              <a:rPr kumimoji="1" lang="zh-CN" altLang="en-US" dirty="0"/>
              <a:t> </a:t>
            </a:r>
            <a:r>
              <a:rPr kumimoji="1" lang="en-US" altLang="zh-CN" dirty="0"/>
              <a:t>only</a:t>
            </a:r>
            <a:r>
              <a:rPr kumimoji="1" lang="zh-CN" altLang="en-US" dirty="0"/>
              <a:t> </a:t>
            </a:r>
            <a:r>
              <a:rPr kumimoji="1" lang="en-US" altLang="zh-CN" dirty="0"/>
              <a:t>use</a:t>
            </a:r>
            <a:r>
              <a:rPr kumimoji="1" lang="zh-CN" altLang="en-US" dirty="0"/>
              <a:t> </a:t>
            </a:r>
            <a:r>
              <a:rPr kumimoji="1" lang="en-US" altLang="zh-CN" dirty="0"/>
              <a:t>local</a:t>
            </a:r>
            <a:r>
              <a:rPr kumimoji="1" lang="zh-CN" altLang="en-US" dirty="0"/>
              <a:t> </a:t>
            </a:r>
            <a:r>
              <a:rPr kumimoji="1" lang="en-US" altLang="zh-CN" dirty="0"/>
              <a:t>(not</a:t>
            </a:r>
            <a:r>
              <a:rPr kumimoji="1" lang="zh-CN" altLang="en-US" dirty="0"/>
              <a:t> </a:t>
            </a:r>
            <a:r>
              <a:rPr kumimoji="1" lang="en-US" altLang="zh-CN" dirty="0"/>
              <a:t>shared)</a:t>
            </a:r>
            <a:r>
              <a:rPr kumimoji="1" lang="zh-CN" altLang="en-US" dirty="0"/>
              <a:t> </a:t>
            </a:r>
            <a:r>
              <a:rPr kumimoji="1" lang="en-US" altLang="zh-CN" dirty="0"/>
              <a:t>network</a:t>
            </a:r>
            <a:r>
              <a:rPr kumimoji="1" lang="zh-CN" altLang="en-US" dirty="0"/>
              <a:t> </a:t>
            </a:r>
            <a:r>
              <a:rPr kumimoji="1" lang="en-US" altLang="zh-CN" dirty="0"/>
              <a:t>capacity</a:t>
            </a:r>
          </a:p>
          <a:p>
            <a:pPr lvl="1"/>
            <a:endParaRPr kumimoji="1" lang="en-US" altLang="zh-CN" dirty="0"/>
          </a:p>
          <a:p>
            <a:r>
              <a:rPr kumimoji="1" lang="en-US" altLang="zh-CN" sz="2000" dirty="0"/>
              <a:t>Content</a:t>
            </a:r>
            <a:r>
              <a:rPr kumimoji="1" lang="zh-CN" altLang="en-US" sz="2000" dirty="0"/>
              <a:t> </a:t>
            </a:r>
            <a:r>
              <a:rPr kumimoji="1" lang="en-US" altLang="zh-CN" sz="2000" dirty="0"/>
              <a:t>providers</a:t>
            </a:r>
            <a:r>
              <a:rPr kumimoji="1" lang="zh-CN" altLang="en-US" sz="2000" dirty="0"/>
              <a:t> </a:t>
            </a:r>
            <a:r>
              <a:rPr kumimoji="1" lang="en-US" altLang="zh-CN" sz="2000" dirty="0">
                <a:solidFill>
                  <a:srgbClr val="0096FF"/>
                </a:solidFill>
              </a:rPr>
              <a:t>actively</a:t>
            </a:r>
            <a:r>
              <a:rPr kumimoji="1" lang="zh-CN" altLang="en-US" sz="2000" dirty="0"/>
              <a:t> </a:t>
            </a:r>
            <a:r>
              <a:rPr kumimoji="1" lang="en-US" altLang="zh-CN" sz="2000" dirty="0"/>
              <a:t>pushes</a:t>
            </a:r>
            <a:r>
              <a:rPr kumimoji="1" lang="zh-CN" altLang="en-US" sz="2000" dirty="0"/>
              <a:t> </a:t>
            </a:r>
            <a:r>
              <a:rPr kumimoji="1" lang="en-US" altLang="zh-CN" sz="2000" dirty="0"/>
              <a:t>data</a:t>
            </a:r>
            <a:r>
              <a:rPr kumimoji="1" lang="zh-CN" altLang="en-US" sz="2000" dirty="0"/>
              <a:t> </a:t>
            </a:r>
            <a:r>
              <a:rPr kumimoji="1" lang="en-US" altLang="zh-CN" sz="2000" dirty="0"/>
              <a:t>into</a:t>
            </a:r>
            <a:r>
              <a:rPr kumimoji="1" lang="zh-CN" altLang="en-US" sz="2000" dirty="0"/>
              <a:t> </a:t>
            </a:r>
            <a:r>
              <a:rPr kumimoji="1" lang="en-US" altLang="zh-CN" sz="2000" dirty="0"/>
              <a:t>the</a:t>
            </a:r>
            <a:r>
              <a:rPr kumimoji="1" lang="zh-CN" altLang="en-US" sz="2000" dirty="0"/>
              <a:t> </a:t>
            </a:r>
            <a:r>
              <a:rPr kumimoji="1" lang="en-US" altLang="zh-CN" sz="2000" dirty="0"/>
              <a:t>network</a:t>
            </a:r>
          </a:p>
          <a:p>
            <a:pPr lvl="1"/>
            <a:r>
              <a:rPr kumimoji="1" lang="en-US" altLang="zh-CN" dirty="0"/>
              <a:t>Improve</a:t>
            </a:r>
            <a:r>
              <a:rPr kumimoji="1" lang="zh-CN" altLang="en-US" dirty="0"/>
              <a:t> </a:t>
            </a:r>
            <a:r>
              <a:rPr kumimoji="1" lang="en-US" altLang="zh-CN" dirty="0"/>
              <a:t>performance</a:t>
            </a:r>
            <a:r>
              <a:rPr kumimoji="1" lang="zh-CN" altLang="en-US" dirty="0"/>
              <a:t> </a:t>
            </a:r>
            <a:r>
              <a:rPr kumimoji="1" lang="en-US" altLang="zh-CN" dirty="0"/>
              <a:t>and</a:t>
            </a:r>
            <a:r>
              <a:rPr kumimoji="1" lang="zh-CN" altLang="en-US" dirty="0"/>
              <a:t> </a:t>
            </a:r>
            <a:r>
              <a:rPr kumimoji="1" lang="en-US" altLang="zh-CN" dirty="0"/>
              <a:t>reduce</a:t>
            </a:r>
            <a:r>
              <a:rPr kumimoji="1" lang="zh-CN" altLang="en-US" dirty="0"/>
              <a:t> </a:t>
            </a:r>
            <a:r>
              <a:rPr kumimoji="1" lang="en-US" altLang="zh-CN" dirty="0"/>
              <a:t>costs</a:t>
            </a:r>
            <a:endParaRPr kumimoji="1" lang="zh-CN" altLang="en-US" dirty="0"/>
          </a:p>
        </p:txBody>
      </p:sp>
    </p:spTree>
    <p:extLst>
      <p:ext uri="{BB962C8B-B14F-4D97-AF65-F5344CB8AC3E}">
        <p14:creationId xmlns:p14="http://schemas.microsoft.com/office/powerpoint/2010/main" val="3320474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A615F0-4B4F-0F46-B295-7DD5448A3CCB}"/>
              </a:ext>
            </a:extLst>
          </p:cNvPr>
          <p:cNvSpPr>
            <a:spLocks noGrp="1"/>
          </p:cNvSpPr>
          <p:nvPr>
            <p:ph type="title"/>
          </p:nvPr>
        </p:nvSpPr>
        <p:spPr>
          <a:xfrm>
            <a:off x="457200" y="228866"/>
            <a:ext cx="8229600" cy="900442"/>
          </a:xfrm>
        </p:spPr>
        <p:txBody>
          <a:bodyPr/>
          <a:lstStyle/>
          <a:p>
            <a:r>
              <a:rPr kumimoji="1" lang="en-US" altLang="zh-CN" dirty="0"/>
              <a:t>Content</a:t>
            </a:r>
            <a:r>
              <a:rPr kumimoji="1" lang="zh-CN" altLang="en-US" dirty="0"/>
              <a:t> </a:t>
            </a:r>
            <a:r>
              <a:rPr kumimoji="1" lang="en-US" altLang="zh-CN" dirty="0"/>
              <a:t>Distribution</a:t>
            </a:r>
            <a:r>
              <a:rPr kumimoji="1" lang="zh-CN" altLang="en-US" dirty="0"/>
              <a:t> </a:t>
            </a:r>
            <a:r>
              <a:rPr kumimoji="1" lang="en-US" altLang="zh-CN" dirty="0"/>
              <a:t>Network</a:t>
            </a:r>
            <a:r>
              <a:rPr kumimoji="1" lang="zh-CN" altLang="en-US" dirty="0"/>
              <a:t> </a:t>
            </a:r>
            <a:r>
              <a:rPr kumimoji="1" lang="en-US" altLang="zh-CN" dirty="0"/>
              <a:t>(CDN)</a:t>
            </a:r>
            <a:endParaRPr kumimoji="1" lang="zh-CN" altLang="en-US" dirty="0"/>
          </a:p>
        </p:txBody>
      </p:sp>
      <p:pic>
        <p:nvPicPr>
          <p:cNvPr id="4" name="图片 3">
            <a:extLst>
              <a:ext uri="{FF2B5EF4-FFF2-40B4-BE49-F238E27FC236}">
                <a16:creationId xmlns:a16="http://schemas.microsoft.com/office/drawing/2014/main" id="{C2FB31B6-29A0-2A4B-B86A-D054B8A6272E}"/>
              </a:ext>
            </a:extLst>
          </p:cNvPr>
          <p:cNvPicPr>
            <a:picLocks noChangeAspect="1"/>
          </p:cNvPicPr>
          <p:nvPr/>
        </p:nvPicPr>
        <p:blipFill>
          <a:blip r:embed="rId2"/>
          <a:stretch>
            <a:fillRect/>
          </a:stretch>
        </p:blipFill>
        <p:spPr>
          <a:xfrm>
            <a:off x="457201" y="1921396"/>
            <a:ext cx="8229600" cy="3040768"/>
          </a:xfrm>
          <a:prstGeom prst="rect">
            <a:avLst/>
          </a:prstGeom>
        </p:spPr>
      </p:pic>
      <p:sp>
        <p:nvSpPr>
          <p:cNvPr id="5" name="文本框 4">
            <a:extLst>
              <a:ext uri="{FF2B5EF4-FFF2-40B4-BE49-F238E27FC236}">
                <a16:creationId xmlns:a16="http://schemas.microsoft.com/office/drawing/2014/main" id="{8FA8E990-1DC1-6241-B585-51E188E621FA}"/>
              </a:ext>
            </a:extLst>
          </p:cNvPr>
          <p:cNvSpPr txBox="1"/>
          <p:nvPr/>
        </p:nvSpPr>
        <p:spPr>
          <a:xfrm>
            <a:off x="470663" y="1156020"/>
            <a:ext cx="4664990" cy="369332"/>
          </a:xfrm>
          <a:prstGeom prst="rect">
            <a:avLst/>
          </a:prstGeom>
          <a:noFill/>
        </p:spPr>
        <p:txBody>
          <a:bodyPr wrap="square">
            <a:spAutoFit/>
          </a:bodyPr>
          <a:lstStyle/>
          <a:p>
            <a:r>
              <a:rPr kumimoji="1" lang="en-US" altLang="zh-CN" i="1" dirty="0"/>
              <a:t>Akamai</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example</a:t>
            </a:r>
            <a:endParaRPr lang="zh-CN" altLang="en-US" dirty="0"/>
          </a:p>
        </p:txBody>
      </p:sp>
    </p:spTree>
    <p:extLst>
      <p:ext uri="{BB962C8B-B14F-4D97-AF65-F5344CB8AC3E}">
        <p14:creationId xmlns:p14="http://schemas.microsoft.com/office/powerpoint/2010/main" val="1379870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58A797B4-5BDC-CE4A-A891-37315F2D2018}"/>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Server Selection Mechanism</a:t>
            </a:r>
          </a:p>
        </p:txBody>
      </p:sp>
      <p:sp>
        <p:nvSpPr>
          <p:cNvPr id="36867" name="Rectangle 3">
            <a:extLst>
              <a:ext uri="{FF2B5EF4-FFF2-40B4-BE49-F238E27FC236}">
                <a16:creationId xmlns:a16="http://schemas.microsoft.com/office/drawing/2014/main" id="{10B2FE7F-AA53-094A-8663-BFAB3B7A6013}"/>
              </a:ext>
            </a:extLst>
          </p:cNvPr>
          <p:cNvSpPr>
            <a:spLocks noGrp="1" noChangeArrowheads="1"/>
          </p:cNvSpPr>
          <p:nvPr>
            <p:ph sz="half" idx="1"/>
          </p:nvPr>
        </p:nvSpPr>
        <p:spPr/>
        <p:txBody>
          <a:bodyPr>
            <a:normAutofit/>
          </a:bodyPr>
          <a:lstStyle/>
          <a:p>
            <a:r>
              <a:rPr lang="en-US" altLang="zh-CN" sz="2000" b="1" dirty="0">
                <a:ea typeface="ＭＳ Ｐゴシック" panose="020B0600070205080204" pitchFamily="34" charset="-128"/>
                <a:sym typeface="Wingdings" pitchFamily="2" charset="2"/>
              </a:rPr>
              <a:t>Application</a:t>
            </a:r>
          </a:p>
          <a:p>
            <a:pPr lvl="1"/>
            <a:r>
              <a:rPr lang="en-US" altLang="zh-CN" sz="1800" dirty="0">
                <a:ea typeface="ＭＳ Ｐゴシック" panose="020B0600070205080204" pitchFamily="34" charset="-128"/>
                <a:sym typeface="Wingdings" pitchFamily="2" charset="2"/>
              </a:rPr>
              <a:t>HTTP redirection</a:t>
            </a:r>
          </a:p>
        </p:txBody>
      </p:sp>
      <p:sp>
        <p:nvSpPr>
          <p:cNvPr id="74" name="Content Placeholder 73">
            <a:extLst>
              <a:ext uri="{FF2B5EF4-FFF2-40B4-BE49-F238E27FC236}">
                <a16:creationId xmlns:a16="http://schemas.microsoft.com/office/drawing/2014/main" id="{1B53B0C0-52E1-A845-9151-56C800EDF0E5}"/>
              </a:ext>
            </a:extLst>
          </p:cNvPr>
          <p:cNvSpPr>
            <a:spLocks noGrp="1"/>
          </p:cNvSpPr>
          <p:nvPr>
            <p:ph sz="half" idx="2"/>
          </p:nvPr>
        </p:nvSpPr>
        <p:spPr>
          <a:xfrm>
            <a:off x="4635500" y="1333500"/>
            <a:ext cx="3746500" cy="3771636"/>
          </a:xfrm>
        </p:spPr>
        <p:txBody>
          <a:bodyPr/>
          <a:lstStyle/>
          <a:p>
            <a:r>
              <a:rPr lang="en-US" altLang="zh-CN" sz="2000" b="1" dirty="0">
                <a:ea typeface="ＭＳ Ｐゴシック" panose="020B0600070205080204" pitchFamily="34" charset="-128"/>
              </a:rPr>
              <a:t>Advantages</a:t>
            </a:r>
          </a:p>
          <a:p>
            <a:pPr lvl="1"/>
            <a:r>
              <a:rPr lang="en-US" altLang="zh-CN" sz="1800" dirty="0">
                <a:ea typeface="ＭＳ Ｐゴシック" panose="020B0600070205080204" pitchFamily="34" charset="-128"/>
              </a:rPr>
              <a:t>Fine-grain control</a:t>
            </a:r>
          </a:p>
          <a:p>
            <a:pPr lvl="1"/>
            <a:r>
              <a:rPr lang="en-US" altLang="zh-CN" sz="1800" dirty="0">
                <a:ea typeface="ＭＳ Ｐゴシック" panose="020B0600070205080204" pitchFamily="34" charset="-128"/>
              </a:rPr>
              <a:t>Selection based on client IP address</a:t>
            </a:r>
          </a:p>
          <a:p>
            <a:r>
              <a:rPr lang="en-US" altLang="zh-CN" sz="2000" b="1" dirty="0">
                <a:ea typeface="ＭＳ Ｐゴシック" panose="020B0600070205080204" pitchFamily="34" charset="-128"/>
              </a:rPr>
              <a:t>Disadvantages</a:t>
            </a:r>
          </a:p>
          <a:p>
            <a:pPr lvl="1"/>
            <a:r>
              <a:rPr lang="en-US" altLang="zh-CN" sz="1800" dirty="0">
                <a:ea typeface="ＭＳ Ｐゴシック" panose="020B0600070205080204" pitchFamily="34" charset="-128"/>
              </a:rPr>
              <a:t>Extra round-trips for TCP connection to server</a:t>
            </a:r>
          </a:p>
          <a:p>
            <a:pPr lvl="1"/>
            <a:r>
              <a:rPr lang="en-US" altLang="zh-CN" sz="1800" dirty="0">
                <a:ea typeface="ＭＳ Ｐゴシック" panose="020B0600070205080204" pitchFamily="34" charset="-128"/>
              </a:rPr>
              <a:t>Overhead on the server</a:t>
            </a:r>
          </a:p>
        </p:txBody>
      </p:sp>
      <p:pic>
        <p:nvPicPr>
          <p:cNvPr id="36869" name="Picture 14" descr="paketaro box">
            <a:extLst>
              <a:ext uri="{FF2B5EF4-FFF2-40B4-BE49-F238E27FC236}">
                <a16:creationId xmlns:a16="http://schemas.microsoft.com/office/drawing/2014/main" id="{05A392C7-03DC-4544-9A14-8534EC03F6C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19500" y="41275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14" descr="paketaro box">
            <a:extLst>
              <a:ext uri="{FF2B5EF4-FFF2-40B4-BE49-F238E27FC236}">
                <a16:creationId xmlns:a16="http://schemas.microsoft.com/office/drawing/2014/main" id="{AC556602-C95E-7943-9135-402BF34B0CF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92500" y="28575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3" descr="Computer5">
            <a:extLst>
              <a:ext uri="{FF2B5EF4-FFF2-40B4-BE49-F238E27FC236}">
                <a16:creationId xmlns:a16="http://schemas.microsoft.com/office/drawing/2014/main" id="{454F60D4-6F5A-AB45-A8B1-DAEAD48E4AB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2500" y="3175000"/>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Straight Arrow Connector 21">
            <a:extLst>
              <a:ext uri="{FF2B5EF4-FFF2-40B4-BE49-F238E27FC236}">
                <a16:creationId xmlns:a16="http://schemas.microsoft.com/office/drawing/2014/main" id="{03074B60-F866-864A-8008-A15EDDCCA9D4}"/>
              </a:ext>
            </a:extLst>
          </p:cNvPr>
          <p:cNvCxnSpPr>
            <a:cxnSpLocks noChangeShapeType="1"/>
          </p:cNvCxnSpPr>
          <p:nvPr/>
        </p:nvCxnSpPr>
        <p:spPr bwMode="auto">
          <a:xfrm flipV="1">
            <a:off x="1587500" y="3048000"/>
            <a:ext cx="1968500" cy="444500"/>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5" name="Straight Arrow Connector 24">
            <a:extLst>
              <a:ext uri="{FF2B5EF4-FFF2-40B4-BE49-F238E27FC236}">
                <a16:creationId xmlns:a16="http://schemas.microsoft.com/office/drawing/2014/main" id="{4D913696-B766-3045-AACD-507D7E8C9962}"/>
              </a:ext>
            </a:extLst>
          </p:cNvPr>
          <p:cNvCxnSpPr>
            <a:cxnSpLocks noChangeShapeType="1"/>
          </p:cNvCxnSpPr>
          <p:nvPr/>
        </p:nvCxnSpPr>
        <p:spPr bwMode="auto">
          <a:xfrm rot="10800000" flipV="1">
            <a:off x="1587500" y="3175000"/>
            <a:ext cx="2032000" cy="508000"/>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9" name="Straight Arrow Connector 28">
            <a:extLst>
              <a:ext uri="{FF2B5EF4-FFF2-40B4-BE49-F238E27FC236}">
                <a16:creationId xmlns:a16="http://schemas.microsoft.com/office/drawing/2014/main" id="{BCC0845B-8ADB-1A41-93B5-109C365845EB}"/>
              </a:ext>
            </a:extLst>
          </p:cNvPr>
          <p:cNvCxnSpPr>
            <a:cxnSpLocks noChangeShapeType="1"/>
          </p:cNvCxnSpPr>
          <p:nvPr/>
        </p:nvCxnSpPr>
        <p:spPr bwMode="auto">
          <a:xfrm>
            <a:off x="1587500" y="3683000"/>
            <a:ext cx="2159000" cy="571500"/>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1" name="Straight Arrow Connector 30">
            <a:extLst>
              <a:ext uri="{FF2B5EF4-FFF2-40B4-BE49-F238E27FC236}">
                <a16:creationId xmlns:a16="http://schemas.microsoft.com/office/drawing/2014/main" id="{522C6F91-7251-064F-9522-53C42F6A7318}"/>
              </a:ext>
            </a:extLst>
          </p:cNvPr>
          <p:cNvCxnSpPr>
            <a:cxnSpLocks noChangeShapeType="1"/>
          </p:cNvCxnSpPr>
          <p:nvPr/>
        </p:nvCxnSpPr>
        <p:spPr bwMode="auto">
          <a:xfrm rot="10800000">
            <a:off x="1651000" y="3873500"/>
            <a:ext cx="2095500" cy="635000"/>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6876" name="TextBox 33">
            <a:extLst>
              <a:ext uri="{FF2B5EF4-FFF2-40B4-BE49-F238E27FC236}">
                <a16:creationId xmlns:a16="http://schemas.microsoft.com/office/drawing/2014/main" id="{C08A8A83-9CE4-764F-919F-73A8AC55E62D}"/>
              </a:ext>
            </a:extLst>
          </p:cNvPr>
          <p:cNvSpPr txBox="1">
            <a:spLocks noChangeArrowheads="1"/>
          </p:cNvSpPr>
          <p:nvPr/>
        </p:nvSpPr>
        <p:spPr bwMode="auto">
          <a:xfrm>
            <a:off x="2095500" y="3048000"/>
            <a:ext cx="184731" cy="34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p>
        </p:txBody>
      </p:sp>
      <p:sp>
        <p:nvSpPr>
          <p:cNvPr id="33807" name="TextBox 34">
            <a:extLst>
              <a:ext uri="{FF2B5EF4-FFF2-40B4-BE49-F238E27FC236}">
                <a16:creationId xmlns:a16="http://schemas.microsoft.com/office/drawing/2014/main" id="{7D2E3798-AB30-F84A-8032-473A7EE73FBF}"/>
              </a:ext>
            </a:extLst>
          </p:cNvPr>
          <p:cNvSpPr txBox="1">
            <a:spLocks noChangeArrowheads="1"/>
          </p:cNvSpPr>
          <p:nvPr/>
        </p:nvSpPr>
        <p:spPr bwMode="auto">
          <a:xfrm>
            <a:off x="2222501" y="2921000"/>
            <a:ext cx="569387" cy="34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a:t>GET</a:t>
            </a:r>
          </a:p>
        </p:txBody>
      </p:sp>
      <p:sp>
        <p:nvSpPr>
          <p:cNvPr id="33808" name="TextBox 35">
            <a:extLst>
              <a:ext uri="{FF2B5EF4-FFF2-40B4-BE49-F238E27FC236}">
                <a16:creationId xmlns:a16="http://schemas.microsoft.com/office/drawing/2014/main" id="{A3E62E05-C472-D04D-B887-5B999AF0C98D}"/>
              </a:ext>
            </a:extLst>
          </p:cNvPr>
          <p:cNvSpPr txBox="1">
            <a:spLocks noChangeArrowheads="1"/>
          </p:cNvSpPr>
          <p:nvPr/>
        </p:nvSpPr>
        <p:spPr bwMode="auto">
          <a:xfrm>
            <a:off x="2222500" y="3413125"/>
            <a:ext cx="1210588" cy="34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a:t>Redirect</a:t>
            </a:r>
          </a:p>
        </p:txBody>
      </p:sp>
      <p:sp>
        <p:nvSpPr>
          <p:cNvPr id="33809" name="TextBox 38">
            <a:extLst>
              <a:ext uri="{FF2B5EF4-FFF2-40B4-BE49-F238E27FC236}">
                <a16:creationId xmlns:a16="http://schemas.microsoft.com/office/drawing/2014/main" id="{E108769C-6A8C-984F-AC0A-01BD5292BF64}"/>
              </a:ext>
            </a:extLst>
          </p:cNvPr>
          <p:cNvSpPr txBox="1">
            <a:spLocks noChangeArrowheads="1"/>
          </p:cNvSpPr>
          <p:nvPr/>
        </p:nvSpPr>
        <p:spPr bwMode="auto">
          <a:xfrm>
            <a:off x="2984501" y="3810000"/>
            <a:ext cx="569387" cy="34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a:t>GET</a:t>
            </a:r>
          </a:p>
        </p:txBody>
      </p:sp>
      <p:sp>
        <p:nvSpPr>
          <p:cNvPr id="33810" name="TextBox 41">
            <a:extLst>
              <a:ext uri="{FF2B5EF4-FFF2-40B4-BE49-F238E27FC236}">
                <a16:creationId xmlns:a16="http://schemas.microsoft.com/office/drawing/2014/main" id="{F5BAD741-FB02-794C-9EEA-3BC80D28DE42}"/>
              </a:ext>
            </a:extLst>
          </p:cNvPr>
          <p:cNvSpPr txBox="1">
            <a:spLocks noChangeArrowheads="1"/>
          </p:cNvSpPr>
          <p:nvPr/>
        </p:nvSpPr>
        <p:spPr bwMode="auto">
          <a:xfrm>
            <a:off x="2984500" y="4365625"/>
            <a:ext cx="441146" cy="34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a:t>OK</a:t>
            </a:r>
          </a:p>
        </p:txBody>
      </p:sp>
      <p:sp>
        <p:nvSpPr>
          <p:cNvPr id="36881" name="Slide Number Placeholder 3">
            <a:extLst>
              <a:ext uri="{FF2B5EF4-FFF2-40B4-BE49-F238E27FC236}">
                <a16:creationId xmlns:a16="http://schemas.microsoft.com/office/drawing/2014/main" id="{CB8E849C-B5AD-D448-9CCA-EA77323A934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urier New" panose="02070309020205020404" pitchFamily="49" charset="0"/>
                <a:ea typeface="ＭＳ Ｐゴシック" panose="020B0600070205080204" pitchFamily="34" charset="-128"/>
              </a:defRPr>
            </a:lvl1pPr>
            <a:lvl2pPr marL="31608506" indent="-31227522" eaLnBrk="0" hangingPunct="0">
              <a:defRPr sz="1667" b="1">
                <a:solidFill>
                  <a:schemeClr val="tx1"/>
                </a:solidFill>
                <a:latin typeface="Courier New" panose="02070309020205020404" pitchFamily="49" charset="0"/>
                <a:ea typeface="ＭＳ Ｐゴシック" panose="020B0600070205080204" pitchFamily="34" charset="-128"/>
              </a:defRPr>
            </a:lvl2pPr>
            <a:lvl3pPr eaLnBrk="0" hangingPunct="0">
              <a:defRPr sz="1667" b="1">
                <a:solidFill>
                  <a:schemeClr val="tx1"/>
                </a:solidFill>
                <a:latin typeface="Courier New" panose="02070309020205020404" pitchFamily="49" charset="0"/>
                <a:ea typeface="ＭＳ Ｐゴシック" panose="020B0600070205080204" pitchFamily="34" charset="-128"/>
              </a:defRPr>
            </a:lvl3pPr>
            <a:lvl4pPr eaLnBrk="0" hangingPunct="0">
              <a:defRPr sz="1667" b="1">
                <a:solidFill>
                  <a:schemeClr val="tx1"/>
                </a:solidFill>
                <a:latin typeface="Courier New" panose="02070309020205020404" pitchFamily="49" charset="0"/>
                <a:ea typeface="ＭＳ Ｐゴシック" panose="020B0600070205080204" pitchFamily="34" charset="-128"/>
              </a:defRPr>
            </a:lvl4pPr>
            <a:lvl5pPr eaLnBrk="0" hangingPunct="0">
              <a:defRPr sz="1667" b="1">
                <a:solidFill>
                  <a:schemeClr val="tx1"/>
                </a:solidFill>
                <a:latin typeface="Courier New" panose="02070309020205020404" pitchFamily="49" charset="0"/>
                <a:ea typeface="ＭＳ Ｐゴシック" panose="020B0600070205080204" pitchFamily="34" charset="-128"/>
              </a:defRPr>
            </a:lvl5pPr>
            <a:lvl6pPr marL="380985"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6pPr>
            <a:lvl7pPr marL="761970"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7pPr>
            <a:lvl8pPr marL="1142954"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8pPr>
            <a:lvl9pPr marL="1523939"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9pPr>
          </a:lstStyle>
          <a:p>
            <a:pPr eaLnBrk="1" hangingPunct="1"/>
            <a:fld id="{F275A32E-9968-2D4A-ADF6-EFE0F14CAF78}" type="slidenum">
              <a:rPr lang="en-US" altLang="zh-CN" sz="1000">
                <a:solidFill>
                  <a:srgbClr val="898989"/>
                </a:solidFill>
              </a:rPr>
              <a:pPr eaLnBrk="1" hangingPunct="1"/>
              <a:t>8</a:t>
            </a:fld>
            <a:endParaRPr lang="en-US" altLang="zh-CN" sz="1000">
              <a:solidFill>
                <a:srgbClr val="898989"/>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80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80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80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8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4">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4">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4">
                                            <p:txEl>
                                              <p:pRg st="3" end="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4">
                                            <p:txEl>
                                              <p:pRg st="4" end="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uild="p"/>
      <p:bldP spid="33807" grpId="0"/>
      <p:bldP spid="33808" grpId="0"/>
      <p:bldP spid="33809" grpId="0"/>
      <p:bldP spid="33810"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8B3AE03-B97C-7040-AD56-86CD53597244}"/>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Server Selection Mechanism</a:t>
            </a:r>
          </a:p>
        </p:txBody>
      </p:sp>
      <p:sp>
        <p:nvSpPr>
          <p:cNvPr id="38915" name="Content Placeholder 40">
            <a:extLst>
              <a:ext uri="{FF2B5EF4-FFF2-40B4-BE49-F238E27FC236}">
                <a16:creationId xmlns:a16="http://schemas.microsoft.com/office/drawing/2014/main" id="{5B6754E4-3ABF-6F4D-A3E8-21DD6C2C2BE8}"/>
              </a:ext>
            </a:extLst>
          </p:cNvPr>
          <p:cNvSpPr>
            <a:spLocks noGrp="1"/>
          </p:cNvSpPr>
          <p:nvPr>
            <p:ph sz="half" idx="1"/>
          </p:nvPr>
        </p:nvSpPr>
        <p:spPr>
          <a:xfrm>
            <a:off x="548418" y="1225668"/>
            <a:ext cx="3365500" cy="3771636"/>
          </a:xfrm>
        </p:spPr>
        <p:txBody>
          <a:bodyPr/>
          <a:lstStyle/>
          <a:p>
            <a:r>
              <a:rPr lang="en-US" altLang="zh-CN" sz="2000" b="1" dirty="0">
                <a:ea typeface="ＭＳ Ｐゴシック" panose="020B0600070205080204" pitchFamily="34" charset="-128"/>
              </a:rPr>
              <a:t>Routing</a:t>
            </a:r>
          </a:p>
          <a:p>
            <a:pPr lvl="1"/>
            <a:r>
              <a:rPr lang="en-US" altLang="zh-CN" sz="1800" dirty="0">
                <a:ea typeface="ＭＳ Ｐゴシック" panose="020B0600070205080204" pitchFamily="34" charset="-128"/>
              </a:rPr>
              <a:t>Anycast routing</a:t>
            </a:r>
          </a:p>
        </p:txBody>
      </p:sp>
      <p:sp>
        <p:nvSpPr>
          <p:cNvPr id="63" name="Content Placeholder 62">
            <a:extLst>
              <a:ext uri="{FF2B5EF4-FFF2-40B4-BE49-F238E27FC236}">
                <a16:creationId xmlns:a16="http://schemas.microsoft.com/office/drawing/2014/main" id="{D8127964-7644-6544-86F2-D63D93EF2C37}"/>
              </a:ext>
            </a:extLst>
          </p:cNvPr>
          <p:cNvSpPr>
            <a:spLocks noGrp="1"/>
          </p:cNvSpPr>
          <p:nvPr>
            <p:ph sz="half" idx="2"/>
          </p:nvPr>
        </p:nvSpPr>
        <p:spPr>
          <a:xfrm>
            <a:off x="4952689" y="1225668"/>
            <a:ext cx="3987800" cy="3771636"/>
          </a:xfrm>
        </p:spPr>
        <p:txBody>
          <a:bodyPr>
            <a:noAutofit/>
          </a:bodyPr>
          <a:lstStyle/>
          <a:p>
            <a:r>
              <a:rPr lang="en-US" altLang="zh-CN" sz="2000" b="1" dirty="0">
                <a:ea typeface="ＭＳ Ｐゴシック" panose="020B0600070205080204" pitchFamily="34" charset="-128"/>
              </a:rPr>
              <a:t>Advantages</a:t>
            </a:r>
          </a:p>
          <a:p>
            <a:pPr lvl="1"/>
            <a:r>
              <a:rPr lang="en-US" altLang="zh-CN" sz="1800" dirty="0">
                <a:ea typeface="ＭＳ Ｐゴシック" panose="020B0600070205080204" pitchFamily="34" charset="-128"/>
              </a:rPr>
              <a:t>No extra round trips</a:t>
            </a:r>
          </a:p>
          <a:p>
            <a:pPr lvl="1">
              <a:spcAft>
                <a:spcPts val="1000"/>
              </a:spcAft>
            </a:pPr>
            <a:r>
              <a:rPr lang="en-US" altLang="zh-CN" sz="1800" dirty="0">
                <a:ea typeface="ＭＳ Ｐゴシック" panose="020B0600070205080204" pitchFamily="34" charset="-128"/>
              </a:rPr>
              <a:t>Route to nearby server</a:t>
            </a:r>
          </a:p>
          <a:p>
            <a:r>
              <a:rPr lang="en-US" altLang="zh-CN" sz="2000" b="1" dirty="0">
                <a:ea typeface="ＭＳ Ｐゴシック" panose="020B0600070205080204" pitchFamily="34" charset="-128"/>
              </a:rPr>
              <a:t>Disadvantages</a:t>
            </a:r>
          </a:p>
          <a:p>
            <a:pPr lvl="1"/>
            <a:r>
              <a:rPr lang="en-US" altLang="zh-CN" sz="1800" dirty="0">
                <a:ea typeface="ＭＳ Ｐゴシック" panose="020B0600070205080204" pitchFamily="34" charset="-128"/>
              </a:rPr>
              <a:t>Does not consider network or server load</a:t>
            </a:r>
          </a:p>
          <a:p>
            <a:pPr lvl="1"/>
            <a:r>
              <a:rPr lang="en-US" altLang="zh-CN" sz="1800" dirty="0">
                <a:ea typeface="ＭＳ Ｐゴシック" panose="020B0600070205080204" pitchFamily="34" charset="-128"/>
              </a:rPr>
              <a:t>Different packets may go to different servers</a:t>
            </a:r>
          </a:p>
          <a:p>
            <a:pPr lvl="1"/>
            <a:r>
              <a:rPr lang="en-US" altLang="zh-CN" sz="1800" dirty="0">
                <a:ea typeface="ＭＳ Ｐゴシック" panose="020B0600070205080204" pitchFamily="34" charset="-128"/>
              </a:rPr>
              <a:t>Used only for simple request-response apps</a:t>
            </a:r>
          </a:p>
        </p:txBody>
      </p:sp>
      <p:grpSp>
        <p:nvGrpSpPr>
          <p:cNvPr id="38917" name="Group 69">
            <a:extLst>
              <a:ext uri="{FF2B5EF4-FFF2-40B4-BE49-F238E27FC236}">
                <a16:creationId xmlns:a16="http://schemas.microsoft.com/office/drawing/2014/main" id="{9E3D332A-A119-D540-BA8D-148007724296}"/>
              </a:ext>
            </a:extLst>
          </p:cNvPr>
          <p:cNvGrpSpPr>
            <a:grpSpLocks/>
          </p:cNvGrpSpPr>
          <p:nvPr/>
        </p:nvGrpSpPr>
        <p:grpSpPr bwMode="auto">
          <a:xfrm>
            <a:off x="971600" y="2425452"/>
            <a:ext cx="3619500" cy="2634834"/>
            <a:chOff x="4800600" y="3200400"/>
            <a:chExt cx="4343400" cy="3161862"/>
          </a:xfrm>
        </p:grpSpPr>
        <p:grpSp>
          <p:nvGrpSpPr>
            <p:cNvPr id="3" name="Group 3">
              <a:extLst>
                <a:ext uri="{FF2B5EF4-FFF2-40B4-BE49-F238E27FC236}">
                  <a16:creationId xmlns:a16="http://schemas.microsoft.com/office/drawing/2014/main" id="{94079A18-B176-9E4E-883D-3DBECEAEDCDD}"/>
                </a:ext>
              </a:extLst>
            </p:cNvPr>
            <p:cNvGrpSpPr>
              <a:grpSpLocks/>
            </p:cNvGrpSpPr>
            <p:nvPr/>
          </p:nvGrpSpPr>
          <p:grpSpPr bwMode="auto">
            <a:xfrm>
              <a:off x="5486400" y="4191000"/>
              <a:ext cx="2819400" cy="1600200"/>
              <a:chOff x="3360" y="96"/>
              <a:chExt cx="1056" cy="720"/>
            </a:xfrm>
            <a:solidFill>
              <a:srgbClr val="8EB4E3"/>
            </a:solidFill>
          </p:grpSpPr>
          <p:sp>
            <p:nvSpPr>
              <p:cNvPr id="46" name="Oval 4">
                <a:extLst>
                  <a:ext uri="{FF2B5EF4-FFF2-40B4-BE49-F238E27FC236}">
                    <a16:creationId xmlns:a16="http://schemas.microsoft.com/office/drawing/2014/main" id="{55E376F0-E95C-524C-830F-4850EAFC8FD6}"/>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47" name="Oval 5">
                <a:extLst>
                  <a:ext uri="{FF2B5EF4-FFF2-40B4-BE49-F238E27FC236}">
                    <a16:creationId xmlns:a16="http://schemas.microsoft.com/office/drawing/2014/main" id="{F43BFBBC-705C-2C4D-B68D-B63801670125}"/>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48" name="Oval 6">
                <a:extLst>
                  <a:ext uri="{FF2B5EF4-FFF2-40B4-BE49-F238E27FC236}">
                    <a16:creationId xmlns:a16="http://schemas.microsoft.com/office/drawing/2014/main" id="{4827A7E4-A791-3E43-96F1-81875A7CDDF7}"/>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49" name="Oval 7">
                <a:extLst>
                  <a:ext uri="{FF2B5EF4-FFF2-40B4-BE49-F238E27FC236}">
                    <a16:creationId xmlns:a16="http://schemas.microsoft.com/office/drawing/2014/main" id="{69258CE5-91E9-CD4B-A3C9-0054A271180F}"/>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50" name="Oval 8">
                <a:extLst>
                  <a:ext uri="{FF2B5EF4-FFF2-40B4-BE49-F238E27FC236}">
                    <a16:creationId xmlns:a16="http://schemas.microsoft.com/office/drawing/2014/main" id="{7AA85277-702B-4C42-9D76-997304228F30}"/>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51" name="Oval 9">
                <a:extLst>
                  <a:ext uri="{FF2B5EF4-FFF2-40B4-BE49-F238E27FC236}">
                    <a16:creationId xmlns:a16="http://schemas.microsoft.com/office/drawing/2014/main" id="{E44E9B77-E1CE-004C-BEA5-E35C13E88986}"/>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pic>
          <p:nvPicPr>
            <p:cNvPr id="38920" name="Picture 14" descr="paketaro box">
              <a:extLst>
                <a:ext uri="{FF2B5EF4-FFF2-40B4-BE49-F238E27FC236}">
                  <a16:creationId xmlns:a16="http://schemas.microsoft.com/office/drawing/2014/main" id="{1AACDBC5-93E0-404B-AE4D-F2518A9AC5D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29600" y="4038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14" descr="paketaro box">
              <a:extLst>
                <a:ext uri="{FF2B5EF4-FFF2-40B4-BE49-F238E27FC236}">
                  <a16:creationId xmlns:a16="http://schemas.microsoft.com/office/drawing/2014/main" id="{3BF23658-E339-964C-9C60-9D230390EBC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29600" y="54102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13" descr="Computer5">
              <a:extLst>
                <a:ext uri="{FF2B5EF4-FFF2-40B4-BE49-F238E27FC236}">
                  <a16:creationId xmlns:a16="http://schemas.microsoft.com/office/drawing/2014/main" id="{ACB05FD6-5A65-1A4D-B418-3A79B91D99D6}"/>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0600" y="3200400"/>
              <a:ext cx="123825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6" name="Straight Connector 55">
              <a:extLst>
                <a:ext uri="{FF2B5EF4-FFF2-40B4-BE49-F238E27FC236}">
                  <a16:creationId xmlns:a16="http://schemas.microsoft.com/office/drawing/2014/main" id="{D0F9987C-6D11-DA44-9E41-1AC08267DA76}"/>
                </a:ext>
              </a:extLst>
            </p:cNvPr>
            <p:cNvCxnSpPr>
              <a:cxnSpLocks noChangeShapeType="1"/>
            </p:cNvCxnSpPr>
            <p:nvPr/>
          </p:nvCxnSpPr>
          <p:spPr bwMode="auto">
            <a:xfrm>
              <a:off x="5638800" y="3886213"/>
              <a:ext cx="695325" cy="430221"/>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8" name="Straight Connector 57">
              <a:extLst>
                <a:ext uri="{FF2B5EF4-FFF2-40B4-BE49-F238E27FC236}">
                  <a16:creationId xmlns:a16="http://schemas.microsoft.com/office/drawing/2014/main" id="{18273840-B2CD-F442-BDB8-D74D5248F82C}"/>
                </a:ext>
              </a:extLst>
            </p:cNvPr>
            <p:cNvCxnSpPr>
              <a:cxnSpLocks noChangeShapeType="1"/>
            </p:cNvCxnSpPr>
            <p:nvPr/>
          </p:nvCxnSpPr>
          <p:spPr bwMode="auto">
            <a:xfrm rot="5400000" flipH="1" flipV="1">
              <a:off x="8121649" y="4268812"/>
              <a:ext cx="109540" cy="411162"/>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0" name="Straight Connector 59">
              <a:extLst>
                <a:ext uri="{FF2B5EF4-FFF2-40B4-BE49-F238E27FC236}">
                  <a16:creationId xmlns:a16="http://schemas.microsoft.com/office/drawing/2014/main" id="{3366E081-0D24-0D4D-9001-1C928BD89FC3}"/>
                </a:ext>
              </a:extLst>
            </p:cNvPr>
            <p:cNvCxnSpPr>
              <a:cxnSpLocks noChangeShapeType="1"/>
            </p:cNvCxnSpPr>
            <p:nvPr/>
          </p:nvCxnSpPr>
          <p:spPr bwMode="auto">
            <a:xfrm rot="16200000" flipH="1">
              <a:off x="8178006" y="5587254"/>
              <a:ext cx="125414" cy="282575"/>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8926" name="TextBox 60">
              <a:extLst>
                <a:ext uri="{FF2B5EF4-FFF2-40B4-BE49-F238E27FC236}">
                  <a16:creationId xmlns:a16="http://schemas.microsoft.com/office/drawing/2014/main" id="{1DD5426A-C58D-3F45-80E0-9ED6C406C35C}"/>
                </a:ext>
              </a:extLst>
            </p:cNvPr>
            <p:cNvSpPr txBox="1">
              <a:spLocks noChangeArrowheads="1"/>
            </p:cNvSpPr>
            <p:nvPr/>
          </p:nvSpPr>
          <p:spPr bwMode="auto">
            <a:xfrm>
              <a:off x="7010400" y="3657600"/>
              <a:ext cx="1760482" cy="41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a:t>1.2.3.0/24</a:t>
              </a:r>
            </a:p>
          </p:txBody>
        </p:sp>
        <p:sp>
          <p:nvSpPr>
            <p:cNvPr id="38927" name="TextBox 61">
              <a:extLst>
                <a:ext uri="{FF2B5EF4-FFF2-40B4-BE49-F238E27FC236}">
                  <a16:creationId xmlns:a16="http://schemas.microsoft.com/office/drawing/2014/main" id="{4D7C1633-7F49-4A4C-B4C3-111BB1C80059}"/>
                </a:ext>
              </a:extLst>
            </p:cNvPr>
            <p:cNvSpPr txBox="1">
              <a:spLocks noChangeArrowheads="1"/>
            </p:cNvSpPr>
            <p:nvPr/>
          </p:nvSpPr>
          <p:spPr bwMode="auto">
            <a:xfrm>
              <a:off x="6705600" y="5943600"/>
              <a:ext cx="1760482" cy="41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a:t>1.2.3.0/24</a:t>
              </a:r>
            </a:p>
          </p:txBody>
        </p:sp>
        <p:sp>
          <p:nvSpPr>
            <p:cNvPr id="68" name="Freeform 67">
              <a:extLst>
                <a:ext uri="{FF2B5EF4-FFF2-40B4-BE49-F238E27FC236}">
                  <a16:creationId xmlns:a16="http://schemas.microsoft.com/office/drawing/2014/main" id="{D2D5B2F4-1734-FA4D-86D3-2A0F1AF14A1C}"/>
                </a:ext>
              </a:extLst>
            </p:cNvPr>
            <p:cNvSpPr>
              <a:spLocks noChangeArrowheads="1"/>
            </p:cNvSpPr>
            <p:nvPr/>
          </p:nvSpPr>
          <p:spPr bwMode="auto">
            <a:xfrm>
              <a:off x="5572125" y="4000515"/>
              <a:ext cx="2873375" cy="865205"/>
            </a:xfrm>
            <a:custGeom>
              <a:avLst/>
              <a:gdLst>
                <a:gd name="T0" fmla="*/ 0 w 2873375"/>
                <a:gd name="T1" fmla="*/ 0 h 865187"/>
                <a:gd name="T2" fmla="*/ 1238250 w 2873375"/>
                <a:gd name="T3" fmla="*/ 762016 h 865187"/>
                <a:gd name="T4" fmla="*/ 2873375 w 2873375"/>
                <a:gd name="T5" fmla="*/ 619138 h 865187"/>
                <a:gd name="T6" fmla="*/ 0 60000 65536"/>
                <a:gd name="T7" fmla="*/ 0 60000 65536"/>
                <a:gd name="T8" fmla="*/ 0 60000 65536"/>
                <a:gd name="T9" fmla="*/ 0 w 2873375"/>
                <a:gd name="T10" fmla="*/ 0 h 865187"/>
                <a:gd name="T11" fmla="*/ 2873375 w 2873375"/>
                <a:gd name="T12" fmla="*/ 865187 h 865187"/>
              </a:gdLst>
              <a:ahLst/>
              <a:cxnLst>
                <a:cxn ang="T6">
                  <a:pos x="T0" y="T1"/>
                </a:cxn>
                <a:cxn ang="T7">
                  <a:pos x="T2" y="T3"/>
                </a:cxn>
                <a:cxn ang="T8">
                  <a:pos x="T4" y="T5"/>
                </a:cxn>
              </a:cxnLst>
              <a:rect l="T9" t="T10" r="T11" b="T12"/>
              <a:pathLst>
                <a:path w="2873375" h="865187">
                  <a:moveTo>
                    <a:pt x="0" y="0"/>
                  </a:moveTo>
                  <a:cubicBezTo>
                    <a:pt x="379677" y="329406"/>
                    <a:pt x="759354" y="658813"/>
                    <a:pt x="1238250" y="762000"/>
                  </a:cubicBezTo>
                  <a:cubicBezTo>
                    <a:pt x="1717146" y="865187"/>
                    <a:pt x="2873375" y="619125"/>
                    <a:pt x="2873375" y="619125"/>
                  </a:cubicBezTo>
                </a:path>
              </a:pathLst>
            </a:custGeom>
            <a:noFill/>
            <a:ln w="25400">
              <a:solidFill>
                <a:schemeClr val="tx1"/>
              </a:solidFill>
              <a:miter lim="800000"/>
              <a:headEnd type="arrow" w="lg" len="lg"/>
              <a:tailEnd type="arrow" w="lg" len="lg"/>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latin typeface="Calibri" panose="020F0502020204030204" pitchFamily="34" charset="0"/>
              </a:endParaRPr>
            </a:p>
          </p:txBody>
        </p:sp>
      </p:grpSp>
      <p:sp>
        <p:nvSpPr>
          <p:cNvPr id="38918" name="Slide Number Placeholder 3">
            <a:extLst>
              <a:ext uri="{FF2B5EF4-FFF2-40B4-BE49-F238E27FC236}">
                <a16:creationId xmlns:a16="http://schemas.microsoft.com/office/drawing/2014/main" id="{666D92C5-08DE-7E4E-8857-64A6834A31A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urier New" panose="02070309020205020404" pitchFamily="49" charset="0"/>
                <a:ea typeface="ＭＳ Ｐゴシック" panose="020B0600070205080204" pitchFamily="34" charset="-128"/>
              </a:defRPr>
            </a:lvl1pPr>
            <a:lvl2pPr marL="31608506" indent="-31227522" eaLnBrk="0" hangingPunct="0">
              <a:defRPr sz="1667" b="1">
                <a:solidFill>
                  <a:schemeClr val="tx1"/>
                </a:solidFill>
                <a:latin typeface="Courier New" panose="02070309020205020404" pitchFamily="49" charset="0"/>
                <a:ea typeface="ＭＳ Ｐゴシック" panose="020B0600070205080204" pitchFamily="34" charset="-128"/>
              </a:defRPr>
            </a:lvl2pPr>
            <a:lvl3pPr eaLnBrk="0" hangingPunct="0">
              <a:defRPr sz="1667" b="1">
                <a:solidFill>
                  <a:schemeClr val="tx1"/>
                </a:solidFill>
                <a:latin typeface="Courier New" panose="02070309020205020404" pitchFamily="49" charset="0"/>
                <a:ea typeface="ＭＳ Ｐゴシック" panose="020B0600070205080204" pitchFamily="34" charset="-128"/>
              </a:defRPr>
            </a:lvl3pPr>
            <a:lvl4pPr eaLnBrk="0" hangingPunct="0">
              <a:defRPr sz="1667" b="1">
                <a:solidFill>
                  <a:schemeClr val="tx1"/>
                </a:solidFill>
                <a:latin typeface="Courier New" panose="02070309020205020404" pitchFamily="49" charset="0"/>
                <a:ea typeface="ＭＳ Ｐゴシック" panose="020B0600070205080204" pitchFamily="34" charset="-128"/>
              </a:defRPr>
            </a:lvl4pPr>
            <a:lvl5pPr eaLnBrk="0" hangingPunct="0">
              <a:defRPr sz="1667" b="1">
                <a:solidFill>
                  <a:schemeClr val="tx1"/>
                </a:solidFill>
                <a:latin typeface="Courier New" panose="02070309020205020404" pitchFamily="49" charset="0"/>
                <a:ea typeface="ＭＳ Ｐゴシック" panose="020B0600070205080204" pitchFamily="34" charset="-128"/>
              </a:defRPr>
            </a:lvl5pPr>
            <a:lvl6pPr marL="380985"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6pPr>
            <a:lvl7pPr marL="761970"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7pPr>
            <a:lvl8pPr marL="1142954"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8pPr>
            <a:lvl9pPr marL="1523939"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9pPr>
          </a:lstStyle>
          <a:p>
            <a:pPr eaLnBrk="1" hangingPunct="1"/>
            <a:fld id="{175A836B-93E6-1444-AB54-CD719A87127E}" type="slidenum">
              <a:rPr lang="en-US" altLang="zh-CN" sz="1000">
                <a:solidFill>
                  <a:srgbClr val="898989"/>
                </a:solidFill>
              </a:rPr>
              <a:pPr eaLnBrk="1" hangingPunct="1"/>
              <a:t>9</a:t>
            </a:fld>
            <a:endParaRPr lang="en-US" altLang="zh-CN" sz="1000">
              <a:solidFill>
                <a:srgbClr val="898989"/>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4977A04E-4531-1E4D-AA1E-B2CDD9A5FA48}"/>
              </a:ext>
            </a:extLst>
          </p:cNvPr>
          <p:cNvSpPr>
            <a:spLocks noGrp="1"/>
          </p:cNvSpPr>
          <p:nvPr>
            <p:ph type="title"/>
          </p:nvPr>
        </p:nvSpPr>
        <p:spPr/>
        <p:txBody>
          <a:bodyPr>
            <a:normAutofit/>
          </a:bodyPr>
          <a:lstStyle/>
          <a:p>
            <a:r>
              <a:rPr lang="en-US" altLang="zh-CN" sz="2800" dirty="0">
                <a:ea typeface="ＭＳ Ｐゴシック" panose="020B0600070205080204" pitchFamily="34" charset="-128"/>
              </a:rPr>
              <a:t>Server Selection Mechanism</a:t>
            </a:r>
          </a:p>
        </p:txBody>
      </p:sp>
      <p:sp>
        <p:nvSpPr>
          <p:cNvPr id="40963" name="Content Placeholder 2">
            <a:extLst>
              <a:ext uri="{FF2B5EF4-FFF2-40B4-BE49-F238E27FC236}">
                <a16:creationId xmlns:a16="http://schemas.microsoft.com/office/drawing/2014/main" id="{5CC6116F-5F26-3F47-AD5B-38D958D506B3}"/>
              </a:ext>
            </a:extLst>
          </p:cNvPr>
          <p:cNvSpPr>
            <a:spLocks noGrp="1"/>
          </p:cNvSpPr>
          <p:nvPr>
            <p:ph sz="half" idx="1"/>
          </p:nvPr>
        </p:nvSpPr>
        <p:spPr>
          <a:xfrm>
            <a:off x="577302" y="1146873"/>
            <a:ext cx="4066705" cy="3771636"/>
          </a:xfrm>
        </p:spPr>
        <p:txBody>
          <a:bodyPr/>
          <a:lstStyle/>
          <a:p>
            <a:r>
              <a:rPr lang="en-US" altLang="zh-CN" sz="2000" b="1" dirty="0">
                <a:ea typeface="ＭＳ Ｐゴシック" panose="020B0600070205080204" pitchFamily="34" charset="-128"/>
              </a:rPr>
              <a:t>Naming</a:t>
            </a:r>
          </a:p>
          <a:p>
            <a:pPr lvl="1"/>
            <a:r>
              <a:rPr lang="en-US" altLang="zh-CN" sz="1800" dirty="0">
                <a:ea typeface="ＭＳ Ｐゴシック" panose="020B0600070205080204" pitchFamily="34" charset="-128"/>
              </a:rPr>
              <a:t>DNS-based server selection</a:t>
            </a:r>
          </a:p>
        </p:txBody>
      </p:sp>
      <p:sp>
        <p:nvSpPr>
          <p:cNvPr id="4" name="Content Placeholder 3">
            <a:extLst>
              <a:ext uri="{FF2B5EF4-FFF2-40B4-BE49-F238E27FC236}">
                <a16:creationId xmlns:a16="http://schemas.microsoft.com/office/drawing/2014/main" id="{7FCBEA2A-77D2-694A-AD68-6B3210FE9DCC}"/>
              </a:ext>
            </a:extLst>
          </p:cNvPr>
          <p:cNvSpPr>
            <a:spLocks noGrp="1"/>
          </p:cNvSpPr>
          <p:nvPr>
            <p:ph sz="half" idx="2"/>
          </p:nvPr>
        </p:nvSpPr>
        <p:spPr>
          <a:xfrm>
            <a:off x="4860032" y="1143000"/>
            <a:ext cx="4216977" cy="4318000"/>
          </a:xfrm>
        </p:spPr>
        <p:txBody>
          <a:bodyPr>
            <a:noAutofit/>
          </a:bodyPr>
          <a:lstStyle/>
          <a:p>
            <a:r>
              <a:rPr lang="en-US" altLang="zh-CN" sz="2000" b="1" dirty="0">
                <a:ea typeface="ＭＳ Ｐゴシック" panose="020B0600070205080204" pitchFamily="34" charset="-128"/>
              </a:rPr>
              <a:t>Advantages</a:t>
            </a:r>
          </a:p>
          <a:p>
            <a:pPr lvl="1"/>
            <a:r>
              <a:rPr lang="en-US" altLang="zh-CN" sz="1800" dirty="0">
                <a:ea typeface="ＭＳ Ｐゴシック" panose="020B0600070205080204" pitchFamily="34" charset="-128"/>
              </a:rPr>
              <a:t>Avoid TCP set-up delay</a:t>
            </a:r>
          </a:p>
          <a:p>
            <a:pPr lvl="1"/>
            <a:r>
              <a:rPr lang="en-US" altLang="zh-CN" sz="1800" dirty="0">
                <a:ea typeface="ＭＳ Ｐゴシック" panose="020B0600070205080204" pitchFamily="34" charset="-128"/>
              </a:rPr>
              <a:t>DNS caching reduces overhead</a:t>
            </a:r>
          </a:p>
          <a:p>
            <a:pPr lvl="1">
              <a:spcAft>
                <a:spcPts val="1000"/>
              </a:spcAft>
            </a:pPr>
            <a:r>
              <a:rPr lang="en-US" altLang="zh-CN" sz="1800" dirty="0">
                <a:ea typeface="ＭＳ Ｐゴシック" panose="020B0600070205080204" pitchFamily="34" charset="-128"/>
              </a:rPr>
              <a:t>Relatively fine control</a:t>
            </a:r>
          </a:p>
          <a:p>
            <a:r>
              <a:rPr lang="en-US" altLang="zh-CN" sz="2000" b="1" dirty="0">
                <a:ea typeface="ＭＳ Ｐゴシック" panose="020B0600070205080204" pitchFamily="34" charset="-128"/>
              </a:rPr>
              <a:t>Disadvantage</a:t>
            </a:r>
          </a:p>
          <a:p>
            <a:pPr lvl="1"/>
            <a:r>
              <a:rPr lang="en-US" altLang="zh-CN" sz="1800" dirty="0">
                <a:ea typeface="ＭＳ Ｐゴシック" panose="020B0600070205080204" pitchFamily="34" charset="-128"/>
              </a:rPr>
              <a:t>Based on IP address of local DNS server</a:t>
            </a:r>
          </a:p>
          <a:p>
            <a:pPr lvl="1"/>
            <a:r>
              <a:rPr lang="en-US" altLang="zh-CN" sz="1800" dirty="0">
                <a:ea typeface="ＭＳ Ｐゴシック" panose="020B0600070205080204" pitchFamily="34" charset="-128"/>
              </a:rPr>
              <a:t>“Hidden load” effect</a:t>
            </a:r>
          </a:p>
          <a:p>
            <a:pPr lvl="1"/>
            <a:r>
              <a:rPr lang="en-US" altLang="zh-CN" sz="1800" dirty="0">
                <a:ea typeface="ＭＳ Ｐゴシック" panose="020B0600070205080204" pitchFamily="34" charset="-128"/>
              </a:rPr>
              <a:t>DNS TTL limits adaptation</a:t>
            </a:r>
          </a:p>
          <a:p>
            <a:pPr lvl="1"/>
            <a:endParaRPr lang="en-US" altLang="zh-CN" sz="1600" dirty="0">
              <a:ea typeface="ＭＳ Ｐゴシック" panose="020B0600070205080204" pitchFamily="34" charset="-128"/>
            </a:endParaRPr>
          </a:p>
        </p:txBody>
      </p:sp>
      <p:sp>
        <p:nvSpPr>
          <p:cNvPr id="40965" name="Slide Number Placeholder 4">
            <a:extLst>
              <a:ext uri="{FF2B5EF4-FFF2-40B4-BE49-F238E27FC236}">
                <a16:creationId xmlns:a16="http://schemas.microsoft.com/office/drawing/2014/main" id="{1B8BBB0F-1CBC-6641-B256-9906E9D1907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urier New" panose="02070309020205020404" pitchFamily="49" charset="0"/>
                <a:ea typeface="ＭＳ Ｐゴシック" panose="020B0600070205080204" pitchFamily="34" charset="-128"/>
              </a:defRPr>
            </a:lvl1pPr>
            <a:lvl2pPr marL="31608506" indent="-31227522" eaLnBrk="0" hangingPunct="0">
              <a:defRPr sz="1667" b="1">
                <a:solidFill>
                  <a:schemeClr val="tx1"/>
                </a:solidFill>
                <a:latin typeface="Courier New" panose="02070309020205020404" pitchFamily="49" charset="0"/>
                <a:ea typeface="ＭＳ Ｐゴシック" panose="020B0600070205080204" pitchFamily="34" charset="-128"/>
              </a:defRPr>
            </a:lvl2pPr>
            <a:lvl3pPr eaLnBrk="0" hangingPunct="0">
              <a:defRPr sz="1667" b="1">
                <a:solidFill>
                  <a:schemeClr val="tx1"/>
                </a:solidFill>
                <a:latin typeface="Courier New" panose="02070309020205020404" pitchFamily="49" charset="0"/>
                <a:ea typeface="ＭＳ Ｐゴシック" panose="020B0600070205080204" pitchFamily="34" charset="-128"/>
              </a:defRPr>
            </a:lvl3pPr>
            <a:lvl4pPr eaLnBrk="0" hangingPunct="0">
              <a:defRPr sz="1667" b="1">
                <a:solidFill>
                  <a:schemeClr val="tx1"/>
                </a:solidFill>
                <a:latin typeface="Courier New" panose="02070309020205020404" pitchFamily="49" charset="0"/>
                <a:ea typeface="ＭＳ Ｐゴシック" panose="020B0600070205080204" pitchFamily="34" charset="-128"/>
              </a:defRPr>
            </a:lvl4pPr>
            <a:lvl5pPr eaLnBrk="0" hangingPunct="0">
              <a:defRPr sz="1667" b="1">
                <a:solidFill>
                  <a:schemeClr val="tx1"/>
                </a:solidFill>
                <a:latin typeface="Courier New" panose="02070309020205020404" pitchFamily="49" charset="0"/>
                <a:ea typeface="ＭＳ Ｐゴシック" panose="020B0600070205080204" pitchFamily="34" charset="-128"/>
              </a:defRPr>
            </a:lvl5pPr>
            <a:lvl6pPr marL="380985"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6pPr>
            <a:lvl7pPr marL="761970"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7pPr>
            <a:lvl8pPr marL="1142954"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8pPr>
            <a:lvl9pPr marL="1523939" eaLnBrk="0" fontAlgn="base" hangingPunct="0">
              <a:spcBef>
                <a:spcPct val="0"/>
              </a:spcBef>
              <a:spcAft>
                <a:spcPct val="0"/>
              </a:spcAft>
              <a:defRPr sz="1667" b="1">
                <a:solidFill>
                  <a:schemeClr val="tx1"/>
                </a:solidFill>
                <a:latin typeface="Courier New" panose="02070309020205020404" pitchFamily="49" charset="0"/>
                <a:ea typeface="ＭＳ Ｐゴシック" panose="020B0600070205080204" pitchFamily="34" charset="-128"/>
              </a:defRPr>
            </a:lvl9pPr>
          </a:lstStyle>
          <a:p>
            <a:pPr eaLnBrk="1" hangingPunct="1"/>
            <a:fld id="{8938515B-D8EC-A543-9051-08A1D9EA3396}" type="slidenum">
              <a:rPr lang="en-US" altLang="zh-CN" sz="1000">
                <a:solidFill>
                  <a:srgbClr val="898989"/>
                </a:solidFill>
              </a:rPr>
              <a:pPr eaLnBrk="1" hangingPunct="1"/>
              <a:t>10</a:t>
            </a:fld>
            <a:endParaRPr lang="en-US" altLang="zh-CN" sz="1000">
              <a:solidFill>
                <a:srgbClr val="898989"/>
              </a:solidFill>
            </a:endParaRPr>
          </a:p>
        </p:txBody>
      </p:sp>
      <p:grpSp>
        <p:nvGrpSpPr>
          <p:cNvPr id="2" name="Group 6">
            <a:extLst>
              <a:ext uri="{FF2B5EF4-FFF2-40B4-BE49-F238E27FC236}">
                <a16:creationId xmlns:a16="http://schemas.microsoft.com/office/drawing/2014/main" id="{D14349BD-4214-514E-9D35-9DE6047D3797}"/>
              </a:ext>
            </a:extLst>
          </p:cNvPr>
          <p:cNvGrpSpPr>
            <a:grpSpLocks/>
          </p:cNvGrpSpPr>
          <p:nvPr/>
        </p:nvGrpSpPr>
        <p:grpSpPr bwMode="auto">
          <a:xfrm>
            <a:off x="1564026" y="3234627"/>
            <a:ext cx="2349502" cy="1333500"/>
            <a:chOff x="3360" y="96"/>
            <a:chExt cx="1056" cy="720"/>
          </a:xfrm>
          <a:solidFill>
            <a:srgbClr val="8EB4E3"/>
          </a:solidFill>
        </p:grpSpPr>
        <p:sp>
          <p:nvSpPr>
            <p:cNvPr id="17" name="Oval 4">
              <a:extLst>
                <a:ext uri="{FF2B5EF4-FFF2-40B4-BE49-F238E27FC236}">
                  <a16:creationId xmlns:a16="http://schemas.microsoft.com/office/drawing/2014/main" id="{B5B7DE91-BD46-2B4F-8389-8BBD3A77AE6A}"/>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18" name="Oval 5">
              <a:extLst>
                <a:ext uri="{FF2B5EF4-FFF2-40B4-BE49-F238E27FC236}">
                  <a16:creationId xmlns:a16="http://schemas.microsoft.com/office/drawing/2014/main" id="{69EF74E1-2FA8-8945-B5A4-DBA5BC5D7345}"/>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19" name="Oval 6">
              <a:extLst>
                <a:ext uri="{FF2B5EF4-FFF2-40B4-BE49-F238E27FC236}">
                  <a16:creationId xmlns:a16="http://schemas.microsoft.com/office/drawing/2014/main" id="{E77D180C-D0F8-C149-B6D9-01E1DD5BD43E}"/>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20" name="Oval 7">
              <a:extLst>
                <a:ext uri="{FF2B5EF4-FFF2-40B4-BE49-F238E27FC236}">
                  <a16:creationId xmlns:a16="http://schemas.microsoft.com/office/drawing/2014/main" id="{0FCDBDDD-CCB5-6249-984A-02882AB15F49}"/>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21" name="Oval 8">
              <a:extLst>
                <a:ext uri="{FF2B5EF4-FFF2-40B4-BE49-F238E27FC236}">
                  <a16:creationId xmlns:a16="http://schemas.microsoft.com/office/drawing/2014/main" id="{7863241B-8A00-5B41-98BE-7A847BC50B3A}"/>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22" name="Oval 9">
              <a:extLst>
                <a:ext uri="{FF2B5EF4-FFF2-40B4-BE49-F238E27FC236}">
                  <a16:creationId xmlns:a16="http://schemas.microsoft.com/office/drawing/2014/main" id="{054A90FF-E8C1-FF4C-ABD4-B43098F579D2}"/>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pic>
        <p:nvPicPr>
          <p:cNvPr id="40967" name="Picture 14" descr="paketaro box">
            <a:extLst>
              <a:ext uri="{FF2B5EF4-FFF2-40B4-BE49-F238E27FC236}">
                <a16:creationId xmlns:a16="http://schemas.microsoft.com/office/drawing/2014/main" id="{E8995954-F033-AE4C-9274-E5DF0C98C0B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50021" y="3107627"/>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Picture 14" descr="paketaro box">
            <a:extLst>
              <a:ext uri="{FF2B5EF4-FFF2-40B4-BE49-F238E27FC236}">
                <a16:creationId xmlns:a16="http://schemas.microsoft.com/office/drawing/2014/main" id="{718A2315-EB46-8B4C-B9C3-398D5814584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50021" y="4250627"/>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13" descr="Computer5">
            <a:extLst>
              <a:ext uri="{FF2B5EF4-FFF2-40B4-BE49-F238E27FC236}">
                <a16:creationId xmlns:a16="http://schemas.microsoft.com/office/drawing/2014/main" id="{C6C3C8FA-5AFB-6C44-A6F1-9DF4B0428D7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2521" y="2409127"/>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a:extLst>
              <a:ext uri="{FF2B5EF4-FFF2-40B4-BE49-F238E27FC236}">
                <a16:creationId xmlns:a16="http://schemas.microsoft.com/office/drawing/2014/main" id="{07A4577E-EC7F-AA46-BBD3-4142EA236926}"/>
              </a:ext>
            </a:extLst>
          </p:cNvPr>
          <p:cNvCxnSpPr>
            <a:cxnSpLocks noChangeShapeType="1"/>
          </p:cNvCxnSpPr>
          <p:nvPr/>
        </p:nvCxnSpPr>
        <p:spPr bwMode="auto">
          <a:xfrm>
            <a:off x="1691021" y="2980627"/>
            <a:ext cx="579438" cy="358511"/>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2" name="Straight Connector 11">
            <a:extLst>
              <a:ext uri="{FF2B5EF4-FFF2-40B4-BE49-F238E27FC236}">
                <a16:creationId xmlns:a16="http://schemas.microsoft.com/office/drawing/2014/main" id="{08F564F4-928D-5040-9CCA-1AE7408845ED}"/>
              </a:ext>
            </a:extLst>
          </p:cNvPr>
          <p:cNvCxnSpPr>
            <a:cxnSpLocks noChangeShapeType="1"/>
          </p:cNvCxnSpPr>
          <p:nvPr/>
        </p:nvCxnSpPr>
        <p:spPr bwMode="auto">
          <a:xfrm rot="5400000" flipH="1" flipV="1">
            <a:off x="3760063" y="3299450"/>
            <a:ext cx="91282" cy="342635"/>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3" name="Straight Connector 12">
            <a:extLst>
              <a:ext uri="{FF2B5EF4-FFF2-40B4-BE49-F238E27FC236}">
                <a16:creationId xmlns:a16="http://schemas.microsoft.com/office/drawing/2014/main" id="{412F8E34-0A20-2540-AC50-1128BDB3FAD0}"/>
              </a:ext>
            </a:extLst>
          </p:cNvPr>
          <p:cNvCxnSpPr>
            <a:cxnSpLocks noChangeShapeType="1"/>
          </p:cNvCxnSpPr>
          <p:nvPr/>
        </p:nvCxnSpPr>
        <p:spPr bwMode="auto">
          <a:xfrm rot="16200000" flipH="1">
            <a:off x="3807027" y="4398133"/>
            <a:ext cx="104510" cy="235479"/>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40973" name="TextBox 13">
            <a:extLst>
              <a:ext uri="{FF2B5EF4-FFF2-40B4-BE49-F238E27FC236}">
                <a16:creationId xmlns:a16="http://schemas.microsoft.com/office/drawing/2014/main" id="{4481B801-2D8E-1946-AD86-D7F5C70029FB}"/>
              </a:ext>
            </a:extLst>
          </p:cNvPr>
          <p:cNvSpPr txBox="1">
            <a:spLocks noChangeArrowheads="1"/>
          </p:cNvSpPr>
          <p:nvPr/>
        </p:nvSpPr>
        <p:spPr bwMode="auto">
          <a:xfrm>
            <a:off x="3025844" y="2790127"/>
            <a:ext cx="1082348" cy="34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a:t>1.2.3.4</a:t>
            </a:r>
          </a:p>
        </p:txBody>
      </p:sp>
      <p:sp>
        <p:nvSpPr>
          <p:cNvPr id="40974" name="TextBox 14">
            <a:extLst>
              <a:ext uri="{FF2B5EF4-FFF2-40B4-BE49-F238E27FC236}">
                <a16:creationId xmlns:a16="http://schemas.microsoft.com/office/drawing/2014/main" id="{CF638080-8D1D-F842-9895-BD1E69AF92B0}"/>
              </a:ext>
            </a:extLst>
          </p:cNvPr>
          <p:cNvSpPr txBox="1">
            <a:spLocks noChangeArrowheads="1"/>
          </p:cNvSpPr>
          <p:nvPr/>
        </p:nvSpPr>
        <p:spPr bwMode="auto">
          <a:xfrm>
            <a:off x="2771844" y="4695127"/>
            <a:ext cx="1082348" cy="34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a:t>1.2.3.5</a:t>
            </a:r>
          </a:p>
        </p:txBody>
      </p:sp>
      <p:sp>
        <p:nvSpPr>
          <p:cNvPr id="16" name="Freeform 15">
            <a:extLst>
              <a:ext uri="{FF2B5EF4-FFF2-40B4-BE49-F238E27FC236}">
                <a16:creationId xmlns:a16="http://schemas.microsoft.com/office/drawing/2014/main" id="{590B7B76-FCC4-9749-93D9-A8B74D4FB741}"/>
              </a:ext>
            </a:extLst>
          </p:cNvPr>
          <p:cNvSpPr>
            <a:spLocks noChangeArrowheads="1"/>
          </p:cNvSpPr>
          <p:nvPr/>
        </p:nvSpPr>
        <p:spPr bwMode="auto">
          <a:xfrm>
            <a:off x="1635459" y="3075877"/>
            <a:ext cx="2394479" cy="720990"/>
          </a:xfrm>
          <a:custGeom>
            <a:avLst/>
            <a:gdLst>
              <a:gd name="T0" fmla="*/ 0 w 2873375"/>
              <a:gd name="T1" fmla="*/ 0 h 865187"/>
              <a:gd name="T2" fmla="*/ 1238250 w 2873375"/>
              <a:gd name="T3" fmla="*/ 762001 h 865187"/>
              <a:gd name="T4" fmla="*/ 2873375 w 2873375"/>
              <a:gd name="T5" fmla="*/ 619126 h 865187"/>
              <a:gd name="T6" fmla="*/ 0 60000 65536"/>
              <a:gd name="T7" fmla="*/ 0 60000 65536"/>
              <a:gd name="T8" fmla="*/ 0 60000 65536"/>
              <a:gd name="T9" fmla="*/ 0 w 2873375"/>
              <a:gd name="T10" fmla="*/ 0 h 865187"/>
              <a:gd name="T11" fmla="*/ 2873375 w 2873375"/>
              <a:gd name="T12" fmla="*/ 865187 h 865187"/>
            </a:gdLst>
            <a:ahLst/>
            <a:cxnLst>
              <a:cxn ang="T6">
                <a:pos x="T0" y="T1"/>
              </a:cxn>
              <a:cxn ang="T7">
                <a:pos x="T2" y="T3"/>
              </a:cxn>
              <a:cxn ang="T8">
                <a:pos x="T4" y="T5"/>
              </a:cxn>
            </a:cxnLst>
            <a:rect l="T9" t="T10" r="T11" b="T12"/>
            <a:pathLst>
              <a:path w="2873375" h="865187">
                <a:moveTo>
                  <a:pt x="0" y="0"/>
                </a:moveTo>
                <a:cubicBezTo>
                  <a:pt x="379677" y="329406"/>
                  <a:pt x="759354" y="658813"/>
                  <a:pt x="1238250" y="762000"/>
                </a:cubicBezTo>
                <a:cubicBezTo>
                  <a:pt x="1717146" y="865187"/>
                  <a:pt x="2873375" y="619125"/>
                  <a:pt x="2873375" y="619125"/>
                </a:cubicBezTo>
              </a:path>
            </a:pathLst>
          </a:custGeom>
          <a:noFill/>
          <a:ln w="25400">
            <a:solidFill>
              <a:schemeClr val="tx1"/>
            </a:solidFill>
            <a:miter lim="800000"/>
            <a:headEnd type="arrow" w="lg" len="lg"/>
            <a:tailEnd type="arrow" w="lg" len="lg"/>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latin typeface="Calibri" panose="020F0502020204030204" pitchFamily="34" charset="0"/>
            </a:endParaRPr>
          </a:p>
        </p:txBody>
      </p:sp>
      <p:pic>
        <p:nvPicPr>
          <p:cNvPr id="40976" name="Picture 14" descr="paketaro box">
            <a:extLst>
              <a:ext uri="{FF2B5EF4-FFF2-40B4-BE49-F238E27FC236}">
                <a16:creationId xmlns:a16="http://schemas.microsoft.com/office/drawing/2014/main" id="{08AD3D23-9D1A-7B4D-8124-3C492E95DAC4}"/>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6021" y="4266502"/>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Straight Arrow Connector 24">
            <a:extLst>
              <a:ext uri="{FF2B5EF4-FFF2-40B4-BE49-F238E27FC236}">
                <a16:creationId xmlns:a16="http://schemas.microsoft.com/office/drawing/2014/main" id="{59794A3C-BB97-DF4E-A64C-072A0BB89586}"/>
              </a:ext>
            </a:extLst>
          </p:cNvPr>
          <p:cNvCxnSpPr>
            <a:cxnSpLocks noChangeShapeType="1"/>
          </p:cNvCxnSpPr>
          <p:nvPr/>
        </p:nvCxnSpPr>
        <p:spPr bwMode="auto">
          <a:xfrm rot="16200000" flipH="1">
            <a:off x="831126" y="3795544"/>
            <a:ext cx="1013354" cy="55563"/>
          </a:xfrm>
          <a:prstGeom prst="straightConnector1">
            <a:avLst/>
          </a:prstGeom>
          <a:noFill/>
          <a:ln w="25400">
            <a:solidFill>
              <a:schemeClr val="tx1"/>
            </a:solidFill>
            <a:round/>
            <a:headEnd type="arrow" w="med" len="me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40978" name="TextBox 25">
            <a:extLst>
              <a:ext uri="{FF2B5EF4-FFF2-40B4-BE49-F238E27FC236}">
                <a16:creationId xmlns:a16="http://schemas.microsoft.com/office/drawing/2014/main" id="{AB0C958B-1805-2344-B6A5-4A9C2FAA96FF}"/>
              </a:ext>
            </a:extLst>
          </p:cNvPr>
          <p:cNvSpPr txBox="1">
            <a:spLocks noChangeArrowheads="1"/>
          </p:cNvSpPr>
          <p:nvPr/>
        </p:nvSpPr>
        <p:spPr bwMode="auto">
          <a:xfrm>
            <a:off x="512504" y="3485981"/>
            <a:ext cx="819136" cy="60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dirty="0"/>
              <a:t>DNS</a:t>
            </a:r>
          </a:p>
          <a:p>
            <a:pPr eaLnBrk="1" hangingPunct="1"/>
            <a:r>
              <a:rPr lang="en-US" altLang="zh-CN" sz="1667" dirty="0"/>
              <a:t>query</a:t>
            </a:r>
          </a:p>
        </p:txBody>
      </p:sp>
      <p:sp>
        <p:nvSpPr>
          <p:cNvPr id="40979" name="TextBox 26">
            <a:extLst>
              <a:ext uri="{FF2B5EF4-FFF2-40B4-BE49-F238E27FC236}">
                <a16:creationId xmlns:a16="http://schemas.microsoft.com/office/drawing/2014/main" id="{A8DB7973-DB9A-B340-9939-CB9D117A9CE8}"/>
              </a:ext>
            </a:extLst>
          </p:cNvPr>
          <p:cNvSpPr txBox="1">
            <a:spLocks noChangeArrowheads="1"/>
          </p:cNvSpPr>
          <p:nvPr/>
        </p:nvSpPr>
        <p:spPr bwMode="auto">
          <a:xfrm>
            <a:off x="392129" y="5028902"/>
            <a:ext cx="2512952" cy="34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67" dirty="0"/>
              <a:t>local DNS server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31" descr="paketaro box">
            <a:extLst>
              <a:ext uri="{FF2B5EF4-FFF2-40B4-BE49-F238E27FC236}">
                <a16:creationId xmlns:a16="http://schemas.microsoft.com/office/drawing/2014/main" id="{DDFAFDF6-3137-4248-805D-9E78B306C09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0" y="45085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Rectangle 10">
            <a:extLst>
              <a:ext uri="{FF2B5EF4-FFF2-40B4-BE49-F238E27FC236}">
                <a16:creationId xmlns:a16="http://schemas.microsoft.com/office/drawing/2014/main" id="{FC8D93B7-CFBC-6B4D-9803-50E2A23E4002}"/>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How Akamai Uses DNS</a:t>
            </a:r>
          </a:p>
        </p:txBody>
      </p:sp>
      <p:grpSp>
        <p:nvGrpSpPr>
          <p:cNvPr id="2" name="Group 3">
            <a:extLst>
              <a:ext uri="{FF2B5EF4-FFF2-40B4-BE49-F238E27FC236}">
                <a16:creationId xmlns:a16="http://schemas.microsoft.com/office/drawing/2014/main" id="{2ABB2805-5513-824C-8D69-F14A01FBE46F}"/>
              </a:ext>
            </a:extLst>
          </p:cNvPr>
          <p:cNvGrpSpPr>
            <a:grpSpLocks/>
          </p:cNvGrpSpPr>
          <p:nvPr/>
        </p:nvGrpSpPr>
        <p:grpSpPr bwMode="auto">
          <a:xfrm>
            <a:off x="1206500" y="2667000"/>
            <a:ext cx="4318000" cy="2349500"/>
            <a:chOff x="3360" y="96"/>
            <a:chExt cx="1056" cy="720"/>
          </a:xfrm>
          <a:solidFill>
            <a:srgbClr val="8EB4E3"/>
          </a:solidFill>
        </p:grpSpPr>
        <p:sp>
          <p:nvSpPr>
            <p:cNvPr id="90159" name="Oval 4">
              <a:extLst>
                <a:ext uri="{FF2B5EF4-FFF2-40B4-BE49-F238E27FC236}">
                  <a16:creationId xmlns:a16="http://schemas.microsoft.com/office/drawing/2014/main" id="{1CC9E4D9-7AAA-4440-ACE2-99190EC9B93C}"/>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0" name="Oval 5">
              <a:extLst>
                <a:ext uri="{FF2B5EF4-FFF2-40B4-BE49-F238E27FC236}">
                  <a16:creationId xmlns:a16="http://schemas.microsoft.com/office/drawing/2014/main" id="{DF86B266-C4A1-9E4A-8206-8A5CA7754E44}"/>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1" name="Oval 6">
              <a:extLst>
                <a:ext uri="{FF2B5EF4-FFF2-40B4-BE49-F238E27FC236}">
                  <a16:creationId xmlns:a16="http://schemas.microsoft.com/office/drawing/2014/main" id="{141EEC16-1285-B54D-A59F-A744BABBFD31}"/>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2" name="Oval 7">
              <a:extLst>
                <a:ext uri="{FF2B5EF4-FFF2-40B4-BE49-F238E27FC236}">
                  <a16:creationId xmlns:a16="http://schemas.microsoft.com/office/drawing/2014/main" id="{58DFAC81-FB37-2E42-B38D-CA05122A05B2}"/>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3" name="Oval 8">
              <a:extLst>
                <a:ext uri="{FF2B5EF4-FFF2-40B4-BE49-F238E27FC236}">
                  <a16:creationId xmlns:a16="http://schemas.microsoft.com/office/drawing/2014/main" id="{3D6ED5EC-7ECA-3345-8D60-36E2690D4A57}"/>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4" name="Oval 9">
              <a:extLst>
                <a:ext uri="{FF2B5EF4-FFF2-40B4-BE49-F238E27FC236}">
                  <a16:creationId xmlns:a16="http://schemas.microsoft.com/office/drawing/2014/main" id="{AEF582ED-CB33-2649-9799-C9EF180906D8}"/>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sp>
        <p:nvSpPr>
          <p:cNvPr id="44038" name="Rectangle 12">
            <a:extLst>
              <a:ext uri="{FF2B5EF4-FFF2-40B4-BE49-F238E27FC236}">
                <a16:creationId xmlns:a16="http://schemas.microsoft.com/office/drawing/2014/main" id="{1BF360A0-F9C5-8A42-B2F9-D35F4A19F298}"/>
              </a:ext>
            </a:extLst>
          </p:cNvPr>
          <p:cNvSpPr>
            <a:spLocks noChangeArrowheads="1"/>
          </p:cNvSpPr>
          <p:nvPr/>
        </p:nvSpPr>
        <p:spPr bwMode="auto">
          <a:xfrm>
            <a:off x="802320" y="1076415"/>
            <a:ext cx="285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err="1">
                <a:solidFill>
                  <a:srgbClr val="000000"/>
                </a:solidFill>
                <a:latin typeface="Arial" panose="020B0604020202020204" pitchFamily="34" charset="0"/>
              </a:rPr>
              <a:t>cnn.com</a:t>
            </a:r>
            <a:r>
              <a:rPr lang="en-US" altLang="zh-CN" sz="1500" dirty="0">
                <a:solidFill>
                  <a:srgbClr val="000000"/>
                </a:solidFill>
                <a:latin typeface="Arial" panose="020B0604020202020204" pitchFamily="34" charset="0"/>
              </a:rPr>
              <a:t> (content provider)</a:t>
            </a:r>
          </a:p>
        </p:txBody>
      </p:sp>
      <p:pic>
        <p:nvPicPr>
          <p:cNvPr id="44039" name="Picture 13" descr="Computer5">
            <a:extLst>
              <a:ext uri="{FF2B5EF4-FFF2-40B4-BE49-F238E27FC236}">
                <a16:creationId xmlns:a16="http://schemas.microsoft.com/office/drawing/2014/main" id="{DB959C96-37DA-C843-A68D-9130521C792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0000" y="3810000"/>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14" descr="paketaro box">
            <a:extLst>
              <a:ext uri="{FF2B5EF4-FFF2-40B4-BE49-F238E27FC236}">
                <a16:creationId xmlns:a16="http://schemas.microsoft.com/office/drawing/2014/main" id="{62895F62-571D-E749-B417-65CB0204606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3500" y="1524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Picture 15" descr="paketaro box">
            <a:extLst>
              <a:ext uri="{FF2B5EF4-FFF2-40B4-BE49-F238E27FC236}">
                <a16:creationId xmlns:a16="http://schemas.microsoft.com/office/drawing/2014/main" id="{7A503283-B389-E54A-876C-52101DFAD67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0" y="1651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2" name="Rectangle 17">
            <a:extLst>
              <a:ext uri="{FF2B5EF4-FFF2-40B4-BE49-F238E27FC236}">
                <a16:creationId xmlns:a16="http://schemas.microsoft.com/office/drawing/2014/main" id="{E4B79A35-C0F4-FA49-982B-BDA4B577D6E9}"/>
              </a:ext>
            </a:extLst>
          </p:cNvPr>
          <p:cNvSpPr>
            <a:spLocks noChangeArrowheads="1"/>
          </p:cNvSpPr>
          <p:nvPr/>
        </p:nvSpPr>
        <p:spPr bwMode="auto">
          <a:xfrm>
            <a:off x="3398267" y="1276616"/>
            <a:ext cx="260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DNS root server</a:t>
            </a:r>
          </a:p>
        </p:txBody>
      </p:sp>
      <p:sp>
        <p:nvSpPr>
          <p:cNvPr id="44043" name="Line 19">
            <a:extLst>
              <a:ext uri="{FF2B5EF4-FFF2-40B4-BE49-F238E27FC236}">
                <a16:creationId xmlns:a16="http://schemas.microsoft.com/office/drawing/2014/main" id="{A1760F19-5EE4-2B45-A338-E6FEB9528A10}"/>
              </a:ext>
            </a:extLst>
          </p:cNvPr>
          <p:cNvSpPr>
            <a:spLocks noChangeShapeType="1"/>
          </p:cNvSpPr>
          <p:nvPr/>
        </p:nvSpPr>
        <p:spPr bwMode="auto">
          <a:xfrm flipV="1">
            <a:off x="1778000" y="2413000"/>
            <a:ext cx="0" cy="1397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44044" name="Line 20">
            <a:extLst>
              <a:ext uri="{FF2B5EF4-FFF2-40B4-BE49-F238E27FC236}">
                <a16:creationId xmlns:a16="http://schemas.microsoft.com/office/drawing/2014/main" id="{8DA0338C-B27E-6A45-AA19-C06A41FDA30D}"/>
              </a:ext>
            </a:extLst>
          </p:cNvPr>
          <p:cNvSpPr>
            <a:spLocks noChangeShapeType="1"/>
          </p:cNvSpPr>
          <p:nvPr/>
        </p:nvSpPr>
        <p:spPr bwMode="auto">
          <a:xfrm flipV="1">
            <a:off x="1905000" y="2476500"/>
            <a:ext cx="0" cy="133350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44045" name="Rectangle 21">
            <a:extLst>
              <a:ext uri="{FF2B5EF4-FFF2-40B4-BE49-F238E27FC236}">
                <a16:creationId xmlns:a16="http://schemas.microsoft.com/office/drawing/2014/main" id="{BFF52FE5-D441-3A4F-AE94-66C2A435BA3C}"/>
              </a:ext>
            </a:extLst>
          </p:cNvPr>
          <p:cNvSpPr>
            <a:spLocks noChangeArrowheads="1"/>
          </p:cNvSpPr>
          <p:nvPr/>
        </p:nvSpPr>
        <p:spPr bwMode="auto">
          <a:xfrm>
            <a:off x="1524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a:t>
            </a:r>
          </a:p>
        </p:txBody>
      </p:sp>
      <p:sp>
        <p:nvSpPr>
          <p:cNvPr id="44046" name="Rectangle 22">
            <a:extLst>
              <a:ext uri="{FF2B5EF4-FFF2-40B4-BE49-F238E27FC236}">
                <a16:creationId xmlns:a16="http://schemas.microsoft.com/office/drawing/2014/main" id="{139058BA-F6F7-AD4E-BCD1-B7FA4991CB59}"/>
              </a:ext>
            </a:extLst>
          </p:cNvPr>
          <p:cNvSpPr>
            <a:spLocks noChangeArrowheads="1"/>
          </p:cNvSpPr>
          <p:nvPr/>
        </p:nvSpPr>
        <p:spPr bwMode="auto">
          <a:xfrm>
            <a:off x="1905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2</a:t>
            </a:r>
          </a:p>
        </p:txBody>
      </p:sp>
      <p:pic>
        <p:nvPicPr>
          <p:cNvPr id="44047" name="Picture 27" descr="paketaro box">
            <a:extLst>
              <a:ext uri="{FF2B5EF4-FFF2-40B4-BE49-F238E27FC236}">
                <a16:creationId xmlns:a16="http://schemas.microsoft.com/office/drawing/2014/main" id="{76853112-BC8D-9848-8EF9-933E503B927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6000" y="26035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8" name="Picture 28" descr="paketaro box">
            <a:extLst>
              <a:ext uri="{FF2B5EF4-FFF2-40B4-BE49-F238E27FC236}">
                <a16:creationId xmlns:a16="http://schemas.microsoft.com/office/drawing/2014/main" id="{C5C12D86-4BCE-C641-A13E-36DE484C434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0" y="34290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9" name="Picture 31" descr="paketaro box">
            <a:extLst>
              <a:ext uri="{FF2B5EF4-FFF2-40B4-BE49-F238E27FC236}">
                <a16:creationId xmlns:a16="http://schemas.microsoft.com/office/drawing/2014/main" id="{9EDEC61D-42EB-8849-A6DD-181D87A1E54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9500" y="4318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0" name="Rectangle 32">
            <a:extLst>
              <a:ext uri="{FF2B5EF4-FFF2-40B4-BE49-F238E27FC236}">
                <a16:creationId xmlns:a16="http://schemas.microsoft.com/office/drawing/2014/main" id="{1E14F109-4E6B-6542-965F-01F331E1F6F0}"/>
              </a:ext>
            </a:extLst>
          </p:cNvPr>
          <p:cNvSpPr>
            <a:spLocks noChangeArrowheads="1"/>
          </p:cNvSpPr>
          <p:nvPr/>
        </p:nvSpPr>
        <p:spPr bwMode="auto">
          <a:xfrm>
            <a:off x="6881440" y="4572000"/>
            <a:ext cx="1651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Nearby </a:t>
            </a:r>
            <a:br>
              <a:rPr lang="en-US" altLang="zh-CN" sz="1500" dirty="0">
                <a:solidFill>
                  <a:srgbClr val="000000"/>
                </a:solidFill>
                <a:latin typeface="Arial" panose="020B0604020202020204" pitchFamily="34" charset="0"/>
              </a:rPr>
            </a:br>
            <a:r>
              <a:rPr lang="en-US" altLang="zh-CN" sz="1500" dirty="0">
                <a:solidFill>
                  <a:srgbClr val="000000"/>
                </a:solidFill>
                <a:latin typeface="Arial" panose="020B0604020202020204" pitchFamily="34" charset="0"/>
              </a:rPr>
              <a:t>Akamai </a:t>
            </a:r>
          </a:p>
          <a:p>
            <a:pPr eaLnBrk="1" hangingPunct="1">
              <a:spcBef>
                <a:spcPct val="20000"/>
              </a:spcBef>
              <a:buClr>
                <a:srgbClr val="000000"/>
              </a:buClr>
            </a:pPr>
            <a:r>
              <a:rPr lang="en-US" altLang="zh-CN" sz="1500" dirty="0">
                <a:solidFill>
                  <a:srgbClr val="000000"/>
                </a:solidFill>
                <a:latin typeface="Arial" panose="020B0604020202020204" pitchFamily="34" charset="0"/>
              </a:rPr>
              <a:t>cluster</a:t>
            </a:r>
          </a:p>
        </p:txBody>
      </p:sp>
      <p:sp>
        <p:nvSpPr>
          <p:cNvPr id="44051" name="Rectangle 45">
            <a:extLst>
              <a:ext uri="{FF2B5EF4-FFF2-40B4-BE49-F238E27FC236}">
                <a16:creationId xmlns:a16="http://schemas.microsoft.com/office/drawing/2014/main" id="{1FC9414B-BC3C-0B40-BEC6-4EF88ED0B918}"/>
              </a:ext>
            </a:extLst>
          </p:cNvPr>
          <p:cNvSpPr>
            <a:spLocks noChangeArrowheads="1"/>
          </p:cNvSpPr>
          <p:nvPr/>
        </p:nvSpPr>
        <p:spPr bwMode="auto">
          <a:xfrm>
            <a:off x="179512" y="3294112"/>
            <a:ext cx="182691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chemeClr val="accent1"/>
                </a:solidFill>
                <a:latin typeface="Arial" panose="020B0604020202020204" pitchFamily="34" charset="0"/>
              </a:rPr>
              <a:t>GET </a:t>
            </a:r>
            <a:r>
              <a:rPr lang="en-US" altLang="zh-CN" sz="1500" dirty="0" err="1">
                <a:solidFill>
                  <a:schemeClr val="accent1"/>
                </a:solidFill>
                <a:latin typeface="Arial" panose="020B0604020202020204" pitchFamily="34" charset="0"/>
              </a:rPr>
              <a:t>index.html</a:t>
            </a:r>
            <a:endParaRPr lang="en-US" altLang="zh-CN" sz="1500" dirty="0">
              <a:solidFill>
                <a:schemeClr val="accent1"/>
              </a:solidFill>
              <a:latin typeface="Arial" panose="020B0604020202020204" pitchFamily="34" charset="0"/>
            </a:endParaRPr>
          </a:p>
        </p:txBody>
      </p:sp>
      <p:sp>
        <p:nvSpPr>
          <p:cNvPr id="44052" name="Slide Number Placeholder 2">
            <a:extLst>
              <a:ext uri="{FF2B5EF4-FFF2-40B4-BE49-F238E27FC236}">
                <a16:creationId xmlns:a16="http://schemas.microsoft.com/office/drawing/2014/main" id="{8AB6CA05-456E-994C-AE78-C68D63EE5283}"/>
              </a:ext>
            </a:extLst>
          </p:cNvPr>
          <p:cNvSpPr txBox="1">
            <a:spLocks/>
          </p:cNvSpPr>
          <p:nvPr/>
        </p:nvSpPr>
        <p:spPr bwMode="auto">
          <a:xfrm>
            <a:off x="6604000" y="-63500"/>
            <a:ext cx="1778000"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algn="r" eaLnBrk="1" hangingPunct="1"/>
            <a:fld id="{5833C4E7-F89C-A94A-A80C-566C1AC97AB2}" type="slidenum">
              <a:rPr lang="en-US" altLang="zh-CN" sz="1000">
                <a:solidFill>
                  <a:srgbClr val="898989"/>
                </a:solidFill>
              </a:rPr>
              <a:pPr algn="r" eaLnBrk="1" hangingPunct="1"/>
              <a:t>11</a:t>
            </a:fld>
            <a:endParaRPr lang="en-US" altLang="zh-CN" sz="1000">
              <a:solidFill>
                <a:srgbClr val="898989"/>
              </a:solidFill>
            </a:endParaRPr>
          </a:p>
        </p:txBody>
      </p:sp>
      <p:sp>
        <p:nvSpPr>
          <p:cNvPr id="44053" name="Rectangle 46">
            <a:extLst>
              <a:ext uri="{FF2B5EF4-FFF2-40B4-BE49-F238E27FC236}">
                <a16:creationId xmlns:a16="http://schemas.microsoft.com/office/drawing/2014/main" id="{8283FC38-EB27-3D42-9427-5F9DAE3624FD}"/>
              </a:ext>
            </a:extLst>
          </p:cNvPr>
          <p:cNvSpPr>
            <a:spLocks noChangeArrowheads="1"/>
          </p:cNvSpPr>
          <p:nvPr/>
        </p:nvSpPr>
        <p:spPr bwMode="auto">
          <a:xfrm>
            <a:off x="1932611" y="3286125"/>
            <a:ext cx="285749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chemeClr val="accent1"/>
                </a:solidFill>
                <a:latin typeface="Arial" panose="020B0604020202020204" pitchFamily="34" charset="0"/>
              </a:rPr>
              <a:t>http://</a:t>
            </a:r>
            <a:r>
              <a:rPr lang="en-US" altLang="zh-CN" sz="1500" dirty="0" err="1">
                <a:solidFill>
                  <a:schemeClr val="accent1"/>
                </a:solidFill>
                <a:latin typeface="Arial" panose="020B0604020202020204" pitchFamily="34" charset="0"/>
              </a:rPr>
              <a:t>cache.cnn.com</a:t>
            </a:r>
            <a:r>
              <a:rPr lang="en-US" altLang="zh-CN" sz="1500" dirty="0">
                <a:solidFill>
                  <a:schemeClr val="accent1"/>
                </a:solidFill>
                <a:latin typeface="Arial" panose="020B0604020202020204" pitchFamily="34" charset="0"/>
              </a:rPr>
              <a:t>/</a:t>
            </a:r>
            <a:r>
              <a:rPr lang="en-US" altLang="zh-CN" sz="1500" dirty="0" err="1">
                <a:solidFill>
                  <a:schemeClr val="accent1"/>
                </a:solidFill>
                <a:latin typeface="Arial" panose="020B0604020202020204" pitchFamily="34" charset="0"/>
              </a:rPr>
              <a:t>foo.jpg</a:t>
            </a:r>
            <a:endParaRPr lang="en-US" altLang="zh-CN" sz="1500" dirty="0">
              <a:solidFill>
                <a:schemeClr val="accent1"/>
              </a:solidFill>
              <a:latin typeface="Arial" panose="020B0604020202020204" pitchFamily="34" charset="0"/>
            </a:endParaRPr>
          </a:p>
        </p:txBody>
      </p:sp>
      <p:sp>
        <p:nvSpPr>
          <p:cNvPr id="57" name="Oval 56">
            <a:extLst>
              <a:ext uri="{FF2B5EF4-FFF2-40B4-BE49-F238E27FC236}">
                <a16:creationId xmlns:a16="http://schemas.microsoft.com/office/drawing/2014/main" id="{AAD7AB36-CEDD-BD40-933E-B06321593484}"/>
              </a:ext>
            </a:extLst>
          </p:cNvPr>
          <p:cNvSpPr>
            <a:spLocks noChangeArrowheads="1"/>
          </p:cNvSpPr>
          <p:nvPr/>
        </p:nvSpPr>
        <p:spPr bwMode="auto">
          <a:xfrm>
            <a:off x="5080000" y="4254500"/>
            <a:ext cx="1778000" cy="12700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44056" name="Picture 31" descr="paketaro box">
            <a:extLst>
              <a:ext uri="{FF2B5EF4-FFF2-40B4-BE49-F238E27FC236}">
                <a16:creationId xmlns:a16="http://schemas.microsoft.com/office/drawing/2014/main" id="{A0B1AF99-1F56-7D47-8B2C-7037E5B4117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0" y="4635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7" name="Picture 31" descr="paketaro box">
            <a:extLst>
              <a:ext uri="{FF2B5EF4-FFF2-40B4-BE49-F238E27FC236}">
                <a16:creationId xmlns:a16="http://schemas.microsoft.com/office/drawing/2014/main" id="{0FFFB46C-BCC1-0B4A-AB42-6FA8EA90E13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86500" y="4953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8" name="Picture 31" descr="paketaro box">
            <a:extLst>
              <a:ext uri="{FF2B5EF4-FFF2-40B4-BE49-F238E27FC236}">
                <a16:creationId xmlns:a16="http://schemas.microsoft.com/office/drawing/2014/main" id="{1968C7AD-E874-E549-8F3B-D49168C5BCA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2500" y="1333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9" name="Picture 31" descr="paketaro box">
            <a:extLst>
              <a:ext uri="{FF2B5EF4-FFF2-40B4-BE49-F238E27FC236}">
                <a16:creationId xmlns:a16="http://schemas.microsoft.com/office/drawing/2014/main" id="{6D18461E-F759-5348-864E-330E198AA9F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0" name="Picture 31" descr="paketaro box">
            <a:extLst>
              <a:ext uri="{FF2B5EF4-FFF2-40B4-BE49-F238E27FC236}">
                <a16:creationId xmlns:a16="http://schemas.microsoft.com/office/drawing/2014/main" id="{C5412E7D-541C-354D-A1CF-E1668EB3D69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9500" y="1968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Oval 63">
            <a:extLst>
              <a:ext uri="{FF2B5EF4-FFF2-40B4-BE49-F238E27FC236}">
                <a16:creationId xmlns:a16="http://schemas.microsoft.com/office/drawing/2014/main" id="{04689941-341D-0948-BC5A-9E838520B10A}"/>
              </a:ext>
            </a:extLst>
          </p:cNvPr>
          <p:cNvSpPr>
            <a:spLocks noChangeArrowheads="1"/>
          </p:cNvSpPr>
          <p:nvPr/>
        </p:nvSpPr>
        <p:spPr bwMode="auto">
          <a:xfrm>
            <a:off x="6794500" y="1270000"/>
            <a:ext cx="1270000" cy="12065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44062" name="Picture 31" descr="paketaro box">
            <a:extLst>
              <a:ext uri="{FF2B5EF4-FFF2-40B4-BE49-F238E27FC236}">
                <a16:creationId xmlns:a16="http://schemas.microsoft.com/office/drawing/2014/main" id="{BF6F8D47-84CD-6D4D-9F63-01B00F550BF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48500" y="2032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3" name="Picture 31" descr="paketaro box">
            <a:extLst>
              <a:ext uri="{FF2B5EF4-FFF2-40B4-BE49-F238E27FC236}">
                <a16:creationId xmlns:a16="http://schemas.microsoft.com/office/drawing/2014/main" id="{E045B907-1628-AB41-93BE-C390863716D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85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64" name="Rectangle 32">
            <a:extLst>
              <a:ext uri="{FF2B5EF4-FFF2-40B4-BE49-F238E27FC236}">
                <a16:creationId xmlns:a16="http://schemas.microsoft.com/office/drawing/2014/main" id="{33E2ED4E-8757-4E4A-B802-60C44444C0BC}"/>
              </a:ext>
            </a:extLst>
          </p:cNvPr>
          <p:cNvSpPr>
            <a:spLocks noChangeArrowheads="1"/>
          </p:cNvSpPr>
          <p:nvPr/>
        </p:nvSpPr>
        <p:spPr bwMode="auto">
          <a:xfrm>
            <a:off x="6921500" y="2476500"/>
            <a:ext cx="13335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Akamai</a:t>
            </a:r>
          </a:p>
          <a:p>
            <a:pPr eaLnBrk="1" hangingPunct="1">
              <a:spcBef>
                <a:spcPct val="20000"/>
              </a:spcBef>
              <a:buClr>
                <a:srgbClr val="000000"/>
              </a:buClr>
            </a:pPr>
            <a:r>
              <a:rPr lang="en-US" altLang="zh-CN" sz="1500">
                <a:solidFill>
                  <a:srgbClr val="000000"/>
                </a:solidFill>
                <a:latin typeface="Arial" panose="020B0604020202020204" pitchFamily="34" charset="0"/>
              </a:rPr>
              <a:t>cluster</a:t>
            </a:r>
          </a:p>
        </p:txBody>
      </p:sp>
      <p:sp>
        <p:nvSpPr>
          <p:cNvPr id="44065" name="Rectangle 29">
            <a:extLst>
              <a:ext uri="{FF2B5EF4-FFF2-40B4-BE49-F238E27FC236}">
                <a16:creationId xmlns:a16="http://schemas.microsoft.com/office/drawing/2014/main" id="{FF83B5A8-21FD-8C42-9CF0-9F035FBD678A}"/>
              </a:ext>
            </a:extLst>
          </p:cNvPr>
          <p:cNvSpPr>
            <a:spLocks noChangeArrowheads="1"/>
          </p:cNvSpPr>
          <p:nvPr/>
        </p:nvSpPr>
        <p:spPr bwMode="auto">
          <a:xfrm>
            <a:off x="5308235" y="2603500"/>
            <a:ext cx="185605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dirty="0">
                <a:solidFill>
                  <a:srgbClr val="000000"/>
                </a:solidFill>
                <a:latin typeface="Arial" panose="020B0604020202020204" pitchFamily="34" charset="0"/>
              </a:rPr>
              <a:t>Akamai global </a:t>
            </a:r>
          </a:p>
          <a:p>
            <a:pPr eaLnBrk="1" hangingPunct="1">
              <a:spcBef>
                <a:spcPct val="20000"/>
              </a:spcBef>
              <a:buClr>
                <a:srgbClr val="000000"/>
              </a:buClr>
            </a:pPr>
            <a:r>
              <a:rPr lang="en-US" altLang="zh-CN" sz="1333" dirty="0">
                <a:solidFill>
                  <a:srgbClr val="000000"/>
                </a:solidFill>
                <a:latin typeface="Arial" panose="020B0604020202020204" pitchFamily="34" charset="0"/>
              </a:rPr>
              <a:t>DNS server</a:t>
            </a:r>
          </a:p>
        </p:txBody>
      </p:sp>
      <p:sp>
        <p:nvSpPr>
          <p:cNvPr id="44066" name="Rectangle 30">
            <a:extLst>
              <a:ext uri="{FF2B5EF4-FFF2-40B4-BE49-F238E27FC236}">
                <a16:creationId xmlns:a16="http://schemas.microsoft.com/office/drawing/2014/main" id="{0E70A781-5DDA-2B4C-8CD1-CE70725ED2A9}"/>
              </a:ext>
            </a:extLst>
          </p:cNvPr>
          <p:cNvSpPr>
            <a:spLocks noChangeArrowheads="1"/>
          </p:cNvSpPr>
          <p:nvPr/>
        </p:nvSpPr>
        <p:spPr bwMode="auto">
          <a:xfrm>
            <a:off x="5907360" y="3365500"/>
            <a:ext cx="1905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dirty="0">
                <a:solidFill>
                  <a:srgbClr val="000000"/>
                </a:solidFill>
                <a:latin typeface="Arial" panose="020B0604020202020204" pitchFamily="34" charset="0"/>
              </a:rPr>
              <a:t>Akamai regional</a:t>
            </a:r>
          </a:p>
          <a:p>
            <a:pPr eaLnBrk="1" hangingPunct="1">
              <a:spcBef>
                <a:spcPct val="20000"/>
              </a:spcBef>
              <a:buClr>
                <a:srgbClr val="000000"/>
              </a:buClr>
            </a:pPr>
            <a:r>
              <a:rPr lang="en-US" altLang="zh-CN" sz="1333" dirty="0">
                <a:solidFill>
                  <a:srgbClr val="000000"/>
                </a:solidFill>
                <a:latin typeface="Arial" panose="020B0604020202020204" pitchFamily="34" charset="0"/>
              </a:rPr>
              <a:t>DNS server</a:t>
            </a:r>
          </a:p>
        </p:txBody>
      </p:sp>
      <p:sp>
        <p:nvSpPr>
          <p:cNvPr id="44067" name="TextBox 49">
            <a:extLst>
              <a:ext uri="{FF2B5EF4-FFF2-40B4-BE49-F238E27FC236}">
                <a16:creationId xmlns:a16="http://schemas.microsoft.com/office/drawing/2014/main" id="{30C221E3-7788-4142-B119-C55928A36377}"/>
              </a:ext>
            </a:extLst>
          </p:cNvPr>
          <p:cNvSpPr txBox="1">
            <a:spLocks noChangeArrowheads="1"/>
          </p:cNvSpPr>
          <p:nvPr/>
        </p:nvSpPr>
        <p:spPr bwMode="auto">
          <a:xfrm>
            <a:off x="1143000" y="4699000"/>
            <a:ext cx="10615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sz="1600" dirty="0">
                <a:solidFill>
                  <a:schemeClr val="accent1"/>
                </a:solidFill>
                <a:latin typeface="Arial" panose="020B0604020202020204" pitchFamily="34" charset="0"/>
                <a:cs typeface="Arial" panose="020B0604020202020204" pitchFamily="34" charset="0"/>
              </a:rPr>
              <a:t>End user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a:extLst>
              <a:ext uri="{FF2B5EF4-FFF2-40B4-BE49-F238E27FC236}">
                <a16:creationId xmlns:a16="http://schemas.microsoft.com/office/drawing/2014/main" id="{94CAEEAC-5377-5F44-B645-C60715E8ECA0}"/>
              </a:ext>
            </a:extLst>
          </p:cNvPr>
          <p:cNvSpPr>
            <a:spLocks noChangeArrowheads="1"/>
          </p:cNvSpPr>
          <p:nvPr/>
        </p:nvSpPr>
        <p:spPr bwMode="auto">
          <a:xfrm>
            <a:off x="1016000" y="1206500"/>
            <a:ext cx="7112000" cy="4191000"/>
          </a:xfrm>
          <a:prstGeom prst="rect">
            <a:avLst/>
          </a:prstGeom>
          <a:solidFill>
            <a:srgbClr val="FFFFFF"/>
          </a:solidFill>
          <a:ln w="9525">
            <a:solidFill>
              <a:schemeClr val="tx1"/>
            </a:solidFill>
            <a:miter lim="800000"/>
            <a:headEnd/>
            <a:tailEnd/>
          </a:ln>
          <a:effectLst>
            <a:outerShdw blurRad="63500" dist="107763" dir="2700000" algn="ctr" rotWithShape="0">
              <a:schemeClr val="bg2">
                <a:alpha val="74998"/>
              </a:schemeClr>
            </a:outerShdw>
          </a:effectLst>
        </p:spPr>
        <p:txBody>
          <a:bodyPr wrap="none" anchor="ctr"/>
          <a:lstStyle/>
          <a:p>
            <a:pPr>
              <a:defRPr/>
            </a:pPr>
            <a:r>
              <a:rPr lang="en-US" sz="1500" dirty="0">
                <a:latin typeface="Courier New" pitchFamily="-111" charset="0"/>
              </a:rPr>
              <a:t>HTTP</a:t>
            </a:r>
          </a:p>
        </p:txBody>
      </p:sp>
      <p:pic>
        <p:nvPicPr>
          <p:cNvPr id="46083" name="Picture 31" descr="paketaro box">
            <a:extLst>
              <a:ext uri="{FF2B5EF4-FFF2-40B4-BE49-F238E27FC236}">
                <a16:creationId xmlns:a16="http://schemas.microsoft.com/office/drawing/2014/main" id="{2F1BEF57-7106-8645-9B60-F4741192D83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0" y="45085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Rectangle 10">
            <a:extLst>
              <a:ext uri="{FF2B5EF4-FFF2-40B4-BE49-F238E27FC236}">
                <a16:creationId xmlns:a16="http://schemas.microsoft.com/office/drawing/2014/main" id="{A435C240-FAC9-814A-82CC-FB484F1E737D}"/>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How Akamai Uses DNS</a:t>
            </a:r>
          </a:p>
        </p:txBody>
      </p:sp>
      <p:grpSp>
        <p:nvGrpSpPr>
          <p:cNvPr id="2" name="Group 3">
            <a:extLst>
              <a:ext uri="{FF2B5EF4-FFF2-40B4-BE49-F238E27FC236}">
                <a16:creationId xmlns:a16="http://schemas.microsoft.com/office/drawing/2014/main" id="{3EAE69E0-B13B-9244-8144-81848D258D53}"/>
              </a:ext>
            </a:extLst>
          </p:cNvPr>
          <p:cNvGrpSpPr>
            <a:grpSpLocks/>
          </p:cNvGrpSpPr>
          <p:nvPr/>
        </p:nvGrpSpPr>
        <p:grpSpPr bwMode="auto">
          <a:xfrm>
            <a:off x="1206500" y="2667000"/>
            <a:ext cx="4318000" cy="2349500"/>
            <a:chOff x="3360" y="96"/>
            <a:chExt cx="1056" cy="720"/>
          </a:xfrm>
          <a:solidFill>
            <a:srgbClr val="8EB4E3"/>
          </a:solidFill>
        </p:grpSpPr>
        <p:sp>
          <p:nvSpPr>
            <p:cNvPr id="90159" name="Oval 4">
              <a:extLst>
                <a:ext uri="{FF2B5EF4-FFF2-40B4-BE49-F238E27FC236}">
                  <a16:creationId xmlns:a16="http://schemas.microsoft.com/office/drawing/2014/main" id="{33876C02-36C4-2043-A01C-2708FF2377C2}"/>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0" name="Oval 5">
              <a:extLst>
                <a:ext uri="{FF2B5EF4-FFF2-40B4-BE49-F238E27FC236}">
                  <a16:creationId xmlns:a16="http://schemas.microsoft.com/office/drawing/2014/main" id="{323108DB-6AB9-1747-B49D-0C185DAB894D}"/>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1" name="Oval 6">
              <a:extLst>
                <a:ext uri="{FF2B5EF4-FFF2-40B4-BE49-F238E27FC236}">
                  <a16:creationId xmlns:a16="http://schemas.microsoft.com/office/drawing/2014/main" id="{3C57ECC3-08A1-5E48-8153-B26C4BD22786}"/>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2" name="Oval 7">
              <a:extLst>
                <a:ext uri="{FF2B5EF4-FFF2-40B4-BE49-F238E27FC236}">
                  <a16:creationId xmlns:a16="http://schemas.microsoft.com/office/drawing/2014/main" id="{BBC1BE93-6AF0-D04C-9BFD-E2F5BAED3649}"/>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3" name="Oval 8">
              <a:extLst>
                <a:ext uri="{FF2B5EF4-FFF2-40B4-BE49-F238E27FC236}">
                  <a16:creationId xmlns:a16="http://schemas.microsoft.com/office/drawing/2014/main" id="{977E8814-BA72-484F-A22E-F0227331F2E4}"/>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4" name="Oval 9">
              <a:extLst>
                <a:ext uri="{FF2B5EF4-FFF2-40B4-BE49-F238E27FC236}">
                  <a16:creationId xmlns:a16="http://schemas.microsoft.com/office/drawing/2014/main" id="{89080441-35BF-0D4E-A543-D8663D662115}"/>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sp>
        <p:nvSpPr>
          <p:cNvPr id="46086" name="Rectangle 12">
            <a:extLst>
              <a:ext uri="{FF2B5EF4-FFF2-40B4-BE49-F238E27FC236}">
                <a16:creationId xmlns:a16="http://schemas.microsoft.com/office/drawing/2014/main" id="{181B1915-0A80-4A48-BD56-070F0934871D}"/>
              </a:ext>
            </a:extLst>
          </p:cNvPr>
          <p:cNvSpPr>
            <a:spLocks noChangeArrowheads="1"/>
          </p:cNvSpPr>
          <p:nvPr/>
        </p:nvSpPr>
        <p:spPr bwMode="auto">
          <a:xfrm>
            <a:off x="889000" y="1206500"/>
            <a:ext cx="285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cnn.com (content provider)</a:t>
            </a:r>
          </a:p>
        </p:txBody>
      </p:sp>
      <p:pic>
        <p:nvPicPr>
          <p:cNvPr id="46087" name="Picture 13" descr="Computer5">
            <a:extLst>
              <a:ext uri="{FF2B5EF4-FFF2-40B4-BE49-F238E27FC236}">
                <a16:creationId xmlns:a16="http://schemas.microsoft.com/office/drawing/2014/main" id="{47A97528-FC28-F24F-AC94-7E117EF2D622}"/>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0000" y="3810000"/>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14" descr="paketaro box">
            <a:extLst>
              <a:ext uri="{FF2B5EF4-FFF2-40B4-BE49-F238E27FC236}">
                <a16:creationId xmlns:a16="http://schemas.microsoft.com/office/drawing/2014/main" id="{93DFC527-12A8-1045-A357-1F9225F6610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3500" y="1524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Picture 15" descr="paketaro box">
            <a:extLst>
              <a:ext uri="{FF2B5EF4-FFF2-40B4-BE49-F238E27FC236}">
                <a16:creationId xmlns:a16="http://schemas.microsoft.com/office/drawing/2014/main" id="{54FFBD71-1CA1-C248-B765-3A2B881B6A8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0" y="1651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0" name="Rectangle 17">
            <a:extLst>
              <a:ext uri="{FF2B5EF4-FFF2-40B4-BE49-F238E27FC236}">
                <a16:creationId xmlns:a16="http://schemas.microsoft.com/office/drawing/2014/main" id="{A9BFBA20-9CC8-6946-BD4A-5CA7049C3DC2}"/>
              </a:ext>
            </a:extLst>
          </p:cNvPr>
          <p:cNvSpPr>
            <a:spLocks noChangeArrowheads="1"/>
          </p:cNvSpPr>
          <p:nvPr/>
        </p:nvSpPr>
        <p:spPr bwMode="auto">
          <a:xfrm>
            <a:off x="3480668" y="1270000"/>
            <a:ext cx="260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DNS TLD server</a:t>
            </a:r>
          </a:p>
        </p:txBody>
      </p:sp>
      <p:sp>
        <p:nvSpPr>
          <p:cNvPr id="46091" name="Line 19">
            <a:extLst>
              <a:ext uri="{FF2B5EF4-FFF2-40B4-BE49-F238E27FC236}">
                <a16:creationId xmlns:a16="http://schemas.microsoft.com/office/drawing/2014/main" id="{25B9821B-BD6F-CB49-903F-39AA36D9743C}"/>
              </a:ext>
            </a:extLst>
          </p:cNvPr>
          <p:cNvSpPr>
            <a:spLocks noChangeShapeType="1"/>
          </p:cNvSpPr>
          <p:nvPr/>
        </p:nvSpPr>
        <p:spPr bwMode="auto">
          <a:xfrm flipV="1">
            <a:off x="1778000" y="2413000"/>
            <a:ext cx="0" cy="1397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46092" name="Line 20">
            <a:extLst>
              <a:ext uri="{FF2B5EF4-FFF2-40B4-BE49-F238E27FC236}">
                <a16:creationId xmlns:a16="http://schemas.microsoft.com/office/drawing/2014/main" id="{5A35071F-0AA7-3B4A-A7AE-9A4877D79ACA}"/>
              </a:ext>
            </a:extLst>
          </p:cNvPr>
          <p:cNvSpPr>
            <a:spLocks noChangeShapeType="1"/>
          </p:cNvSpPr>
          <p:nvPr/>
        </p:nvSpPr>
        <p:spPr bwMode="auto">
          <a:xfrm flipV="1">
            <a:off x="1905000" y="2476500"/>
            <a:ext cx="0" cy="133350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46093" name="Rectangle 21">
            <a:extLst>
              <a:ext uri="{FF2B5EF4-FFF2-40B4-BE49-F238E27FC236}">
                <a16:creationId xmlns:a16="http://schemas.microsoft.com/office/drawing/2014/main" id="{4F0F5AD0-CD61-3042-BE32-F627BCDF5A07}"/>
              </a:ext>
            </a:extLst>
          </p:cNvPr>
          <p:cNvSpPr>
            <a:spLocks noChangeArrowheads="1"/>
          </p:cNvSpPr>
          <p:nvPr/>
        </p:nvSpPr>
        <p:spPr bwMode="auto">
          <a:xfrm>
            <a:off x="1524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a:t>
            </a:r>
          </a:p>
        </p:txBody>
      </p:sp>
      <p:sp>
        <p:nvSpPr>
          <p:cNvPr id="46094" name="Rectangle 22">
            <a:extLst>
              <a:ext uri="{FF2B5EF4-FFF2-40B4-BE49-F238E27FC236}">
                <a16:creationId xmlns:a16="http://schemas.microsoft.com/office/drawing/2014/main" id="{B64646D7-AAC3-8A4F-BB0C-4CA3B617F146}"/>
              </a:ext>
            </a:extLst>
          </p:cNvPr>
          <p:cNvSpPr>
            <a:spLocks noChangeArrowheads="1"/>
          </p:cNvSpPr>
          <p:nvPr/>
        </p:nvSpPr>
        <p:spPr bwMode="auto">
          <a:xfrm>
            <a:off x="1905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2</a:t>
            </a:r>
          </a:p>
        </p:txBody>
      </p:sp>
      <p:pic>
        <p:nvPicPr>
          <p:cNvPr id="46095" name="Picture 27" descr="paketaro box">
            <a:extLst>
              <a:ext uri="{FF2B5EF4-FFF2-40B4-BE49-F238E27FC236}">
                <a16:creationId xmlns:a16="http://schemas.microsoft.com/office/drawing/2014/main" id="{9B456FEC-4A89-AA49-96BB-45E1D240C67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6000" y="26035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6" name="Picture 28" descr="paketaro box">
            <a:extLst>
              <a:ext uri="{FF2B5EF4-FFF2-40B4-BE49-F238E27FC236}">
                <a16:creationId xmlns:a16="http://schemas.microsoft.com/office/drawing/2014/main" id="{5B784D31-659C-554A-BC14-A4EF9EBDB32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0" y="34290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7" name="Picture 31" descr="paketaro box">
            <a:extLst>
              <a:ext uri="{FF2B5EF4-FFF2-40B4-BE49-F238E27FC236}">
                <a16:creationId xmlns:a16="http://schemas.microsoft.com/office/drawing/2014/main" id="{D26F1121-527D-B74A-B35A-D56DD6DBBE7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9500" y="4318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8" name="Rectangle 32">
            <a:extLst>
              <a:ext uri="{FF2B5EF4-FFF2-40B4-BE49-F238E27FC236}">
                <a16:creationId xmlns:a16="http://schemas.microsoft.com/office/drawing/2014/main" id="{B0E9FF57-55F4-4149-977F-36B471849316}"/>
              </a:ext>
            </a:extLst>
          </p:cNvPr>
          <p:cNvSpPr>
            <a:spLocks noChangeArrowheads="1"/>
          </p:cNvSpPr>
          <p:nvPr/>
        </p:nvSpPr>
        <p:spPr bwMode="auto">
          <a:xfrm>
            <a:off x="6881440" y="4572000"/>
            <a:ext cx="1651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Nearby </a:t>
            </a:r>
            <a:br>
              <a:rPr lang="en-US" altLang="zh-CN" sz="1500" dirty="0">
                <a:solidFill>
                  <a:srgbClr val="000000"/>
                </a:solidFill>
                <a:latin typeface="Arial" panose="020B0604020202020204" pitchFamily="34" charset="0"/>
              </a:rPr>
            </a:br>
            <a:r>
              <a:rPr lang="en-US" altLang="zh-CN" sz="1500" dirty="0">
                <a:solidFill>
                  <a:srgbClr val="000000"/>
                </a:solidFill>
                <a:latin typeface="Arial" panose="020B0604020202020204" pitchFamily="34" charset="0"/>
              </a:rPr>
              <a:t>Akamai </a:t>
            </a:r>
          </a:p>
          <a:p>
            <a:pPr eaLnBrk="1" hangingPunct="1">
              <a:spcBef>
                <a:spcPct val="20000"/>
              </a:spcBef>
              <a:buClr>
                <a:srgbClr val="000000"/>
              </a:buClr>
            </a:pPr>
            <a:r>
              <a:rPr lang="en-US" altLang="zh-CN" sz="1500" dirty="0">
                <a:solidFill>
                  <a:srgbClr val="000000"/>
                </a:solidFill>
                <a:latin typeface="Arial" panose="020B0604020202020204" pitchFamily="34" charset="0"/>
              </a:rPr>
              <a:t>cluster</a:t>
            </a:r>
          </a:p>
        </p:txBody>
      </p:sp>
      <p:sp>
        <p:nvSpPr>
          <p:cNvPr id="46099" name="Slide Number Placeholder 2">
            <a:extLst>
              <a:ext uri="{FF2B5EF4-FFF2-40B4-BE49-F238E27FC236}">
                <a16:creationId xmlns:a16="http://schemas.microsoft.com/office/drawing/2014/main" id="{72F2BDCB-DF6B-4A47-94DE-8FFAE860AD3E}"/>
              </a:ext>
            </a:extLst>
          </p:cNvPr>
          <p:cNvSpPr txBox="1">
            <a:spLocks/>
          </p:cNvSpPr>
          <p:nvPr/>
        </p:nvSpPr>
        <p:spPr bwMode="auto">
          <a:xfrm>
            <a:off x="6604000" y="-63500"/>
            <a:ext cx="1778000"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algn="r" eaLnBrk="1" hangingPunct="1"/>
            <a:fld id="{BD18EC1F-D934-8741-9946-B9FAB0765B3B}" type="slidenum">
              <a:rPr lang="en-US" altLang="zh-CN" sz="1000">
                <a:solidFill>
                  <a:srgbClr val="898989"/>
                </a:solidFill>
              </a:rPr>
              <a:pPr algn="r" eaLnBrk="1" hangingPunct="1"/>
              <a:t>12</a:t>
            </a:fld>
            <a:endParaRPr lang="en-US" altLang="zh-CN" sz="1000">
              <a:solidFill>
                <a:srgbClr val="898989"/>
              </a:solidFill>
            </a:endParaRPr>
          </a:p>
        </p:txBody>
      </p:sp>
      <p:sp>
        <p:nvSpPr>
          <p:cNvPr id="46100" name="Rectangle 46">
            <a:extLst>
              <a:ext uri="{FF2B5EF4-FFF2-40B4-BE49-F238E27FC236}">
                <a16:creationId xmlns:a16="http://schemas.microsoft.com/office/drawing/2014/main" id="{F9650ED4-C0A4-114E-AF79-388D1EE9C7D1}"/>
              </a:ext>
            </a:extLst>
          </p:cNvPr>
          <p:cNvSpPr>
            <a:spLocks noChangeArrowheads="1"/>
          </p:cNvSpPr>
          <p:nvPr/>
        </p:nvSpPr>
        <p:spPr bwMode="auto">
          <a:xfrm>
            <a:off x="2159000" y="2032000"/>
            <a:ext cx="196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660066"/>
                </a:solidFill>
                <a:latin typeface="Arial" panose="020B0604020202020204" pitchFamily="34" charset="0"/>
              </a:rPr>
              <a:t>DNS lookup </a:t>
            </a:r>
          </a:p>
          <a:p>
            <a:pPr eaLnBrk="1" hangingPunct="1">
              <a:spcBef>
                <a:spcPct val="20000"/>
              </a:spcBef>
              <a:buClr>
                <a:srgbClr val="000000"/>
              </a:buClr>
            </a:pPr>
            <a:r>
              <a:rPr lang="en-US" altLang="zh-CN" sz="1500" dirty="0" err="1">
                <a:solidFill>
                  <a:srgbClr val="660066"/>
                </a:solidFill>
                <a:latin typeface="Arial" panose="020B0604020202020204" pitchFamily="34" charset="0"/>
              </a:rPr>
              <a:t>cache.cnn.com</a:t>
            </a:r>
            <a:endParaRPr lang="en-US" altLang="zh-CN" sz="1500" dirty="0">
              <a:solidFill>
                <a:srgbClr val="660066"/>
              </a:solidFill>
              <a:latin typeface="Arial" panose="020B0604020202020204" pitchFamily="34" charset="0"/>
            </a:endParaRPr>
          </a:p>
        </p:txBody>
      </p:sp>
      <p:sp>
        <p:nvSpPr>
          <p:cNvPr id="57" name="Oval 56">
            <a:extLst>
              <a:ext uri="{FF2B5EF4-FFF2-40B4-BE49-F238E27FC236}">
                <a16:creationId xmlns:a16="http://schemas.microsoft.com/office/drawing/2014/main" id="{BC2698E0-41E8-7A42-BA82-DC8B524AB397}"/>
              </a:ext>
            </a:extLst>
          </p:cNvPr>
          <p:cNvSpPr>
            <a:spLocks noChangeArrowheads="1"/>
          </p:cNvSpPr>
          <p:nvPr/>
        </p:nvSpPr>
        <p:spPr bwMode="auto">
          <a:xfrm>
            <a:off x="5080000" y="4254500"/>
            <a:ext cx="1778000" cy="12700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46102" name="Picture 31" descr="paketaro box">
            <a:extLst>
              <a:ext uri="{FF2B5EF4-FFF2-40B4-BE49-F238E27FC236}">
                <a16:creationId xmlns:a16="http://schemas.microsoft.com/office/drawing/2014/main" id="{3984A32F-14FB-8C40-904C-C825083B0A5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0" y="4635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3" name="Picture 31" descr="paketaro box">
            <a:extLst>
              <a:ext uri="{FF2B5EF4-FFF2-40B4-BE49-F238E27FC236}">
                <a16:creationId xmlns:a16="http://schemas.microsoft.com/office/drawing/2014/main" id="{5201012C-9E36-C041-AC83-AD6B2E7B1FD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86500" y="4953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4" name="Picture 31" descr="paketaro box">
            <a:extLst>
              <a:ext uri="{FF2B5EF4-FFF2-40B4-BE49-F238E27FC236}">
                <a16:creationId xmlns:a16="http://schemas.microsoft.com/office/drawing/2014/main" id="{63544A45-CEA8-1342-A6C6-135B743E255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2500" y="1333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5" name="Picture 31" descr="paketaro box">
            <a:extLst>
              <a:ext uri="{FF2B5EF4-FFF2-40B4-BE49-F238E27FC236}">
                <a16:creationId xmlns:a16="http://schemas.microsoft.com/office/drawing/2014/main" id="{B8F31146-A469-7740-9CFC-E3581434615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6" name="Picture 31" descr="paketaro box">
            <a:extLst>
              <a:ext uri="{FF2B5EF4-FFF2-40B4-BE49-F238E27FC236}">
                <a16:creationId xmlns:a16="http://schemas.microsoft.com/office/drawing/2014/main" id="{92782ED0-8757-2F4D-851C-A8436C14F43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9500" y="1968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Oval 63">
            <a:extLst>
              <a:ext uri="{FF2B5EF4-FFF2-40B4-BE49-F238E27FC236}">
                <a16:creationId xmlns:a16="http://schemas.microsoft.com/office/drawing/2014/main" id="{B8038A99-F465-5243-A571-C35A89A0636D}"/>
              </a:ext>
            </a:extLst>
          </p:cNvPr>
          <p:cNvSpPr>
            <a:spLocks noChangeArrowheads="1"/>
          </p:cNvSpPr>
          <p:nvPr/>
        </p:nvSpPr>
        <p:spPr bwMode="auto">
          <a:xfrm>
            <a:off x="6794500" y="1270000"/>
            <a:ext cx="1270000" cy="12065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46108" name="Picture 31" descr="paketaro box">
            <a:extLst>
              <a:ext uri="{FF2B5EF4-FFF2-40B4-BE49-F238E27FC236}">
                <a16:creationId xmlns:a16="http://schemas.microsoft.com/office/drawing/2014/main" id="{096FFF22-8FAA-2C41-B6E4-A592C2B7843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48500" y="2032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9" name="Picture 31" descr="paketaro box">
            <a:extLst>
              <a:ext uri="{FF2B5EF4-FFF2-40B4-BE49-F238E27FC236}">
                <a16:creationId xmlns:a16="http://schemas.microsoft.com/office/drawing/2014/main" id="{23422D1E-32A6-1548-820E-4427D81D182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85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10" name="Rectangle 32">
            <a:extLst>
              <a:ext uri="{FF2B5EF4-FFF2-40B4-BE49-F238E27FC236}">
                <a16:creationId xmlns:a16="http://schemas.microsoft.com/office/drawing/2014/main" id="{574CE0F3-F962-D64D-9413-C47E42210D77}"/>
              </a:ext>
            </a:extLst>
          </p:cNvPr>
          <p:cNvSpPr>
            <a:spLocks noChangeArrowheads="1"/>
          </p:cNvSpPr>
          <p:nvPr/>
        </p:nvSpPr>
        <p:spPr bwMode="auto">
          <a:xfrm>
            <a:off x="6921500" y="2476500"/>
            <a:ext cx="13335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Akamai</a:t>
            </a:r>
          </a:p>
          <a:p>
            <a:pPr eaLnBrk="1" hangingPunct="1">
              <a:spcBef>
                <a:spcPct val="20000"/>
              </a:spcBef>
              <a:buClr>
                <a:srgbClr val="000000"/>
              </a:buClr>
            </a:pPr>
            <a:r>
              <a:rPr lang="en-US" altLang="zh-CN" sz="1500">
                <a:solidFill>
                  <a:srgbClr val="000000"/>
                </a:solidFill>
                <a:latin typeface="Arial" panose="020B0604020202020204" pitchFamily="34" charset="0"/>
              </a:rPr>
              <a:t>cluster</a:t>
            </a:r>
          </a:p>
        </p:txBody>
      </p:sp>
      <p:sp>
        <p:nvSpPr>
          <p:cNvPr id="46111" name="Line 23">
            <a:extLst>
              <a:ext uri="{FF2B5EF4-FFF2-40B4-BE49-F238E27FC236}">
                <a16:creationId xmlns:a16="http://schemas.microsoft.com/office/drawing/2014/main" id="{E677E25B-510F-984F-8627-64FFC8786349}"/>
              </a:ext>
            </a:extLst>
          </p:cNvPr>
          <p:cNvSpPr>
            <a:spLocks noChangeShapeType="1"/>
          </p:cNvSpPr>
          <p:nvPr/>
        </p:nvSpPr>
        <p:spPr bwMode="auto">
          <a:xfrm flipV="1">
            <a:off x="1968500" y="2413000"/>
            <a:ext cx="2209271" cy="14605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46112" name="Line 24">
            <a:extLst>
              <a:ext uri="{FF2B5EF4-FFF2-40B4-BE49-F238E27FC236}">
                <a16:creationId xmlns:a16="http://schemas.microsoft.com/office/drawing/2014/main" id="{D3418620-C6AD-8148-A88E-1E7B009FEB37}"/>
              </a:ext>
            </a:extLst>
          </p:cNvPr>
          <p:cNvSpPr>
            <a:spLocks noChangeShapeType="1"/>
          </p:cNvSpPr>
          <p:nvPr/>
        </p:nvSpPr>
        <p:spPr bwMode="auto">
          <a:xfrm flipV="1">
            <a:off x="2032000" y="2563813"/>
            <a:ext cx="2209271" cy="1436688"/>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46113" name="Rectangle 25">
            <a:extLst>
              <a:ext uri="{FF2B5EF4-FFF2-40B4-BE49-F238E27FC236}">
                <a16:creationId xmlns:a16="http://schemas.microsoft.com/office/drawing/2014/main" id="{5E46D041-601D-ED49-86F1-F8CF7AED4FBC}"/>
              </a:ext>
            </a:extLst>
          </p:cNvPr>
          <p:cNvSpPr>
            <a:spLocks noChangeArrowheads="1"/>
          </p:cNvSpPr>
          <p:nvPr/>
        </p:nvSpPr>
        <p:spPr bwMode="auto">
          <a:xfrm>
            <a:off x="2730500" y="2921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3</a:t>
            </a:r>
          </a:p>
        </p:txBody>
      </p:sp>
      <p:sp>
        <p:nvSpPr>
          <p:cNvPr id="46114" name="Rectangle 26">
            <a:extLst>
              <a:ext uri="{FF2B5EF4-FFF2-40B4-BE49-F238E27FC236}">
                <a16:creationId xmlns:a16="http://schemas.microsoft.com/office/drawing/2014/main" id="{37BCA2F6-80DE-6840-9A1D-F89B80D96598}"/>
              </a:ext>
            </a:extLst>
          </p:cNvPr>
          <p:cNvSpPr>
            <a:spLocks noChangeArrowheads="1"/>
          </p:cNvSpPr>
          <p:nvPr/>
        </p:nvSpPr>
        <p:spPr bwMode="auto">
          <a:xfrm>
            <a:off x="2984500" y="3302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4</a:t>
            </a:r>
          </a:p>
        </p:txBody>
      </p:sp>
      <p:sp>
        <p:nvSpPr>
          <p:cNvPr id="46115" name="Rectangle 46">
            <a:extLst>
              <a:ext uri="{FF2B5EF4-FFF2-40B4-BE49-F238E27FC236}">
                <a16:creationId xmlns:a16="http://schemas.microsoft.com/office/drawing/2014/main" id="{A856EE36-2706-CD4A-98CE-5BE8B954ECA0}"/>
              </a:ext>
            </a:extLst>
          </p:cNvPr>
          <p:cNvSpPr>
            <a:spLocks noChangeArrowheads="1"/>
          </p:cNvSpPr>
          <p:nvPr/>
        </p:nvSpPr>
        <p:spPr bwMode="auto">
          <a:xfrm>
            <a:off x="3131840" y="3294112"/>
            <a:ext cx="215899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660066"/>
                </a:solidFill>
                <a:latin typeface="Arial" panose="020B0604020202020204" pitchFamily="34" charset="0"/>
              </a:rPr>
              <a:t>ALIAS:</a:t>
            </a:r>
          </a:p>
          <a:p>
            <a:pPr eaLnBrk="1" hangingPunct="1">
              <a:spcBef>
                <a:spcPct val="20000"/>
              </a:spcBef>
              <a:buClr>
                <a:srgbClr val="000000"/>
              </a:buClr>
            </a:pPr>
            <a:r>
              <a:rPr lang="en-US" altLang="zh-CN" sz="1500" dirty="0" err="1">
                <a:solidFill>
                  <a:srgbClr val="660066"/>
                </a:solidFill>
                <a:latin typeface="Arial" panose="020B0604020202020204" pitchFamily="34" charset="0"/>
              </a:rPr>
              <a:t>g.akamai.net</a:t>
            </a:r>
            <a:endParaRPr lang="en-US" altLang="zh-CN" sz="1500" dirty="0">
              <a:solidFill>
                <a:srgbClr val="660066"/>
              </a:solidFill>
              <a:latin typeface="Arial" panose="020B0604020202020204" pitchFamily="34" charset="0"/>
            </a:endParaRPr>
          </a:p>
        </p:txBody>
      </p:sp>
      <p:sp>
        <p:nvSpPr>
          <p:cNvPr id="46116" name="Rectangle 29">
            <a:extLst>
              <a:ext uri="{FF2B5EF4-FFF2-40B4-BE49-F238E27FC236}">
                <a16:creationId xmlns:a16="http://schemas.microsoft.com/office/drawing/2014/main" id="{16F9AF92-9EC0-2B4A-8636-017A0349DFF8}"/>
              </a:ext>
            </a:extLst>
          </p:cNvPr>
          <p:cNvSpPr>
            <a:spLocks noChangeArrowheads="1"/>
          </p:cNvSpPr>
          <p:nvPr/>
        </p:nvSpPr>
        <p:spPr bwMode="auto">
          <a:xfrm>
            <a:off x="5323408" y="2603500"/>
            <a:ext cx="185605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dirty="0">
                <a:solidFill>
                  <a:srgbClr val="000000"/>
                </a:solidFill>
                <a:latin typeface="Arial" panose="020B0604020202020204" pitchFamily="34" charset="0"/>
              </a:rPr>
              <a:t>Akamai global </a:t>
            </a:r>
          </a:p>
          <a:p>
            <a:pPr eaLnBrk="1" hangingPunct="1">
              <a:spcBef>
                <a:spcPct val="20000"/>
              </a:spcBef>
              <a:buClr>
                <a:srgbClr val="000000"/>
              </a:buClr>
            </a:pPr>
            <a:r>
              <a:rPr lang="en-US" altLang="zh-CN" sz="1333" dirty="0">
                <a:solidFill>
                  <a:srgbClr val="000000"/>
                </a:solidFill>
                <a:latin typeface="Arial" panose="020B0604020202020204" pitchFamily="34" charset="0"/>
              </a:rPr>
              <a:t>DNS server</a:t>
            </a:r>
          </a:p>
        </p:txBody>
      </p:sp>
      <p:sp>
        <p:nvSpPr>
          <p:cNvPr id="46117" name="Rectangle 30">
            <a:extLst>
              <a:ext uri="{FF2B5EF4-FFF2-40B4-BE49-F238E27FC236}">
                <a16:creationId xmlns:a16="http://schemas.microsoft.com/office/drawing/2014/main" id="{7905ABAD-D896-7A41-975B-97115CB7334B}"/>
              </a:ext>
            </a:extLst>
          </p:cNvPr>
          <p:cNvSpPr>
            <a:spLocks noChangeArrowheads="1"/>
          </p:cNvSpPr>
          <p:nvPr/>
        </p:nvSpPr>
        <p:spPr bwMode="auto">
          <a:xfrm>
            <a:off x="5894908" y="3365500"/>
            <a:ext cx="1905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regional</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sp>
        <p:nvSpPr>
          <p:cNvPr id="46118" name="TextBox 47">
            <a:extLst>
              <a:ext uri="{FF2B5EF4-FFF2-40B4-BE49-F238E27FC236}">
                <a16:creationId xmlns:a16="http://schemas.microsoft.com/office/drawing/2014/main" id="{44646AEB-2A6A-364F-96C7-D40C2475D021}"/>
              </a:ext>
            </a:extLst>
          </p:cNvPr>
          <p:cNvSpPr txBox="1">
            <a:spLocks noChangeArrowheads="1"/>
          </p:cNvSpPr>
          <p:nvPr/>
        </p:nvSpPr>
        <p:spPr bwMode="auto">
          <a:xfrm>
            <a:off x="1143000" y="4699000"/>
            <a:ext cx="11753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a:solidFill>
                  <a:srgbClr val="FF0000"/>
                </a:solidFill>
                <a:latin typeface="Times New Roman" panose="02020603050405020304" pitchFamily="18" charset="0"/>
                <a:cs typeface="Times New Roman" panose="02020603050405020304" pitchFamily="18" charset="0"/>
              </a:rPr>
              <a:t>End user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1" descr="paketaro box">
            <a:extLst>
              <a:ext uri="{FF2B5EF4-FFF2-40B4-BE49-F238E27FC236}">
                <a16:creationId xmlns:a16="http://schemas.microsoft.com/office/drawing/2014/main" id="{37110680-B8C0-A043-B042-DED68DF3D36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0" y="45085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Rectangle 10">
            <a:extLst>
              <a:ext uri="{FF2B5EF4-FFF2-40B4-BE49-F238E27FC236}">
                <a16:creationId xmlns:a16="http://schemas.microsoft.com/office/drawing/2014/main" id="{DC9311E8-6357-934D-AAB2-FE04C733A0A5}"/>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How Akamai Uses DNS</a:t>
            </a:r>
          </a:p>
        </p:txBody>
      </p:sp>
      <p:grpSp>
        <p:nvGrpSpPr>
          <p:cNvPr id="2" name="Group 3">
            <a:extLst>
              <a:ext uri="{FF2B5EF4-FFF2-40B4-BE49-F238E27FC236}">
                <a16:creationId xmlns:a16="http://schemas.microsoft.com/office/drawing/2014/main" id="{753BBE1C-1C36-5044-AA9A-5EE0A5AFC387}"/>
              </a:ext>
            </a:extLst>
          </p:cNvPr>
          <p:cNvGrpSpPr>
            <a:grpSpLocks/>
          </p:cNvGrpSpPr>
          <p:nvPr/>
        </p:nvGrpSpPr>
        <p:grpSpPr bwMode="auto">
          <a:xfrm>
            <a:off x="1206500" y="2667000"/>
            <a:ext cx="4318000" cy="2349500"/>
            <a:chOff x="3360" y="96"/>
            <a:chExt cx="1056" cy="720"/>
          </a:xfrm>
          <a:solidFill>
            <a:srgbClr val="8EB4E3"/>
          </a:solidFill>
        </p:grpSpPr>
        <p:sp>
          <p:nvSpPr>
            <p:cNvPr id="90159" name="Oval 4">
              <a:extLst>
                <a:ext uri="{FF2B5EF4-FFF2-40B4-BE49-F238E27FC236}">
                  <a16:creationId xmlns:a16="http://schemas.microsoft.com/office/drawing/2014/main" id="{86AE8938-F9E0-BC41-9A53-9B931833065C}"/>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0" name="Oval 5">
              <a:extLst>
                <a:ext uri="{FF2B5EF4-FFF2-40B4-BE49-F238E27FC236}">
                  <a16:creationId xmlns:a16="http://schemas.microsoft.com/office/drawing/2014/main" id="{9B709316-1275-664D-8FF9-CB95D8541947}"/>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1" name="Oval 6">
              <a:extLst>
                <a:ext uri="{FF2B5EF4-FFF2-40B4-BE49-F238E27FC236}">
                  <a16:creationId xmlns:a16="http://schemas.microsoft.com/office/drawing/2014/main" id="{30A63466-726A-C64A-93D8-0ACEAFC36F55}"/>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2" name="Oval 7">
              <a:extLst>
                <a:ext uri="{FF2B5EF4-FFF2-40B4-BE49-F238E27FC236}">
                  <a16:creationId xmlns:a16="http://schemas.microsoft.com/office/drawing/2014/main" id="{F3B1A9C4-B9DC-BD41-82FB-871BB342422E}"/>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3" name="Oval 8">
              <a:extLst>
                <a:ext uri="{FF2B5EF4-FFF2-40B4-BE49-F238E27FC236}">
                  <a16:creationId xmlns:a16="http://schemas.microsoft.com/office/drawing/2014/main" id="{A9F539F8-F9A6-7E46-AEA3-4EBB1851D20A}"/>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4" name="Oval 9">
              <a:extLst>
                <a:ext uri="{FF2B5EF4-FFF2-40B4-BE49-F238E27FC236}">
                  <a16:creationId xmlns:a16="http://schemas.microsoft.com/office/drawing/2014/main" id="{A6C3E481-D6A5-1A4E-9010-30C831EF6DD9}"/>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sp>
        <p:nvSpPr>
          <p:cNvPr id="48134" name="Rectangle 12">
            <a:extLst>
              <a:ext uri="{FF2B5EF4-FFF2-40B4-BE49-F238E27FC236}">
                <a16:creationId xmlns:a16="http://schemas.microsoft.com/office/drawing/2014/main" id="{F7C2B788-C855-E547-B989-CBE0EE6B9A23}"/>
              </a:ext>
            </a:extLst>
          </p:cNvPr>
          <p:cNvSpPr>
            <a:spLocks noChangeArrowheads="1"/>
          </p:cNvSpPr>
          <p:nvPr/>
        </p:nvSpPr>
        <p:spPr bwMode="auto">
          <a:xfrm>
            <a:off x="889000" y="1206500"/>
            <a:ext cx="285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cnn.com (content provider)</a:t>
            </a:r>
          </a:p>
        </p:txBody>
      </p:sp>
      <p:pic>
        <p:nvPicPr>
          <p:cNvPr id="48135" name="Picture 13" descr="Computer5">
            <a:extLst>
              <a:ext uri="{FF2B5EF4-FFF2-40B4-BE49-F238E27FC236}">
                <a16:creationId xmlns:a16="http://schemas.microsoft.com/office/drawing/2014/main" id="{FF35298C-6D69-3144-911B-8631BFAEAA9B}"/>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0000" y="3810000"/>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6" name="Picture 14" descr="paketaro box">
            <a:extLst>
              <a:ext uri="{FF2B5EF4-FFF2-40B4-BE49-F238E27FC236}">
                <a16:creationId xmlns:a16="http://schemas.microsoft.com/office/drawing/2014/main" id="{15230778-ABB7-9446-B293-992DB3303DB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3500" y="1524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Picture 15" descr="paketaro box">
            <a:extLst>
              <a:ext uri="{FF2B5EF4-FFF2-40B4-BE49-F238E27FC236}">
                <a16:creationId xmlns:a16="http://schemas.microsoft.com/office/drawing/2014/main" id="{0DD4AC62-7918-484E-8260-08BD3BECE65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0" y="1651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8" name="Rectangle 17">
            <a:extLst>
              <a:ext uri="{FF2B5EF4-FFF2-40B4-BE49-F238E27FC236}">
                <a16:creationId xmlns:a16="http://schemas.microsoft.com/office/drawing/2014/main" id="{C9FF1C4B-5510-DD4D-BEB6-1A96D51C7942}"/>
              </a:ext>
            </a:extLst>
          </p:cNvPr>
          <p:cNvSpPr>
            <a:spLocks noChangeArrowheads="1"/>
          </p:cNvSpPr>
          <p:nvPr/>
        </p:nvSpPr>
        <p:spPr bwMode="auto">
          <a:xfrm>
            <a:off x="3498924" y="1270000"/>
            <a:ext cx="260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DNS TLD server</a:t>
            </a:r>
          </a:p>
        </p:txBody>
      </p:sp>
      <p:sp>
        <p:nvSpPr>
          <p:cNvPr id="48139" name="Line 19">
            <a:extLst>
              <a:ext uri="{FF2B5EF4-FFF2-40B4-BE49-F238E27FC236}">
                <a16:creationId xmlns:a16="http://schemas.microsoft.com/office/drawing/2014/main" id="{259B6C8B-3841-6F4E-A3CF-BF6ED1A346A0}"/>
              </a:ext>
            </a:extLst>
          </p:cNvPr>
          <p:cNvSpPr>
            <a:spLocks noChangeShapeType="1"/>
          </p:cNvSpPr>
          <p:nvPr/>
        </p:nvSpPr>
        <p:spPr bwMode="auto">
          <a:xfrm flipV="1">
            <a:off x="1778000" y="2413000"/>
            <a:ext cx="0" cy="1397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48140" name="Line 20">
            <a:extLst>
              <a:ext uri="{FF2B5EF4-FFF2-40B4-BE49-F238E27FC236}">
                <a16:creationId xmlns:a16="http://schemas.microsoft.com/office/drawing/2014/main" id="{4F64F50C-F19E-E34E-A46F-5269FC8CE3EA}"/>
              </a:ext>
            </a:extLst>
          </p:cNvPr>
          <p:cNvSpPr>
            <a:spLocks noChangeShapeType="1"/>
          </p:cNvSpPr>
          <p:nvPr/>
        </p:nvSpPr>
        <p:spPr bwMode="auto">
          <a:xfrm flipV="1">
            <a:off x="1905000" y="2476500"/>
            <a:ext cx="0" cy="133350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48141" name="Rectangle 21">
            <a:extLst>
              <a:ext uri="{FF2B5EF4-FFF2-40B4-BE49-F238E27FC236}">
                <a16:creationId xmlns:a16="http://schemas.microsoft.com/office/drawing/2014/main" id="{D5779945-CB02-9945-8C7A-2507C8A55BA6}"/>
              </a:ext>
            </a:extLst>
          </p:cNvPr>
          <p:cNvSpPr>
            <a:spLocks noChangeArrowheads="1"/>
          </p:cNvSpPr>
          <p:nvPr/>
        </p:nvSpPr>
        <p:spPr bwMode="auto">
          <a:xfrm>
            <a:off x="1524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a:t>
            </a:r>
          </a:p>
        </p:txBody>
      </p:sp>
      <p:sp>
        <p:nvSpPr>
          <p:cNvPr id="48142" name="Rectangle 22">
            <a:extLst>
              <a:ext uri="{FF2B5EF4-FFF2-40B4-BE49-F238E27FC236}">
                <a16:creationId xmlns:a16="http://schemas.microsoft.com/office/drawing/2014/main" id="{75D56988-B1F4-714C-AF42-290CCFA55DBC}"/>
              </a:ext>
            </a:extLst>
          </p:cNvPr>
          <p:cNvSpPr>
            <a:spLocks noChangeArrowheads="1"/>
          </p:cNvSpPr>
          <p:nvPr/>
        </p:nvSpPr>
        <p:spPr bwMode="auto">
          <a:xfrm>
            <a:off x="1905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2</a:t>
            </a:r>
          </a:p>
        </p:txBody>
      </p:sp>
      <p:pic>
        <p:nvPicPr>
          <p:cNvPr id="48143" name="Picture 27" descr="paketaro box">
            <a:extLst>
              <a:ext uri="{FF2B5EF4-FFF2-40B4-BE49-F238E27FC236}">
                <a16:creationId xmlns:a16="http://schemas.microsoft.com/office/drawing/2014/main" id="{B6F039B6-C9AA-564B-AEBD-07461A14578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6000" y="26035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4" name="Picture 28" descr="paketaro box">
            <a:extLst>
              <a:ext uri="{FF2B5EF4-FFF2-40B4-BE49-F238E27FC236}">
                <a16:creationId xmlns:a16="http://schemas.microsoft.com/office/drawing/2014/main" id="{882B09F5-777E-6446-A9BF-1A795791FD1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0" y="34290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5" name="Rectangle 29">
            <a:extLst>
              <a:ext uri="{FF2B5EF4-FFF2-40B4-BE49-F238E27FC236}">
                <a16:creationId xmlns:a16="http://schemas.microsoft.com/office/drawing/2014/main" id="{68B817C6-0BCC-9948-A4EB-8EB7226FE975}"/>
              </a:ext>
            </a:extLst>
          </p:cNvPr>
          <p:cNvSpPr>
            <a:spLocks noChangeArrowheads="1"/>
          </p:cNvSpPr>
          <p:nvPr/>
        </p:nvSpPr>
        <p:spPr bwMode="auto">
          <a:xfrm>
            <a:off x="5316364" y="2603500"/>
            <a:ext cx="185605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global </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sp>
        <p:nvSpPr>
          <p:cNvPr id="48146" name="Rectangle 30">
            <a:extLst>
              <a:ext uri="{FF2B5EF4-FFF2-40B4-BE49-F238E27FC236}">
                <a16:creationId xmlns:a16="http://schemas.microsoft.com/office/drawing/2014/main" id="{E386B4A1-7EC0-CF4F-905A-128B93CF9DC2}"/>
              </a:ext>
            </a:extLst>
          </p:cNvPr>
          <p:cNvSpPr>
            <a:spLocks noChangeArrowheads="1"/>
          </p:cNvSpPr>
          <p:nvPr/>
        </p:nvSpPr>
        <p:spPr bwMode="auto">
          <a:xfrm>
            <a:off x="5887864" y="3365500"/>
            <a:ext cx="1905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regional</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pic>
        <p:nvPicPr>
          <p:cNvPr id="48147" name="Picture 31" descr="paketaro box">
            <a:extLst>
              <a:ext uri="{FF2B5EF4-FFF2-40B4-BE49-F238E27FC236}">
                <a16:creationId xmlns:a16="http://schemas.microsoft.com/office/drawing/2014/main" id="{C578D6F7-0EF8-444E-B619-95A96E05B58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9500" y="4318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8" name="Rectangle 32">
            <a:extLst>
              <a:ext uri="{FF2B5EF4-FFF2-40B4-BE49-F238E27FC236}">
                <a16:creationId xmlns:a16="http://schemas.microsoft.com/office/drawing/2014/main" id="{2607F9E7-354D-EA42-81DA-B2D76B4FBDE4}"/>
              </a:ext>
            </a:extLst>
          </p:cNvPr>
          <p:cNvSpPr>
            <a:spLocks noChangeArrowheads="1"/>
          </p:cNvSpPr>
          <p:nvPr/>
        </p:nvSpPr>
        <p:spPr bwMode="auto">
          <a:xfrm>
            <a:off x="6881440" y="4572000"/>
            <a:ext cx="1651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Nearby </a:t>
            </a:r>
            <a:br>
              <a:rPr lang="en-US" altLang="zh-CN" sz="1500" dirty="0">
                <a:solidFill>
                  <a:srgbClr val="000000"/>
                </a:solidFill>
                <a:latin typeface="Arial" panose="020B0604020202020204" pitchFamily="34" charset="0"/>
              </a:rPr>
            </a:br>
            <a:r>
              <a:rPr lang="en-US" altLang="zh-CN" sz="1500" dirty="0">
                <a:solidFill>
                  <a:srgbClr val="000000"/>
                </a:solidFill>
                <a:latin typeface="Arial" panose="020B0604020202020204" pitchFamily="34" charset="0"/>
              </a:rPr>
              <a:t>Akamai </a:t>
            </a:r>
          </a:p>
          <a:p>
            <a:pPr eaLnBrk="1" hangingPunct="1">
              <a:spcBef>
                <a:spcPct val="20000"/>
              </a:spcBef>
              <a:buClr>
                <a:srgbClr val="000000"/>
              </a:buClr>
            </a:pPr>
            <a:r>
              <a:rPr lang="en-US" altLang="zh-CN" sz="1500" dirty="0">
                <a:solidFill>
                  <a:srgbClr val="000000"/>
                </a:solidFill>
                <a:latin typeface="Arial" panose="020B0604020202020204" pitchFamily="34" charset="0"/>
              </a:rPr>
              <a:t>cluster</a:t>
            </a:r>
          </a:p>
        </p:txBody>
      </p:sp>
      <p:sp>
        <p:nvSpPr>
          <p:cNvPr id="48149" name="Slide Number Placeholder 2">
            <a:extLst>
              <a:ext uri="{FF2B5EF4-FFF2-40B4-BE49-F238E27FC236}">
                <a16:creationId xmlns:a16="http://schemas.microsoft.com/office/drawing/2014/main" id="{E9912B31-B5E6-8447-89BD-4D9424D19101}"/>
              </a:ext>
            </a:extLst>
          </p:cNvPr>
          <p:cNvSpPr txBox="1">
            <a:spLocks/>
          </p:cNvSpPr>
          <p:nvPr/>
        </p:nvSpPr>
        <p:spPr bwMode="auto">
          <a:xfrm>
            <a:off x="6604000" y="-63500"/>
            <a:ext cx="1778000"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algn="r" eaLnBrk="1" hangingPunct="1"/>
            <a:fld id="{F857236A-2F25-0B49-9677-04883F4A9072}" type="slidenum">
              <a:rPr lang="en-US" altLang="zh-CN" sz="1000">
                <a:solidFill>
                  <a:srgbClr val="898989"/>
                </a:solidFill>
              </a:rPr>
              <a:pPr algn="r" eaLnBrk="1" hangingPunct="1"/>
              <a:t>13</a:t>
            </a:fld>
            <a:endParaRPr lang="en-US" altLang="zh-CN" sz="1000">
              <a:solidFill>
                <a:srgbClr val="898989"/>
              </a:solidFill>
            </a:endParaRPr>
          </a:p>
        </p:txBody>
      </p:sp>
      <p:sp>
        <p:nvSpPr>
          <p:cNvPr id="57" name="Oval 56">
            <a:extLst>
              <a:ext uri="{FF2B5EF4-FFF2-40B4-BE49-F238E27FC236}">
                <a16:creationId xmlns:a16="http://schemas.microsoft.com/office/drawing/2014/main" id="{A6175E6B-FFE7-904F-9D86-19394AFA691F}"/>
              </a:ext>
            </a:extLst>
          </p:cNvPr>
          <p:cNvSpPr>
            <a:spLocks noChangeArrowheads="1"/>
          </p:cNvSpPr>
          <p:nvPr/>
        </p:nvSpPr>
        <p:spPr bwMode="auto">
          <a:xfrm>
            <a:off x="5080000" y="4254500"/>
            <a:ext cx="1778000" cy="12700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48151" name="Picture 31" descr="paketaro box">
            <a:extLst>
              <a:ext uri="{FF2B5EF4-FFF2-40B4-BE49-F238E27FC236}">
                <a16:creationId xmlns:a16="http://schemas.microsoft.com/office/drawing/2014/main" id="{9F62AC99-A69B-8D45-8161-07D4EEC9AB5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0" y="4635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2" name="Picture 31" descr="paketaro box">
            <a:extLst>
              <a:ext uri="{FF2B5EF4-FFF2-40B4-BE49-F238E27FC236}">
                <a16:creationId xmlns:a16="http://schemas.microsoft.com/office/drawing/2014/main" id="{70ED3FE2-731A-1B46-A8E1-92A12B12D9F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86500" y="4953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3" name="Picture 31" descr="paketaro box">
            <a:extLst>
              <a:ext uri="{FF2B5EF4-FFF2-40B4-BE49-F238E27FC236}">
                <a16:creationId xmlns:a16="http://schemas.microsoft.com/office/drawing/2014/main" id="{A48C2AEA-24E2-344E-8E31-CA9625E26C0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2500" y="1333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4" name="Picture 31" descr="paketaro box">
            <a:extLst>
              <a:ext uri="{FF2B5EF4-FFF2-40B4-BE49-F238E27FC236}">
                <a16:creationId xmlns:a16="http://schemas.microsoft.com/office/drawing/2014/main" id="{B3219FCB-FEF5-C14A-AE0C-964BDE95325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5" name="Picture 31" descr="paketaro box">
            <a:extLst>
              <a:ext uri="{FF2B5EF4-FFF2-40B4-BE49-F238E27FC236}">
                <a16:creationId xmlns:a16="http://schemas.microsoft.com/office/drawing/2014/main" id="{47126E48-F1D6-2F43-AAF3-07F310D2ED1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9500" y="1968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Oval 63">
            <a:extLst>
              <a:ext uri="{FF2B5EF4-FFF2-40B4-BE49-F238E27FC236}">
                <a16:creationId xmlns:a16="http://schemas.microsoft.com/office/drawing/2014/main" id="{91B8D79E-D1FF-774A-AD74-FC185D930EC7}"/>
              </a:ext>
            </a:extLst>
          </p:cNvPr>
          <p:cNvSpPr>
            <a:spLocks noChangeArrowheads="1"/>
          </p:cNvSpPr>
          <p:nvPr/>
        </p:nvSpPr>
        <p:spPr bwMode="auto">
          <a:xfrm>
            <a:off x="6794500" y="1270000"/>
            <a:ext cx="1270000" cy="12065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48157" name="Picture 31" descr="paketaro box">
            <a:extLst>
              <a:ext uri="{FF2B5EF4-FFF2-40B4-BE49-F238E27FC236}">
                <a16:creationId xmlns:a16="http://schemas.microsoft.com/office/drawing/2014/main" id="{BDB1C366-B004-9742-A776-2043E43A63D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48500" y="2032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8" name="Picture 31" descr="paketaro box">
            <a:extLst>
              <a:ext uri="{FF2B5EF4-FFF2-40B4-BE49-F238E27FC236}">
                <a16:creationId xmlns:a16="http://schemas.microsoft.com/office/drawing/2014/main" id="{B9510C9D-8A6A-F847-8FC2-B5F9890E40C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85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9" name="Rectangle 32">
            <a:extLst>
              <a:ext uri="{FF2B5EF4-FFF2-40B4-BE49-F238E27FC236}">
                <a16:creationId xmlns:a16="http://schemas.microsoft.com/office/drawing/2014/main" id="{4A8B78A4-1D74-A844-8CEE-96EC40B2160E}"/>
              </a:ext>
            </a:extLst>
          </p:cNvPr>
          <p:cNvSpPr>
            <a:spLocks noChangeArrowheads="1"/>
          </p:cNvSpPr>
          <p:nvPr/>
        </p:nvSpPr>
        <p:spPr bwMode="auto">
          <a:xfrm>
            <a:off x="6921500" y="2476500"/>
            <a:ext cx="13335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Akamai</a:t>
            </a:r>
          </a:p>
          <a:p>
            <a:pPr eaLnBrk="1" hangingPunct="1">
              <a:spcBef>
                <a:spcPct val="20000"/>
              </a:spcBef>
              <a:buClr>
                <a:srgbClr val="000000"/>
              </a:buClr>
            </a:pPr>
            <a:r>
              <a:rPr lang="en-US" altLang="zh-CN" sz="1500">
                <a:solidFill>
                  <a:srgbClr val="000000"/>
                </a:solidFill>
                <a:latin typeface="Arial" panose="020B0604020202020204" pitchFamily="34" charset="0"/>
              </a:rPr>
              <a:t>cluster</a:t>
            </a:r>
          </a:p>
        </p:txBody>
      </p:sp>
      <p:sp>
        <p:nvSpPr>
          <p:cNvPr id="48160" name="Line 23">
            <a:extLst>
              <a:ext uri="{FF2B5EF4-FFF2-40B4-BE49-F238E27FC236}">
                <a16:creationId xmlns:a16="http://schemas.microsoft.com/office/drawing/2014/main" id="{853F15CC-D8F0-594B-9F22-98CEB5A4BB90}"/>
              </a:ext>
            </a:extLst>
          </p:cNvPr>
          <p:cNvSpPr>
            <a:spLocks noChangeShapeType="1"/>
          </p:cNvSpPr>
          <p:nvPr/>
        </p:nvSpPr>
        <p:spPr bwMode="auto">
          <a:xfrm flipV="1">
            <a:off x="1968500" y="2413000"/>
            <a:ext cx="2209271" cy="14605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48161" name="Line 24">
            <a:extLst>
              <a:ext uri="{FF2B5EF4-FFF2-40B4-BE49-F238E27FC236}">
                <a16:creationId xmlns:a16="http://schemas.microsoft.com/office/drawing/2014/main" id="{79669E2C-9FFA-8A46-B448-74E8A396FD22}"/>
              </a:ext>
            </a:extLst>
          </p:cNvPr>
          <p:cNvSpPr>
            <a:spLocks noChangeShapeType="1"/>
          </p:cNvSpPr>
          <p:nvPr/>
        </p:nvSpPr>
        <p:spPr bwMode="auto">
          <a:xfrm flipV="1">
            <a:off x="2032000" y="2563813"/>
            <a:ext cx="2209271" cy="1436688"/>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48162" name="Rectangle 25">
            <a:extLst>
              <a:ext uri="{FF2B5EF4-FFF2-40B4-BE49-F238E27FC236}">
                <a16:creationId xmlns:a16="http://schemas.microsoft.com/office/drawing/2014/main" id="{1AD308C0-69E1-2546-8FE3-AD10F3E3453D}"/>
              </a:ext>
            </a:extLst>
          </p:cNvPr>
          <p:cNvSpPr>
            <a:spLocks noChangeArrowheads="1"/>
          </p:cNvSpPr>
          <p:nvPr/>
        </p:nvSpPr>
        <p:spPr bwMode="auto">
          <a:xfrm>
            <a:off x="2730500" y="2921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3</a:t>
            </a:r>
          </a:p>
        </p:txBody>
      </p:sp>
      <p:sp>
        <p:nvSpPr>
          <p:cNvPr id="48163" name="Rectangle 26">
            <a:extLst>
              <a:ext uri="{FF2B5EF4-FFF2-40B4-BE49-F238E27FC236}">
                <a16:creationId xmlns:a16="http://schemas.microsoft.com/office/drawing/2014/main" id="{B7B12CC7-15AA-3647-84A6-C9D728DBD1CD}"/>
              </a:ext>
            </a:extLst>
          </p:cNvPr>
          <p:cNvSpPr>
            <a:spLocks noChangeArrowheads="1"/>
          </p:cNvSpPr>
          <p:nvPr/>
        </p:nvSpPr>
        <p:spPr bwMode="auto">
          <a:xfrm>
            <a:off x="2984500" y="3302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4</a:t>
            </a:r>
          </a:p>
        </p:txBody>
      </p:sp>
      <p:sp>
        <p:nvSpPr>
          <p:cNvPr id="48164" name="Line 33">
            <a:extLst>
              <a:ext uri="{FF2B5EF4-FFF2-40B4-BE49-F238E27FC236}">
                <a16:creationId xmlns:a16="http://schemas.microsoft.com/office/drawing/2014/main" id="{8F7FA5AF-1FBD-5F40-AA46-FB0068467A43}"/>
              </a:ext>
            </a:extLst>
          </p:cNvPr>
          <p:cNvSpPr>
            <a:spLocks noChangeShapeType="1"/>
          </p:cNvSpPr>
          <p:nvPr/>
        </p:nvSpPr>
        <p:spPr bwMode="auto">
          <a:xfrm flipV="1">
            <a:off x="2032000" y="3022865"/>
            <a:ext cx="2819136" cy="1104635"/>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48165" name="Line 34">
            <a:extLst>
              <a:ext uri="{FF2B5EF4-FFF2-40B4-BE49-F238E27FC236}">
                <a16:creationId xmlns:a16="http://schemas.microsoft.com/office/drawing/2014/main" id="{49440175-B647-B741-A7A9-14985340A300}"/>
              </a:ext>
            </a:extLst>
          </p:cNvPr>
          <p:cNvSpPr>
            <a:spLocks noChangeShapeType="1"/>
          </p:cNvSpPr>
          <p:nvPr/>
        </p:nvSpPr>
        <p:spPr bwMode="auto">
          <a:xfrm flipV="1">
            <a:off x="2032000" y="3149865"/>
            <a:ext cx="2819136" cy="1104635"/>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48166" name="Rectangle 38">
            <a:extLst>
              <a:ext uri="{FF2B5EF4-FFF2-40B4-BE49-F238E27FC236}">
                <a16:creationId xmlns:a16="http://schemas.microsoft.com/office/drawing/2014/main" id="{D2B16654-92BB-8A41-8B9C-8B1CD3B390CC}"/>
              </a:ext>
            </a:extLst>
          </p:cNvPr>
          <p:cNvSpPr>
            <a:spLocks noChangeArrowheads="1"/>
          </p:cNvSpPr>
          <p:nvPr/>
        </p:nvSpPr>
        <p:spPr bwMode="auto">
          <a:xfrm>
            <a:off x="4508500" y="3238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6</a:t>
            </a:r>
          </a:p>
        </p:txBody>
      </p:sp>
      <p:sp>
        <p:nvSpPr>
          <p:cNvPr id="48167" name="Rectangle 51">
            <a:extLst>
              <a:ext uri="{FF2B5EF4-FFF2-40B4-BE49-F238E27FC236}">
                <a16:creationId xmlns:a16="http://schemas.microsoft.com/office/drawing/2014/main" id="{BACA97F5-8775-0D4F-ADBF-93A1DB1DBFD0}"/>
              </a:ext>
            </a:extLst>
          </p:cNvPr>
          <p:cNvSpPr>
            <a:spLocks noChangeArrowheads="1"/>
          </p:cNvSpPr>
          <p:nvPr/>
        </p:nvSpPr>
        <p:spPr bwMode="auto">
          <a:xfrm>
            <a:off x="4508500" y="2794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5</a:t>
            </a:r>
          </a:p>
        </p:txBody>
      </p:sp>
      <p:sp>
        <p:nvSpPr>
          <p:cNvPr id="48168" name="Rectangle 46">
            <a:extLst>
              <a:ext uri="{FF2B5EF4-FFF2-40B4-BE49-F238E27FC236}">
                <a16:creationId xmlns:a16="http://schemas.microsoft.com/office/drawing/2014/main" id="{D5757F12-EB3F-5C4D-9433-3EF675EF4DB6}"/>
              </a:ext>
            </a:extLst>
          </p:cNvPr>
          <p:cNvSpPr>
            <a:spLocks noChangeArrowheads="1"/>
          </p:cNvSpPr>
          <p:nvPr/>
        </p:nvSpPr>
        <p:spPr bwMode="auto">
          <a:xfrm>
            <a:off x="3111500" y="3492500"/>
            <a:ext cx="196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660066"/>
                </a:solidFill>
                <a:latin typeface="Arial" panose="020B0604020202020204" pitchFamily="34" charset="0"/>
              </a:rPr>
              <a:t>ALIAS</a:t>
            </a:r>
          </a:p>
          <a:p>
            <a:pPr eaLnBrk="1" hangingPunct="1">
              <a:spcBef>
                <a:spcPct val="20000"/>
              </a:spcBef>
              <a:buClr>
                <a:srgbClr val="000000"/>
              </a:buClr>
            </a:pPr>
            <a:r>
              <a:rPr lang="en-US" altLang="zh-CN" sz="1500">
                <a:solidFill>
                  <a:srgbClr val="660066"/>
                </a:solidFill>
                <a:latin typeface="Arial" panose="020B0604020202020204" pitchFamily="34" charset="0"/>
              </a:rPr>
              <a:t>a73.g.akamai.net</a:t>
            </a:r>
          </a:p>
        </p:txBody>
      </p:sp>
      <p:sp>
        <p:nvSpPr>
          <p:cNvPr id="48169" name="Rectangle 46">
            <a:extLst>
              <a:ext uri="{FF2B5EF4-FFF2-40B4-BE49-F238E27FC236}">
                <a16:creationId xmlns:a16="http://schemas.microsoft.com/office/drawing/2014/main" id="{25528B79-4582-1B4D-A58D-FDF4A792BE63}"/>
              </a:ext>
            </a:extLst>
          </p:cNvPr>
          <p:cNvSpPr>
            <a:spLocks noChangeArrowheads="1"/>
          </p:cNvSpPr>
          <p:nvPr/>
        </p:nvSpPr>
        <p:spPr bwMode="auto">
          <a:xfrm>
            <a:off x="4634880" y="1968500"/>
            <a:ext cx="196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660066"/>
                </a:solidFill>
                <a:latin typeface="Arial" panose="020B0604020202020204" pitchFamily="34" charset="0"/>
              </a:rPr>
              <a:t>DNS lookup</a:t>
            </a:r>
          </a:p>
          <a:p>
            <a:pPr eaLnBrk="1" hangingPunct="1">
              <a:spcBef>
                <a:spcPct val="20000"/>
              </a:spcBef>
              <a:buClr>
                <a:srgbClr val="000000"/>
              </a:buClr>
            </a:pPr>
            <a:r>
              <a:rPr lang="en-US" altLang="zh-CN" sz="1500" dirty="0" err="1">
                <a:solidFill>
                  <a:srgbClr val="660066"/>
                </a:solidFill>
                <a:latin typeface="Arial" panose="020B0604020202020204" pitchFamily="34" charset="0"/>
              </a:rPr>
              <a:t>g.akamai.net</a:t>
            </a:r>
            <a:endParaRPr lang="en-US" altLang="zh-CN" sz="1500" dirty="0">
              <a:solidFill>
                <a:srgbClr val="660066"/>
              </a:solidFill>
              <a:latin typeface="Arial" panose="020B0604020202020204" pitchFamily="34" charset="0"/>
            </a:endParaRPr>
          </a:p>
        </p:txBody>
      </p:sp>
      <p:sp>
        <p:nvSpPr>
          <p:cNvPr id="48170" name="TextBox 57">
            <a:extLst>
              <a:ext uri="{FF2B5EF4-FFF2-40B4-BE49-F238E27FC236}">
                <a16:creationId xmlns:a16="http://schemas.microsoft.com/office/drawing/2014/main" id="{D8F74CE8-3E44-1D4E-AB38-60FFB7897DC3}"/>
              </a:ext>
            </a:extLst>
          </p:cNvPr>
          <p:cNvSpPr txBox="1">
            <a:spLocks noChangeArrowheads="1"/>
          </p:cNvSpPr>
          <p:nvPr/>
        </p:nvSpPr>
        <p:spPr bwMode="auto">
          <a:xfrm>
            <a:off x="1143000" y="4699000"/>
            <a:ext cx="11753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a:solidFill>
                  <a:srgbClr val="FF0000"/>
                </a:solidFill>
                <a:latin typeface="Times New Roman" panose="02020603050405020304" pitchFamily="18" charset="0"/>
                <a:cs typeface="Times New Roman" panose="02020603050405020304" pitchFamily="18" charset="0"/>
              </a:rPr>
              <a:t>End user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1" descr="paketaro box">
            <a:extLst>
              <a:ext uri="{FF2B5EF4-FFF2-40B4-BE49-F238E27FC236}">
                <a16:creationId xmlns:a16="http://schemas.microsoft.com/office/drawing/2014/main" id="{029B6835-3AE3-444A-BC4D-87994C32BE9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0" y="45085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Rectangle 10">
            <a:extLst>
              <a:ext uri="{FF2B5EF4-FFF2-40B4-BE49-F238E27FC236}">
                <a16:creationId xmlns:a16="http://schemas.microsoft.com/office/drawing/2014/main" id="{95BE4EF8-455B-C543-8B30-FE35D2216112}"/>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How Akamai Uses DNS</a:t>
            </a:r>
          </a:p>
        </p:txBody>
      </p:sp>
      <p:grpSp>
        <p:nvGrpSpPr>
          <p:cNvPr id="2" name="Group 3">
            <a:extLst>
              <a:ext uri="{FF2B5EF4-FFF2-40B4-BE49-F238E27FC236}">
                <a16:creationId xmlns:a16="http://schemas.microsoft.com/office/drawing/2014/main" id="{B956A3DB-0A95-6248-9A5D-34BAE6BC2492}"/>
              </a:ext>
            </a:extLst>
          </p:cNvPr>
          <p:cNvGrpSpPr>
            <a:grpSpLocks/>
          </p:cNvGrpSpPr>
          <p:nvPr/>
        </p:nvGrpSpPr>
        <p:grpSpPr bwMode="auto">
          <a:xfrm>
            <a:off x="1206500" y="2667000"/>
            <a:ext cx="4318000" cy="2349500"/>
            <a:chOff x="3360" y="96"/>
            <a:chExt cx="1056" cy="720"/>
          </a:xfrm>
          <a:solidFill>
            <a:srgbClr val="8EB4E3"/>
          </a:solidFill>
        </p:grpSpPr>
        <p:sp>
          <p:nvSpPr>
            <p:cNvPr id="90159" name="Oval 4">
              <a:extLst>
                <a:ext uri="{FF2B5EF4-FFF2-40B4-BE49-F238E27FC236}">
                  <a16:creationId xmlns:a16="http://schemas.microsoft.com/office/drawing/2014/main" id="{73D46252-75EE-F94A-87B1-66599620F462}"/>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0" name="Oval 5">
              <a:extLst>
                <a:ext uri="{FF2B5EF4-FFF2-40B4-BE49-F238E27FC236}">
                  <a16:creationId xmlns:a16="http://schemas.microsoft.com/office/drawing/2014/main" id="{753444B4-F6B1-3549-9795-BB8B537BB8D2}"/>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1" name="Oval 6">
              <a:extLst>
                <a:ext uri="{FF2B5EF4-FFF2-40B4-BE49-F238E27FC236}">
                  <a16:creationId xmlns:a16="http://schemas.microsoft.com/office/drawing/2014/main" id="{B9AC0041-D91A-5748-AB71-0D852DCAC1DB}"/>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2" name="Oval 7">
              <a:extLst>
                <a:ext uri="{FF2B5EF4-FFF2-40B4-BE49-F238E27FC236}">
                  <a16:creationId xmlns:a16="http://schemas.microsoft.com/office/drawing/2014/main" id="{55754B5D-8FD4-B743-94DB-6BF6D8A7FEE8}"/>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3" name="Oval 8">
              <a:extLst>
                <a:ext uri="{FF2B5EF4-FFF2-40B4-BE49-F238E27FC236}">
                  <a16:creationId xmlns:a16="http://schemas.microsoft.com/office/drawing/2014/main" id="{E8D47EFF-0493-494F-8890-D69179BD20D9}"/>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4" name="Oval 9">
              <a:extLst>
                <a:ext uri="{FF2B5EF4-FFF2-40B4-BE49-F238E27FC236}">
                  <a16:creationId xmlns:a16="http://schemas.microsoft.com/office/drawing/2014/main" id="{3EFA9407-806A-C74F-BFEB-4CCD7F6FE6F7}"/>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sp>
        <p:nvSpPr>
          <p:cNvPr id="50182" name="Rectangle 12">
            <a:extLst>
              <a:ext uri="{FF2B5EF4-FFF2-40B4-BE49-F238E27FC236}">
                <a16:creationId xmlns:a16="http://schemas.microsoft.com/office/drawing/2014/main" id="{A4B9D6F7-B127-714D-9FDF-4AE4C85D5786}"/>
              </a:ext>
            </a:extLst>
          </p:cNvPr>
          <p:cNvSpPr>
            <a:spLocks noChangeArrowheads="1"/>
          </p:cNvSpPr>
          <p:nvPr/>
        </p:nvSpPr>
        <p:spPr bwMode="auto">
          <a:xfrm>
            <a:off x="889000" y="1206500"/>
            <a:ext cx="285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cnn.com (content provider)</a:t>
            </a:r>
          </a:p>
        </p:txBody>
      </p:sp>
      <p:pic>
        <p:nvPicPr>
          <p:cNvPr id="50183" name="Picture 13" descr="Computer5">
            <a:extLst>
              <a:ext uri="{FF2B5EF4-FFF2-40B4-BE49-F238E27FC236}">
                <a16:creationId xmlns:a16="http://schemas.microsoft.com/office/drawing/2014/main" id="{4A9592F3-96CC-D845-9BE2-7884C74ABCC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0000" y="3810000"/>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14" descr="paketaro box">
            <a:extLst>
              <a:ext uri="{FF2B5EF4-FFF2-40B4-BE49-F238E27FC236}">
                <a16:creationId xmlns:a16="http://schemas.microsoft.com/office/drawing/2014/main" id="{7A5E658F-F68C-4849-8F4D-E3FFF13939A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3500" y="1524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5" descr="paketaro box">
            <a:extLst>
              <a:ext uri="{FF2B5EF4-FFF2-40B4-BE49-F238E27FC236}">
                <a16:creationId xmlns:a16="http://schemas.microsoft.com/office/drawing/2014/main" id="{97E01EEB-F01B-C94D-B80F-7FF9DFE8305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0" y="1651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6" name="Rectangle 17">
            <a:extLst>
              <a:ext uri="{FF2B5EF4-FFF2-40B4-BE49-F238E27FC236}">
                <a16:creationId xmlns:a16="http://schemas.microsoft.com/office/drawing/2014/main" id="{834B9A56-357E-314E-9791-7D9E969BEE2F}"/>
              </a:ext>
            </a:extLst>
          </p:cNvPr>
          <p:cNvSpPr>
            <a:spLocks noChangeArrowheads="1"/>
          </p:cNvSpPr>
          <p:nvPr/>
        </p:nvSpPr>
        <p:spPr bwMode="auto">
          <a:xfrm>
            <a:off x="3480668" y="1270000"/>
            <a:ext cx="260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DNS TLD server</a:t>
            </a:r>
          </a:p>
        </p:txBody>
      </p:sp>
      <p:sp>
        <p:nvSpPr>
          <p:cNvPr id="50187" name="Line 19">
            <a:extLst>
              <a:ext uri="{FF2B5EF4-FFF2-40B4-BE49-F238E27FC236}">
                <a16:creationId xmlns:a16="http://schemas.microsoft.com/office/drawing/2014/main" id="{4EAF99C2-6765-6645-9113-4CFFFBC77D86}"/>
              </a:ext>
            </a:extLst>
          </p:cNvPr>
          <p:cNvSpPr>
            <a:spLocks noChangeShapeType="1"/>
          </p:cNvSpPr>
          <p:nvPr/>
        </p:nvSpPr>
        <p:spPr bwMode="auto">
          <a:xfrm flipV="1">
            <a:off x="1778000" y="2413000"/>
            <a:ext cx="0" cy="1397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0188" name="Line 20">
            <a:extLst>
              <a:ext uri="{FF2B5EF4-FFF2-40B4-BE49-F238E27FC236}">
                <a16:creationId xmlns:a16="http://schemas.microsoft.com/office/drawing/2014/main" id="{47538D79-7EB4-B04C-A713-85837C94DBAF}"/>
              </a:ext>
            </a:extLst>
          </p:cNvPr>
          <p:cNvSpPr>
            <a:spLocks noChangeShapeType="1"/>
          </p:cNvSpPr>
          <p:nvPr/>
        </p:nvSpPr>
        <p:spPr bwMode="auto">
          <a:xfrm flipV="1">
            <a:off x="1905000" y="2476500"/>
            <a:ext cx="0" cy="133350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0189" name="Rectangle 21">
            <a:extLst>
              <a:ext uri="{FF2B5EF4-FFF2-40B4-BE49-F238E27FC236}">
                <a16:creationId xmlns:a16="http://schemas.microsoft.com/office/drawing/2014/main" id="{B0653DA7-D00E-2A4E-9502-AA7AD074BC5A}"/>
              </a:ext>
            </a:extLst>
          </p:cNvPr>
          <p:cNvSpPr>
            <a:spLocks noChangeArrowheads="1"/>
          </p:cNvSpPr>
          <p:nvPr/>
        </p:nvSpPr>
        <p:spPr bwMode="auto">
          <a:xfrm>
            <a:off x="1524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a:t>
            </a:r>
          </a:p>
        </p:txBody>
      </p:sp>
      <p:sp>
        <p:nvSpPr>
          <p:cNvPr id="50190" name="Rectangle 22">
            <a:extLst>
              <a:ext uri="{FF2B5EF4-FFF2-40B4-BE49-F238E27FC236}">
                <a16:creationId xmlns:a16="http://schemas.microsoft.com/office/drawing/2014/main" id="{E8C50947-3457-1E4D-A27E-FCFB5A333E85}"/>
              </a:ext>
            </a:extLst>
          </p:cNvPr>
          <p:cNvSpPr>
            <a:spLocks noChangeArrowheads="1"/>
          </p:cNvSpPr>
          <p:nvPr/>
        </p:nvSpPr>
        <p:spPr bwMode="auto">
          <a:xfrm>
            <a:off x="1905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2</a:t>
            </a:r>
          </a:p>
        </p:txBody>
      </p:sp>
      <p:pic>
        <p:nvPicPr>
          <p:cNvPr id="50191" name="Picture 27" descr="paketaro box">
            <a:extLst>
              <a:ext uri="{FF2B5EF4-FFF2-40B4-BE49-F238E27FC236}">
                <a16:creationId xmlns:a16="http://schemas.microsoft.com/office/drawing/2014/main" id="{F99F7777-AF64-504C-A8A7-C78D0F8B158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6000" y="26035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2" name="Picture 28" descr="paketaro box">
            <a:extLst>
              <a:ext uri="{FF2B5EF4-FFF2-40B4-BE49-F238E27FC236}">
                <a16:creationId xmlns:a16="http://schemas.microsoft.com/office/drawing/2014/main" id="{1311F1C7-BC4E-A441-B4DC-96E62013816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0" y="34290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3" name="Rectangle 29">
            <a:extLst>
              <a:ext uri="{FF2B5EF4-FFF2-40B4-BE49-F238E27FC236}">
                <a16:creationId xmlns:a16="http://schemas.microsoft.com/office/drawing/2014/main" id="{6A00480C-ADD2-3C4D-AF36-01BC2D72DD16}"/>
              </a:ext>
            </a:extLst>
          </p:cNvPr>
          <p:cNvSpPr>
            <a:spLocks noChangeArrowheads="1"/>
          </p:cNvSpPr>
          <p:nvPr/>
        </p:nvSpPr>
        <p:spPr bwMode="auto">
          <a:xfrm>
            <a:off x="5335860" y="2603500"/>
            <a:ext cx="185605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dirty="0">
                <a:solidFill>
                  <a:srgbClr val="000000"/>
                </a:solidFill>
                <a:latin typeface="Arial" panose="020B0604020202020204" pitchFamily="34" charset="0"/>
              </a:rPr>
              <a:t>Akamai global </a:t>
            </a:r>
          </a:p>
          <a:p>
            <a:pPr eaLnBrk="1" hangingPunct="1">
              <a:spcBef>
                <a:spcPct val="20000"/>
              </a:spcBef>
              <a:buClr>
                <a:srgbClr val="000000"/>
              </a:buClr>
            </a:pPr>
            <a:r>
              <a:rPr lang="en-US" altLang="zh-CN" sz="1333" dirty="0">
                <a:solidFill>
                  <a:srgbClr val="000000"/>
                </a:solidFill>
                <a:latin typeface="Arial" panose="020B0604020202020204" pitchFamily="34" charset="0"/>
              </a:rPr>
              <a:t>DNS server</a:t>
            </a:r>
          </a:p>
        </p:txBody>
      </p:sp>
      <p:sp>
        <p:nvSpPr>
          <p:cNvPr id="50194" name="Rectangle 30">
            <a:extLst>
              <a:ext uri="{FF2B5EF4-FFF2-40B4-BE49-F238E27FC236}">
                <a16:creationId xmlns:a16="http://schemas.microsoft.com/office/drawing/2014/main" id="{2933AA04-4836-3642-9776-24AF86F19EBC}"/>
              </a:ext>
            </a:extLst>
          </p:cNvPr>
          <p:cNvSpPr>
            <a:spLocks noChangeArrowheads="1"/>
          </p:cNvSpPr>
          <p:nvPr/>
        </p:nvSpPr>
        <p:spPr bwMode="auto">
          <a:xfrm>
            <a:off x="5907360" y="3365500"/>
            <a:ext cx="1905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regional</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pic>
        <p:nvPicPr>
          <p:cNvPr id="50195" name="Picture 31" descr="paketaro box">
            <a:extLst>
              <a:ext uri="{FF2B5EF4-FFF2-40B4-BE49-F238E27FC236}">
                <a16:creationId xmlns:a16="http://schemas.microsoft.com/office/drawing/2014/main" id="{30DD8091-5B9F-3346-B529-B41A2D69945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9500" y="4318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6" name="Rectangle 32">
            <a:extLst>
              <a:ext uri="{FF2B5EF4-FFF2-40B4-BE49-F238E27FC236}">
                <a16:creationId xmlns:a16="http://schemas.microsoft.com/office/drawing/2014/main" id="{ADCB31BB-5FB3-D74A-9F79-00640EBD6CC4}"/>
              </a:ext>
            </a:extLst>
          </p:cNvPr>
          <p:cNvSpPr>
            <a:spLocks noChangeArrowheads="1"/>
          </p:cNvSpPr>
          <p:nvPr/>
        </p:nvSpPr>
        <p:spPr bwMode="auto">
          <a:xfrm>
            <a:off x="6881440" y="4572000"/>
            <a:ext cx="1651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Nearby </a:t>
            </a:r>
            <a:br>
              <a:rPr lang="en-US" altLang="zh-CN" sz="1500" dirty="0">
                <a:solidFill>
                  <a:srgbClr val="000000"/>
                </a:solidFill>
                <a:latin typeface="Arial" panose="020B0604020202020204" pitchFamily="34" charset="0"/>
              </a:rPr>
            </a:br>
            <a:r>
              <a:rPr lang="en-US" altLang="zh-CN" sz="1500" dirty="0">
                <a:solidFill>
                  <a:srgbClr val="000000"/>
                </a:solidFill>
                <a:latin typeface="Arial" panose="020B0604020202020204" pitchFamily="34" charset="0"/>
              </a:rPr>
              <a:t>Akamai </a:t>
            </a:r>
          </a:p>
          <a:p>
            <a:pPr eaLnBrk="1" hangingPunct="1">
              <a:spcBef>
                <a:spcPct val="20000"/>
              </a:spcBef>
              <a:buClr>
                <a:srgbClr val="000000"/>
              </a:buClr>
            </a:pPr>
            <a:r>
              <a:rPr lang="en-US" altLang="zh-CN" sz="1500" dirty="0">
                <a:solidFill>
                  <a:srgbClr val="000000"/>
                </a:solidFill>
                <a:latin typeface="Arial" panose="020B0604020202020204" pitchFamily="34" charset="0"/>
              </a:rPr>
              <a:t>cluster</a:t>
            </a:r>
          </a:p>
        </p:txBody>
      </p:sp>
      <p:sp>
        <p:nvSpPr>
          <p:cNvPr id="50197" name="Slide Number Placeholder 2">
            <a:extLst>
              <a:ext uri="{FF2B5EF4-FFF2-40B4-BE49-F238E27FC236}">
                <a16:creationId xmlns:a16="http://schemas.microsoft.com/office/drawing/2014/main" id="{C3BE8076-D799-9A41-97BD-EA6DCE9EFBD9}"/>
              </a:ext>
            </a:extLst>
          </p:cNvPr>
          <p:cNvSpPr txBox="1">
            <a:spLocks/>
          </p:cNvSpPr>
          <p:nvPr/>
        </p:nvSpPr>
        <p:spPr bwMode="auto">
          <a:xfrm>
            <a:off x="6604000" y="-63500"/>
            <a:ext cx="1778000"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algn="r" eaLnBrk="1" hangingPunct="1"/>
            <a:fld id="{DE31C5A3-94A8-544A-9786-B8F939485B88}" type="slidenum">
              <a:rPr lang="en-US" altLang="zh-CN" sz="1000">
                <a:solidFill>
                  <a:srgbClr val="898989"/>
                </a:solidFill>
              </a:rPr>
              <a:pPr algn="r" eaLnBrk="1" hangingPunct="1"/>
              <a:t>14</a:t>
            </a:fld>
            <a:endParaRPr lang="en-US" altLang="zh-CN" sz="1000">
              <a:solidFill>
                <a:srgbClr val="898989"/>
              </a:solidFill>
            </a:endParaRPr>
          </a:p>
        </p:txBody>
      </p:sp>
      <p:sp>
        <p:nvSpPr>
          <p:cNvPr id="57" name="Oval 56">
            <a:extLst>
              <a:ext uri="{FF2B5EF4-FFF2-40B4-BE49-F238E27FC236}">
                <a16:creationId xmlns:a16="http://schemas.microsoft.com/office/drawing/2014/main" id="{D959C2EF-248B-174E-8059-008260C22C5D}"/>
              </a:ext>
            </a:extLst>
          </p:cNvPr>
          <p:cNvSpPr>
            <a:spLocks noChangeArrowheads="1"/>
          </p:cNvSpPr>
          <p:nvPr/>
        </p:nvSpPr>
        <p:spPr bwMode="auto">
          <a:xfrm>
            <a:off x="5080000" y="4254500"/>
            <a:ext cx="1778000" cy="12700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0199" name="Picture 31" descr="paketaro box">
            <a:extLst>
              <a:ext uri="{FF2B5EF4-FFF2-40B4-BE49-F238E27FC236}">
                <a16:creationId xmlns:a16="http://schemas.microsoft.com/office/drawing/2014/main" id="{CA96D166-D0BD-0B45-888A-B0EDE843CFB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0" y="4635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200" name="Picture 31" descr="paketaro box">
            <a:extLst>
              <a:ext uri="{FF2B5EF4-FFF2-40B4-BE49-F238E27FC236}">
                <a16:creationId xmlns:a16="http://schemas.microsoft.com/office/drawing/2014/main" id="{63B7A812-C35E-CE40-AA87-E86E760C69C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86500" y="4953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201" name="Picture 31" descr="paketaro box">
            <a:extLst>
              <a:ext uri="{FF2B5EF4-FFF2-40B4-BE49-F238E27FC236}">
                <a16:creationId xmlns:a16="http://schemas.microsoft.com/office/drawing/2014/main" id="{B60235A9-45CC-514A-8718-FD2EF2132D5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2500" y="1333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202" name="Picture 31" descr="paketaro box">
            <a:extLst>
              <a:ext uri="{FF2B5EF4-FFF2-40B4-BE49-F238E27FC236}">
                <a16:creationId xmlns:a16="http://schemas.microsoft.com/office/drawing/2014/main" id="{2B58D5C3-1BEC-7447-BE5D-F6ADC39F29E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203" name="Picture 31" descr="paketaro box">
            <a:extLst>
              <a:ext uri="{FF2B5EF4-FFF2-40B4-BE49-F238E27FC236}">
                <a16:creationId xmlns:a16="http://schemas.microsoft.com/office/drawing/2014/main" id="{41FB85F8-D88F-F34E-977D-1659E1F3E45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9500" y="1968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Oval 63">
            <a:extLst>
              <a:ext uri="{FF2B5EF4-FFF2-40B4-BE49-F238E27FC236}">
                <a16:creationId xmlns:a16="http://schemas.microsoft.com/office/drawing/2014/main" id="{5A899028-C8E1-B64E-B1F9-AB1ABAD4473F}"/>
              </a:ext>
            </a:extLst>
          </p:cNvPr>
          <p:cNvSpPr>
            <a:spLocks noChangeArrowheads="1"/>
          </p:cNvSpPr>
          <p:nvPr/>
        </p:nvSpPr>
        <p:spPr bwMode="auto">
          <a:xfrm>
            <a:off x="6794500" y="1270000"/>
            <a:ext cx="1270000" cy="12065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0205" name="Picture 31" descr="paketaro box">
            <a:extLst>
              <a:ext uri="{FF2B5EF4-FFF2-40B4-BE49-F238E27FC236}">
                <a16:creationId xmlns:a16="http://schemas.microsoft.com/office/drawing/2014/main" id="{02026F29-3576-A64D-A66E-D366959D4D3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48500" y="2032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206" name="Picture 31" descr="paketaro box">
            <a:extLst>
              <a:ext uri="{FF2B5EF4-FFF2-40B4-BE49-F238E27FC236}">
                <a16:creationId xmlns:a16="http://schemas.microsoft.com/office/drawing/2014/main" id="{952D9738-61BC-8C4F-85AA-D6EAD9E69A2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85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07" name="Rectangle 32">
            <a:extLst>
              <a:ext uri="{FF2B5EF4-FFF2-40B4-BE49-F238E27FC236}">
                <a16:creationId xmlns:a16="http://schemas.microsoft.com/office/drawing/2014/main" id="{96AAA1FB-179D-3D40-95D3-411B0A988209}"/>
              </a:ext>
            </a:extLst>
          </p:cNvPr>
          <p:cNvSpPr>
            <a:spLocks noChangeArrowheads="1"/>
          </p:cNvSpPr>
          <p:nvPr/>
        </p:nvSpPr>
        <p:spPr bwMode="auto">
          <a:xfrm>
            <a:off x="6921500" y="2476500"/>
            <a:ext cx="13335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Akamai</a:t>
            </a:r>
          </a:p>
          <a:p>
            <a:pPr eaLnBrk="1" hangingPunct="1">
              <a:spcBef>
                <a:spcPct val="20000"/>
              </a:spcBef>
              <a:buClr>
                <a:srgbClr val="000000"/>
              </a:buClr>
            </a:pPr>
            <a:r>
              <a:rPr lang="en-US" altLang="zh-CN" sz="1500">
                <a:solidFill>
                  <a:srgbClr val="000000"/>
                </a:solidFill>
                <a:latin typeface="Arial" panose="020B0604020202020204" pitchFamily="34" charset="0"/>
              </a:rPr>
              <a:t>cluster</a:t>
            </a:r>
          </a:p>
        </p:txBody>
      </p:sp>
      <p:sp>
        <p:nvSpPr>
          <p:cNvPr id="50208" name="Line 23">
            <a:extLst>
              <a:ext uri="{FF2B5EF4-FFF2-40B4-BE49-F238E27FC236}">
                <a16:creationId xmlns:a16="http://schemas.microsoft.com/office/drawing/2014/main" id="{E169C99F-FC6D-0045-84DD-705CF6E14057}"/>
              </a:ext>
            </a:extLst>
          </p:cNvPr>
          <p:cNvSpPr>
            <a:spLocks noChangeShapeType="1"/>
          </p:cNvSpPr>
          <p:nvPr/>
        </p:nvSpPr>
        <p:spPr bwMode="auto">
          <a:xfrm flipV="1">
            <a:off x="1968500" y="2413000"/>
            <a:ext cx="2209271" cy="14605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0209" name="Line 24">
            <a:extLst>
              <a:ext uri="{FF2B5EF4-FFF2-40B4-BE49-F238E27FC236}">
                <a16:creationId xmlns:a16="http://schemas.microsoft.com/office/drawing/2014/main" id="{36C3FEAD-80A4-9745-9900-2C2D175D4F28}"/>
              </a:ext>
            </a:extLst>
          </p:cNvPr>
          <p:cNvSpPr>
            <a:spLocks noChangeShapeType="1"/>
          </p:cNvSpPr>
          <p:nvPr/>
        </p:nvSpPr>
        <p:spPr bwMode="auto">
          <a:xfrm flipV="1">
            <a:off x="2032000" y="2563813"/>
            <a:ext cx="2209271" cy="1436688"/>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0210" name="Rectangle 25">
            <a:extLst>
              <a:ext uri="{FF2B5EF4-FFF2-40B4-BE49-F238E27FC236}">
                <a16:creationId xmlns:a16="http://schemas.microsoft.com/office/drawing/2014/main" id="{919A01BA-84BB-BD47-BC89-FF1D9F7C9833}"/>
              </a:ext>
            </a:extLst>
          </p:cNvPr>
          <p:cNvSpPr>
            <a:spLocks noChangeArrowheads="1"/>
          </p:cNvSpPr>
          <p:nvPr/>
        </p:nvSpPr>
        <p:spPr bwMode="auto">
          <a:xfrm>
            <a:off x="2730500" y="2921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3</a:t>
            </a:r>
          </a:p>
        </p:txBody>
      </p:sp>
      <p:sp>
        <p:nvSpPr>
          <p:cNvPr id="50211" name="Rectangle 26">
            <a:extLst>
              <a:ext uri="{FF2B5EF4-FFF2-40B4-BE49-F238E27FC236}">
                <a16:creationId xmlns:a16="http://schemas.microsoft.com/office/drawing/2014/main" id="{B1087CDC-22D3-3644-8E43-206719D941E4}"/>
              </a:ext>
            </a:extLst>
          </p:cNvPr>
          <p:cNvSpPr>
            <a:spLocks noChangeArrowheads="1"/>
          </p:cNvSpPr>
          <p:nvPr/>
        </p:nvSpPr>
        <p:spPr bwMode="auto">
          <a:xfrm>
            <a:off x="2984500" y="3302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4</a:t>
            </a:r>
          </a:p>
        </p:txBody>
      </p:sp>
      <p:sp>
        <p:nvSpPr>
          <p:cNvPr id="50212" name="Line 33">
            <a:extLst>
              <a:ext uri="{FF2B5EF4-FFF2-40B4-BE49-F238E27FC236}">
                <a16:creationId xmlns:a16="http://schemas.microsoft.com/office/drawing/2014/main" id="{03449030-4D6C-864E-BA09-931A7F4FDAC7}"/>
              </a:ext>
            </a:extLst>
          </p:cNvPr>
          <p:cNvSpPr>
            <a:spLocks noChangeShapeType="1"/>
          </p:cNvSpPr>
          <p:nvPr/>
        </p:nvSpPr>
        <p:spPr bwMode="auto">
          <a:xfrm flipV="1">
            <a:off x="2032000" y="3022865"/>
            <a:ext cx="2819136" cy="1104635"/>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0213" name="Line 34">
            <a:extLst>
              <a:ext uri="{FF2B5EF4-FFF2-40B4-BE49-F238E27FC236}">
                <a16:creationId xmlns:a16="http://schemas.microsoft.com/office/drawing/2014/main" id="{ED1E7787-47C8-7C47-858F-2D7B764C154D}"/>
              </a:ext>
            </a:extLst>
          </p:cNvPr>
          <p:cNvSpPr>
            <a:spLocks noChangeShapeType="1"/>
          </p:cNvSpPr>
          <p:nvPr/>
        </p:nvSpPr>
        <p:spPr bwMode="auto">
          <a:xfrm flipV="1">
            <a:off x="2032000" y="3149865"/>
            <a:ext cx="2819136" cy="1104635"/>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0214" name="Rectangle 38">
            <a:extLst>
              <a:ext uri="{FF2B5EF4-FFF2-40B4-BE49-F238E27FC236}">
                <a16:creationId xmlns:a16="http://schemas.microsoft.com/office/drawing/2014/main" id="{B4F9240D-F4AB-FC47-A502-AC8FF5A7121F}"/>
              </a:ext>
            </a:extLst>
          </p:cNvPr>
          <p:cNvSpPr>
            <a:spLocks noChangeArrowheads="1"/>
          </p:cNvSpPr>
          <p:nvPr/>
        </p:nvSpPr>
        <p:spPr bwMode="auto">
          <a:xfrm>
            <a:off x="4508500" y="3238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6</a:t>
            </a:r>
          </a:p>
        </p:txBody>
      </p:sp>
      <p:sp>
        <p:nvSpPr>
          <p:cNvPr id="50215" name="Rectangle 51">
            <a:extLst>
              <a:ext uri="{FF2B5EF4-FFF2-40B4-BE49-F238E27FC236}">
                <a16:creationId xmlns:a16="http://schemas.microsoft.com/office/drawing/2014/main" id="{346B7CD5-4AE2-6745-9283-6A8993174A91}"/>
              </a:ext>
            </a:extLst>
          </p:cNvPr>
          <p:cNvSpPr>
            <a:spLocks noChangeArrowheads="1"/>
          </p:cNvSpPr>
          <p:nvPr/>
        </p:nvSpPr>
        <p:spPr bwMode="auto">
          <a:xfrm>
            <a:off x="4508500" y="2794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5</a:t>
            </a:r>
          </a:p>
        </p:txBody>
      </p:sp>
      <p:sp>
        <p:nvSpPr>
          <p:cNvPr id="50216" name="Line 39">
            <a:extLst>
              <a:ext uri="{FF2B5EF4-FFF2-40B4-BE49-F238E27FC236}">
                <a16:creationId xmlns:a16="http://schemas.microsoft.com/office/drawing/2014/main" id="{5905175D-85F3-4D4C-821F-F46FC05D3188}"/>
              </a:ext>
            </a:extLst>
          </p:cNvPr>
          <p:cNvSpPr>
            <a:spLocks noChangeShapeType="1"/>
          </p:cNvSpPr>
          <p:nvPr/>
        </p:nvSpPr>
        <p:spPr bwMode="auto">
          <a:xfrm flipV="1">
            <a:off x="2159000" y="3619500"/>
            <a:ext cx="3238500" cy="8890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0217" name="Line 40">
            <a:extLst>
              <a:ext uri="{FF2B5EF4-FFF2-40B4-BE49-F238E27FC236}">
                <a16:creationId xmlns:a16="http://schemas.microsoft.com/office/drawing/2014/main" id="{B2A34985-60CB-2446-93C7-10F9C7A3276E}"/>
              </a:ext>
            </a:extLst>
          </p:cNvPr>
          <p:cNvSpPr>
            <a:spLocks noChangeShapeType="1"/>
          </p:cNvSpPr>
          <p:nvPr/>
        </p:nvSpPr>
        <p:spPr bwMode="auto">
          <a:xfrm flipV="1">
            <a:off x="2159000" y="3746500"/>
            <a:ext cx="3238500" cy="889000"/>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0218" name="Rectangle 42">
            <a:extLst>
              <a:ext uri="{FF2B5EF4-FFF2-40B4-BE49-F238E27FC236}">
                <a16:creationId xmlns:a16="http://schemas.microsoft.com/office/drawing/2014/main" id="{317725E3-45A9-6E48-969C-4ED59D018173}"/>
              </a:ext>
            </a:extLst>
          </p:cNvPr>
          <p:cNvSpPr>
            <a:spLocks noChangeArrowheads="1"/>
          </p:cNvSpPr>
          <p:nvPr/>
        </p:nvSpPr>
        <p:spPr bwMode="auto">
          <a:xfrm>
            <a:off x="4699000" y="3873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8</a:t>
            </a:r>
          </a:p>
        </p:txBody>
      </p:sp>
      <p:sp>
        <p:nvSpPr>
          <p:cNvPr id="50219" name="Rectangle 41">
            <a:extLst>
              <a:ext uri="{FF2B5EF4-FFF2-40B4-BE49-F238E27FC236}">
                <a16:creationId xmlns:a16="http://schemas.microsoft.com/office/drawing/2014/main" id="{8FC62C59-6097-FC4B-B2D6-C8858444F67F}"/>
              </a:ext>
            </a:extLst>
          </p:cNvPr>
          <p:cNvSpPr>
            <a:spLocks noChangeArrowheads="1"/>
          </p:cNvSpPr>
          <p:nvPr/>
        </p:nvSpPr>
        <p:spPr bwMode="auto">
          <a:xfrm>
            <a:off x="4699000" y="3492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7</a:t>
            </a:r>
          </a:p>
        </p:txBody>
      </p:sp>
      <p:sp>
        <p:nvSpPr>
          <p:cNvPr id="50220" name="Rectangle 46">
            <a:extLst>
              <a:ext uri="{FF2B5EF4-FFF2-40B4-BE49-F238E27FC236}">
                <a16:creationId xmlns:a16="http://schemas.microsoft.com/office/drawing/2014/main" id="{0CE5E299-FA03-8B4F-A1D8-82CC2FC2F93E}"/>
              </a:ext>
            </a:extLst>
          </p:cNvPr>
          <p:cNvSpPr>
            <a:spLocks noChangeArrowheads="1"/>
          </p:cNvSpPr>
          <p:nvPr/>
        </p:nvSpPr>
        <p:spPr bwMode="auto">
          <a:xfrm rot="20700000">
            <a:off x="2569104" y="3772958"/>
            <a:ext cx="232568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660066"/>
                </a:solidFill>
                <a:latin typeface="Arial" panose="020B0604020202020204" pitchFamily="34" charset="0"/>
              </a:rPr>
              <a:t>DNS a73.g.akamai.net</a:t>
            </a:r>
          </a:p>
        </p:txBody>
      </p:sp>
      <p:sp>
        <p:nvSpPr>
          <p:cNvPr id="50221" name="Rectangle 46">
            <a:extLst>
              <a:ext uri="{FF2B5EF4-FFF2-40B4-BE49-F238E27FC236}">
                <a16:creationId xmlns:a16="http://schemas.microsoft.com/office/drawing/2014/main" id="{1BD286EC-32F7-6846-ACD6-BF2ADAAB9CE9}"/>
              </a:ext>
            </a:extLst>
          </p:cNvPr>
          <p:cNvSpPr>
            <a:spLocks noChangeArrowheads="1"/>
          </p:cNvSpPr>
          <p:nvPr/>
        </p:nvSpPr>
        <p:spPr bwMode="auto">
          <a:xfrm>
            <a:off x="3302000" y="4191000"/>
            <a:ext cx="1968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660066"/>
                </a:solidFill>
                <a:latin typeface="Arial" panose="020B0604020202020204" pitchFamily="34" charset="0"/>
              </a:rPr>
              <a:t>Address</a:t>
            </a:r>
          </a:p>
          <a:p>
            <a:pPr eaLnBrk="1" hangingPunct="1">
              <a:spcBef>
                <a:spcPct val="20000"/>
              </a:spcBef>
              <a:buClr>
                <a:srgbClr val="000000"/>
              </a:buClr>
            </a:pPr>
            <a:r>
              <a:rPr lang="en-US" altLang="zh-CN" sz="1500">
                <a:solidFill>
                  <a:srgbClr val="660066"/>
                </a:solidFill>
                <a:latin typeface="Arial" panose="020B0604020202020204" pitchFamily="34" charset="0"/>
              </a:rPr>
              <a:t>1.2.3.4</a:t>
            </a:r>
          </a:p>
        </p:txBody>
      </p:sp>
      <p:sp>
        <p:nvSpPr>
          <p:cNvPr id="50222" name="TextBox 55">
            <a:extLst>
              <a:ext uri="{FF2B5EF4-FFF2-40B4-BE49-F238E27FC236}">
                <a16:creationId xmlns:a16="http://schemas.microsoft.com/office/drawing/2014/main" id="{1BDA8186-3759-1F4B-9496-9F91A9828D14}"/>
              </a:ext>
            </a:extLst>
          </p:cNvPr>
          <p:cNvSpPr txBox="1">
            <a:spLocks noChangeArrowheads="1"/>
          </p:cNvSpPr>
          <p:nvPr/>
        </p:nvSpPr>
        <p:spPr bwMode="auto">
          <a:xfrm>
            <a:off x="1143000" y="4699000"/>
            <a:ext cx="11753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a:solidFill>
                  <a:srgbClr val="FF0000"/>
                </a:solidFill>
                <a:latin typeface="Times New Roman" panose="02020603050405020304" pitchFamily="18" charset="0"/>
                <a:cs typeface="Times New Roman" panose="02020603050405020304" pitchFamily="18" charset="0"/>
              </a:rPr>
              <a:t>End user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1" descr="paketaro box">
            <a:extLst>
              <a:ext uri="{FF2B5EF4-FFF2-40B4-BE49-F238E27FC236}">
                <a16:creationId xmlns:a16="http://schemas.microsoft.com/office/drawing/2014/main" id="{212CEE34-BFC5-3B41-91E2-1BACB8373A4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0" y="45085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10">
            <a:extLst>
              <a:ext uri="{FF2B5EF4-FFF2-40B4-BE49-F238E27FC236}">
                <a16:creationId xmlns:a16="http://schemas.microsoft.com/office/drawing/2014/main" id="{1DA32DD3-0170-334E-90F5-3DB2DBDAC0B3}"/>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How Akamai Uses DNS</a:t>
            </a:r>
          </a:p>
        </p:txBody>
      </p:sp>
      <p:grpSp>
        <p:nvGrpSpPr>
          <p:cNvPr id="2" name="Group 3">
            <a:extLst>
              <a:ext uri="{FF2B5EF4-FFF2-40B4-BE49-F238E27FC236}">
                <a16:creationId xmlns:a16="http://schemas.microsoft.com/office/drawing/2014/main" id="{6C6FD124-C4C9-B44B-A4C7-4FF6ED60C5DA}"/>
              </a:ext>
            </a:extLst>
          </p:cNvPr>
          <p:cNvGrpSpPr>
            <a:grpSpLocks/>
          </p:cNvGrpSpPr>
          <p:nvPr/>
        </p:nvGrpSpPr>
        <p:grpSpPr bwMode="auto">
          <a:xfrm>
            <a:off x="1206500" y="2667000"/>
            <a:ext cx="4318000" cy="2349500"/>
            <a:chOff x="3360" y="96"/>
            <a:chExt cx="1056" cy="720"/>
          </a:xfrm>
          <a:solidFill>
            <a:srgbClr val="8EB4E3"/>
          </a:solidFill>
        </p:grpSpPr>
        <p:sp>
          <p:nvSpPr>
            <p:cNvPr id="90159" name="Oval 4">
              <a:extLst>
                <a:ext uri="{FF2B5EF4-FFF2-40B4-BE49-F238E27FC236}">
                  <a16:creationId xmlns:a16="http://schemas.microsoft.com/office/drawing/2014/main" id="{087DD273-FDC4-804C-AE91-DEF9A701BD32}"/>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0" name="Oval 5">
              <a:extLst>
                <a:ext uri="{FF2B5EF4-FFF2-40B4-BE49-F238E27FC236}">
                  <a16:creationId xmlns:a16="http://schemas.microsoft.com/office/drawing/2014/main" id="{7ABD1939-340C-0D40-B305-C8C4F07541F9}"/>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1" name="Oval 6">
              <a:extLst>
                <a:ext uri="{FF2B5EF4-FFF2-40B4-BE49-F238E27FC236}">
                  <a16:creationId xmlns:a16="http://schemas.microsoft.com/office/drawing/2014/main" id="{3474A884-B928-9A4A-9A45-9AF9683B3302}"/>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2" name="Oval 7">
              <a:extLst>
                <a:ext uri="{FF2B5EF4-FFF2-40B4-BE49-F238E27FC236}">
                  <a16:creationId xmlns:a16="http://schemas.microsoft.com/office/drawing/2014/main" id="{F839173D-DC91-B84A-AFC5-7345CE439952}"/>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3" name="Oval 8">
              <a:extLst>
                <a:ext uri="{FF2B5EF4-FFF2-40B4-BE49-F238E27FC236}">
                  <a16:creationId xmlns:a16="http://schemas.microsoft.com/office/drawing/2014/main" id="{152E1B1B-05ED-E141-B01B-73B72D4FFBE3}"/>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4" name="Oval 9">
              <a:extLst>
                <a:ext uri="{FF2B5EF4-FFF2-40B4-BE49-F238E27FC236}">
                  <a16:creationId xmlns:a16="http://schemas.microsoft.com/office/drawing/2014/main" id="{B071CDFA-5AD9-5748-B0B1-CD1C7B92F3FE}"/>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sp>
        <p:nvSpPr>
          <p:cNvPr id="52230" name="Rectangle 12">
            <a:extLst>
              <a:ext uri="{FF2B5EF4-FFF2-40B4-BE49-F238E27FC236}">
                <a16:creationId xmlns:a16="http://schemas.microsoft.com/office/drawing/2014/main" id="{D149D20E-A958-1140-B80F-A815BFF15A62}"/>
              </a:ext>
            </a:extLst>
          </p:cNvPr>
          <p:cNvSpPr>
            <a:spLocks noChangeArrowheads="1"/>
          </p:cNvSpPr>
          <p:nvPr/>
        </p:nvSpPr>
        <p:spPr bwMode="auto">
          <a:xfrm>
            <a:off x="889000" y="1206500"/>
            <a:ext cx="285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cnn.com (content provider)</a:t>
            </a:r>
          </a:p>
        </p:txBody>
      </p:sp>
      <p:pic>
        <p:nvPicPr>
          <p:cNvPr id="52231" name="Picture 13" descr="Computer5">
            <a:extLst>
              <a:ext uri="{FF2B5EF4-FFF2-40B4-BE49-F238E27FC236}">
                <a16:creationId xmlns:a16="http://schemas.microsoft.com/office/drawing/2014/main" id="{127726C2-63FC-7A45-AC01-5FEE5277E94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0000" y="3810000"/>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Picture 14" descr="paketaro box">
            <a:extLst>
              <a:ext uri="{FF2B5EF4-FFF2-40B4-BE49-F238E27FC236}">
                <a16:creationId xmlns:a16="http://schemas.microsoft.com/office/drawing/2014/main" id="{41474DBF-B6FB-5D46-9141-1AB3FE6B868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3500" y="1524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Picture 15" descr="paketaro box">
            <a:extLst>
              <a:ext uri="{FF2B5EF4-FFF2-40B4-BE49-F238E27FC236}">
                <a16:creationId xmlns:a16="http://schemas.microsoft.com/office/drawing/2014/main" id="{13398D9A-FCB3-7E4B-91DF-8BEE30541C8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0" y="1651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4" name="Rectangle 17">
            <a:extLst>
              <a:ext uri="{FF2B5EF4-FFF2-40B4-BE49-F238E27FC236}">
                <a16:creationId xmlns:a16="http://schemas.microsoft.com/office/drawing/2014/main" id="{9746214C-746A-8F4D-995F-0BFECDD16DFC}"/>
              </a:ext>
            </a:extLst>
          </p:cNvPr>
          <p:cNvSpPr>
            <a:spLocks noChangeArrowheads="1"/>
          </p:cNvSpPr>
          <p:nvPr/>
        </p:nvSpPr>
        <p:spPr bwMode="auto">
          <a:xfrm>
            <a:off x="3943424" y="1246717"/>
            <a:ext cx="260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DNS TLD server</a:t>
            </a:r>
          </a:p>
        </p:txBody>
      </p:sp>
      <p:sp>
        <p:nvSpPr>
          <p:cNvPr id="52235" name="Line 19">
            <a:extLst>
              <a:ext uri="{FF2B5EF4-FFF2-40B4-BE49-F238E27FC236}">
                <a16:creationId xmlns:a16="http://schemas.microsoft.com/office/drawing/2014/main" id="{0F319EBD-E89A-3148-BA30-7B870E44DE5C}"/>
              </a:ext>
            </a:extLst>
          </p:cNvPr>
          <p:cNvSpPr>
            <a:spLocks noChangeShapeType="1"/>
          </p:cNvSpPr>
          <p:nvPr/>
        </p:nvSpPr>
        <p:spPr bwMode="auto">
          <a:xfrm flipV="1">
            <a:off x="1778000" y="2413000"/>
            <a:ext cx="0" cy="1397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2236" name="Line 20">
            <a:extLst>
              <a:ext uri="{FF2B5EF4-FFF2-40B4-BE49-F238E27FC236}">
                <a16:creationId xmlns:a16="http://schemas.microsoft.com/office/drawing/2014/main" id="{AB49CD51-B89D-1642-982E-9504781CFD6D}"/>
              </a:ext>
            </a:extLst>
          </p:cNvPr>
          <p:cNvSpPr>
            <a:spLocks noChangeShapeType="1"/>
          </p:cNvSpPr>
          <p:nvPr/>
        </p:nvSpPr>
        <p:spPr bwMode="auto">
          <a:xfrm flipV="1">
            <a:off x="1905000" y="2476500"/>
            <a:ext cx="0" cy="133350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2237" name="Rectangle 21">
            <a:extLst>
              <a:ext uri="{FF2B5EF4-FFF2-40B4-BE49-F238E27FC236}">
                <a16:creationId xmlns:a16="http://schemas.microsoft.com/office/drawing/2014/main" id="{01C70B12-58A2-4144-8924-5B14CF026251}"/>
              </a:ext>
            </a:extLst>
          </p:cNvPr>
          <p:cNvSpPr>
            <a:spLocks noChangeArrowheads="1"/>
          </p:cNvSpPr>
          <p:nvPr/>
        </p:nvSpPr>
        <p:spPr bwMode="auto">
          <a:xfrm>
            <a:off x="1524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a:t>
            </a:r>
          </a:p>
        </p:txBody>
      </p:sp>
      <p:sp>
        <p:nvSpPr>
          <p:cNvPr id="52238" name="Rectangle 22">
            <a:extLst>
              <a:ext uri="{FF2B5EF4-FFF2-40B4-BE49-F238E27FC236}">
                <a16:creationId xmlns:a16="http://schemas.microsoft.com/office/drawing/2014/main" id="{5BEFC719-4F58-764C-BC61-D1D584E4038E}"/>
              </a:ext>
            </a:extLst>
          </p:cNvPr>
          <p:cNvSpPr>
            <a:spLocks noChangeArrowheads="1"/>
          </p:cNvSpPr>
          <p:nvPr/>
        </p:nvSpPr>
        <p:spPr bwMode="auto">
          <a:xfrm>
            <a:off x="1905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2</a:t>
            </a:r>
          </a:p>
        </p:txBody>
      </p:sp>
      <p:pic>
        <p:nvPicPr>
          <p:cNvPr id="52239" name="Picture 27" descr="paketaro box">
            <a:extLst>
              <a:ext uri="{FF2B5EF4-FFF2-40B4-BE49-F238E27FC236}">
                <a16:creationId xmlns:a16="http://schemas.microsoft.com/office/drawing/2014/main" id="{BFCE9247-DFA6-1748-A311-6E7C1E52D78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6000" y="26035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40" name="Picture 28" descr="paketaro box">
            <a:extLst>
              <a:ext uri="{FF2B5EF4-FFF2-40B4-BE49-F238E27FC236}">
                <a16:creationId xmlns:a16="http://schemas.microsoft.com/office/drawing/2014/main" id="{650C4711-08DE-EE49-9BA5-641BDA97BC5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0" y="34290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41" name="Rectangle 29">
            <a:extLst>
              <a:ext uri="{FF2B5EF4-FFF2-40B4-BE49-F238E27FC236}">
                <a16:creationId xmlns:a16="http://schemas.microsoft.com/office/drawing/2014/main" id="{3E5364FC-853B-3940-8806-E89728E59AFC}"/>
              </a:ext>
            </a:extLst>
          </p:cNvPr>
          <p:cNvSpPr>
            <a:spLocks noChangeArrowheads="1"/>
          </p:cNvSpPr>
          <p:nvPr/>
        </p:nvSpPr>
        <p:spPr bwMode="auto">
          <a:xfrm>
            <a:off x="5335860" y="2603500"/>
            <a:ext cx="185605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dirty="0">
                <a:solidFill>
                  <a:srgbClr val="000000"/>
                </a:solidFill>
                <a:latin typeface="Arial" panose="020B0604020202020204" pitchFamily="34" charset="0"/>
              </a:rPr>
              <a:t>Akamai global </a:t>
            </a:r>
          </a:p>
          <a:p>
            <a:pPr eaLnBrk="1" hangingPunct="1">
              <a:spcBef>
                <a:spcPct val="20000"/>
              </a:spcBef>
              <a:buClr>
                <a:srgbClr val="000000"/>
              </a:buClr>
            </a:pPr>
            <a:r>
              <a:rPr lang="en-US" altLang="zh-CN" sz="1333" dirty="0">
                <a:solidFill>
                  <a:srgbClr val="000000"/>
                </a:solidFill>
                <a:latin typeface="Arial" panose="020B0604020202020204" pitchFamily="34" charset="0"/>
              </a:rPr>
              <a:t>DNS server</a:t>
            </a:r>
          </a:p>
        </p:txBody>
      </p:sp>
      <p:sp>
        <p:nvSpPr>
          <p:cNvPr id="52242" name="Rectangle 30">
            <a:extLst>
              <a:ext uri="{FF2B5EF4-FFF2-40B4-BE49-F238E27FC236}">
                <a16:creationId xmlns:a16="http://schemas.microsoft.com/office/drawing/2014/main" id="{C19C59D4-7F74-214C-974A-5BA1E15B0FAC}"/>
              </a:ext>
            </a:extLst>
          </p:cNvPr>
          <p:cNvSpPr>
            <a:spLocks noChangeArrowheads="1"/>
          </p:cNvSpPr>
          <p:nvPr/>
        </p:nvSpPr>
        <p:spPr bwMode="auto">
          <a:xfrm>
            <a:off x="5907360" y="3365500"/>
            <a:ext cx="1905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regional</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pic>
        <p:nvPicPr>
          <p:cNvPr id="52243" name="Picture 31" descr="paketaro box">
            <a:extLst>
              <a:ext uri="{FF2B5EF4-FFF2-40B4-BE49-F238E27FC236}">
                <a16:creationId xmlns:a16="http://schemas.microsoft.com/office/drawing/2014/main" id="{0E66D510-FA86-CD43-B045-FC87CBE789D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9500" y="4318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44" name="Rectangle 32">
            <a:extLst>
              <a:ext uri="{FF2B5EF4-FFF2-40B4-BE49-F238E27FC236}">
                <a16:creationId xmlns:a16="http://schemas.microsoft.com/office/drawing/2014/main" id="{253A9AA2-8634-F545-9F8D-256D6D967FDF}"/>
              </a:ext>
            </a:extLst>
          </p:cNvPr>
          <p:cNvSpPr>
            <a:spLocks noChangeArrowheads="1"/>
          </p:cNvSpPr>
          <p:nvPr/>
        </p:nvSpPr>
        <p:spPr bwMode="auto">
          <a:xfrm>
            <a:off x="6881440" y="4572000"/>
            <a:ext cx="1651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Nearby </a:t>
            </a:r>
            <a:br>
              <a:rPr lang="en-US" altLang="zh-CN" sz="1500" dirty="0">
                <a:solidFill>
                  <a:srgbClr val="000000"/>
                </a:solidFill>
                <a:latin typeface="Arial" panose="020B0604020202020204" pitchFamily="34" charset="0"/>
              </a:rPr>
            </a:br>
            <a:r>
              <a:rPr lang="en-US" altLang="zh-CN" sz="1500" dirty="0">
                <a:solidFill>
                  <a:srgbClr val="000000"/>
                </a:solidFill>
                <a:latin typeface="Arial" panose="020B0604020202020204" pitchFamily="34" charset="0"/>
              </a:rPr>
              <a:t>Akamai </a:t>
            </a:r>
          </a:p>
          <a:p>
            <a:pPr eaLnBrk="1" hangingPunct="1">
              <a:spcBef>
                <a:spcPct val="20000"/>
              </a:spcBef>
              <a:buClr>
                <a:srgbClr val="000000"/>
              </a:buClr>
            </a:pPr>
            <a:r>
              <a:rPr lang="en-US" altLang="zh-CN" sz="1500" dirty="0">
                <a:solidFill>
                  <a:srgbClr val="000000"/>
                </a:solidFill>
                <a:latin typeface="Arial" panose="020B0604020202020204" pitchFamily="34" charset="0"/>
              </a:rPr>
              <a:t>cluster</a:t>
            </a:r>
          </a:p>
        </p:txBody>
      </p:sp>
      <p:sp>
        <p:nvSpPr>
          <p:cNvPr id="52245" name="Slide Number Placeholder 2">
            <a:extLst>
              <a:ext uri="{FF2B5EF4-FFF2-40B4-BE49-F238E27FC236}">
                <a16:creationId xmlns:a16="http://schemas.microsoft.com/office/drawing/2014/main" id="{C9E060DF-1E4F-AF47-807F-56DD99E75055}"/>
              </a:ext>
            </a:extLst>
          </p:cNvPr>
          <p:cNvSpPr txBox="1">
            <a:spLocks/>
          </p:cNvSpPr>
          <p:nvPr/>
        </p:nvSpPr>
        <p:spPr bwMode="auto">
          <a:xfrm>
            <a:off x="6604000" y="-63500"/>
            <a:ext cx="1778000"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algn="r" eaLnBrk="1" hangingPunct="1"/>
            <a:fld id="{CE299261-F2DC-6649-9713-54B9FF51B9B0}" type="slidenum">
              <a:rPr lang="en-US" altLang="zh-CN" sz="1000">
                <a:solidFill>
                  <a:srgbClr val="898989"/>
                </a:solidFill>
              </a:rPr>
              <a:pPr algn="r" eaLnBrk="1" hangingPunct="1"/>
              <a:t>15</a:t>
            </a:fld>
            <a:endParaRPr lang="en-US" altLang="zh-CN" sz="1000">
              <a:solidFill>
                <a:srgbClr val="898989"/>
              </a:solidFill>
            </a:endParaRPr>
          </a:p>
        </p:txBody>
      </p:sp>
      <p:sp>
        <p:nvSpPr>
          <p:cNvPr id="57" name="Oval 56">
            <a:extLst>
              <a:ext uri="{FF2B5EF4-FFF2-40B4-BE49-F238E27FC236}">
                <a16:creationId xmlns:a16="http://schemas.microsoft.com/office/drawing/2014/main" id="{669D7C58-72B5-9B42-811B-A7F9B817F044}"/>
              </a:ext>
            </a:extLst>
          </p:cNvPr>
          <p:cNvSpPr>
            <a:spLocks noChangeArrowheads="1"/>
          </p:cNvSpPr>
          <p:nvPr/>
        </p:nvSpPr>
        <p:spPr bwMode="auto">
          <a:xfrm>
            <a:off x="5080000" y="4254500"/>
            <a:ext cx="1778000" cy="12700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2247" name="Picture 31" descr="paketaro box">
            <a:extLst>
              <a:ext uri="{FF2B5EF4-FFF2-40B4-BE49-F238E27FC236}">
                <a16:creationId xmlns:a16="http://schemas.microsoft.com/office/drawing/2014/main" id="{BAA5D0D7-43E4-9C44-B7D3-394857D124D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0" y="4635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48" name="Picture 31" descr="paketaro box">
            <a:extLst>
              <a:ext uri="{FF2B5EF4-FFF2-40B4-BE49-F238E27FC236}">
                <a16:creationId xmlns:a16="http://schemas.microsoft.com/office/drawing/2014/main" id="{7DBE205E-1749-114A-9D19-CFBECD40FC6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86500" y="4953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49" name="Picture 31" descr="paketaro box">
            <a:extLst>
              <a:ext uri="{FF2B5EF4-FFF2-40B4-BE49-F238E27FC236}">
                <a16:creationId xmlns:a16="http://schemas.microsoft.com/office/drawing/2014/main" id="{F9FE5C5B-3979-2A45-B4F0-30B39801A2E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2500" y="1333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50" name="Picture 31" descr="paketaro box">
            <a:extLst>
              <a:ext uri="{FF2B5EF4-FFF2-40B4-BE49-F238E27FC236}">
                <a16:creationId xmlns:a16="http://schemas.microsoft.com/office/drawing/2014/main" id="{CD00E4E1-DE8D-DB4B-BE69-F76D79276D7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51" name="Picture 31" descr="paketaro box">
            <a:extLst>
              <a:ext uri="{FF2B5EF4-FFF2-40B4-BE49-F238E27FC236}">
                <a16:creationId xmlns:a16="http://schemas.microsoft.com/office/drawing/2014/main" id="{42B17901-E842-164F-9B0D-C6C9CE34DDE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9500" y="1968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Oval 63">
            <a:extLst>
              <a:ext uri="{FF2B5EF4-FFF2-40B4-BE49-F238E27FC236}">
                <a16:creationId xmlns:a16="http://schemas.microsoft.com/office/drawing/2014/main" id="{1972DFFD-79CF-5140-8475-4ADE1DED3388}"/>
              </a:ext>
            </a:extLst>
          </p:cNvPr>
          <p:cNvSpPr>
            <a:spLocks noChangeArrowheads="1"/>
          </p:cNvSpPr>
          <p:nvPr/>
        </p:nvSpPr>
        <p:spPr bwMode="auto">
          <a:xfrm>
            <a:off x="6794500" y="1270000"/>
            <a:ext cx="1270000" cy="12065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2253" name="Picture 31" descr="paketaro box">
            <a:extLst>
              <a:ext uri="{FF2B5EF4-FFF2-40B4-BE49-F238E27FC236}">
                <a16:creationId xmlns:a16="http://schemas.microsoft.com/office/drawing/2014/main" id="{1C89D4E8-D885-A142-835B-59669AB6045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48500" y="2032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54" name="Picture 31" descr="paketaro box">
            <a:extLst>
              <a:ext uri="{FF2B5EF4-FFF2-40B4-BE49-F238E27FC236}">
                <a16:creationId xmlns:a16="http://schemas.microsoft.com/office/drawing/2014/main" id="{5EF38545-7510-CE40-92B8-127FC62EDB3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85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5" name="Rectangle 32">
            <a:extLst>
              <a:ext uri="{FF2B5EF4-FFF2-40B4-BE49-F238E27FC236}">
                <a16:creationId xmlns:a16="http://schemas.microsoft.com/office/drawing/2014/main" id="{1B02E263-54C4-DD4E-9160-0DC5ADF3F604}"/>
              </a:ext>
            </a:extLst>
          </p:cNvPr>
          <p:cNvSpPr>
            <a:spLocks noChangeArrowheads="1"/>
          </p:cNvSpPr>
          <p:nvPr/>
        </p:nvSpPr>
        <p:spPr bwMode="auto">
          <a:xfrm>
            <a:off x="6921500" y="2476500"/>
            <a:ext cx="13335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Akamai</a:t>
            </a:r>
          </a:p>
          <a:p>
            <a:pPr eaLnBrk="1" hangingPunct="1">
              <a:spcBef>
                <a:spcPct val="20000"/>
              </a:spcBef>
              <a:buClr>
                <a:srgbClr val="000000"/>
              </a:buClr>
            </a:pPr>
            <a:r>
              <a:rPr lang="en-US" altLang="zh-CN" sz="1500">
                <a:solidFill>
                  <a:srgbClr val="000000"/>
                </a:solidFill>
                <a:latin typeface="Arial" panose="020B0604020202020204" pitchFamily="34" charset="0"/>
              </a:rPr>
              <a:t>cluster</a:t>
            </a:r>
          </a:p>
        </p:txBody>
      </p:sp>
      <p:sp>
        <p:nvSpPr>
          <p:cNvPr id="52256" name="Line 23">
            <a:extLst>
              <a:ext uri="{FF2B5EF4-FFF2-40B4-BE49-F238E27FC236}">
                <a16:creationId xmlns:a16="http://schemas.microsoft.com/office/drawing/2014/main" id="{0A8A2C9D-10F7-6D4F-8B92-5FA9E5F93B0D}"/>
              </a:ext>
            </a:extLst>
          </p:cNvPr>
          <p:cNvSpPr>
            <a:spLocks noChangeShapeType="1"/>
          </p:cNvSpPr>
          <p:nvPr/>
        </p:nvSpPr>
        <p:spPr bwMode="auto">
          <a:xfrm flipV="1">
            <a:off x="1968500" y="2413000"/>
            <a:ext cx="2209271" cy="14605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2257" name="Line 24">
            <a:extLst>
              <a:ext uri="{FF2B5EF4-FFF2-40B4-BE49-F238E27FC236}">
                <a16:creationId xmlns:a16="http://schemas.microsoft.com/office/drawing/2014/main" id="{18C2706A-3B86-564C-A346-B101F2C6A064}"/>
              </a:ext>
            </a:extLst>
          </p:cNvPr>
          <p:cNvSpPr>
            <a:spLocks noChangeShapeType="1"/>
          </p:cNvSpPr>
          <p:nvPr/>
        </p:nvSpPr>
        <p:spPr bwMode="auto">
          <a:xfrm flipV="1">
            <a:off x="2032000" y="2563813"/>
            <a:ext cx="2209271" cy="1436688"/>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2258" name="Rectangle 25">
            <a:extLst>
              <a:ext uri="{FF2B5EF4-FFF2-40B4-BE49-F238E27FC236}">
                <a16:creationId xmlns:a16="http://schemas.microsoft.com/office/drawing/2014/main" id="{7008880D-3224-624F-875C-DE165147122E}"/>
              </a:ext>
            </a:extLst>
          </p:cNvPr>
          <p:cNvSpPr>
            <a:spLocks noChangeArrowheads="1"/>
          </p:cNvSpPr>
          <p:nvPr/>
        </p:nvSpPr>
        <p:spPr bwMode="auto">
          <a:xfrm>
            <a:off x="2730500" y="2921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3</a:t>
            </a:r>
          </a:p>
        </p:txBody>
      </p:sp>
      <p:sp>
        <p:nvSpPr>
          <p:cNvPr id="52259" name="Rectangle 26">
            <a:extLst>
              <a:ext uri="{FF2B5EF4-FFF2-40B4-BE49-F238E27FC236}">
                <a16:creationId xmlns:a16="http://schemas.microsoft.com/office/drawing/2014/main" id="{CAE3EBEE-195E-4843-B1D7-FE6CC278F68A}"/>
              </a:ext>
            </a:extLst>
          </p:cNvPr>
          <p:cNvSpPr>
            <a:spLocks noChangeArrowheads="1"/>
          </p:cNvSpPr>
          <p:nvPr/>
        </p:nvSpPr>
        <p:spPr bwMode="auto">
          <a:xfrm>
            <a:off x="2984500" y="3302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4</a:t>
            </a:r>
          </a:p>
        </p:txBody>
      </p:sp>
      <p:sp>
        <p:nvSpPr>
          <p:cNvPr id="52260" name="Line 33">
            <a:extLst>
              <a:ext uri="{FF2B5EF4-FFF2-40B4-BE49-F238E27FC236}">
                <a16:creationId xmlns:a16="http://schemas.microsoft.com/office/drawing/2014/main" id="{2B5F2D51-DEA6-884A-9245-B9A9ECF85E89}"/>
              </a:ext>
            </a:extLst>
          </p:cNvPr>
          <p:cNvSpPr>
            <a:spLocks noChangeShapeType="1"/>
          </p:cNvSpPr>
          <p:nvPr/>
        </p:nvSpPr>
        <p:spPr bwMode="auto">
          <a:xfrm flipV="1">
            <a:off x="2032000" y="3022865"/>
            <a:ext cx="2819136" cy="1104635"/>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2261" name="Line 34">
            <a:extLst>
              <a:ext uri="{FF2B5EF4-FFF2-40B4-BE49-F238E27FC236}">
                <a16:creationId xmlns:a16="http://schemas.microsoft.com/office/drawing/2014/main" id="{DCCCF801-A17E-1C45-915A-F3FB4740CF55}"/>
              </a:ext>
            </a:extLst>
          </p:cNvPr>
          <p:cNvSpPr>
            <a:spLocks noChangeShapeType="1"/>
          </p:cNvSpPr>
          <p:nvPr/>
        </p:nvSpPr>
        <p:spPr bwMode="auto">
          <a:xfrm flipV="1">
            <a:off x="2032000" y="3149865"/>
            <a:ext cx="2819136" cy="1104635"/>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2262" name="Rectangle 38">
            <a:extLst>
              <a:ext uri="{FF2B5EF4-FFF2-40B4-BE49-F238E27FC236}">
                <a16:creationId xmlns:a16="http://schemas.microsoft.com/office/drawing/2014/main" id="{86E8352E-DDBE-AF44-BB1D-E16BCC536E40}"/>
              </a:ext>
            </a:extLst>
          </p:cNvPr>
          <p:cNvSpPr>
            <a:spLocks noChangeArrowheads="1"/>
          </p:cNvSpPr>
          <p:nvPr/>
        </p:nvSpPr>
        <p:spPr bwMode="auto">
          <a:xfrm>
            <a:off x="4508500" y="3238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6</a:t>
            </a:r>
          </a:p>
        </p:txBody>
      </p:sp>
      <p:sp>
        <p:nvSpPr>
          <p:cNvPr id="52263" name="Rectangle 51">
            <a:extLst>
              <a:ext uri="{FF2B5EF4-FFF2-40B4-BE49-F238E27FC236}">
                <a16:creationId xmlns:a16="http://schemas.microsoft.com/office/drawing/2014/main" id="{1418C742-E274-4E4D-A47B-3C19E91A16F9}"/>
              </a:ext>
            </a:extLst>
          </p:cNvPr>
          <p:cNvSpPr>
            <a:spLocks noChangeArrowheads="1"/>
          </p:cNvSpPr>
          <p:nvPr/>
        </p:nvSpPr>
        <p:spPr bwMode="auto">
          <a:xfrm>
            <a:off x="4508500" y="2794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5</a:t>
            </a:r>
          </a:p>
        </p:txBody>
      </p:sp>
      <p:sp>
        <p:nvSpPr>
          <p:cNvPr id="52264" name="Line 39">
            <a:extLst>
              <a:ext uri="{FF2B5EF4-FFF2-40B4-BE49-F238E27FC236}">
                <a16:creationId xmlns:a16="http://schemas.microsoft.com/office/drawing/2014/main" id="{4D7C7407-549E-0C41-8BA5-79CCA9931536}"/>
              </a:ext>
            </a:extLst>
          </p:cNvPr>
          <p:cNvSpPr>
            <a:spLocks noChangeShapeType="1"/>
          </p:cNvSpPr>
          <p:nvPr/>
        </p:nvSpPr>
        <p:spPr bwMode="auto">
          <a:xfrm flipV="1">
            <a:off x="2159000" y="3619500"/>
            <a:ext cx="3238500" cy="8890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2265" name="Line 40">
            <a:extLst>
              <a:ext uri="{FF2B5EF4-FFF2-40B4-BE49-F238E27FC236}">
                <a16:creationId xmlns:a16="http://schemas.microsoft.com/office/drawing/2014/main" id="{268F2CD1-9FB9-6C48-85BC-B8002515C5CF}"/>
              </a:ext>
            </a:extLst>
          </p:cNvPr>
          <p:cNvSpPr>
            <a:spLocks noChangeShapeType="1"/>
          </p:cNvSpPr>
          <p:nvPr/>
        </p:nvSpPr>
        <p:spPr bwMode="auto">
          <a:xfrm flipV="1">
            <a:off x="2159000" y="3746500"/>
            <a:ext cx="3238500" cy="889000"/>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2266" name="Rectangle 42">
            <a:extLst>
              <a:ext uri="{FF2B5EF4-FFF2-40B4-BE49-F238E27FC236}">
                <a16:creationId xmlns:a16="http://schemas.microsoft.com/office/drawing/2014/main" id="{DD6B1312-C25F-D742-8249-3DCD7E0B3326}"/>
              </a:ext>
            </a:extLst>
          </p:cNvPr>
          <p:cNvSpPr>
            <a:spLocks noChangeArrowheads="1"/>
          </p:cNvSpPr>
          <p:nvPr/>
        </p:nvSpPr>
        <p:spPr bwMode="auto">
          <a:xfrm>
            <a:off x="4699000" y="3873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8</a:t>
            </a:r>
          </a:p>
        </p:txBody>
      </p:sp>
      <p:sp>
        <p:nvSpPr>
          <p:cNvPr id="52267" name="Rectangle 41">
            <a:extLst>
              <a:ext uri="{FF2B5EF4-FFF2-40B4-BE49-F238E27FC236}">
                <a16:creationId xmlns:a16="http://schemas.microsoft.com/office/drawing/2014/main" id="{29D79EC7-DA97-E441-AA82-9F2313B8E879}"/>
              </a:ext>
            </a:extLst>
          </p:cNvPr>
          <p:cNvSpPr>
            <a:spLocks noChangeArrowheads="1"/>
          </p:cNvSpPr>
          <p:nvPr/>
        </p:nvSpPr>
        <p:spPr bwMode="auto">
          <a:xfrm>
            <a:off x="4699000" y="3492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7</a:t>
            </a:r>
          </a:p>
        </p:txBody>
      </p:sp>
      <p:sp>
        <p:nvSpPr>
          <p:cNvPr id="52268" name="Line 35">
            <a:extLst>
              <a:ext uri="{FF2B5EF4-FFF2-40B4-BE49-F238E27FC236}">
                <a16:creationId xmlns:a16="http://schemas.microsoft.com/office/drawing/2014/main" id="{D874D957-4C45-6240-B680-2BE2ACA37C1C}"/>
              </a:ext>
            </a:extLst>
          </p:cNvPr>
          <p:cNvSpPr>
            <a:spLocks noChangeShapeType="1"/>
          </p:cNvSpPr>
          <p:nvPr/>
        </p:nvSpPr>
        <p:spPr bwMode="auto">
          <a:xfrm>
            <a:off x="2222500" y="4762500"/>
            <a:ext cx="30480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2269" name="Rectangle 43">
            <a:extLst>
              <a:ext uri="{FF2B5EF4-FFF2-40B4-BE49-F238E27FC236}">
                <a16:creationId xmlns:a16="http://schemas.microsoft.com/office/drawing/2014/main" id="{80E07779-46D2-3548-A55C-840EC9603379}"/>
              </a:ext>
            </a:extLst>
          </p:cNvPr>
          <p:cNvSpPr>
            <a:spLocks noChangeArrowheads="1"/>
          </p:cNvSpPr>
          <p:nvPr/>
        </p:nvSpPr>
        <p:spPr bwMode="auto">
          <a:xfrm>
            <a:off x="4191000" y="4445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9</a:t>
            </a:r>
          </a:p>
        </p:txBody>
      </p:sp>
      <p:sp>
        <p:nvSpPr>
          <p:cNvPr id="52270" name="Rectangle 45">
            <a:extLst>
              <a:ext uri="{FF2B5EF4-FFF2-40B4-BE49-F238E27FC236}">
                <a16:creationId xmlns:a16="http://schemas.microsoft.com/office/drawing/2014/main" id="{00B110B2-2513-0F47-AF50-52ED269F6BA7}"/>
              </a:ext>
            </a:extLst>
          </p:cNvPr>
          <p:cNvSpPr>
            <a:spLocks noChangeArrowheads="1"/>
          </p:cNvSpPr>
          <p:nvPr/>
        </p:nvSpPr>
        <p:spPr bwMode="auto">
          <a:xfrm>
            <a:off x="2286000" y="4889500"/>
            <a:ext cx="2603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lnSpc>
                <a:spcPts val="1136"/>
              </a:lnSpc>
              <a:spcBef>
                <a:spcPct val="20000"/>
              </a:spcBef>
              <a:buClr>
                <a:srgbClr val="000000"/>
              </a:buClr>
            </a:pPr>
            <a:r>
              <a:rPr lang="en-US" altLang="zh-CN" sz="1500" dirty="0">
                <a:solidFill>
                  <a:srgbClr val="FF0000"/>
                </a:solidFill>
                <a:latin typeface="Arial" panose="020B0604020202020204" pitchFamily="34" charset="0"/>
              </a:rPr>
              <a:t>GET /</a:t>
            </a:r>
            <a:r>
              <a:rPr lang="en-US" altLang="zh-CN" sz="1500" dirty="0" err="1">
                <a:solidFill>
                  <a:srgbClr val="FF0000"/>
                </a:solidFill>
                <a:latin typeface="Arial" panose="020B0604020202020204" pitchFamily="34" charset="0"/>
              </a:rPr>
              <a:t>foo.jpg</a:t>
            </a:r>
            <a:endParaRPr lang="en-US" altLang="zh-CN" sz="1500" dirty="0">
              <a:solidFill>
                <a:srgbClr val="FF0000"/>
              </a:solidFill>
              <a:latin typeface="Arial" panose="020B0604020202020204" pitchFamily="34" charset="0"/>
            </a:endParaRPr>
          </a:p>
          <a:p>
            <a:pPr eaLnBrk="1" hangingPunct="1">
              <a:lnSpc>
                <a:spcPts val="1136"/>
              </a:lnSpc>
              <a:spcBef>
                <a:spcPct val="20000"/>
              </a:spcBef>
              <a:buClr>
                <a:srgbClr val="000000"/>
              </a:buClr>
            </a:pPr>
            <a:r>
              <a:rPr lang="en-US" altLang="zh-CN" sz="1500" dirty="0">
                <a:solidFill>
                  <a:srgbClr val="FF0000"/>
                </a:solidFill>
                <a:latin typeface="Arial" panose="020B0604020202020204" pitchFamily="34" charset="0"/>
              </a:rPr>
              <a:t>Host: </a:t>
            </a:r>
            <a:r>
              <a:rPr lang="en-US" altLang="zh-CN" sz="1500" dirty="0" err="1">
                <a:solidFill>
                  <a:srgbClr val="FF0000"/>
                </a:solidFill>
                <a:latin typeface="Arial" panose="020B0604020202020204" pitchFamily="34" charset="0"/>
              </a:rPr>
              <a:t>cache.cnn.com</a:t>
            </a:r>
            <a:endParaRPr lang="en-US" altLang="zh-CN" sz="1500" dirty="0">
              <a:solidFill>
                <a:srgbClr val="FF0000"/>
              </a:solidFill>
              <a:latin typeface="Arial" panose="020B0604020202020204" pitchFamily="34" charset="0"/>
            </a:endParaRPr>
          </a:p>
        </p:txBody>
      </p:sp>
      <p:sp>
        <p:nvSpPr>
          <p:cNvPr id="52271" name="TextBox 57">
            <a:extLst>
              <a:ext uri="{FF2B5EF4-FFF2-40B4-BE49-F238E27FC236}">
                <a16:creationId xmlns:a16="http://schemas.microsoft.com/office/drawing/2014/main" id="{4AE55041-29B2-D549-9277-0A04624D600A}"/>
              </a:ext>
            </a:extLst>
          </p:cNvPr>
          <p:cNvSpPr txBox="1">
            <a:spLocks noChangeArrowheads="1"/>
          </p:cNvSpPr>
          <p:nvPr/>
        </p:nvSpPr>
        <p:spPr bwMode="auto">
          <a:xfrm>
            <a:off x="1143000" y="4699000"/>
            <a:ext cx="11753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a:solidFill>
                  <a:srgbClr val="FF0000"/>
                </a:solidFill>
                <a:latin typeface="Times New Roman" panose="02020603050405020304" pitchFamily="18" charset="0"/>
                <a:cs typeface="Times New Roman" panose="02020603050405020304" pitchFamily="18" charset="0"/>
              </a:rPr>
              <a:t>End user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1" descr="paketaro box">
            <a:extLst>
              <a:ext uri="{FF2B5EF4-FFF2-40B4-BE49-F238E27FC236}">
                <a16:creationId xmlns:a16="http://schemas.microsoft.com/office/drawing/2014/main" id="{AF8A3962-6048-7F43-8116-60E00D01E1A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0" y="45085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Rectangle 10">
            <a:extLst>
              <a:ext uri="{FF2B5EF4-FFF2-40B4-BE49-F238E27FC236}">
                <a16:creationId xmlns:a16="http://schemas.microsoft.com/office/drawing/2014/main" id="{31909083-EEBA-AE49-A28B-C00FA32272BF}"/>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How Akamai Uses DNS</a:t>
            </a:r>
          </a:p>
        </p:txBody>
      </p:sp>
      <p:grpSp>
        <p:nvGrpSpPr>
          <p:cNvPr id="2" name="Group 3">
            <a:extLst>
              <a:ext uri="{FF2B5EF4-FFF2-40B4-BE49-F238E27FC236}">
                <a16:creationId xmlns:a16="http://schemas.microsoft.com/office/drawing/2014/main" id="{FEC6BB0F-35D3-F746-BC85-E7ABBCE54A97}"/>
              </a:ext>
            </a:extLst>
          </p:cNvPr>
          <p:cNvGrpSpPr>
            <a:grpSpLocks/>
          </p:cNvGrpSpPr>
          <p:nvPr/>
        </p:nvGrpSpPr>
        <p:grpSpPr bwMode="auto">
          <a:xfrm>
            <a:off x="1206500" y="2667000"/>
            <a:ext cx="4318000" cy="2349500"/>
            <a:chOff x="3360" y="96"/>
            <a:chExt cx="1056" cy="720"/>
          </a:xfrm>
          <a:solidFill>
            <a:srgbClr val="8EB4E3"/>
          </a:solidFill>
        </p:grpSpPr>
        <p:sp>
          <p:nvSpPr>
            <p:cNvPr id="90159" name="Oval 4">
              <a:extLst>
                <a:ext uri="{FF2B5EF4-FFF2-40B4-BE49-F238E27FC236}">
                  <a16:creationId xmlns:a16="http://schemas.microsoft.com/office/drawing/2014/main" id="{052E414B-04FB-7344-8249-8EE91AE0478B}"/>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0" name="Oval 5">
              <a:extLst>
                <a:ext uri="{FF2B5EF4-FFF2-40B4-BE49-F238E27FC236}">
                  <a16:creationId xmlns:a16="http://schemas.microsoft.com/office/drawing/2014/main" id="{6CA1FB6F-8E48-3544-A17F-D33283D26A0A}"/>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1" name="Oval 6">
              <a:extLst>
                <a:ext uri="{FF2B5EF4-FFF2-40B4-BE49-F238E27FC236}">
                  <a16:creationId xmlns:a16="http://schemas.microsoft.com/office/drawing/2014/main" id="{154503BC-CF6C-4C4B-9D79-0D1D754D6085}"/>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2" name="Oval 7">
              <a:extLst>
                <a:ext uri="{FF2B5EF4-FFF2-40B4-BE49-F238E27FC236}">
                  <a16:creationId xmlns:a16="http://schemas.microsoft.com/office/drawing/2014/main" id="{19D22C5D-99DF-4149-B1BB-534F0286C3D1}"/>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3" name="Oval 8">
              <a:extLst>
                <a:ext uri="{FF2B5EF4-FFF2-40B4-BE49-F238E27FC236}">
                  <a16:creationId xmlns:a16="http://schemas.microsoft.com/office/drawing/2014/main" id="{C8FC5A15-16AA-5A40-9FCB-110C3C56F084}"/>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4" name="Oval 9">
              <a:extLst>
                <a:ext uri="{FF2B5EF4-FFF2-40B4-BE49-F238E27FC236}">
                  <a16:creationId xmlns:a16="http://schemas.microsoft.com/office/drawing/2014/main" id="{478104ED-D5A4-8144-A4A9-62CC2387BEB6}"/>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sp>
        <p:nvSpPr>
          <p:cNvPr id="54278" name="Rectangle 12">
            <a:extLst>
              <a:ext uri="{FF2B5EF4-FFF2-40B4-BE49-F238E27FC236}">
                <a16:creationId xmlns:a16="http://schemas.microsoft.com/office/drawing/2014/main" id="{55AD9FE1-32FA-0043-BFA7-D4D7B6DE6B6F}"/>
              </a:ext>
            </a:extLst>
          </p:cNvPr>
          <p:cNvSpPr>
            <a:spLocks noChangeArrowheads="1"/>
          </p:cNvSpPr>
          <p:nvPr/>
        </p:nvSpPr>
        <p:spPr bwMode="auto">
          <a:xfrm>
            <a:off x="889000" y="1206500"/>
            <a:ext cx="285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cnn.com (content provider)</a:t>
            </a:r>
          </a:p>
        </p:txBody>
      </p:sp>
      <p:pic>
        <p:nvPicPr>
          <p:cNvPr id="54279" name="Picture 13" descr="Computer5">
            <a:extLst>
              <a:ext uri="{FF2B5EF4-FFF2-40B4-BE49-F238E27FC236}">
                <a16:creationId xmlns:a16="http://schemas.microsoft.com/office/drawing/2014/main" id="{4AD14FE6-86B6-4C4B-8D9B-3E1659AB39BB}"/>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0000" y="3810000"/>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Picture 14" descr="paketaro box">
            <a:extLst>
              <a:ext uri="{FF2B5EF4-FFF2-40B4-BE49-F238E27FC236}">
                <a16:creationId xmlns:a16="http://schemas.microsoft.com/office/drawing/2014/main" id="{C530C422-D04E-EB45-A274-6C5589BE34E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3500" y="1524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1" name="Picture 15" descr="paketaro box">
            <a:extLst>
              <a:ext uri="{FF2B5EF4-FFF2-40B4-BE49-F238E27FC236}">
                <a16:creationId xmlns:a16="http://schemas.microsoft.com/office/drawing/2014/main" id="{D7C118C9-82EA-7640-8AC9-B3F82B462A3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0" y="1651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2" name="Rectangle 17">
            <a:extLst>
              <a:ext uri="{FF2B5EF4-FFF2-40B4-BE49-F238E27FC236}">
                <a16:creationId xmlns:a16="http://schemas.microsoft.com/office/drawing/2014/main" id="{3F5B1E8A-8B45-F94C-8C8B-EB58BC0F14EF}"/>
              </a:ext>
            </a:extLst>
          </p:cNvPr>
          <p:cNvSpPr>
            <a:spLocks noChangeArrowheads="1"/>
          </p:cNvSpPr>
          <p:nvPr/>
        </p:nvSpPr>
        <p:spPr bwMode="auto">
          <a:xfrm>
            <a:off x="3480668" y="1270000"/>
            <a:ext cx="260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DNS TLD server</a:t>
            </a:r>
          </a:p>
        </p:txBody>
      </p:sp>
      <p:sp>
        <p:nvSpPr>
          <p:cNvPr id="54283" name="Line 19">
            <a:extLst>
              <a:ext uri="{FF2B5EF4-FFF2-40B4-BE49-F238E27FC236}">
                <a16:creationId xmlns:a16="http://schemas.microsoft.com/office/drawing/2014/main" id="{88D6EE95-847E-8D4D-9FF8-F5889033FF43}"/>
              </a:ext>
            </a:extLst>
          </p:cNvPr>
          <p:cNvSpPr>
            <a:spLocks noChangeShapeType="1"/>
          </p:cNvSpPr>
          <p:nvPr/>
        </p:nvSpPr>
        <p:spPr bwMode="auto">
          <a:xfrm flipV="1">
            <a:off x="1778000" y="2413000"/>
            <a:ext cx="0" cy="1397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4284" name="Line 20">
            <a:extLst>
              <a:ext uri="{FF2B5EF4-FFF2-40B4-BE49-F238E27FC236}">
                <a16:creationId xmlns:a16="http://schemas.microsoft.com/office/drawing/2014/main" id="{C5781FA5-A11F-8D40-9DD4-901760D34D5E}"/>
              </a:ext>
            </a:extLst>
          </p:cNvPr>
          <p:cNvSpPr>
            <a:spLocks noChangeShapeType="1"/>
          </p:cNvSpPr>
          <p:nvPr/>
        </p:nvSpPr>
        <p:spPr bwMode="auto">
          <a:xfrm flipV="1">
            <a:off x="1905000" y="2476500"/>
            <a:ext cx="0" cy="133350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4285" name="Rectangle 21">
            <a:extLst>
              <a:ext uri="{FF2B5EF4-FFF2-40B4-BE49-F238E27FC236}">
                <a16:creationId xmlns:a16="http://schemas.microsoft.com/office/drawing/2014/main" id="{D75E64F0-081C-4B42-B1BE-B5EE69FCB92C}"/>
              </a:ext>
            </a:extLst>
          </p:cNvPr>
          <p:cNvSpPr>
            <a:spLocks noChangeArrowheads="1"/>
          </p:cNvSpPr>
          <p:nvPr/>
        </p:nvSpPr>
        <p:spPr bwMode="auto">
          <a:xfrm>
            <a:off x="1524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a:t>
            </a:r>
          </a:p>
        </p:txBody>
      </p:sp>
      <p:sp>
        <p:nvSpPr>
          <p:cNvPr id="54286" name="Rectangle 22">
            <a:extLst>
              <a:ext uri="{FF2B5EF4-FFF2-40B4-BE49-F238E27FC236}">
                <a16:creationId xmlns:a16="http://schemas.microsoft.com/office/drawing/2014/main" id="{D43B22F7-4706-BF4E-8EA3-0888E8181DB5}"/>
              </a:ext>
            </a:extLst>
          </p:cNvPr>
          <p:cNvSpPr>
            <a:spLocks noChangeArrowheads="1"/>
          </p:cNvSpPr>
          <p:nvPr/>
        </p:nvSpPr>
        <p:spPr bwMode="auto">
          <a:xfrm>
            <a:off x="1905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2</a:t>
            </a:r>
          </a:p>
        </p:txBody>
      </p:sp>
      <p:pic>
        <p:nvPicPr>
          <p:cNvPr id="54287" name="Picture 27" descr="paketaro box">
            <a:extLst>
              <a:ext uri="{FF2B5EF4-FFF2-40B4-BE49-F238E27FC236}">
                <a16:creationId xmlns:a16="http://schemas.microsoft.com/office/drawing/2014/main" id="{96E318E2-788E-A348-AAB1-632186FB527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6000" y="26035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8" name="Picture 28" descr="paketaro box">
            <a:extLst>
              <a:ext uri="{FF2B5EF4-FFF2-40B4-BE49-F238E27FC236}">
                <a16:creationId xmlns:a16="http://schemas.microsoft.com/office/drawing/2014/main" id="{C0126A94-5978-F04E-B14D-A48E87C71C1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0" y="34290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9" name="Rectangle 29">
            <a:extLst>
              <a:ext uri="{FF2B5EF4-FFF2-40B4-BE49-F238E27FC236}">
                <a16:creationId xmlns:a16="http://schemas.microsoft.com/office/drawing/2014/main" id="{ABE1B171-85D5-AF4B-B5B5-560F84067EF5}"/>
              </a:ext>
            </a:extLst>
          </p:cNvPr>
          <p:cNvSpPr>
            <a:spLocks noChangeArrowheads="1"/>
          </p:cNvSpPr>
          <p:nvPr/>
        </p:nvSpPr>
        <p:spPr bwMode="auto">
          <a:xfrm>
            <a:off x="5335860" y="2603500"/>
            <a:ext cx="185605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global </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sp>
        <p:nvSpPr>
          <p:cNvPr id="54290" name="Rectangle 30">
            <a:extLst>
              <a:ext uri="{FF2B5EF4-FFF2-40B4-BE49-F238E27FC236}">
                <a16:creationId xmlns:a16="http://schemas.microsoft.com/office/drawing/2014/main" id="{B818E7C6-3F80-AA47-A0EC-CB94DB6A7FAA}"/>
              </a:ext>
            </a:extLst>
          </p:cNvPr>
          <p:cNvSpPr>
            <a:spLocks noChangeArrowheads="1"/>
          </p:cNvSpPr>
          <p:nvPr/>
        </p:nvSpPr>
        <p:spPr bwMode="auto">
          <a:xfrm>
            <a:off x="5907360" y="3365500"/>
            <a:ext cx="1905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regional</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pic>
        <p:nvPicPr>
          <p:cNvPr id="54291" name="Picture 31" descr="paketaro box">
            <a:extLst>
              <a:ext uri="{FF2B5EF4-FFF2-40B4-BE49-F238E27FC236}">
                <a16:creationId xmlns:a16="http://schemas.microsoft.com/office/drawing/2014/main" id="{221D4B43-9B9F-AA46-97A3-219F6E42424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9500" y="4318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2" name="Rectangle 32">
            <a:extLst>
              <a:ext uri="{FF2B5EF4-FFF2-40B4-BE49-F238E27FC236}">
                <a16:creationId xmlns:a16="http://schemas.microsoft.com/office/drawing/2014/main" id="{9E51691D-0F48-C74C-8F98-B20F91FBA08A}"/>
              </a:ext>
            </a:extLst>
          </p:cNvPr>
          <p:cNvSpPr>
            <a:spLocks noChangeArrowheads="1"/>
          </p:cNvSpPr>
          <p:nvPr/>
        </p:nvSpPr>
        <p:spPr bwMode="auto">
          <a:xfrm>
            <a:off x="6881440" y="4572000"/>
            <a:ext cx="1651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Nearby </a:t>
            </a:r>
            <a:br>
              <a:rPr lang="en-US" altLang="zh-CN" sz="1500" dirty="0">
                <a:solidFill>
                  <a:srgbClr val="000000"/>
                </a:solidFill>
                <a:latin typeface="Arial" panose="020B0604020202020204" pitchFamily="34" charset="0"/>
              </a:rPr>
            </a:br>
            <a:r>
              <a:rPr lang="en-US" altLang="zh-CN" sz="1500" dirty="0">
                <a:solidFill>
                  <a:srgbClr val="000000"/>
                </a:solidFill>
                <a:latin typeface="Arial" panose="020B0604020202020204" pitchFamily="34" charset="0"/>
              </a:rPr>
              <a:t>Akamai </a:t>
            </a:r>
          </a:p>
          <a:p>
            <a:pPr eaLnBrk="1" hangingPunct="1">
              <a:spcBef>
                <a:spcPct val="20000"/>
              </a:spcBef>
              <a:buClr>
                <a:srgbClr val="000000"/>
              </a:buClr>
            </a:pPr>
            <a:r>
              <a:rPr lang="en-US" altLang="zh-CN" sz="1500" dirty="0">
                <a:solidFill>
                  <a:srgbClr val="000000"/>
                </a:solidFill>
                <a:latin typeface="Arial" panose="020B0604020202020204" pitchFamily="34" charset="0"/>
              </a:rPr>
              <a:t>cluster</a:t>
            </a:r>
          </a:p>
        </p:txBody>
      </p:sp>
      <p:sp>
        <p:nvSpPr>
          <p:cNvPr id="54293" name="Slide Number Placeholder 2">
            <a:extLst>
              <a:ext uri="{FF2B5EF4-FFF2-40B4-BE49-F238E27FC236}">
                <a16:creationId xmlns:a16="http://schemas.microsoft.com/office/drawing/2014/main" id="{FDF9A133-26F6-7846-833A-F4A074CADBA0}"/>
              </a:ext>
            </a:extLst>
          </p:cNvPr>
          <p:cNvSpPr txBox="1">
            <a:spLocks/>
          </p:cNvSpPr>
          <p:nvPr/>
        </p:nvSpPr>
        <p:spPr bwMode="auto">
          <a:xfrm>
            <a:off x="6604000" y="-63500"/>
            <a:ext cx="1778000"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algn="r" eaLnBrk="1" hangingPunct="1"/>
            <a:fld id="{452E05BE-B87F-B540-BF3D-46AFE7B222B5}" type="slidenum">
              <a:rPr lang="en-US" altLang="zh-CN" sz="1000">
                <a:solidFill>
                  <a:srgbClr val="898989"/>
                </a:solidFill>
              </a:rPr>
              <a:pPr algn="r" eaLnBrk="1" hangingPunct="1"/>
              <a:t>16</a:t>
            </a:fld>
            <a:endParaRPr lang="en-US" altLang="zh-CN" sz="1000">
              <a:solidFill>
                <a:srgbClr val="898989"/>
              </a:solidFill>
            </a:endParaRPr>
          </a:p>
        </p:txBody>
      </p:sp>
      <p:sp>
        <p:nvSpPr>
          <p:cNvPr id="57" name="Oval 56">
            <a:extLst>
              <a:ext uri="{FF2B5EF4-FFF2-40B4-BE49-F238E27FC236}">
                <a16:creationId xmlns:a16="http://schemas.microsoft.com/office/drawing/2014/main" id="{47F98C67-7ECE-224A-B04E-E05229FC12CA}"/>
              </a:ext>
            </a:extLst>
          </p:cNvPr>
          <p:cNvSpPr>
            <a:spLocks noChangeArrowheads="1"/>
          </p:cNvSpPr>
          <p:nvPr/>
        </p:nvSpPr>
        <p:spPr bwMode="auto">
          <a:xfrm>
            <a:off x="5080000" y="4254500"/>
            <a:ext cx="1778000" cy="12700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4295" name="Picture 31" descr="paketaro box">
            <a:extLst>
              <a:ext uri="{FF2B5EF4-FFF2-40B4-BE49-F238E27FC236}">
                <a16:creationId xmlns:a16="http://schemas.microsoft.com/office/drawing/2014/main" id="{F5A5EE10-0830-544D-BE91-A72967EE71D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0" y="4635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6" name="Picture 31" descr="paketaro box">
            <a:extLst>
              <a:ext uri="{FF2B5EF4-FFF2-40B4-BE49-F238E27FC236}">
                <a16:creationId xmlns:a16="http://schemas.microsoft.com/office/drawing/2014/main" id="{26C766FF-3D4C-D447-9975-605446FC14A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86500" y="4953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7" name="Picture 31" descr="paketaro box">
            <a:extLst>
              <a:ext uri="{FF2B5EF4-FFF2-40B4-BE49-F238E27FC236}">
                <a16:creationId xmlns:a16="http://schemas.microsoft.com/office/drawing/2014/main" id="{0197C4CF-B156-4C48-B0B3-AB33B1C7B9D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2500" y="1333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8" name="Picture 31" descr="paketaro box">
            <a:extLst>
              <a:ext uri="{FF2B5EF4-FFF2-40B4-BE49-F238E27FC236}">
                <a16:creationId xmlns:a16="http://schemas.microsoft.com/office/drawing/2014/main" id="{82CD0CA7-E303-3D4D-8A1F-7CB4D223540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9" name="Picture 31" descr="paketaro box">
            <a:extLst>
              <a:ext uri="{FF2B5EF4-FFF2-40B4-BE49-F238E27FC236}">
                <a16:creationId xmlns:a16="http://schemas.microsoft.com/office/drawing/2014/main" id="{B8BBA98B-DE05-EF49-B499-3B48F76E42C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9500" y="1968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Oval 63">
            <a:extLst>
              <a:ext uri="{FF2B5EF4-FFF2-40B4-BE49-F238E27FC236}">
                <a16:creationId xmlns:a16="http://schemas.microsoft.com/office/drawing/2014/main" id="{5F753ED0-D340-CD49-93F6-7EA0B3718EE4}"/>
              </a:ext>
            </a:extLst>
          </p:cNvPr>
          <p:cNvSpPr>
            <a:spLocks noChangeArrowheads="1"/>
          </p:cNvSpPr>
          <p:nvPr/>
        </p:nvSpPr>
        <p:spPr bwMode="auto">
          <a:xfrm>
            <a:off x="6794500" y="1270000"/>
            <a:ext cx="1270000" cy="12065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4301" name="Picture 31" descr="paketaro box">
            <a:extLst>
              <a:ext uri="{FF2B5EF4-FFF2-40B4-BE49-F238E27FC236}">
                <a16:creationId xmlns:a16="http://schemas.microsoft.com/office/drawing/2014/main" id="{85F1F39E-6C20-DC4A-8ACE-9FA5E50924F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48500" y="2032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02" name="Picture 31" descr="paketaro box">
            <a:extLst>
              <a:ext uri="{FF2B5EF4-FFF2-40B4-BE49-F238E27FC236}">
                <a16:creationId xmlns:a16="http://schemas.microsoft.com/office/drawing/2014/main" id="{D300B06D-8AAC-E342-A019-EADB0EC0849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85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03" name="Rectangle 32">
            <a:extLst>
              <a:ext uri="{FF2B5EF4-FFF2-40B4-BE49-F238E27FC236}">
                <a16:creationId xmlns:a16="http://schemas.microsoft.com/office/drawing/2014/main" id="{C22732EE-2B9D-2841-A76B-D2E11686F053}"/>
              </a:ext>
            </a:extLst>
          </p:cNvPr>
          <p:cNvSpPr>
            <a:spLocks noChangeArrowheads="1"/>
          </p:cNvSpPr>
          <p:nvPr/>
        </p:nvSpPr>
        <p:spPr bwMode="auto">
          <a:xfrm>
            <a:off x="6921500" y="2476500"/>
            <a:ext cx="13335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Akamai</a:t>
            </a:r>
          </a:p>
          <a:p>
            <a:pPr eaLnBrk="1" hangingPunct="1">
              <a:spcBef>
                <a:spcPct val="20000"/>
              </a:spcBef>
              <a:buClr>
                <a:srgbClr val="000000"/>
              </a:buClr>
            </a:pPr>
            <a:r>
              <a:rPr lang="en-US" altLang="zh-CN" sz="1500">
                <a:solidFill>
                  <a:srgbClr val="000000"/>
                </a:solidFill>
                <a:latin typeface="Arial" panose="020B0604020202020204" pitchFamily="34" charset="0"/>
              </a:rPr>
              <a:t>cluster</a:t>
            </a:r>
          </a:p>
        </p:txBody>
      </p:sp>
      <p:sp>
        <p:nvSpPr>
          <p:cNvPr id="54304" name="Line 23">
            <a:extLst>
              <a:ext uri="{FF2B5EF4-FFF2-40B4-BE49-F238E27FC236}">
                <a16:creationId xmlns:a16="http://schemas.microsoft.com/office/drawing/2014/main" id="{31557436-B2E0-DE45-A47A-37D6D97888B0}"/>
              </a:ext>
            </a:extLst>
          </p:cNvPr>
          <p:cNvSpPr>
            <a:spLocks noChangeShapeType="1"/>
          </p:cNvSpPr>
          <p:nvPr/>
        </p:nvSpPr>
        <p:spPr bwMode="auto">
          <a:xfrm flipV="1">
            <a:off x="1968500" y="2413000"/>
            <a:ext cx="2209271" cy="14605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4305" name="Line 24">
            <a:extLst>
              <a:ext uri="{FF2B5EF4-FFF2-40B4-BE49-F238E27FC236}">
                <a16:creationId xmlns:a16="http://schemas.microsoft.com/office/drawing/2014/main" id="{9914AB29-6812-1D46-AB3C-D3D5B63F76B6}"/>
              </a:ext>
            </a:extLst>
          </p:cNvPr>
          <p:cNvSpPr>
            <a:spLocks noChangeShapeType="1"/>
          </p:cNvSpPr>
          <p:nvPr/>
        </p:nvSpPr>
        <p:spPr bwMode="auto">
          <a:xfrm flipV="1">
            <a:off x="2032000" y="2563813"/>
            <a:ext cx="2209271" cy="1436688"/>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4306" name="Rectangle 25">
            <a:extLst>
              <a:ext uri="{FF2B5EF4-FFF2-40B4-BE49-F238E27FC236}">
                <a16:creationId xmlns:a16="http://schemas.microsoft.com/office/drawing/2014/main" id="{52B43B94-6296-2E42-94C1-4A25B9A855C0}"/>
              </a:ext>
            </a:extLst>
          </p:cNvPr>
          <p:cNvSpPr>
            <a:spLocks noChangeArrowheads="1"/>
          </p:cNvSpPr>
          <p:nvPr/>
        </p:nvSpPr>
        <p:spPr bwMode="auto">
          <a:xfrm>
            <a:off x="2730500" y="2921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3</a:t>
            </a:r>
          </a:p>
        </p:txBody>
      </p:sp>
      <p:sp>
        <p:nvSpPr>
          <p:cNvPr id="54307" name="Rectangle 26">
            <a:extLst>
              <a:ext uri="{FF2B5EF4-FFF2-40B4-BE49-F238E27FC236}">
                <a16:creationId xmlns:a16="http://schemas.microsoft.com/office/drawing/2014/main" id="{11F53ED5-ED5D-6347-8752-1CAC1D209B82}"/>
              </a:ext>
            </a:extLst>
          </p:cNvPr>
          <p:cNvSpPr>
            <a:spLocks noChangeArrowheads="1"/>
          </p:cNvSpPr>
          <p:nvPr/>
        </p:nvSpPr>
        <p:spPr bwMode="auto">
          <a:xfrm>
            <a:off x="2984500" y="3302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4</a:t>
            </a:r>
          </a:p>
        </p:txBody>
      </p:sp>
      <p:sp>
        <p:nvSpPr>
          <p:cNvPr id="54308" name="Line 33">
            <a:extLst>
              <a:ext uri="{FF2B5EF4-FFF2-40B4-BE49-F238E27FC236}">
                <a16:creationId xmlns:a16="http://schemas.microsoft.com/office/drawing/2014/main" id="{592247B0-E175-4643-A7C8-3085A5551023}"/>
              </a:ext>
            </a:extLst>
          </p:cNvPr>
          <p:cNvSpPr>
            <a:spLocks noChangeShapeType="1"/>
          </p:cNvSpPr>
          <p:nvPr/>
        </p:nvSpPr>
        <p:spPr bwMode="auto">
          <a:xfrm flipV="1">
            <a:off x="2032000" y="3022865"/>
            <a:ext cx="2819136" cy="1104635"/>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4309" name="Line 34">
            <a:extLst>
              <a:ext uri="{FF2B5EF4-FFF2-40B4-BE49-F238E27FC236}">
                <a16:creationId xmlns:a16="http://schemas.microsoft.com/office/drawing/2014/main" id="{C0C4E808-2C66-D041-B293-8FC89A11C551}"/>
              </a:ext>
            </a:extLst>
          </p:cNvPr>
          <p:cNvSpPr>
            <a:spLocks noChangeShapeType="1"/>
          </p:cNvSpPr>
          <p:nvPr/>
        </p:nvSpPr>
        <p:spPr bwMode="auto">
          <a:xfrm flipV="1">
            <a:off x="2032000" y="3149865"/>
            <a:ext cx="2819136" cy="1104635"/>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4310" name="Rectangle 38">
            <a:extLst>
              <a:ext uri="{FF2B5EF4-FFF2-40B4-BE49-F238E27FC236}">
                <a16:creationId xmlns:a16="http://schemas.microsoft.com/office/drawing/2014/main" id="{DB444F17-7841-C848-AE16-90C0CF8B1AA9}"/>
              </a:ext>
            </a:extLst>
          </p:cNvPr>
          <p:cNvSpPr>
            <a:spLocks noChangeArrowheads="1"/>
          </p:cNvSpPr>
          <p:nvPr/>
        </p:nvSpPr>
        <p:spPr bwMode="auto">
          <a:xfrm>
            <a:off x="4508500" y="3238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6</a:t>
            </a:r>
          </a:p>
        </p:txBody>
      </p:sp>
      <p:sp>
        <p:nvSpPr>
          <p:cNvPr id="54311" name="Rectangle 51">
            <a:extLst>
              <a:ext uri="{FF2B5EF4-FFF2-40B4-BE49-F238E27FC236}">
                <a16:creationId xmlns:a16="http://schemas.microsoft.com/office/drawing/2014/main" id="{BC9C72BA-C9DF-CF40-A2A9-D110E1D506B3}"/>
              </a:ext>
            </a:extLst>
          </p:cNvPr>
          <p:cNvSpPr>
            <a:spLocks noChangeArrowheads="1"/>
          </p:cNvSpPr>
          <p:nvPr/>
        </p:nvSpPr>
        <p:spPr bwMode="auto">
          <a:xfrm>
            <a:off x="4508500" y="2794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5</a:t>
            </a:r>
          </a:p>
        </p:txBody>
      </p:sp>
      <p:sp>
        <p:nvSpPr>
          <p:cNvPr id="54312" name="Line 39">
            <a:extLst>
              <a:ext uri="{FF2B5EF4-FFF2-40B4-BE49-F238E27FC236}">
                <a16:creationId xmlns:a16="http://schemas.microsoft.com/office/drawing/2014/main" id="{42F03BB0-2110-7E4E-B5A5-1EF293E789F5}"/>
              </a:ext>
            </a:extLst>
          </p:cNvPr>
          <p:cNvSpPr>
            <a:spLocks noChangeShapeType="1"/>
          </p:cNvSpPr>
          <p:nvPr/>
        </p:nvSpPr>
        <p:spPr bwMode="auto">
          <a:xfrm flipV="1">
            <a:off x="2159000" y="3619500"/>
            <a:ext cx="3238500" cy="8890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4313" name="Line 40">
            <a:extLst>
              <a:ext uri="{FF2B5EF4-FFF2-40B4-BE49-F238E27FC236}">
                <a16:creationId xmlns:a16="http://schemas.microsoft.com/office/drawing/2014/main" id="{AD53F7CE-7817-7C4A-B098-015684840F4C}"/>
              </a:ext>
            </a:extLst>
          </p:cNvPr>
          <p:cNvSpPr>
            <a:spLocks noChangeShapeType="1"/>
          </p:cNvSpPr>
          <p:nvPr/>
        </p:nvSpPr>
        <p:spPr bwMode="auto">
          <a:xfrm flipV="1">
            <a:off x="2159000" y="3746500"/>
            <a:ext cx="3238500" cy="889000"/>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4314" name="Rectangle 42">
            <a:extLst>
              <a:ext uri="{FF2B5EF4-FFF2-40B4-BE49-F238E27FC236}">
                <a16:creationId xmlns:a16="http://schemas.microsoft.com/office/drawing/2014/main" id="{35AC2EF2-7F6B-F04F-B3D3-E9790857FDB1}"/>
              </a:ext>
            </a:extLst>
          </p:cNvPr>
          <p:cNvSpPr>
            <a:spLocks noChangeArrowheads="1"/>
          </p:cNvSpPr>
          <p:nvPr/>
        </p:nvSpPr>
        <p:spPr bwMode="auto">
          <a:xfrm>
            <a:off x="4699000" y="3873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8</a:t>
            </a:r>
          </a:p>
        </p:txBody>
      </p:sp>
      <p:sp>
        <p:nvSpPr>
          <p:cNvPr id="54315" name="Rectangle 41">
            <a:extLst>
              <a:ext uri="{FF2B5EF4-FFF2-40B4-BE49-F238E27FC236}">
                <a16:creationId xmlns:a16="http://schemas.microsoft.com/office/drawing/2014/main" id="{57B3F0C3-B492-9743-BF35-172B80B74E91}"/>
              </a:ext>
            </a:extLst>
          </p:cNvPr>
          <p:cNvSpPr>
            <a:spLocks noChangeArrowheads="1"/>
          </p:cNvSpPr>
          <p:nvPr/>
        </p:nvSpPr>
        <p:spPr bwMode="auto">
          <a:xfrm>
            <a:off x="4699000" y="3492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7</a:t>
            </a:r>
          </a:p>
        </p:txBody>
      </p:sp>
      <p:sp>
        <p:nvSpPr>
          <p:cNvPr id="54316" name="Line 35">
            <a:extLst>
              <a:ext uri="{FF2B5EF4-FFF2-40B4-BE49-F238E27FC236}">
                <a16:creationId xmlns:a16="http://schemas.microsoft.com/office/drawing/2014/main" id="{F592A5F7-036E-0F4A-BDFF-B699C55FC2B6}"/>
              </a:ext>
            </a:extLst>
          </p:cNvPr>
          <p:cNvSpPr>
            <a:spLocks noChangeShapeType="1"/>
          </p:cNvSpPr>
          <p:nvPr/>
        </p:nvSpPr>
        <p:spPr bwMode="auto">
          <a:xfrm>
            <a:off x="2222500" y="4762500"/>
            <a:ext cx="30480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4317" name="Rectangle 43">
            <a:extLst>
              <a:ext uri="{FF2B5EF4-FFF2-40B4-BE49-F238E27FC236}">
                <a16:creationId xmlns:a16="http://schemas.microsoft.com/office/drawing/2014/main" id="{21EB86B1-6544-9B4B-AF5A-F21D8220A9CB}"/>
              </a:ext>
            </a:extLst>
          </p:cNvPr>
          <p:cNvSpPr>
            <a:spLocks noChangeArrowheads="1"/>
          </p:cNvSpPr>
          <p:nvPr/>
        </p:nvSpPr>
        <p:spPr bwMode="auto">
          <a:xfrm>
            <a:off x="4191000" y="4445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9</a:t>
            </a:r>
          </a:p>
        </p:txBody>
      </p:sp>
      <p:sp>
        <p:nvSpPr>
          <p:cNvPr id="54318" name="Rectangle 45">
            <a:extLst>
              <a:ext uri="{FF2B5EF4-FFF2-40B4-BE49-F238E27FC236}">
                <a16:creationId xmlns:a16="http://schemas.microsoft.com/office/drawing/2014/main" id="{E3DE55D6-61C4-3F40-BDE8-E06A581371B4}"/>
              </a:ext>
            </a:extLst>
          </p:cNvPr>
          <p:cNvSpPr>
            <a:spLocks noChangeArrowheads="1"/>
          </p:cNvSpPr>
          <p:nvPr/>
        </p:nvSpPr>
        <p:spPr bwMode="auto">
          <a:xfrm>
            <a:off x="2286000" y="4889500"/>
            <a:ext cx="2603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lnSpc>
                <a:spcPts val="1136"/>
              </a:lnSpc>
              <a:spcBef>
                <a:spcPct val="20000"/>
              </a:spcBef>
              <a:buClr>
                <a:srgbClr val="000000"/>
              </a:buClr>
            </a:pPr>
            <a:r>
              <a:rPr lang="en-US" altLang="zh-CN" sz="1500">
                <a:solidFill>
                  <a:srgbClr val="FF0000"/>
                </a:solidFill>
                <a:latin typeface="Arial" panose="020B0604020202020204" pitchFamily="34" charset="0"/>
              </a:rPr>
              <a:t>GET /foo.jpg</a:t>
            </a:r>
          </a:p>
          <a:p>
            <a:pPr eaLnBrk="1" hangingPunct="1">
              <a:lnSpc>
                <a:spcPts val="1136"/>
              </a:lnSpc>
              <a:spcBef>
                <a:spcPct val="20000"/>
              </a:spcBef>
              <a:buClr>
                <a:srgbClr val="000000"/>
              </a:buClr>
            </a:pPr>
            <a:r>
              <a:rPr lang="en-US" altLang="zh-CN" sz="1500">
                <a:solidFill>
                  <a:srgbClr val="FF0000"/>
                </a:solidFill>
                <a:latin typeface="Arial" panose="020B0604020202020204" pitchFamily="34" charset="0"/>
              </a:rPr>
              <a:t>Host: cache.cnn.com</a:t>
            </a:r>
          </a:p>
        </p:txBody>
      </p:sp>
      <p:sp>
        <p:nvSpPr>
          <p:cNvPr id="54319" name="Rectangle 37">
            <a:extLst>
              <a:ext uri="{FF2B5EF4-FFF2-40B4-BE49-F238E27FC236}">
                <a16:creationId xmlns:a16="http://schemas.microsoft.com/office/drawing/2014/main" id="{E5D2C37B-D868-A54A-9539-0F6ABF100781}"/>
              </a:ext>
            </a:extLst>
          </p:cNvPr>
          <p:cNvSpPr>
            <a:spLocks noChangeArrowheads="1"/>
          </p:cNvSpPr>
          <p:nvPr/>
        </p:nvSpPr>
        <p:spPr bwMode="auto">
          <a:xfrm>
            <a:off x="2794000" y="2222500"/>
            <a:ext cx="381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12</a:t>
            </a:r>
          </a:p>
        </p:txBody>
      </p:sp>
      <p:cxnSp>
        <p:nvCxnSpPr>
          <p:cNvPr id="54320" name="AutoShape 47">
            <a:extLst>
              <a:ext uri="{FF2B5EF4-FFF2-40B4-BE49-F238E27FC236}">
                <a16:creationId xmlns:a16="http://schemas.microsoft.com/office/drawing/2014/main" id="{1E6D7A85-C40A-0D43-B2EF-1D78F160B5DE}"/>
              </a:ext>
            </a:extLst>
          </p:cNvPr>
          <p:cNvCxnSpPr>
            <a:cxnSpLocks noChangeShapeType="1"/>
          </p:cNvCxnSpPr>
          <p:nvPr/>
        </p:nvCxnSpPr>
        <p:spPr bwMode="auto">
          <a:xfrm>
            <a:off x="2286000" y="1873250"/>
            <a:ext cx="3238500" cy="2698750"/>
          </a:xfrm>
          <a:prstGeom prst="curvedConnector3">
            <a:avLst>
              <a:gd name="adj1" fmla="val 50000"/>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cxnSp>
      <p:cxnSp>
        <p:nvCxnSpPr>
          <p:cNvPr id="54321" name="AutoShape 48">
            <a:extLst>
              <a:ext uri="{FF2B5EF4-FFF2-40B4-BE49-F238E27FC236}">
                <a16:creationId xmlns:a16="http://schemas.microsoft.com/office/drawing/2014/main" id="{9A123C50-532E-BB43-97B3-281D1F7A7018}"/>
              </a:ext>
            </a:extLst>
          </p:cNvPr>
          <p:cNvCxnSpPr>
            <a:cxnSpLocks noChangeShapeType="1"/>
          </p:cNvCxnSpPr>
          <p:nvPr/>
        </p:nvCxnSpPr>
        <p:spPr bwMode="auto">
          <a:xfrm>
            <a:off x="2222500" y="2032000"/>
            <a:ext cx="3238500" cy="2667000"/>
          </a:xfrm>
          <a:prstGeom prst="curvedConnector3">
            <a:avLst>
              <a:gd name="adj1" fmla="val 50000"/>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4322" name="Rectangle 49">
            <a:extLst>
              <a:ext uri="{FF2B5EF4-FFF2-40B4-BE49-F238E27FC236}">
                <a16:creationId xmlns:a16="http://schemas.microsoft.com/office/drawing/2014/main" id="{2CA7C436-7628-8648-8AE5-B3D0A5CFC075}"/>
              </a:ext>
            </a:extLst>
          </p:cNvPr>
          <p:cNvSpPr>
            <a:spLocks noChangeArrowheads="1"/>
          </p:cNvSpPr>
          <p:nvPr/>
        </p:nvSpPr>
        <p:spPr bwMode="auto">
          <a:xfrm>
            <a:off x="3302000" y="1968500"/>
            <a:ext cx="381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11</a:t>
            </a:r>
          </a:p>
        </p:txBody>
      </p:sp>
      <p:sp>
        <p:nvSpPr>
          <p:cNvPr id="54323" name="Rectangle 50">
            <a:extLst>
              <a:ext uri="{FF2B5EF4-FFF2-40B4-BE49-F238E27FC236}">
                <a16:creationId xmlns:a16="http://schemas.microsoft.com/office/drawing/2014/main" id="{E6250ACA-D139-194F-A2E1-DA439F7A5A60}"/>
              </a:ext>
            </a:extLst>
          </p:cNvPr>
          <p:cNvSpPr>
            <a:spLocks noChangeArrowheads="1"/>
          </p:cNvSpPr>
          <p:nvPr/>
        </p:nvSpPr>
        <p:spPr bwMode="auto">
          <a:xfrm>
            <a:off x="2222500" y="1587500"/>
            <a:ext cx="152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FF0000"/>
                </a:solidFill>
                <a:latin typeface="Arial" panose="020B0604020202020204" pitchFamily="34" charset="0"/>
              </a:rPr>
              <a:t>GET foo.jpg</a:t>
            </a:r>
          </a:p>
        </p:txBody>
      </p:sp>
      <p:pic>
        <p:nvPicPr>
          <p:cNvPr id="88" name="Picture 87">
            <a:extLst>
              <a:ext uri="{FF2B5EF4-FFF2-40B4-BE49-F238E27FC236}">
                <a16:creationId xmlns:a16="http://schemas.microsoft.com/office/drawing/2014/main" id="{3392E8F2-E2D1-BF46-BBAE-249E1B5198F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07063" y="5135563"/>
            <a:ext cx="51858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88">
            <a:extLst>
              <a:ext uri="{FF2B5EF4-FFF2-40B4-BE49-F238E27FC236}">
                <a16:creationId xmlns:a16="http://schemas.microsoft.com/office/drawing/2014/main" id="{BB1D1744-D718-304B-9072-0293C73588A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74094" y="2222500"/>
            <a:ext cx="51726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26" name="TextBox 64">
            <a:extLst>
              <a:ext uri="{FF2B5EF4-FFF2-40B4-BE49-F238E27FC236}">
                <a16:creationId xmlns:a16="http://schemas.microsoft.com/office/drawing/2014/main" id="{4705E4E3-75AB-6445-97A5-871F03E52D9A}"/>
              </a:ext>
            </a:extLst>
          </p:cNvPr>
          <p:cNvSpPr txBox="1">
            <a:spLocks noChangeArrowheads="1"/>
          </p:cNvSpPr>
          <p:nvPr/>
        </p:nvSpPr>
        <p:spPr bwMode="auto">
          <a:xfrm>
            <a:off x="1143000" y="4699000"/>
            <a:ext cx="11753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a:solidFill>
                  <a:srgbClr val="FF0000"/>
                </a:solidFill>
                <a:latin typeface="Times New Roman" panose="02020603050405020304" pitchFamily="18" charset="0"/>
                <a:cs typeface="Times New Roman" panose="02020603050405020304" pitchFamily="18" charset="0"/>
              </a:rPr>
              <a:t>End user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1.03783E-6 4.18459E-6 C 0.05779 0.0451 0.11559 0.09044 0.14613 0.14619 C 0.17668 0.20217 0.13277 0.27527 0.18344 0.33587 C 0.23412 0.39648 0.34224 0.45338 0.45071 0.51052 " pathEditMode="relative" rAng="0" ptsTypes="aaaA">
                                      <p:cBhvr>
                                        <p:cTn id="6" dur="2000" fill="hold"/>
                                        <p:tgtEl>
                                          <p:spTgt spid="89"/>
                                        </p:tgtEl>
                                        <p:attrNameLst>
                                          <p:attrName>ppt_x</p:attrName>
                                          <p:attrName>ppt_y</p:attrName>
                                        </p:attrNameLst>
                                      </p:cBhvr>
                                      <p:rCtr x="22527" y="25515"/>
                                    </p:animMotion>
                                  </p:childTnLst>
                                </p:cTn>
                              </p:par>
                            </p:childTnLst>
                          </p:cTn>
                        </p:par>
                        <p:par>
                          <p:cTn id="7" fill="hold" nodeType="afterGroup">
                            <p:stCondLst>
                              <p:cond delay="2000"/>
                            </p:stCondLst>
                            <p:childTnLst>
                              <p:par>
                                <p:cTn id="8" presetID="1" presetClass="entr" presetSubtype="0" fill="hold" nodeType="afterEffect">
                                  <p:stCondLst>
                                    <p:cond delay="0"/>
                                  </p:stCondLst>
                                  <p:childTnLst>
                                    <p:set>
                                      <p:cBhvr>
                                        <p:cTn id="9"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Picture 31" descr="paketaro box">
            <a:extLst>
              <a:ext uri="{FF2B5EF4-FFF2-40B4-BE49-F238E27FC236}">
                <a16:creationId xmlns:a16="http://schemas.microsoft.com/office/drawing/2014/main" id="{CF44DB27-305E-5245-AC73-8BE5C5828E0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0" y="45085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Rectangle 10">
            <a:extLst>
              <a:ext uri="{FF2B5EF4-FFF2-40B4-BE49-F238E27FC236}">
                <a16:creationId xmlns:a16="http://schemas.microsoft.com/office/drawing/2014/main" id="{2C25BB2B-A24C-7447-92DF-01CB4C6F2FD4}"/>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How Akamai Uses DNS</a:t>
            </a:r>
          </a:p>
        </p:txBody>
      </p:sp>
      <p:grpSp>
        <p:nvGrpSpPr>
          <p:cNvPr id="2" name="Group 3">
            <a:extLst>
              <a:ext uri="{FF2B5EF4-FFF2-40B4-BE49-F238E27FC236}">
                <a16:creationId xmlns:a16="http://schemas.microsoft.com/office/drawing/2014/main" id="{7204AE31-FA5B-6C4A-A848-0756AE68BC5B}"/>
              </a:ext>
            </a:extLst>
          </p:cNvPr>
          <p:cNvGrpSpPr>
            <a:grpSpLocks/>
          </p:cNvGrpSpPr>
          <p:nvPr/>
        </p:nvGrpSpPr>
        <p:grpSpPr bwMode="auto">
          <a:xfrm>
            <a:off x="1206500" y="2667000"/>
            <a:ext cx="4318000" cy="2349500"/>
            <a:chOff x="3360" y="96"/>
            <a:chExt cx="1056" cy="720"/>
          </a:xfrm>
          <a:solidFill>
            <a:srgbClr val="8EB4E3"/>
          </a:solidFill>
        </p:grpSpPr>
        <p:sp>
          <p:nvSpPr>
            <p:cNvPr id="90159" name="Oval 4">
              <a:extLst>
                <a:ext uri="{FF2B5EF4-FFF2-40B4-BE49-F238E27FC236}">
                  <a16:creationId xmlns:a16="http://schemas.microsoft.com/office/drawing/2014/main" id="{EA7A0F6E-E8CA-994B-AFF1-67BFC5175F1A}"/>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0" name="Oval 5">
              <a:extLst>
                <a:ext uri="{FF2B5EF4-FFF2-40B4-BE49-F238E27FC236}">
                  <a16:creationId xmlns:a16="http://schemas.microsoft.com/office/drawing/2014/main" id="{13767554-1954-A844-9FDF-837D945DDEC1}"/>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1" name="Oval 6">
              <a:extLst>
                <a:ext uri="{FF2B5EF4-FFF2-40B4-BE49-F238E27FC236}">
                  <a16:creationId xmlns:a16="http://schemas.microsoft.com/office/drawing/2014/main" id="{13195820-A08F-AD4A-9D29-9E84DFE8A55C}"/>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2" name="Oval 7">
              <a:extLst>
                <a:ext uri="{FF2B5EF4-FFF2-40B4-BE49-F238E27FC236}">
                  <a16:creationId xmlns:a16="http://schemas.microsoft.com/office/drawing/2014/main" id="{17F2DBF0-02E3-C445-BCCD-615DFAB63A89}"/>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3" name="Oval 8">
              <a:extLst>
                <a:ext uri="{FF2B5EF4-FFF2-40B4-BE49-F238E27FC236}">
                  <a16:creationId xmlns:a16="http://schemas.microsoft.com/office/drawing/2014/main" id="{18174B3D-B278-1B41-A327-793E6D546F22}"/>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4" name="Oval 9">
              <a:extLst>
                <a:ext uri="{FF2B5EF4-FFF2-40B4-BE49-F238E27FC236}">
                  <a16:creationId xmlns:a16="http://schemas.microsoft.com/office/drawing/2014/main" id="{625E290A-9A8D-8B48-A38F-D3A1430287F4}"/>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sp>
        <p:nvSpPr>
          <p:cNvPr id="56326" name="Rectangle 12">
            <a:extLst>
              <a:ext uri="{FF2B5EF4-FFF2-40B4-BE49-F238E27FC236}">
                <a16:creationId xmlns:a16="http://schemas.microsoft.com/office/drawing/2014/main" id="{DA0547CA-D670-F941-9359-D966641195B2}"/>
              </a:ext>
            </a:extLst>
          </p:cNvPr>
          <p:cNvSpPr>
            <a:spLocks noChangeArrowheads="1"/>
          </p:cNvSpPr>
          <p:nvPr/>
        </p:nvSpPr>
        <p:spPr bwMode="auto">
          <a:xfrm>
            <a:off x="889000" y="1206500"/>
            <a:ext cx="285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cnn.com (content provider)</a:t>
            </a:r>
          </a:p>
        </p:txBody>
      </p:sp>
      <p:pic>
        <p:nvPicPr>
          <p:cNvPr id="56327" name="Picture 13" descr="Computer5">
            <a:extLst>
              <a:ext uri="{FF2B5EF4-FFF2-40B4-BE49-F238E27FC236}">
                <a16:creationId xmlns:a16="http://schemas.microsoft.com/office/drawing/2014/main" id="{5DBE7597-0C45-8548-A55E-E2F1DE52C06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0000" y="3810000"/>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Picture 14" descr="paketaro box">
            <a:extLst>
              <a:ext uri="{FF2B5EF4-FFF2-40B4-BE49-F238E27FC236}">
                <a16:creationId xmlns:a16="http://schemas.microsoft.com/office/drawing/2014/main" id="{BD029415-827D-BB4D-AE9B-A25C50A9977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3500" y="1524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9" name="Picture 15" descr="paketaro box">
            <a:extLst>
              <a:ext uri="{FF2B5EF4-FFF2-40B4-BE49-F238E27FC236}">
                <a16:creationId xmlns:a16="http://schemas.microsoft.com/office/drawing/2014/main" id="{7C36B24D-E0D2-074B-B33D-F3C81546870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0" y="1651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0" name="Rectangle 17">
            <a:extLst>
              <a:ext uri="{FF2B5EF4-FFF2-40B4-BE49-F238E27FC236}">
                <a16:creationId xmlns:a16="http://schemas.microsoft.com/office/drawing/2014/main" id="{31D5CCBE-8EB7-8741-B6AD-C81C9746B239}"/>
              </a:ext>
            </a:extLst>
          </p:cNvPr>
          <p:cNvSpPr>
            <a:spLocks noChangeArrowheads="1"/>
          </p:cNvSpPr>
          <p:nvPr/>
        </p:nvSpPr>
        <p:spPr bwMode="auto">
          <a:xfrm>
            <a:off x="3483768" y="1270000"/>
            <a:ext cx="260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DNS TLD server</a:t>
            </a:r>
          </a:p>
        </p:txBody>
      </p:sp>
      <p:sp>
        <p:nvSpPr>
          <p:cNvPr id="56331" name="Line 19">
            <a:extLst>
              <a:ext uri="{FF2B5EF4-FFF2-40B4-BE49-F238E27FC236}">
                <a16:creationId xmlns:a16="http://schemas.microsoft.com/office/drawing/2014/main" id="{43414CD2-C4F7-064E-9559-6024FE4BABAD}"/>
              </a:ext>
            </a:extLst>
          </p:cNvPr>
          <p:cNvSpPr>
            <a:spLocks noChangeShapeType="1"/>
          </p:cNvSpPr>
          <p:nvPr/>
        </p:nvSpPr>
        <p:spPr bwMode="auto">
          <a:xfrm flipV="1">
            <a:off x="1778000" y="2413000"/>
            <a:ext cx="0" cy="1397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32" name="Line 20">
            <a:extLst>
              <a:ext uri="{FF2B5EF4-FFF2-40B4-BE49-F238E27FC236}">
                <a16:creationId xmlns:a16="http://schemas.microsoft.com/office/drawing/2014/main" id="{4192412A-9A47-1640-A9E9-D1457983B590}"/>
              </a:ext>
            </a:extLst>
          </p:cNvPr>
          <p:cNvSpPr>
            <a:spLocks noChangeShapeType="1"/>
          </p:cNvSpPr>
          <p:nvPr/>
        </p:nvSpPr>
        <p:spPr bwMode="auto">
          <a:xfrm flipV="1">
            <a:off x="1905000" y="2476500"/>
            <a:ext cx="0" cy="133350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33" name="Rectangle 21">
            <a:extLst>
              <a:ext uri="{FF2B5EF4-FFF2-40B4-BE49-F238E27FC236}">
                <a16:creationId xmlns:a16="http://schemas.microsoft.com/office/drawing/2014/main" id="{B71A023D-6506-6C42-AB65-64A75BCA286D}"/>
              </a:ext>
            </a:extLst>
          </p:cNvPr>
          <p:cNvSpPr>
            <a:spLocks noChangeArrowheads="1"/>
          </p:cNvSpPr>
          <p:nvPr/>
        </p:nvSpPr>
        <p:spPr bwMode="auto">
          <a:xfrm>
            <a:off x="1524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a:t>
            </a:r>
          </a:p>
        </p:txBody>
      </p:sp>
      <p:sp>
        <p:nvSpPr>
          <p:cNvPr id="56334" name="Rectangle 22">
            <a:extLst>
              <a:ext uri="{FF2B5EF4-FFF2-40B4-BE49-F238E27FC236}">
                <a16:creationId xmlns:a16="http://schemas.microsoft.com/office/drawing/2014/main" id="{4AB5CE7F-420E-9E4D-B03C-0FF139958C98}"/>
              </a:ext>
            </a:extLst>
          </p:cNvPr>
          <p:cNvSpPr>
            <a:spLocks noChangeArrowheads="1"/>
          </p:cNvSpPr>
          <p:nvPr/>
        </p:nvSpPr>
        <p:spPr bwMode="auto">
          <a:xfrm>
            <a:off x="1905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2</a:t>
            </a:r>
          </a:p>
        </p:txBody>
      </p:sp>
      <p:pic>
        <p:nvPicPr>
          <p:cNvPr id="56335" name="Picture 27" descr="paketaro box">
            <a:extLst>
              <a:ext uri="{FF2B5EF4-FFF2-40B4-BE49-F238E27FC236}">
                <a16:creationId xmlns:a16="http://schemas.microsoft.com/office/drawing/2014/main" id="{84F5C67D-4761-3A45-9164-D558C54C6BD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6000" y="26035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6" name="Picture 28" descr="paketaro box">
            <a:extLst>
              <a:ext uri="{FF2B5EF4-FFF2-40B4-BE49-F238E27FC236}">
                <a16:creationId xmlns:a16="http://schemas.microsoft.com/office/drawing/2014/main" id="{FFC92A26-455F-F541-A0B4-30CD3511B87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0" y="34290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7" name="Rectangle 29">
            <a:extLst>
              <a:ext uri="{FF2B5EF4-FFF2-40B4-BE49-F238E27FC236}">
                <a16:creationId xmlns:a16="http://schemas.microsoft.com/office/drawing/2014/main" id="{FFE58CE2-97A1-0E44-984E-2ABC355F2EE5}"/>
              </a:ext>
            </a:extLst>
          </p:cNvPr>
          <p:cNvSpPr>
            <a:spLocks noChangeArrowheads="1"/>
          </p:cNvSpPr>
          <p:nvPr/>
        </p:nvSpPr>
        <p:spPr bwMode="auto">
          <a:xfrm>
            <a:off x="5335860" y="2603500"/>
            <a:ext cx="185605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global </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sp>
        <p:nvSpPr>
          <p:cNvPr id="56338" name="Rectangle 30">
            <a:extLst>
              <a:ext uri="{FF2B5EF4-FFF2-40B4-BE49-F238E27FC236}">
                <a16:creationId xmlns:a16="http://schemas.microsoft.com/office/drawing/2014/main" id="{C1293888-80E9-674D-A10D-08C3C2D5CDE4}"/>
              </a:ext>
            </a:extLst>
          </p:cNvPr>
          <p:cNvSpPr>
            <a:spLocks noChangeArrowheads="1"/>
          </p:cNvSpPr>
          <p:nvPr/>
        </p:nvSpPr>
        <p:spPr bwMode="auto">
          <a:xfrm>
            <a:off x="5907360" y="3365500"/>
            <a:ext cx="1905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regional</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pic>
        <p:nvPicPr>
          <p:cNvPr id="56339" name="Picture 31" descr="paketaro box">
            <a:extLst>
              <a:ext uri="{FF2B5EF4-FFF2-40B4-BE49-F238E27FC236}">
                <a16:creationId xmlns:a16="http://schemas.microsoft.com/office/drawing/2014/main" id="{2521E781-A834-F148-B480-A35A533AF36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9500" y="4318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40" name="Rectangle 32">
            <a:extLst>
              <a:ext uri="{FF2B5EF4-FFF2-40B4-BE49-F238E27FC236}">
                <a16:creationId xmlns:a16="http://schemas.microsoft.com/office/drawing/2014/main" id="{6A58892F-DB84-1C41-A52F-EF0446A6BC78}"/>
              </a:ext>
            </a:extLst>
          </p:cNvPr>
          <p:cNvSpPr>
            <a:spLocks noChangeArrowheads="1"/>
          </p:cNvSpPr>
          <p:nvPr/>
        </p:nvSpPr>
        <p:spPr bwMode="auto">
          <a:xfrm>
            <a:off x="6881440" y="4572000"/>
            <a:ext cx="1651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Nearby </a:t>
            </a:r>
            <a:br>
              <a:rPr lang="en-US" altLang="zh-CN" sz="1500" dirty="0">
                <a:solidFill>
                  <a:srgbClr val="000000"/>
                </a:solidFill>
                <a:latin typeface="Arial" panose="020B0604020202020204" pitchFamily="34" charset="0"/>
              </a:rPr>
            </a:br>
            <a:r>
              <a:rPr lang="en-US" altLang="zh-CN" sz="1500" dirty="0">
                <a:solidFill>
                  <a:srgbClr val="000000"/>
                </a:solidFill>
                <a:latin typeface="Arial" panose="020B0604020202020204" pitchFamily="34" charset="0"/>
              </a:rPr>
              <a:t>Akamai </a:t>
            </a:r>
          </a:p>
          <a:p>
            <a:pPr eaLnBrk="1" hangingPunct="1">
              <a:spcBef>
                <a:spcPct val="20000"/>
              </a:spcBef>
              <a:buClr>
                <a:srgbClr val="000000"/>
              </a:buClr>
            </a:pPr>
            <a:r>
              <a:rPr lang="en-US" altLang="zh-CN" sz="1500" dirty="0">
                <a:solidFill>
                  <a:srgbClr val="000000"/>
                </a:solidFill>
                <a:latin typeface="Arial" panose="020B0604020202020204" pitchFamily="34" charset="0"/>
              </a:rPr>
              <a:t>cluster</a:t>
            </a:r>
          </a:p>
        </p:txBody>
      </p:sp>
      <p:sp>
        <p:nvSpPr>
          <p:cNvPr id="56341" name="Slide Number Placeholder 2">
            <a:extLst>
              <a:ext uri="{FF2B5EF4-FFF2-40B4-BE49-F238E27FC236}">
                <a16:creationId xmlns:a16="http://schemas.microsoft.com/office/drawing/2014/main" id="{9C16F0BE-7153-2843-A6EE-331BAD0ED904}"/>
              </a:ext>
            </a:extLst>
          </p:cNvPr>
          <p:cNvSpPr txBox="1">
            <a:spLocks/>
          </p:cNvSpPr>
          <p:nvPr/>
        </p:nvSpPr>
        <p:spPr bwMode="auto">
          <a:xfrm>
            <a:off x="6604000" y="-63500"/>
            <a:ext cx="1778000"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algn="r" eaLnBrk="1" hangingPunct="1"/>
            <a:fld id="{FDFE80D4-2C84-A44C-BDE2-2E82641235B3}" type="slidenum">
              <a:rPr lang="en-US" altLang="zh-CN" sz="1000">
                <a:solidFill>
                  <a:srgbClr val="898989"/>
                </a:solidFill>
              </a:rPr>
              <a:pPr algn="r" eaLnBrk="1" hangingPunct="1"/>
              <a:t>17</a:t>
            </a:fld>
            <a:endParaRPr lang="en-US" altLang="zh-CN" sz="1000">
              <a:solidFill>
                <a:srgbClr val="898989"/>
              </a:solidFill>
            </a:endParaRPr>
          </a:p>
        </p:txBody>
      </p:sp>
      <p:sp>
        <p:nvSpPr>
          <p:cNvPr id="57" name="Oval 56">
            <a:extLst>
              <a:ext uri="{FF2B5EF4-FFF2-40B4-BE49-F238E27FC236}">
                <a16:creationId xmlns:a16="http://schemas.microsoft.com/office/drawing/2014/main" id="{B69E4372-894D-CD4F-8E72-0186E26440B8}"/>
              </a:ext>
            </a:extLst>
          </p:cNvPr>
          <p:cNvSpPr>
            <a:spLocks noChangeArrowheads="1"/>
          </p:cNvSpPr>
          <p:nvPr/>
        </p:nvSpPr>
        <p:spPr bwMode="auto">
          <a:xfrm>
            <a:off x="5080000" y="4254500"/>
            <a:ext cx="1778000" cy="12700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6343" name="Picture 31" descr="paketaro box">
            <a:extLst>
              <a:ext uri="{FF2B5EF4-FFF2-40B4-BE49-F238E27FC236}">
                <a16:creationId xmlns:a16="http://schemas.microsoft.com/office/drawing/2014/main" id="{C3AC9E65-60E6-7C41-81C6-1AFC0E9E088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0" y="4635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4" name="Picture 31" descr="paketaro box">
            <a:extLst>
              <a:ext uri="{FF2B5EF4-FFF2-40B4-BE49-F238E27FC236}">
                <a16:creationId xmlns:a16="http://schemas.microsoft.com/office/drawing/2014/main" id="{293B4B97-A237-374D-8475-1395276C8BF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86500" y="4953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5" name="Picture 31" descr="paketaro box">
            <a:extLst>
              <a:ext uri="{FF2B5EF4-FFF2-40B4-BE49-F238E27FC236}">
                <a16:creationId xmlns:a16="http://schemas.microsoft.com/office/drawing/2014/main" id="{0F0B9BBE-E6F9-D649-9C04-91F4ECE77D0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2500" y="1333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6" name="Picture 31" descr="paketaro box">
            <a:extLst>
              <a:ext uri="{FF2B5EF4-FFF2-40B4-BE49-F238E27FC236}">
                <a16:creationId xmlns:a16="http://schemas.microsoft.com/office/drawing/2014/main" id="{A7FF2104-44B3-D94C-B7E5-4A0E019DA72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7" name="Picture 31" descr="paketaro box">
            <a:extLst>
              <a:ext uri="{FF2B5EF4-FFF2-40B4-BE49-F238E27FC236}">
                <a16:creationId xmlns:a16="http://schemas.microsoft.com/office/drawing/2014/main" id="{E4A42A56-6AA4-0146-9CE0-3D04A068C0F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9500" y="1968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Oval 63">
            <a:extLst>
              <a:ext uri="{FF2B5EF4-FFF2-40B4-BE49-F238E27FC236}">
                <a16:creationId xmlns:a16="http://schemas.microsoft.com/office/drawing/2014/main" id="{B728BA45-D89D-554E-975C-B664EEA2F1B9}"/>
              </a:ext>
            </a:extLst>
          </p:cNvPr>
          <p:cNvSpPr>
            <a:spLocks noChangeArrowheads="1"/>
          </p:cNvSpPr>
          <p:nvPr/>
        </p:nvSpPr>
        <p:spPr bwMode="auto">
          <a:xfrm>
            <a:off x="6794500" y="1270000"/>
            <a:ext cx="1270000" cy="12065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6349" name="Picture 31" descr="paketaro box">
            <a:extLst>
              <a:ext uri="{FF2B5EF4-FFF2-40B4-BE49-F238E27FC236}">
                <a16:creationId xmlns:a16="http://schemas.microsoft.com/office/drawing/2014/main" id="{20A9DD53-40F1-0048-99EC-D0AD62B4D40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48500" y="2032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50" name="Picture 31" descr="paketaro box">
            <a:extLst>
              <a:ext uri="{FF2B5EF4-FFF2-40B4-BE49-F238E27FC236}">
                <a16:creationId xmlns:a16="http://schemas.microsoft.com/office/drawing/2014/main" id="{C22BA4C0-3F06-5142-A887-A204DE2511E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85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51" name="Rectangle 32">
            <a:extLst>
              <a:ext uri="{FF2B5EF4-FFF2-40B4-BE49-F238E27FC236}">
                <a16:creationId xmlns:a16="http://schemas.microsoft.com/office/drawing/2014/main" id="{C795FAB6-2E92-3F4E-84CA-E950FC2FC248}"/>
              </a:ext>
            </a:extLst>
          </p:cNvPr>
          <p:cNvSpPr>
            <a:spLocks noChangeArrowheads="1"/>
          </p:cNvSpPr>
          <p:nvPr/>
        </p:nvSpPr>
        <p:spPr bwMode="auto">
          <a:xfrm>
            <a:off x="6921500" y="2476500"/>
            <a:ext cx="13335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Akamai</a:t>
            </a:r>
          </a:p>
          <a:p>
            <a:pPr eaLnBrk="1" hangingPunct="1">
              <a:spcBef>
                <a:spcPct val="20000"/>
              </a:spcBef>
              <a:buClr>
                <a:srgbClr val="000000"/>
              </a:buClr>
            </a:pPr>
            <a:r>
              <a:rPr lang="en-US" altLang="zh-CN" sz="1500">
                <a:solidFill>
                  <a:srgbClr val="000000"/>
                </a:solidFill>
                <a:latin typeface="Arial" panose="020B0604020202020204" pitchFamily="34" charset="0"/>
              </a:rPr>
              <a:t>cluster</a:t>
            </a:r>
          </a:p>
        </p:txBody>
      </p:sp>
      <p:sp>
        <p:nvSpPr>
          <p:cNvPr id="56352" name="Line 23">
            <a:extLst>
              <a:ext uri="{FF2B5EF4-FFF2-40B4-BE49-F238E27FC236}">
                <a16:creationId xmlns:a16="http://schemas.microsoft.com/office/drawing/2014/main" id="{D153074C-5625-4A46-B0F2-D51F6B93CBCA}"/>
              </a:ext>
            </a:extLst>
          </p:cNvPr>
          <p:cNvSpPr>
            <a:spLocks noChangeShapeType="1"/>
          </p:cNvSpPr>
          <p:nvPr/>
        </p:nvSpPr>
        <p:spPr bwMode="auto">
          <a:xfrm flipV="1">
            <a:off x="1968500" y="2413000"/>
            <a:ext cx="2209271" cy="14605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53" name="Line 24">
            <a:extLst>
              <a:ext uri="{FF2B5EF4-FFF2-40B4-BE49-F238E27FC236}">
                <a16:creationId xmlns:a16="http://schemas.microsoft.com/office/drawing/2014/main" id="{363C2AE1-2A70-934B-9D7B-7B06D76A3450}"/>
              </a:ext>
            </a:extLst>
          </p:cNvPr>
          <p:cNvSpPr>
            <a:spLocks noChangeShapeType="1"/>
          </p:cNvSpPr>
          <p:nvPr/>
        </p:nvSpPr>
        <p:spPr bwMode="auto">
          <a:xfrm flipV="1">
            <a:off x="2032000" y="2563813"/>
            <a:ext cx="2209271" cy="1436688"/>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54" name="Rectangle 25">
            <a:extLst>
              <a:ext uri="{FF2B5EF4-FFF2-40B4-BE49-F238E27FC236}">
                <a16:creationId xmlns:a16="http://schemas.microsoft.com/office/drawing/2014/main" id="{11C5A01A-91EC-944B-A7A2-7DBD0D1D54DD}"/>
              </a:ext>
            </a:extLst>
          </p:cNvPr>
          <p:cNvSpPr>
            <a:spLocks noChangeArrowheads="1"/>
          </p:cNvSpPr>
          <p:nvPr/>
        </p:nvSpPr>
        <p:spPr bwMode="auto">
          <a:xfrm>
            <a:off x="2730500" y="2921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3</a:t>
            </a:r>
          </a:p>
        </p:txBody>
      </p:sp>
      <p:sp>
        <p:nvSpPr>
          <p:cNvPr id="56355" name="Rectangle 26">
            <a:extLst>
              <a:ext uri="{FF2B5EF4-FFF2-40B4-BE49-F238E27FC236}">
                <a16:creationId xmlns:a16="http://schemas.microsoft.com/office/drawing/2014/main" id="{165485B1-5E44-4643-A429-21DBDEE85E0A}"/>
              </a:ext>
            </a:extLst>
          </p:cNvPr>
          <p:cNvSpPr>
            <a:spLocks noChangeArrowheads="1"/>
          </p:cNvSpPr>
          <p:nvPr/>
        </p:nvSpPr>
        <p:spPr bwMode="auto">
          <a:xfrm>
            <a:off x="2984500" y="3302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4</a:t>
            </a:r>
          </a:p>
        </p:txBody>
      </p:sp>
      <p:sp>
        <p:nvSpPr>
          <p:cNvPr id="56356" name="Line 33">
            <a:extLst>
              <a:ext uri="{FF2B5EF4-FFF2-40B4-BE49-F238E27FC236}">
                <a16:creationId xmlns:a16="http://schemas.microsoft.com/office/drawing/2014/main" id="{BA19DCB8-3580-A14F-82C9-8591CBECAA34}"/>
              </a:ext>
            </a:extLst>
          </p:cNvPr>
          <p:cNvSpPr>
            <a:spLocks noChangeShapeType="1"/>
          </p:cNvSpPr>
          <p:nvPr/>
        </p:nvSpPr>
        <p:spPr bwMode="auto">
          <a:xfrm flipV="1">
            <a:off x="2032000" y="3022865"/>
            <a:ext cx="2819136" cy="1104635"/>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57" name="Line 34">
            <a:extLst>
              <a:ext uri="{FF2B5EF4-FFF2-40B4-BE49-F238E27FC236}">
                <a16:creationId xmlns:a16="http://schemas.microsoft.com/office/drawing/2014/main" id="{4EA9EB7A-8876-A542-B784-51F1B395015F}"/>
              </a:ext>
            </a:extLst>
          </p:cNvPr>
          <p:cNvSpPr>
            <a:spLocks noChangeShapeType="1"/>
          </p:cNvSpPr>
          <p:nvPr/>
        </p:nvSpPr>
        <p:spPr bwMode="auto">
          <a:xfrm flipV="1">
            <a:off x="2032000" y="3149865"/>
            <a:ext cx="2819136" cy="1104635"/>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58" name="Rectangle 38">
            <a:extLst>
              <a:ext uri="{FF2B5EF4-FFF2-40B4-BE49-F238E27FC236}">
                <a16:creationId xmlns:a16="http://schemas.microsoft.com/office/drawing/2014/main" id="{5627ED1B-B105-F54E-814A-140488DD0F4C}"/>
              </a:ext>
            </a:extLst>
          </p:cNvPr>
          <p:cNvSpPr>
            <a:spLocks noChangeArrowheads="1"/>
          </p:cNvSpPr>
          <p:nvPr/>
        </p:nvSpPr>
        <p:spPr bwMode="auto">
          <a:xfrm>
            <a:off x="4508500" y="3238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6</a:t>
            </a:r>
          </a:p>
        </p:txBody>
      </p:sp>
      <p:sp>
        <p:nvSpPr>
          <p:cNvPr id="56359" name="Rectangle 51">
            <a:extLst>
              <a:ext uri="{FF2B5EF4-FFF2-40B4-BE49-F238E27FC236}">
                <a16:creationId xmlns:a16="http://schemas.microsoft.com/office/drawing/2014/main" id="{E23EC84A-0088-A541-B6D5-334FB05E9D50}"/>
              </a:ext>
            </a:extLst>
          </p:cNvPr>
          <p:cNvSpPr>
            <a:spLocks noChangeArrowheads="1"/>
          </p:cNvSpPr>
          <p:nvPr/>
        </p:nvSpPr>
        <p:spPr bwMode="auto">
          <a:xfrm>
            <a:off x="4508500" y="2794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5</a:t>
            </a:r>
          </a:p>
        </p:txBody>
      </p:sp>
      <p:sp>
        <p:nvSpPr>
          <p:cNvPr id="56360" name="Line 39">
            <a:extLst>
              <a:ext uri="{FF2B5EF4-FFF2-40B4-BE49-F238E27FC236}">
                <a16:creationId xmlns:a16="http://schemas.microsoft.com/office/drawing/2014/main" id="{FF0BE087-4A78-DB49-A8E1-FB6FF14B5540}"/>
              </a:ext>
            </a:extLst>
          </p:cNvPr>
          <p:cNvSpPr>
            <a:spLocks noChangeShapeType="1"/>
          </p:cNvSpPr>
          <p:nvPr/>
        </p:nvSpPr>
        <p:spPr bwMode="auto">
          <a:xfrm flipV="1">
            <a:off x="2159000" y="3619500"/>
            <a:ext cx="3238500" cy="8890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61" name="Line 40">
            <a:extLst>
              <a:ext uri="{FF2B5EF4-FFF2-40B4-BE49-F238E27FC236}">
                <a16:creationId xmlns:a16="http://schemas.microsoft.com/office/drawing/2014/main" id="{1D98222C-9C56-BF47-96EA-3439D977260E}"/>
              </a:ext>
            </a:extLst>
          </p:cNvPr>
          <p:cNvSpPr>
            <a:spLocks noChangeShapeType="1"/>
          </p:cNvSpPr>
          <p:nvPr/>
        </p:nvSpPr>
        <p:spPr bwMode="auto">
          <a:xfrm flipV="1">
            <a:off x="2159000" y="3746500"/>
            <a:ext cx="3238500" cy="889000"/>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62" name="Rectangle 42">
            <a:extLst>
              <a:ext uri="{FF2B5EF4-FFF2-40B4-BE49-F238E27FC236}">
                <a16:creationId xmlns:a16="http://schemas.microsoft.com/office/drawing/2014/main" id="{9E281E07-6C86-4142-95B2-809B258FDC24}"/>
              </a:ext>
            </a:extLst>
          </p:cNvPr>
          <p:cNvSpPr>
            <a:spLocks noChangeArrowheads="1"/>
          </p:cNvSpPr>
          <p:nvPr/>
        </p:nvSpPr>
        <p:spPr bwMode="auto">
          <a:xfrm>
            <a:off x="4699000" y="3873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8</a:t>
            </a:r>
          </a:p>
        </p:txBody>
      </p:sp>
      <p:sp>
        <p:nvSpPr>
          <p:cNvPr id="56363" name="Rectangle 41">
            <a:extLst>
              <a:ext uri="{FF2B5EF4-FFF2-40B4-BE49-F238E27FC236}">
                <a16:creationId xmlns:a16="http://schemas.microsoft.com/office/drawing/2014/main" id="{00E1C0FD-8FF6-2442-AC63-873D12F5AC47}"/>
              </a:ext>
            </a:extLst>
          </p:cNvPr>
          <p:cNvSpPr>
            <a:spLocks noChangeArrowheads="1"/>
          </p:cNvSpPr>
          <p:nvPr/>
        </p:nvSpPr>
        <p:spPr bwMode="auto">
          <a:xfrm>
            <a:off x="4699000" y="3492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7</a:t>
            </a:r>
          </a:p>
        </p:txBody>
      </p:sp>
      <p:sp>
        <p:nvSpPr>
          <p:cNvPr id="56364" name="Line 35">
            <a:extLst>
              <a:ext uri="{FF2B5EF4-FFF2-40B4-BE49-F238E27FC236}">
                <a16:creationId xmlns:a16="http://schemas.microsoft.com/office/drawing/2014/main" id="{79823468-8241-7F4F-8082-33CB6EB20656}"/>
              </a:ext>
            </a:extLst>
          </p:cNvPr>
          <p:cNvSpPr>
            <a:spLocks noChangeShapeType="1"/>
          </p:cNvSpPr>
          <p:nvPr/>
        </p:nvSpPr>
        <p:spPr bwMode="auto">
          <a:xfrm>
            <a:off x="2222500" y="4762500"/>
            <a:ext cx="30480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65" name="Rectangle 43">
            <a:extLst>
              <a:ext uri="{FF2B5EF4-FFF2-40B4-BE49-F238E27FC236}">
                <a16:creationId xmlns:a16="http://schemas.microsoft.com/office/drawing/2014/main" id="{9B0716CE-BC25-7746-AB07-E88856FBBE8B}"/>
              </a:ext>
            </a:extLst>
          </p:cNvPr>
          <p:cNvSpPr>
            <a:spLocks noChangeArrowheads="1"/>
          </p:cNvSpPr>
          <p:nvPr/>
        </p:nvSpPr>
        <p:spPr bwMode="auto">
          <a:xfrm>
            <a:off x="4191000" y="4445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9</a:t>
            </a:r>
          </a:p>
        </p:txBody>
      </p:sp>
      <p:sp>
        <p:nvSpPr>
          <p:cNvPr id="56366" name="Rectangle 37">
            <a:extLst>
              <a:ext uri="{FF2B5EF4-FFF2-40B4-BE49-F238E27FC236}">
                <a16:creationId xmlns:a16="http://schemas.microsoft.com/office/drawing/2014/main" id="{9583ED41-FF1B-9541-A793-8AB8043C5B62}"/>
              </a:ext>
            </a:extLst>
          </p:cNvPr>
          <p:cNvSpPr>
            <a:spLocks noChangeArrowheads="1"/>
          </p:cNvSpPr>
          <p:nvPr/>
        </p:nvSpPr>
        <p:spPr bwMode="auto">
          <a:xfrm>
            <a:off x="2794000" y="2222500"/>
            <a:ext cx="381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12</a:t>
            </a:r>
          </a:p>
        </p:txBody>
      </p:sp>
      <p:cxnSp>
        <p:nvCxnSpPr>
          <p:cNvPr id="56367" name="AutoShape 47">
            <a:extLst>
              <a:ext uri="{FF2B5EF4-FFF2-40B4-BE49-F238E27FC236}">
                <a16:creationId xmlns:a16="http://schemas.microsoft.com/office/drawing/2014/main" id="{C0CA2FF0-EAA3-644C-8F2F-85F59672C0A6}"/>
              </a:ext>
            </a:extLst>
          </p:cNvPr>
          <p:cNvCxnSpPr>
            <a:cxnSpLocks noChangeShapeType="1"/>
          </p:cNvCxnSpPr>
          <p:nvPr/>
        </p:nvCxnSpPr>
        <p:spPr bwMode="auto">
          <a:xfrm>
            <a:off x="2286000" y="1873250"/>
            <a:ext cx="3238500" cy="2698750"/>
          </a:xfrm>
          <a:prstGeom prst="curvedConnector3">
            <a:avLst>
              <a:gd name="adj1" fmla="val 50000"/>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cxnSp>
      <p:cxnSp>
        <p:nvCxnSpPr>
          <p:cNvPr id="56368" name="AutoShape 48">
            <a:extLst>
              <a:ext uri="{FF2B5EF4-FFF2-40B4-BE49-F238E27FC236}">
                <a16:creationId xmlns:a16="http://schemas.microsoft.com/office/drawing/2014/main" id="{6B7294FD-CAF1-5A49-8554-F314F20C0BEB}"/>
              </a:ext>
            </a:extLst>
          </p:cNvPr>
          <p:cNvCxnSpPr>
            <a:cxnSpLocks noChangeShapeType="1"/>
          </p:cNvCxnSpPr>
          <p:nvPr/>
        </p:nvCxnSpPr>
        <p:spPr bwMode="auto">
          <a:xfrm>
            <a:off x="2222500" y="2032000"/>
            <a:ext cx="3238500" cy="2667000"/>
          </a:xfrm>
          <a:prstGeom prst="curvedConnector3">
            <a:avLst>
              <a:gd name="adj1" fmla="val 50000"/>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6369" name="Rectangle 49">
            <a:extLst>
              <a:ext uri="{FF2B5EF4-FFF2-40B4-BE49-F238E27FC236}">
                <a16:creationId xmlns:a16="http://schemas.microsoft.com/office/drawing/2014/main" id="{6C5D1A7A-F111-3946-B543-EB2DF192F4BC}"/>
              </a:ext>
            </a:extLst>
          </p:cNvPr>
          <p:cNvSpPr>
            <a:spLocks noChangeArrowheads="1"/>
          </p:cNvSpPr>
          <p:nvPr/>
        </p:nvSpPr>
        <p:spPr bwMode="auto">
          <a:xfrm>
            <a:off x="3302000" y="1968500"/>
            <a:ext cx="381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11</a:t>
            </a:r>
          </a:p>
        </p:txBody>
      </p:sp>
      <p:sp>
        <p:nvSpPr>
          <p:cNvPr id="56370" name="Line 36">
            <a:extLst>
              <a:ext uri="{FF2B5EF4-FFF2-40B4-BE49-F238E27FC236}">
                <a16:creationId xmlns:a16="http://schemas.microsoft.com/office/drawing/2014/main" id="{FAFF536A-3768-084F-BA26-945D9369786C}"/>
              </a:ext>
            </a:extLst>
          </p:cNvPr>
          <p:cNvSpPr>
            <a:spLocks noChangeShapeType="1"/>
          </p:cNvSpPr>
          <p:nvPr/>
        </p:nvSpPr>
        <p:spPr bwMode="auto">
          <a:xfrm>
            <a:off x="2222500" y="4889500"/>
            <a:ext cx="3048000" cy="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6371" name="Rectangle 44">
            <a:extLst>
              <a:ext uri="{FF2B5EF4-FFF2-40B4-BE49-F238E27FC236}">
                <a16:creationId xmlns:a16="http://schemas.microsoft.com/office/drawing/2014/main" id="{EE163F6C-DB46-EA45-AD8F-46B2890E8DAD}"/>
              </a:ext>
            </a:extLst>
          </p:cNvPr>
          <p:cNvSpPr>
            <a:spLocks noChangeArrowheads="1"/>
          </p:cNvSpPr>
          <p:nvPr/>
        </p:nvSpPr>
        <p:spPr bwMode="auto">
          <a:xfrm>
            <a:off x="4381500" y="4889500"/>
            <a:ext cx="444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10</a:t>
            </a:r>
          </a:p>
        </p:txBody>
      </p:sp>
      <p:pic>
        <p:nvPicPr>
          <p:cNvPr id="56372" name="Picture 81">
            <a:extLst>
              <a:ext uri="{FF2B5EF4-FFF2-40B4-BE49-F238E27FC236}">
                <a16:creationId xmlns:a16="http://schemas.microsoft.com/office/drawing/2014/main" id="{52062F16-AF18-504D-B515-440CD7E4AC7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07063" y="5135563"/>
            <a:ext cx="51858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73" name="Picture 82">
            <a:extLst>
              <a:ext uri="{FF2B5EF4-FFF2-40B4-BE49-F238E27FC236}">
                <a16:creationId xmlns:a16="http://schemas.microsoft.com/office/drawing/2014/main" id="{3CFEFE09-128D-AE4D-BA31-6230FF5F859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46500" y="5016500"/>
            <a:ext cx="517261"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74" name="TextBox 64">
            <a:extLst>
              <a:ext uri="{FF2B5EF4-FFF2-40B4-BE49-F238E27FC236}">
                <a16:creationId xmlns:a16="http://schemas.microsoft.com/office/drawing/2014/main" id="{6A49C4EE-7B64-7747-B38F-20B3DB8B5C6B}"/>
              </a:ext>
            </a:extLst>
          </p:cNvPr>
          <p:cNvSpPr txBox="1">
            <a:spLocks noChangeArrowheads="1"/>
          </p:cNvSpPr>
          <p:nvPr/>
        </p:nvSpPr>
        <p:spPr bwMode="auto">
          <a:xfrm>
            <a:off x="1143000" y="4699000"/>
            <a:ext cx="11753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a:solidFill>
                  <a:srgbClr val="FF0000"/>
                </a:solidFill>
                <a:latin typeface="Times New Roman" panose="02020603050405020304" pitchFamily="18" charset="0"/>
                <a:cs typeface="Times New Roman" panose="02020603050405020304" pitchFamily="18" charset="0"/>
              </a:rPr>
              <a:t>End user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1" descr="paketaro box">
            <a:extLst>
              <a:ext uri="{FF2B5EF4-FFF2-40B4-BE49-F238E27FC236}">
                <a16:creationId xmlns:a16="http://schemas.microsoft.com/office/drawing/2014/main" id="{5CAC6CC2-50ED-684F-895F-DF3C70C1C36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0" y="45085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Rectangle 10">
            <a:extLst>
              <a:ext uri="{FF2B5EF4-FFF2-40B4-BE49-F238E27FC236}">
                <a16:creationId xmlns:a16="http://schemas.microsoft.com/office/drawing/2014/main" id="{261A32A7-2B38-4744-AC9C-0533B9E8231C}"/>
              </a:ext>
            </a:extLst>
          </p:cNvPr>
          <p:cNvSpPr>
            <a:spLocks noGrp="1" noChangeArrowheads="1"/>
          </p:cNvSpPr>
          <p:nvPr>
            <p:ph type="title"/>
          </p:nvPr>
        </p:nvSpPr>
        <p:spPr/>
        <p:txBody>
          <a:bodyPr>
            <a:normAutofit/>
          </a:bodyPr>
          <a:lstStyle/>
          <a:p>
            <a:r>
              <a:rPr lang="en-US" altLang="zh-CN" sz="2800" dirty="0">
                <a:ea typeface="ＭＳ Ｐゴシック" panose="020B0600070205080204" pitchFamily="34" charset="-128"/>
              </a:rPr>
              <a:t>How Akamai Works: Cache Hit</a:t>
            </a:r>
          </a:p>
        </p:txBody>
      </p:sp>
      <p:grpSp>
        <p:nvGrpSpPr>
          <p:cNvPr id="2" name="Group 3">
            <a:extLst>
              <a:ext uri="{FF2B5EF4-FFF2-40B4-BE49-F238E27FC236}">
                <a16:creationId xmlns:a16="http://schemas.microsoft.com/office/drawing/2014/main" id="{94CF799C-B1FE-E640-9773-968AB6901414}"/>
              </a:ext>
            </a:extLst>
          </p:cNvPr>
          <p:cNvGrpSpPr>
            <a:grpSpLocks/>
          </p:cNvGrpSpPr>
          <p:nvPr/>
        </p:nvGrpSpPr>
        <p:grpSpPr bwMode="auto">
          <a:xfrm>
            <a:off x="1206500" y="2667000"/>
            <a:ext cx="4318000" cy="2349500"/>
            <a:chOff x="3360" y="96"/>
            <a:chExt cx="1056" cy="720"/>
          </a:xfrm>
          <a:solidFill>
            <a:srgbClr val="8EB4E3"/>
          </a:solidFill>
        </p:grpSpPr>
        <p:sp>
          <p:nvSpPr>
            <p:cNvPr id="90159" name="Oval 4">
              <a:extLst>
                <a:ext uri="{FF2B5EF4-FFF2-40B4-BE49-F238E27FC236}">
                  <a16:creationId xmlns:a16="http://schemas.microsoft.com/office/drawing/2014/main" id="{0E0D10D5-E5D9-5344-9EE0-3E1F83F5EFD0}"/>
                </a:ext>
              </a:extLst>
            </p:cNvPr>
            <p:cNvSpPr>
              <a:spLocks noChangeArrowheads="1"/>
            </p:cNvSpPr>
            <p:nvPr/>
          </p:nvSpPr>
          <p:spPr bwMode="auto">
            <a:xfrm>
              <a:off x="3360" y="14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0" name="Oval 5">
              <a:extLst>
                <a:ext uri="{FF2B5EF4-FFF2-40B4-BE49-F238E27FC236}">
                  <a16:creationId xmlns:a16="http://schemas.microsoft.com/office/drawing/2014/main" id="{EC6393D6-3A9C-4C4C-83B4-243257956B87}"/>
                </a:ext>
              </a:extLst>
            </p:cNvPr>
            <p:cNvSpPr>
              <a:spLocks noChangeArrowheads="1"/>
            </p:cNvSpPr>
            <p:nvPr/>
          </p:nvSpPr>
          <p:spPr bwMode="auto">
            <a:xfrm>
              <a:off x="3600" y="96"/>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1" name="Oval 6">
              <a:extLst>
                <a:ext uri="{FF2B5EF4-FFF2-40B4-BE49-F238E27FC236}">
                  <a16:creationId xmlns:a16="http://schemas.microsoft.com/office/drawing/2014/main" id="{0764BFB7-2A67-6641-9446-0AEE96977F93}"/>
                </a:ext>
              </a:extLst>
            </p:cNvPr>
            <p:cNvSpPr>
              <a:spLocks noChangeArrowheads="1"/>
            </p:cNvSpPr>
            <p:nvPr/>
          </p:nvSpPr>
          <p:spPr bwMode="auto">
            <a:xfrm>
              <a:off x="3840" y="19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2" name="Oval 7">
              <a:extLst>
                <a:ext uri="{FF2B5EF4-FFF2-40B4-BE49-F238E27FC236}">
                  <a16:creationId xmlns:a16="http://schemas.microsoft.com/office/drawing/2014/main" id="{77E70D8A-AF67-2642-956C-431914921891}"/>
                </a:ext>
              </a:extLst>
            </p:cNvPr>
            <p:cNvSpPr>
              <a:spLocks noChangeArrowheads="1"/>
            </p:cNvSpPr>
            <p:nvPr/>
          </p:nvSpPr>
          <p:spPr bwMode="auto">
            <a:xfrm>
              <a:off x="3888"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3" name="Oval 8">
              <a:extLst>
                <a:ext uri="{FF2B5EF4-FFF2-40B4-BE49-F238E27FC236}">
                  <a16:creationId xmlns:a16="http://schemas.microsoft.com/office/drawing/2014/main" id="{F25F42A2-49D2-DB4B-BD0D-FF70C7CE1A0F}"/>
                </a:ext>
              </a:extLst>
            </p:cNvPr>
            <p:cNvSpPr>
              <a:spLocks noChangeArrowheads="1"/>
            </p:cNvSpPr>
            <p:nvPr/>
          </p:nvSpPr>
          <p:spPr bwMode="auto">
            <a:xfrm>
              <a:off x="3600" y="432"/>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sp>
          <p:nvSpPr>
            <p:cNvPr id="90164" name="Oval 9">
              <a:extLst>
                <a:ext uri="{FF2B5EF4-FFF2-40B4-BE49-F238E27FC236}">
                  <a16:creationId xmlns:a16="http://schemas.microsoft.com/office/drawing/2014/main" id="{8AF98340-4132-794F-931E-7A4FE5DBD8C0}"/>
                </a:ext>
              </a:extLst>
            </p:cNvPr>
            <p:cNvSpPr>
              <a:spLocks noChangeArrowheads="1"/>
            </p:cNvSpPr>
            <p:nvPr/>
          </p:nvSpPr>
          <p:spPr bwMode="auto">
            <a:xfrm>
              <a:off x="3360" y="384"/>
              <a:ext cx="528" cy="384"/>
            </a:xfrm>
            <a:prstGeom prst="ellipse">
              <a:avLst/>
            </a:prstGeom>
            <a:grpFill/>
            <a:ln w="9525">
              <a:noFill/>
              <a:round/>
              <a:headEnd/>
              <a:tailEnd/>
            </a:ln>
          </p:spPr>
          <p:txBody>
            <a:bodyPr wrap="none" anchor="ctr"/>
            <a:lstStyle/>
            <a:p>
              <a:pPr>
                <a:defRPr/>
              </a:pPr>
              <a:endParaRPr lang="en-US" sz="1500">
                <a:latin typeface="Courier New" pitchFamily="-108" charset="0"/>
              </a:endParaRPr>
            </a:p>
          </p:txBody>
        </p:sp>
      </p:grpSp>
      <p:sp>
        <p:nvSpPr>
          <p:cNvPr id="58374" name="Rectangle 12">
            <a:extLst>
              <a:ext uri="{FF2B5EF4-FFF2-40B4-BE49-F238E27FC236}">
                <a16:creationId xmlns:a16="http://schemas.microsoft.com/office/drawing/2014/main" id="{3C09C2B6-BB6F-BB41-BE84-AE860F813AB1}"/>
              </a:ext>
            </a:extLst>
          </p:cNvPr>
          <p:cNvSpPr>
            <a:spLocks noChangeArrowheads="1"/>
          </p:cNvSpPr>
          <p:nvPr/>
        </p:nvSpPr>
        <p:spPr bwMode="auto">
          <a:xfrm>
            <a:off x="889000" y="1206500"/>
            <a:ext cx="285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cnn.com (content provider)</a:t>
            </a:r>
          </a:p>
        </p:txBody>
      </p:sp>
      <p:pic>
        <p:nvPicPr>
          <p:cNvPr id="58375" name="Picture 13" descr="Computer5">
            <a:extLst>
              <a:ext uri="{FF2B5EF4-FFF2-40B4-BE49-F238E27FC236}">
                <a16:creationId xmlns:a16="http://schemas.microsoft.com/office/drawing/2014/main" id="{C851E870-68CA-4643-8BFE-4BF4FAEB209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0000" y="3810000"/>
            <a:ext cx="1031875" cy="90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6" name="Picture 14" descr="paketaro box">
            <a:extLst>
              <a:ext uri="{FF2B5EF4-FFF2-40B4-BE49-F238E27FC236}">
                <a16:creationId xmlns:a16="http://schemas.microsoft.com/office/drawing/2014/main" id="{22595CA1-A319-6841-8B41-8A48EC93130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3500" y="1524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7" name="Picture 15" descr="paketaro box">
            <a:extLst>
              <a:ext uri="{FF2B5EF4-FFF2-40B4-BE49-F238E27FC236}">
                <a16:creationId xmlns:a16="http://schemas.microsoft.com/office/drawing/2014/main" id="{D5185017-0848-0443-B4A5-BDE8D234168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0" y="1651000"/>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8" name="Rectangle 17">
            <a:extLst>
              <a:ext uri="{FF2B5EF4-FFF2-40B4-BE49-F238E27FC236}">
                <a16:creationId xmlns:a16="http://schemas.microsoft.com/office/drawing/2014/main" id="{A95E6554-62C1-FD45-9323-771BA281ACED}"/>
              </a:ext>
            </a:extLst>
          </p:cNvPr>
          <p:cNvSpPr>
            <a:spLocks noChangeArrowheads="1"/>
          </p:cNvSpPr>
          <p:nvPr/>
        </p:nvSpPr>
        <p:spPr bwMode="auto">
          <a:xfrm>
            <a:off x="3498924" y="1270000"/>
            <a:ext cx="260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DNS TLD server</a:t>
            </a:r>
          </a:p>
        </p:txBody>
      </p:sp>
      <p:sp>
        <p:nvSpPr>
          <p:cNvPr id="58379" name="Line 19">
            <a:extLst>
              <a:ext uri="{FF2B5EF4-FFF2-40B4-BE49-F238E27FC236}">
                <a16:creationId xmlns:a16="http://schemas.microsoft.com/office/drawing/2014/main" id="{C494E70C-38D2-644B-B3BE-A8AD271994DD}"/>
              </a:ext>
            </a:extLst>
          </p:cNvPr>
          <p:cNvSpPr>
            <a:spLocks noChangeShapeType="1"/>
          </p:cNvSpPr>
          <p:nvPr/>
        </p:nvSpPr>
        <p:spPr bwMode="auto">
          <a:xfrm flipV="1">
            <a:off x="1778000" y="2413000"/>
            <a:ext cx="0" cy="1397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8380" name="Line 20">
            <a:extLst>
              <a:ext uri="{FF2B5EF4-FFF2-40B4-BE49-F238E27FC236}">
                <a16:creationId xmlns:a16="http://schemas.microsoft.com/office/drawing/2014/main" id="{6D2E257E-2162-8549-8D92-74E1ED23B60A}"/>
              </a:ext>
            </a:extLst>
          </p:cNvPr>
          <p:cNvSpPr>
            <a:spLocks noChangeShapeType="1"/>
          </p:cNvSpPr>
          <p:nvPr/>
        </p:nvSpPr>
        <p:spPr bwMode="auto">
          <a:xfrm flipV="1">
            <a:off x="1905000" y="2476500"/>
            <a:ext cx="0" cy="133350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8381" name="Rectangle 21">
            <a:extLst>
              <a:ext uri="{FF2B5EF4-FFF2-40B4-BE49-F238E27FC236}">
                <a16:creationId xmlns:a16="http://schemas.microsoft.com/office/drawing/2014/main" id="{A4C72C4D-CE33-484E-AF7F-278A90F8E738}"/>
              </a:ext>
            </a:extLst>
          </p:cNvPr>
          <p:cNvSpPr>
            <a:spLocks noChangeArrowheads="1"/>
          </p:cNvSpPr>
          <p:nvPr/>
        </p:nvSpPr>
        <p:spPr bwMode="auto">
          <a:xfrm>
            <a:off x="1524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1</a:t>
            </a:r>
          </a:p>
        </p:txBody>
      </p:sp>
      <p:sp>
        <p:nvSpPr>
          <p:cNvPr id="58382" name="Rectangle 22">
            <a:extLst>
              <a:ext uri="{FF2B5EF4-FFF2-40B4-BE49-F238E27FC236}">
                <a16:creationId xmlns:a16="http://schemas.microsoft.com/office/drawing/2014/main" id="{FBDF1914-FBBC-094C-9F00-666DE55722E3}"/>
              </a:ext>
            </a:extLst>
          </p:cNvPr>
          <p:cNvSpPr>
            <a:spLocks noChangeArrowheads="1"/>
          </p:cNvSpPr>
          <p:nvPr/>
        </p:nvSpPr>
        <p:spPr bwMode="auto">
          <a:xfrm>
            <a:off x="1905000" y="2984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2</a:t>
            </a:r>
          </a:p>
        </p:txBody>
      </p:sp>
      <p:pic>
        <p:nvPicPr>
          <p:cNvPr id="58383" name="Picture 27" descr="paketaro box">
            <a:extLst>
              <a:ext uri="{FF2B5EF4-FFF2-40B4-BE49-F238E27FC236}">
                <a16:creationId xmlns:a16="http://schemas.microsoft.com/office/drawing/2014/main" id="{1B292884-0219-7241-8441-520A9A76765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6000" y="26035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4" name="Picture 28" descr="paketaro box">
            <a:extLst>
              <a:ext uri="{FF2B5EF4-FFF2-40B4-BE49-F238E27FC236}">
                <a16:creationId xmlns:a16="http://schemas.microsoft.com/office/drawing/2014/main" id="{4B0F34E2-2CEF-CD43-8359-C12E6AD83C9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0" y="34290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5" name="Rectangle 29">
            <a:extLst>
              <a:ext uri="{FF2B5EF4-FFF2-40B4-BE49-F238E27FC236}">
                <a16:creationId xmlns:a16="http://schemas.microsoft.com/office/drawing/2014/main" id="{6ABC36FC-4846-344B-9702-BB72375FCE42}"/>
              </a:ext>
            </a:extLst>
          </p:cNvPr>
          <p:cNvSpPr>
            <a:spLocks noChangeArrowheads="1"/>
          </p:cNvSpPr>
          <p:nvPr/>
        </p:nvSpPr>
        <p:spPr bwMode="auto">
          <a:xfrm>
            <a:off x="5335860" y="2603500"/>
            <a:ext cx="185605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dirty="0">
                <a:solidFill>
                  <a:srgbClr val="000000"/>
                </a:solidFill>
                <a:latin typeface="Arial" panose="020B0604020202020204" pitchFamily="34" charset="0"/>
              </a:rPr>
              <a:t>Akamai global </a:t>
            </a:r>
          </a:p>
          <a:p>
            <a:pPr eaLnBrk="1" hangingPunct="1">
              <a:spcBef>
                <a:spcPct val="20000"/>
              </a:spcBef>
              <a:buClr>
                <a:srgbClr val="000000"/>
              </a:buClr>
            </a:pPr>
            <a:r>
              <a:rPr lang="en-US" altLang="zh-CN" sz="1333" dirty="0">
                <a:solidFill>
                  <a:srgbClr val="000000"/>
                </a:solidFill>
                <a:latin typeface="Arial" panose="020B0604020202020204" pitchFamily="34" charset="0"/>
              </a:rPr>
              <a:t>DNS server</a:t>
            </a:r>
          </a:p>
        </p:txBody>
      </p:sp>
      <p:sp>
        <p:nvSpPr>
          <p:cNvPr id="58386" name="Rectangle 30">
            <a:extLst>
              <a:ext uri="{FF2B5EF4-FFF2-40B4-BE49-F238E27FC236}">
                <a16:creationId xmlns:a16="http://schemas.microsoft.com/office/drawing/2014/main" id="{C70C32E6-B0B4-B542-920B-4E6E4BA525C7}"/>
              </a:ext>
            </a:extLst>
          </p:cNvPr>
          <p:cNvSpPr>
            <a:spLocks noChangeArrowheads="1"/>
          </p:cNvSpPr>
          <p:nvPr/>
        </p:nvSpPr>
        <p:spPr bwMode="auto">
          <a:xfrm>
            <a:off x="5907360" y="3365500"/>
            <a:ext cx="1905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333">
                <a:solidFill>
                  <a:srgbClr val="000000"/>
                </a:solidFill>
                <a:latin typeface="Arial" panose="020B0604020202020204" pitchFamily="34" charset="0"/>
              </a:rPr>
              <a:t>Akamai regional</a:t>
            </a:r>
          </a:p>
          <a:p>
            <a:pPr eaLnBrk="1" hangingPunct="1">
              <a:spcBef>
                <a:spcPct val="20000"/>
              </a:spcBef>
              <a:buClr>
                <a:srgbClr val="000000"/>
              </a:buClr>
            </a:pPr>
            <a:r>
              <a:rPr lang="en-US" altLang="zh-CN" sz="1333">
                <a:solidFill>
                  <a:srgbClr val="000000"/>
                </a:solidFill>
                <a:latin typeface="Arial" panose="020B0604020202020204" pitchFamily="34" charset="0"/>
              </a:rPr>
              <a:t>DNS server</a:t>
            </a:r>
          </a:p>
        </p:txBody>
      </p:sp>
      <p:pic>
        <p:nvPicPr>
          <p:cNvPr id="58387" name="Picture 31" descr="paketaro box">
            <a:extLst>
              <a:ext uri="{FF2B5EF4-FFF2-40B4-BE49-F238E27FC236}">
                <a16:creationId xmlns:a16="http://schemas.microsoft.com/office/drawing/2014/main" id="{8CBFB211-A5FA-734C-A7D0-4CE5C3FF5A9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9500" y="4318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8" name="Rectangle 32">
            <a:extLst>
              <a:ext uri="{FF2B5EF4-FFF2-40B4-BE49-F238E27FC236}">
                <a16:creationId xmlns:a16="http://schemas.microsoft.com/office/drawing/2014/main" id="{9B560ABC-F4EE-A942-83B8-E48ADFD6B0D2}"/>
              </a:ext>
            </a:extLst>
          </p:cNvPr>
          <p:cNvSpPr>
            <a:spLocks noChangeArrowheads="1"/>
          </p:cNvSpPr>
          <p:nvPr/>
        </p:nvSpPr>
        <p:spPr bwMode="auto">
          <a:xfrm>
            <a:off x="6881440" y="4572000"/>
            <a:ext cx="1651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dirty="0">
                <a:solidFill>
                  <a:srgbClr val="000000"/>
                </a:solidFill>
                <a:latin typeface="Arial" panose="020B0604020202020204" pitchFamily="34" charset="0"/>
              </a:rPr>
              <a:t>Nearby </a:t>
            </a:r>
            <a:br>
              <a:rPr lang="en-US" altLang="zh-CN" sz="1500" dirty="0">
                <a:solidFill>
                  <a:srgbClr val="000000"/>
                </a:solidFill>
                <a:latin typeface="Arial" panose="020B0604020202020204" pitchFamily="34" charset="0"/>
              </a:rPr>
            </a:br>
            <a:r>
              <a:rPr lang="en-US" altLang="zh-CN" sz="1500" dirty="0">
                <a:solidFill>
                  <a:srgbClr val="000000"/>
                </a:solidFill>
                <a:latin typeface="Arial" panose="020B0604020202020204" pitchFamily="34" charset="0"/>
              </a:rPr>
              <a:t>Akamai </a:t>
            </a:r>
          </a:p>
          <a:p>
            <a:pPr eaLnBrk="1" hangingPunct="1">
              <a:spcBef>
                <a:spcPct val="20000"/>
              </a:spcBef>
              <a:buClr>
                <a:srgbClr val="000000"/>
              </a:buClr>
            </a:pPr>
            <a:r>
              <a:rPr lang="en-US" altLang="zh-CN" sz="1500" dirty="0">
                <a:solidFill>
                  <a:srgbClr val="000000"/>
                </a:solidFill>
                <a:latin typeface="Arial" panose="020B0604020202020204" pitchFamily="34" charset="0"/>
              </a:rPr>
              <a:t>cluster</a:t>
            </a:r>
          </a:p>
        </p:txBody>
      </p:sp>
      <p:sp>
        <p:nvSpPr>
          <p:cNvPr id="58389" name="Slide Number Placeholder 2">
            <a:extLst>
              <a:ext uri="{FF2B5EF4-FFF2-40B4-BE49-F238E27FC236}">
                <a16:creationId xmlns:a16="http://schemas.microsoft.com/office/drawing/2014/main" id="{1E60D4C5-21FB-ED41-B8C2-A56C5AF8EC98}"/>
              </a:ext>
            </a:extLst>
          </p:cNvPr>
          <p:cNvSpPr txBox="1">
            <a:spLocks/>
          </p:cNvSpPr>
          <p:nvPr/>
        </p:nvSpPr>
        <p:spPr bwMode="auto">
          <a:xfrm>
            <a:off x="6604000" y="-63500"/>
            <a:ext cx="1778000"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algn="r" eaLnBrk="1" hangingPunct="1"/>
            <a:fld id="{56E8B3AD-F32E-D04E-BD89-B33FB8E3FE21}" type="slidenum">
              <a:rPr lang="en-US" altLang="zh-CN" sz="1000">
                <a:solidFill>
                  <a:srgbClr val="898989"/>
                </a:solidFill>
              </a:rPr>
              <a:pPr algn="r" eaLnBrk="1" hangingPunct="1"/>
              <a:t>18</a:t>
            </a:fld>
            <a:endParaRPr lang="en-US" altLang="zh-CN" sz="1000">
              <a:solidFill>
                <a:srgbClr val="898989"/>
              </a:solidFill>
            </a:endParaRPr>
          </a:p>
        </p:txBody>
      </p:sp>
      <p:sp>
        <p:nvSpPr>
          <p:cNvPr id="57" name="Oval 56">
            <a:extLst>
              <a:ext uri="{FF2B5EF4-FFF2-40B4-BE49-F238E27FC236}">
                <a16:creationId xmlns:a16="http://schemas.microsoft.com/office/drawing/2014/main" id="{F813975A-3DE6-C947-97E0-3CA2DD6B74B2}"/>
              </a:ext>
            </a:extLst>
          </p:cNvPr>
          <p:cNvSpPr>
            <a:spLocks noChangeArrowheads="1"/>
          </p:cNvSpPr>
          <p:nvPr/>
        </p:nvSpPr>
        <p:spPr bwMode="auto">
          <a:xfrm>
            <a:off x="5080000" y="4254500"/>
            <a:ext cx="1778000" cy="12700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8391" name="Picture 31" descr="paketaro box">
            <a:extLst>
              <a:ext uri="{FF2B5EF4-FFF2-40B4-BE49-F238E27FC236}">
                <a16:creationId xmlns:a16="http://schemas.microsoft.com/office/drawing/2014/main" id="{0E1380E1-2419-EF45-912E-D66F572CE2B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77000" y="4635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2" name="Picture 31" descr="paketaro box">
            <a:extLst>
              <a:ext uri="{FF2B5EF4-FFF2-40B4-BE49-F238E27FC236}">
                <a16:creationId xmlns:a16="http://schemas.microsoft.com/office/drawing/2014/main" id="{3CA21CAE-56A9-4C4B-9152-5DD65948BB4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86500" y="4953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3" name="Picture 31" descr="paketaro box">
            <a:extLst>
              <a:ext uri="{FF2B5EF4-FFF2-40B4-BE49-F238E27FC236}">
                <a16:creationId xmlns:a16="http://schemas.microsoft.com/office/drawing/2014/main" id="{A29133AD-77EC-9246-B298-5066472BF7A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2500" y="1333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4" name="Picture 31" descr="paketaro box">
            <a:extLst>
              <a:ext uri="{FF2B5EF4-FFF2-40B4-BE49-F238E27FC236}">
                <a16:creationId xmlns:a16="http://schemas.microsoft.com/office/drawing/2014/main" id="{68AF3DCD-F2A1-EF4F-821D-8D857C3A2BA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5" name="Picture 31" descr="paketaro box">
            <a:extLst>
              <a:ext uri="{FF2B5EF4-FFF2-40B4-BE49-F238E27FC236}">
                <a16:creationId xmlns:a16="http://schemas.microsoft.com/office/drawing/2014/main" id="{AF149633-2443-F847-958F-D6B0346F92E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9500" y="19685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Oval 63">
            <a:extLst>
              <a:ext uri="{FF2B5EF4-FFF2-40B4-BE49-F238E27FC236}">
                <a16:creationId xmlns:a16="http://schemas.microsoft.com/office/drawing/2014/main" id="{F1EC0E9F-867D-0048-AC0E-88EAA98845FB}"/>
              </a:ext>
            </a:extLst>
          </p:cNvPr>
          <p:cNvSpPr>
            <a:spLocks noChangeArrowheads="1"/>
          </p:cNvSpPr>
          <p:nvPr/>
        </p:nvSpPr>
        <p:spPr bwMode="auto">
          <a:xfrm>
            <a:off x="6794500" y="1270000"/>
            <a:ext cx="1270000" cy="1206500"/>
          </a:xfrm>
          <a:prstGeom prst="ellipse">
            <a:avLst/>
          </a:prstGeom>
          <a:noFill/>
          <a:ln w="9525">
            <a:solidFill>
              <a:srgbClr val="FF0000"/>
            </a:solidFill>
            <a:round/>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endParaRPr lang="zh-CN" altLang="zh-CN" sz="1667">
              <a:solidFill>
                <a:srgbClr val="FFFFFF"/>
              </a:solidFill>
              <a:latin typeface="Calibri" panose="020F0502020204030204" pitchFamily="34" charset="0"/>
            </a:endParaRPr>
          </a:p>
        </p:txBody>
      </p:sp>
      <p:pic>
        <p:nvPicPr>
          <p:cNvPr id="58397" name="Picture 31" descr="paketaro box">
            <a:extLst>
              <a:ext uri="{FF2B5EF4-FFF2-40B4-BE49-F238E27FC236}">
                <a16:creationId xmlns:a16="http://schemas.microsoft.com/office/drawing/2014/main" id="{A850FC14-BA9B-E146-9E93-8760D328732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48500" y="2032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8" name="Picture 31" descr="paketaro box">
            <a:extLst>
              <a:ext uri="{FF2B5EF4-FFF2-40B4-BE49-F238E27FC236}">
                <a16:creationId xmlns:a16="http://schemas.microsoft.com/office/drawing/2014/main" id="{62AEE89C-A44A-A543-AAB1-0C418B3B345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85000" y="16510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99" name="Rectangle 32">
            <a:extLst>
              <a:ext uri="{FF2B5EF4-FFF2-40B4-BE49-F238E27FC236}">
                <a16:creationId xmlns:a16="http://schemas.microsoft.com/office/drawing/2014/main" id="{64AFFEC3-79DE-584C-A85C-551B8E0A7D96}"/>
              </a:ext>
            </a:extLst>
          </p:cNvPr>
          <p:cNvSpPr>
            <a:spLocks noChangeArrowheads="1"/>
          </p:cNvSpPr>
          <p:nvPr/>
        </p:nvSpPr>
        <p:spPr bwMode="auto">
          <a:xfrm>
            <a:off x="6921500" y="2476500"/>
            <a:ext cx="13335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Akamai</a:t>
            </a:r>
          </a:p>
          <a:p>
            <a:pPr eaLnBrk="1" hangingPunct="1">
              <a:spcBef>
                <a:spcPct val="20000"/>
              </a:spcBef>
              <a:buClr>
                <a:srgbClr val="000000"/>
              </a:buClr>
            </a:pPr>
            <a:r>
              <a:rPr lang="en-US" altLang="zh-CN" sz="1500">
                <a:solidFill>
                  <a:srgbClr val="000000"/>
                </a:solidFill>
                <a:latin typeface="Arial" panose="020B0604020202020204" pitchFamily="34" charset="0"/>
              </a:rPr>
              <a:t>cluster</a:t>
            </a:r>
          </a:p>
        </p:txBody>
      </p:sp>
      <p:sp>
        <p:nvSpPr>
          <p:cNvPr id="58400" name="Line 39">
            <a:extLst>
              <a:ext uri="{FF2B5EF4-FFF2-40B4-BE49-F238E27FC236}">
                <a16:creationId xmlns:a16="http://schemas.microsoft.com/office/drawing/2014/main" id="{D999A90B-DCF4-6A4C-930D-93DE2BC85825}"/>
              </a:ext>
            </a:extLst>
          </p:cNvPr>
          <p:cNvSpPr>
            <a:spLocks noChangeShapeType="1"/>
          </p:cNvSpPr>
          <p:nvPr/>
        </p:nvSpPr>
        <p:spPr bwMode="auto">
          <a:xfrm flipV="1">
            <a:off x="2159000" y="3619500"/>
            <a:ext cx="3238500" cy="889000"/>
          </a:xfrm>
          <a:prstGeom prst="line">
            <a:avLst/>
          </a:prstGeom>
          <a:noFill/>
          <a:ln w="28575">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8401" name="Line 40">
            <a:extLst>
              <a:ext uri="{FF2B5EF4-FFF2-40B4-BE49-F238E27FC236}">
                <a16:creationId xmlns:a16="http://schemas.microsoft.com/office/drawing/2014/main" id="{DF27085B-990F-C045-99F0-028624AB8EFF}"/>
              </a:ext>
            </a:extLst>
          </p:cNvPr>
          <p:cNvSpPr>
            <a:spLocks noChangeShapeType="1"/>
          </p:cNvSpPr>
          <p:nvPr/>
        </p:nvSpPr>
        <p:spPr bwMode="auto">
          <a:xfrm flipV="1">
            <a:off x="2159000" y="3746500"/>
            <a:ext cx="3238500" cy="889000"/>
          </a:xfrm>
          <a:prstGeom prst="line">
            <a:avLst/>
          </a:prstGeom>
          <a:noFill/>
          <a:ln w="28575">
            <a:solidFill>
              <a:schemeClr val="folHlink"/>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8402" name="Rectangle 42">
            <a:extLst>
              <a:ext uri="{FF2B5EF4-FFF2-40B4-BE49-F238E27FC236}">
                <a16:creationId xmlns:a16="http://schemas.microsoft.com/office/drawing/2014/main" id="{45F53B34-2C69-3C4D-9512-E0D44A433810}"/>
              </a:ext>
            </a:extLst>
          </p:cNvPr>
          <p:cNvSpPr>
            <a:spLocks noChangeArrowheads="1"/>
          </p:cNvSpPr>
          <p:nvPr/>
        </p:nvSpPr>
        <p:spPr bwMode="auto">
          <a:xfrm>
            <a:off x="4699000" y="3873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4</a:t>
            </a:r>
          </a:p>
        </p:txBody>
      </p:sp>
      <p:sp>
        <p:nvSpPr>
          <p:cNvPr id="58403" name="Rectangle 41">
            <a:extLst>
              <a:ext uri="{FF2B5EF4-FFF2-40B4-BE49-F238E27FC236}">
                <a16:creationId xmlns:a16="http://schemas.microsoft.com/office/drawing/2014/main" id="{FCBEA0C6-DE4C-C24D-B88A-71362D445115}"/>
              </a:ext>
            </a:extLst>
          </p:cNvPr>
          <p:cNvSpPr>
            <a:spLocks noChangeArrowheads="1"/>
          </p:cNvSpPr>
          <p:nvPr/>
        </p:nvSpPr>
        <p:spPr bwMode="auto">
          <a:xfrm>
            <a:off x="4699000" y="34925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3</a:t>
            </a:r>
          </a:p>
        </p:txBody>
      </p:sp>
      <p:sp>
        <p:nvSpPr>
          <p:cNvPr id="58404" name="Line 35">
            <a:extLst>
              <a:ext uri="{FF2B5EF4-FFF2-40B4-BE49-F238E27FC236}">
                <a16:creationId xmlns:a16="http://schemas.microsoft.com/office/drawing/2014/main" id="{AD548DCA-A5A1-6D45-BA00-21723CECCAC8}"/>
              </a:ext>
            </a:extLst>
          </p:cNvPr>
          <p:cNvSpPr>
            <a:spLocks noChangeShapeType="1"/>
          </p:cNvSpPr>
          <p:nvPr/>
        </p:nvSpPr>
        <p:spPr bwMode="auto">
          <a:xfrm>
            <a:off x="2222500" y="4762500"/>
            <a:ext cx="30480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sz="1500"/>
          </a:p>
        </p:txBody>
      </p:sp>
      <p:sp>
        <p:nvSpPr>
          <p:cNvPr id="58405" name="Rectangle 43">
            <a:extLst>
              <a:ext uri="{FF2B5EF4-FFF2-40B4-BE49-F238E27FC236}">
                <a16:creationId xmlns:a16="http://schemas.microsoft.com/office/drawing/2014/main" id="{7E540D6B-BD3B-B94C-B183-906628448B42}"/>
              </a:ext>
            </a:extLst>
          </p:cNvPr>
          <p:cNvSpPr>
            <a:spLocks noChangeArrowheads="1"/>
          </p:cNvSpPr>
          <p:nvPr/>
        </p:nvSpPr>
        <p:spPr bwMode="auto">
          <a:xfrm>
            <a:off x="4191000" y="4445000"/>
            <a:ext cx="2540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5</a:t>
            </a:r>
          </a:p>
        </p:txBody>
      </p:sp>
      <p:sp>
        <p:nvSpPr>
          <p:cNvPr id="58406" name="Line 36">
            <a:extLst>
              <a:ext uri="{FF2B5EF4-FFF2-40B4-BE49-F238E27FC236}">
                <a16:creationId xmlns:a16="http://schemas.microsoft.com/office/drawing/2014/main" id="{126CAEF0-69D5-1A43-8B5A-01331F2957C5}"/>
              </a:ext>
            </a:extLst>
          </p:cNvPr>
          <p:cNvSpPr>
            <a:spLocks noChangeShapeType="1"/>
          </p:cNvSpPr>
          <p:nvPr/>
        </p:nvSpPr>
        <p:spPr bwMode="auto">
          <a:xfrm>
            <a:off x="2222500" y="4889500"/>
            <a:ext cx="3048000" cy="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sz="1500"/>
          </a:p>
        </p:txBody>
      </p:sp>
      <p:sp>
        <p:nvSpPr>
          <p:cNvPr id="58407" name="Rectangle 44">
            <a:extLst>
              <a:ext uri="{FF2B5EF4-FFF2-40B4-BE49-F238E27FC236}">
                <a16:creationId xmlns:a16="http://schemas.microsoft.com/office/drawing/2014/main" id="{56755FBA-E6E6-784B-91A6-417A68B897B1}"/>
              </a:ext>
            </a:extLst>
          </p:cNvPr>
          <p:cNvSpPr>
            <a:spLocks noChangeArrowheads="1"/>
          </p:cNvSpPr>
          <p:nvPr/>
        </p:nvSpPr>
        <p:spPr bwMode="auto">
          <a:xfrm>
            <a:off x="4381500" y="4889500"/>
            <a:ext cx="444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spcBef>
                <a:spcPct val="20000"/>
              </a:spcBef>
              <a:buClr>
                <a:srgbClr val="000000"/>
              </a:buClr>
            </a:pPr>
            <a:r>
              <a:rPr lang="en-US" altLang="zh-CN" sz="1500">
                <a:solidFill>
                  <a:srgbClr val="000000"/>
                </a:solidFill>
                <a:latin typeface="Arial" panose="020B0604020202020204" pitchFamily="34" charset="0"/>
              </a:rPr>
              <a:t>6</a:t>
            </a:r>
          </a:p>
        </p:txBody>
      </p:sp>
      <p:pic>
        <p:nvPicPr>
          <p:cNvPr id="58408" name="Picture 81">
            <a:extLst>
              <a:ext uri="{FF2B5EF4-FFF2-40B4-BE49-F238E27FC236}">
                <a16:creationId xmlns:a16="http://schemas.microsoft.com/office/drawing/2014/main" id="{49AA313E-1D4F-5848-B26F-41D43AF431F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07063" y="5135563"/>
            <a:ext cx="51858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09" name="Picture 82">
            <a:extLst>
              <a:ext uri="{FF2B5EF4-FFF2-40B4-BE49-F238E27FC236}">
                <a16:creationId xmlns:a16="http://schemas.microsoft.com/office/drawing/2014/main" id="{F2D456F1-2CBC-6A4C-ACAD-B8FCAADB7E4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46500" y="5016500"/>
            <a:ext cx="517261"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10" name="TextBox 64">
            <a:extLst>
              <a:ext uri="{FF2B5EF4-FFF2-40B4-BE49-F238E27FC236}">
                <a16:creationId xmlns:a16="http://schemas.microsoft.com/office/drawing/2014/main" id="{253E755A-688A-B841-B99E-21CD72A099B8}"/>
              </a:ext>
            </a:extLst>
          </p:cNvPr>
          <p:cNvSpPr txBox="1">
            <a:spLocks noChangeArrowheads="1"/>
          </p:cNvSpPr>
          <p:nvPr/>
        </p:nvSpPr>
        <p:spPr bwMode="auto">
          <a:xfrm>
            <a:off x="1143000" y="4699000"/>
            <a:ext cx="11753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Courier New" panose="02070309020205020404" pitchFamily="49" charset="0"/>
                <a:ea typeface="ＭＳ Ｐゴシック" panose="020B0600070205080204" pitchFamily="34" charset="-128"/>
              </a:defRPr>
            </a:lvl1pPr>
            <a:lvl2pPr marL="37931725" indent="-37474525" eaLnBrk="0" hangingPunct="0">
              <a:defRPr sz="2000" b="1">
                <a:solidFill>
                  <a:schemeClr val="tx1"/>
                </a:solidFill>
                <a:latin typeface="Courier New" panose="02070309020205020404" pitchFamily="49" charset="0"/>
                <a:ea typeface="ＭＳ Ｐゴシック" panose="020B0600070205080204" pitchFamily="34" charset="-128"/>
              </a:defRPr>
            </a:lvl2pPr>
            <a:lvl3pPr eaLnBrk="0" hangingPunct="0">
              <a:defRPr sz="2000" b="1">
                <a:solidFill>
                  <a:schemeClr val="tx1"/>
                </a:solidFill>
                <a:latin typeface="Courier New" panose="02070309020205020404" pitchFamily="49" charset="0"/>
                <a:ea typeface="ＭＳ Ｐゴシック" panose="020B0600070205080204" pitchFamily="34" charset="-128"/>
              </a:defRPr>
            </a:lvl3pPr>
            <a:lvl4pPr eaLnBrk="0" hangingPunct="0">
              <a:defRPr sz="2000" b="1">
                <a:solidFill>
                  <a:schemeClr val="tx1"/>
                </a:solidFill>
                <a:latin typeface="Courier New" panose="02070309020205020404" pitchFamily="49" charset="0"/>
                <a:ea typeface="ＭＳ Ｐゴシック" panose="020B0600070205080204" pitchFamily="34" charset="-128"/>
              </a:defRPr>
            </a:lvl4pPr>
            <a:lvl5pPr eaLnBrk="0" hangingPunct="0">
              <a:defRPr sz="2000" b="1">
                <a:solidFill>
                  <a:schemeClr val="tx1"/>
                </a:solidFill>
                <a:latin typeface="Courier New" panose="02070309020205020404" pitchFamily="49" charset="0"/>
                <a:ea typeface="ＭＳ Ｐゴシック" panose="020B0600070205080204" pitchFamily="34" charset="-128"/>
              </a:defRPr>
            </a:lvl5pPr>
            <a:lvl6pPr marL="4572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6pPr>
            <a:lvl7pPr marL="9144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7pPr>
            <a:lvl8pPr marL="13716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8pPr>
            <a:lvl9pPr marL="1828800" eaLnBrk="0" fontAlgn="base" hangingPunct="0">
              <a:spcBef>
                <a:spcPct val="0"/>
              </a:spcBef>
              <a:spcAft>
                <a:spcPct val="0"/>
              </a:spcAft>
              <a:defRPr sz="2000" b="1">
                <a:solidFill>
                  <a:schemeClr val="tx1"/>
                </a:solidFill>
                <a:latin typeface="Courier New" panose="02070309020205020404" pitchFamily="49" charset="0"/>
                <a:ea typeface="ＭＳ Ｐゴシック" panose="020B0600070205080204" pitchFamily="34" charset="-128"/>
              </a:defRPr>
            </a:lvl9pPr>
          </a:lstStyle>
          <a:p>
            <a:pPr eaLnBrk="1" hangingPunct="1"/>
            <a:r>
              <a:rPr lang="en-US" altLang="zh-CN">
                <a:solidFill>
                  <a:srgbClr val="FF0000"/>
                </a:solidFill>
                <a:latin typeface="Times New Roman" panose="02020603050405020304" pitchFamily="18" charset="0"/>
                <a:cs typeface="Times New Roman" panose="02020603050405020304" pitchFamily="18" charset="0"/>
              </a:rPr>
              <a:t>End user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D78890-E7D1-5149-8AFA-90D869A0758D}"/>
              </a:ext>
            </a:extLst>
          </p:cNvPr>
          <p:cNvSpPr>
            <a:spLocks noGrp="1"/>
          </p:cNvSpPr>
          <p:nvPr>
            <p:ph type="title"/>
          </p:nvPr>
        </p:nvSpPr>
        <p:spPr/>
        <p:txBody>
          <a:bodyPr/>
          <a:lstStyle/>
          <a:p>
            <a:endParaRPr kumimoji="1" lang="zh-CN" altLang="en-US"/>
          </a:p>
        </p:txBody>
      </p:sp>
      <p:sp>
        <p:nvSpPr>
          <p:cNvPr id="5" name="Rectangle 2">
            <a:extLst>
              <a:ext uri="{FF2B5EF4-FFF2-40B4-BE49-F238E27FC236}">
                <a16:creationId xmlns:a16="http://schemas.microsoft.com/office/drawing/2014/main" id="{375403D9-9667-EA4B-986A-9CD8EA818815}"/>
              </a:ext>
            </a:extLst>
          </p:cNvPr>
          <p:cNvSpPr txBox="1">
            <a:spLocks noChangeArrowheads="1"/>
          </p:cNvSpPr>
          <p:nvPr/>
        </p:nvSpPr>
        <p:spPr bwMode="auto">
          <a:xfrm>
            <a:off x="1657350" y="2281436"/>
            <a:ext cx="5829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Comic Sans MS" pitchFamily="66" charset="0"/>
              </a:defRPr>
            </a:lvl2pPr>
            <a:lvl3pPr algn="l" rtl="0" eaLnBrk="0" fontAlgn="base" hangingPunct="0">
              <a:spcBef>
                <a:spcPct val="0"/>
              </a:spcBef>
              <a:spcAft>
                <a:spcPct val="0"/>
              </a:spcAft>
              <a:defRPr sz="2800" b="1">
                <a:solidFill>
                  <a:schemeClr val="tx2"/>
                </a:solidFill>
                <a:latin typeface="Comic Sans MS" pitchFamily="66" charset="0"/>
              </a:defRPr>
            </a:lvl3pPr>
            <a:lvl4pPr algn="l" rtl="0" eaLnBrk="0" fontAlgn="base" hangingPunct="0">
              <a:spcBef>
                <a:spcPct val="0"/>
              </a:spcBef>
              <a:spcAft>
                <a:spcPct val="0"/>
              </a:spcAft>
              <a:defRPr sz="2800" b="1">
                <a:solidFill>
                  <a:schemeClr val="tx2"/>
                </a:solidFill>
                <a:latin typeface="Comic Sans MS" pitchFamily="66" charset="0"/>
              </a:defRPr>
            </a:lvl4pPr>
            <a:lvl5pPr algn="l" rtl="0" eaLnBrk="0" fontAlgn="base" hangingPunct="0">
              <a:spcBef>
                <a:spcPct val="0"/>
              </a:spcBef>
              <a:spcAft>
                <a:spcPct val="0"/>
              </a:spcAft>
              <a:defRPr sz="2800" b="1">
                <a:solidFill>
                  <a:schemeClr val="tx2"/>
                </a:solidFill>
                <a:latin typeface="Comic Sans MS" pitchFamily="66" charset="0"/>
              </a:defRPr>
            </a:lvl5pPr>
            <a:lvl6pPr marL="457200" algn="l" rtl="0" eaLnBrk="0" fontAlgn="base" hangingPunct="0">
              <a:spcBef>
                <a:spcPct val="0"/>
              </a:spcBef>
              <a:spcAft>
                <a:spcPct val="0"/>
              </a:spcAft>
              <a:defRPr sz="2800" b="1">
                <a:solidFill>
                  <a:schemeClr val="tx2"/>
                </a:solidFill>
                <a:latin typeface="Comic Sans MS" pitchFamily="66" charset="0"/>
              </a:defRPr>
            </a:lvl6pPr>
            <a:lvl7pPr marL="914400" algn="l" rtl="0" eaLnBrk="0" fontAlgn="base" hangingPunct="0">
              <a:spcBef>
                <a:spcPct val="0"/>
              </a:spcBef>
              <a:spcAft>
                <a:spcPct val="0"/>
              </a:spcAft>
              <a:defRPr sz="2800" b="1">
                <a:solidFill>
                  <a:schemeClr val="tx2"/>
                </a:solidFill>
                <a:latin typeface="Comic Sans MS" pitchFamily="66" charset="0"/>
              </a:defRPr>
            </a:lvl7pPr>
            <a:lvl8pPr marL="1371600" algn="l" rtl="0" eaLnBrk="0" fontAlgn="base" hangingPunct="0">
              <a:spcBef>
                <a:spcPct val="0"/>
              </a:spcBef>
              <a:spcAft>
                <a:spcPct val="0"/>
              </a:spcAft>
              <a:defRPr sz="2800" b="1">
                <a:solidFill>
                  <a:schemeClr val="tx2"/>
                </a:solidFill>
                <a:latin typeface="Comic Sans MS" pitchFamily="66" charset="0"/>
              </a:defRPr>
            </a:lvl8pPr>
            <a:lvl9pPr marL="1828800" algn="l" rtl="0" eaLnBrk="0" fontAlgn="base" hangingPunct="0">
              <a:spcBef>
                <a:spcPct val="0"/>
              </a:spcBef>
              <a:spcAft>
                <a:spcPct val="0"/>
              </a:spcAft>
              <a:defRPr sz="2800" b="1">
                <a:solidFill>
                  <a:schemeClr val="tx2"/>
                </a:solidFill>
                <a:latin typeface="Comic Sans MS" pitchFamily="66" charset="0"/>
              </a:defRPr>
            </a:lvl9pPr>
          </a:lstStyle>
          <a:p>
            <a:pPr algn="ctr">
              <a:lnSpc>
                <a:spcPct val="150000"/>
              </a:lnSpc>
            </a:pPr>
            <a:r>
              <a:rPr lang="en-US" altLang="zh-CN" dirty="0">
                <a:solidFill>
                  <a:srgbClr val="BD374B"/>
                </a:solidFill>
              </a:rPr>
              <a:t>P2P Network</a:t>
            </a:r>
          </a:p>
        </p:txBody>
      </p:sp>
      <p:sp>
        <p:nvSpPr>
          <p:cNvPr id="6" name="矩形 5">
            <a:extLst>
              <a:ext uri="{FF2B5EF4-FFF2-40B4-BE49-F238E27FC236}">
                <a16:creationId xmlns:a16="http://schemas.microsoft.com/office/drawing/2014/main" id="{42505EFF-8601-A84A-A4E2-010CC79177D4}"/>
              </a:ext>
            </a:extLst>
          </p:cNvPr>
          <p:cNvSpPr/>
          <p:nvPr/>
        </p:nvSpPr>
        <p:spPr>
          <a:xfrm>
            <a:off x="-396552" y="228866"/>
            <a:ext cx="1728192" cy="1476506"/>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104780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E40228BB-0ED0-0145-BC3E-780F8436DA1A}"/>
              </a:ext>
            </a:extLst>
          </p:cNvPr>
          <p:cNvSpPr>
            <a:spLocks noGrp="1"/>
          </p:cNvSpPr>
          <p:nvPr>
            <p:ph type="title"/>
          </p:nvPr>
        </p:nvSpPr>
        <p:spPr/>
        <p:txBody>
          <a:bodyPr>
            <a:normAutofit/>
          </a:bodyPr>
          <a:lstStyle/>
          <a:p>
            <a:pPr eaLnBrk="1" hangingPunct="1"/>
            <a:r>
              <a:rPr lang="en-US" altLang="zh-CN" dirty="0"/>
              <a:t>Downsides of Centralized Infrastructure</a:t>
            </a:r>
          </a:p>
        </p:txBody>
      </p:sp>
      <p:sp>
        <p:nvSpPr>
          <p:cNvPr id="60418" name="Content Placeholder 2">
            <a:extLst>
              <a:ext uri="{FF2B5EF4-FFF2-40B4-BE49-F238E27FC236}">
                <a16:creationId xmlns:a16="http://schemas.microsoft.com/office/drawing/2014/main" id="{BEF89CC7-C76B-7343-8E20-FB3CC938F9FF}"/>
              </a:ext>
            </a:extLst>
          </p:cNvPr>
          <p:cNvSpPr>
            <a:spLocks noGrp="1"/>
          </p:cNvSpPr>
          <p:nvPr>
            <p:ph idx="1"/>
          </p:nvPr>
        </p:nvSpPr>
        <p:spPr/>
        <p:txBody>
          <a:bodyPr>
            <a:normAutofit/>
          </a:bodyPr>
          <a:lstStyle/>
          <a:p>
            <a:pPr eaLnBrk="1" hangingPunct="1"/>
            <a:r>
              <a:rPr lang="en-US" altLang="zh-CN" dirty="0">
                <a:latin typeface="+mn-lt"/>
              </a:rPr>
              <a:t>Centralized point of failure</a:t>
            </a:r>
          </a:p>
          <a:p>
            <a:pPr eaLnBrk="1" hangingPunct="1"/>
            <a:r>
              <a:rPr lang="zh-CN" altLang="en-US" dirty="0">
                <a:latin typeface="+mn-lt"/>
              </a:rPr>
              <a:t> </a:t>
            </a:r>
            <a:r>
              <a:rPr lang="en-US" altLang="zh-CN" dirty="0">
                <a:latin typeface="+mn-lt"/>
              </a:rPr>
              <a:t>High management costs</a:t>
            </a:r>
          </a:p>
          <a:p>
            <a:pPr lvl="1" eaLnBrk="1" hangingPunct="1"/>
            <a:r>
              <a:rPr lang="en-US" altLang="zh-CN" dirty="0">
                <a:latin typeface="+mn-lt"/>
              </a:rPr>
              <a:t>If one org has to host millions of files, etc.</a:t>
            </a:r>
          </a:p>
          <a:p>
            <a:pPr eaLnBrk="1" hangingPunct="1"/>
            <a:r>
              <a:rPr lang="zh-CN" altLang="en-US" dirty="0">
                <a:latin typeface="+mn-lt"/>
              </a:rPr>
              <a:t> </a:t>
            </a:r>
            <a:r>
              <a:rPr lang="en-US" altLang="zh-CN" dirty="0">
                <a:latin typeface="+mn-lt"/>
              </a:rPr>
              <a:t>Not suitable for many scenarios</a:t>
            </a:r>
          </a:p>
          <a:p>
            <a:pPr lvl="1" eaLnBrk="1" hangingPunct="1"/>
            <a:r>
              <a:rPr lang="en-US" altLang="zh-CN" dirty="0">
                <a:latin typeface="+mn-lt"/>
              </a:rPr>
              <a:t>E.g., cooperation between you and me</a:t>
            </a:r>
          </a:p>
          <a:p>
            <a:pPr eaLnBrk="1" hangingPunct="1"/>
            <a:r>
              <a:rPr lang="zh-CN" altLang="en-US" dirty="0">
                <a:latin typeface="+mn-lt"/>
              </a:rPr>
              <a:t> </a:t>
            </a:r>
            <a:r>
              <a:rPr lang="en-US" altLang="zh-CN" dirty="0">
                <a:latin typeface="+mn-lt"/>
              </a:rPr>
              <a:t>Lack ability to aggregate clients</a:t>
            </a:r>
          </a:p>
        </p:txBody>
      </p:sp>
      <p:sp>
        <p:nvSpPr>
          <p:cNvPr id="5" name="灯片编号占位符 3">
            <a:extLst>
              <a:ext uri="{FF2B5EF4-FFF2-40B4-BE49-F238E27FC236}">
                <a16:creationId xmlns:a16="http://schemas.microsoft.com/office/drawing/2014/main" id="{80E7039A-2A24-8140-A39D-2BFCC33F8E01}"/>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20</a:t>
            </a:fld>
            <a:endParaRPr lang="zh-CN" altLang="en-US"/>
          </a:p>
        </p:txBody>
      </p:sp>
    </p:spTree>
    <p:extLst>
      <p:ext uri="{BB962C8B-B14F-4D97-AF65-F5344CB8AC3E}">
        <p14:creationId xmlns:p14="http://schemas.microsoft.com/office/powerpoint/2010/main" val="2953391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CD12D298-2228-F049-9009-A49851CBC90A}"/>
              </a:ext>
            </a:extLst>
          </p:cNvPr>
          <p:cNvSpPr>
            <a:spLocks noGrp="1"/>
          </p:cNvSpPr>
          <p:nvPr>
            <p:ph type="title"/>
          </p:nvPr>
        </p:nvSpPr>
        <p:spPr/>
        <p:txBody>
          <a:bodyPr/>
          <a:lstStyle/>
          <a:p>
            <a:pPr eaLnBrk="1" hangingPunct="1"/>
            <a:r>
              <a:rPr lang="en-US" altLang="zh-CN" dirty="0"/>
              <a:t>P2P (Peer-to-peer):</a:t>
            </a:r>
            <a:r>
              <a:rPr lang="zh-CN" altLang="en-US" dirty="0"/>
              <a:t> </a:t>
            </a:r>
            <a:r>
              <a:rPr lang="en-US" altLang="zh-CN" dirty="0"/>
              <a:t>No central servers!</a:t>
            </a:r>
          </a:p>
        </p:txBody>
      </p:sp>
      <p:sp>
        <p:nvSpPr>
          <p:cNvPr id="61442" name="Content Placeholder 2">
            <a:extLst>
              <a:ext uri="{FF2B5EF4-FFF2-40B4-BE49-F238E27FC236}">
                <a16:creationId xmlns:a16="http://schemas.microsoft.com/office/drawing/2014/main" id="{E96C816B-9423-4F4F-8D82-B47667A43D6A}"/>
              </a:ext>
            </a:extLst>
          </p:cNvPr>
          <p:cNvSpPr>
            <a:spLocks noGrp="1"/>
          </p:cNvSpPr>
          <p:nvPr>
            <p:ph idx="1"/>
          </p:nvPr>
        </p:nvSpPr>
        <p:spPr/>
        <p:txBody>
          <a:bodyPr>
            <a:normAutofit/>
          </a:bodyPr>
          <a:lstStyle/>
          <a:p>
            <a:pPr eaLnBrk="1" hangingPunct="1">
              <a:lnSpc>
                <a:spcPct val="120000"/>
              </a:lnSpc>
            </a:pPr>
            <a:r>
              <a:rPr lang="en-US" altLang="zh-CN" dirty="0"/>
              <a:t>How to track nodes and objects in the system?</a:t>
            </a:r>
          </a:p>
          <a:p>
            <a:pPr eaLnBrk="1" hangingPunct="1">
              <a:lnSpc>
                <a:spcPct val="120000"/>
              </a:lnSpc>
            </a:pPr>
            <a:r>
              <a:rPr lang="en-US" altLang="zh-CN" dirty="0"/>
              <a:t>How do you find other nodes in the system?</a:t>
            </a:r>
          </a:p>
          <a:p>
            <a:pPr eaLnBrk="1" hangingPunct="1">
              <a:lnSpc>
                <a:spcPct val="120000"/>
              </a:lnSpc>
            </a:pPr>
            <a:r>
              <a:rPr lang="en-US" altLang="zh-CN" dirty="0"/>
              <a:t>How should data be split up between nodes?</a:t>
            </a:r>
          </a:p>
          <a:p>
            <a:pPr eaLnBrk="1" hangingPunct="1">
              <a:lnSpc>
                <a:spcPct val="120000"/>
              </a:lnSpc>
            </a:pPr>
            <a:r>
              <a:rPr lang="en-US" altLang="zh-CN" dirty="0"/>
              <a:t>How to prevent data from being lost? </a:t>
            </a:r>
          </a:p>
          <a:p>
            <a:pPr lvl="1" eaLnBrk="1" hangingPunct="1">
              <a:lnSpc>
                <a:spcPct val="120000"/>
              </a:lnSpc>
            </a:pPr>
            <a:r>
              <a:rPr lang="en-US" altLang="zh-CN" dirty="0"/>
              <a:t>How to keep it available?</a:t>
            </a:r>
          </a:p>
          <a:p>
            <a:pPr eaLnBrk="1" hangingPunct="1">
              <a:lnSpc>
                <a:spcPct val="120000"/>
              </a:lnSpc>
            </a:pPr>
            <a:r>
              <a:rPr lang="en-US" altLang="zh-CN" dirty="0"/>
              <a:t>How to provide consistency?</a:t>
            </a:r>
          </a:p>
          <a:p>
            <a:pPr eaLnBrk="1" hangingPunct="1">
              <a:lnSpc>
                <a:spcPct val="120000"/>
              </a:lnSpc>
            </a:pPr>
            <a:r>
              <a:rPr lang="en-US" altLang="zh-CN" dirty="0"/>
              <a:t>How to provide security? anonymity?</a:t>
            </a:r>
          </a:p>
          <a:p>
            <a:pPr eaLnBrk="1" hangingPunct="1">
              <a:lnSpc>
                <a:spcPct val="120000"/>
              </a:lnSpc>
            </a:pPr>
            <a:endParaRPr lang="en-US" altLang="zh-CN" dirty="0"/>
          </a:p>
        </p:txBody>
      </p:sp>
      <p:sp>
        <p:nvSpPr>
          <p:cNvPr id="5" name="灯片编号占位符 3">
            <a:extLst>
              <a:ext uri="{FF2B5EF4-FFF2-40B4-BE49-F238E27FC236}">
                <a16:creationId xmlns:a16="http://schemas.microsoft.com/office/drawing/2014/main" id="{A09BD656-0A74-DB4A-BECF-245B8A9D6967}"/>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21</a:t>
            </a:fld>
            <a:endParaRPr lang="zh-CN" altLang="en-US"/>
          </a:p>
        </p:txBody>
      </p:sp>
    </p:spTree>
    <p:extLst>
      <p:ext uri="{BB962C8B-B14F-4D97-AF65-F5344CB8AC3E}">
        <p14:creationId xmlns:p14="http://schemas.microsoft.com/office/powerpoint/2010/main" val="3154435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851367A7-7D3D-8C49-A014-3829AEA48954}"/>
              </a:ext>
            </a:extLst>
          </p:cNvPr>
          <p:cNvSpPr>
            <a:spLocks noGrp="1"/>
          </p:cNvSpPr>
          <p:nvPr>
            <p:ph type="title"/>
          </p:nvPr>
        </p:nvSpPr>
        <p:spPr/>
        <p:txBody>
          <a:bodyPr/>
          <a:lstStyle/>
          <a:p>
            <a:pPr eaLnBrk="1" hangingPunct="1"/>
            <a:r>
              <a:rPr lang="en-US" altLang="zh-CN"/>
              <a:t>BitTorrent</a:t>
            </a:r>
          </a:p>
        </p:txBody>
      </p:sp>
      <p:sp>
        <p:nvSpPr>
          <p:cNvPr id="62466" name="Content Placeholder 2">
            <a:extLst>
              <a:ext uri="{FF2B5EF4-FFF2-40B4-BE49-F238E27FC236}">
                <a16:creationId xmlns:a16="http://schemas.microsoft.com/office/drawing/2014/main" id="{ED705A0E-3E63-A240-9BC6-309FF9F19F3D}"/>
              </a:ext>
            </a:extLst>
          </p:cNvPr>
          <p:cNvSpPr>
            <a:spLocks noGrp="1"/>
          </p:cNvSpPr>
          <p:nvPr>
            <p:ph idx="1"/>
          </p:nvPr>
        </p:nvSpPr>
        <p:spPr>
          <a:xfrm>
            <a:off x="457200" y="1129308"/>
            <a:ext cx="8363272" cy="3771636"/>
          </a:xfrm>
        </p:spPr>
        <p:txBody>
          <a:bodyPr>
            <a:noAutofit/>
          </a:bodyPr>
          <a:lstStyle/>
          <a:p>
            <a:pPr eaLnBrk="1" hangingPunct="1"/>
            <a:r>
              <a:rPr lang="en-US" altLang="zh-CN" dirty="0"/>
              <a:t>Usage Model: Cooperative</a:t>
            </a:r>
          </a:p>
          <a:p>
            <a:pPr lvl="1" eaLnBrk="1" hangingPunct="1"/>
            <a:r>
              <a:rPr lang="en-US" altLang="zh-CN" dirty="0"/>
              <a:t>User downloads file from someone using simple user interface</a:t>
            </a:r>
          </a:p>
          <a:p>
            <a:pPr lvl="1" eaLnBrk="1" hangingPunct="1"/>
            <a:r>
              <a:rPr lang="en-US" altLang="zh-CN" dirty="0"/>
              <a:t>While downloading, </a:t>
            </a:r>
            <a:r>
              <a:rPr lang="en-US" altLang="zh-CN" dirty="0" err="1"/>
              <a:t>BitTorrent</a:t>
            </a:r>
            <a:r>
              <a:rPr lang="en-US" altLang="zh-CN" dirty="0"/>
              <a:t> serves file also to others</a:t>
            </a:r>
          </a:p>
          <a:p>
            <a:pPr lvl="1" eaLnBrk="1" hangingPunct="1"/>
            <a:r>
              <a:rPr lang="en-US" altLang="zh-CN" dirty="0" err="1"/>
              <a:t>BitTorrent</a:t>
            </a:r>
            <a:r>
              <a:rPr lang="en-US" altLang="zh-CN" dirty="0"/>
              <a:t> keeps running for a little while after download completes</a:t>
            </a:r>
          </a:p>
          <a:p>
            <a:pPr eaLnBrk="1" hangingPunct="1"/>
            <a:r>
              <a:rPr lang="en-US" altLang="zh-CN" dirty="0"/>
              <a:t>3 Roles</a:t>
            </a:r>
          </a:p>
          <a:p>
            <a:pPr lvl="1" eaLnBrk="1" hangingPunct="1"/>
            <a:r>
              <a:rPr lang="en-US" altLang="zh-CN" i="1" dirty="0"/>
              <a:t>Tracker</a:t>
            </a:r>
            <a:r>
              <a:rPr lang="en-US" altLang="zh-CN" dirty="0"/>
              <a:t>: What peer serves which parts of a file</a:t>
            </a:r>
          </a:p>
          <a:p>
            <a:pPr lvl="1" eaLnBrk="1" hangingPunct="1"/>
            <a:r>
              <a:rPr lang="en-US" altLang="zh-CN" i="1" dirty="0"/>
              <a:t>Seeder</a:t>
            </a:r>
            <a:r>
              <a:rPr lang="en-US" altLang="zh-CN" dirty="0"/>
              <a:t>: Own the whole file</a:t>
            </a:r>
          </a:p>
          <a:p>
            <a:pPr lvl="1" eaLnBrk="1" hangingPunct="1"/>
            <a:r>
              <a:rPr lang="en-US" altLang="zh-CN" i="1" dirty="0"/>
              <a:t>Peer</a:t>
            </a:r>
            <a:r>
              <a:rPr lang="en-US" altLang="zh-CN" dirty="0"/>
              <a:t>: Turn a seeder once has 100% of a file</a:t>
            </a:r>
          </a:p>
        </p:txBody>
      </p:sp>
      <p:sp>
        <p:nvSpPr>
          <p:cNvPr id="5" name="灯片编号占位符 3">
            <a:extLst>
              <a:ext uri="{FF2B5EF4-FFF2-40B4-BE49-F238E27FC236}">
                <a16:creationId xmlns:a16="http://schemas.microsoft.com/office/drawing/2014/main" id="{A659E2A1-2A3A-7241-9713-52D99E942F1D}"/>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22</a:t>
            </a:fld>
            <a:endParaRPr lang="zh-CN" altLang="en-US"/>
          </a:p>
        </p:txBody>
      </p:sp>
    </p:spTree>
    <p:extLst>
      <p:ext uri="{BB962C8B-B14F-4D97-AF65-F5344CB8AC3E}">
        <p14:creationId xmlns:p14="http://schemas.microsoft.com/office/powerpoint/2010/main" val="288820804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0E7F4081-1863-DD42-9C67-145132D6C301}"/>
              </a:ext>
            </a:extLst>
          </p:cNvPr>
          <p:cNvSpPr>
            <a:spLocks noGrp="1"/>
          </p:cNvSpPr>
          <p:nvPr>
            <p:ph type="title"/>
          </p:nvPr>
        </p:nvSpPr>
        <p:spPr/>
        <p:txBody>
          <a:bodyPr/>
          <a:lstStyle/>
          <a:p>
            <a:pPr eaLnBrk="1" hangingPunct="1"/>
            <a:r>
              <a:rPr lang="en-US" altLang="zh-CN" dirty="0"/>
              <a:t>BitTorrent</a:t>
            </a:r>
          </a:p>
        </p:txBody>
      </p:sp>
      <p:sp>
        <p:nvSpPr>
          <p:cNvPr id="3" name="Content Placeholder 2">
            <a:extLst>
              <a:ext uri="{FF2B5EF4-FFF2-40B4-BE49-F238E27FC236}">
                <a16:creationId xmlns:a16="http://schemas.microsoft.com/office/drawing/2014/main" id="{CFEB9C3C-C31C-AF49-89E9-82D461D513B9}"/>
              </a:ext>
            </a:extLst>
          </p:cNvPr>
          <p:cNvSpPr>
            <a:spLocks noGrp="1"/>
          </p:cNvSpPr>
          <p:nvPr>
            <p:ph idx="1"/>
          </p:nvPr>
        </p:nvSpPr>
        <p:spPr>
          <a:xfrm>
            <a:off x="457621" y="1129308"/>
            <a:ext cx="8074819" cy="3996929"/>
          </a:xfrm>
        </p:spPr>
        <p:txBody>
          <a:bodyPr>
            <a:noAutofit/>
          </a:bodyPr>
          <a:lstStyle/>
          <a:p>
            <a:pPr eaLnBrk="1" hangingPunct="1">
              <a:buFont typeface="Arial" charset="0"/>
              <a:buNone/>
              <a:defRPr/>
            </a:pPr>
            <a:r>
              <a:rPr lang="en-US" dirty="0"/>
              <a:t>Publisher a .torrent file on a Web server (e.g., </a:t>
            </a:r>
            <a:r>
              <a:rPr lang="en-US" u="sng" dirty="0">
                <a:hlinkClick r:id="rId2"/>
              </a:rPr>
              <a:t>suprnova.org)</a:t>
            </a:r>
          </a:p>
          <a:p>
            <a:pPr lvl="1" eaLnBrk="1" hangingPunct="1">
              <a:buFont typeface="Symbol" charset="0"/>
              <a:buChar char="-"/>
              <a:defRPr/>
            </a:pPr>
            <a:r>
              <a:rPr lang="en-US" dirty="0">
                <a:cs typeface="+mn-cs"/>
              </a:rPr>
              <a:t>URL of tracker</a:t>
            </a:r>
            <a:r>
              <a:rPr lang="en-US" altLang="zh-CN" dirty="0">
                <a:cs typeface="+mn-cs"/>
              </a:rPr>
              <a:t>,</a:t>
            </a:r>
            <a:r>
              <a:rPr lang="zh-CN" altLang="en-US" dirty="0">
                <a:cs typeface="+mn-cs"/>
              </a:rPr>
              <a:t> </a:t>
            </a:r>
            <a:r>
              <a:rPr lang="en-US" dirty="0">
                <a:cs typeface="+mn-cs"/>
              </a:rPr>
              <a:t>file name, length</a:t>
            </a:r>
            <a:r>
              <a:rPr lang="en-US" altLang="zh-CN" dirty="0">
                <a:cs typeface="+mn-cs"/>
              </a:rPr>
              <a:t>,</a:t>
            </a:r>
            <a:r>
              <a:rPr lang="zh-CN" altLang="en-US" dirty="0">
                <a:cs typeface="+mn-cs"/>
              </a:rPr>
              <a:t> </a:t>
            </a:r>
            <a:r>
              <a:rPr lang="en-US" dirty="0">
                <a:cs typeface="+mn-cs"/>
              </a:rPr>
              <a:t>SHA1s of data blocks (64-512Kbyte)</a:t>
            </a:r>
          </a:p>
          <a:p>
            <a:pPr eaLnBrk="1" hangingPunct="1">
              <a:buFont typeface="Arial" charset="0"/>
              <a:buNone/>
              <a:defRPr/>
            </a:pPr>
            <a:r>
              <a:rPr lang="sv-SE" dirty="0" err="1"/>
              <a:t>Tracker</a:t>
            </a:r>
            <a:endParaRPr lang="sv-SE" dirty="0"/>
          </a:p>
          <a:p>
            <a:pPr lvl="1" eaLnBrk="1" hangingPunct="1">
              <a:buFont typeface="Symbol" charset="0"/>
              <a:buChar char="-"/>
              <a:defRPr/>
            </a:pPr>
            <a:r>
              <a:rPr lang="en-US" dirty="0">
                <a:cs typeface="+mn-cs"/>
              </a:rPr>
              <a:t>Organizes a swarm of peers (who has what block?)</a:t>
            </a:r>
          </a:p>
          <a:p>
            <a:pPr eaLnBrk="1" hangingPunct="1">
              <a:buFont typeface="Arial" charset="0"/>
              <a:buNone/>
              <a:defRPr/>
            </a:pPr>
            <a:r>
              <a:rPr lang="en-US" dirty="0"/>
              <a:t>Seed</a:t>
            </a:r>
            <a:r>
              <a:rPr lang="en-US" altLang="zh-CN" dirty="0"/>
              <a:t>er</a:t>
            </a:r>
            <a:r>
              <a:rPr lang="en-US" dirty="0"/>
              <a:t> posts the URL for .torrent with tracker</a:t>
            </a:r>
          </a:p>
          <a:p>
            <a:pPr lvl="1" eaLnBrk="1" hangingPunct="1">
              <a:buFont typeface="Symbol" charset="0"/>
              <a:buChar char="-"/>
              <a:defRPr/>
            </a:pPr>
            <a:r>
              <a:rPr lang="en-US" dirty="0">
                <a:cs typeface="+mn-cs"/>
              </a:rPr>
              <a:t>Seed</a:t>
            </a:r>
            <a:r>
              <a:rPr lang="en-US" altLang="zh-CN" dirty="0">
                <a:cs typeface="+mn-cs"/>
              </a:rPr>
              <a:t>er</a:t>
            </a:r>
            <a:r>
              <a:rPr lang="en-US" dirty="0">
                <a:cs typeface="+mn-cs"/>
              </a:rPr>
              <a:t> must have complete copy of file</a:t>
            </a:r>
          </a:p>
          <a:p>
            <a:pPr eaLnBrk="1" hangingPunct="1">
              <a:buFont typeface="Arial" charset="0"/>
              <a:buNone/>
              <a:defRPr/>
            </a:pPr>
            <a:r>
              <a:rPr lang="en-US" dirty="0"/>
              <a:t>Peer asks tracker for list of peers to download from</a:t>
            </a:r>
          </a:p>
          <a:p>
            <a:pPr lvl="1" eaLnBrk="1" hangingPunct="1">
              <a:buFont typeface="Symbol" charset="0"/>
              <a:buChar char="-"/>
              <a:defRPr/>
            </a:pPr>
            <a:r>
              <a:rPr lang="en-US" dirty="0">
                <a:cs typeface="+mn-cs"/>
              </a:rPr>
              <a:t>Tracker returns list with random selection of peers</a:t>
            </a:r>
          </a:p>
          <a:p>
            <a:pPr eaLnBrk="1" hangingPunct="1">
              <a:buFont typeface="Arial" charset="0"/>
              <a:buNone/>
              <a:defRPr/>
            </a:pPr>
            <a:r>
              <a:rPr lang="en-US" dirty="0"/>
              <a:t>Peers contact peers to learn what parts of the file they have etc.</a:t>
            </a:r>
          </a:p>
          <a:p>
            <a:pPr lvl="1" eaLnBrk="1" hangingPunct="1">
              <a:buFont typeface="Symbol" charset="0"/>
              <a:buChar char="-"/>
              <a:defRPr/>
            </a:pPr>
            <a:r>
              <a:rPr lang="en-US" dirty="0">
                <a:cs typeface="+mn-cs"/>
              </a:rPr>
              <a:t>Download from other peers</a:t>
            </a:r>
          </a:p>
        </p:txBody>
      </p:sp>
      <p:sp>
        <p:nvSpPr>
          <p:cNvPr id="5" name="灯片编号占位符 3">
            <a:extLst>
              <a:ext uri="{FF2B5EF4-FFF2-40B4-BE49-F238E27FC236}">
                <a16:creationId xmlns:a16="http://schemas.microsoft.com/office/drawing/2014/main" id="{456AA0B0-DBF7-F94B-BD7E-E2C4DE8532B1}"/>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23</a:t>
            </a:fld>
            <a:endParaRPr lang="zh-CN" altLang="en-US"/>
          </a:p>
        </p:txBody>
      </p:sp>
    </p:spTree>
    <p:extLst>
      <p:ext uri="{BB962C8B-B14F-4D97-AF65-F5344CB8AC3E}">
        <p14:creationId xmlns:p14="http://schemas.microsoft.com/office/powerpoint/2010/main" val="1821440341"/>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a:extLst>
              <a:ext uri="{FF2B5EF4-FFF2-40B4-BE49-F238E27FC236}">
                <a16:creationId xmlns:a16="http://schemas.microsoft.com/office/drawing/2014/main" id="{35A23A6C-59AA-C94D-83A1-65C33ECC7D32}"/>
              </a:ext>
            </a:extLst>
          </p:cNvPr>
          <p:cNvSpPr>
            <a:spLocks noGrp="1"/>
          </p:cNvSpPr>
          <p:nvPr>
            <p:ph type="title"/>
          </p:nvPr>
        </p:nvSpPr>
        <p:spPr/>
        <p:txBody>
          <a:bodyPr/>
          <a:lstStyle/>
          <a:p>
            <a:pPr eaLnBrk="1" hangingPunct="1"/>
            <a:r>
              <a:rPr lang="tr-TR" altLang="zh-CN"/>
              <a:t>A torrent file </a:t>
            </a:r>
            <a:endParaRPr lang="en-US" altLang="zh-CN"/>
          </a:p>
        </p:txBody>
      </p:sp>
      <p:sp>
        <p:nvSpPr>
          <p:cNvPr id="65538" name="Content Placeholder 2">
            <a:extLst>
              <a:ext uri="{FF2B5EF4-FFF2-40B4-BE49-F238E27FC236}">
                <a16:creationId xmlns:a16="http://schemas.microsoft.com/office/drawing/2014/main" id="{D024620A-0B2C-7146-AE98-BC9A0B96CFA9}"/>
              </a:ext>
            </a:extLst>
          </p:cNvPr>
          <p:cNvSpPr>
            <a:spLocks noGrp="1"/>
          </p:cNvSpPr>
          <p:nvPr>
            <p:ph idx="1"/>
          </p:nvPr>
        </p:nvSpPr>
        <p:spPr/>
        <p:txBody>
          <a:bodyPr>
            <a:noAutofit/>
          </a:bodyPr>
          <a:lstStyle/>
          <a:p>
            <a:pPr marL="0" indent="0">
              <a:spcBef>
                <a:spcPts val="0"/>
              </a:spcBef>
              <a:buNone/>
            </a:pPr>
            <a:r>
              <a:rPr lang="tr-TR" altLang="zh-CN" sz="1600" dirty="0">
                <a:latin typeface="Consolas" panose="020B0609020204030204" pitchFamily="49" charset="0"/>
                <a:cs typeface="Consolas" panose="020B0609020204030204" pitchFamily="49" charset="0"/>
              </a:rPr>
              <a:t>{</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announce</a:t>
            </a:r>
            <a:r>
              <a:rPr lang="tr-TR" altLang="zh-CN" sz="1600" dirty="0">
                <a:latin typeface="Consolas" panose="020B0609020204030204" pitchFamily="49" charset="0"/>
                <a:cs typeface="Consolas" panose="020B0609020204030204" pitchFamily="49" charset="0"/>
              </a:rPr>
              <a:t>': 'http://bttracker.debian.org:6969/</a:t>
            </a:r>
            <a:r>
              <a:rPr lang="tr-TR" altLang="zh-CN" sz="1600" dirty="0" err="1">
                <a:latin typeface="Consolas" panose="020B0609020204030204" pitchFamily="49" charset="0"/>
                <a:cs typeface="Consolas" panose="020B0609020204030204" pitchFamily="49" charset="0"/>
              </a:rPr>
              <a:t>announce</a:t>
            </a:r>
            <a:r>
              <a:rPr lang="tr-TR" altLang="zh-CN" sz="1600" dirty="0">
                <a:latin typeface="Consolas" panose="020B0609020204030204" pitchFamily="49" charset="0"/>
                <a:cs typeface="Consolas" panose="020B0609020204030204" pitchFamily="49" charset="0"/>
              </a:rPr>
              <a:t>', </a:t>
            </a:r>
          </a:p>
          <a:p>
            <a:pPr marL="0" indent="0">
              <a:spcBef>
                <a:spcPts val="0"/>
              </a:spcBef>
              <a:buNone/>
            </a:pP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info</a:t>
            </a:r>
            <a:r>
              <a:rPr lang="tr-TR" altLang="zh-CN" sz="1600" dirty="0">
                <a:latin typeface="Consolas" panose="020B0609020204030204" pitchFamily="49" charset="0"/>
                <a:cs typeface="Consolas" panose="020B0609020204030204" pitchFamily="49" charset="0"/>
              </a:rPr>
              <a:t>':</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 </a:t>
            </a:r>
          </a:p>
          <a:p>
            <a:pPr marL="0" indent="0">
              <a:spcBef>
                <a:spcPts val="0"/>
              </a:spcBef>
              <a:buNone/>
            </a:pPr>
            <a:r>
              <a:rPr lang="tr-TR" altLang="zh-CN" sz="1600" dirty="0">
                <a:latin typeface="Consolas" panose="020B0609020204030204" pitchFamily="49" charset="0"/>
                <a:cs typeface="Consolas" panose="020B0609020204030204" pitchFamily="49" charset="0"/>
              </a:rPr>
              <a:t>      'name': 'debian-503-amd64-CD-1.iso', </a:t>
            </a:r>
          </a:p>
          <a:p>
            <a:pPr marL="0" indent="0">
              <a:spcBef>
                <a:spcPts val="0"/>
              </a:spcBef>
              <a:buNone/>
            </a:pP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piece</a:t>
            </a: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length</a:t>
            </a:r>
            <a:r>
              <a:rPr lang="tr-TR" altLang="zh-CN" sz="1600" dirty="0">
                <a:latin typeface="Consolas" panose="020B0609020204030204" pitchFamily="49" charset="0"/>
                <a:cs typeface="Consolas" panose="020B0609020204030204" pitchFamily="49" charset="0"/>
              </a:rPr>
              <a:t>': 262144,</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length</a:t>
            </a:r>
            <a:r>
              <a:rPr lang="tr-TR" altLang="zh-CN" sz="1600" dirty="0">
                <a:latin typeface="Consolas" panose="020B0609020204030204" pitchFamily="49" charset="0"/>
                <a:cs typeface="Consolas" panose="020B0609020204030204" pitchFamily="49" charset="0"/>
              </a:rPr>
              <a:t>': 678301696,</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pieces</a:t>
            </a:r>
            <a:r>
              <a:rPr lang="tr-TR" altLang="zh-CN" sz="1600" dirty="0">
                <a:latin typeface="Consolas" panose="020B0609020204030204" pitchFamily="49" charset="0"/>
                <a:cs typeface="Consolas" panose="020B0609020204030204" pitchFamily="49" charset="0"/>
              </a:rPr>
              <a:t>': </a:t>
            </a:r>
          </a:p>
          <a:p>
            <a:pPr marL="0" indent="0">
              <a:spcBef>
                <a:spcPts val="0"/>
              </a:spcBef>
              <a:buNone/>
            </a:pPr>
            <a:r>
              <a:rPr lang="tr-TR" altLang="zh-CN" sz="1600" dirty="0">
                <a:latin typeface="Consolas" panose="020B0609020204030204" pitchFamily="49" charset="0"/>
                <a:cs typeface="Consolas" panose="020B0609020204030204" pitchFamily="49" charset="0"/>
              </a:rPr>
              <a:t>          '841ae846bc5b6d7bd6e9aa3dd9e551559c82abc1...d14f1631d              </a:t>
            </a:r>
          </a:p>
          <a:p>
            <a:pPr marL="0" indent="0">
              <a:spcBef>
                <a:spcPts val="0"/>
              </a:spcBef>
              <a:buNone/>
            </a:pPr>
            <a:r>
              <a:rPr lang="tr-TR" altLang="zh-CN" sz="1600" dirty="0">
                <a:latin typeface="Consolas" panose="020B0609020204030204" pitchFamily="49" charset="0"/>
                <a:cs typeface="Consolas" panose="020B0609020204030204" pitchFamily="49" charset="0"/>
              </a:rPr>
              <a:t>           776008f83772ee170c42411618190a4' </a:t>
            </a:r>
          </a:p>
          <a:p>
            <a:pPr marL="0" indent="0">
              <a:spcBef>
                <a:spcPts val="0"/>
              </a:spcBef>
              <a:buNone/>
            </a:pPr>
            <a:r>
              <a:rPr lang="tr-TR" altLang="zh-CN" sz="1600" dirty="0">
                <a:latin typeface="Consolas" panose="020B0609020204030204" pitchFamily="49" charset="0"/>
                <a:cs typeface="Consolas" panose="020B0609020204030204" pitchFamily="49" charset="0"/>
              </a:rPr>
              <a:t>   }</a:t>
            </a:r>
          </a:p>
          <a:p>
            <a:pPr marL="0" indent="0">
              <a:spcBef>
                <a:spcPts val="0"/>
              </a:spcBef>
              <a:buNone/>
            </a:pPr>
            <a:r>
              <a:rPr lang="tr-TR" altLang="zh-CN" sz="1600" dirty="0">
                <a:latin typeface="Consolas" panose="020B0609020204030204" pitchFamily="49" charset="0"/>
                <a:cs typeface="Consolas" panose="020B0609020204030204" pitchFamily="49" charset="0"/>
              </a:rPr>
              <a:t>} </a:t>
            </a:r>
          </a:p>
        </p:txBody>
      </p:sp>
      <p:sp>
        <p:nvSpPr>
          <p:cNvPr id="5" name="灯片编号占位符 3">
            <a:extLst>
              <a:ext uri="{FF2B5EF4-FFF2-40B4-BE49-F238E27FC236}">
                <a16:creationId xmlns:a16="http://schemas.microsoft.com/office/drawing/2014/main" id="{1FEBC315-7E87-3448-9A9B-54F565FAD1A3}"/>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24</a:t>
            </a:fld>
            <a:endParaRPr lang="zh-CN" altLang="en-US"/>
          </a:p>
        </p:txBody>
      </p:sp>
    </p:spTree>
    <p:extLst>
      <p:ext uri="{BB962C8B-B14F-4D97-AF65-F5344CB8AC3E}">
        <p14:creationId xmlns:p14="http://schemas.microsoft.com/office/powerpoint/2010/main" val="2329960788"/>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D49417A3-6328-9A49-BD7A-2A6F915DDADF}"/>
              </a:ext>
            </a:extLst>
          </p:cNvPr>
          <p:cNvSpPr>
            <a:spLocks noGrp="1"/>
          </p:cNvSpPr>
          <p:nvPr>
            <p:ph type="title"/>
          </p:nvPr>
        </p:nvSpPr>
        <p:spPr/>
        <p:txBody>
          <a:bodyPr/>
          <a:lstStyle/>
          <a:p>
            <a:pPr eaLnBrk="1" hangingPunct="1"/>
            <a:r>
              <a:rPr lang="en-US" altLang="zh-CN" dirty="0"/>
              <a:t>Which Piece to Download?</a:t>
            </a:r>
          </a:p>
        </p:txBody>
      </p:sp>
      <p:sp>
        <p:nvSpPr>
          <p:cNvPr id="66562" name="Content Placeholder 2">
            <a:extLst>
              <a:ext uri="{FF2B5EF4-FFF2-40B4-BE49-F238E27FC236}">
                <a16:creationId xmlns:a16="http://schemas.microsoft.com/office/drawing/2014/main" id="{2D5EA40A-E618-C74E-9449-0A7FD805BCC7}"/>
              </a:ext>
            </a:extLst>
          </p:cNvPr>
          <p:cNvSpPr>
            <a:spLocks noGrp="1"/>
          </p:cNvSpPr>
          <p:nvPr>
            <p:ph idx="1"/>
          </p:nvPr>
        </p:nvSpPr>
        <p:spPr/>
        <p:txBody>
          <a:bodyPr>
            <a:noAutofit/>
          </a:bodyPr>
          <a:lstStyle/>
          <a:p>
            <a:pPr eaLnBrk="1" hangingPunct="1"/>
            <a:r>
              <a:rPr lang="en-US" altLang="zh-CN" dirty="0"/>
              <a:t>Different</a:t>
            </a:r>
            <a:r>
              <a:rPr lang="zh-CN" altLang="en-US" dirty="0"/>
              <a:t> </a:t>
            </a:r>
            <a:r>
              <a:rPr lang="en-US" altLang="zh-CN" dirty="0"/>
              <a:t>policies:</a:t>
            </a:r>
            <a:r>
              <a:rPr lang="zh-CN" altLang="en-US" dirty="0"/>
              <a:t> </a:t>
            </a:r>
            <a:r>
              <a:rPr lang="en-US" altLang="zh-CN" dirty="0"/>
              <a:t>Order of parts downloading</a:t>
            </a:r>
          </a:p>
          <a:p>
            <a:pPr lvl="1" eaLnBrk="1" hangingPunct="1"/>
            <a:r>
              <a:rPr lang="en-US" altLang="zh-CN" dirty="0"/>
              <a:t>Strict?</a:t>
            </a:r>
          </a:p>
          <a:p>
            <a:pPr lvl="1" eaLnBrk="1" hangingPunct="1"/>
            <a:r>
              <a:rPr lang="en-US" altLang="zh-CN" dirty="0"/>
              <a:t>Rarest first?</a:t>
            </a:r>
          </a:p>
          <a:p>
            <a:pPr lvl="1" eaLnBrk="1" hangingPunct="1"/>
            <a:r>
              <a:rPr lang="en-US" altLang="zh-CN" dirty="0"/>
              <a:t>Random?</a:t>
            </a:r>
          </a:p>
          <a:p>
            <a:pPr lvl="1" eaLnBrk="1" hangingPunct="1"/>
            <a:r>
              <a:rPr lang="en-US" altLang="zh-CN" dirty="0"/>
              <a:t>Parallel?</a:t>
            </a:r>
          </a:p>
          <a:p>
            <a:pPr eaLnBrk="1" hangingPunct="1"/>
            <a:r>
              <a:rPr lang="en-US" altLang="zh-CN" dirty="0" err="1"/>
              <a:t>BitTorrent</a:t>
            </a:r>
            <a:endParaRPr lang="en-US" altLang="zh-CN" dirty="0"/>
          </a:p>
          <a:p>
            <a:pPr lvl="1" eaLnBrk="1" hangingPunct="1"/>
            <a:r>
              <a:rPr lang="en-US" altLang="zh-CN" dirty="0"/>
              <a:t>Random for the first one</a:t>
            </a:r>
          </a:p>
          <a:p>
            <a:pPr lvl="1" eaLnBrk="1" hangingPunct="1"/>
            <a:r>
              <a:rPr lang="en-US" altLang="zh-CN" dirty="0"/>
              <a:t>Rarest first for the rest</a:t>
            </a:r>
          </a:p>
          <a:p>
            <a:pPr lvl="1" eaLnBrk="1" hangingPunct="1"/>
            <a:r>
              <a:rPr lang="en-US" altLang="zh-CN" dirty="0"/>
              <a:t>Parallel for the last one</a:t>
            </a:r>
          </a:p>
        </p:txBody>
      </p:sp>
      <p:sp>
        <p:nvSpPr>
          <p:cNvPr id="5" name="灯片编号占位符 3">
            <a:extLst>
              <a:ext uri="{FF2B5EF4-FFF2-40B4-BE49-F238E27FC236}">
                <a16:creationId xmlns:a16="http://schemas.microsoft.com/office/drawing/2014/main" id="{B01CD77F-0495-7449-B550-E7352F72D210}"/>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25</a:t>
            </a:fld>
            <a:endParaRPr lang="zh-CN" altLang="en-US"/>
          </a:p>
        </p:txBody>
      </p:sp>
    </p:spTree>
    <p:extLst>
      <p:ext uri="{BB962C8B-B14F-4D97-AF65-F5344CB8AC3E}">
        <p14:creationId xmlns:p14="http://schemas.microsoft.com/office/powerpoint/2010/main" val="105962512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a:extLst>
              <a:ext uri="{FF2B5EF4-FFF2-40B4-BE49-F238E27FC236}">
                <a16:creationId xmlns:a16="http://schemas.microsoft.com/office/drawing/2014/main" id="{6DDACC0B-B1F9-1946-82D3-23FA7C300202}"/>
              </a:ext>
            </a:extLst>
          </p:cNvPr>
          <p:cNvSpPr>
            <a:spLocks noGrp="1"/>
          </p:cNvSpPr>
          <p:nvPr>
            <p:ph type="title"/>
          </p:nvPr>
        </p:nvSpPr>
        <p:spPr/>
        <p:txBody>
          <a:bodyPr/>
          <a:lstStyle/>
          <a:p>
            <a:pPr eaLnBrk="1" hangingPunct="1"/>
            <a:r>
              <a:rPr lang="en-US" altLang="zh-CN"/>
              <a:t>Drawback of BitTorrent</a:t>
            </a:r>
          </a:p>
        </p:txBody>
      </p:sp>
      <p:sp>
        <p:nvSpPr>
          <p:cNvPr id="68610" name="Content Placeholder 2">
            <a:extLst>
              <a:ext uri="{FF2B5EF4-FFF2-40B4-BE49-F238E27FC236}">
                <a16:creationId xmlns:a16="http://schemas.microsoft.com/office/drawing/2014/main" id="{8CD90388-F76F-194A-A866-BD7970EAFCC3}"/>
              </a:ext>
            </a:extLst>
          </p:cNvPr>
          <p:cNvSpPr>
            <a:spLocks noGrp="1"/>
          </p:cNvSpPr>
          <p:nvPr>
            <p:ph idx="1"/>
          </p:nvPr>
        </p:nvSpPr>
        <p:spPr/>
        <p:txBody>
          <a:bodyPr/>
          <a:lstStyle/>
          <a:p>
            <a:pPr eaLnBrk="1" hangingPunct="1"/>
            <a:r>
              <a:rPr lang="en-US" altLang="zh-CN" dirty="0"/>
              <a:t>Rely on Tracker</a:t>
            </a:r>
          </a:p>
          <a:p>
            <a:pPr lvl="1" eaLnBrk="1" hangingPunct="1"/>
            <a:r>
              <a:rPr lang="en-US" altLang="zh-CN" dirty="0"/>
              <a:t>Tracker is central component</a:t>
            </a:r>
          </a:p>
          <a:p>
            <a:pPr lvl="1" eaLnBrk="1" hangingPunct="1"/>
            <a:r>
              <a:rPr lang="en-US" altLang="zh-CN" dirty="0"/>
              <a:t>Cannot scale to large number of torrents</a:t>
            </a:r>
          </a:p>
        </p:txBody>
      </p:sp>
      <p:sp>
        <p:nvSpPr>
          <p:cNvPr id="5" name="灯片编号占位符 3">
            <a:extLst>
              <a:ext uri="{FF2B5EF4-FFF2-40B4-BE49-F238E27FC236}">
                <a16:creationId xmlns:a16="http://schemas.microsoft.com/office/drawing/2014/main" id="{E049356B-901D-884D-90C5-C42C328C9AAE}"/>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26</a:t>
            </a:fld>
            <a:endParaRPr lang="zh-CN" altLang="en-US"/>
          </a:p>
        </p:txBody>
      </p:sp>
    </p:spTree>
    <p:extLst>
      <p:ext uri="{BB962C8B-B14F-4D97-AF65-F5344CB8AC3E}">
        <p14:creationId xmlns:p14="http://schemas.microsoft.com/office/powerpoint/2010/main" val="3666566456"/>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a:extLst>
              <a:ext uri="{FF2B5EF4-FFF2-40B4-BE49-F238E27FC236}">
                <a16:creationId xmlns:a16="http://schemas.microsoft.com/office/drawing/2014/main" id="{42BB8CD4-D5BA-9C43-8568-8504E6831944}"/>
              </a:ext>
            </a:extLst>
          </p:cNvPr>
          <p:cNvSpPr>
            <a:spLocks noGrp="1"/>
          </p:cNvSpPr>
          <p:nvPr>
            <p:ph type="title"/>
          </p:nvPr>
        </p:nvSpPr>
        <p:spPr/>
        <p:txBody>
          <a:bodyPr/>
          <a:lstStyle/>
          <a:p>
            <a:pPr eaLnBrk="1" hangingPunct="1"/>
            <a:r>
              <a:rPr lang="en-US" altLang="zh-CN" dirty="0"/>
              <a:t>Scalable Lookup:</a:t>
            </a:r>
            <a:r>
              <a:rPr lang="zh-CN" altLang="en-US" dirty="0"/>
              <a:t> </a:t>
            </a:r>
            <a:r>
              <a:rPr lang="en-US" altLang="zh-CN" dirty="0"/>
              <a:t>DHT</a:t>
            </a:r>
          </a:p>
        </p:txBody>
      </p:sp>
      <p:sp>
        <p:nvSpPr>
          <p:cNvPr id="3" name="Content Placeholder 2">
            <a:extLst>
              <a:ext uri="{FF2B5EF4-FFF2-40B4-BE49-F238E27FC236}">
                <a16:creationId xmlns:a16="http://schemas.microsoft.com/office/drawing/2014/main" id="{6B820E82-EE3E-034D-8ECC-47A1E686AC89}"/>
              </a:ext>
            </a:extLst>
          </p:cNvPr>
          <p:cNvSpPr>
            <a:spLocks noGrp="1"/>
          </p:cNvSpPr>
          <p:nvPr>
            <p:ph idx="1"/>
          </p:nvPr>
        </p:nvSpPr>
        <p:spPr>
          <a:xfrm>
            <a:off x="457200" y="1129308"/>
            <a:ext cx="8229600" cy="3996786"/>
          </a:xfrm>
        </p:spPr>
        <p:txBody>
          <a:bodyPr>
            <a:normAutofit/>
          </a:bodyPr>
          <a:lstStyle/>
          <a:p>
            <a:pPr eaLnBrk="1" hangingPunct="1"/>
            <a:r>
              <a:rPr lang="en-US" altLang="zh-CN" dirty="0"/>
              <a:t>DHT:</a:t>
            </a:r>
            <a:r>
              <a:rPr lang="zh-CN" altLang="en-US" dirty="0"/>
              <a:t> </a:t>
            </a:r>
            <a:r>
              <a:rPr lang="en-US" altLang="zh-CN" dirty="0"/>
              <a:t>Distributed</a:t>
            </a:r>
            <a:r>
              <a:rPr lang="zh-CN" altLang="en-US" dirty="0"/>
              <a:t> </a:t>
            </a:r>
            <a:r>
              <a:rPr lang="en-US" altLang="zh-CN" dirty="0"/>
              <a:t>hash</a:t>
            </a:r>
            <a:r>
              <a:rPr lang="zh-CN" altLang="en-US" dirty="0"/>
              <a:t> </a:t>
            </a:r>
            <a:r>
              <a:rPr lang="en-US" altLang="zh-CN" dirty="0"/>
              <a:t>table</a:t>
            </a:r>
          </a:p>
          <a:p>
            <a:pPr lvl="1"/>
            <a:r>
              <a:rPr lang="en-US" altLang="zh-CN" dirty="0"/>
              <a:t>Used to find the node responsible for a key quickly</a:t>
            </a:r>
          </a:p>
          <a:p>
            <a:pPr lvl="1"/>
            <a:r>
              <a:rPr lang="en-US" altLang="zh-CN" dirty="0"/>
              <a:t>Distributed index: each node keeps a subset of the index </a:t>
            </a:r>
          </a:p>
          <a:p>
            <a:pPr lvl="1"/>
            <a:endParaRPr lang="en-US" altLang="zh-CN" dirty="0"/>
          </a:p>
          <a:p>
            <a:pPr eaLnBrk="1" hangingPunct="1"/>
            <a:r>
              <a:rPr lang="en-US" altLang="zh-CN" dirty="0"/>
              <a:t>Typical DHT interface:</a:t>
            </a:r>
          </a:p>
          <a:p>
            <a:pPr lvl="1" eaLnBrk="1" hangingPunct="1">
              <a:spcBef>
                <a:spcPts val="1200"/>
              </a:spcBef>
            </a:pPr>
            <a:r>
              <a:rPr lang="fi-FI" altLang="zh-CN" dirty="0" err="1"/>
              <a:t>put</a:t>
            </a:r>
            <a:r>
              <a:rPr lang="fi-FI" altLang="zh-CN" dirty="0"/>
              <a:t>(</a:t>
            </a:r>
            <a:r>
              <a:rPr lang="fi-FI" altLang="zh-CN" dirty="0" err="1"/>
              <a:t>key</a:t>
            </a:r>
            <a:r>
              <a:rPr lang="fi-FI" altLang="zh-CN" dirty="0"/>
              <a:t>, </a:t>
            </a:r>
            <a:r>
              <a:rPr lang="fi-FI" altLang="zh-CN" dirty="0" err="1"/>
              <a:t>value</a:t>
            </a:r>
            <a:r>
              <a:rPr lang="fi-FI" altLang="zh-CN" dirty="0"/>
              <a:t>)</a:t>
            </a:r>
          </a:p>
          <a:p>
            <a:pPr lvl="1" eaLnBrk="1" hangingPunct="1">
              <a:spcBef>
                <a:spcPts val="1200"/>
              </a:spcBef>
            </a:pPr>
            <a:r>
              <a:rPr lang="fi-FI" altLang="zh-CN" dirty="0" err="1"/>
              <a:t>get</a:t>
            </a:r>
            <a:r>
              <a:rPr lang="fi-FI" altLang="zh-CN" dirty="0"/>
              <a:t>(</a:t>
            </a:r>
            <a:r>
              <a:rPr lang="fi-FI" altLang="zh-CN" dirty="0" err="1"/>
              <a:t>key</a:t>
            </a:r>
            <a:r>
              <a:rPr lang="fi-FI" altLang="zh-CN" dirty="0"/>
              <a:t>) -&gt; </a:t>
            </a:r>
            <a:r>
              <a:rPr lang="fi-FI" altLang="zh-CN" dirty="0" err="1"/>
              <a:t>value</a:t>
            </a:r>
            <a:endParaRPr lang="fi-FI" altLang="zh-CN" dirty="0"/>
          </a:p>
          <a:p>
            <a:pPr lvl="1" eaLnBrk="1" hangingPunct="1">
              <a:spcBef>
                <a:spcPts val="1200"/>
              </a:spcBef>
            </a:pPr>
            <a:r>
              <a:rPr lang="en-US" altLang="zh-CN" dirty="0"/>
              <a:t>Loose guarantees about keeping data alive</a:t>
            </a:r>
          </a:p>
        </p:txBody>
      </p:sp>
      <p:sp>
        <p:nvSpPr>
          <p:cNvPr id="5" name="灯片编号占位符 3">
            <a:extLst>
              <a:ext uri="{FF2B5EF4-FFF2-40B4-BE49-F238E27FC236}">
                <a16:creationId xmlns:a16="http://schemas.microsoft.com/office/drawing/2014/main" id="{7253ED2B-E2EA-974E-A4C2-F568DC357B5C}"/>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27</a:t>
            </a:fld>
            <a:endParaRPr lang="zh-CN" altLang="en-US"/>
          </a:p>
        </p:txBody>
      </p:sp>
    </p:spTree>
    <p:extLst>
      <p:ext uri="{BB962C8B-B14F-4D97-AF65-F5344CB8AC3E}">
        <p14:creationId xmlns:p14="http://schemas.microsoft.com/office/powerpoint/2010/main" val="3180466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9A6FDC40-D1E8-5945-B0D5-FE5C9F331E44}"/>
              </a:ext>
            </a:extLst>
          </p:cNvPr>
          <p:cNvSpPr>
            <a:spLocks noGrp="1"/>
          </p:cNvSpPr>
          <p:nvPr>
            <p:ph type="title"/>
          </p:nvPr>
        </p:nvSpPr>
        <p:spPr/>
        <p:txBody>
          <a:bodyPr/>
          <a:lstStyle/>
          <a:p>
            <a:pPr eaLnBrk="1" hangingPunct="1"/>
            <a:r>
              <a:rPr lang="en-US" altLang="zh-CN"/>
              <a:t>P2P Implementation of DHT</a:t>
            </a:r>
          </a:p>
        </p:txBody>
      </p:sp>
      <p:sp>
        <p:nvSpPr>
          <p:cNvPr id="70658" name="Content Placeholder 2">
            <a:extLst>
              <a:ext uri="{FF2B5EF4-FFF2-40B4-BE49-F238E27FC236}">
                <a16:creationId xmlns:a16="http://schemas.microsoft.com/office/drawing/2014/main" id="{77D8DB5E-61BD-3342-9AC5-087A38CBCF87}"/>
              </a:ext>
            </a:extLst>
          </p:cNvPr>
          <p:cNvSpPr>
            <a:spLocks noGrp="1"/>
          </p:cNvSpPr>
          <p:nvPr>
            <p:ph idx="1"/>
          </p:nvPr>
        </p:nvSpPr>
        <p:spPr/>
        <p:txBody>
          <a:bodyPr/>
          <a:lstStyle/>
          <a:p>
            <a:pPr eaLnBrk="1" hangingPunct="1"/>
            <a:r>
              <a:rPr lang="en-US" altLang="zh-CN" dirty="0"/>
              <a:t>Overlay Network</a:t>
            </a:r>
          </a:p>
          <a:p>
            <a:pPr lvl="1" eaLnBrk="1" hangingPunct="1"/>
            <a:r>
              <a:rPr lang="en-US" altLang="zh-CN" dirty="0"/>
              <a:t>Partition hash table over n nodes</a:t>
            </a:r>
          </a:p>
          <a:p>
            <a:pPr lvl="1" eaLnBrk="1" hangingPunct="1"/>
            <a:r>
              <a:rPr lang="en-US" altLang="zh-CN" dirty="0"/>
              <a:t>Not every node knows about all other n nodes</a:t>
            </a:r>
          </a:p>
          <a:p>
            <a:pPr lvl="1" eaLnBrk="1" hangingPunct="1"/>
            <a:r>
              <a:rPr lang="en-US" altLang="zh-CN" dirty="0"/>
              <a:t>Route to find right hash table</a:t>
            </a:r>
          </a:p>
          <a:p>
            <a:pPr eaLnBrk="1" hangingPunct="1"/>
            <a:r>
              <a:rPr lang="nl-NL" altLang="zh-CN" dirty="0"/>
              <a:t>Goals</a:t>
            </a:r>
          </a:p>
          <a:p>
            <a:pPr lvl="1" eaLnBrk="1" hangingPunct="1"/>
            <a:r>
              <a:rPr lang="en-US" altLang="zh-CN" dirty="0"/>
              <a:t>log(n) hops</a:t>
            </a:r>
          </a:p>
          <a:p>
            <a:pPr lvl="1" eaLnBrk="1" hangingPunct="1"/>
            <a:r>
              <a:rPr lang="en-US" altLang="zh-CN" dirty="0"/>
              <a:t>Guarantees about load balance</a:t>
            </a:r>
          </a:p>
          <a:p>
            <a:pPr eaLnBrk="1" hangingPunct="1"/>
            <a:endParaRPr lang="en-US" altLang="zh-CN" dirty="0"/>
          </a:p>
        </p:txBody>
      </p:sp>
      <p:sp>
        <p:nvSpPr>
          <p:cNvPr id="5" name="灯片编号占位符 3">
            <a:extLst>
              <a:ext uri="{FF2B5EF4-FFF2-40B4-BE49-F238E27FC236}">
                <a16:creationId xmlns:a16="http://schemas.microsoft.com/office/drawing/2014/main" id="{8A736151-3BDC-3540-BA42-456F305FC8FA}"/>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28</a:t>
            </a:fld>
            <a:endParaRPr lang="zh-CN" altLang="en-US"/>
          </a:p>
        </p:txBody>
      </p:sp>
    </p:spTree>
    <p:extLst>
      <p:ext uri="{BB962C8B-B14F-4D97-AF65-F5344CB8AC3E}">
        <p14:creationId xmlns:p14="http://schemas.microsoft.com/office/powerpoint/2010/main" val="115334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id="{0E2A52E7-96F0-BD49-99D2-D9A40CD54F34}"/>
              </a:ext>
            </a:extLst>
          </p:cNvPr>
          <p:cNvSpPr>
            <a:spLocks noGrp="1"/>
          </p:cNvSpPr>
          <p:nvPr>
            <p:ph type="title"/>
          </p:nvPr>
        </p:nvSpPr>
        <p:spPr/>
        <p:txBody>
          <a:bodyPr/>
          <a:lstStyle/>
          <a:p>
            <a:pPr eaLnBrk="1" hangingPunct="1"/>
            <a:r>
              <a:rPr lang="en-US" altLang="zh-CN"/>
              <a:t>A DHT in Operation: put()</a:t>
            </a:r>
          </a:p>
        </p:txBody>
      </p:sp>
      <p:pic>
        <p:nvPicPr>
          <p:cNvPr id="71683" name="Picture 4">
            <a:extLst>
              <a:ext uri="{FF2B5EF4-FFF2-40B4-BE49-F238E27FC236}">
                <a16:creationId xmlns:a16="http://schemas.microsoft.com/office/drawing/2014/main" id="{E1B7BD93-4680-8744-9CFD-BCF1113974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6510" y="1562100"/>
            <a:ext cx="7920038" cy="3301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B46DB482-4FCD-6B4E-A966-E6C7702303F3}"/>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29</a:t>
            </a:fld>
            <a:endParaRPr lang="zh-CN" altLang="en-US"/>
          </a:p>
        </p:txBody>
      </p:sp>
    </p:spTree>
    <p:extLst>
      <p:ext uri="{BB962C8B-B14F-4D97-AF65-F5344CB8AC3E}">
        <p14:creationId xmlns:p14="http://schemas.microsoft.com/office/powerpoint/2010/main" val="329665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D67C0D2F-511D-3948-8831-F0BE03B6C810}"/>
              </a:ext>
            </a:extLst>
          </p:cNvPr>
          <p:cNvSpPr>
            <a:spLocks noGrp="1"/>
          </p:cNvSpPr>
          <p:nvPr>
            <p:ph type="title"/>
          </p:nvPr>
        </p:nvSpPr>
        <p:spPr/>
        <p:txBody>
          <a:bodyPr/>
          <a:lstStyle/>
          <a:p>
            <a:pPr eaLnBrk="1" hangingPunct="1"/>
            <a:r>
              <a:rPr lang="en-US" altLang="zh-CN"/>
              <a:t>A DHT in Operation: get()</a:t>
            </a:r>
          </a:p>
        </p:txBody>
      </p:sp>
      <p:pic>
        <p:nvPicPr>
          <p:cNvPr id="72707" name="Picture 4">
            <a:extLst>
              <a:ext uri="{FF2B5EF4-FFF2-40B4-BE49-F238E27FC236}">
                <a16:creationId xmlns:a16="http://schemas.microsoft.com/office/drawing/2014/main" id="{DA797117-EAEB-234B-8614-3B930549D9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354" y="1346597"/>
            <a:ext cx="8065294" cy="359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B307D2A0-6EE6-A340-975C-35CAA97E5F6A}"/>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30</a:t>
            </a:fld>
            <a:endParaRPr lang="zh-CN" altLang="en-US"/>
          </a:p>
        </p:txBody>
      </p:sp>
    </p:spTree>
    <p:extLst>
      <p:ext uri="{BB962C8B-B14F-4D97-AF65-F5344CB8AC3E}">
        <p14:creationId xmlns:p14="http://schemas.microsoft.com/office/powerpoint/2010/main" val="706369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EB51F7B7-6E0D-434A-ADE5-1D98336FA5AF}"/>
              </a:ext>
            </a:extLst>
          </p:cNvPr>
          <p:cNvSpPr>
            <a:spLocks noGrp="1"/>
          </p:cNvSpPr>
          <p:nvPr>
            <p:ph type="title"/>
          </p:nvPr>
        </p:nvSpPr>
        <p:spPr/>
        <p:txBody>
          <a:bodyPr/>
          <a:lstStyle/>
          <a:p>
            <a:pPr eaLnBrk="1" hangingPunct="1"/>
            <a:r>
              <a:rPr lang="en-US" altLang="zh-CN" dirty="0"/>
              <a:t>Chord Properties</a:t>
            </a:r>
          </a:p>
        </p:txBody>
      </p:sp>
      <p:sp>
        <p:nvSpPr>
          <p:cNvPr id="73730" name="Content Placeholder 2">
            <a:extLst>
              <a:ext uri="{FF2B5EF4-FFF2-40B4-BE49-F238E27FC236}">
                <a16:creationId xmlns:a16="http://schemas.microsoft.com/office/drawing/2014/main" id="{41155427-7B33-504E-8BDB-A333CADE565A}"/>
              </a:ext>
            </a:extLst>
          </p:cNvPr>
          <p:cNvSpPr>
            <a:spLocks noGrp="1"/>
          </p:cNvSpPr>
          <p:nvPr>
            <p:ph idx="1"/>
          </p:nvPr>
        </p:nvSpPr>
        <p:spPr/>
        <p:txBody>
          <a:bodyPr/>
          <a:lstStyle/>
          <a:p>
            <a:pPr eaLnBrk="1" hangingPunct="1">
              <a:lnSpc>
                <a:spcPct val="120000"/>
              </a:lnSpc>
            </a:pPr>
            <a:r>
              <a:rPr lang="en-US" altLang="zh-CN" dirty="0"/>
              <a:t>Efficient: O(</a:t>
            </a:r>
            <a:r>
              <a:rPr lang="en-US" altLang="zh-CN" i="1" dirty="0"/>
              <a:t>log(N)</a:t>
            </a:r>
            <a:r>
              <a:rPr lang="en-US" altLang="zh-CN" dirty="0"/>
              <a:t>) messages per lookup</a:t>
            </a:r>
          </a:p>
          <a:p>
            <a:pPr lvl="1" eaLnBrk="1" hangingPunct="1">
              <a:lnSpc>
                <a:spcPct val="120000"/>
              </a:lnSpc>
            </a:pPr>
            <a:r>
              <a:rPr lang="en-US" altLang="zh-CN" dirty="0"/>
              <a:t>N is the total number of servers </a:t>
            </a:r>
          </a:p>
          <a:p>
            <a:pPr eaLnBrk="1" hangingPunct="1">
              <a:lnSpc>
                <a:spcPct val="120000"/>
              </a:lnSpc>
            </a:pPr>
            <a:r>
              <a:rPr lang="en-US" altLang="zh-CN" dirty="0"/>
              <a:t>Scalable: O(</a:t>
            </a:r>
            <a:r>
              <a:rPr lang="en-US" altLang="zh-CN" i="1" dirty="0"/>
              <a:t>log(N)</a:t>
            </a:r>
            <a:r>
              <a:rPr lang="en-US" altLang="zh-CN" dirty="0"/>
              <a:t>) state per node</a:t>
            </a:r>
          </a:p>
          <a:p>
            <a:pPr eaLnBrk="1" hangingPunct="1">
              <a:lnSpc>
                <a:spcPct val="120000"/>
              </a:lnSpc>
            </a:pPr>
            <a:r>
              <a:rPr lang="en-US" altLang="zh-CN" dirty="0"/>
              <a:t>Robust: survives massive failures </a:t>
            </a:r>
          </a:p>
          <a:p>
            <a:pPr eaLnBrk="1" hangingPunct="1">
              <a:lnSpc>
                <a:spcPct val="120000"/>
              </a:lnSpc>
            </a:pPr>
            <a:endParaRPr lang="en-US" altLang="zh-CN" sz="2700" dirty="0"/>
          </a:p>
        </p:txBody>
      </p:sp>
      <p:sp>
        <p:nvSpPr>
          <p:cNvPr id="5" name="灯片编号占位符 3">
            <a:extLst>
              <a:ext uri="{FF2B5EF4-FFF2-40B4-BE49-F238E27FC236}">
                <a16:creationId xmlns:a16="http://schemas.microsoft.com/office/drawing/2014/main" id="{D37AD53E-34F2-A744-A6F0-5EC4EBE631A0}"/>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31</a:t>
            </a:fld>
            <a:endParaRPr lang="zh-CN" altLang="en-US"/>
          </a:p>
        </p:txBody>
      </p:sp>
    </p:spTree>
    <p:extLst>
      <p:ext uri="{BB962C8B-B14F-4D97-AF65-F5344CB8AC3E}">
        <p14:creationId xmlns:p14="http://schemas.microsoft.com/office/powerpoint/2010/main" val="411754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06B7F818-55B7-7643-A31C-05A49AB9E36E}"/>
              </a:ext>
            </a:extLst>
          </p:cNvPr>
          <p:cNvSpPr>
            <a:spLocks noGrp="1"/>
          </p:cNvSpPr>
          <p:nvPr>
            <p:ph type="title"/>
          </p:nvPr>
        </p:nvSpPr>
        <p:spPr/>
        <p:txBody>
          <a:bodyPr/>
          <a:lstStyle/>
          <a:p>
            <a:pPr eaLnBrk="1" hangingPunct="1"/>
            <a:r>
              <a:rPr lang="en-US" altLang="zh-CN"/>
              <a:t>Chord IDs</a:t>
            </a:r>
          </a:p>
        </p:txBody>
      </p:sp>
      <p:sp>
        <p:nvSpPr>
          <p:cNvPr id="74754" name="Content Placeholder 2">
            <a:extLst>
              <a:ext uri="{FF2B5EF4-FFF2-40B4-BE49-F238E27FC236}">
                <a16:creationId xmlns:a16="http://schemas.microsoft.com/office/drawing/2014/main" id="{DF6E98FD-D26E-F540-90B6-084548B51A7C}"/>
              </a:ext>
            </a:extLst>
          </p:cNvPr>
          <p:cNvSpPr>
            <a:spLocks noGrp="1"/>
          </p:cNvSpPr>
          <p:nvPr>
            <p:ph idx="1"/>
          </p:nvPr>
        </p:nvSpPr>
        <p:spPr/>
        <p:txBody>
          <a:bodyPr>
            <a:normAutofit/>
          </a:bodyPr>
          <a:lstStyle/>
          <a:p>
            <a:pPr eaLnBrk="1" hangingPunct="1"/>
            <a:r>
              <a:rPr lang="en-US" altLang="zh-CN" dirty="0">
                <a:latin typeface="+mn-lt"/>
              </a:rPr>
              <a:t>Key identifier = SHA-1(key)</a:t>
            </a:r>
          </a:p>
          <a:p>
            <a:pPr lvl="1"/>
            <a:r>
              <a:rPr lang="en-US" altLang="zh-CN" dirty="0">
                <a:latin typeface="+mn-lt"/>
              </a:rPr>
              <a:t>SHA-1</a:t>
            </a:r>
            <a:r>
              <a:rPr lang="zh-CN" altLang="en-US" dirty="0">
                <a:latin typeface="+mn-lt"/>
              </a:rPr>
              <a:t> </a:t>
            </a:r>
            <a:r>
              <a:rPr lang="en-US" altLang="zh-CN" dirty="0">
                <a:latin typeface="+mn-lt"/>
              </a:rPr>
              <a:t>is</a:t>
            </a:r>
            <a:r>
              <a:rPr lang="zh-CN" altLang="en-US" dirty="0">
                <a:latin typeface="+mn-lt"/>
              </a:rPr>
              <a:t> </a:t>
            </a:r>
            <a:r>
              <a:rPr lang="en-US" altLang="zh-CN" dirty="0">
                <a:latin typeface="+mn-lt"/>
              </a:rPr>
              <a:t>a</a:t>
            </a:r>
            <a:r>
              <a:rPr lang="zh-CN" altLang="en-US" dirty="0">
                <a:latin typeface="+mn-lt"/>
              </a:rPr>
              <a:t> </a:t>
            </a:r>
            <a:r>
              <a:rPr lang="en-US" altLang="zh-CN" dirty="0">
                <a:latin typeface="+mn-lt"/>
              </a:rPr>
              <a:t>hash</a:t>
            </a:r>
            <a:r>
              <a:rPr lang="zh-CN" altLang="en-US" dirty="0">
                <a:latin typeface="+mn-lt"/>
              </a:rPr>
              <a:t> </a:t>
            </a:r>
            <a:r>
              <a:rPr lang="en-US" altLang="zh-CN" dirty="0">
                <a:latin typeface="+mn-lt"/>
              </a:rPr>
              <a:t>function</a:t>
            </a:r>
          </a:p>
          <a:p>
            <a:pPr eaLnBrk="1" hangingPunct="1"/>
            <a:r>
              <a:rPr lang="en-US" altLang="zh-CN" dirty="0">
                <a:latin typeface="+mn-lt"/>
              </a:rPr>
              <a:t>Node identifier = SHA-1(IP address)</a:t>
            </a:r>
          </a:p>
          <a:p>
            <a:pPr eaLnBrk="1" hangingPunct="1"/>
            <a:r>
              <a:rPr lang="en-US" altLang="zh-CN" dirty="0">
                <a:latin typeface="+mn-lt"/>
              </a:rPr>
              <a:t>Both are uniformly distributed</a:t>
            </a:r>
          </a:p>
          <a:p>
            <a:pPr eaLnBrk="1" hangingPunct="1"/>
            <a:r>
              <a:rPr lang="en-US" altLang="zh-CN" dirty="0">
                <a:latin typeface="+mn-lt"/>
              </a:rPr>
              <a:t>Both exist in the </a:t>
            </a:r>
            <a:r>
              <a:rPr lang="en-US" altLang="zh-CN" dirty="0">
                <a:solidFill>
                  <a:schemeClr val="accent1"/>
                </a:solidFill>
                <a:latin typeface="+mn-lt"/>
              </a:rPr>
              <a:t>same ID space</a:t>
            </a:r>
          </a:p>
          <a:p>
            <a:pPr eaLnBrk="1" hangingPunct="1"/>
            <a:endParaRPr lang="en-US" altLang="zh-CN" dirty="0">
              <a:latin typeface="+mn-lt"/>
            </a:endParaRPr>
          </a:p>
          <a:p>
            <a:pPr eaLnBrk="1" hangingPunct="1"/>
            <a:r>
              <a:rPr lang="en-US" altLang="zh-CN" dirty="0">
                <a:latin typeface="+mn-lt"/>
              </a:rPr>
              <a:t>How to map key IDs to node IDs?</a:t>
            </a:r>
            <a:r>
              <a:rPr lang="zh-CN" altLang="en-US" dirty="0">
                <a:latin typeface="+mn-lt"/>
              </a:rPr>
              <a:t> </a:t>
            </a:r>
            <a:r>
              <a:rPr lang="en-US" altLang="zh-CN" dirty="0">
                <a:latin typeface="+mn-lt"/>
              </a:rPr>
              <a:t>by</a:t>
            </a:r>
            <a:r>
              <a:rPr lang="zh-CN" altLang="en-US" dirty="0">
                <a:latin typeface="+mn-lt"/>
              </a:rPr>
              <a:t> </a:t>
            </a:r>
            <a:r>
              <a:rPr lang="en-US" altLang="zh-CN" dirty="0">
                <a:latin typeface="+mn-lt"/>
                <a:cs typeface="Consolas" panose="020B0609020204030204" pitchFamily="49" charset="0"/>
              </a:rPr>
              <a:t>mod</a:t>
            </a:r>
            <a:r>
              <a:rPr lang="en-US" altLang="zh-CN" dirty="0">
                <a:latin typeface="+mn-lt"/>
              </a:rPr>
              <a:t>?</a:t>
            </a:r>
          </a:p>
        </p:txBody>
      </p:sp>
      <p:sp>
        <p:nvSpPr>
          <p:cNvPr id="5" name="灯片编号占位符 3">
            <a:extLst>
              <a:ext uri="{FF2B5EF4-FFF2-40B4-BE49-F238E27FC236}">
                <a16:creationId xmlns:a16="http://schemas.microsoft.com/office/drawing/2014/main" id="{A693537A-3549-A347-947E-8D58BEB95572}"/>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32</a:t>
            </a:fld>
            <a:endParaRPr lang="zh-CN" altLang="en-US"/>
          </a:p>
        </p:txBody>
      </p:sp>
    </p:spTree>
    <p:extLst>
      <p:ext uri="{BB962C8B-B14F-4D97-AF65-F5344CB8AC3E}">
        <p14:creationId xmlns:p14="http://schemas.microsoft.com/office/powerpoint/2010/main" val="4044969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15D5A06D-3E19-D64C-A5EC-DF1C7CF894C9}"/>
              </a:ext>
            </a:extLst>
          </p:cNvPr>
          <p:cNvSpPr>
            <a:spLocks noGrp="1"/>
          </p:cNvSpPr>
          <p:nvPr>
            <p:ph type="title"/>
          </p:nvPr>
        </p:nvSpPr>
        <p:spPr/>
        <p:txBody>
          <a:bodyPr/>
          <a:lstStyle/>
          <a:p>
            <a:pPr eaLnBrk="1" hangingPunct="1"/>
            <a:r>
              <a:rPr lang="en-US" altLang="zh-CN" dirty="0"/>
              <a:t>Consistent Hashing</a:t>
            </a:r>
          </a:p>
        </p:txBody>
      </p:sp>
      <p:pic>
        <p:nvPicPr>
          <p:cNvPr id="75779" name="Picture 4">
            <a:extLst>
              <a:ext uri="{FF2B5EF4-FFF2-40B4-BE49-F238E27FC236}">
                <a16:creationId xmlns:a16="http://schemas.microsoft.com/office/drawing/2014/main" id="{B38CAE28-D9ED-9345-AC05-18A2990A42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485" y="1291828"/>
            <a:ext cx="7452122"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F8672230-5149-CA42-846D-2C35BC9D7301}"/>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33</a:t>
            </a:fld>
            <a:endParaRPr lang="zh-CN" altLang="en-US"/>
          </a:p>
        </p:txBody>
      </p:sp>
    </p:spTree>
    <p:extLst>
      <p:ext uri="{BB962C8B-B14F-4D97-AF65-F5344CB8AC3E}">
        <p14:creationId xmlns:p14="http://schemas.microsoft.com/office/powerpoint/2010/main" val="3245510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90A989F5-9C12-CF4C-8A86-47B8AA297633}"/>
              </a:ext>
            </a:extLst>
          </p:cNvPr>
          <p:cNvSpPr>
            <a:spLocks noGrp="1"/>
          </p:cNvSpPr>
          <p:nvPr>
            <p:ph type="title"/>
          </p:nvPr>
        </p:nvSpPr>
        <p:spPr/>
        <p:txBody>
          <a:bodyPr/>
          <a:lstStyle/>
          <a:p>
            <a:pPr eaLnBrk="1" hangingPunct="1"/>
            <a:r>
              <a:rPr lang="en-US" altLang="zh-CN" dirty="0"/>
              <a:t>Basic Lookup</a:t>
            </a:r>
          </a:p>
        </p:txBody>
      </p:sp>
      <p:pic>
        <p:nvPicPr>
          <p:cNvPr id="76803" name="Picture 4">
            <a:extLst>
              <a:ext uri="{FF2B5EF4-FFF2-40B4-BE49-F238E27FC236}">
                <a16:creationId xmlns:a16="http://schemas.microsoft.com/office/drawing/2014/main" id="{07F9A2A4-28F3-5048-9C62-FA05E8129F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98985"/>
            <a:ext cx="7596188" cy="348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F21B819F-F655-A842-8C09-BA436F079BE3}"/>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34</a:t>
            </a:fld>
            <a:endParaRPr lang="zh-CN" altLang="en-US"/>
          </a:p>
        </p:txBody>
      </p:sp>
    </p:spTree>
    <p:extLst>
      <p:ext uri="{BB962C8B-B14F-4D97-AF65-F5344CB8AC3E}">
        <p14:creationId xmlns:p14="http://schemas.microsoft.com/office/powerpoint/2010/main" val="3885760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id="{FB0504C2-D9F3-4A44-B193-01352803DF18}"/>
              </a:ext>
            </a:extLst>
          </p:cNvPr>
          <p:cNvSpPr>
            <a:spLocks noGrp="1"/>
          </p:cNvSpPr>
          <p:nvPr>
            <p:ph type="title"/>
          </p:nvPr>
        </p:nvSpPr>
        <p:spPr/>
        <p:txBody>
          <a:bodyPr/>
          <a:lstStyle/>
          <a:p>
            <a:pPr eaLnBrk="1" hangingPunct="1"/>
            <a:r>
              <a:rPr lang="en-US" altLang="zh-CN" dirty="0"/>
              <a:t>Simple Lookup Algorithm</a:t>
            </a:r>
          </a:p>
        </p:txBody>
      </p:sp>
      <p:sp>
        <p:nvSpPr>
          <p:cNvPr id="3" name="Content Placeholder 2">
            <a:extLst>
              <a:ext uri="{FF2B5EF4-FFF2-40B4-BE49-F238E27FC236}">
                <a16:creationId xmlns:a16="http://schemas.microsoft.com/office/drawing/2014/main" id="{B52D5923-FA11-4A4C-B669-150AA3F90F74}"/>
              </a:ext>
            </a:extLst>
          </p:cNvPr>
          <p:cNvSpPr>
            <a:spLocks noGrp="1"/>
          </p:cNvSpPr>
          <p:nvPr>
            <p:ph idx="1"/>
          </p:nvPr>
        </p:nvSpPr>
        <p:spPr/>
        <p:txBody>
          <a:bodyPr>
            <a:normAutofit/>
          </a:bodyPr>
          <a:lstStyle/>
          <a:p>
            <a:pPr marL="0" indent="0">
              <a:buNone/>
              <a:defRPr/>
            </a:pPr>
            <a:r>
              <a:rPr lang="en-US" b="0" dirty="0">
                <a:latin typeface="Consolas" panose="020B0609020204030204" pitchFamily="49" charset="0"/>
                <a:cs typeface="Consolas" panose="020B0609020204030204" pitchFamily="49" charset="0"/>
              </a:rPr>
              <a:t>Lookup(my-id, key-id) </a:t>
            </a:r>
          </a:p>
          <a:p>
            <a:pPr marL="0" indent="0">
              <a:buNone/>
              <a:defRPr/>
            </a:pPr>
            <a:r>
              <a:rPr lang="en-US" b="0" dirty="0">
                <a:latin typeface="Consolas" panose="020B0609020204030204" pitchFamily="49" charset="0"/>
                <a:cs typeface="Consolas" panose="020B0609020204030204" pitchFamily="49" charset="0"/>
              </a:rPr>
              <a:t>    n = my successor</a:t>
            </a:r>
          </a:p>
          <a:p>
            <a:pPr marL="0" indent="0">
              <a:buNone/>
              <a:defRPr/>
            </a:pPr>
            <a:r>
              <a:rPr lang="fi-FI" b="0" dirty="0">
                <a:latin typeface="Consolas" panose="020B0609020204030204" pitchFamily="49" charset="0"/>
                <a:cs typeface="Consolas" panose="020B0609020204030204" pitchFamily="49" charset="0"/>
              </a:rPr>
              <a:t>    </a:t>
            </a:r>
            <a:r>
              <a:rPr lang="fi-FI" b="0" dirty="0" err="1">
                <a:latin typeface="Consolas" panose="020B0609020204030204" pitchFamily="49" charset="0"/>
                <a:cs typeface="Consolas" panose="020B0609020204030204" pitchFamily="49" charset="0"/>
              </a:rPr>
              <a:t>if</a:t>
            </a:r>
            <a:r>
              <a:rPr lang="fi-FI" b="0" dirty="0">
                <a:latin typeface="Consolas" panose="020B0609020204030204" pitchFamily="49" charset="0"/>
                <a:cs typeface="Consolas" panose="020B0609020204030204" pitchFamily="49" charset="0"/>
              </a:rPr>
              <a:t> </a:t>
            </a:r>
            <a:r>
              <a:rPr lang="fi-FI" b="0" dirty="0" err="1">
                <a:latin typeface="Consolas" panose="020B0609020204030204" pitchFamily="49" charset="0"/>
                <a:cs typeface="Consolas" panose="020B0609020204030204" pitchFamily="49" charset="0"/>
              </a:rPr>
              <a:t>my-id</a:t>
            </a:r>
            <a:r>
              <a:rPr lang="fi-FI" b="0" dirty="0">
                <a:latin typeface="Consolas" panose="020B0609020204030204" pitchFamily="49" charset="0"/>
                <a:cs typeface="Consolas" panose="020B0609020204030204" pitchFamily="49" charset="0"/>
              </a:rPr>
              <a:t> &lt; n &lt; </a:t>
            </a:r>
            <a:r>
              <a:rPr lang="fi-FI" b="0" dirty="0" err="1">
                <a:latin typeface="Consolas" panose="020B0609020204030204" pitchFamily="49" charset="0"/>
                <a:cs typeface="Consolas" panose="020B0609020204030204" pitchFamily="49" charset="0"/>
              </a:rPr>
              <a:t>key-id</a:t>
            </a:r>
            <a:endParaRPr lang="fi-FI" b="0" dirty="0">
              <a:latin typeface="Consolas" panose="020B0609020204030204" pitchFamily="49" charset="0"/>
              <a:cs typeface="Consolas" panose="020B0609020204030204" pitchFamily="49" charset="0"/>
            </a:endParaRPr>
          </a:p>
          <a:p>
            <a:pPr marL="0" indent="0">
              <a:buNone/>
              <a:defRPr/>
            </a:pPr>
            <a:r>
              <a:rPr lang="en-US" b="0" dirty="0">
                <a:latin typeface="Consolas" panose="020B0609020204030204" pitchFamily="49" charset="0"/>
                <a:cs typeface="Consolas" panose="020B0609020204030204" pitchFamily="49" charset="0"/>
              </a:rPr>
              <a:t>        call Lookup(id) on node n    </a:t>
            </a:r>
            <a:r>
              <a:rPr lang="en-US" b="0" i="1" dirty="0">
                <a:latin typeface="Consolas" panose="020B0609020204030204" pitchFamily="49" charset="0"/>
                <a:cs typeface="Consolas" panose="020B0609020204030204" pitchFamily="49" charset="0"/>
              </a:rPr>
              <a:t>// next hop</a:t>
            </a:r>
          </a:p>
          <a:p>
            <a:pPr marL="0" indent="0">
              <a:buNone/>
              <a:defRPr/>
            </a:pPr>
            <a:r>
              <a:rPr lang="en-US" b="0" dirty="0">
                <a:latin typeface="Consolas" panose="020B0609020204030204" pitchFamily="49" charset="0"/>
                <a:cs typeface="Consolas" panose="020B0609020204030204" pitchFamily="49" charset="0"/>
              </a:rPr>
              <a:t>    else</a:t>
            </a:r>
          </a:p>
          <a:p>
            <a:pPr marL="0" indent="0">
              <a:buNone/>
              <a:defRPr/>
            </a:pPr>
            <a:r>
              <a:rPr lang="en-US" b="0" dirty="0">
                <a:latin typeface="Consolas" panose="020B0609020204030204" pitchFamily="49" charset="0"/>
                <a:cs typeface="Consolas" panose="020B0609020204030204" pitchFamily="49" charset="0"/>
              </a:rPr>
              <a:t>        return my successor             </a:t>
            </a:r>
            <a:r>
              <a:rPr lang="en-US" b="0" i="1" dirty="0">
                <a:latin typeface="Consolas" panose="020B0609020204030204" pitchFamily="49" charset="0"/>
                <a:cs typeface="Consolas" panose="020B0609020204030204" pitchFamily="49" charset="0"/>
              </a:rPr>
              <a:t>// done</a:t>
            </a:r>
          </a:p>
          <a:p>
            <a:pPr marL="0" indent="0">
              <a:buNone/>
              <a:defRPr/>
            </a:pPr>
            <a:endParaRPr lang="en-US" b="0" dirty="0">
              <a:latin typeface="Consolas" panose="020B0609020204030204" pitchFamily="49" charset="0"/>
              <a:cs typeface="Consolas" panose="020B0609020204030204" pitchFamily="49" charset="0"/>
            </a:endParaRPr>
          </a:p>
          <a:p>
            <a:pPr eaLnBrk="1" hangingPunct="1">
              <a:buFont typeface="Arial" charset="0"/>
              <a:buNone/>
              <a:defRPr/>
            </a:pPr>
            <a:r>
              <a:rPr lang="en-US" b="0" dirty="0">
                <a:latin typeface="Consolas" panose="020B0609020204030204" pitchFamily="49" charset="0"/>
                <a:cs typeface="Consolas" panose="020B0609020204030204" pitchFamily="49" charset="0"/>
              </a:rPr>
              <a:t>Correctness depends only on successors</a:t>
            </a:r>
          </a:p>
        </p:txBody>
      </p:sp>
      <p:sp>
        <p:nvSpPr>
          <p:cNvPr id="6" name="灯片编号占位符 3">
            <a:extLst>
              <a:ext uri="{FF2B5EF4-FFF2-40B4-BE49-F238E27FC236}">
                <a16:creationId xmlns:a16="http://schemas.microsoft.com/office/drawing/2014/main" id="{4CD4EAC3-5A60-B44D-B592-D5F084D8C67C}"/>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35</a:t>
            </a:fld>
            <a:endParaRPr lang="zh-CN" altLang="en-US"/>
          </a:p>
        </p:txBody>
      </p:sp>
    </p:spTree>
    <p:extLst>
      <p:ext uri="{BB962C8B-B14F-4D97-AF65-F5344CB8AC3E}">
        <p14:creationId xmlns:p14="http://schemas.microsoft.com/office/powerpoint/2010/main" val="2426041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748EFB7C-1D56-9B47-8286-1902ED06C1B7}"/>
              </a:ext>
            </a:extLst>
          </p:cNvPr>
          <p:cNvSpPr>
            <a:spLocks noGrp="1"/>
          </p:cNvSpPr>
          <p:nvPr>
            <p:ph type="title"/>
          </p:nvPr>
        </p:nvSpPr>
        <p:spPr/>
        <p:txBody>
          <a:bodyPr/>
          <a:lstStyle/>
          <a:p>
            <a:pPr eaLnBrk="1" hangingPunct="1"/>
            <a:r>
              <a:rPr lang="en-US" altLang="en-US" dirty="0">
                <a:ea typeface="宋体" panose="02010600030101010101" pitchFamily="2" charset="-122"/>
              </a:rPr>
              <a:t>"</a:t>
            </a:r>
            <a:r>
              <a:rPr lang="en-US" altLang="zh-CN" dirty="0"/>
              <a:t>Finger Table</a:t>
            </a:r>
            <a:r>
              <a:rPr lang="en-US" altLang="en-US" dirty="0">
                <a:ea typeface="宋体" panose="02010600030101010101" pitchFamily="2" charset="-122"/>
              </a:rPr>
              <a:t>"</a:t>
            </a:r>
            <a:r>
              <a:rPr lang="en-US" altLang="zh-CN" dirty="0"/>
              <a:t> allows log(N) lookups</a:t>
            </a:r>
          </a:p>
        </p:txBody>
      </p:sp>
      <p:pic>
        <p:nvPicPr>
          <p:cNvPr id="78851" name="Picture 4">
            <a:extLst>
              <a:ext uri="{FF2B5EF4-FFF2-40B4-BE49-F238E27FC236}">
                <a16:creationId xmlns:a16="http://schemas.microsoft.com/office/drawing/2014/main" id="{6589FA46-677E-D648-9A51-029878A9C4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5944" y="1453754"/>
            <a:ext cx="5283994"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1A7789AA-3C83-9C4D-9211-4AA499600D2C}"/>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36</a:t>
            </a:fld>
            <a:endParaRPr lang="zh-CN" altLang="en-US"/>
          </a:p>
        </p:txBody>
      </p:sp>
    </p:spTree>
    <p:extLst>
      <p:ext uri="{BB962C8B-B14F-4D97-AF65-F5344CB8AC3E}">
        <p14:creationId xmlns:p14="http://schemas.microsoft.com/office/powerpoint/2010/main" val="2674296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93CF97E7-0520-704E-B3A8-A50CEB1DFA46}"/>
              </a:ext>
            </a:extLst>
          </p:cNvPr>
          <p:cNvSpPr>
            <a:spLocks noGrp="1"/>
          </p:cNvSpPr>
          <p:nvPr>
            <p:ph type="title"/>
          </p:nvPr>
        </p:nvSpPr>
        <p:spPr>
          <a:xfrm>
            <a:off x="467544" y="193204"/>
            <a:ext cx="7886700" cy="994172"/>
          </a:xfrm>
        </p:spPr>
        <p:txBody>
          <a:bodyPr/>
          <a:lstStyle/>
          <a:p>
            <a:pPr eaLnBrk="1" hangingPunct="1"/>
            <a:r>
              <a:rPr lang="en-US" altLang="zh-CN" dirty="0"/>
              <a:t>Finger </a:t>
            </a:r>
            <a:r>
              <a:rPr lang="en-US" altLang="zh-CN" dirty="0" err="1"/>
              <a:t>i</a:t>
            </a:r>
            <a:r>
              <a:rPr lang="en-US" altLang="zh-CN" dirty="0"/>
              <a:t> points to successor of n+2</a:t>
            </a:r>
            <a:r>
              <a:rPr lang="en-US" altLang="zh-CN" baseline="30000" dirty="0"/>
              <a:t>i</a:t>
            </a:r>
          </a:p>
        </p:txBody>
      </p:sp>
      <p:pic>
        <p:nvPicPr>
          <p:cNvPr id="79875" name="Picture 4">
            <a:extLst>
              <a:ext uri="{FF2B5EF4-FFF2-40B4-BE49-F238E27FC236}">
                <a16:creationId xmlns:a16="http://schemas.microsoft.com/office/drawing/2014/main" id="{D0421D1A-8C89-7F46-A831-6CB2EEC085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075135"/>
            <a:ext cx="6317456" cy="398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FE01628A-849E-BB46-BCFA-47386D86A0EE}"/>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37</a:t>
            </a:fld>
            <a:endParaRPr lang="zh-CN" altLang="en-US"/>
          </a:p>
        </p:txBody>
      </p:sp>
    </p:spTree>
    <p:extLst>
      <p:ext uri="{BB962C8B-B14F-4D97-AF65-F5344CB8AC3E}">
        <p14:creationId xmlns:p14="http://schemas.microsoft.com/office/powerpoint/2010/main" val="2229275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a:extLst>
              <a:ext uri="{FF2B5EF4-FFF2-40B4-BE49-F238E27FC236}">
                <a16:creationId xmlns:a16="http://schemas.microsoft.com/office/drawing/2014/main" id="{E54C6326-0E78-C94E-8ED3-432C9CF0174D}"/>
              </a:ext>
            </a:extLst>
          </p:cNvPr>
          <p:cNvSpPr>
            <a:spLocks noGrp="1"/>
          </p:cNvSpPr>
          <p:nvPr>
            <p:ph type="title"/>
          </p:nvPr>
        </p:nvSpPr>
        <p:spPr/>
        <p:txBody>
          <a:bodyPr/>
          <a:lstStyle/>
          <a:p>
            <a:pPr eaLnBrk="1" hangingPunct="1"/>
            <a:r>
              <a:rPr lang="en-US" altLang="zh-CN"/>
              <a:t>Lookup with fingers</a:t>
            </a:r>
          </a:p>
        </p:txBody>
      </p:sp>
      <p:sp>
        <p:nvSpPr>
          <p:cNvPr id="80898" name="Content Placeholder 2">
            <a:extLst>
              <a:ext uri="{FF2B5EF4-FFF2-40B4-BE49-F238E27FC236}">
                <a16:creationId xmlns:a16="http://schemas.microsoft.com/office/drawing/2014/main" id="{B99A02AE-2F20-FE40-A66D-35078C89DAD7}"/>
              </a:ext>
            </a:extLst>
          </p:cNvPr>
          <p:cNvSpPr>
            <a:spLocks noGrp="1"/>
          </p:cNvSpPr>
          <p:nvPr>
            <p:ph idx="1"/>
          </p:nvPr>
        </p:nvSpPr>
        <p:spPr/>
        <p:txBody>
          <a:bodyPr>
            <a:normAutofit/>
          </a:bodyPr>
          <a:lstStyle/>
          <a:p>
            <a:pPr marL="0" indent="0">
              <a:buNone/>
            </a:pPr>
            <a:r>
              <a:rPr lang="en-US" altLang="zh-CN" b="0" dirty="0">
                <a:latin typeface="Consolas" panose="020B0609020204030204" pitchFamily="49" charset="0"/>
                <a:cs typeface="Consolas" panose="020B0609020204030204" pitchFamily="49" charset="0"/>
              </a:rPr>
              <a:t>Lookup(my-id, key-id) </a:t>
            </a:r>
          </a:p>
          <a:p>
            <a:pPr marL="0" indent="0">
              <a:buNone/>
            </a:pPr>
            <a:r>
              <a:rPr lang="en-US" altLang="zh-CN" b="0" dirty="0">
                <a:latin typeface="Consolas" panose="020B0609020204030204" pitchFamily="49" charset="0"/>
                <a:cs typeface="Consolas" panose="020B0609020204030204" pitchFamily="49" charset="0"/>
              </a:rPr>
              <a:t>    look in local finger table for</a:t>
            </a:r>
          </a:p>
          <a:p>
            <a:pPr marL="0" indent="0">
              <a:buNone/>
            </a:pPr>
            <a:r>
              <a:rPr lang="en-US" altLang="zh-CN" b="0" dirty="0">
                <a:latin typeface="Consolas" panose="020B0609020204030204" pitchFamily="49" charset="0"/>
                <a:cs typeface="Consolas" panose="020B0609020204030204" pitchFamily="49" charset="0"/>
              </a:rPr>
              <a:t>        highest node n </a:t>
            </a:r>
            <a:r>
              <a:rPr lang="en-US" altLang="zh-CN" b="0" dirty="0" err="1">
                <a:latin typeface="Consolas" panose="020B0609020204030204" pitchFamily="49" charset="0"/>
                <a:cs typeface="Consolas" panose="020B0609020204030204" pitchFamily="49" charset="0"/>
              </a:rPr>
              <a:t>s.t.</a:t>
            </a:r>
            <a:r>
              <a:rPr lang="en-US" altLang="zh-CN" b="0" dirty="0">
                <a:latin typeface="Consolas" panose="020B0609020204030204" pitchFamily="49" charset="0"/>
                <a:cs typeface="Consolas" panose="020B0609020204030204" pitchFamily="49" charset="0"/>
              </a:rPr>
              <a:t> my-id &lt; n &lt; key-id</a:t>
            </a:r>
          </a:p>
          <a:p>
            <a:pPr marL="0" indent="0">
              <a:buNone/>
            </a:pPr>
            <a:r>
              <a:rPr lang="fi-FI" altLang="zh-CN" b="0" dirty="0">
                <a:latin typeface="Consolas" panose="020B0609020204030204" pitchFamily="49" charset="0"/>
                <a:cs typeface="Consolas" panose="020B0609020204030204" pitchFamily="49" charset="0"/>
              </a:rPr>
              <a:t>    </a:t>
            </a:r>
            <a:r>
              <a:rPr lang="fi-FI" altLang="zh-CN" b="0" dirty="0" err="1">
                <a:latin typeface="Consolas" panose="020B0609020204030204" pitchFamily="49" charset="0"/>
                <a:cs typeface="Consolas" panose="020B0609020204030204" pitchFamily="49" charset="0"/>
              </a:rPr>
              <a:t>if</a:t>
            </a:r>
            <a:r>
              <a:rPr lang="fi-FI" altLang="zh-CN" b="0" dirty="0">
                <a:latin typeface="Consolas" panose="020B0609020204030204" pitchFamily="49" charset="0"/>
                <a:cs typeface="Consolas" panose="020B0609020204030204" pitchFamily="49" charset="0"/>
              </a:rPr>
              <a:t> n </a:t>
            </a:r>
            <a:r>
              <a:rPr lang="fi-FI" altLang="zh-CN" b="0" dirty="0" err="1">
                <a:latin typeface="Consolas" panose="020B0609020204030204" pitchFamily="49" charset="0"/>
                <a:cs typeface="Consolas" panose="020B0609020204030204" pitchFamily="49" charset="0"/>
              </a:rPr>
              <a:t>exists</a:t>
            </a:r>
            <a:endParaRPr lang="fi-FI" altLang="zh-CN" b="0" dirty="0">
              <a:latin typeface="Consolas" panose="020B0609020204030204" pitchFamily="49" charset="0"/>
              <a:cs typeface="Consolas" panose="020B0609020204030204" pitchFamily="49" charset="0"/>
            </a:endParaRPr>
          </a:p>
          <a:p>
            <a:pPr marL="0" indent="0">
              <a:buNone/>
            </a:pPr>
            <a:r>
              <a:rPr lang="en-US" altLang="zh-CN" b="0" dirty="0">
                <a:latin typeface="Consolas" panose="020B0609020204030204" pitchFamily="49" charset="0"/>
                <a:cs typeface="Consolas" panose="020B0609020204030204" pitchFamily="49" charset="0"/>
              </a:rPr>
              <a:t>        call Lookup(id) on node n    </a:t>
            </a:r>
            <a:r>
              <a:rPr lang="en-US" altLang="zh-CN" b="0" i="1" dirty="0">
                <a:latin typeface="Consolas" panose="020B0609020204030204" pitchFamily="49" charset="0"/>
                <a:cs typeface="Consolas" panose="020B0609020204030204" pitchFamily="49" charset="0"/>
              </a:rPr>
              <a:t>// next hop</a:t>
            </a:r>
          </a:p>
          <a:p>
            <a:pPr marL="0" indent="0">
              <a:buNone/>
            </a:pPr>
            <a:r>
              <a:rPr lang="en-US" altLang="zh-CN" b="0" dirty="0">
                <a:latin typeface="Consolas" panose="020B0609020204030204" pitchFamily="49" charset="0"/>
                <a:cs typeface="Consolas" panose="020B0609020204030204" pitchFamily="49" charset="0"/>
              </a:rPr>
              <a:t>    else</a:t>
            </a:r>
          </a:p>
          <a:p>
            <a:pPr marL="0" indent="0">
              <a:buNone/>
            </a:pPr>
            <a:r>
              <a:rPr lang="en-US" altLang="zh-CN" b="0" dirty="0">
                <a:latin typeface="Consolas" panose="020B0609020204030204" pitchFamily="49" charset="0"/>
                <a:cs typeface="Consolas" panose="020B0609020204030204" pitchFamily="49" charset="0"/>
              </a:rPr>
              <a:t>        return my successor             </a:t>
            </a:r>
            <a:r>
              <a:rPr lang="en-US" altLang="zh-CN" b="0" i="1" dirty="0">
                <a:latin typeface="Consolas" panose="020B0609020204030204" pitchFamily="49" charset="0"/>
                <a:cs typeface="Consolas" panose="020B0609020204030204" pitchFamily="49" charset="0"/>
              </a:rPr>
              <a:t>// done</a:t>
            </a:r>
          </a:p>
        </p:txBody>
      </p:sp>
      <p:sp>
        <p:nvSpPr>
          <p:cNvPr id="5" name="灯片编号占位符 3">
            <a:extLst>
              <a:ext uri="{FF2B5EF4-FFF2-40B4-BE49-F238E27FC236}">
                <a16:creationId xmlns:a16="http://schemas.microsoft.com/office/drawing/2014/main" id="{78C8F517-1457-BA4A-B9EA-1706248051CE}"/>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38</a:t>
            </a:fld>
            <a:endParaRPr lang="zh-CN" altLang="en-US"/>
          </a:p>
        </p:txBody>
      </p:sp>
    </p:spTree>
    <p:extLst>
      <p:ext uri="{BB962C8B-B14F-4D97-AF65-F5344CB8AC3E}">
        <p14:creationId xmlns:p14="http://schemas.microsoft.com/office/powerpoint/2010/main" val="537037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a:extLst>
              <a:ext uri="{FF2B5EF4-FFF2-40B4-BE49-F238E27FC236}">
                <a16:creationId xmlns:a16="http://schemas.microsoft.com/office/drawing/2014/main" id="{96B10638-877C-E841-B531-2609D3D38D55}"/>
              </a:ext>
            </a:extLst>
          </p:cNvPr>
          <p:cNvSpPr>
            <a:spLocks noGrp="1"/>
          </p:cNvSpPr>
          <p:nvPr>
            <p:ph type="title"/>
          </p:nvPr>
        </p:nvSpPr>
        <p:spPr>
          <a:xfrm>
            <a:off x="323528" y="167803"/>
            <a:ext cx="7886700" cy="994172"/>
          </a:xfrm>
        </p:spPr>
        <p:txBody>
          <a:bodyPr/>
          <a:lstStyle/>
          <a:p>
            <a:pPr eaLnBrk="1" hangingPunct="1"/>
            <a:r>
              <a:rPr lang="en-US" altLang="zh-CN" dirty="0"/>
              <a:t>Lookups take O(</a:t>
            </a:r>
            <a:r>
              <a:rPr lang="en-US" altLang="zh-CN" i="1" dirty="0">
                <a:latin typeface="Times New Roman" panose="02020603050405020304" pitchFamily="18" charset="0"/>
              </a:rPr>
              <a:t>log(N)</a:t>
            </a:r>
            <a:r>
              <a:rPr lang="en-US" altLang="zh-CN" dirty="0"/>
              <a:t>) hops</a:t>
            </a:r>
          </a:p>
        </p:txBody>
      </p:sp>
      <p:pic>
        <p:nvPicPr>
          <p:cNvPr id="81923" name="Picture 4">
            <a:extLst>
              <a:ext uri="{FF2B5EF4-FFF2-40B4-BE49-F238E27FC236}">
                <a16:creationId xmlns:a16="http://schemas.microsoft.com/office/drawing/2014/main" id="{42CBF9C7-DC48-9249-A893-E7ECD0256E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7" y="1183482"/>
            <a:ext cx="7668815" cy="412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D69807E6-1C95-C640-83F9-8D293DE2B767}"/>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39</a:t>
            </a:fld>
            <a:endParaRPr lang="zh-CN" altLang="en-US"/>
          </a:p>
        </p:txBody>
      </p:sp>
    </p:spTree>
    <p:extLst>
      <p:ext uri="{BB962C8B-B14F-4D97-AF65-F5344CB8AC3E}">
        <p14:creationId xmlns:p14="http://schemas.microsoft.com/office/powerpoint/2010/main" val="813221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A055A4C9-C53D-6949-B2B9-75AE7A0B30B4}"/>
              </a:ext>
            </a:extLst>
          </p:cNvPr>
          <p:cNvSpPr>
            <a:spLocks noGrp="1"/>
          </p:cNvSpPr>
          <p:nvPr>
            <p:ph type="title"/>
          </p:nvPr>
        </p:nvSpPr>
        <p:spPr/>
        <p:txBody>
          <a:bodyPr/>
          <a:lstStyle/>
          <a:p>
            <a:pPr eaLnBrk="1" hangingPunct="1"/>
            <a:r>
              <a:rPr lang="en-US" altLang="zh-CN"/>
              <a:t>Failures might cause incorrect lookup </a:t>
            </a:r>
          </a:p>
        </p:txBody>
      </p:sp>
      <p:sp>
        <p:nvSpPr>
          <p:cNvPr id="5" name="Oval 4">
            <a:extLst>
              <a:ext uri="{FF2B5EF4-FFF2-40B4-BE49-F238E27FC236}">
                <a16:creationId xmlns:a16="http://schemas.microsoft.com/office/drawing/2014/main" id="{F80D0180-9681-A148-8CE2-A3C90372B2EE}"/>
              </a:ext>
            </a:extLst>
          </p:cNvPr>
          <p:cNvSpPr/>
          <p:nvPr/>
        </p:nvSpPr>
        <p:spPr>
          <a:xfrm>
            <a:off x="2700337" y="1777604"/>
            <a:ext cx="3671888" cy="2753915"/>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61BA29E5-131D-D047-BF58-336F46A7CED3}"/>
              </a:ext>
            </a:extLst>
          </p:cNvPr>
          <p:cNvSpPr/>
          <p:nvPr/>
        </p:nvSpPr>
        <p:spPr>
          <a:xfrm>
            <a:off x="2051448" y="4045744"/>
            <a:ext cx="935831" cy="37742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N80</a:t>
            </a:r>
          </a:p>
        </p:txBody>
      </p:sp>
      <p:sp>
        <p:nvSpPr>
          <p:cNvPr id="7" name="Rectangle 6">
            <a:extLst>
              <a:ext uri="{FF2B5EF4-FFF2-40B4-BE49-F238E27FC236}">
                <a16:creationId xmlns:a16="http://schemas.microsoft.com/office/drawing/2014/main" id="{1F8A9BB5-F9A7-9D4D-82CB-834C8AD3877E}"/>
              </a:ext>
            </a:extLst>
          </p:cNvPr>
          <p:cNvSpPr/>
          <p:nvPr/>
        </p:nvSpPr>
        <p:spPr>
          <a:xfrm>
            <a:off x="1691879" y="3451623"/>
            <a:ext cx="935831"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N85</a:t>
            </a:r>
          </a:p>
        </p:txBody>
      </p:sp>
      <p:sp>
        <p:nvSpPr>
          <p:cNvPr id="8" name="Rectangle 7">
            <a:extLst>
              <a:ext uri="{FF2B5EF4-FFF2-40B4-BE49-F238E27FC236}">
                <a16:creationId xmlns:a16="http://schemas.microsoft.com/office/drawing/2014/main" id="{9639FA25-7CBC-9142-8E56-37CF7A1EC68F}"/>
              </a:ext>
            </a:extLst>
          </p:cNvPr>
          <p:cNvSpPr/>
          <p:nvPr/>
        </p:nvSpPr>
        <p:spPr>
          <a:xfrm>
            <a:off x="1619251" y="2533650"/>
            <a:ext cx="937022" cy="37742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N102</a:t>
            </a:r>
          </a:p>
        </p:txBody>
      </p:sp>
      <p:sp>
        <p:nvSpPr>
          <p:cNvPr id="9" name="Rectangle 8">
            <a:extLst>
              <a:ext uri="{FF2B5EF4-FFF2-40B4-BE49-F238E27FC236}">
                <a16:creationId xmlns:a16="http://schemas.microsoft.com/office/drawing/2014/main" id="{FA436026-331D-0943-A5A3-B435D084B778}"/>
              </a:ext>
            </a:extLst>
          </p:cNvPr>
          <p:cNvSpPr/>
          <p:nvPr/>
        </p:nvSpPr>
        <p:spPr>
          <a:xfrm>
            <a:off x="1907382"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N113</a:t>
            </a:r>
          </a:p>
        </p:txBody>
      </p:sp>
      <p:sp>
        <p:nvSpPr>
          <p:cNvPr id="10" name="Rectangle 9">
            <a:extLst>
              <a:ext uri="{FF2B5EF4-FFF2-40B4-BE49-F238E27FC236}">
                <a16:creationId xmlns:a16="http://schemas.microsoft.com/office/drawing/2014/main" id="{A86FF7A2-1A82-7F45-8C3B-8F92CDD8D9EA}"/>
              </a:ext>
            </a:extLst>
          </p:cNvPr>
          <p:cNvSpPr/>
          <p:nvPr/>
        </p:nvSpPr>
        <p:spPr>
          <a:xfrm>
            <a:off x="2844404" y="1398985"/>
            <a:ext cx="935831"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N120</a:t>
            </a:r>
          </a:p>
        </p:txBody>
      </p:sp>
      <p:sp>
        <p:nvSpPr>
          <p:cNvPr id="11" name="Rectangle 10">
            <a:extLst>
              <a:ext uri="{FF2B5EF4-FFF2-40B4-BE49-F238E27FC236}">
                <a16:creationId xmlns:a16="http://schemas.microsoft.com/office/drawing/2014/main" id="{BD322420-C8E2-5A47-BB7E-A90E3CCDA62A}"/>
              </a:ext>
            </a:extLst>
          </p:cNvPr>
          <p:cNvSpPr/>
          <p:nvPr/>
        </p:nvSpPr>
        <p:spPr>
          <a:xfrm>
            <a:off x="5507832" y="1453754"/>
            <a:ext cx="935831"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N10</a:t>
            </a:r>
          </a:p>
        </p:txBody>
      </p:sp>
      <p:sp>
        <p:nvSpPr>
          <p:cNvPr id="30" name="Freeform 29">
            <a:extLst>
              <a:ext uri="{FF2B5EF4-FFF2-40B4-BE49-F238E27FC236}">
                <a16:creationId xmlns:a16="http://schemas.microsoft.com/office/drawing/2014/main" id="{F50089F0-E76C-FF4E-813B-25030B9FFB33}"/>
              </a:ext>
            </a:extLst>
          </p:cNvPr>
          <p:cNvSpPr/>
          <p:nvPr/>
        </p:nvSpPr>
        <p:spPr>
          <a:xfrm>
            <a:off x="2865835" y="3599260"/>
            <a:ext cx="542925" cy="594122"/>
          </a:xfrm>
          <a:custGeom>
            <a:avLst/>
            <a:gdLst>
              <a:gd name="connsiteX0" fmla="*/ 542751 w 542751"/>
              <a:gd name="connsiteY0" fmla="*/ 792456 h 792456"/>
              <a:gd name="connsiteX1" fmla="*/ 401636 w 542751"/>
              <a:gd name="connsiteY1" fmla="*/ 141122 h 792456"/>
              <a:gd name="connsiteX2" fmla="*/ 0 w 542751"/>
              <a:gd name="connsiteY2" fmla="*/ 0 h 792456"/>
            </a:gdLst>
            <a:ahLst/>
            <a:cxnLst>
              <a:cxn ang="0">
                <a:pos x="connsiteX0" y="connsiteY0"/>
              </a:cxn>
              <a:cxn ang="0">
                <a:pos x="connsiteX1" y="connsiteY1"/>
              </a:cxn>
              <a:cxn ang="0">
                <a:pos x="connsiteX2" y="connsiteY2"/>
              </a:cxn>
            </a:cxnLst>
            <a:rect l="l" t="t" r="r" b="b"/>
            <a:pathLst>
              <a:path w="542751" h="792456">
                <a:moveTo>
                  <a:pt x="542751" y="792456"/>
                </a:moveTo>
                <a:cubicBezTo>
                  <a:pt x="517422" y="532827"/>
                  <a:pt x="492094" y="273198"/>
                  <a:pt x="401636" y="141122"/>
                </a:cubicBezTo>
                <a:cubicBezTo>
                  <a:pt x="311178" y="9046"/>
                  <a:pt x="0" y="0"/>
                  <a:pt x="0" y="0"/>
                </a:cubicBezTo>
              </a:path>
            </a:pathLst>
          </a:custGeom>
          <a:ln>
            <a:prstDash val="dot"/>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33" name="Freeform 32">
            <a:extLst>
              <a:ext uri="{FF2B5EF4-FFF2-40B4-BE49-F238E27FC236}">
                <a16:creationId xmlns:a16="http://schemas.microsoft.com/office/drawing/2014/main" id="{117EA28F-130D-9B42-9DB4-4E55DAB4ACB6}"/>
              </a:ext>
            </a:extLst>
          </p:cNvPr>
          <p:cNvSpPr/>
          <p:nvPr/>
        </p:nvSpPr>
        <p:spPr>
          <a:xfrm>
            <a:off x="3440906" y="2027635"/>
            <a:ext cx="653654" cy="2174081"/>
          </a:xfrm>
          <a:custGeom>
            <a:avLst/>
            <a:gdLst>
              <a:gd name="connsiteX0" fmla="*/ 0 w 653253"/>
              <a:gd name="connsiteY0" fmla="*/ 2898434 h 2898434"/>
              <a:gd name="connsiteX1" fmla="*/ 651302 w 653253"/>
              <a:gd name="connsiteY1" fmla="*/ 1432934 h 2898434"/>
              <a:gd name="connsiteX2" fmla="*/ 206246 w 653253"/>
              <a:gd name="connsiteY2" fmla="*/ 0 h 2898434"/>
            </a:gdLst>
            <a:ahLst/>
            <a:cxnLst>
              <a:cxn ang="0">
                <a:pos x="connsiteX0" y="connsiteY0"/>
              </a:cxn>
              <a:cxn ang="0">
                <a:pos x="connsiteX1" y="connsiteY1"/>
              </a:cxn>
              <a:cxn ang="0">
                <a:pos x="connsiteX2" y="connsiteY2"/>
              </a:cxn>
            </a:cxnLst>
            <a:rect l="l" t="t" r="r" b="b"/>
            <a:pathLst>
              <a:path w="653253" h="2898434">
                <a:moveTo>
                  <a:pt x="0" y="2898434"/>
                </a:moveTo>
                <a:cubicBezTo>
                  <a:pt x="308464" y="2407220"/>
                  <a:pt x="616928" y="1916006"/>
                  <a:pt x="651302" y="1432934"/>
                </a:cubicBezTo>
                <a:cubicBezTo>
                  <a:pt x="685676" y="949862"/>
                  <a:pt x="255094" y="202637"/>
                  <a:pt x="206246" y="0"/>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34" name="Freeform 33">
            <a:extLst>
              <a:ext uri="{FF2B5EF4-FFF2-40B4-BE49-F238E27FC236}">
                <a16:creationId xmlns:a16="http://schemas.microsoft.com/office/drawing/2014/main" id="{6072B881-00DA-9E4B-B85C-BAD0CC1EAF52}"/>
              </a:ext>
            </a:extLst>
          </p:cNvPr>
          <p:cNvSpPr/>
          <p:nvPr/>
        </p:nvSpPr>
        <p:spPr>
          <a:xfrm>
            <a:off x="2821782" y="2826544"/>
            <a:ext cx="927497" cy="1375172"/>
          </a:xfrm>
          <a:custGeom>
            <a:avLst/>
            <a:gdLst>
              <a:gd name="connsiteX0" fmla="*/ 597026 w 927178"/>
              <a:gd name="connsiteY0" fmla="*/ 1834589 h 1834589"/>
              <a:gd name="connsiteX1" fmla="*/ 900967 w 927178"/>
              <a:gd name="connsiteY1" fmla="*/ 705611 h 1834589"/>
              <a:gd name="connsiteX2" fmla="*/ 0 w 927178"/>
              <a:gd name="connsiteY2" fmla="*/ 0 h 1834589"/>
            </a:gdLst>
            <a:ahLst/>
            <a:cxnLst>
              <a:cxn ang="0">
                <a:pos x="connsiteX0" y="connsiteY0"/>
              </a:cxn>
              <a:cxn ang="0">
                <a:pos x="connsiteX1" y="connsiteY1"/>
              </a:cxn>
              <a:cxn ang="0">
                <a:pos x="connsiteX2" y="connsiteY2"/>
              </a:cxn>
            </a:cxnLst>
            <a:rect l="l" t="t" r="r" b="b"/>
            <a:pathLst>
              <a:path w="927178" h="1834589">
                <a:moveTo>
                  <a:pt x="597026" y="1834589"/>
                </a:moveTo>
                <a:cubicBezTo>
                  <a:pt x="798748" y="1422982"/>
                  <a:pt x="1000471" y="1011376"/>
                  <a:pt x="900967" y="705611"/>
                </a:cubicBezTo>
                <a:cubicBezTo>
                  <a:pt x="801463" y="399846"/>
                  <a:pt x="32565" y="72370"/>
                  <a:pt x="0" y="0"/>
                </a:cubicBezTo>
              </a:path>
            </a:pathLst>
          </a:custGeom>
          <a:ln>
            <a:prstDash val="dot"/>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35" name="Freeform 34">
            <a:extLst>
              <a:ext uri="{FF2B5EF4-FFF2-40B4-BE49-F238E27FC236}">
                <a16:creationId xmlns:a16="http://schemas.microsoft.com/office/drawing/2014/main" id="{5E7A5696-5D3E-D54F-8718-EE715F8FEE7E}"/>
              </a:ext>
            </a:extLst>
          </p:cNvPr>
          <p:cNvSpPr/>
          <p:nvPr/>
        </p:nvSpPr>
        <p:spPr>
          <a:xfrm>
            <a:off x="3549254" y="2118122"/>
            <a:ext cx="2076450" cy="2100263"/>
          </a:xfrm>
          <a:custGeom>
            <a:avLst/>
            <a:gdLst>
              <a:gd name="connsiteX0" fmla="*/ 2073309 w 2076638"/>
              <a:gd name="connsiteY0" fmla="*/ 0 h 2800734"/>
              <a:gd name="connsiteX1" fmla="*/ 1747658 w 2076638"/>
              <a:gd name="connsiteY1" fmla="*/ 1693467 h 2800734"/>
              <a:gd name="connsiteX2" fmla="*/ 0 w 2076638"/>
              <a:gd name="connsiteY2" fmla="*/ 2800734 h 2800734"/>
            </a:gdLst>
            <a:ahLst/>
            <a:cxnLst>
              <a:cxn ang="0">
                <a:pos x="connsiteX0" y="connsiteY0"/>
              </a:cxn>
              <a:cxn ang="0">
                <a:pos x="connsiteX1" y="connsiteY1"/>
              </a:cxn>
              <a:cxn ang="0">
                <a:pos x="connsiteX2" y="connsiteY2"/>
              </a:cxn>
            </a:cxnLst>
            <a:rect l="l" t="t" r="r" b="b"/>
            <a:pathLst>
              <a:path w="2076638" h="2800734">
                <a:moveTo>
                  <a:pt x="2073309" y="0"/>
                </a:moveTo>
                <a:cubicBezTo>
                  <a:pt x="2083259" y="613339"/>
                  <a:pt x="2093210" y="1226678"/>
                  <a:pt x="1747658" y="1693467"/>
                </a:cubicBezTo>
                <a:cubicBezTo>
                  <a:pt x="1402106" y="2160256"/>
                  <a:pt x="0" y="2800734"/>
                  <a:pt x="0" y="2800734"/>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87054" name="Rectangle 35">
            <a:extLst>
              <a:ext uri="{FF2B5EF4-FFF2-40B4-BE49-F238E27FC236}">
                <a16:creationId xmlns:a16="http://schemas.microsoft.com/office/drawing/2014/main" id="{6E37D9B0-F5C3-9748-96DF-022A4C974CC8}"/>
              </a:ext>
            </a:extLst>
          </p:cNvPr>
          <p:cNvSpPr>
            <a:spLocks noChangeArrowheads="1"/>
          </p:cNvSpPr>
          <p:nvPr/>
        </p:nvSpPr>
        <p:spPr bwMode="auto">
          <a:xfrm>
            <a:off x="611982" y="4855369"/>
            <a:ext cx="59347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800" dirty="0">
                <a:latin typeface="+mn-lt"/>
              </a:rPr>
              <a:t>N80 doesn</a:t>
            </a:r>
            <a:r>
              <a:rPr lang="en-US" altLang="en-US" sz="1800" dirty="0">
                <a:latin typeface="+mn-lt"/>
              </a:rPr>
              <a:t>'</a:t>
            </a:r>
            <a:r>
              <a:rPr lang="en-US" altLang="zh-CN" sz="1800" dirty="0">
                <a:latin typeface="+mn-lt"/>
              </a:rPr>
              <a:t>t know correct successor, so incorrect lookup</a:t>
            </a:r>
          </a:p>
        </p:txBody>
      </p:sp>
      <p:sp>
        <p:nvSpPr>
          <p:cNvPr id="87055" name="Rectangle 36">
            <a:extLst>
              <a:ext uri="{FF2B5EF4-FFF2-40B4-BE49-F238E27FC236}">
                <a16:creationId xmlns:a16="http://schemas.microsoft.com/office/drawing/2014/main" id="{4A537F0F-C928-6F4F-BBD9-EB810A135697}"/>
              </a:ext>
            </a:extLst>
          </p:cNvPr>
          <p:cNvSpPr>
            <a:spLocks noChangeArrowheads="1"/>
          </p:cNvSpPr>
          <p:nvPr/>
        </p:nvSpPr>
        <p:spPr bwMode="auto">
          <a:xfrm>
            <a:off x="3924300" y="2101454"/>
            <a:ext cx="124611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2700" baseline="30000"/>
              <a:t>Lookup(90)</a:t>
            </a:r>
            <a:endParaRPr lang="en-US" altLang="zh-CN" sz="2700"/>
          </a:p>
        </p:txBody>
      </p:sp>
      <p:cxnSp>
        <p:nvCxnSpPr>
          <p:cNvPr id="39" name="Straight Connector 38">
            <a:extLst>
              <a:ext uri="{FF2B5EF4-FFF2-40B4-BE49-F238E27FC236}">
                <a16:creationId xmlns:a16="http://schemas.microsoft.com/office/drawing/2014/main" id="{763391E6-9339-3045-B2E1-4DD0E18AE532}"/>
              </a:ext>
            </a:extLst>
          </p:cNvPr>
          <p:cNvCxnSpPr/>
          <p:nvPr/>
        </p:nvCxnSpPr>
        <p:spPr>
          <a:xfrm>
            <a:off x="1475185" y="2749154"/>
            <a:ext cx="122515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03D6D400-F795-2046-8EDF-5A0FF98DA735}"/>
              </a:ext>
            </a:extLst>
          </p:cNvPr>
          <p:cNvCxnSpPr/>
          <p:nvPr/>
        </p:nvCxnSpPr>
        <p:spPr>
          <a:xfrm>
            <a:off x="1547812" y="3667125"/>
            <a:ext cx="122396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9" name="灯片编号占位符 3">
            <a:extLst>
              <a:ext uri="{FF2B5EF4-FFF2-40B4-BE49-F238E27FC236}">
                <a16:creationId xmlns:a16="http://schemas.microsoft.com/office/drawing/2014/main" id="{FC86DC01-D1AE-714E-8CB9-8BEF9E2617AD}"/>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40</a:t>
            </a:fld>
            <a:endParaRPr lang="zh-CN" altLang="en-US"/>
          </a:p>
        </p:txBody>
      </p:sp>
    </p:spTree>
    <p:extLst>
      <p:ext uri="{BB962C8B-B14F-4D97-AF65-F5344CB8AC3E}">
        <p14:creationId xmlns:p14="http://schemas.microsoft.com/office/powerpoint/2010/main" val="3777110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B3DEED26-166F-8F47-A387-E7B730EEEA55}"/>
              </a:ext>
            </a:extLst>
          </p:cNvPr>
          <p:cNvSpPr>
            <a:spLocks noGrp="1"/>
          </p:cNvSpPr>
          <p:nvPr>
            <p:ph type="title"/>
          </p:nvPr>
        </p:nvSpPr>
        <p:spPr/>
        <p:txBody>
          <a:bodyPr/>
          <a:lstStyle/>
          <a:p>
            <a:pPr eaLnBrk="1" hangingPunct="1"/>
            <a:r>
              <a:rPr lang="en-US" altLang="zh-CN"/>
              <a:t>Solution: successor lists </a:t>
            </a:r>
          </a:p>
        </p:txBody>
      </p:sp>
      <p:sp>
        <p:nvSpPr>
          <p:cNvPr id="88066" name="Content Placeholder 2">
            <a:extLst>
              <a:ext uri="{FF2B5EF4-FFF2-40B4-BE49-F238E27FC236}">
                <a16:creationId xmlns:a16="http://schemas.microsoft.com/office/drawing/2014/main" id="{A02873E2-2E66-C646-ACCF-01946772CB37}"/>
              </a:ext>
            </a:extLst>
          </p:cNvPr>
          <p:cNvSpPr>
            <a:spLocks noGrp="1"/>
          </p:cNvSpPr>
          <p:nvPr>
            <p:ph idx="1"/>
          </p:nvPr>
        </p:nvSpPr>
        <p:spPr/>
        <p:txBody>
          <a:bodyPr/>
          <a:lstStyle/>
          <a:p>
            <a:pPr eaLnBrk="1" hangingPunct="1"/>
            <a:r>
              <a:rPr lang="en-US" altLang="zh-CN" dirty="0"/>
              <a:t>Successor Lists</a:t>
            </a:r>
          </a:p>
          <a:p>
            <a:pPr lvl="1" eaLnBrk="1" hangingPunct="1"/>
            <a:r>
              <a:rPr lang="en-US" altLang="zh-CN" dirty="0"/>
              <a:t>Each node knows </a:t>
            </a:r>
            <a:r>
              <a:rPr lang="en-US" altLang="zh-CN" i="1" dirty="0"/>
              <a:t>r </a:t>
            </a:r>
            <a:r>
              <a:rPr lang="en-US" altLang="zh-CN" dirty="0"/>
              <a:t>immediate successors</a:t>
            </a:r>
          </a:p>
          <a:p>
            <a:pPr lvl="1" eaLnBrk="1" hangingPunct="1"/>
            <a:r>
              <a:rPr lang="en-US" altLang="zh-CN" dirty="0"/>
              <a:t>After failure, will know first live successor</a:t>
            </a:r>
          </a:p>
          <a:p>
            <a:pPr lvl="1" eaLnBrk="1" hangingPunct="1"/>
            <a:r>
              <a:rPr lang="en-US" altLang="zh-CN" dirty="0"/>
              <a:t>Correct successors guarantee correct lookups </a:t>
            </a:r>
          </a:p>
          <a:p>
            <a:pPr eaLnBrk="1" hangingPunct="1"/>
            <a:endParaRPr lang="en-US" altLang="zh-CN" dirty="0"/>
          </a:p>
          <a:p>
            <a:pPr eaLnBrk="1" hangingPunct="1"/>
            <a:r>
              <a:rPr lang="en-US" altLang="zh-CN" dirty="0"/>
              <a:t>Guarantee is with some probability </a:t>
            </a:r>
          </a:p>
          <a:p>
            <a:pPr eaLnBrk="1" hangingPunct="1"/>
            <a:endParaRPr lang="en-US" altLang="zh-CN" dirty="0"/>
          </a:p>
        </p:txBody>
      </p:sp>
      <p:sp>
        <p:nvSpPr>
          <p:cNvPr id="5" name="灯片编号占位符 3">
            <a:extLst>
              <a:ext uri="{FF2B5EF4-FFF2-40B4-BE49-F238E27FC236}">
                <a16:creationId xmlns:a16="http://schemas.microsoft.com/office/drawing/2014/main" id="{CF7B370B-62EA-0248-802F-CE581ABADCB5}"/>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41</a:t>
            </a:fld>
            <a:endParaRPr lang="zh-CN" altLang="en-US"/>
          </a:p>
        </p:txBody>
      </p:sp>
    </p:spTree>
    <p:extLst>
      <p:ext uri="{BB962C8B-B14F-4D97-AF65-F5344CB8AC3E}">
        <p14:creationId xmlns:p14="http://schemas.microsoft.com/office/powerpoint/2010/main" val="11173600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a:extLst>
              <a:ext uri="{FF2B5EF4-FFF2-40B4-BE49-F238E27FC236}">
                <a16:creationId xmlns:a16="http://schemas.microsoft.com/office/drawing/2014/main" id="{99C29172-ED18-8B44-AFF9-47F88CD7BF91}"/>
              </a:ext>
            </a:extLst>
          </p:cNvPr>
          <p:cNvSpPr>
            <a:spLocks noGrp="1"/>
          </p:cNvSpPr>
          <p:nvPr>
            <p:ph type="title"/>
          </p:nvPr>
        </p:nvSpPr>
        <p:spPr/>
        <p:txBody>
          <a:bodyPr/>
          <a:lstStyle/>
          <a:p>
            <a:pPr eaLnBrk="1" hangingPunct="1"/>
            <a:r>
              <a:rPr lang="en-US" altLang="zh-CN"/>
              <a:t>Join (1)</a:t>
            </a:r>
          </a:p>
        </p:txBody>
      </p:sp>
      <p:sp>
        <p:nvSpPr>
          <p:cNvPr id="5" name="Oval 4">
            <a:extLst>
              <a:ext uri="{FF2B5EF4-FFF2-40B4-BE49-F238E27FC236}">
                <a16:creationId xmlns:a16="http://schemas.microsoft.com/office/drawing/2014/main" id="{52A66963-1255-434F-98DC-47D0A469A74D}"/>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1F62A73E-5742-E04B-98EA-1278D919DC1E}"/>
              </a:ext>
            </a:extLst>
          </p:cNvPr>
          <p:cNvSpPr/>
          <p:nvPr/>
        </p:nvSpPr>
        <p:spPr>
          <a:xfrm>
            <a:off x="2987278" y="2425304"/>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2949" name="TextBox 6">
            <a:extLst>
              <a:ext uri="{FF2B5EF4-FFF2-40B4-BE49-F238E27FC236}">
                <a16:creationId xmlns:a16="http://schemas.microsoft.com/office/drawing/2014/main" id="{95539879-5B7F-0346-98BF-0D93BC3E8324}"/>
              </a:ext>
            </a:extLst>
          </p:cNvPr>
          <p:cNvSpPr txBox="1">
            <a:spLocks noChangeArrowheads="1"/>
          </p:cNvSpPr>
          <p:nvPr/>
        </p:nvSpPr>
        <p:spPr bwMode="auto">
          <a:xfrm>
            <a:off x="2412207" y="3019425"/>
            <a:ext cx="2088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a:t>1. Lookup(36)</a:t>
            </a:r>
          </a:p>
        </p:txBody>
      </p:sp>
      <p:sp>
        <p:nvSpPr>
          <p:cNvPr id="8" name="Rectangle 7">
            <a:extLst>
              <a:ext uri="{FF2B5EF4-FFF2-40B4-BE49-F238E27FC236}">
                <a16:creationId xmlns:a16="http://schemas.microsoft.com/office/drawing/2014/main" id="{F8077B26-E0FF-8847-AE87-C20B9FBEF70A}"/>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BA54E47F-B340-8A40-B527-817D95D12CFC}"/>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77DC59CC-7CDB-884F-AB00-FDFE68D98F97}"/>
              </a:ext>
            </a:extLst>
          </p:cNvPr>
          <p:cNvCxnSpPr>
            <a:stCxn id="8" idx="2"/>
            <a:endCxn id="9" idx="0"/>
          </p:cNvCxnSpPr>
          <p:nvPr/>
        </p:nvCxnSpPr>
        <p:spPr>
          <a:xfrm>
            <a:off x="5687616" y="2316957"/>
            <a:ext cx="0" cy="11882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8F56002-A71B-9643-8FC0-1C6FB0160170}"/>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F909B5A4-851E-9F4A-AA3A-E7DCA10307BF}"/>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sp>
        <p:nvSpPr>
          <p:cNvPr id="14" name="灯片编号占位符 3">
            <a:extLst>
              <a:ext uri="{FF2B5EF4-FFF2-40B4-BE49-F238E27FC236}">
                <a16:creationId xmlns:a16="http://schemas.microsoft.com/office/drawing/2014/main" id="{B4E33914-AF37-534D-B4B2-1926ECE54CE0}"/>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42</a:t>
            </a:fld>
            <a:endParaRPr lang="zh-CN" altLang="en-US"/>
          </a:p>
        </p:txBody>
      </p:sp>
    </p:spTree>
    <p:extLst>
      <p:ext uri="{BB962C8B-B14F-4D97-AF65-F5344CB8AC3E}">
        <p14:creationId xmlns:p14="http://schemas.microsoft.com/office/powerpoint/2010/main" val="6645001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a:extLst>
              <a:ext uri="{FF2B5EF4-FFF2-40B4-BE49-F238E27FC236}">
                <a16:creationId xmlns:a16="http://schemas.microsoft.com/office/drawing/2014/main" id="{7C199E1D-D8FD-7042-A2E9-495005AC3EB7}"/>
              </a:ext>
            </a:extLst>
          </p:cNvPr>
          <p:cNvSpPr>
            <a:spLocks noGrp="1"/>
          </p:cNvSpPr>
          <p:nvPr>
            <p:ph type="title"/>
          </p:nvPr>
        </p:nvSpPr>
        <p:spPr/>
        <p:txBody>
          <a:bodyPr/>
          <a:lstStyle/>
          <a:p>
            <a:pPr eaLnBrk="1" hangingPunct="1"/>
            <a:r>
              <a:rPr lang="en-US" altLang="zh-CN"/>
              <a:t>Join (2)</a:t>
            </a:r>
          </a:p>
        </p:txBody>
      </p:sp>
      <p:sp>
        <p:nvSpPr>
          <p:cNvPr id="5" name="Oval 4">
            <a:extLst>
              <a:ext uri="{FF2B5EF4-FFF2-40B4-BE49-F238E27FC236}">
                <a16:creationId xmlns:a16="http://schemas.microsoft.com/office/drawing/2014/main" id="{82D862EE-5807-6046-BE53-ACB473BF2D47}"/>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92F55739-3844-E841-B017-BEE9712BE0AF}"/>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3973" name="TextBox 6">
            <a:extLst>
              <a:ext uri="{FF2B5EF4-FFF2-40B4-BE49-F238E27FC236}">
                <a16:creationId xmlns:a16="http://schemas.microsoft.com/office/drawing/2014/main" id="{3EAE3696-530F-0442-BB17-FF5A2DC695E1}"/>
              </a:ext>
            </a:extLst>
          </p:cNvPr>
          <p:cNvSpPr txBox="1">
            <a:spLocks noChangeArrowheads="1"/>
          </p:cNvSpPr>
          <p:nvPr/>
        </p:nvSpPr>
        <p:spPr bwMode="auto">
          <a:xfrm>
            <a:off x="2412207" y="3019425"/>
            <a:ext cx="2088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a:t>1. Lookup(36)</a:t>
            </a:r>
          </a:p>
        </p:txBody>
      </p:sp>
      <p:sp>
        <p:nvSpPr>
          <p:cNvPr id="8" name="Rectangle 7">
            <a:extLst>
              <a:ext uri="{FF2B5EF4-FFF2-40B4-BE49-F238E27FC236}">
                <a16:creationId xmlns:a16="http://schemas.microsoft.com/office/drawing/2014/main" id="{71B47C1A-F5B3-3F45-8F72-BC3897CA4EFB}"/>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2F8A3509-E931-EA49-9DB4-5E49E88550A5}"/>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DB0BEFB7-324B-784B-A1A1-FFF65F19E702}"/>
              </a:ext>
            </a:extLst>
          </p:cNvPr>
          <p:cNvCxnSpPr>
            <a:stCxn id="8" idx="2"/>
            <a:endCxn id="9" idx="0"/>
          </p:cNvCxnSpPr>
          <p:nvPr/>
        </p:nvCxnSpPr>
        <p:spPr>
          <a:xfrm>
            <a:off x="5687616" y="2316957"/>
            <a:ext cx="0" cy="11882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BA465E0-2E22-A043-88E9-264CE9B2C16D}"/>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E8A443D2-177F-FF4F-945F-14635506EE3B}"/>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19227CDF-C16E-3045-9577-41314A5DEF2E}"/>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5" name="灯片编号占位符 3">
            <a:extLst>
              <a:ext uri="{FF2B5EF4-FFF2-40B4-BE49-F238E27FC236}">
                <a16:creationId xmlns:a16="http://schemas.microsoft.com/office/drawing/2014/main" id="{5BB52C85-FAA6-B642-A8DE-A770C660FAFF}"/>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43</a:t>
            </a:fld>
            <a:endParaRPr lang="zh-CN" altLang="en-US"/>
          </a:p>
        </p:txBody>
      </p:sp>
    </p:spTree>
    <p:extLst>
      <p:ext uri="{BB962C8B-B14F-4D97-AF65-F5344CB8AC3E}">
        <p14:creationId xmlns:p14="http://schemas.microsoft.com/office/powerpoint/2010/main" val="23715120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C5056912-614C-F34F-86AE-552E2F39DD6D}"/>
              </a:ext>
            </a:extLst>
          </p:cNvPr>
          <p:cNvSpPr>
            <a:spLocks noGrp="1"/>
          </p:cNvSpPr>
          <p:nvPr>
            <p:ph type="title"/>
          </p:nvPr>
        </p:nvSpPr>
        <p:spPr/>
        <p:txBody>
          <a:bodyPr/>
          <a:lstStyle/>
          <a:p>
            <a:pPr eaLnBrk="1" hangingPunct="1"/>
            <a:r>
              <a:rPr lang="en-US" altLang="zh-CN"/>
              <a:t>Join (3)</a:t>
            </a:r>
          </a:p>
        </p:txBody>
      </p:sp>
      <p:sp>
        <p:nvSpPr>
          <p:cNvPr id="5" name="Oval 4">
            <a:extLst>
              <a:ext uri="{FF2B5EF4-FFF2-40B4-BE49-F238E27FC236}">
                <a16:creationId xmlns:a16="http://schemas.microsoft.com/office/drawing/2014/main" id="{376C2C88-04BF-8947-A820-1EA5D78D9D80}"/>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61A73B58-D5D0-8D4A-8E91-49C9BC9EBB77}"/>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4997" name="TextBox 6">
            <a:extLst>
              <a:ext uri="{FF2B5EF4-FFF2-40B4-BE49-F238E27FC236}">
                <a16:creationId xmlns:a16="http://schemas.microsoft.com/office/drawing/2014/main" id="{E7B7E4B1-1EB1-5A4A-B0C4-A42191D1826A}"/>
              </a:ext>
            </a:extLst>
          </p:cNvPr>
          <p:cNvSpPr txBox="1">
            <a:spLocks noChangeArrowheads="1"/>
          </p:cNvSpPr>
          <p:nvPr/>
        </p:nvSpPr>
        <p:spPr bwMode="auto">
          <a:xfrm>
            <a:off x="2412207" y="3019425"/>
            <a:ext cx="2088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a:t>1. Lookup(36)</a:t>
            </a:r>
          </a:p>
        </p:txBody>
      </p:sp>
      <p:sp>
        <p:nvSpPr>
          <p:cNvPr id="8" name="Rectangle 7">
            <a:extLst>
              <a:ext uri="{FF2B5EF4-FFF2-40B4-BE49-F238E27FC236}">
                <a16:creationId xmlns:a16="http://schemas.microsoft.com/office/drawing/2014/main" id="{62654574-D0BB-8549-9E47-ABDC5DD1DE93}"/>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E432FD0C-B2AF-2849-8EFA-BE955DA1CFEF}"/>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30385822-8527-AE45-B221-87052636C31A}"/>
              </a:ext>
            </a:extLst>
          </p:cNvPr>
          <p:cNvCxnSpPr>
            <a:stCxn id="8" idx="2"/>
            <a:endCxn id="9" idx="0"/>
          </p:cNvCxnSpPr>
          <p:nvPr/>
        </p:nvCxnSpPr>
        <p:spPr>
          <a:xfrm>
            <a:off x="5687616" y="2316957"/>
            <a:ext cx="0" cy="11882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ED337D0-7BA2-E84E-A7DC-3452B6143E50}"/>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25DF2183-0E38-4642-AB63-3B12D07226F5}"/>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B0DC4434-855F-6B4E-9E4E-F6B80784D3A5}"/>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5A711FDB-6F95-3549-80AA-4637EB23FD6B}"/>
              </a:ext>
            </a:extLst>
          </p:cNvPr>
          <p:cNvSpPr txBox="1"/>
          <p:nvPr/>
        </p:nvSpPr>
        <p:spPr>
          <a:xfrm>
            <a:off x="7596187" y="2889647"/>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6" name="灯片编号占位符 3">
            <a:extLst>
              <a:ext uri="{FF2B5EF4-FFF2-40B4-BE49-F238E27FC236}">
                <a16:creationId xmlns:a16="http://schemas.microsoft.com/office/drawing/2014/main" id="{ADFE743D-A2C1-3144-AC7F-C505AC04B51C}"/>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44</a:t>
            </a:fld>
            <a:endParaRPr lang="zh-CN" altLang="en-US"/>
          </a:p>
        </p:txBody>
      </p:sp>
    </p:spTree>
    <p:extLst>
      <p:ext uri="{BB962C8B-B14F-4D97-AF65-F5344CB8AC3E}">
        <p14:creationId xmlns:p14="http://schemas.microsoft.com/office/powerpoint/2010/main" val="2787045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5BABCBF7-5569-D048-9C91-62263D562FE0}"/>
              </a:ext>
            </a:extLst>
          </p:cNvPr>
          <p:cNvSpPr>
            <a:spLocks noGrp="1"/>
          </p:cNvSpPr>
          <p:nvPr>
            <p:ph type="title"/>
          </p:nvPr>
        </p:nvSpPr>
        <p:spPr/>
        <p:txBody>
          <a:bodyPr/>
          <a:lstStyle/>
          <a:p>
            <a:pPr eaLnBrk="1" hangingPunct="1"/>
            <a:r>
              <a:rPr lang="en-US" altLang="zh-CN"/>
              <a:t>Join (4)</a:t>
            </a:r>
          </a:p>
        </p:txBody>
      </p:sp>
      <p:sp>
        <p:nvSpPr>
          <p:cNvPr id="5" name="Oval 4">
            <a:extLst>
              <a:ext uri="{FF2B5EF4-FFF2-40B4-BE49-F238E27FC236}">
                <a16:creationId xmlns:a16="http://schemas.microsoft.com/office/drawing/2014/main" id="{C982494A-CAC2-D848-905E-1091116FE450}"/>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7A7D059F-B0E0-F647-B388-F0133A241AE0}"/>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6021" name="TextBox 6">
            <a:extLst>
              <a:ext uri="{FF2B5EF4-FFF2-40B4-BE49-F238E27FC236}">
                <a16:creationId xmlns:a16="http://schemas.microsoft.com/office/drawing/2014/main" id="{F243BAD2-82E2-2547-A676-0171180DF5FF}"/>
              </a:ext>
            </a:extLst>
          </p:cNvPr>
          <p:cNvSpPr txBox="1">
            <a:spLocks noChangeArrowheads="1"/>
          </p:cNvSpPr>
          <p:nvPr/>
        </p:nvSpPr>
        <p:spPr bwMode="auto">
          <a:xfrm>
            <a:off x="2268141" y="2695575"/>
            <a:ext cx="23752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dirty="0"/>
              <a:t>4. Set N25</a:t>
            </a:r>
            <a:r>
              <a:rPr lang="en-US" altLang="en-US" sz="1800" dirty="0"/>
              <a:t>'</a:t>
            </a:r>
            <a:r>
              <a:rPr lang="en-US" altLang="zh-CN" sz="1800" dirty="0"/>
              <a:t>s successor pointer</a:t>
            </a:r>
          </a:p>
        </p:txBody>
      </p:sp>
      <p:sp>
        <p:nvSpPr>
          <p:cNvPr id="8" name="Rectangle 7">
            <a:extLst>
              <a:ext uri="{FF2B5EF4-FFF2-40B4-BE49-F238E27FC236}">
                <a16:creationId xmlns:a16="http://schemas.microsoft.com/office/drawing/2014/main" id="{84BAEAD0-E087-E74F-9A04-64B4C68736AA}"/>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1CBC2381-A80B-4C47-A47B-32CACA5046C1}"/>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6F042465-D8E7-8C48-9830-BA4017DFCF66}"/>
              </a:ext>
            </a:extLst>
          </p:cNvPr>
          <p:cNvCxnSpPr>
            <a:stCxn id="8" idx="2"/>
          </p:cNvCxnSpPr>
          <p:nvPr/>
        </p:nvCxnSpPr>
        <p:spPr>
          <a:xfrm>
            <a:off x="5687616" y="2316957"/>
            <a:ext cx="1188244" cy="5405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00EE6764-7973-244A-992A-7313BB0DC52A}"/>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F8A64E64-BB83-7A4F-997C-78FF6FB1C046}"/>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EF60C0E4-969A-234C-B615-B712F3200462}"/>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0354D7F-7525-3F40-8EA0-0DC99943B500}"/>
              </a:ext>
            </a:extLst>
          </p:cNvPr>
          <p:cNvSpPr txBox="1"/>
          <p:nvPr/>
        </p:nvSpPr>
        <p:spPr>
          <a:xfrm>
            <a:off x="7596187" y="2889647"/>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86029" name="Rectangle 9">
            <a:extLst>
              <a:ext uri="{FF2B5EF4-FFF2-40B4-BE49-F238E27FC236}">
                <a16:creationId xmlns:a16="http://schemas.microsoft.com/office/drawing/2014/main" id="{EEC20871-E173-4740-B394-AA7C2B4023C6}"/>
              </a:ext>
            </a:extLst>
          </p:cNvPr>
          <p:cNvSpPr>
            <a:spLocks noChangeArrowheads="1"/>
          </p:cNvSpPr>
          <p:nvPr/>
        </p:nvSpPr>
        <p:spPr bwMode="auto">
          <a:xfrm>
            <a:off x="683419" y="4585097"/>
            <a:ext cx="7272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800" dirty="0">
                <a:latin typeface="+mn-lt"/>
              </a:rPr>
              <a:t>Update finger pointers in the background </a:t>
            </a:r>
          </a:p>
        </p:txBody>
      </p:sp>
      <p:sp>
        <p:nvSpPr>
          <p:cNvPr id="16" name="灯片编号占位符 3">
            <a:extLst>
              <a:ext uri="{FF2B5EF4-FFF2-40B4-BE49-F238E27FC236}">
                <a16:creationId xmlns:a16="http://schemas.microsoft.com/office/drawing/2014/main" id="{49C2BC52-5723-8642-955E-E71A305D12E2}"/>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45</a:t>
            </a:fld>
            <a:endParaRPr lang="zh-CN" altLang="en-US"/>
          </a:p>
        </p:txBody>
      </p:sp>
    </p:spTree>
    <p:extLst>
      <p:ext uri="{BB962C8B-B14F-4D97-AF65-F5344CB8AC3E}">
        <p14:creationId xmlns:p14="http://schemas.microsoft.com/office/powerpoint/2010/main" val="10755091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E82DC45D-4208-3F4E-AAA9-796E635E0437}"/>
              </a:ext>
            </a:extLst>
          </p:cNvPr>
          <p:cNvSpPr>
            <a:spLocks noGrp="1"/>
          </p:cNvSpPr>
          <p:nvPr>
            <p:ph type="title"/>
          </p:nvPr>
        </p:nvSpPr>
        <p:spPr/>
        <p:txBody>
          <a:bodyPr/>
          <a:lstStyle/>
          <a:p>
            <a:pPr eaLnBrk="1" hangingPunct="1"/>
            <a:r>
              <a:rPr lang="en-US" altLang="zh-CN"/>
              <a:t>Solution: successor lists </a:t>
            </a:r>
          </a:p>
        </p:txBody>
      </p:sp>
      <p:sp>
        <p:nvSpPr>
          <p:cNvPr id="89090" name="Content Placeholder 2">
            <a:extLst>
              <a:ext uri="{FF2B5EF4-FFF2-40B4-BE49-F238E27FC236}">
                <a16:creationId xmlns:a16="http://schemas.microsoft.com/office/drawing/2014/main" id="{8D26078C-2CD5-8D4A-9CBC-9530B43366DB}"/>
              </a:ext>
            </a:extLst>
          </p:cNvPr>
          <p:cNvSpPr>
            <a:spLocks noGrp="1"/>
          </p:cNvSpPr>
          <p:nvPr>
            <p:ph idx="1"/>
          </p:nvPr>
        </p:nvSpPr>
        <p:spPr/>
        <p:txBody>
          <a:bodyPr/>
          <a:lstStyle/>
          <a:p>
            <a:pPr eaLnBrk="1" hangingPunct="1"/>
            <a:r>
              <a:rPr lang="en-US" altLang="zh-CN" dirty="0"/>
              <a:t>Successor List Length</a:t>
            </a:r>
          </a:p>
          <a:p>
            <a:pPr lvl="1" eaLnBrk="1" hangingPunct="1"/>
            <a:r>
              <a:rPr lang="en-US" altLang="zh-CN" dirty="0"/>
              <a:t>Assume 1/2 of nodes fail </a:t>
            </a:r>
          </a:p>
          <a:p>
            <a:pPr lvl="1" eaLnBrk="1" hangingPunct="1"/>
            <a:r>
              <a:rPr lang="en-US" altLang="zh-CN" dirty="0"/>
              <a:t>P(successor list all dead) = </a:t>
            </a:r>
            <a:r>
              <a:rPr lang="en-US" altLang="zh-CN" i="1" dirty="0">
                <a:latin typeface="Times New Roman" panose="02020603050405020304" pitchFamily="18" charset="0"/>
              </a:rPr>
              <a:t>(1/2)</a:t>
            </a:r>
            <a:r>
              <a:rPr lang="en-US" altLang="zh-CN" i="1" baseline="30000" dirty="0">
                <a:latin typeface="Times New Roman" panose="02020603050405020304" pitchFamily="18" charset="0"/>
              </a:rPr>
              <a:t>r</a:t>
            </a:r>
          </a:p>
          <a:p>
            <a:pPr lvl="2" eaLnBrk="1" hangingPunct="1"/>
            <a:r>
              <a:rPr lang="en-US" altLang="zh-CN" sz="1600" dirty="0"/>
              <a:t>I.e. P(this node breaks the Chord ring) </a:t>
            </a:r>
          </a:p>
          <a:p>
            <a:pPr lvl="2" eaLnBrk="1" hangingPunct="1"/>
            <a:r>
              <a:rPr lang="en-US" altLang="zh-CN" sz="1600" dirty="0"/>
              <a:t>Depends on independent failure </a:t>
            </a:r>
          </a:p>
          <a:p>
            <a:pPr lvl="1" eaLnBrk="1" hangingPunct="1"/>
            <a:r>
              <a:rPr lang="en-US" altLang="zh-CN" dirty="0"/>
              <a:t>P(no broken nodes) = </a:t>
            </a:r>
            <a:r>
              <a:rPr lang="en-US" altLang="zh-CN" i="1" dirty="0">
                <a:latin typeface="Times New Roman" panose="02020603050405020304" pitchFamily="18" charset="0"/>
                <a:ea typeface="ＭＳ Ｐゴシック" panose="020B0600070205080204" pitchFamily="34" charset="-128"/>
              </a:rPr>
              <a:t>(1 – (1/2)</a:t>
            </a:r>
            <a:r>
              <a:rPr lang="en-US" altLang="zh-CN" i="1" baseline="30000" dirty="0">
                <a:latin typeface="Times New Roman" panose="02020603050405020304" pitchFamily="18" charset="0"/>
                <a:ea typeface="ＭＳ Ｐゴシック" panose="020B0600070205080204" pitchFamily="34" charset="-128"/>
              </a:rPr>
              <a:t>r</a:t>
            </a:r>
            <a:r>
              <a:rPr lang="en-US" altLang="zh-CN" i="1" dirty="0">
                <a:latin typeface="Times New Roman" panose="02020603050405020304" pitchFamily="18" charset="0"/>
                <a:ea typeface="ＭＳ Ｐゴシック" panose="020B0600070205080204" pitchFamily="34" charset="-128"/>
              </a:rPr>
              <a:t>)</a:t>
            </a:r>
            <a:r>
              <a:rPr lang="en-US" altLang="zh-CN" i="1" baseline="30000" dirty="0">
                <a:latin typeface="Times New Roman" panose="02020603050405020304" pitchFamily="18" charset="0"/>
                <a:ea typeface="ＭＳ Ｐゴシック" panose="020B0600070205080204" pitchFamily="34" charset="-128"/>
              </a:rPr>
              <a:t>N</a:t>
            </a:r>
          </a:p>
          <a:p>
            <a:pPr lvl="2" eaLnBrk="1" hangingPunct="1"/>
            <a:r>
              <a:rPr lang="en-US" altLang="zh-CN" sz="1600" i="1" dirty="0">
                <a:latin typeface="Times New Roman" panose="02020603050405020304" pitchFamily="18" charset="0"/>
                <a:ea typeface="ＭＳ Ｐゴシック" panose="020B0600070205080204" pitchFamily="34" charset="-128"/>
              </a:rPr>
              <a:t>r = 2log(N)</a:t>
            </a:r>
            <a:r>
              <a:rPr lang="en-US" altLang="zh-CN" sz="1600" i="1" dirty="0"/>
              <a:t> </a:t>
            </a:r>
            <a:r>
              <a:rPr lang="en-US" altLang="zh-CN" sz="1600" dirty="0"/>
              <a:t>makes prob. = </a:t>
            </a:r>
            <a:r>
              <a:rPr lang="en-US" altLang="zh-CN" sz="1600" i="1" dirty="0">
                <a:latin typeface="Times New Roman" panose="02020603050405020304" pitchFamily="18" charset="0"/>
              </a:rPr>
              <a:t>1 – 1/N </a:t>
            </a:r>
            <a:endParaRPr lang="en-US" altLang="zh-CN" sz="1600" dirty="0">
              <a:latin typeface="Times New Roman" panose="02020603050405020304" pitchFamily="18" charset="0"/>
            </a:endParaRPr>
          </a:p>
          <a:p>
            <a:pPr lvl="1" eaLnBrk="1" hangingPunct="1"/>
            <a:endParaRPr lang="en-US" altLang="zh-CN" dirty="0"/>
          </a:p>
        </p:txBody>
      </p:sp>
      <p:sp>
        <p:nvSpPr>
          <p:cNvPr id="5" name="灯片编号占位符 3">
            <a:extLst>
              <a:ext uri="{FF2B5EF4-FFF2-40B4-BE49-F238E27FC236}">
                <a16:creationId xmlns:a16="http://schemas.microsoft.com/office/drawing/2014/main" id="{74AC70B0-64ED-8843-B7DB-902AAF6F97C2}"/>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46</a:t>
            </a:fld>
            <a:endParaRPr lang="zh-CN" altLang="en-US"/>
          </a:p>
        </p:txBody>
      </p:sp>
    </p:spTree>
    <p:extLst>
      <p:ext uri="{BB962C8B-B14F-4D97-AF65-F5344CB8AC3E}">
        <p14:creationId xmlns:p14="http://schemas.microsoft.com/office/powerpoint/2010/main" val="31824010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62F791-7FA5-944F-B6D6-8764BE7BFF39}"/>
              </a:ext>
            </a:extLst>
          </p:cNvPr>
          <p:cNvSpPr>
            <a:spLocks noGrp="1"/>
          </p:cNvSpPr>
          <p:nvPr>
            <p:ph type="title"/>
          </p:nvPr>
        </p:nvSpPr>
        <p:spPr/>
        <p:txBody>
          <a:bodyPr/>
          <a:lstStyle/>
          <a:p>
            <a:r>
              <a:rPr kumimoji="1" lang="en-US" altLang="zh-CN" dirty="0"/>
              <a:t>Virtual</a:t>
            </a:r>
            <a:r>
              <a:rPr kumimoji="1" lang="zh-CN" altLang="en-US" dirty="0"/>
              <a:t> </a:t>
            </a:r>
            <a:r>
              <a:rPr kumimoji="1" lang="en-US" altLang="zh-CN" dirty="0"/>
              <a:t>Nodes</a:t>
            </a:r>
            <a:r>
              <a:rPr kumimoji="1" lang="zh-CN" altLang="en-US" dirty="0"/>
              <a:t> </a:t>
            </a:r>
            <a:r>
              <a:rPr kumimoji="1" lang="en-US" altLang="zh-CN" dirty="0"/>
              <a:t>for</a:t>
            </a:r>
            <a:r>
              <a:rPr kumimoji="1" lang="zh-CN" altLang="en-US" dirty="0"/>
              <a:t> </a:t>
            </a:r>
            <a:r>
              <a:rPr kumimoji="1" lang="en-US" altLang="zh-CN" dirty="0"/>
              <a:t>Load</a:t>
            </a:r>
            <a:r>
              <a:rPr kumimoji="1" lang="zh-CN" altLang="en-US" dirty="0"/>
              <a:t> </a:t>
            </a:r>
            <a:r>
              <a:rPr kumimoji="1" lang="en-US" altLang="zh-CN"/>
              <a:t>Balance</a:t>
            </a:r>
            <a:endParaRPr kumimoji="1" lang="zh-CN" altLang="en-US" dirty="0"/>
          </a:p>
        </p:txBody>
      </p:sp>
      <p:sp>
        <p:nvSpPr>
          <p:cNvPr id="3" name="内容占位符 2">
            <a:extLst>
              <a:ext uri="{FF2B5EF4-FFF2-40B4-BE49-F238E27FC236}">
                <a16:creationId xmlns:a16="http://schemas.microsoft.com/office/drawing/2014/main" id="{D922063A-8249-EA4D-AE02-DF149F8E7A82}"/>
              </a:ext>
            </a:extLst>
          </p:cNvPr>
          <p:cNvSpPr>
            <a:spLocks noGrp="1"/>
          </p:cNvSpPr>
          <p:nvPr>
            <p:ph idx="1"/>
          </p:nvPr>
        </p:nvSpPr>
        <p:spPr/>
        <p:txBody>
          <a:bodyPr/>
          <a:lstStyle/>
          <a:p>
            <a:r>
              <a:rPr kumimoji="1" lang="en-US" altLang="zh-CN" dirty="0"/>
              <a:t>Load</a:t>
            </a:r>
            <a:r>
              <a:rPr kumimoji="1" lang="zh-CN" altLang="en-US" dirty="0"/>
              <a:t> </a:t>
            </a:r>
            <a:r>
              <a:rPr kumimoji="1" lang="en-US" altLang="zh-CN" dirty="0"/>
              <a:t>balance</a:t>
            </a:r>
            <a:r>
              <a:rPr kumimoji="1" lang="zh-CN" altLang="en-US" dirty="0"/>
              <a:t> </a:t>
            </a:r>
            <a:r>
              <a:rPr kumimoji="1" lang="en-US" altLang="zh-CN" dirty="0"/>
              <a:t>could</a:t>
            </a:r>
            <a:r>
              <a:rPr kumimoji="1" lang="zh-CN" altLang="en-US" dirty="0"/>
              <a:t> </a:t>
            </a:r>
            <a:r>
              <a:rPr kumimoji="1" lang="en-US" altLang="zh-CN" dirty="0"/>
              <a:t>be</a:t>
            </a:r>
            <a:r>
              <a:rPr kumimoji="1" lang="zh-CN" altLang="en-US" dirty="0"/>
              <a:t> </a:t>
            </a:r>
            <a:r>
              <a:rPr kumimoji="1" lang="en-US" altLang="zh-CN" dirty="0"/>
              <a:t>a</a:t>
            </a:r>
            <a:r>
              <a:rPr kumimoji="1" lang="zh-CN" altLang="en-US" dirty="0"/>
              <a:t> </a:t>
            </a:r>
            <a:r>
              <a:rPr kumimoji="1" lang="en-US" altLang="zh-CN" dirty="0"/>
              <a:t>problem</a:t>
            </a:r>
          </a:p>
          <a:p>
            <a:pPr lvl="1"/>
            <a:r>
              <a:rPr kumimoji="1" lang="en-US" altLang="zh-CN" dirty="0"/>
              <a:t>Some</a:t>
            </a:r>
            <a:r>
              <a:rPr kumimoji="1" lang="zh-CN" altLang="en-US" dirty="0"/>
              <a:t> </a:t>
            </a:r>
            <a:r>
              <a:rPr kumimoji="1" lang="en-US" altLang="zh-CN" dirty="0"/>
              <a:t>nodes</a:t>
            </a:r>
            <a:r>
              <a:rPr kumimoji="1" lang="zh-CN" altLang="en-US" dirty="0"/>
              <a:t> </a:t>
            </a:r>
            <a:r>
              <a:rPr kumimoji="1" lang="en-US" altLang="zh-CN" dirty="0"/>
              <a:t>have</a:t>
            </a:r>
            <a:r>
              <a:rPr kumimoji="1" lang="zh-CN" altLang="en-US" dirty="0"/>
              <a:t> </a:t>
            </a:r>
            <a:r>
              <a:rPr kumimoji="1" lang="en-US" altLang="zh-CN" dirty="0"/>
              <a:t>most</a:t>
            </a:r>
            <a:r>
              <a:rPr kumimoji="1" lang="zh-CN" altLang="en-US" dirty="0"/>
              <a:t> </a:t>
            </a:r>
            <a:r>
              <a:rPr kumimoji="1" lang="en-US" altLang="zh-CN" dirty="0"/>
              <a:t>value</a:t>
            </a:r>
          </a:p>
          <a:p>
            <a:r>
              <a:rPr kumimoji="1" lang="en-US" altLang="zh-CN" dirty="0"/>
              <a:t>Solution:</a:t>
            </a:r>
            <a:r>
              <a:rPr kumimoji="1" lang="zh-CN" altLang="en-US" dirty="0"/>
              <a:t> </a:t>
            </a:r>
            <a:r>
              <a:rPr kumimoji="1" lang="en-US" altLang="zh-CN" dirty="0"/>
              <a:t>virtual</a:t>
            </a:r>
            <a:r>
              <a:rPr kumimoji="1" lang="zh-CN" altLang="en-US" dirty="0"/>
              <a:t> </a:t>
            </a:r>
            <a:r>
              <a:rPr kumimoji="1" lang="en-US" altLang="zh-CN" dirty="0"/>
              <a:t>nodes</a:t>
            </a:r>
          </a:p>
          <a:p>
            <a:pPr lvl="1"/>
            <a:r>
              <a:rPr kumimoji="1" lang="en-US" altLang="zh-CN" dirty="0"/>
              <a:t>Virtual</a:t>
            </a:r>
            <a:r>
              <a:rPr kumimoji="1" lang="zh-CN" altLang="en-US" dirty="0"/>
              <a:t> </a:t>
            </a:r>
            <a:r>
              <a:rPr kumimoji="1" lang="en-US" altLang="zh-CN" dirty="0"/>
              <a:t>nodes</a:t>
            </a:r>
            <a:r>
              <a:rPr kumimoji="1" lang="zh-CN" altLang="en-US" dirty="0"/>
              <a:t> </a:t>
            </a:r>
            <a:r>
              <a:rPr kumimoji="1" lang="en-US" altLang="zh-CN" dirty="0"/>
              <a:t>are</a:t>
            </a:r>
            <a:r>
              <a:rPr kumimoji="1" lang="zh-CN" altLang="en-US" dirty="0"/>
              <a:t> </a:t>
            </a:r>
            <a:r>
              <a:rPr kumimoji="1" lang="en-US" altLang="zh-CN" dirty="0"/>
              <a:t>distributed</a:t>
            </a:r>
            <a:r>
              <a:rPr kumimoji="1" lang="zh-CN" altLang="en-US" dirty="0"/>
              <a:t> </a:t>
            </a:r>
            <a:r>
              <a:rPr kumimoji="1" lang="en-US" altLang="zh-CN" dirty="0"/>
              <a:t>across</a:t>
            </a:r>
            <a:r>
              <a:rPr kumimoji="1" lang="zh-CN" altLang="en-US" dirty="0"/>
              <a:t> </a:t>
            </a:r>
            <a:r>
              <a:rPr kumimoji="1" lang="en-US" altLang="zh-CN" dirty="0"/>
              <a:t>the</a:t>
            </a:r>
            <a:r>
              <a:rPr kumimoji="1" lang="zh-CN" altLang="en-US" dirty="0"/>
              <a:t> </a:t>
            </a:r>
            <a:r>
              <a:rPr kumimoji="1" lang="en-US" altLang="zh-CN" dirty="0"/>
              <a:t>ring</a:t>
            </a:r>
          </a:p>
          <a:p>
            <a:pPr lvl="1"/>
            <a:r>
              <a:rPr kumimoji="1" lang="en-US" altLang="zh-CN" dirty="0"/>
              <a:t>One</a:t>
            </a:r>
            <a:r>
              <a:rPr kumimoji="1" lang="zh-CN" altLang="en-US" dirty="0"/>
              <a:t> </a:t>
            </a:r>
            <a:r>
              <a:rPr kumimoji="1" lang="en-US" altLang="zh-CN" dirty="0"/>
              <a:t>physical</a:t>
            </a:r>
            <a:r>
              <a:rPr kumimoji="1" lang="zh-CN" altLang="en-US" dirty="0"/>
              <a:t> </a:t>
            </a:r>
            <a:r>
              <a:rPr kumimoji="1" lang="en-US" altLang="zh-CN" dirty="0"/>
              <a:t>node</a:t>
            </a:r>
            <a:r>
              <a:rPr kumimoji="1" lang="zh-CN" altLang="en-US" dirty="0"/>
              <a:t> </a:t>
            </a:r>
            <a:r>
              <a:rPr kumimoji="1" lang="en-US" altLang="zh-CN" dirty="0"/>
              <a:t>can</a:t>
            </a:r>
            <a:r>
              <a:rPr kumimoji="1" lang="zh-CN" altLang="en-US" dirty="0"/>
              <a:t> </a:t>
            </a:r>
            <a:r>
              <a:rPr kumimoji="1" lang="en-US" altLang="zh-CN" dirty="0"/>
              <a:t>have</a:t>
            </a:r>
            <a:r>
              <a:rPr kumimoji="1" lang="zh-CN" altLang="en-US" dirty="0"/>
              <a:t> </a:t>
            </a:r>
            <a:r>
              <a:rPr kumimoji="1" lang="en-US" altLang="zh-CN" dirty="0"/>
              <a:t>multiple</a:t>
            </a:r>
            <a:r>
              <a:rPr kumimoji="1" lang="zh-CN" altLang="en-US" dirty="0"/>
              <a:t> </a:t>
            </a:r>
            <a:r>
              <a:rPr kumimoji="1" lang="en-US" altLang="zh-CN" dirty="0"/>
              <a:t>virtual</a:t>
            </a:r>
            <a:r>
              <a:rPr kumimoji="1" lang="zh-CN" altLang="en-US" dirty="0"/>
              <a:t> </a:t>
            </a:r>
            <a:r>
              <a:rPr kumimoji="1" lang="en-US" altLang="zh-CN" dirty="0"/>
              <a:t>nodes</a:t>
            </a:r>
          </a:p>
          <a:p>
            <a:pPr lvl="1"/>
            <a:r>
              <a:rPr kumimoji="1" lang="en-US" altLang="zh-CN" dirty="0"/>
              <a:t>More</a:t>
            </a:r>
            <a:r>
              <a:rPr kumimoji="1" lang="zh-CN" altLang="en-US" dirty="0"/>
              <a:t> </a:t>
            </a:r>
            <a:r>
              <a:rPr kumimoji="1" lang="en-US" altLang="zh-CN" dirty="0"/>
              <a:t>virtual</a:t>
            </a:r>
            <a:r>
              <a:rPr kumimoji="1" lang="zh-CN" altLang="en-US" dirty="0"/>
              <a:t> </a:t>
            </a:r>
            <a:r>
              <a:rPr kumimoji="1" lang="en-US" altLang="zh-CN" dirty="0"/>
              <a:t>nodes,</a:t>
            </a:r>
            <a:r>
              <a:rPr kumimoji="1" lang="zh-CN" altLang="en-US" dirty="0"/>
              <a:t> </a:t>
            </a:r>
            <a:r>
              <a:rPr kumimoji="1" lang="en-US" altLang="zh-CN" dirty="0"/>
              <a:t>better</a:t>
            </a:r>
            <a:r>
              <a:rPr kumimoji="1" lang="zh-CN" altLang="en-US" dirty="0"/>
              <a:t> </a:t>
            </a:r>
            <a:r>
              <a:rPr kumimoji="1" lang="en-US" altLang="zh-CN" dirty="0"/>
              <a:t>load</a:t>
            </a:r>
            <a:r>
              <a:rPr kumimoji="1" lang="zh-CN" altLang="en-US" dirty="0"/>
              <a:t> </a:t>
            </a:r>
            <a:r>
              <a:rPr kumimoji="1" lang="en-US" altLang="zh-CN" dirty="0"/>
              <a:t>balance</a:t>
            </a:r>
            <a:endParaRPr kumimoji="1" lang="zh-CN" altLang="en-US" dirty="0"/>
          </a:p>
        </p:txBody>
      </p:sp>
      <p:sp>
        <p:nvSpPr>
          <p:cNvPr id="4" name="灯片编号占位符 3">
            <a:extLst>
              <a:ext uri="{FF2B5EF4-FFF2-40B4-BE49-F238E27FC236}">
                <a16:creationId xmlns:a16="http://schemas.microsoft.com/office/drawing/2014/main" id="{7526C78D-8874-4E46-91E4-2FBB980ACA91}"/>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47</a:t>
            </a:fld>
            <a:endParaRPr lang="zh-CN" altLang="en-US"/>
          </a:p>
        </p:txBody>
      </p:sp>
    </p:spTree>
    <p:extLst>
      <p:ext uri="{BB962C8B-B14F-4D97-AF65-F5344CB8AC3E}">
        <p14:creationId xmlns:p14="http://schemas.microsoft.com/office/powerpoint/2010/main" val="21287845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BCB1D4-9D41-DD45-A481-9070A3482EF1}"/>
              </a:ext>
            </a:extLst>
          </p:cNvPr>
          <p:cNvSpPr>
            <a:spLocks noGrp="1"/>
          </p:cNvSpPr>
          <p:nvPr>
            <p:ph type="title"/>
          </p:nvPr>
        </p:nvSpPr>
        <p:spPr/>
        <p:txBody>
          <a:bodyPr/>
          <a:lstStyle/>
          <a:p>
            <a:r>
              <a:rPr kumimoji="1" lang="en-US" altLang="zh-CN" dirty="0"/>
              <a:t>Different</a:t>
            </a:r>
            <a:r>
              <a:rPr kumimoji="1" lang="zh-CN" altLang="en-US" dirty="0"/>
              <a:t> </a:t>
            </a:r>
            <a:r>
              <a:rPr kumimoji="1" lang="en-US" altLang="zh-CN" dirty="0"/>
              <a:t>File</a:t>
            </a:r>
            <a:r>
              <a:rPr kumimoji="1" lang="zh-CN" altLang="en-US" dirty="0"/>
              <a:t> </a:t>
            </a:r>
            <a:r>
              <a:rPr kumimoji="1" lang="en-US" altLang="zh-CN" dirty="0"/>
              <a:t>Sharing</a:t>
            </a:r>
            <a:r>
              <a:rPr kumimoji="1" lang="zh-CN" altLang="en-US" dirty="0"/>
              <a:t> </a:t>
            </a:r>
            <a:r>
              <a:rPr kumimoji="1" lang="en-US" altLang="zh-CN" dirty="0"/>
              <a:t>Techniques</a:t>
            </a:r>
            <a:endParaRPr kumimoji="1" lang="zh-CN" altLang="en-US" dirty="0"/>
          </a:p>
        </p:txBody>
      </p:sp>
      <p:sp>
        <p:nvSpPr>
          <p:cNvPr id="4" name="灯片编号占位符 3">
            <a:extLst>
              <a:ext uri="{FF2B5EF4-FFF2-40B4-BE49-F238E27FC236}">
                <a16:creationId xmlns:a16="http://schemas.microsoft.com/office/drawing/2014/main" id="{8D331EC3-2B16-C942-85CC-73CC344BB7CB}"/>
              </a:ext>
            </a:extLst>
          </p:cNvPr>
          <p:cNvSpPr>
            <a:spLocks noGrp="1"/>
          </p:cNvSpPr>
          <p:nvPr>
            <p:ph type="sldNum" sz="quarter" idx="12"/>
          </p:nvPr>
        </p:nvSpPr>
        <p:spPr/>
        <p:txBody>
          <a:bodyPr/>
          <a:lstStyle/>
          <a:p>
            <a:fld id="{ADE361C3-C043-4A6E-BDCE-8DA1E7D90A3B}" type="slidenum">
              <a:rPr lang="zh-CN" altLang="en-US" smtClean="0"/>
              <a:t>48</a:t>
            </a:fld>
            <a:endParaRPr lang="zh-CN" altLang="en-US"/>
          </a:p>
        </p:txBody>
      </p:sp>
      <p:pic>
        <p:nvPicPr>
          <p:cNvPr id="5" name="图片 4">
            <a:extLst>
              <a:ext uri="{FF2B5EF4-FFF2-40B4-BE49-F238E27FC236}">
                <a16:creationId xmlns:a16="http://schemas.microsoft.com/office/drawing/2014/main" id="{FC25FA07-043D-1A4D-8F26-5B4D1EF0FB35}"/>
              </a:ext>
            </a:extLst>
          </p:cNvPr>
          <p:cNvPicPr>
            <a:picLocks noChangeAspect="1"/>
          </p:cNvPicPr>
          <p:nvPr/>
        </p:nvPicPr>
        <p:blipFill>
          <a:blip r:embed="rId2"/>
          <a:stretch>
            <a:fillRect/>
          </a:stretch>
        </p:blipFill>
        <p:spPr>
          <a:xfrm>
            <a:off x="793487" y="1999431"/>
            <a:ext cx="7557025" cy="2427408"/>
          </a:xfrm>
          <a:prstGeom prst="rect">
            <a:avLst/>
          </a:prstGeom>
        </p:spPr>
      </p:pic>
    </p:spTree>
    <p:extLst>
      <p:ext uri="{BB962C8B-B14F-4D97-AF65-F5344CB8AC3E}">
        <p14:creationId xmlns:p14="http://schemas.microsoft.com/office/powerpoint/2010/main" val="4643241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4870FDB6-C8FB-1541-9C58-013A1659EEE5}"/>
              </a:ext>
            </a:extLst>
          </p:cNvPr>
          <p:cNvSpPr>
            <a:spLocks noGrp="1"/>
          </p:cNvSpPr>
          <p:nvPr>
            <p:ph type="title"/>
          </p:nvPr>
        </p:nvSpPr>
        <p:spPr/>
        <p:txBody>
          <a:bodyPr/>
          <a:lstStyle/>
          <a:p>
            <a:pPr eaLnBrk="1" hangingPunct="1"/>
            <a:r>
              <a:rPr lang="en-US" altLang="zh-CN" dirty="0"/>
              <a:t>Bitcoin</a:t>
            </a:r>
            <a:r>
              <a:rPr lang="zh-CN" altLang="en-US" dirty="0"/>
              <a:t> </a:t>
            </a:r>
            <a:r>
              <a:rPr lang="en-US" altLang="zh-CN" dirty="0"/>
              <a:t>&amp;</a:t>
            </a:r>
            <a:r>
              <a:rPr lang="zh-CN" altLang="en-US" dirty="0"/>
              <a:t> </a:t>
            </a:r>
            <a:r>
              <a:rPr lang="en-US" altLang="zh-CN" dirty="0"/>
              <a:t>Blockchain</a:t>
            </a:r>
          </a:p>
        </p:txBody>
      </p:sp>
      <p:sp>
        <p:nvSpPr>
          <p:cNvPr id="59394" name="Text Placeholder 2">
            <a:extLst>
              <a:ext uri="{FF2B5EF4-FFF2-40B4-BE49-F238E27FC236}">
                <a16:creationId xmlns:a16="http://schemas.microsoft.com/office/drawing/2014/main" id="{B8C89A2E-903B-BB40-9409-0F3DAE186232}"/>
              </a:ext>
            </a:extLst>
          </p:cNvPr>
          <p:cNvSpPr>
            <a:spLocks noGrp="1"/>
          </p:cNvSpPr>
          <p:nvPr>
            <p:ph type="body" idx="1"/>
          </p:nvPr>
        </p:nvSpPr>
        <p:spPr/>
        <p:txBody>
          <a:bodyPr/>
          <a:lstStyle/>
          <a:p>
            <a:pPr eaLnBrk="1" hangingPunct="1"/>
            <a:endParaRPr lang="en-US" altLang="zh-CN">
              <a:solidFill>
                <a:srgbClr val="898989"/>
              </a:solidFill>
            </a:endParaRPr>
          </a:p>
        </p:txBody>
      </p:sp>
      <p:sp>
        <p:nvSpPr>
          <p:cNvPr id="59395" name="Slide Number Placeholder 3">
            <a:extLst>
              <a:ext uri="{FF2B5EF4-FFF2-40B4-BE49-F238E27FC236}">
                <a16:creationId xmlns:a16="http://schemas.microsoft.com/office/drawing/2014/main" id="{55093173-3895-874F-ADF2-0AE619DA262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7B3C3A62-D33C-934E-BB5B-30BF432BA303}" type="slidenum">
              <a:rPr lang="zh-CN" altLang="en-US" sz="900">
                <a:solidFill>
                  <a:srgbClr val="898989"/>
                </a:solidFill>
              </a:rPr>
              <a:pPr/>
              <a:t>49</a:t>
            </a:fld>
            <a:endParaRPr lang="zh-CN" altLang="en-US" sz="900">
              <a:solidFill>
                <a:srgbClr val="898989"/>
              </a:solidFill>
            </a:endParaRPr>
          </a:p>
        </p:txBody>
      </p:sp>
    </p:spTree>
    <p:extLst>
      <p:ext uri="{BB962C8B-B14F-4D97-AF65-F5344CB8AC3E}">
        <p14:creationId xmlns:p14="http://schemas.microsoft.com/office/powerpoint/2010/main" val="13683572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B4D638-B573-4843-94DE-609235F33E18}"/>
              </a:ext>
            </a:extLst>
          </p:cNvPr>
          <p:cNvSpPr>
            <a:spLocks noGrp="1"/>
          </p:cNvSpPr>
          <p:nvPr>
            <p:ph type="title"/>
          </p:nvPr>
        </p:nvSpPr>
        <p:spPr/>
        <p:txBody>
          <a:bodyPr/>
          <a:lstStyle/>
          <a:p>
            <a:r>
              <a:rPr kumimoji="1" lang="en-US" altLang="zh-CN" dirty="0"/>
              <a:t>Overview of </a:t>
            </a:r>
            <a:r>
              <a:rPr kumimoji="1" lang="en-US" altLang="zh-CN" dirty="0" err="1"/>
              <a:t>BitCoin</a:t>
            </a:r>
            <a:endParaRPr kumimoji="1" lang="zh-CN" altLang="en-US" dirty="0"/>
          </a:p>
        </p:txBody>
      </p:sp>
      <p:sp>
        <p:nvSpPr>
          <p:cNvPr id="3" name="内容占位符 2">
            <a:extLst>
              <a:ext uri="{FF2B5EF4-FFF2-40B4-BE49-F238E27FC236}">
                <a16:creationId xmlns:a16="http://schemas.microsoft.com/office/drawing/2014/main" id="{627DDD38-6365-B94A-A6DE-2A7B03B52DCF}"/>
              </a:ext>
            </a:extLst>
          </p:cNvPr>
          <p:cNvSpPr>
            <a:spLocks noGrp="1"/>
          </p:cNvSpPr>
          <p:nvPr>
            <p:ph idx="1"/>
          </p:nvPr>
        </p:nvSpPr>
        <p:spPr/>
        <p:txBody>
          <a:bodyPr>
            <a:normAutofit/>
          </a:bodyPr>
          <a:lstStyle/>
          <a:p>
            <a:r>
              <a:rPr kumimoji="1" lang="en-US" altLang="zh-CN" sz="2000" dirty="0" err="1"/>
              <a:t>BitCoin</a:t>
            </a:r>
            <a:r>
              <a:rPr kumimoji="1" lang="zh-CN" altLang="en-US" sz="2000" dirty="0"/>
              <a:t> </a:t>
            </a:r>
            <a:r>
              <a:rPr kumimoji="1" lang="en-US" altLang="zh-CN" sz="2000" dirty="0"/>
              <a:t>is</a:t>
            </a:r>
            <a:r>
              <a:rPr kumimoji="1" lang="zh-CN" altLang="en-US" sz="2000" dirty="0"/>
              <a:t> </a:t>
            </a:r>
            <a:r>
              <a:rPr kumimoji="1" lang="en-US" altLang="zh-CN" sz="2000" dirty="0"/>
              <a:t>a</a:t>
            </a:r>
            <a:r>
              <a:rPr kumimoji="1" lang="zh-CN" altLang="en-US" sz="2000" dirty="0"/>
              <a:t> </a:t>
            </a:r>
            <a:r>
              <a:rPr kumimoji="1" lang="en-US" altLang="zh-CN" sz="2000" dirty="0"/>
              <a:t>d</a:t>
            </a:r>
            <a:r>
              <a:rPr kumimoji="1" lang="en" altLang="zh-CN" sz="2000" dirty="0" err="1"/>
              <a:t>ecentralized</a:t>
            </a:r>
            <a:r>
              <a:rPr kumimoji="1" lang="en" altLang="zh-CN" sz="2000" dirty="0"/>
              <a:t> </a:t>
            </a:r>
            <a:r>
              <a:rPr kumimoji="1" lang="en-US" altLang="zh-CN" sz="2000" dirty="0"/>
              <a:t>public-</a:t>
            </a:r>
            <a:r>
              <a:rPr kumimoji="1" lang="en-US" altLang="zh-CN" sz="2000" dirty="0" err="1"/>
              <a:t>accessable</a:t>
            </a:r>
            <a:r>
              <a:rPr kumimoji="1" lang="zh-CN" altLang="en-US" sz="2000" dirty="0"/>
              <a:t> </a:t>
            </a:r>
            <a:r>
              <a:rPr kumimoji="1" lang="en-US" altLang="zh-CN" sz="2000" dirty="0"/>
              <a:t>ledger</a:t>
            </a:r>
            <a:endParaRPr kumimoji="1" lang="en" altLang="zh-CN" sz="2000" dirty="0"/>
          </a:p>
          <a:p>
            <a:pPr lvl="1"/>
            <a:r>
              <a:rPr kumimoji="1" lang="en-US" altLang="zh-CN" dirty="0"/>
              <a:t>Using</a:t>
            </a:r>
            <a:r>
              <a:rPr kumimoji="1" lang="zh-CN" altLang="en-US" dirty="0"/>
              <a:t> </a:t>
            </a:r>
            <a:r>
              <a:rPr kumimoji="1" lang="en-US" altLang="zh-CN" dirty="0"/>
              <a:t>hashes</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pointers,</a:t>
            </a:r>
            <a:r>
              <a:rPr kumimoji="1" lang="zh-CN" altLang="en-US" dirty="0"/>
              <a:t> </a:t>
            </a:r>
            <a:r>
              <a:rPr kumimoji="1" lang="en-US" altLang="zh-CN" dirty="0"/>
              <a:t>which</a:t>
            </a:r>
            <a:r>
              <a:rPr kumimoji="1" lang="zh-CN" altLang="en-US" dirty="0"/>
              <a:t> </a:t>
            </a:r>
            <a:r>
              <a:rPr kumimoji="1" lang="en-US" altLang="zh-CN" dirty="0"/>
              <a:t>form</a:t>
            </a:r>
            <a:r>
              <a:rPr kumimoji="1" lang="zh-CN" altLang="en-US" dirty="0"/>
              <a:t> </a:t>
            </a:r>
            <a:r>
              <a:rPr kumimoji="1" lang="en-US" altLang="zh-CN" dirty="0"/>
              <a:t>a</a:t>
            </a:r>
            <a:r>
              <a:rPr kumimoji="1" lang="zh-CN" altLang="en-US" dirty="0"/>
              <a:t> </a:t>
            </a:r>
            <a:r>
              <a:rPr kumimoji="1" lang="en-US" altLang="zh-CN" dirty="0"/>
              <a:t>chain</a:t>
            </a:r>
            <a:endParaRPr kumimoji="1" lang="en" altLang="zh-CN" dirty="0"/>
          </a:p>
          <a:p>
            <a:pPr lvl="1"/>
            <a:r>
              <a:rPr kumimoji="1" lang="en" altLang="zh-CN" dirty="0"/>
              <a:t>Tamper-proof (</a:t>
            </a:r>
            <a:r>
              <a:rPr kumimoji="1" lang="en-US" altLang="zh-CN" dirty="0"/>
              <a:t>assuming</a:t>
            </a:r>
            <a:r>
              <a:rPr kumimoji="1" lang="zh-CN" altLang="en-US" dirty="0"/>
              <a:t> </a:t>
            </a:r>
            <a:r>
              <a:rPr kumimoji="1" lang="en" altLang="zh-CN" dirty="0"/>
              <a:t>51% honest)</a:t>
            </a:r>
          </a:p>
        </p:txBody>
      </p:sp>
      <p:pic>
        <p:nvPicPr>
          <p:cNvPr id="4" name="Picture 2" descr="http://www.ruanyifeng.com/blogimg/asset/2017/bg2017122705.png">
            <a:extLst>
              <a:ext uri="{FF2B5EF4-FFF2-40B4-BE49-F238E27FC236}">
                <a16:creationId xmlns:a16="http://schemas.microsoft.com/office/drawing/2014/main" id="{CC463C69-7FC0-F645-850C-194D2D4FE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652" y="2775992"/>
            <a:ext cx="6264696" cy="245481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线箭头连接符 5">
            <a:extLst>
              <a:ext uri="{FF2B5EF4-FFF2-40B4-BE49-F238E27FC236}">
                <a16:creationId xmlns:a16="http://schemas.microsoft.com/office/drawing/2014/main" id="{A71A0C14-F29E-FD4E-BF3C-EE114CFF4742}"/>
              </a:ext>
            </a:extLst>
          </p:cNvPr>
          <p:cNvCxnSpPr/>
          <p:nvPr/>
        </p:nvCxnSpPr>
        <p:spPr>
          <a:xfrm>
            <a:off x="1313638" y="5296272"/>
            <a:ext cx="6516724" cy="0"/>
          </a:xfrm>
          <a:prstGeom prst="straightConnector1">
            <a:avLst/>
          </a:prstGeom>
          <a:ln w="28575">
            <a:tailEnd type="stealth" w="lg" len="lg"/>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49A64D9A-F0B6-EF4D-8133-AB01CDDB7C79}"/>
              </a:ext>
            </a:extLst>
          </p:cNvPr>
          <p:cNvSpPr txBox="1"/>
          <p:nvPr/>
        </p:nvSpPr>
        <p:spPr>
          <a:xfrm>
            <a:off x="7830362" y="5111606"/>
            <a:ext cx="772286" cy="369332"/>
          </a:xfrm>
          <a:prstGeom prst="rect">
            <a:avLst/>
          </a:prstGeom>
          <a:noFill/>
        </p:spPr>
        <p:txBody>
          <a:bodyPr wrap="square">
            <a:spAutoFit/>
          </a:bodyPr>
          <a:lstStyle/>
          <a:p>
            <a:r>
              <a:rPr kumimoji="1" lang="en-US" altLang="zh-CN" b="1" dirty="0">
                <a:solidFill>
                  <a:schemeClr val="accent1"/>
                </a:solidFill>
              </a:rPr>
              <a:t>Time</a:t>
            </a:r>
            <a:endParaRPr lang="zh-CN" altLang="en-US" b="1" dirty="0">
              <a:solidFill>
                <a:schemeClr val="accent1"/>
              </a:solidFill>
            </a:endParaRPr>
          </a:p>
        </p:txBody>
      </p:sp>
    </p:spTree>
    <p:extLst>
      <p:ext uri="{BB962C8B-B14F-4D97-AF65-F5344CB8AC3E}">
        <p14:creationId xmlns:p14="http://schemas.microsoft.com/office/powerpoint/2010/main" val="104557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6F83EE-7AC2-D34D-8734-38A6570801AC}"/>
              </a:ext>
            </a:extLst>
          </p:cNvPr>
          <p:cNvSpPr>
            <a:spLocks noGrp="1"/>
          </p:cNvSpPr>
          <p:nvPr>
            <p:ph type="title"/>
          </p:nvPr>
        </p:nvSpPr>
        <p:spPr/>
        <p:txBody>
          <a:bodyPr/>
          <a:lstStyle/>
          <a:p>
            <a:r>
              <a:rPr kumimoji="1" lang="en-US" altLang="zh-CN" dirty="0"/>
              <a:t>What</a:t>
            </a:r>
            <a:r>
              <a:rPr kumimoji="1" lang="zh-CN" altLang="en-US" dirty="0"/>
              <a:t> </a:t>
            </a:r>
            <a:r>
              <a:rPr kumimoji="1" lang="en-US" altLang="zh-CN" dirty="0"/>
              <a:t>is</a:t>
            </a:r>
            <a:r>
              <a:rPr kumimoji="1" lang="zh-CN" altLang="en-US" dirty="0"/>
              <a:t> </a:t>
            </a:r>
            <a:r>
              <a:rPr kumimoji="1" lang="en-US" altLang="zh-CN" dirty="0"/>
              <a:t>Crypto-Concurrency?</a:t>
            </a:r>
            <a:endParaRPr kumimoji="1" lang="zh-CN" altLang="en-US" dirty="0"/>
          </a:p>
        </p:txBody>
      </p:sp>
      <p:sp>
        <p:nvSpPr>
          <p:cNvPr id="3" name="内容占位符 2">
            <a:extLst>
              <a:ext uri="{FF2B5EF4-FFF2-40B4-BE49-F238E27FC236}">
                <a16:creationId xmlns:a16="http://schemas.microsoft.com/office/drawing/2014/main" id="{ED59B6DD-FC48-BC4C-9521-152A83C69502}"/>
              </a:ext>
            </a:extLst>
          </p:cNvPr>
          <p:cNvSpPr>
            <a:spLocks noGrp="1"/>
          </p:cNvSpPr>
          <p:nvPr>
            <p:ph idx="1"/>
          </p:nvPr>
        </p:nvSpPr>
        <p:spPr/>
        <p:txBody>
          <a:bodyPr>
            <a:normAutofit fontScale="92500" lnSpcReduction="10000"/>
          </a:bodyPr>
          <a:lstStyle/>
          <a:p>
            <a:r>
              <a:rPr kumimoji="1" lang="en-US" altLang="zh-CN" dirty="0"/>
              <a:t>A</a:t>
            </a:r>
            <a:r>
              <a:rPr kumimoji="1" lang="zh-CN" altLang="en-US" dirty="0"/>
              <a:t> </a:t>
            </a:r>
            <a:r>
              <a:rPr kumimoji="1" lang="en-US" altLang="zh-CN" dirty="0"/>
              <a:t>ledger</a:t>
            </a:r>
            <a:r>
              <a:rPr kumimoji="1" lang="zh-CN" altLang="en-US" dirty="0"/>
              <a:t> </a:t>
            </a:r>
            <a:r>
              <a:rPr kumimoji="1" lang="en-US" altLang="zh-CN" dirty="0"/>
              <a:t>recording</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money</a:t>
            </a:r>
          </a:p>
          <a:p>
            <a:r>
              <a:rPr kumimoji="1" lang="en-US" altLang="zh-CN" dirty="0"/>
              <a:t>Why</a:t>
            </a:r>
            <a:r>
              <a:rPr kumimoji="1" lang="zh-CN" altLang="en-US" dirty="0"/>
              <a:t> </a:t>
            </a:r>
            <a:r>
              <a:rPr kumimoji="1" lang="en-US" altLang="zh-CN" dirty="0"/>
              <a:t>double-spending</a:t>
            </a:r>
            <a:r>
              <a:rPr kumimoji="1" lang="zh-CN" altLang="en-US" dirty="0"/>
              <a:t> </a:t>
            </a:r>
            <a:r>
              <a:rPr kumimoji="1" lang="en-US" altLang="zh-CN" dirty="0"/>
              <a:t>is</a:t>
            </a:r>
            <a:r>
              <a:rPr kumimoji="1" lang="zh-CN" altLang="en-US" dirty="0"/>
              <a:t> </a:t>
            </a:r>
            <a:r>
              <a:rPr kumimoji="1" lang="en-US" altLang="zh-CN" dirty="0"/>
              <a:t>possible?</a:t>
            </a:r>
          </a:p>
          <a:p>
            <a:pPr lvl="1"/>
            <a:r>
              <a:rPr kumimoji="1" lang="en-US" altLang="zh-CN" dirty="0"/>
              <a:t>Y creates two transactions for same coin: Y-&gt;Z, Y-&gt;Q</a:t>
            </a:r>
          </a:p>
          <a:p>
            <a:pPr lvl="2"/>
            <a:r>
              <a:rPr kumimoji="1" lang="en-US" altLang="zh-CN" dirty="0"/>
              <a:t>both with hash(T7)</a:t>
            </a:r>
          </a:p>
          <a:p>
            <a:pPr lvl="1"/>
            <a:r>
              <a:rPr kumimoji="1" lang="en-US" altLang="zh-CN" dirty="0"/>
              <a:t>Y shows different transactions to Z and Q</a:t>
            </a:r>
          </a:p>
          <a:p>
            <a:pPr lvl="2"/>
            <a:r>
              <a:rPr kumimoji="1" lang="en-US" altLang="zh-CN" dirty="0"/>
              <a:t>both transactions look good, including signatures and hash</a:t>
            </a:r>
          </a:p>
          <a:p>
            <a:pPr lvl="2"/>
            <a:r>
              <a:rPr kumimoji="1" lang="en-US" altLang="zh-CN" dirty="0"/>
              <a:t>now both Z and Q will give hamburgers to Y</a:t>
            </a:r>
          </a:p>
          <a:p>
            <a:r>
              <a:rPr kumimoji="1" lang="en-US" altLang="zh-CN" dirty="0"/>
              <a:t>How</a:t>
            </a:r>
            <a:r>
              <a:rPr kumimoji="1" lang="zh-CN" altLang="en-US" dirty="0"/>
              <a:t> </a:t>
            </a:r>
            <a:r>
              <a:rPr kumimoji="1" lang="en-US" altLang="zh-CN" dirty="0"/>
              <a:t>to</a:t>
            </a:r>
            <a:r>
              <a:rPr kumimoji="1" lang="zh-CN" altLang="en-US" dirty="0"/>
              <a:t> </a:t>
            </a:r>
            <a:r>
              <a:rPr kumimoji="1" lang="en-US" altLang="zh-CN" dirty="0"/>
              <a:t>avoid</a:t>
            </a:r>
            <a:r>
              <a:rPr kumimoji="1" lang="zh-CN" altLang="en-US" dirty="0"/>
              <a:t> </a:t>
            </a:r>
            <a:r>
              <a:rPr kumimoji="1" lang="en-US" altLang="zh-CN" dirty="0"/>
              <a:t>double-spending?</a:t>
            </a:r>
          </a:p>
        </p:txBody>
      </p:sp>
    </p:spTree>
    <p:extLst>
      <p:ext uri="{BB962C8B-B14F-4D97-AF65-F5344CB8AC3E}">
        <p14:creationId xmlns:p14="http://schemas.microsoft.com/office/powerpoint/2010/main" val="26877712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005F10-BCCD-9A43-A147-F460B64EC1CC}"/>
              </a:ext>
            </a:extLst>
          </p:cNvPr>
          <p:cNvSpPr>
            <a:spLocks noGrp="1"/>
          </p:cNvSpPr>
          <p:nvPr>
            <p:ph type="title"/>
          </p:nvPr>
        </p:nvSpPr>
        <p:spPr/>
        <p:txBody>
          <a:bodyPr/>
          <a:lstStyle/>
          <a:p>
            <a:r>
              <a:rPr kumimoji="1" lang="en-US" altLang="zh-CN" dirty="0"/>
              <a:t>Phases in Blockchain</a:t>
            </a:r>
            <a:endParaRPr kumimoji="1" lang="zh-CN" altLang="en-US" dirty="0"/>
          </a:p>
        </p:txBody>
      </p:sp>
      <p:sp>
        <p:nvSpPr>
          <p:cNvPr id="3" name="内容占位符 2">
            <a:extLst>
              <a:ext uri="{FF2B5EF4-FFF2-40B4-BE49-F238E27FC236}">
                <a16:creationId xmlns:a16="http://schemas.microsoft.com/office/drawing/2014/main" id="{383804F0-C86E-5D48-BD7D-27DCF9D5A018}"/>
              </a:ext>
            </a:extLst>
          </p:cNvPr>
          <p:cNvSpPr>
            <a:spLocks noGrp="1"/>
          </p:cNvSpPr>
          <p:nvPr>
            <p:ph idx="1"/>
          </p:nvPr>
        </p:nvSpPr>
        <p:spPr/>
        <p:txBody>
          <a:bodyPr>
            <a:normAutofit/>
          </a:bodyPr>
          <a:lstStyle/>
          <a:p>
            <a:r>
              <a:rPr kumimoji="1" lang="en" altLang="zh-CN" dirty="0"/>
              <a:t>Proposal </a:t>
            </a:r>
            <a:r>
              <a:rPr kumimoji="1" lang="en-US" altLang="zh-CN" dirty="0"/>
              <a:t>phase</a:t>
            </a:r>
            <a:endParaRPr kumimoji="1" lang="en" altLang="zh-CN" dirty="0"/>
          </a:p>
          <a:p>
            <a:pPr lvl="1"/>
            <a:r>
              <a:rPr kumimoji="1" lang="en" altLang="zh-CN" dirty="0"/>
              <a:t>Who to propose the block?</a:t>
            </a:r>
          </a:p>
          <a:p>
            <a:r>
              <a:rPr kumimoji="1" lang="en" altLang="zh-CN" dirty="0"/>
              <a:t>Validation </a:t>
            </a:r>
            <a:r>
              <a:rPr kumimoji="1" lang="en-US" altLang="zh-CN" dirty="0"/>
              <a:t>phase</a:t>
            </a:r>
            <a:endParaRPr kumimoji="1" lang="en" altLang="zh-CN" dirty="0"/>
          </a:p>
          <a:p>
            <a:pPr lvl="1"/>
            <a:r>
              <a:rPr kumimoji="1" lang="en" altLang="zh-CN" dirty="0"/>
              <a:t>Who to validate the block?</a:t>
            </a:r>
          </a:p>
          <a:p>
            <a:r>
              <a:rPr kumimoji="1" lang="en" altLang="zh-CN" dirty="0"/>
              <a:t>Usually all the participants in the network</a:t>
            </a:r>
          </a:p>
          <a:p>
            <a:pPr lvl="1"/>
            <a:r>
              <a:rPr kumimoji="1" lang="en-US" altLang="zh-CN" dirty="0"/>
              <a:t>What</a:t>
            </a:r>
            <a:r>
              <a:rPr kumimoji="1" lang="zh-CN" altLang="en-US" dirty="0"/>
              <a:t> </a:t>
            </a:r>
            <a:r>
              <a:rPr kumimoji="1" lang="en-US" altLang="zh-CN" dirty="0"/>
              <a:t>if</a:t>
            </a:r>
            <a:r>
              <a:rPr kumimoji="1" lang="zh-CN" altLang="en-US" dirty="0"/>
              <a:t> </a:t>
            </a:r>
            <a:r>
              <a:rPr kumimoji="1" lang="en-US" altLang="zh-CN" dirty="0"/>
              <a:t>an</a:t>
            </a:r>
            <a:r>
              <a:rPr kumimoji="1" lang="zh-CN" altLang="en-US" dirty="0"/>
              <a:t> </a:t>
            </a:r>
            <a:r>
              <a:rPr kumimoji="1" lang="en-US" altLang="zh-CN" dirty="0"/>
              <a:t>attacker</a:t>
            </a:r>
            <a:r>
              <a:rPr kumimoji="1" lang="zh-CN" altLang="en-US" dirty="0"/>
              <a:t> </a:t>
            </a:r>
            <a:r>
              <a:rPr kumimoji="1" lang="en-US" altLang="zh-CN" dirty="0"/>
              <a:t>run</a:t>
            </a:r>
            <a:r>
              <a:rPr kumimoji="1" lang="zh-CN" altLang="en-US" dirty="0"/>
              <a:t> </a:t>
            </a:r>
            <a:r>
              <a:rPr kumimoji="1" lang="en-US" altLang="zh-CN" dirty="0"/>
              <a:t>multiple</a:t>
            </a:r>
            <a:r>
              <a:rPr kumimoji="1" lang="zh-CN" altLang="en-US" dirty="0"/>
              <a:t> </a:t>
            </a:r>
            <a:r>
              <a:rPr kumimoji="1" lang="en-US" altLang="zh-CN" dirty="0"/>
              <a:t>processes</a:t>
            </a:r>
            <a:r>
              <a:rPr kumimoji="1" lang="zh-CN" altLang="en-US" dirty="0"/>
              <a:t> </a:t>
            </a:r>
            <a:r>
              <a:rPr kumimoji="1" lang="en-US" altLang="zh-CN" dirty="0"/>
              <a:t>as</a:t>
            </a:r>
            <a:r>
              <a:rPr kumimoji="1" lang="zh-CN" altLang="en-US" dirty="0"/>
              <a:t> </a:t>
            </a:r>
            <a:r>
              <a:rPr kumimoji="1" lang="en-US" altLang="zh-CN" dirty="0"/>
              <a:t>fake</a:t>
            </a:r>
            <a:r>
              <a:rPr kumimoji="1" lang="zh-CN" altLang="en-US" dirty="0"/>
              <a:t> </a:t>
            </a:r>
            <a:r>
              <a:rPr kumimoji="1" lang="en-US" altLang="zh-CN" dirty="0"/>
              <a:t>nodes,</a:t>
            </a:r>
            <a:r>
              <a:rPr kumimoji="1" lang="zh-CN" altLang="en-US" dirty="0"/>
              <a:t> </a:t>
            </a:r>
            <a:r>
              <a:rPr kumimoji="1" lang="en-US" altLang="zh-CN" dirty="0"/>
              <a:t>in</a:t>
            </a:r>
            <a:r>
              <a:rPr kumimoji="1" lang="zh-CN" altLang="en-US" dirty="0"/>
              <a:t> </a:t>
            </a:r>
            <a:r>
              <a:rPr kumimoji="1" lang="en-US" altLang="zh-CN" dirty="0"/>
              <a:t>order</a:t>
            </a:r>
            <a:r>
              <a:rPr kumimoji="1" lang="zh-CN" altLang="en-US" dirty="0"/>
              <a:t> </a:t>
            </a:r>
            <a:r>
              <a:rPr kumimoji="1" lang="en-US" altLang="zh-CN" dirty="0"/>
              <a:t>to</a:t>
            </a:r>
            <a:r>
              <a:rPr kumimoji="1" lang="zh-CN" altLang="en-US" dirty="0"/>
              <a:t> </a:t>
            </a:r>
            <a:r>
              <a:rPr kumimoji="1" lang="en-US" altLang="zh-CN" dirty="0"/>
              <a:t>control</a:t>
            </a:r>
            <a:r>
              <a:rPr kumimoji="1" lang="zh-CN" altLang="en-US" dirty="0"/>
              <a:t> </a:t>
            </a:r>
            <a:r>
              <a:rPr kumimoji="1" lang="en-US" altLang="zh-CN" dirty="0"/>
              <a:t>51%</a:t>
            </a:r>
            <a:r>
              <a:rPr kumimoji="1" lang="zh-CN" altLang="en-US" dirty="0"/>
              <a:t> </a:t>
            </a:r>
            <a:r>
              <a:rPr kumimoji="1" lang="en-US" altLang="zh-CN" dirty="0"/>
              <a:t>nodes?</a:t>
            </a:r>
          </a:p>
        </p:txBody>
      </p:sp>
    </p:spTree>
    <p:extLst>
      <p:ext uri="{BB962C8B-B14F-4D97-AF65-F5344CB8AC3E}">
        <p14:creationId xmlns:p14="http://schemas.microsoft.com/office/powerpoint/2010/main" val="6064720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p:txBody>
          <a:bodyPr>
            <a:normAutofit/>
          </a:bodyPr>
          <a:lstStyle/>
          <a:p>
            <a:r>
              <a:rPr kumimoji="1" lang="en-US" altLang="zh-CN" dirty="0"/>
              <a:t>Existing Solutions</a:t>
            </a:r>
            <a:endParaRPr kumimoji="1" lang="zh-CN" altLang="en-US"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145517"/>
            <a:ext cx="2133600" cy="304271"/>
          </a:xfrm>
        </p:spPr>
        <p:txBody>
          <a:bodyPr/>
          <a:lstStyle/>
          <a:p>
            <a:fld id="{ADE361C3-C043-4A6E-BDCE-8DA1E7D90A3B}" type="slidenum">
              <a:rPr lang="zh-CN" altLang="en-US" smtClean="0"/>
              <a:t>53</a:t>
            </a:fld>
            <a:endParaRPr lang="zh-CN" altLang="en-US"/>
          </a:p>
        </p:txBody>
      </p:sp>
      <p:sp>
        <p:nvSpPr>
          <p:cNvPr id="5" name="内容占位符 2">
            <a:extLst>
              <a:ext uri="{FF2B5EF4-FFF2-40B4-BE49-F238E27FC236}">
                <a16:creationId xmlns:a16="http://schemas.microsoft.com/office/drawing/2014/main" id="{3C67D792-DCC4-6046-B893-19A61C0020CA}"/>
              </a:ext>
            </a:extLst>
          </p:cNvPr>
          <p:cNvSpPr>
            <a:spLocks noGrp="1"/>
          </p:cNvSpPr>
          <p:nvPr>
            <p:ph idx="1"/>
          </p:nvPr>
        </p:nvSpPr>
        <p:spPr>
          <a:xfrm>
            <a:off x="457200" y="1297155"/>
            <a:ext cx="8229600" cy="4152633"/>
          </a:xfrm>
        </p:spPr>
        <p:txBody>
          <a:bodyPr>
            <a:normAutofit/>
          </a:bodyPr>
          <a:lstStyle/>
          <a:p>
            <a:r>
              <a:rPr kumimoji="1" lang="en-US" altLang="zh-CN" sz="2000" b="0" dirty="0"/>
              <a:t>Proof of Work (</a:t>
            </a:r>
            <a:r>
              <a:rPr kumimoji="1" lang="en-US" altLang="zh-CN" sz="2000" b="0" dirty="0" err="1"/>
              <a:t>PoW</a:t>
            </a:r>
            <a:r>
              <a:rPr kumimoji="1" lang="en-US" altLang="zh-CN" sz="2000" b="0" dirty="0"/>
              <a:t>)</a:t>
            </a:r>
          </a:p>
          <a:p>
            <a:pPr lvl="1"/>
            <a:r>
              <a:rPr kumimoji="1" lang="en-US" altLang="zh-CN" sz="1800" dirty="0"/>
              <a:t>Brute force to solve a random number</a:t>
            </a:r>
            <a:r>
              <a:rPr kumimoji="1" lang="zh-CN" altLang="en-US" sz="1800" dirty="0"/>
              <a:t> </a:t>
            </a:r>
            <a:r>
              <a:rPr kumimoji="1" lang="en-US" altLang="zh-CN" sz="1800" dirty="0"/>
              <a:t>(nonce)</a:t>
            </a:r>
            <a:endParaRPr kumimoji="1" lang="zh-CN" altLang="en-US" sz="1800" dirty="0"/>
          </a:p>
          <a:p>
            <a:pPr lvl="1"/>
            <a:r>
              <a:rPr kumimoji="1" lang="en-US" altLang="zh-CN" sz="1800" dirty="0"/>
              <a:t>Inefficient, waste of resources</a:t>
            </a:r>
            <a:endParaRPr kumimoji="1" lang="en-US" altLang="zh-CN" sz="1800" b="0" dirty="0"/>
          </a:p>
        </p:txBody>
      </p:sp>
      <p:sp>
        <p:nvSpPr>
          <p:cNvPr id="3" name="圆角矩形 2"/>
          <p:cNvSpPr/>
          <p:nvPr/>
        </p:nvSpPr>
        <p:spPr>
          <a:xfrm>
            <a:off x="1331640" y="2857500"/>
            <a:ext cx="14401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err="1">
                <a:latin typeface="Arial" panose="020B0604020202020204" pitchFamily="34" charset="0"/>
                <a:cs typeface="Arial" panose="020B0604020202020204" pitchFamily="34" charset="0"/>
              </a:rPr>
              <a:t>Tx</a:t>
            </a:r>
            <a:r>
              <a:rPr kumimoji="1" lang="en-US" altLang="zh-CN" sz="1600" dirty="0">
                <a:latin typeface="Arial" panose="020B0604020202020204" pitchFamily="34" charset="0"/>
                <a:cs typeface="Arial" panose="020B0604020202020204" pitchFamily="34" charset="0"/>
              </a:rPr>
              <a:t> data</a:t>
            </a:r>
            <a:endParaRPr kumimoji="1" lang="zh-CN" altLang="en-US" sz="1600" dirty="0">
              <a:latin typeface="Arial" panose="020B0604020202020204" pitchFamily="34" charset="0"/>
              <a:cs typeface="Arial" panose="020B0604020202020204" pitchFamily="34" charset="0"/>
            </a:endParaRPr>
          </a:p>
        </p:txBody>
      </p:sp>
      <p:sp>
        <p:nvSpPr>
          <p:cNvPr id="6" name="圆角矩形 5"/>
          <p:cNvSpPr/>
          <p:nvPr/>
        </p:nvSpPr>
        <p:spPr>
          <a:xfrm>
            <a:off x="1314524" y="3416244"/>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Timestamp</a:t>
            </a:r>
            <a:endParaRPr kumimoji="1" lang="zh-CN" altLang="en-US" sz="1600" dirty="0">
              <a:latin typeface="Arial" panose="020B0604020202020204" pitchFamily="34" charset="0"/>
              <a:cs typeface="Arial" panose="020B0604020202020204" pitchFamily="34" charset="0"/>
            </a:endParaRPr>
          </a:p>
        </p:txBody>
      </p:sp>
      <p:sp>
        <p:nvSpPr>
          <p:cNvPr id="7" name="圆角矩形 6"/>
          <p:cNvSpPr/>
          <p:nvPr/>
        </p:nvSpPr>
        <p:spPr>
          <a:xfrm>
            <a:off x="1314524" y="4009628"/>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Nonce</a:t>
            </a:r>
            <a:endParaRPr kumimoji="1" lang="zh-CN" altLang="en-US" sz="1600" dirty="0">
              <a:latin typeface="Arial" panose="020B0604020202020204" pitchFamily="34" charset="0"/>
              <a:cs typeface="Arial" panose="020B0604020202020204" pitchFamily="34" charset="0"/>
            </a:endParaRPr>
          </a:p>
        </p:txBody>
      </p:sp>
      <p:sp>
        <p:nvSpPr>
          <p:cNvPr id="8" name="圆角矩形 7"/>
          <p:cNvSpPr/>
          <p:nvPr/>
        </p:nvSpPr>
        <p:spPr>
          <a:xfrm>
            <a:off x="1314524" y="4585692"/>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PreHash</a:t>
            </a:r>
            <a:endParaRPr kumimoji="1" lang="zh-CN" altLang="en-US" sz="1600" dirty="0">
              <a:latin typeface="Arial" panose="020B0604020202020204" pitchFamily="34" charset="0"/>
              <a:cs typeface="Arial" panose="020B0604020202020204" pitchFamily="34" charset="0"/>
            </a:endParaRPr>
          </a:p>
        </p:txBody>
      </p:sp>
      <p:sp>
        <p:nvSpPr>
          <p:cNvPr id="9" name="矩形 8"/>
          <p:cNvSpPr/>
          <p:nvPr/>
        </p:nvSpPr>
        <p:spPr>
          <a:xfrm>
            <a:off x="3777059" y="2857500"/>
            <a:ext cx="1296144" cy="2177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latin typeface="Arial" panose="020B0604020202020204" pitchFamily="34" charset="0"/>
                <a:cs typeface="Arial" panose="020B0604020202020204" pitchFamily="34" charset="0"/>
              </a:rPr>
              <a:t>Compute</a:t>
            </a:r>
          </a:p>
          <a:p>
            <a:pPr algn="ctr"/>
            <a:r>
              <a:rPr kumimoji="1" lang="en-US" altLang="zh-CN" sz="1600" dirty="0">
                <a:latin typeface="Arial" panose="020B0604020202020204" pitchFamily="34" charset="0"/>
                <a:cs typeface="Arial" panose="020B0604020202020204" pitchFamily="34" charset="0"/>
              </a:rPr>
              <a:t>the</a:t>
            </a:r>
          </a:p>
          <a:p>
            <a:pPr algn="ctr"/>
            <a:r>
              <a:rPr kumimoji="1" lang="en-US" altLang="zh-CN" sz="1600" dirty="0">
                <a:latin typeface="Arial" panose="020B0604020202020204" pitchFamily="34" charset="0"/>
                <a:cs typeface="Arial" panose="020B0604020202020204" pitchFamily="34" charset="0"/>
              </a:rPr>
              <a:t> hash</a:t>
            </a:r>
            <a:endParaRPr kumimoji="1" lang="zh-CN" altLang="en-US" sz="1600" dirty="0">
              <a:latin typeface="Arial" panose="020B0604020202020204" pitchFamily="34" charset="0"/>
              <a:cs typeface="Arial" panose="020B0604020202020204" pitchFamily="34" charset="0"/>
            </a:endParaRPr>
          </a:p>
        </p:txBody>
      </p:sp>
      <p:sp>
        <p:nvSpPr>
          <p:cNvPr id="10" name="圆角矩形 9"/>
          <p:cNvSpPr/>
          <p:nvPr/>
        </p:nvSpPr>
        <p:spPr>
          <a:xfrm>
            <a:off x="6012160" y="2857500"/>
            <a:ext cx="1224136" cy="5587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latin typeface="Arial" panose="020B0604020202020204" pitchFamily="34" charset="0"/>
                <a:cs typeface="Arial" panose="020B0604020202020204" pitchFamily="34" charset="0"/>
              </a:rPr>
              <a:t>Output </a:t>
            </a:r>
            <a:endParaRPr kumimoji="1" lang="zh-CN" altLang="en-US" sz="1600" dirty="0">
              <a:latin typeface="Arial" panose="020B0604020202020204" pitchFamily="34" charset="0"/>
              <a:cs typeface="Arial" panose="020B0604020202020204" pitchFamily="34" charset="0"/>
            </a:endParaRPr>
          </a:p>
        </p:txBody>
      </p:sp>
      <p:sp>
        <p:nvSpPr>
          <p:cNvPr id="19" name="文本框 18"/>
          <p:cNvSpPr txBox="1"/>
          <p:nvPr/>
        </p:nvSpPr>
        <p:spPr>
          <a:xfrm>
            <a:off x="5073203" y="2468908"/>
            <a:ext cx="3322712" cy="338554"/>
          </a:xfrm>
          <a:prstGeom prst="rect">
            <a:avLst/>
          </a:prstGeom>
          <a:noFill/>
        </p:spPr>
        <p:txBody>
          <a:bodyPr wrap="square" rtlCol="0">
            <a:spAutoFit/>
          </a:bodyPr>
          <a:lstStyle/>
          <a:p>
            <a:r>
              <a:rPr kumimoji="1" lang="en-US" altLang="zh-CN" sz="1600" dirty="0">
                <a:solidFill>
                  <a:schemeClr val="accent1"/>
                </a:solidFill>
                <a:latin typeface="Arial" panose="020B0604020202020204" pitchFamily="34" charset="0"/>
                <a:cs typeface="Arial" panose="020B0604020202020204" pitchFamily="34" charset="0"/>
              </a:rPr>
              <a:t>Satisfy the number of first 0s</a:t>
            </a:r>
            <a:endParaRPr kumimoji="1" lang="zh-CN" altLang="en-US" sz="1600" dirty="0">
              <a:solidFill>
                <a:schemeClr val="accent1"/>
              </a:solidFill>
              <a:latin typeface="Arial" panose="020B0604020202020204" pitchFamily="34" charset="0"/>
              <a:cs typeface="Arial" panose="020B0604020202020204" pitchFamily="34" charset="0"/>
            </a:endParaRPr>
          </a:p>
        </p:txBody>
      </p:sp>
      <p:sp>
        <p:nvSpPr>
          <p:cNvPr id="32" name="左弧形箭头 31"/>
          <p:cNvSpPr/>
          <p:nvPr/>
        </p:nvSpPr>
        <p:spPr>
          <a:xfrm>
            <a:off x="5220072" y="3865612"/>
            <a:ext cx="360040" cy="7200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cs typeface="Arial" panose="020B0604020202020204" pitchFamily="34" charset="0"/>
            </a:endParaRPr>
          </a:p>
        </p:txBody>
      </p:sp>
      <p:sp>
        <p:nvSpPr>
          <p:cNvPr id="33" name="右箭头 32"/>
          <p:cNvSpPr/>
          <p:nvPr/>
        </p:nvSpPr>
        <p:spPr>
          <a:xfrm>
            <a:off x="2968886" y="3909689"/>
            <a:ext cx="611088" cy="45719"/>
          </a:xfrm>
          <a:prstGeom prst="rightArrow">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4" name="右箭头 33"/>
          <p:cNvSpPr/>
          <p:nvPr/>
        </p:nvSpPr>
        <p:spPr>
          <a:xfrm>
            <a:off x="5270288" y="3114012"/>
            <a:ext cx="611088" cy="45719"/>
          </a:xfrm>
          <a:prstGeom prst="rightArrow">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5" name="文本框 34"/>
          <p:cNvSpPr txBox="1"/>
          <p:nvPr/>
        </p:nvSpPr>
        <p:spPr>
          <a:xfrm>
            <a:off x="5575832" y="4029344"/>
            <a:ext cx="3322712" cy="338554"/>
          </a:xfrm>
          <a:prstGeom prst="rect">
            <a:avLst/>
          </a:prstGeom>
          <a:noFill/>
        </p:spPr>
        <p:txBody>
          <a:bodyPr wrap="square" rtlCol="0">
            <a:spAutoFit/>
          </a:bodyPr>
          <a:lstStyle/>
          <a:p>
            <a:r>
              <a:rPr kumimoji="1" lang="en-US" altLang="zh-CN" sz="1600" dirty="0">
                <a:solidFill>
                  <a:schemeClr val="accent1"/>
                </a:solidFill>
                <a:latin typeface="Arial" panose="020B0604020202020204" pitchFamily="34" charset="0"/>
                <a:cs typeface="Arial" panose="020B0604020202020204" pitchFamily="34" charset="0"/>
              </a:rPr>
              <a:t>Nonce++</a:t>
            </a:r>
            <a:endParaRPr kumimoji="1" lang="zh-CN" altLang="en-US" sz="16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947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P spid="6" grpId="0" animBg="1"/>
      <p:bldP spid="7" grpId="0" animBg="1"/>
      <p:bldP spid="8" grpId="0" animBg="1"/>
      <p:bldP spid="9" grpId="0" animBg="1"/>
      <p:bldP spid="10" grpId="0" animBg="1"/>
      <p:bldP spid="19" grpId="0"/>
      <p:bldP spid="32" grpId="0" animBg="1"/>
      <p:bldP spid="33" grpId="0" animBg="1"/>
      <p:bldP spid="34" grpId="0" animBg="1"/>
      <p:bldP spid="3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80B597-71E1-4440-99B1-8DDFA302D39C}"/>
              </a:ext>
            </a:extLst>
          </p:cNvPr>
          <p:cNvSpPr>
            <a:spLocks noGrp="1"/>
          </p:cNvSpPr>
          <p:nvPr>
            <p:ph type="title"/>
          </p:nvPr>
        </p:nvSpPr>
        <p:spPr/>
        <p:txBody>
          <a:bodyPr/>
          <a:lstStyle/>
          <a:p>
            <a:r>
              <a:rPr kumimoji="1" lang="en-US" altLang="zh-CN" dirty="0"/>
              <a:t>Trust</a:t>
            </a:r>
            <a:r>
              <a:rPr kumimoji="1" lang="zh-CN" altLang="en-US" dirty="0"/>
              <a:t> </a:t>
            </a:r>
            <a:r>
              <a:rPr kumimoji="1" lang="en-US" altLang="zh-CN" dirty="0"/>
              <a:t>the</a:t>
            </a:r>
            <a:r>
              <a:rPr kumimoji="1" lang="zh-CN" altLang="en-US" dirty="0"/>
              <a:t> </a:t>
            </a:r>
            <a:r>
              <a:rPr kumimoji="1" lang="en-US" altLang="zh-CN" dirty="0"/>
              <a:t>Majority</a:t>
            </a:r>
            <a:endParaRPr kumimoji="1" lang="zh-CN" altLang="en-US" dirty="0"/>
          </a:p>
        </p:txBody>
      </p:sp>
      <p:sp>
        <p:nvSpPr>
          <p:cNvPr id="3" name="内容占位符 2">
            <a:extLst>
              <a:ext uri="{FF2B5EF4-FFF2-40B4-BE49-F238E27FC236}">
                <a16:creationId xmlns:a16="http://schemas.microsoft.com/office/drawing/2014/main" id="{605F3061-E8E7-534A-B3EE-71E1B0AFA865}"/>
              </a:ext>
            </a:extLst>
          </p:cNvPr>
          <p:cNvSpPr>
            <a:spLocks noGrp="1"/>
          </p:cNvSpPr>
          <p:nvPr>
            <p:ph idx="1"/>
          </p:nvPr>
        </p:nvSpPr>
        <p:spPr/>
        <p:txBody>
          <a:bodyPr>
            <a:normAutofit fontScale="92500" lnSpcReduction="10000"/>
          </a:bodyPr>
          <a:lstStyle/>
          <a:p>
            <a:r>
              <a:rPr lang="en-US" altLang="zh-CN" dirty="0"/>
              <a:t>If a majority of CPU power is controlled by honest nodes, the honest chain will grow the fastest and outpace any competing chains</a:t>
            </a:r>
          </a:p>
          <a:p>
            <a:endParaRPr lang="en-US" altLang="zh-CN" dirty="0"/>
          </a:p>
          <a:p>
            <a:r>
              <a:rPr lang="en-US" altLang="zh-CN" dirty="0"/>
              <a:t>To modify a past block, an attacker would have to redo the proof-of-work of the block and all blocks after it and then catch up with and surpass the work of the honest nodes</a:t>
            </a:r>
          </a:p>
        </p:txBody>
      </p:sp>
    </p:spTree>
    <p:extLst>
      <p:ext uri="{BB962C8B-B14F-4D97-AF65-F5344CB8AC3E}">
        <p14:creationId xmlns:p14="http://schemas.microsoft.com/office/powerpoint/2010/main" val="38292647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3E711B-13FD-9444-8AEF-1DE3E5C0AF8F}"/>
              </a:ext>
            </a:extLst>
          </p:cNvPr>
          <p:cNvSpPr>
            <a:spLocks noGrp="1"/>
          </p:cNvSpPr>
          <p:nvPr>
            <p:ph type="title"/>
          </p:nvPr>
        </p:nvSpPr>
        <p:spPr/>
        <p:txBody>
          <a:bodyPr/>
          <a:lstStyle/>
          <a:p>
            <a:r>
              <a:rPr kumimoji="1" lang="en-US" altLang="zh-CN" dirty="0"/>
              <a:t>Network</a:t>
            </a:r>
            <a:r>
              <a:rPr kumimoji="1" lang="zh-CN" altLang="en-US" dirty="0"/>
              <a:t> </a:t>
            </a:r>
            <a:r>
              <a:rPr kumimoji="1" lang="en-US" altLang="zh-CN" dirty="0"/>
              <a:t>Steps</a:t>
            </a:r>
            <a:endParaRPr kumimoji="1" lang="zh-CN" altLang="en-US" dirty="0"/>
          </a:p>
        </p:txBody>
      </p:sp>
      <p:sp>
        <p:nvSpPr>
          <p:cNvPr id="3" name="内容占位符 2">
            <a:extLst>
              <a:ext uri="{FF2B5EF4-FFF2-40B4-BE49-F238E27FC236}">
                <a16:creationId xmlns:a16="http://schemas.microsoft.com/office/drawing/2014/main" id="{879667E4-2D3B-954B-A8A8-C50A479089D9}"/>
              </a:ext>
            </a:extLst>
          </p:cNvPr>
          <p:cNvSpPr>
            <a:spLocks noGrp="1"/>
          </p:cNvSpPr>
          <p:nvPr>
            <p:ph idx="1"/>
          </p:nvPr>
        </p:nvSpPr>
        <p:spPr>
          <a:xfrm>
            <a:off x="457200" y="1333501"/>
            <a:ext cx="8507288" cy="3771636"/>
          </a:xfrm>
        </p:spPr>
        <p:txBody>
          <a:bodyPr>
            <a:noAutofit/>
          </a:bodyPr>
          <a:lstStyle/>
          <a:p>
            <a:pPr marL="0" indent="0">
              <a:buNone/>
            </a:pPr>
            <a:r>
              <a:rPr lang="en-US" altLang="zh-CN" sz="1700" b="0" dirty="0"/>
              <a:t>1)  New transactions are broadcast to all nodes. </a:t>
            </a:r>
          </a:p>
          <a:p>
            <a:pPr marL="0" indent="0">
              <a:buNone/>
            </a:pPr>
            <a:r>
              <a:rPr lang="en-US" altLang="zh-CN" sz="1700" b="0" dirty="0"/>
              <a:t>2)  Each node collects new transactions into a block. </a:t>
            </a:r>
          </a:p>
          <a:p>
            <a:pPr marL="0" indent="0">
              <a:buNone/>
            </a:pPr>
            <a:r>
              <a:rPr lang="en-US" altLang="zh-CN" sz="1700" b="0" dirty="0"/>
              <a:t>3)  Each node works on finding a difficult proof-of-work for its block. </a:t>
            </a:r>
          </a:p>
          <a:p>
            <a:pPr marL="0" indent="0">
              <a:buNone/>
            </a:pPr>
            <a:r>
              <a:rPr lang="en-US" altLang="zh-CN" sz="1700" b="0" dirty="0"/>
              <a:t>4)  When a node finds a proof-of-work, it broadcasts the block to all nodes. </a:t>
            </a:r>
          </a:p>
          <a:p>
            <a:pPr marL="0" indent="0">
              <a:buNone/>
            </a:pPr>
            <a:r>
              <a:rPr lang="en-US" altLang="zh-CN" sz="1700" b="0" dirty="0"/>
              <a:t>5)  Nodes accept the block only if all transactions in it are valid and not already spent. </a:t>
            </a:r>
          </a:p>
          <a:p>
            <a:pPr marL="0" indent="0">
              <a:buNone/>
            </a:pPr>
            <a:r>
              <a:rPr lang="en-US" altLang="zh-CN" sz="1700" b="0" dirty="0"/>
              <a:t>6)  Nodes express their acceptance of the block by working on creating the next block in the chain, using the hash of the accepted block as the previous hash. </a:t>
            </a:r>
          </a:p>
          <a:p>
            <a:pPr marL="0" indent="0">
              <a:buNone/>
            </a:pPr>
            <a:endParaRPr kumimoji="1" lang="zh-CN" altLang="en-US" sz="1700" b="0" dirty="0"/>
          </a:p>
        </p:txBody>
      </p:sp>
    </p:spTree>
    <p:extLst>
      <p:ext uri="{BB962C8B-B14F-4D97-AF65-F5344CB8AC3E}">
        <p14:creationId xmlns:p14="http://schemas.microsoft.com/office/powerpoint/2010/main" val="14675300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1A17C5-DD93-B945-BFC2-EDDDD0E4AD8A}"/>
              </a:ext>
            </a:extLst>
          </p:cNvPr>
          <p:cNvSpPr>
            <a:spLocks noGrp="1"/>
          </p:cNvSpPr>
          <p:nvPr>
            <p:ph type="title"/>
          </p:nvPr>
        </p:nvSpPr>
        <p:spPr/>
        <p:txBody>
          <a:bodyPr/>
          <a:lstStyle/>
          <a:p>
            <a:r>
              <a:rPr kumimoji="1" lang="en" altLang="zh-CN" dirty="0"/>
              <a:t>Incentive</a:t>
            </a:r>
            <a:endParaRPr kumimoji="1" lang="zh-CN" altLang="en-US" dirty="0"/>
          </a:p>
        </p:txBody>
      </p:sp>
      <p:sp>
        <p:nvSpPr>
          <p:cNvPr id="3" name="内容占位符 2">
            <a:extLst>
              <a:ext uri="{FF2B5EF4-FFF2-40B4-BE49-F238E27FC236}">
                <a16:creationId xmlns:a16="http://schemas.microsoft.com/office/drawing/2014/main" id="{CDA97027-16F2-2746-B023-0C5A4A5ACD61}"/>
              </a:ext>
            </a:extLst>
          </p:cNvPr>
          <p:cNvSpPr>
            <a:spLocks noGrp="1"/>
          </p:cNvSpPr>
          <p:nvPr>
            <p:ph idx="1"/>
          </p:nvPr>
        </p:nvSpPr>
        <p:spPr/>
        <p:txBody>
          <a:bodyPr>
            <a:normAutofit fontScale="92500" lnSpcReduction="20000"/>
          </a:bodyPr>
          <a:lstStyle/>
          <a:p>
            <a:r>
              <a:rPr kumimoji="1" lang="en" altLang="zh-CN" dirty="0"/>
              <a:t>By convention, the first transaction in a block is a special transaction that starts a new coin owned by the creator of the block</a:t>
            </a:r>
          </a:p>
          <a:p>
            <a:r>
              <a:rPr kumimoji="1" lang="en" altLang="zh-CN" dirty="0"/>
              <a:t>The incentive can also be funded with transaction fees</a:t>
            </a:r>
          </a:p>
          <a:p>
            <a:r>
              <a:rPr kumimoji="1" lang="en" altLang="zh-CN" dirty="0"/>
              <a:t>The incentive may help encourage nodes to stay honest</a:t>
            </a:r>
          </a:p>
          <a:p>
            <a:pPr lvl="1"/>
            <a:r>
              <a:rPr kumimoji="1" lang="en" altLang="zh-CN" dirty="0"/>
              <a:t>If a greedy attacker is able to assemble more CPU power than all the honest nodes, he ought to find it more profitable to play by the rules than to undermine the system and the validity of his own wealth</a:t>
            </a:r>
            <a:endParaRPr kumimoji="1" lang="zh-CN" altLang="en-US" dirty="0"/>
          </a:p>
        </p:txBody>
      </p:sp>
    </p:spTree>
    <p:extLst>
      <p:ext uri="{BB962C8B-B14F-4D97-AF65-F5344CB8AC3E}">
        <p14:creationId xmlns:p14="http://schemas.microsoft.com/office/powerpoint/2010/main" val="37932889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546E25-3642-F84E-8E67-3363D58A6D2C}"/>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94655384-4059-CA4F-B79D-72DAAAA81D51}"/>
              </a:ext>
            </a:extLst>
          </p:cNvPr>
          <p:cNvSpPr>
            <a:spLocks noGrp="1"/>
          </p:cNvSpPr>
          <p:nvPr>
            <p:ph idx="1"/>
          </p:nvPr>
        </p:nvSpPr>
        <p:spPr/>
        <p:txBody>
          <a:bodyPr>
            <a:normAutofit/>
          </a:bodyPr>
          <a:lstStyle/>
          <a:p>
            <a:r>
              <a:rPr kumimoji="1" lang="en-US" altLang="zh-CN" dirty="0"/>
              <a:t>Can</a:t>
            </a:r>
            <a:r>
              <a:rPr kumimoji="1" lang="zh-CN" altLang="en-US" dirty="0"/>
              <a:t> </a:t>
            </a:r>
            <a:r>
              <a:rPr kumimoji="1" lang="en-US" altLang="zh-CN" dirty="0"/>
              <a:t>some</a:t>
            </a:r>
            <a:r>
              <a:rPr kumimoji="1" lang="zh-CN" altLang="en-US" dirty="0"/>
              <a:t> </a:t>
            </a:r>
            <a:r>
              <a:rPr kumimoji="1" lang="en-US" altLang="zh-CN" dirty="0"/>
              <a:t>one</a:t>
            </a:r>
            <a:r>
              <a:rPr kumimoji="1" lang="zh-CN" altLang="en-US" dirty="0"/>
              <a:t> </a:t>
            </a:r>
            <a:r>
              <a:rPr kumimoji="1" lang="en-US" altLang="zh-CN" dirty="0"/>
              <a:t>other</a:t>
            </a:r>
            <a:r>
              <a:rPr kumimoji="1" lang="zh-CN" altLang="en-US" dirty="0"/>
              <a:t> </a:t>
            </a:r>
            <a:r>
              <a:rPr kumimoji="1" lang="en-US" altLang="zh-CN" dirty="0"/>
              <a:t>than</a:t>
            </a:r>
            <a:r>
              <a:rPr kumimoji="1" lang="zh-CN" altLang="en-US" dirty="0"/>
              <a:t> </a:t>
            </a:r>
            <a:r>
              <a:rPr kumimoji="1" lang="en-US" altLang="zh-CN" dirty="0"/>
              <a:t>the</a:t>
            </a:r>
            <a:r>
              <a:rPr kumimoji="1" lang="zh-CN" altLang="en-US" dirty="0"/>
              <a:t> </a:t>
            </a:r>
            <a:r>
              <a:rPr kumimoji="1" lang="en-US" altLang="zh-CN" dirty="0"/>
              <a:t>owner</a:t>
            </a:r>
            <a:r>
              <a:rPr kumimoji="1" lang="zh-CN" altLang="en-US" dirty="0"/>
              <a:t> </a:t>
            </a:r>
            <a:r>
              <a:rPr kumimoji="1" lang="en-US" altLang="zh-CN" dirty="0"/>
              <a:t>spend</a:t>
            </a:r>
            <a:r>
              <a:rPr kumimoji="1" lang="zh-CN" altLang="en-US" dirty="0"/>
              <a:t> </a:t>
            </a:r>
            <a:r>
              <a:rPr kumimoji="1" lang="en-US" altLang="zh-CN" dirty="0"/>
              <a:t>a</a:t>
            </a:r>
            <a:r>
              <a:rPr kumimoji="1" lang="zh-CN" altLang="en-US" dirty="0"/>
              <a:t> </a:t>
            </a:r>
            <a:r>
              <a:rPr kumimoji="1" lang="en-US" altLang="zh-CN" dirty="0"/>
              <a:t>coin?</a:t>
            </a:r>
          </a:p>
          <a:p>
            <a:r>
              <a:rPr kumimoji="1" lang="en-US" altLang="zh-CN" dirty="0"/>
              <a:t>What</a:t>
            </a:r>
            <a:r>
              <a:rPr kumimoji="1" lang="zh-CN" altLang="en-US" dirty="0"/>
              <a:t> </a:t>
            </a:r>
            <a:r>
              <a:rPr kumimoji="1" lang="en-US" altLang="zh-CN" dirty="0"/>
              <a:t>if</a:t>
            </a:r>
            <a:r>
              <a:rPr kumimoji="1" lang="zh-CN" altLang="en-US" dirty="0"/>
              <a:t> </a:t>
            </a:r>
            <a:r>
              <a:rPr kumimoji="1" lang="en-US" altLang="zh-CN" dirty="0"/>
              <a:t>I</a:t>
            </a:r>
            <a:r>
              <a:rPr kumimoji="1" lang="zh-CN" altLang="en-US" dirty="0"/>
              <a:t> </a:t>
            </a:r>
            <a:r>
              <a:rPr kumimoji="1" lang="en-US" altLang="zh-CN" dirty="0"/>
              <a:t>lose</a:t>
            </a:r>
            <a:r>
              <a:rPr kumimoji="1" lang="zh-CN" altLang="en-US" dirty="0"/>
              <a:t> </a:t>
            </a:r>
            <a:r>
              <a:rPr kumimoji="1" lang="en-US" altLang="zh-CN" dirty="0"/>
              <a:t>my</a:t>
            </a:r>
            <a:r>
              <a:rPr kumimoji="1" lang="zh-CN" altLang="en-US" dirty="0"/>
              <a:t> </a:t>
            </a:r>
            <a:r>
              <a:rPr kumimoji="1" lang="en-US" altLang="zh-CN" dirty="0"/>
              <a:t>private</a:t>
            </a:r>
            <a:r>
              <a:rPr kumimoji="1" lang="zh-CN" altLang="en-US" dirty="0"/>
              <a:t> </a:t>
            </a:r>
            <a:r>
              <a:rPr kumimoji="1" lang="en-US" altLang="zh-CN" dirty="0"/>
              <a:t>key?</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possible</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 altLang="zh-CN" dirty="0"/>
              <a:t>inflation</a:t>
            </a:r>
            <a:r>
              <a:rPr kumimoji="1" lang="en-US" altLang="zh-CN" dirty="0"/>
              <a:t>?</a:t>
            </a:r>
          </a:p>
          <a:p>
            <a:r>
              <a:rPr kumimoji="1" lang="en-US" altLang="zh-CN" dirty="0"/>
              <a:t>Is</a:t>
            </a:r>
            <a:r>
              <a:rPr kumimoji="1" lang="zh-CN" altLang="en-US" dirty="0"/>
              <a:t> </a:t>
            </a:r>
            <a:r>
              <a:rPr kumimoji="1" lang="en-US" altLang="zh-CN" dirty="0"/>
              <a:t>mining</a:t>
            </a:r>
            <a:r>
              <a:rPr kumimoji="1" lang="zh-CN" altLang="en-US" dirty="0"/>
              <a:t> </a:t>
            </a:r>
            <a:r>
              <a:rPr kumimoji="1" lang="en-US" altLang="zh-CN" dirty="0"/>
              <a:t>really</a:t>
            </a:r>
            <a:r>
              <a:rPr kumimoji="1" lang="zh-CN" altLang="en-US" dirty="0"/>
              <a:t> </a:t>
            </a:r>
            <a:r>
              <a:rPr kumimoji="1" lang="en-US" altLang="zh-CN" dirty="0"/>
              <a:t>decentralized?</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necessary</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err="1"/>
              <a:t>PoW</a:t>
            </a:r>
            <a:r>
              <a:rPr kumimoji="1" lang="en-US" altLang="zh-CN" dirty="0"/>
              <a:t>?</a:t>
            </a:r>
            <a:r>
              <a:rPr kumimoji="1" lang="zh-CN" altLang="en-US" dirty="0"/>
              <a:t> </a:t>
            </a:r>
            <a:r>
              <a:rPr kumimoji="1" lang="en-US" altLang="zh-CN" dirty="0"/>
              <a:t>It's</a:t>
            </a:r>
            <a:r>
              <a:rPr kumimoji="1" lang="zh-CN" altLang="en-US" dirty="0"/>
              <a:t> </a:t>
            </a:r>
            <a:r>
              <a:rPr kumimoji="1" lang="en-US" altLang="zh-CN" dirty="0"/>
              <a:t>a</a:t>
            </a:r>
            <a:r>
              <a:rPr kumimoji="1" lang="zh-CN" altLang="en-US" dirty="0"/>
              <a:t> </a:t>
            </a:r>
            <a:r>
              <a:rPr kumimoji="1" lang="en-US" altLang="zh-CN" dirty="0"/>
              <a:t>waste</a:t>
            </a:r>
            <a:r>
              <a:rPr kumimoji="1" lang="zh-CN" altLang="en-US" dirty="0"/>
              <a:t> </a:t>
            </a:r>
            <a:r>
              <a:rPr kumimoji="1" lang="en-US" altLang="zh-CN" dirty="0"/>
              <a:t>of</a:t>
            </a:r>
            <a:r>
              <a:rPr kumimoji="1" lang="zh-CN" altLang="en-US" dirty="0"/>
              <a:t> </a:t>
            </a:r>
            <a:r>
              <a:rPr kumimoji="1" lang="en-US" altLang="zh-CN" dirty="0"/>
              <a:t>power!</a:t>
            </a:r>
          </a:p>
          <a:p>
            <a:r>
              <a:rPr kumimoji="1" lang="en-US" altLang="zh-CN" dirty="0"/>
              <a:t>How</a:t>
            </a:r>
            <a:r>
              <a:rPr kumimoji="1" lang="zh-CN" altLang="en-US" dirty="0"/>
              <a:t> </a:t>
            </a:r>
            <a:r>
              <a:rPr kumimoji="1" lang="en-US" altLang="zh-CN" dirty="0"/>
              <a:t>can</a:t>
            </a:r>
            <a:r>
              <a:rPr kumimoji="1" lang="zh-CN" altLang="en-US" dirty="0"/>
              <a:t> </a:t>
            </a:r>
            <a:r>
              <a:rPr kumimoji="1" lang="en-US" altLang="zh-CN" dirty="0"/>
              <a:t>I</a:t>
            </a:r>
            <a:r>
              <a:rPr kumimoji="1" lang="zh-CN" altLang="en-US" dirty="0"/>
              <a:t> </a:t>
            </a:r>
            <a:r>
              <a:rPr kumimoji="1" lang="en-US" altLang="zh-CN" dirty="0"/>
              <a:t>get</a:t>
            </a:r>
            <a:r>
              <a:rPr kumimoji="1" lang="zh-CN" altLang="en-US" dirty="0"/>
              <a:t> </a:t>
            </a:r>
            <a:r>
              <a:rPr kumimoji="1" lang="en-US" altLang="zh-CN" dirty="0"/>
              <a:t>bitcoin?</a:t>
            </a:r>
            <a:endParaRPr kumimoji="1" lang="zh-CN" altLang="en-US" dirty="0"/>
          </a:p>
        </p:txBody>
      </p:sp>
    </p:spTree>
    <p:extLst>
      <p:ext uri="{BB962C8B-B14F-4D97-AF65-F5344CB8AC3E}">
        <p14:creationId xmlns:p14="http://schemas.microsoft.com/office/powerpoint/2010/main" val="12353798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C497B1-8387-1742-AA15-D5A390A76882}"/>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04C090E3-35F8-9141-8498-A8E1774F04C4}"/>
              </a:ext>
            </a:extLst>
          </p:cNvPr>
          <p:cNvSpPr>
            <a:spLocks noGrp="1"/>
          </p:cNvSpPr>
          <p:nvPr>
            <p:ph idx="1"/>
          </p:nvPr>
        </p:nvSpPr>
        <p:spPr/>
        <p:txBody>
          <a:bodyPr/>
          <a:lstStyle/>
          <a:p>
            <a:r>
              <a:rPr kumimoji="1" lang="en-US" altLang="zh-CN" dirty="0"/>
              <a:t>What</a:t>
            </a:r>
            <a:r>
              <a:rPr kumimoji="1" lang="zh-CN" altLang="en-US" dirty="0"/>
              <a:t> </a:t>
            </a:r>
            <a:r>
              <a:rPr kumimoji="1" lang="en-US" altLang="zh-CN" dirty="0"/>
              <a:t>if</a:t>
            </a:r>
            <a:r>
              <a:rPr kumimoji="1" lang="zh-CN" altLang="en-US" dirty="0"/>
              <a:t> </a:t>
            </a:r>
            <a:r>
              <a:rPr kumimoji="1" lang="en-US" altLang="zh-CN" dirty="0"/>
              <a:t>a</a:t>
            </a:r>
            <a:r>
              <a:rPr kumimoji="1" lang="zh-CN" altLang="en-US" dirty="0"/>
              <a:t> </a:t>
            </a:r>
            <a:r>
              <a:rPr kumimoji="1" lang="en-US" altLang="zh-CN" dirty="0"/>
              <a:t>malicious</a:t>
            </a:r>
            <a:r>
              <a:rPr kumimoji="1" lang="zh-CN" altLang="en-US" dirty="0"/>
              <a:t> </a:t>
            </a:r>
            <a:r>
              <a:rPr kumimoji="1" lang="en-US" altLang="zh-CN" dirty="0"/>
              <a:t>node</a:t>
            </a:r>
            <a:r>
              <a:rPr kumimoji="1" lang="zh-CN" altLang="en-US" dirty="0"/>
              <a:t> </a:t>
            </a:r>
            <a:r>
              <a:rPr kumimoji="1" lang="en-US" altLang="zh-CN" dirty="0"/>
              <a:t>gets</a:t>
            </a:r>
            <a:r>
              <a:rPr kumimoji="1" lang="zh-CN" altLang="en-US" dirty="0"/>
              <a:t> </a:t>
            </a:r>
            <a:r>
              <a:rPr kumimoji="1" lang="en-US" altLang="zh-CN" dirty="0"/>
              <a:t>a</a:t>
            </a:r>
            <a:r>
              <a:rPr kumimoji="1" lang="zh-CN" altLang="en-US" dirty="0"/>
              <a:t> </a:t>
            </a:r>
            <a:r>
              <a:rPr kumimoji="1" lang="en-US" altLang="zh-CN" dirty="0"/>
              <a:t>valid</a:t>
            </a:r>
            <a:r>
              <a:rPr kumimoji="1" lang="zh-CN" altLang="en-US" dirty="0"/>
              <a:t> </a:t>
            </a:r>
            <a:r>
              <a:rPr kumimoji="1" lang="en-US" altLang="zh-CN" dirty="0"/>
              <a:t>hash,</a:t>
            </a:r>
            <a:r>
              <a:rPr kumimoji="1" lang="zh-CN" altLang="en-US" dirty="0"/>
              <a:t> </a:t>
            </a:r>
            <a:r>
              <a:rPr kumimoji="1" lang="en-US" altLang="zh-CN" dirty="0"/>
              <a:t>but</a:t>
            </a:r>
            <a:r>
              <a:rPr kumimoji="1" lang="zh-CN" altLang="en-US" dirty="0"/>
              <a:t> </a:t>
            </a:r>
            <a:r>
              <a:rPr kumimoji="1" lang="en-US" altLang="zh-CN" dirty="0"/>
              <a:t>not</a:t>
            </a:r>
            <a:r>
              <a:rPr kumimoji="1" lang="zh-CN" altLang="en-US" dirty="0"/>
              <a:t> </a:t>
            </a:r>
            <a:r>
              <a:rPr kumimoji="1" lang="en-US" altLang="zh-CN" dirty="0"/>
              <a:t>broadcast</a:t>
            </a:r>
            <a:r>
              <a:rPr kumimoji="1" lang="zh-CN" altLang="en-US" dirty="0"/>
              <a:t> </a:t>
            </a:r>
            <a:r>
              <a:rPr kumimoji="1" lang="en-US" altLang="zh-CN" dirty="0"/>
              <a:t>it,</a:t>
            </a:r>
            <a:r>
              <a:rPr kumimoji="1" lang="zh-CN" altLang="en-US" dirty="0"/>
              <a:t> </a:t>
            </a:r>
            <a:r>
              <a:rPr kumimoji="1" lang="en-US" altLang="zh-CN" dirty="0"/>
              <a:t>in</a:t>
            </a:r>
            <a:r>
              <a:rPr kumimoji="1" lang="zh-CN" altLang="en-US" dirty="0"/>
              <a:t> </a:t>
            </a:r>
            <a:r>
              <a:rPr kumimoji="1" lang="en-US" altLang="zh-CN" dirty="0"/>
              <a:t>order</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faster</a:t>
            </a:r>
            <a:r>
              <a:rPr kumimoji="1" lang="zh-CN" altLang="en-US" dirty="0"/>
              <a:t> </a:t>
            </a:r>
            <a:r>
              <a:rPr kumimoji="1" lang="en-US" altLang="zh-CN" dirty="0"/>
              <a:t>than</a:t>
            </a:r>
            <a:r>
              <a:rPr kumimoji="1" lang="zh-CN" altLang="en-US" dirty="0"/>
              <a:t> </a:t>
            </a:r>
            <a:r>
              <a:rPr kumimoji="1" lang="en-US" altLang="zh-CN" dirty="0"/>
              <a:t>other</a:t>
            </a:r>
            <a:r>
              <a:rPr kumimoji="1" lang="zh-CN" altLang="en-US" dirty="0"/>
              <a:t> </a:t>
            </a:r>
            <a:r>
              <a:rPr kumimoji="1" lang="en-US" altLang="zh-CN" dirty="0"/>
              <a:t>nodes?</a:t>
            </a:r>
            <a:r>
              <a:rPr kumimoji="1" lang="zh-CN" altLang="en-US" dirty="0"/>
              <a:t> </a:t>
            </a:r>
            <a:r>
              <a:rPr kumimoji="1" lang="en-US" altLang="zh-CN" dirty="0"/>
              <a:t>(a.k.a.,</a:t>
            </a:r>
            <a:r>
              <a:rPr kumimoji="1" lang="zh-CN" altLang="en-US" dirty="0"/>
              <a:t> </a:t>
            </a:r>
            <a:r>
              <a:rPr kumimoji="1" lang="en-US" altLang="zh-CN" dirty="0"/>
              <a:t>selfish</a:t>
            </a:r>
            <a:r>
              <a:rPr kumimoji="1" lang="zh-CN" altLang="en-US" dirty="0"/>
              <a:t> </a:t>
            </a:r>
            <a:r>
              <a:rPr kumimoji="1" lang="en-US" altLang="zh-CN" dirty="0"/>
              <a:t>mining)</a:t>
            </a:r>
          </a:p>
          <a:p>
            <a:endParaRPr kumimoji="1" lang="zh-CN" altLang="en-US" dirty="0"/>
          </a:p>
        </p:txBody>
      </p:sp>
    </p:spTree>
    <p:extLst>
      <p:ext uri="{BB962C8B-B14F-4D97-AF65-F5344CB8AC3E}">
        <p14:creationId xmlns:p14="http://schemas.microsoft.com/office/powerpoint/2010/main" val="40507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1493C1-4273-9340-8116-EEA976665730}"/>
              </a:ext>
            </a:extLst>
          </p:cNvPr>
          <p:cNvSpPr>
            <a:spLocks noGrp="1"/>
          </p:cNvSpPr>
          <p:nvPr>
            <p:ph type="title"/>
          </p:nvPr>
        </p:nvSpPr>
        <p:spPr/>
        <p:txBody>
          <a:bodyPr/>
          <a:lstStyle/>
          <a:p>
            <a:r>
              <a:rPr kumimoji="1" lang="en-US" altLang="zh-CN" dirty="0"/>
              <a:t>Smart</a:t>
            </a:r>
            <a:r>
              <a:rPr kumimoji="1" lang="zh-CN" altLang="en-US" dirty="0"/>
              <a:t> </a:t>
            </a:r>
            <a:r>
              <a:rPr kumimoji="1" lang="en-US" altLang="zh-CN" dirty="0"/>
              <a:t>Contract</a:t>
            </a:r>
            <a:endParaRPr kumimoji="1" lang="zh-CN" altLang="en-US" dirty="0"/>
          </a:p>
        </p:txBody>
      </p:sp>
      <p:sp>
        <p:nvSpPr>
          <p:cNvPr id="3" name="内容占位符 2">
            <a:extLst>
              <a:ext uri="{FF2B5EF4-FFF2-40B4-BE49-F238E27FC236}">
                <a16:creationId xmlns:a16="http://schemas.microsoft.com/office/drawing/2014/main" id="{87A6E9F6-3549-7045-8B7B-125DA4241699}"/>
              </a:ext>
            </a:extLst>
          </p:cNvPr>
          <p:cNvSpPr>
            <a:spLocks noGrp="1"/>
          </p:cNvSpPr>
          <p:nvPr>
            <p:ph idx="1"/>
          </p:nvPr>
        </p:nvSpPr>
        <p:spPr/>
        <p:txBody>
          <a:bodyPr/>
          <a:lstStyle/>
          <a:p>
            <a:r>
              <a:rPr kumimoji="1" lang="en-US" altLang="zh-CN" dirty="0"/>
              <a:t>The</a:t>
            </a:r>
            <a:r>
              <a:rPr kumimoji="1" lang="zh-CN" altLang="en-US" dirty="0"/>
              <a:t> </a:t>
            </a:r>
            <a:r>
              <a:rPr kumimoji="1" lang="en-US" altLang="zh-CN" dirty="0"/>
              <a:t>nodes</a:t>
            </a:r>
            <a:r>
              <a:rPr kumimoji="1" lang="zh-CN" altLang="en-US" dirty="0"/>
              <a:t> </a:t>
            </a:r>
            <a:r>
              <a:rPr kumimoji="1" lang="en-US" altLang="zh-CN" dirty="0"/>
              <a:t>not</a:t>
            </a:r>
            <a:r>
              <a:rPr kumimoji="1" lang="zh-CN" altLang="en-US" dirty="0"/>
              <a:t> </a:t>
            </a:r>
            <a:r>
              <a:rPr kumimoji="1" lang="en-US" altLang="zh-CN" dirty="0"/>
              <a:t>only</a:t>
            </a:r>
            <a:r>
              <a:rPr kumimoji="1" lang="zh-CN" altLang="en-US" dirty="0"/>
              <a:t> </a:t>
            </a:r>
            <a:r>
              <a:rPr kumimoji="1" lang="en-US" altLang="zh-CN" dirty="0"/>
              <a:t>store</a:t>
            </a:r>
            <a:r>
              <a:rPr kumimoji="1" lang="zh-CN" altLang="en-US" dirty="0"/>
              <a:t> </a:t>
            </a:r>
            <a:r>
              <a:rPr kumimoji="1" lang="en-US" altLang="zh-CN" dirty="0"/>
              <a:t>transactions,</a:t>
            </a:r>
            <a:r>
              <a:rPr kumimoji="1" lang="zh-CN" altLang="en-US" dirty="0"/>
              <a:t> </a:t>
            </a:r>
            <a:r>
              <a:rPr kumimoji="1" lang="en-US" altLang="zh-CN" dirty="0"/>
              <a:t>but</a:t>
            </a:r>
            <a:r>
              <a:rPr kumimoji="1" lang="zh-CN" altLang="en-US" dirty="0"/>
              <a:t> </a:t>
            </a:r>
            <a:r>
              <a:rPr kumimoji="1" lang="en-US" altLang="zh-CN" dirty="0"/>
              <a:t>also</a:t>
            </a:r>
            <a:r>
              <a:rPr kumimoji="1" lang="zh-CN" altLang="en-US" dirty="0"/>
              <a:t> </a:t>
            </a:r>
            <a:r>
              <a:rPr kumimoji="1" lang="en-US" altLang="zh-CN" dirty="0"/>
              <a:t>code</a:t>
            </a:r>
          </a:p>
          <a:p>
            <a:r>
              <a:rPr kumimoji="1" lang="en-US" altLang="zh-CN" dirty="0"/>
              <a:t>...</a:t>
            </a:r>
            <a:r>
              <a:rPr kumimoji="1" lang="zh-CN" altLang="en-US" dirty="0"/>
              <a:t> </a:t>
            </a:r>
            <a:r>
              <a:rPr kumimoji="1" lang="en-US" altLang="zh-CN" dirty="0"/>
              <a:t>and</a:t>
            </a:r>
            <a:r>
              <a:rPr kumimoji="1" lang="zh-CN" altLang="en-US" dirty="0"/>
              <a:t> </a:t>
            </a:r>
            <a:r>
              <a:rPr kumimoji="1" lang="en-US" altLang="zh-CN" dirty="0"/>
              <a:t>also</a:t>
            </a:r>
            <a:r>
              <a:rPr kumimoji="1" lang="zh-CN" altLang="en-US" dirty="0"/>
              <a:t> </a:t>
            </a:r>
            <a:r>
              <a:rPr kumimoji="1" lang="en-US" altLang="zh-CN" dirty="0"/>
              <a:t>execute</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to</a:t>
            </a:r>
            <a:r>
              <a:rPr kumimoji="1" lang="zh-CN" altLang="en-US" dirty="0"/>
              <a:t> </a:t>
            </a:r>
            <a:r>
              <a:rPr kumimoji="1" lang="en-US" altLang="zh-CN" dirty="0"/>
              <a:t>gen</a:t>
            </a:r>
            <a:r>
              <a:rPr kumimoji="1" lang="zh-CN" altLang="en-US" dirty="0"/>
              <a:t> </a:t>
            </a:r>
            <a:r>
              <a:rPr kumimoji="1" lang="en-US" altLang="zh-CN" dirty="0"/>
              <a:t>new</a:t>
            </a:r>
            <a:r>
              <a:rPr kumimoji="1" lang="zh-CN" altLang="en-US" dirty="0"/>
              <a:t> </a:t>
            </a:r>
            <a:r>
              <a:rPr kumimoji="1" lang="en-US" altLang="zh-CN" dirty="0"/>
              <a:t>transaction!</a:t>
            </a:r>
          </a:p>
          <a:p>
            <a:endParaRPr kumimoji="1" lang="en-US" altLang="zh-CN" dirty="0"/>
          </a:p>
          <a:p>
            <a:r>
              <a:rPr kumimoji="1" lang="en-US" altLang="zh-CN" dirty="0"/>
              <a:t>The</a:t>
            </a:r>
            <a:r>
              <a:rPr kumimoji="1" lang="zh-CN" altLang="en-US" dirty="0"/>
              <a:t> </a:t>
            </a:r>
            <a:r>
              <a:rPr kumimoji="1" lang="en-US" altLang="zh-CN" dirty="0"/>
              <a:t>code</a:t>
            </a:r>
            <a:r>
              <a:rPr kumimoji="1" lang="zh-CN" altLang="en-US" dirty="0"/>
              <a:t> </a:t>
            </a:r>
            <a:r>
              <a:rPr kumimoji="1" lang="en-US" altLang="zh-CN" dirty="0"/>
              <a:t>is</a:t>
            </a:r>
            <a:r>
              <a:rPr kumimoji="1" lang="zh-CN" altLang="en-US" dirty="0"/>
              <a:t> </a:t>
            </a:r>
            <a:r>
              <a:rPr kumimoji="1" lang="en-US" altLang="zh-CN" dirty="0"/>
              <a:t>known</a:t>
            </a:r>
            <a:r>
              <a:rPr kumimoji="1" lang="zh-CN" altLang="en-US" dirty="0"/>
              <a:t> </a:t>
            </a:r>
            <a:r>
              <a:rPr kumimoji="1" lang="en-US" altLang="zh-CN" dirty="0"/>
              <a:t>as</a:t>
            </a:r>
            <a:r>
              <a:rPr kumimoji="1" lang="zh-CN" altLang="en-US" dirty="0"/>
              <a:t> </a:t>
            </a:r>
            <a:r>
              <a:rPr kumimoji="1" lang="en-US" altLang="zh-CN" dirty="0"/>
              <a:t>"smart</a:t>
            </a:r>
            <a:r>
              <a:rPr kumimoji="1" lang="zh-CN" altLang="en-US" dirty="0"/>
              <a:t> </a:t>
            </a:r>
            <a:r>
              <a:rPr kumimoji="1" lang="en-US" altLang="zh-CN" dirty="0"/>
              <a:t>contract"</a:t>
            </a:r>
          </a:p>
          <a:p>
            <a:pPr lvl="1"/>
            <a:r>
              <a:rPr kumimoji="1" lang="en-US" altLang="zh-CN" dirty="0"/>
              <a:t>Execution</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triggered</a:t>
            </a:r>
            <a:r>
              <a:rPr kumimoji="1" lang="zh-CN" altLang="en-US" dirty="0"/>
              <a:t> </a:t>
            </a:r>
            <a:r>
              <a:rPr kumimoji="1" lang="en-US" altLang="zh-CN" dirty="0"/>
              <a:t>by</a:t>
            </a:r>
            <a:r>
              <a:rPr kumimoji="1" lang="zh-CN" altLang="en-US" dirty="0"/>
              <a:t> </a:t>
            </a:r>
            <a:r>
              <a:rPr kumimoji="1" lang="en-US" altLang="zh-CN" dirty="0"/>
              <a:t>events/invocations</a:t>
            </a:r>
            <a:endParaRPr kumimoji="1" lang="zh-CN" altLang="en-US" dirty="0"/>
          </a:p>
        </p:txBody>
      </p:sp>
    </p:spTree>
    <p:extLst>
      <p:ext uri="{BB962C8B-B14F-4D97-AF65-F5344CB8AC3E}">
        <p14:creationId xmlns:p14="http://schemas.microsoft.com/office/powerpoint/2010/main" val="27063084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ECAC92-CD62-C942-95D2-1F0E3B6294E3}"/>
              </a:ext>
            </a:extLst>
          </p:cNvPr>
          <p:cNvSpPr>
            <a:spLocks noGrp="1"/>
          </p:cNvSpPr>
          <p:nvPr>
            <p:ph type="title"/>
          </p:nvPr>
        </p:nvSpPr>
        <p:spPr/>
        <p:txBody>
          <a:bodyPr/>
          <a:lstStyle/>
          <a:p>
            <a:r>
              <a:rPr kumimoji="1" lang="en-US" altLang="zh-CN" dirty="0"/>
              <a:t>Larger</a:t>
            </a:r>
            <a:r>
              <a:rPr kumimoji="1" lang="zh-CN" altLang="en-US" dirty="0"/>
              <a:t> </a:t>
            </a:r>
            <a:r>
              <a:rPr kumimoji="1" lang="en-US" altLang="zh-CN" dirty="0"/>
              <a:t>Storage</a:t>
            </a:r>
            <a:endParaRPr kumimoji="1" lang="zh-CN" altLang="en-US" dirty="0"/>
          </a:p>
        </p:txBody>
      </p:sp>
      <p:sp>
        <p:nvSpPr>
          <p:cNvPr id="3" name="内容占位符 2">
            <a:extLst>
              <a:ext uri="{FF2B5EF4-FFF2-40B4-BE49-F238E27FC236}">
                <a16:creationId xmlns:a16="http://schemas.microsoft.com/office/drawing/2014/main" id="{D99B9062-4639-4640-94DB-3E7959504CB7}"/>
              </a:ext>
            </a:extLst>
          </p:cNvPr>
          <p:cNvSpPr>
            <a:spLocks noGrp="1"/>
          </p:cNvSpPr>
          <p:nvPr>
            <p:ph idx="1"/>
          </p:nvPr>
        </p:nvSpPr>
        <p:spPr/>
        <p:txBody>
          <a:bodyPr/>
          <a:lstStyle/>
          <a:p>
            <a:r>
              <a:rPr kumimoji="1" lang="en-US" altLang="zh-CN" dirty="0"/>
              <a:t>Store</a:t>
            </a:r>
            <a:r>
              <a:rPr kumimoji="1" lang="zh-CN" altLang="en-US" dirty="0"/>
              <a:t> </a:t>
            </a:r>
            <a:r>
              <a:rPr kumimoji="1" lang="en-US" altLang="zh-CN" dirty="0"/>
              <a:t>general</a:t>
            </a:r>
            <a:r>
              <a:rPr kumimoji="1" lang="zh-CN" altLang="en-US" dirty="0"/>
              <a:t> </a:t>
            </a:r>
            <a:r>
              <a:rPr kumimoji="1" lang="en-US" altLang="zh-CN" dirty="0"/>
              <a:t>data,</a:t>
            </a:r>
            <a:r>
              <a:rPr kumimoji="1" lang="zh-CN" altLang="en-US" dirty="0"/>
              <a:t> </a:t>
            </a:r>
            <a:r>
              <a:rPr kumimoji="1" lang="en-US" altLang="zh-CN" dirty="0"/>
              <a:t>instead</a:t>
            </a:r>
            <a:r>
              <a:rPr kumimoji="1" lang="zh-CN" altLang="en-US" dirty="0"/>
              <a:t> </a:t>
            </a:r>
            <a:r>
              <a:rPr kumimoji="1" lang="en-US" altLang="zh-CN" dirty="0"/>
              <a:t>of</a:t>
            </a:r>
            <a:r>
              <a:rPr kumimoji="1" lang="zh-CN" altLang="en-US" dirty="0"/>
              <a:t> </a:t>
            </a:r>
            <a:r>
              <a:rPr kumimoji="1" lang="en-US" altLang="zh-CN" dirty="0"/>
              <a:t>only</a:t>
            </a:r>
            <a:r>
              <a:rPr kumimoji="1" lang="zh-CN" altLang="en-US" dirty="0"/>
              <a:t> </a:t>
            </a:r>
            <a:r>
              <a:rPr kumimoji="1" lang="en-US" altLang="zh-CN" dirty="0"/>
              <a:t>transaction</a:t>
            </a:r>
          </a:p>
          <a:p>
            <a:r>
              <a:rPr kumimoji="1" lang="en-US" altLang="zh-CN" dirty="0"/>
              <a:t>Then</a:t>
            </a:r>
            <a:r>
              <a:rPr kumimoji="1" lang="zh-CN" altLang="en-US" dirty="0"/>
              <a:t> </a:t>
            </a:r>
            <a:r>
              <a:rPr kumimoji="1" lang="en-US" altLang="zh-CN" dirty="0"/>
              <a:t>a</a:t>
            </a:r>
            <a:r>
              <a:rPr kumimoji="1" lang="zh-CN" altLang="en-US" dirty="0"/>
              <a:t> </a:t>
            </a:r>
            <a:r>
              <a:rPr kumimoji="1" lang="en-US" altLang="zh-CN" dirty="0"/>
              <a:t>node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prove</a:t>
            </a:r>
            <a:r>
              <a:rPr kumimoji="1" lang="zh-CN" altLang="en-US" dirty="0"/>
              <a:t> </a:t>
            </a:r>
            <a:r>
              <a:rPr kumimoji="1" lang="en-US" altLang="zh-CN" dirty="0"/>
              <a:t>it</a:t>
            </a:r>
            <a:r>
              <a:rPr kumimoji="1" lang="zh-CN" altLang="en-US" dirty="0"/>
              <a:t> </a:t>
            </a:r>
            <a:r>
              <a:rPr kumimoji="1" lang="en-US" altLang="zh-CN" dirty="0"/>
              <a:t>does</a:t>
            </a:r>
            <a:r>
              <a:rPr kumimoji="1" lang="zh-CN" altLang="en-US" dirty="0"/>
              <a:t> </a:t>
            </a:r>
            <a:r>
              <a:rPr kumimoji="1" lang="en-US" altLang="zh-CN" dirty="0"/>
              <a:t>store</a:t>
            </a:r>
            <a:r>
              <a:rPr kumimoji="1" lang="zh-CN" altLang="en-US" dirty="0"/>
              <a:t> </a:t>
            </a:r>
            <a:r>
              <a:rPr kumimoji="1" lang="en-US" altLang="zh-CN" dirty="0"/>
              <a:t>the</a:t>
            </a:r>
            <a:r>
              <a:rPr kumimoji="1" lang="zh-CN" altLang="en-US" dirty="0"/>
              <a:t> </a:t>
            </a:r>
            <a:r>
              <a:rPr kumimoji="1" lang="en-US" altLang="zh-CN" dirty="0"/>
              <a:t>data</a:t>
            </a:r>
          </a:p>
          <a:p>
            <a:pPr lvl="1"/>
            <a:r>
              <a:rPr kumimoji="1" lang="en-US" altLang="zh-CN" dirty="0"/>
              <a:t>Proof</a:t>
            </a:r>
            <a:r>
              <a:rPr kumimoji="1" lang="zh-CN" altLang="en-US" dirty="0"/>
              <a:t> </a:t>
            </a:r>
            <a:r>
              <a:rPr kumimoji="1" lang="en-US" altLang="zh-CN" dirty="0"/>
              <a:t>of</a:t>
            </a:r>
            <a:r>
              <a:rPr kumimoji="1" lang="zh-CN" altLang="en-US" dirty="0"/>
              <a:t> </a:t>
            </a:r>
            <a:r>
              <a:rPr kumimoji="1" lang="en-US" altLang="zh-CN" dirty="0"/>
              <a:t>retrievability,</a:t>
            </a:r>
            <a:r>
              <a:rPr kumimoji="1" lang="zh-CN" altLang="en-US" dirty="0"/>
              <a:t> </a:t>
            </a:r>
            <a:r>
              <a:rPr kumimoji="1" lang="en-US" altLang="zh-CN" dirty="0"/>
              <a:t>in</a:t>
            </a:r>
            <a:r>
              <a:rPr kumimoji="1" lang="zh-CN" altLang="en-US" dirty="0"/>
              <a:t> </a:t>
            </a:r>
            <a:r>
              <a:rPr kumimoji="1" lang="en-US" altLang="zh-CN" dirty="0"/>
              <a:t>challenge-response</a:t>
            </a:r>
            <a:r>
              <a:rPr kumimoji="1" lang="zh-CN" altLang="en-US" dirty="0"/>
              <a:t> </a:t>
            </a:r>
            <a:r>
              <a:rPr kumimoji="1" lang="en-US" altLang="zh-CN" dirty="0"/>
              <a:t>form</a:t>
            </a:r>
          </a:p>
          <a:p>
            <a:r>
              <a:rPr kumimoji="1" lang="en-US" altLang="zh-CN" dirty="0"/>
              <a:t>Examples:</a:t>
            </a:r>
            <a:r>
              <a:rPr kumimoji="1" lang="zh-CN" altLang="en-US" dirty="0"/>
              <a:t> </a:t>
            </a:r>
            <a:r>
              <a:rPr kumimoji="1" lang="en-US" altLang="zh-CN" dirty="0"/>
              <a:t>IPFS,</a:t>
            </a:r>
            <a:r>
              <a:rPr kumimoji="1" lang="zh-CN" altLang="en-US" dirty="0"/>
              <a:t> </a:t>
            </a:r>
            <a:r>
              <a:rPr kumimoji="1" lang="en-US" altLang="zh-CN" dirty="0"/>
              <a:t>STORJ</a:t>
            </a:r>
          </a:p>
        </p:txBody>
      </p:sp>
    </p:spTree>
    <p:extLst>
      <p:ext uri="{BB962C8B-B14F-4D97-AF65-F5344CB8AC3E}">
        <p14:creationId xmlns:p14="http://schemas.microsoft.com/office/powerpoint/2010/main" val="13617756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C7693-8DEF-1544-A7E4-BAB925FEDD2A}"/>
              </a:ext>
            </a:extLst>
          </p:cNvPr>
          <p:cNvSpPr>
            <a:spLocks noGrp="1"/>
          </p:cNvSpPr>
          <p:nvPr>
            <p:ph type="title"/>
          </p:nvPr>
        </p:nvSpPr>
        <p:spPr/>
        <p:txBody>
          <a:bodyPr/>
          <a:lstStyle/>
          <a:p>
            <a:r>
              <a:rPr kumimoji="1" lang="en-US" altLang="zh-CN" dirty="0"/>
              <a:t>Permissioned</a:t>
            </a:r>
            <a:r>
              <a:rPr kumimoji="1" lang="zh-CN" altLang="en-US" dirty="0"/>
              <a:t> </a:t>
            </a:r>
            <a:r>
              <a:rPr kumimoji="1" lang="en-US" altLang="zh-CN" dirty="0"/>
              <a:t>Chain</a:t>
            </a:r>
            <a:endParaRPr kumimoji="1" lang="zh-CN" altLang="en-US" dirty="0"/>
          </a:p>
        </p:txBody>
      </p:sp>
      <p:sp>
        <p:nvSpPr>
          <p:cNvPr id="3" name="内容占位符 2">
            <a:extLst>
              <a:ext uri="{FF2B5EF4-FFF2-40B4-BE49-F238E27FC236}">
                <a16:creationId xmlns:a16="http://schemas.microsoft.com/office/drawing/2014/main" id="{FDFC3230-5440-224A-B0C3-65147EA548A6}"/>
              </a:ext>
            </a:extLst>
          </p:cNvPr>
          <p:cNvSpPr>
            <a:spLocks noGrp="1"/>
          </p:cNvSpPr>
          <p:nvPr>
            <p:ph idx="1"/>
          </p:nvPr>
        </p:nvSpPr>
        <p:spPr/>
        <p:txBody>
          <a:bodyPr>
            <a:normAutofit/>
          </a:bodyPr>
          <a:lstStyle/>
          <a:p>
            <a:r>
              <a:rPr kumimoji="1" lang="en-US" altLang="zh-CN" sz="2000" dirty="0"/>
              <a:t>Bitcoin</a:t>
            </a:r>
            <a:r>
              <a:rPr kumimoji="1" lang="zh-CN" altLang="en-US" sz="2000" dirty="0"/>
              <a:t> </a:t>
            </a:r>
            <a:r>
              <a:rPr kumimoji="1" lang="en-US" altLang="zh-CN" sz="2000" dirty="0"/>
              <a:t>is</a:t>
            </a:r>
            <a:r>
              <a:rPr kumimoji="1" lang="zh-CN" altLang="en-US" sz="2000" dirty="0"/>
              <a:t> </a:t>
            </a:r>
            <a:r>
              <a:rPr kumimoji="1" lang="en-US" altLang="zh-CN" sz="2000" dirty="0"/>
              <a:t>a</a:t>
            </a:r>
            <a:r>
              <a:rPr kumimoji="1" lang="zh-CN" altLang="en-US" sz="2000" dirty="0"/>
              <a:t> </a:t>
            </a:r>
            <a:r>
              <a:rPr kumimoji="1" lang="en-US" altLang="zh-CN" sz="2000" dirty="0">
                <a:highlight>
                  <a:srgbClr val="FFFF00"/>
                </a:highlight>
              </a:rPr>
              <a:t>permission-less</a:t>
            </a:r>
            <a:r>
              <a:rPr kumimoji="1" lang="zh-CN" altLang="en-US" sz="2000" dirty="0">
                <a:highlight>
                  <a:srgbClr val="FFFF00"/>
                </a:highlight>
              </a:rPr>
              <a:t> </a:t>
            </a:r>
            <a:r>
              <a:rPr kumimoji="1" lang="en-US" altLang="zh-CN" sz="2000" dirty="0">
                <a:highlight>
                  <a:srgbClr val="FFFF00"/>
                </a:highlight>
              </a:rPr>
              <a:t>chain</a:t>
            </a:r>
          </a:p>
          <a:p>
            <a:pPr lvl="1"/>
            <a:r>
              <a:rPr kumimoji="1" lang="en-US" altLang="zh-CN" dirty="0"/>
              <a:t>Protect</a:t>
            </a:r>
            <a:r>
              <a:rPr kumimoji="1" lang="zh-CN" altLang="en-US" dirty="0"/>
              <a:t> </a:t>
            </a:r>
            <a:r>
              <a:rPr kumimoji="1" lang="en-US" altLang="zh-CN" dirty="0"/>
              <a:t>user's</a:t>
            </a:r>
            <a:r>
              <a:rPr kumimoji="1" lang="zh-CN" altLang="en-US" dirty="0"/>
              <a:t> </a:t>
            </a:r>
            <a:r>
              <a:rPr kumimoji="1" lang="en-US" altLang="zh-CN" dirty="0"/>
              <a:t>privacy</a:t>
            </a:r>
            <a:r>
              <a:rPr kumimoji="1" lang="zh-CN" altLang="en-US" dirty="0"/>
              <a:t> </a:t>
            </a:r>
            <a:r>
              <a:rPr kumimoji="1" lang="en-US" altLang="zh-CN" dirty="0"/>
              <a:t>by</a:t>
            </a:r>
            <a:r>
              <a:rPr kumimoji="1" lang="zh-CN" altLang="en-US" dirty="0"/>
              <a:t> </a:t>
            </a:r>
            <a:r>
              <a:rPr kumimoji="1" lang="en-US" altLang="zh-CN" dirty="0"/>
              <a:t>anonymity</a:t>
            </a:r>
          </a:p>
          <a:p>
            <a:pPr lvl="1"/>
            <a:r>
              <a:rPr kumimoji="1" lang="en-US" altLang="zh-CN" dirty="0"/>
              <a:t>Also</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track</a:t>
            </a:r>
          </a:p>
          <a:p>
            <a:pPr lvl="1"/>
            <a:endParaRPr kumimoji="1" lang="en-US" altLang="zh-CN" dirty="0">
              <a:sym typeface="Wingdings" pitchFamily="2" charset="2"/>
            </a:endParaRPr>
          </a:p>
          <a:p>
            <a:r>
              <a:rPr kumimoji="1" lang="en-US" altLang="zh-CN" sz="2000" dirty="0">
                <a:highlight>
                  <a:srgbClr val="FFFF00"/>
                </a:highlight>
              </a:rPr>
              <a:t>Permissioned</a:t>
            </a:r>
            <a:r>
              <a:rPr kumimoji="1" lang="zh-CN" altLang="en-US" sz="2000" dirty="0">
                <a:highlight>
                  <a:srgbClr val="FFFF00"/>
                </a:highlight>
              </a:rPr>
              <a:t> </a:t>
            </a:r>
            <a:r>
              <a:rPr kumimoji="1" lang="en-US" altLang="zh-CN" sz="2000" dirty="0">
                <a:highlight>
                  <a:srgbClr val="FFFF00"/>
                </a:highlight>
              </a:rPr>
              <a:t>chain</a:t>
            </a:r>
            <a:r>
              <a:rPr kumimoji="1" lang="zh-CN" altLang="en-US" sz="2000" dirty="0"/>
              <a:t> </a:t>
            </a:r>
            <a:r>
              <a:rPr kumimoji="1" lang="en-US" altLang="zh-CN" sz="2000" dirty="0"/>
              <a:t>is</a:t>
            </a:r>
            <a:r>
              <a:rPr kumimoji="1" lang="zh-CN" altLang="en-US" sz="2000" dirty="0"/>
              <a:t> </a:t>
            </a:r>
            <a:r>
              <a:rPr kumimoji="1" lang="en-US" altLang="zh-CN" sz="2000" dirty="0"/>
              <a:t>not</a:t>
            </a:r>
            <a:r>
              <a:rPr kumimoji="1" lang="zh-CN" altLang="en-US" sz="2000" dirty="0"/>
              <a:t> </a:t>
            </a:r>
            <a:r>
              <a:rPr kumimoji="1" lang="en-US" altLang="zh-CN" sz="2000" dirty="0"/>
              <a:t>anonymous</a:t>
            </a:r>
          </a:p>
          <a:p>
            <a:pPr lvl="1"/>
            <a:r>
              <a:rPr kumimoji="1" lang="en-US" altLang="zh-CN" dirty="0"/>
              <a:t>E.g.,</a:t>
            </a:r>
            <a:r>
              <a:rPr kumimoji="1" lang="zh-CN" altLang="en-US" dirty="0"/>
              <a:t> </a:t>
            </a:r>
            <a:r>
              <a:rPr kumimoji="1" lang="en-US" altLang="zh-CN" dirty="0"/>
              <a:t>several</a:t>
            </a:r>
            <a:r>
              <a:rPr kumimoji="1" lang="zh-CN" altLang="en-US" dirty="0"/>
              <a:t> </a:t>
            </a:r>
            <a:r>
              <a:rPr kumimoji="1" lang="en-US" altLang="zh-CN" dirty="0"/>
              <a:t>companies</a:t>
            </a:r>
            <a:r>
              <a:rPr kumimoji="1" lang="zh-CN" altLang="en-US" dirty="0"/>
              <a:t> </a:t>
            </a:r>
            <a:r>
              <a:rPr kumimoji="1" lang="en-US" altLang="zh-CN" dirty="0"/>
              <a:t>build</a:t>
            </a:r>
            <a:r>
              <a:rPr kumimoji="1" lang="zh-CN" altLang="en-US" dirty="0"/>
              <a:t> </a:t>
            </a:r>
            <a:r>
              <a:rPr kumimoji="1" lang="en-US" altLang="zh-CN" dirty="0"/>
              <a:t>a</a:t>
            </a:r>
            <a:r>
              <a:rPr kumimoji="1" lang="zh-CN" altLang="en-US" dirty="0"/>
              <a:t> </a:t>
            </a:r>
            <a:r>
              <a:rPr kumimoji="1" lang="en-US" altLang="zh-CN" dirty="0"/>
              <a:t>chain</a:t>
            </a:r>
            <a:r>
              <a:rPr kumimoji="1" lang="zh-CN" altLang="en-US" dirty="0"/>
              <a:t> </a:t>
            </a:r>
            <a:r>
              <a:rPr kumimoji="1" lang="en-US" altLang="zh-CN" dirty="0"/>
              <a:t>used</a:t>
            </a:r>
            <a:r>
              <a:rPr kumimoji="1" lang="zh-CN" altLang="en-US" dirty="0"/>
              <a:t> </a:t>
            </a:r>
            <a:r>
              <a:rPr kumimoji="1" lang="en-US" altLang="zh-CN" dirty="0"/>
              <a:t>by</a:t>
            </a:r>
            <a:r>
              <a:rPr kumimoji="1" lang="zh-CN" altLang="en-US" dirty="0"/>
              <a:t> </a:t>
            </a:r>
            <a:r>
              <a:rPr kumimoji="1" lang="en-US" altLang="zh-CN" dirty="0"/>
              <a:t>themselves</a:t>
            </a:r>
            <a:r>
              <a:rPr kumimoji="1" lang="zh-CN" altLang="en-US" dirty="0"/>
              <a:t> </a:t>
            </a:r>
            <a:r>
              <a:rPr kumimoji="1" lang="en-US" altLang="zh-CN" dirty="0"/>
              <a:t>only</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just</a:t>
            </a:r>
            <a:r>
              <a:rPr kumimoji="1" lang="zh-CN" altLang="en-US" dirty="0"/>
              <a:t> </a:t>
            </a:r>
            <a:r>
              <a:rPr kumimoji="1" lang="en-US" altLang="zh-CN" dirty="0"/>
              <a:t>a</a:t>
            </a:r>
            <a:r>
              <a:rPr kumimoji="1" lang="zh-CN" altLang="en-US" dirty="0"/>
              <a:t> </a:t>
            </a:r>
            <a:r>
              <a:rPr kumimoji="1" lang="en-US" altLang="zh-CN" dirty="0"/>
              <a:t>multi-manager</a:t>
            </a:r>
            <a:r>
              <a:rPr kumimoji="1" lang="zh-CN" altLang="en-US" dirty="0"/>
              <a:t> </a:t>
            </a:r>
            <a:r>
              <a:rPr kumimoji="1" lang="en-US" altLang="zh-CN" dirty="0"/>
              <a:t>distributed</a:t>
            </a:r>
            <a:r>
              <a:rPr kumimoji="1" lang="zh-CN" altLang="en-US" dirty="0"/>
              <a:t> </a:t>
            </a:r>
            <a:r>
              <a:rPr kumimoji="1" lang="en-US" altLang="zh-CN" dirty="0"/>
              <a:t>database,</a:t>
            </a:r>
            <a:r>
              <a:rPr kumimoji="1" lang="zh-CN" altLang="en-US" dirty="0"/>
              <a:t> </a:t>
            </a:r>
            <a:r>
              <a:rPr kumimoji="1" lang="en-US" altLang="zh-CN" dirty="0"/>
              <a:t>which</a:t>
            </a:r>
            <a:r>
              <a:rPr kumimoji="1" lang="zh-CN" altLang="en-US" dirty="0"/>
              <a:t> </a:t>
            </a:r>
            <a:r>
              <a:rPr kumimoji="1" lang="en-US" altLang="zh-CN" dirty="0"/>
              <a:t>has</a:t>
            </a:r>
            <a:r>
              <a:rPr kumimoji="1" lang="zh-CN" altLang="en-US" dirty="0"/>
              <a:t> </a:t>
            </a:r>
            <a:r>
              <a:rPr kumimoji="1" lang="en-US" altLang="zh-CN" dirty="0"/>
              <a:t>nothing</a:t>
            </a:r>
            <a:r>
              <a:rPr kumimoji="1" lang="zh-CN" altLang="en-US" dirty="0"/>
              <a:t> </a:t>
            </a:r>
            <a:r>
              <a:rPr kumimoji="1" lang="en-US" altLang="zh-CN" dirty="0"/>
              <a:t>new</a:t>
            </a:r>
            <a:endParaRPr kumimoji="1" lang="zh-CN" altLang="en-US" dirty="0"/>
          </a:p>
          <a:p>
            <a:pPr lvl="1"/>
            <a:endParaRPr kumimoji="1" lang="zh-CN" altLang="en-US" sz="2000" dirty="0"/>
          </a:p>
        </p:txBody>
      </p:sp>
    </p:spTree>
    <p:extLst>
      <p:ext uri="{BB962C8B-B14F-4D97-AF65-F5344CB8AC3E}">
        <p14:creationId xmlns:p14="http://schemas.microsoft.com/office/powerpoint/2010/main" val="33379329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E937C0-39D0-D843-A851-A9CC8DB2083F}"/>
              </a:ext>
            </a:extLst>
          </p:cNvPr>
          <p:cNvSpPr>
            <a:spLocks noGrp="1"/>
          </p:cNvSpPr>
          <p:nvPr>
            <p:ph type="title"/>
          </p:nvPr>
        </p:nvSpPr>
        <p:spPr/>
        <p:txBody>
          <a:bodyPr/>
          <a:lstStyle/>
          <a:p>
            <a:r>
              <a:rPr kumimoji="1" lang="en-US" altLang="zh-CN" dirty="0"/>
              <a:t>It's</a:t>
            </a:r>
            <a:r>
              <a:rPr kumimoji="1" lang="zh-CN" altLang="en-US" dirty="0"/>
              <a:t> </a:t>
            </a:r>
            <a:r>
              <a:rPr kumimoji="1" lang="en-US" altLang="zh-CN" dirty="0"/>
              <a:t>all</a:t>
            </a:r>
            <a:r>
              <a:rPr kumimoji="1" lang="zh-CN" altLang="en-US" dirty="0"/>
              <a:t> </a:t>
            </a:r>
            <a:r>
              <a:rPr kumimoji="1" lang="en-US" altLang="zh-CN" dirty="0"/>
              <a:t>about</a:t>
            </a:r>
            <a:r>
              <a:rPr kumimoji="1" lang="zh-CN" altLang="en-US" dirty="0"/>
              <a:t> </a:t>
            </a:r>
            <a:r>
              <a:rPr kumimoji="1" lang="en-US" altLang="zh-CN" dirty="0"/>
              <a:t>Trust</a:t>
            </a:r>
            <a:endParaRPr kumimoji="1" lang="zh-CN" altLang="en-US" dirty="0"/>
          </a:p>
        </p:txBody>
      </p:sp>
      <p:sp>
        <p:nvSpPr>
          <p:cNvPr id="3" name="内容占位符 2">
            <a:extLst>
              <a:ext uri="{FF2B5EF4-FFF2-40B4-BE49-F238E27FC236}">
                <a16:creationId xmlns:a16="http://schemas.microsoft.com/office/drawing/2014/main" id="{E9878B81-44B2-0946-B2E8-CC926EDEC3DF}"/>
              </a:ext>
            </a:extLst>
          </p:cNvPr>
          <p:cNvSpPr>
            <a:spLocks noGrp="1"/>
          </p:cNvSpPr>
          <p:nvPr>
            <p:ph idx="1"/>
          </p:nvPr>
        </p:nvSpPr>
        <p:spPr/>
        <p:txBody>
          <a:bodyPr>
            <a:normAutofit/>
          </a:bodyPr>
          <a:lstStyle/>
          <a:p>
            <a:r>
              <a:rPr kumimoji="1" lang="en-US" altLang="zh-CN" sz="2000" dirty="0"/>
              <a:t>Why</a:t>
            </a:r>
            <a:r>
              <a:rPr kumimoji="1" lang="zh-CN" altLang="en-US" sz="2000" dirty="0"/>
              <a:t> </a:t>
            </a:r>
            <a:r>
              <a:rPr kumimoji="1" lang="en-US" altLang="zh-CN" sz="2000" dirty="0"/>
              <a:t>blockchain?</a:t>
            </a:r>
          </a:p>
          <a:p>
            <a:pPr lvl="1"/>
            <a:r>
              <a:rPr kumimoji="1" lang="en-US" altLang="zh-CN" dirty="0"/>
              <a:t>We</a:t>
            </a:r>
            <a:r>
              <a:rPr kumimoji="1" lang="zh-CN" altLang="en-US" dirty="0"/>
              <a:t> </a:t>
            </a:r>
            <a:r>
              <a:rPr kumimoji="1" lang="en-US" altLang="zh-CN" dirty="0"/>
              <a:t>need</a:t>
            </a:r>
            <a:r>
              <a:rPr kumimoji="1" lang="zh-CN" altLang="en-US" dirty="0"/>
              <a:t> </a:t>
            </a:r>
            <a:r>
              <a:rPr kumimoji="1" lang="en-US" altLang="zh-CN" dirty="0"/>
              <a:t>a</a:t>
            </a:r>
            <a:r>
              <a:rPr kumimoji="1" lang="zh-CN" altLang="en-US" dirty="0"/>
              <a:t> </a:t>
            </a:r>
            <a:r>
              <a:rPr kumimoji="1" lang="en-US" altLang="zh-CN" dirty="0"/>
              <a:t>consensus</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ledger</a:t>
            </a:r>
          </a:p>
          <a:p>
            <a:pPr lvl="1"/>
            <a:r>
              <a:rPr kumimoji="1" lang="en-US" altLang="zh-CN" dirty="0"/>
              <a:t>There</a:t>
            </a:r>
            <a:r>
              <a:rPr kumimoji="1" lang="zh-CN" altLang="en-US" dirty="0"/>
              <a:t> </a:t>
            </a:r>
            <a:r>
              <a:rPr kumimoji="1" lang="en-US" altLang="zh-CN" dirty="0"/>
              <a:t>is</a:t>
            </a:r>
            <a:r>
              <a:rPr kumimoji="1" lang="zh-CN" altLang="en-US" dirty="0"/>
              <a:t> </a:t>
            </a:r>
            <a:r>
              <a:rPr kumimoji="1" lang="en-US" altLang="zh-CN" dirty="0"/>
              <a:t>no</a:t>
            </a:r>
            <a:r>
              <a:rPr kumimoji="1" lang="zh-CN" altLang="en-US" dirty="0"/>
              <a:t> </a:t>
            </a:r>
            <a:r>
              <a:rPr kumimoji="1" lang="en-US" altLang="zh-CN" dirty="0"/>
              <a:t>third</a:t>
            </a:r>
            <a:r>
              <a:rPr kumimoji="1" lang="zh-CN" altLang="en-US" dirty="0"/>
              <a:t> </a:t>
            </a:r>
            <a:r>
              <a:rPr kumimoji="1" lang="en-US" altLang="zh-CN" dirty="0"/>
              <a:t>party</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trusted</a:t>
            </a:r>
          </a:p>
          <a:p>
            <a:pPr lvl="1"/>
            <a:endParaRPr kumimoji="1" lang="en-US" altLang="zh-CN" dirty="0"/>
          </a:p>
          <a:p>
            <a:r>
              <a:rPr kumimoji="1" lang="en-US" altLang="zh-CN" sz="2000" dirty="0"/>
              <a:t>If</a:t>
            </a:r>
            <a:r>
              <a:rPr kumimoji="1" lang="zh-CN" altLang="en-US" sz="2000" dirty="0"/>
              <a:t> </a:t>
            </a:r>
            <a:r>
              <a:rPr kumimoji="1" lang="en-US" altLang="zh-CN" sz="2000" dirty="0"/>
              <a:t>there</a:t>
            </a:r>
            <a:r>
              <a:rPr kumimoji="1" lang="zh-CN" altLang="en-US" sz="2000" dirty="0"/>
              <a:t> </a:t>
            </a:r>
            <a:r>
              <a:rPr kumimoji="1" lang="en-US" altLang="zh-CN" sz="2000" dirty="0"/>
              <a:t>is</a:t>
            </a:r>
            <a:r>
              <a:rPr kumimoji="1" lang="zh-CN" altLang="en-US" sz="2000" dirty="0"/>
              <a:t> </a:t>
            </a:r>
            <a:r>
              <a:rPr kumimoji="1" lang="en-US" altLang="zh-CN" sz="2000" dirty="0"/>
              <a:t>someone</a:t>
            </a:r>
            <a:r>
              <a:rPr kumimoji="1" lang="zh-CN" altLang="en-US" sz="2000" dirty="0"/>
              <a:t> </a:t>
            </a:r>
            <a:r>
              <a:rPr kumimoji="1" lang="en-US" altLang="zh-CN" sz="2000" dirty="0"/>
              <a:t>trusted</a:t>
            </a:r>
            <a:r>
              <a:rPr kumimoji="1" lang="zh-CN" altLang="en-US" sz="2000" dirty="0"/>
              <a:t> </a:t>
            </a:r>
            <a:r>
              <a:rPr kumimoji="1" lang="en-US" altLang="zh-CN" sz="2000" dirty="0"/>
              <a:t>by</a:t>
            </a:r>
            <a:r>
              <a:rPr kumimoji="1" lang="zh-CN" altLang="en-US" sz="2000" dirty="0"/>
              <a:t> </a:t>
            </a:r>
            <a:r>
              <a:rPr kumimoji="1" lang="en-US" altLang="zh-CN" sz="2000" dirty="0"/>
              <a:t>all,</a:t>
            </a:r>
            <a:r>
              <a:rPr kumimoji="1" lang="zh-CN" altLang="en-US" sz="2000" dirty="0"/>
              <a:t> </a:t>
            </a:r>
            <a:r>
              <a:rPr kumimoji="1" lang="en-US" altLang="zh-CN" sz="2000" dirty="0"/>
              <a:t>then</a:t>
            </a:r>
            <a:r>
              <a:rPr kumimoji="1" lang="zh-CN" altLang="en-US" sz="2000" dirty="0"/>
              <a:t> </a:t>
            </a:r>
            <a:r>
              <a:rPr kumimoji="1" lang="en-US" altLang="zh-CN" sz="2000" dirty="0"/>
              <a:t>blockchain</a:t>
            </a:r>
            <a:r>
              <a:rPr kumimoji="1" lang="zh-CN" altLang="en-US" sz="2000" dirty="0"/>
              <a:t> </a:t>
            </a:r>
            <a:r>
              <a:rPr kumimoji="1" lang="en-US" altLang="zh-CN" sz="2000" dirty="0"/>
              <a:t>is</a:t>
            </a:r>
            <a:r>
              <a:rPr kumimoji="1" lang="zh-CN" altLang="en-US" sz="2000" dirty="0"/>
              <a:t> </a:t>
            </a:r>
            <a:r>
              <a:rPr kumimoji="1" lang="en-US" altLang="zh-CN" sz="2000" dirty="0"/>
              <a:t>not</a:t>
            </a:r>
            <a:r>
              <a:rPr kumimoji="1" lang="zh-CN" altLang="en-US" sz="2000" dirty="0"/>
              <a:t> </a:t>
            </a:r>
            <a:r>
              <a:rPr kumimoji="1" lang="en-US" altLang="zh-CN" sz="2000" dirty="0"/>
              <a:t>needed</a:t>
            </a:r>
          </a:p>
          <a:p>
            <a:pPr lvl="1"/>
            <a:r>
              <a:rPr kumimoji="1" lang="en-US" altLang="zh-CN" dirty="0"/>
              <a:t>Blockchain</a:t>
            </a:r>
            <a:r>
              <a:rPr kumimoji="1" lang="zh-CN" altLang="en-US" dirty="0"/>
              <a:t> </a:t>
            </a:r>
            <a:r>
              <a:rPr kumimoji="1" lang="en-US" altLang="zh-CN" dirty="0"/>
              <a:t>is</a:t>
            </a:r>
            <a:r>
              <a:rPr kumimoji="1" lang="zh-CN" altLang="en-US" dirty="0"/>
              <a:t> </a:t>
            </a:r>
            <a:r>
              <a:rPr kumimoji="1" lang="en-US" altLang="zh-CN" dirty="0"/>
              <a:t>slow</a:t>
            </a:r>
            <a:r>
              <a:rPr kumimoji="1" lang="zh-CN" altLang="en-US" dirty="0"/>
              <a:t> </a:t>
            </a:r>
            <a:r>
              <a:rPr kumimoji="1" lang="en-US" altLang="zh-CN" dirty="0"/>
              <a:t>and</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use</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designed</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that</a:t>
            </a:r>
            <a:r>
              <a:rPr kumimoji="1" lang="zh-CN" altLang="en-US" dirty="0"/>
              <a:t> </a:t>
            </a:r>
            <a:r>
              <a:rPr kumimoji="1" lang="en-US" altLang="zh-CN" dirty="0"/>
              <a:t>way</a:t>
            </a:r>
          </a:p>
          <a:p>
            <a:pPr lvl="2"/>
            <a:r>
              <a:rPr kumimoji="1" lang="en-US" altLang="zh-CN" sz="1600" dirty="0"/>
              <a:t>Considering</a:t>
            </a:r>
            <a:r>
              <a:rPr kumimoji="1" lang="zh-CN" altLang="en-US" sz="1600" dirty="0"/>
              <a:t> </a:t>
            </a:r>
            <a:r>
              <a:rPr kumimoji="1" lang="en-US" altLang="zh-CN" sz="1600" dirty="0"/>
              <a:t>the</a:t>
            </a:r>
            <a:r>
              <a:rPr kumimoji="1" lang="zh-CN" altLang="en-US" sz="1600" dirty="0"/>
              <a:t> </a:t>
            </a:r>
            <a:r>
              <a:rPr kumimoji="1" lang="en-US" altLang="zh-CN" sz="1600" dirty="0"/>
              <a:t>storage</a:t>
            </a:r>
            <a:r>
              <a:rPr kumimoji="1" lang="zh-CN" altLang="en-US" sz="1600" dirty="0"/>
              <a:t> </a:t>
            </a:r>
            <a:r>
              <a:rPr kumimoji="1" lang="en-US" altLang="zh-CN" sz="1600" dirty="0"/>
              <a:t>and</a:t>
            </a:r>
            <a:r>
              <a:rPr kumimoji="1" lang="zh-CN" altLang="en-US" sz="1600" dirty="0"/>
              <a:t> </a:t>
            </a:r>
            <a:r>
              <a:rPr kumimoji="1" lang="en-US" altLang="zh-CN" sz="1600" dirty="0"/>
              <a:t>bandwidth</a:t>
            </a:r>
            <a:r>
              <a:rPr kumimoji="1" lang="zh-CN" altLang="en-US" sz="1600" dirty="0"/>
              <a:t> </a:t>
            </a:r>
            <a:r>
              <a:rPr kumimoji="1" lang="en-US" altLang="zh-CN" sz="1600" dirty="0"/>
              <a:t>of</a:t>
            </a:r>
            <a:r>
              <a:rPr kumimoji="1" lang="zh-CN" altLang="en-US" sz="1600" dirty="0"/>
              <a:t> </a:t>
            </a:r>
            <a:r>
              <a:rPr kumimoji="1" lang="en-US" altLang="zh-CN" sz="1600" dirty="0"/>
              <a:t>the</a:t>
            </a:r>
            <a:r>
              <a:rPr kumimoji="1" lang="zh-CN" altLang="en-US" sz="1600" dirty="0"/>
              <a:t> </a:t>
            </a:r>
            <a:r>
              <a:rPr kumimoji="1" lang="en-US" altLang="zh-CN" sz="1600" dirty="0"/>
              <a:t>ledger</a:t>
            </a:r>
          </a:p>
        </p:txBody>
      </p:sp>
    </p:spTree>
    <p:extLst>
      <p:ext uri="{BB962C8B-B14F-4D97-AF65-F5344CB8AC3E}">
        <p14:creationId xmlns:p14="http://schemas.microsoft.com/office/powerpoint/2010/main" val="35425169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C6CF54-B2BA-D24E-8FDC-1CD6E4DFCDC1}"/>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79CABD6D-8384-B140-9149-C5DCA250C6EC}"/>
              </a:ext>
            </a:extLst>
          </p:cNvPr>
          <p:cNvSpPr>
            <a:spLocks noGrp="1"/>
          </p:cNvSpPr>
          <p:nvPr>
            <p:ph idx="1"/>
          </p:nvPr>
        </p:nvSpPr>
        <p:spPr/>
        <p:txBody>
          <a:bodyPr>
            <a:normAutofit/>
          </a:bodyPr>
          <a:lstStyle/>
          <a:p>
            <a:r>
              <a:rPr kumimoji="1" lang="en-US" altLang="zh-CN" dirty="0"/>
              <a:t>Why</a:t>
            </a:r>
            <a:r>
              <a:rPr kumimoji="1" lang="zh-CN" altLang="en-US" dirty="0"/>
              <a:t> </a:t>
            </a:r>
            <a:r>
              <a:rPr kumimoji="1" lang="en-US" altLang="zh-CN" dirty="0" err="1"/>
              <a:t>BitCoin</a:t>
            </a:r>
            <a:r>
              <a:rPr kumimoji="1" lang="zh-CN" altLang="en-US" dirty="0"/>
              <a:t> </a:t>
            </a:r>
            <a:r>
              <a:rPr kumimoji="1" lang="en-US" altLang="zh-CN" dirty="0"/>
              <a:t>is</a:t>
            </a:r>
            <a:r>
              <a:rPr kumimoji="1" lang="zh-CN" altLang="en-US" dirty="0"/>
              <a:t> </a:t>
            </a:r>
            <a:r>
              <a:rPr kumimoji="1" lang="en-US" altLang="zh-CN" dirty="0"/>
              <a:t>so</a:t>
            </a:r>
            <a:r>
              <a:rPr kumimoji="1" lang="zh-CN" altLang="en-US" dirty="0"/>
              <a:t> </a:t>
            </a:r>
            <a:r>
              <a:rPr kumimoji="1" lang="en-US" altLang="zh-CN" dirty="0"/>
              <a:t>valuable?</a:t>
            </a:r>
          </a:p>
          <a:p>
            <a:pPr lvl="1"/>
            <a:r>
              <a:rPr kumimoji="1" lang="en-US" altLang="zh-CN" dirty="0"/>
              <a:t>A</a:t>
            </a:r>
            <a:r>
              <a:rPr kumimoji="1" lang="zh-CN" altLang="en-US" dirty="0"/>
              <a:t> </a:t>
            </a:r>
            <a:r>
              <a:rPr kumimoji="1" lang="en-US" altLang="zh-CN" dirty="0"/>
              <a:t>bit-string</a:t>
            </a:r>
            <a:r>
              <a:rPr kumimoji="1" lang="zh-CN" altLang="en-US" dirty="0"/>
              <a:t> </a:t>
            </a:r>
            <a:r>
              <a:rPr kumimoji="1" lang="en-US" altLang="zh-CN" dirty="0"/>
              <a:t>itself</a:t>
            </a:r>
            <a:r>
              <a:rPr kumimoji="1" lang="zh-CN" altLang="en-US" dirty="0"/>
              <a:t> </a:t>
            </a:r>
            <a:r>
              <a:rPr kumimoji="1" lang="en-US" altLang="zh-CN" dirty="0"/>
              <a:t>does</a:t>
            </a:r>
            <a:r>
              <a:rPr kumimoji="1" lang="zh-CN" altLang="en-US" dirty="0"/>
              <a:t> </a:t>
            </a:r>
            <a:r>
              <a:rPr kumimoji="1" lang="en-US" altLang="zh-CN" dirty="0"/>
              <a:t>not</a:t>
            </a:r>
            <a:r>
              <a:rPr kumimoji="1" lang="zh-CN" altLang="en-US" dirty="0"/>
              <a:t> </a:t>
            </a:r>
            <a:r>
              <a:rPr kumimoji="1" lang="en-US" altLang="zh-CN" dirty="0"/>
              <a:t>worth</a:t>
            </a:r>
            <a:r>
              <a:rPr kumimoji="1" lang="zh-CN" altLang="en-US" dirty="0"/>
              <a:t> </a:t>
            </a:r>
            <a:r>
              <a:rPr kumimoji="1" lang="en-US" altLang="zh-CN" dirty="0"/>
              <a:t>anything</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b="1" dirty="0">
                <a:highlight>
                  <a:srgbClr val="FFFF00"/>
                </a:highlight>
              </a:rPr>
              <a:t>consensus</a:t>
            </a:r>
            <a:r>
              <a:rPr kumimoji="1" lang="zh-CN" altLang="en-US" dirty="0"/>
              <a:t> </a:t>
            </a:r>
            <a:r>
              <a:rPr kumimoji="1" lang="en-US" altLang="zh-CN" dirty="0"/>
              <a:t>that</a:t>
            </a:r>
            <a:r>
              <a:rPr kumimoji="1" lang="zh-CN" altLang="en-US" dirty="0"/>
              <a:t> </a:t>
            </a:r>
            <a:r>
              <a:rPr kumimoji="1" lang="en-US" altLang="zh-CN" dirty="0"/>
              <a:t>matters</a:t>
            </a:r>
          </a:p>
          <a:p>
            <a:pPr lvl="2"/>
            <a:r>
              <a:rPr kumimoji="1" lang="en-US" altLang="zh-CN" dirty="0"/>
              <a:t>A</a:t>
            </a:r>
            <a:r>
              <a:rPr kumimoji="1" lang="zh-CN" altLang="en-US" dirty="0"/>
              <a:t> </a:t>
            </a:r>
            <a:r>
              <a:rPr kumimoji="1" lang="en-US" altLang="zh-CN" dirty="0"/>
              <a:t>decentralized</a:t>
            </a:r>
            <a:r>
              <a:rPr kumimoji="1" lang="zh-CN" altLang="en-US" dirty="0"/>
              <a:t> </a:t>
            </a:r>
            <a:r>
              <a:rPr kumimoji="1" lang="en-US" altLang="zh-CN" dirty="0"/>
              <a:t>global</a:t>
            </a:r>
            <a:r>
              <a:rPr kumimoji="1" lang="zh-CN" altLang="en-US" dirty="0"/>
              <a:t> </a:t>
            </a:r>
            <a:r>
              <a:rPr kumimoji="1" lang="en-US" altLang="zh-CN" dirty="0"/>
              <a:t>consensus</a:t>
            </a:r>
            <a:r>
              <a:rPr kumimoji="1" lang="zh-CN" altLang="en-US" dirty="0"/>
              <a:t> </a:t>
            </a:r>
            <a:r>
              <a:rPr kumimoji="1" lang="en-US" altLang="zh-CN" dirty="0"/>
              <a:t>is</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achieve</a:t>
            </a:r>
          </a:p>
          <a:p>
            <a:pPr lvl="2"/>
            <a:r>
              <a:rPr kumimoji="1" lang="en-US" altLang="zh-CN" dirty="0"/>
              <a:t>Before</a:t>
            </a:r>
            <a:r>
              <a:rPr kumimoji="1" lang="zh-CN" altLang="en-US" dirty="0"/>
              <a:t> </a:t>
            </a:r>
            <a:r>
              <a:rPr kumimoji="1" lang="en-US" altLang="zh-CN" dirty="0" err="1"/>
              <a:t>BitCoin</a:t>
            </a:r>
            <a:r>
              <a:rPr kumimoji="1" lang="en-US" altLang="zh-CN" dirty="0"/>
              <a:t>,</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even</a:t>
            </a:r>
            <a:r>
              <a:rPr kumimoji="1" lang="zh-CN" altLang="en-US" dirty="0"/>
              <a:t> </a:t>
            </a:r>
            <a:r>
              <a:rPr kumimoji="1" lang="en-US" altLang="zh-CN" dirty="0"/>
              <a:t>thought</a:t>
            </a:r>
            <a:r>
              <a:rPr kumimoji="1" lang="zh-CN" altLang="en-US" dirty="0"/>
              <a:t> </a:t>
            </a:r>
            <a:r>
              <a:rPr kumimoji="1" lang="en-US" altLang="zh-CN" dirty="0"/>
              <a:t>as</a:t>
            </a:r>
            <a:r>
              <a:rPr kumimoji="1" lang="zh-CN" altLang="en-US" dirty="0"/>
              <a:t> </a:t>
            </a:r>
            <a:r>
              <a:rPr kumimoji="1" lang="en-US" altLang="zh-CN" dirty="0"/>
              <a:t>impossible</a:t>
            </a:r>
          </a:p>
          <a:p>
            <a:pPr lvl="2"/>
            <a:r>
              <a:rPr kumimoji="1" lang="en-US" altLang="zh-CN" dirty="0" err="1"/>
              <a:t>BitCoin</a:t>
            </a:r>
            <a:r>
              <a:rPr kumimoji="1" lang="zh-CN" altLang="en-US" dirty="0"/>
              <a:t> </a:t>
            </a:r>
            <a:r>
              <a:rPr kumimoji="1" lang="en-US" altLang="zh-CN" dirty="0"/>
              <a:t>solves</a:t>
            </a:r>
            <a:r>
              <a:rPr kumimoji="1" lang="zh-CN" altLang="en-US" dirty="0"/>
              <a:t> </a:t>
            </a:r>
            <a:r>
              <a:rPr kumimoji="1" lang="en-US" altLang="zh-CN" dirty="0"/>
              <a:t>this</a:t>
            </a:r>
            <a:r>
              <a:rPr kumimoji="1" lang="zh-CN" altLang="en-US" dirty="0"/>
              <a:t> </a:t>
            </a:r>
            <a:r>
              <a:rPr kumimoji="1" lang="en-US" altLang="zh-CN" dirty="0"/>
              <a:t>problem</a:t>
            </a:r>
            <a:r>
              <a:rPr kumimoji="1" lang="zh-CN" altLang="en-US" dirty="0"/>
              <a:t> </a:t>
            </a:r>
            <a:r>
              <a:rPr kumimoji="1" lang="en-US" altLang="zh-CN" dirty="0"/>
              <a:t>by</a:t>
            </a:r>
            <a:r>
              <a:rPr kumimoji="1" lang="zh-CN" altLang="en-US" dirty="0"/>
              <a:t> </a:t>
            </a:r>
            <a:r>
              <a:rPr kumimoji="1" lang="en-US" altLang="zh-CN" dirty="0"/>
              <a:t>incentive.</a:t>
            </a:r>
            <a:r>
              <a:rPr kumimoji="1" lang="zh-CN" altLang="en-US" dirty="0"/>
              <a:t> </a:t>
            </a:r>
            <a:r>
              <a:rPr kumimoji="1" lang="en-US" altLang="zh-CN" dirty="0"/>
              <a:t>Human</a:t>
            </a:r>
            <a:r>
              <a:rPr kumimoji="1" lang="zh-CN" altLang="en-US" dirty="0"/>
              <a:t> </a:t>
            </a:r>
            <a:r>
              <a:rPr kumimoji="1" lang="en-US" altLang="zh-CN" dirty="0"/>
              <a:t>is</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loop!</a:t>
            </a:r>
          </a:p>
          <a:p>
            <a:pPr lvl="2"/>
            <a:endParaRPr kumimoji="1" lang="en-US" altLang="zh-CN" dirty="0"/>
          </a:p>
          <a:p>
            <a:r>
              <a:rPr kumimoji="1" lang="en-US" altLang="zh-CN" dirty="0"/>
              <a:t>How</a:t>
            </a:r>
            <a:r>
              <a:rPr kumimoji="1" lang="zh-CN" altLang="en-US" dirty="0"/>
              <a:t> </a:t>
            </a:r>
            <a:r>
              <a:rPr kumimoji="1" lang="en-US" altLang="zh-CN" dirty="0"/>
              <a:t>to</a:t>
            </a:r>
            <a:r>
              <a:rPr kumimoji="1" lang="zh-CN" altLang="en-US" dirty="0"/>
              <a:t> </a:t>
            </a:r>
            <a:r>
              <a:rPr kumimoji="1" lang="en-US" altLang="zh-CN" dirty="0"/>
              <a:t>ban</a:t>
            </a:r>
            <a:r>
              <a:rPr kumimoji="1" lang="zh-CN" altLang="en-US" dirty="0"/>
              <a:t> </a:t>
            </a:r>
            <a:r>
              <a:rPr kumimoji="1" lang="en-US" altLang="zh-CN" dirty="0" err="1"/>
              <a:t>BitCoin</a:t>
            </a:r>
            <a:r>
              <a:rPr kumimoji="1" lang="en-US" altLang="zh-CN" dirty="0"/>
              <a:t>?</a:t>
            </a:r>
          </a:p>
          <a:p>
            <a:endParaRPr kumimoji="1" lang="zh-CN" altLang="en-US" dirty="0"/>
          </a:p>
        </p:txBody>
      </p:sp>
    </p:spTree>
    <p:extLst>
      <p:ext uri="{BB962C8B-B14F-4D97-AF65-F5344CB8AC3E}">
        <p14:creationId xmlns:p14="http://schemas.microsoft.com/office/powerpoint/2010/main" val="350481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rgbClr val="BE374B"/>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45516</TotalTime>
  <Words>2688</Words>
  <Application>Microsoft Macintosh PowerPoint</Application>
  <PresentationFormat>全屏显示(16:10)</PresentationFormat>
  <Paragraphs>641</Paragraphs>
  <Slides>63</Slides>
  <Notes>18</Notes>
  <HiddenSlides>2</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63</vt:i4>
      </vt:variant>
    </vt:vector>
  </HeadingPairs>
  <TitlesOfParts>
    <vt:vector size="72" baseType="lpstr">
      <vt:lpstr>DengXian</vt:lpstr>
      <vt:lpstr>微软雅黑</vt:lpstr>
      <vt:lpstr>Arial</vt:lpstr>
      <vt:lpstr>Calibri</vt:lpstr>
      <vt:lpstr>Consolas</vt:lpstr>
      <vt:lpstr>Courier New</vt:lpstr>
      <vt:lpstr>Symbol</vt:lpstr>
      <vt:lpstr>Times New Roman</vt:lpstr>
      <vt:lpstr>1_Office 主题​​</vt:lpstr>
      <vt:lpstr>Decentralized Systems: CDN &amp; P2P</vt:lpstr>
      <vt:lpstr>Review: scalable websites </vt:lpstr>
      <vt:lpstr>Content Distribution</vt:lpstr>
      <vt:lpstr>Content Distribution</vt:lpstr>
      <vt:lpstr>Caching Examples</vt:lpstr>
      <vt:lpstr>Content Distribution Network (CDN)</vt:lpstr>
      <vt:lpstr>Content Distribution Network (CDN)</vt:lpstr>
      <vt:lpstr>Server Selection Mechanism</vt:lpstr>
      <vt:lpstr>Server Selection Mechanism</vt:lpstr>
      <vt:lpstr>Server Selection Mechanism</vt:lpstr>
      <vt:lpstr>How Akamai Uses DNS</vt:lpstr>
      <vt:lpstr>How Akamai Uses DNS</vt:lpstr>
      <vt:lpstr>How Akamai Uses DNS</vt:lpstr>
      <vt:lpstr>How Akamai Uses DNS</vt:lpstr>
      <vt:lpstr>How Akamai Uses DNS</vt:lpstr>
      <vt:lpstr>How Akamai Uses DNS</vt:lpstr>
      <vt:lpstr>How Akamai Uses DNS</vt:lpstr>
      <vt:lpstr>How Akamai Works: Cache Hit</vt:lpstr>
      <vt:lpstr>PowerPoint 演示文稿</vt:lpstr>
      <vt:lpstr>Downsides of Centralized Infrastructure</vt:lpstr>
      <vt:lpstr>P2P (Peer-to-peer): No central servers!</vt:lpstr>
      <vt:lpstr>BitTorrent</vt:lpstr>
      <vt:lpstr>BitTorrent</vt:lpstr>
      <vt:lpstr>A torrent file </vt:lpstr>
      <vt:lpstr>Which Piece to Download?</vt:lpstr>
      <vt:lpstr>Drawback of BitTorrent</vt:lpstr>
      <vt:lpstr>Scalable Lookup: DHT</vt:lpstr>
      <vt:lpstr>P2P Implementation of DHT</vt:lpstr>
      <vt:lpstr>A DHT in Operation: put()</vt:lpstr>
      <vt:lpstr>A DHT in Operation: get()</vt:lpstr>
      <vt:lpstr>Chord Properties</vt:lpstr>
      <vt:lpstr>Chord IDs</vt:lpstr>
      <vt:lpstr>Consistent Hashing</vt:lpstr>
      <vt:lpstr>Basic Lookup</vt:lpstr>
      <vt:lpstr>Simple Lookup Algorithm</vt:lpstr>
      <vt:lpstr>"Finger Table" allows log(N) lookups</vt:lpstr>
      <vt:lpstr>Finger i points to successor of n+2i</vt:lpstr>
      <vt:lpstr>Lookup with fingers</vt:lpstr>
      <vt:lpstr>Lookups take O(log(N)) hops</vt:lpstr>
      <vt:lpstr>Failures might cause incorrect lookup </vt:lpstr>
      <vt:lpstr>Solution: successor lists </vt:lpstr>
      <vt:lpstr>Join (1)</vt:lpstr>
      <vt:lpstr>Join (2)</vt:lpstr>
      <vt:lpstr>Join (3)</vt:lpstr>
      <vt:lpstr>Join (4)</vt:lpstr>
      <vt:lpstr>Solution: successor lists </vt:lpstr>
      <vt:lpstr>Virtual Nodes for Load Balance</vt:lpstr>
      <vt:lpstr>Different File Sharing Techniques</vt:lpstr>
      <vt:lpstr>Bitcoin &amp; Blockchain</vt:lpstr>
      <vt:lpstr>Overview of BitCoin</vt:lpstr>
      <vt:lpstr>What is Crypto-Concurrency?</vt:lpstr>
      <vt:lpstr>Phases in Blockchain</vt:lpstr>
      <vt:lpstr>Existing Solutions</vt:lpstr>
      <vt:lpstr>Trust the Majority</vt:lpstr>
      <vt:lpstr>Network Steps</vt:lpstr>
      <vt:lpstr>Incentive</vt:lpstr>
      <vt:lpstr>Questions</vt:lpstr>
      <vt:lpstr>Questions</vt:lpstr>
      <vt:lpstr>Smart Contract</vt:lpstr>
      <vt:lpstr>Larger Storage</vt:lpstr>
      <vt:lpstr>Permissioned Chain</vt:lpstr>
      <vt:lpstr>It's all about Trust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Yubin Xia</cp:lastModifiedBy>
  <cp:revision>1611</cp:revision>
  <cp:lastPrinted>2020-03-02T13:38:09Z</cp:lastPrinted>
  <dcterms:created xsi:type="dcterms:W3CDTF">2017-11-24T09:35:45Z</dcterms:created>
  <dcterms:modified xsi:type="dcterms:W3CDTF">2021-12-09T01:18:26Z</dcterms:modified>
</cp:coreProperties>
</file>