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68"/>
  </p:notesMasterIdLst>
  <p:handoutMasterIdLst>
    <p:handoutMasterId r:id="rId69"/>
  </p:handoutMasterIdLst>
  <p:sldIdLst>
    <p:sldId id="2241" r:id="rId2"/>
    <p:sldId id="339" r:id="rId3"/>
    <p:sldId id="360" r:id="rId4"/>
    <p:sldId id="257" r:id="rId5"/>
    <p:sldId id="1360" r:id="rId6"/>
    <p:sldId id="1498" r:id="rId7"/>
    <p:sldId id="2743" r:id="rId8"/>
    <p:sldId id="1361" r:id="rId9"/>
    <p:sldId id="1462" r:id="rId10"/>
    <p:sldId id="1463" r:id="rId11"/>
    <p:sldId id="1505" r:id="rId12"/>
    <p:sldId id="540" r:id="rId13"/>
    <p:sldId id="541" r:id="rId14"/>
    <p:sldId id="543" r:id="rId15"/>
    <p:sldId id="547" r:id="rId16"/>
    <p:sldId id="2750" r:id="rId17"/>
    <p:sldId id="1501" r:id="rId18"/>
    <p:sldId id="1502" r:id="rId19"/>
    <p:sldId id="1504" r:id="rId20"/>
    <p:sldId id="291" r:id="rId21"/>
    <p:sldId id="295" r:id="rId22"/>
    <p:sldId id="292" r:id="rId23"/>
    <p:sldId id="296" r:id="rId24"/>
    <p:sldId id="293" r:id="rId25"/>
    <p:sldId id="297" r:id="rId26"/>
    <p:sldId id="2746" r:id="rId27"/>
    <p:sldId id="1367" r:id="rId28"/>
    <p:sldId id="1373" r:id="rId29"/>
    <p:sldId id="1374" r:id="rId30"/>
    <p:sldId id="554" r:id="rId31"/>
    <p:sldId id="1375" r:id="rId32"/>
    <p:sldId id="531" r:id="rId33"/>
    <p:sldId id="1456" r:id="rId34"/>
    <p:sldId id="1458" r:id="rId35"/>
    <p:sldId id="1460" r:id="rId36"/>
    <p:sldId id="2751" r:id="rId37"/>
    <p:sldId id="2752" r:id="rId38"/>
    <p:sldId id="2753" r:id="rId39"/>
    <p:sldId id="1464" r:id="rId40"/>
    <p:sldId id="2745" r:id="rId41"/>
    <p:sldId id="1461" r:id="rId42"/>
    <p:sldId id="1363" r:id="rId43"/>
    <p:sldId id="1364" r:id="rId44"/>
    <p:sldId id="1365" r:id="rId45"/>
    <p:sldId id="1366" r:id="rId46"/>
    <p:sldId id="2744" r:id="rId47"/>
    <p:sldId id="1506" r:id="rId48"/>
    <p:sldId id="1507" r:id="rId49"/>
    <p:sldId id="1508" r:id="rId50"/>
    <p:sldId id="1201" r:id="rId51"/>
    <p:sldId id="1215" r:id="rId52"/>
    <p:sldId id="1214" r:id="rId53"/>
    <p:sldId id="2742" r:id="rId54"/>
    <p:sldId id="1465" r:id="rId55"/>
    <p:sldId id="1466" r:id="rId56"/>
    <p:sldId id="1468" r:id="rId57"/>
    <p:sldId id="1467" r:id="rId58"/>
    <p:sldId id="2749" r:id="rId59"/>
    <p:sldId id="2737" r:id="rId60"/>
    <p:sldId id="2738" r:id="rId61"/>
    <p:sldId id="2756" r:id="rId62"/>
    <p:sldId id="518" r:id="rId63"/>
    <p:sldId id="301" r:id="rId64"/>
    <p:sldId id="2755" r:id="rId65"/>
    <p:sldId id="1481" r:id="rId66"/>
    <p:sldId id="2754" r:id="rId67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1" userDrawn="1">
          <p15:clr>
            <a:srgbClr val="A4A3A4"/>
          </p15:clr>
        </p15:guide>
        <p15:guide id="3" pos="2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432FF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A49BE6-787A-6741-AAB8-5ADD113F3F93}" v="9" dt="2021-11-20T04:34:40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539" autoAdjust="0"/>
    <p:restoredTop sz="88687" autoAdjust="0"/>
  </p:normalViewPr>
  <p:slideViewPr>
    <p:cSldViewPr>
      <p:cViewPr varScale="1">
        <p:scale>
          <a:sx n="87" d="100"/>
          <a:sy n="87" d="100"/>
        </p:scale>
        <p:origin x="192" y="1560"/>
      </p:cViewPr>
      <p:guideLst>
        <p:guide orient="horz" pos="711"/>
        <p:guide pos="29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7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9A49BE6-787A-6741-AAB8-5ADD113F3F93}"/>
    <pc:docChg chg="undo custSel addSld delSld modSld">
      <pc:chgData name="魏 星达" userId="ca17b13798aa44f7" providerId="LiveId" clId="{B9A49BE6-787A-6741-AAB8-5ADD113F3F93}" dt="2021-11-20T04:36:01.085" v="70" actId="1076"/>
      <pc:docMkLst>
        <pc:docMk/>
      </pc:docMkLst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310703520" sldId="15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710252163" sldId="159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821496117" sldId="161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96741388" sldId="161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24118862" sldId="161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00715053" sldId="161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0591884" sldId="161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844416" sldId="162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0449860" sldId="162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440653698" sldId="1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30868961" sldId="1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1459763" sldId="1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65203195" sldId="1671"/>
        </pc:sldMkLst>
      </pc:sldChg>
      <pc:sldChg chg="modSp mod">
        <pc:chgData name="魏 星达" userId="ca17b13798aa44f7" providerId="LiveId" clId="{B9A49BE6-787A-6741-AAB8-5ADD113F3F93}" dt="2021-11-20T04:10:08.687" v="14" actId="20577"/>
        <pc:sldMkLst>
          <pc:docMk/>
          <pc:sldMk cId="3628960693" sldId="2241"/>
        </pc:sldMkLst>
        <pc:spChg chg="mod">
          <ac:chgData name="魏 星达" userId="ca17b13798aa44f7" providerId="LiveId" clId="{B9A49BE6-787A-6741-AAB8-5ADD113F3F93}" dt="2021-11-20T04:10:06.165" v="9" actId="14100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B9A49BE6-787A-6741-AAB8-5ADD113F3F93}" dt="2021-11-20T04:10:08.687" v="14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99681509" sldId="224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466326" sldId="24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074469059" sldId="24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97948155" sldId="24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81726347" sldId="2474"/>
        </pc:sldMkLst>
      </pc:sldChg>
      <pc:sldChg chg="modSp new mod">
        <pc:chgData name="魏 星达" userId="ca17b13798aa44f7" providerId="LiveId" clId="{B9A49BE6-787A-6741-AAB8-5ADD113F3F93}" dt="2021-11-20T04:11:14.073" v="21" actId="27636"/>
        <pc:sldMkLst>
          <pc:docMk/>
          <pc:sldMk cId="1392657421" sldId="2474"/>
        </pc:sldMkLst>
        <pc:spChg chg="mod">
          <ac:chgData name="魏 星达" userId="ca17b13798aa44f7" providerId="LiveId" clId="{B9A49BE6-787A-6741-AAB8-5ADD113F3F93}" dt="2021-11-20T04:11:07.182" v="17"/>
          <ac:spMkLst>
            <pc:docMk/>
            <pc:sldMk cId="1392657421" sldId="2474"/>
            <ac:spMk id="2" creationId="{3206A49D-B1A3-3C4D-8347-ACD53A671C7A}"/>
          </ac:spMkLst>
        </pc:spChg>
        <pc:spChg chg="mod">
          <ac:chgData name="魏 星达" userId="ca17b13798aa44f7" providerId="LiveId" clId="{B9A49BE6-787A-6741-AAB8-5ADD113F3F93}" dt="2021-11-20T04:11:14.073" v="21" actId="27636"/>
          <ac:spMkLst>
            <pc:docMk/>
            <pc:sldMk cId="1392657421" sldId="2474"/>
            <ac:spMk id="3" creationId="{FF0C0635-A498-334E-896E-C86A95C0BEFD}"/>
          </ac:spMkLst>
        </pc:spChg>
      </pc:sldChg>
      <pc:sldChg chg="addSp modSp new mod">
        <pc:chgData name="魏 星达" userId="ca17b13798aa44f7" providerId="LiveId" clId="{B9A49BE6-787A-6741-AAB8-5ADD113F3F93}" dt="2021-11-20T04:36:01.085" v="70" actId="1076"/>
        <pc:sldMkLst>
          <pc:docMk/>
          <pc:sldMk cId="1301427496" sldId="2475"/>
        </pc:sldMkLst>
        <pc:spChg chg="mod">
          <ac:chgData name="魏 星达" userId="ca17b13798aa44f7" providerId="LiveId" clId="{B9A49BE6-787A-6741-AAB8-5ADD113F3F93}" dt="2021-11-20T04:33:34.875" v="25"/>
          <ac:spMkLst>
            <pc:docMk/>
            <pc:sldMk cId="1301427496" sldId="2475"/>
            <ac:spMk id="2" creationId="{81EDE590-79B2-2344-8EF8-8C35E5E6642D}"/>
          </ac:spMkLst>
        </pc:spChg>
        <pc:spChg chg="mod">
          <ac:chgData name="魏 星达" userId="ca17b13798aa44f7" providerId="LiveId" clId="{B9A49BE6-787A-6741-AAB8-5ADD113F3F93}" dt="2021-11-20T04:35:59.581" v="69" actId="20577"/>
          <ac:spMkLst>
            <pc:docMk/>
            <pc:sldMk cId="1301427496" sldId="2475"/>
            <ac:spMk id="3" creationId="{7A0B2C31-43CB-4F4B-84CB-49A28A75C04E}"/>
          </ac:spMkLst>
        </pc:spChg>
        <pc:picChg chg="add mod">
          <ac:chgData name="魏 星达" userId="ca17b13798aa44f7" providerId="LiveId" clId="{B9A49BE6-787A-6741-AAB8-5ADD113F3F93}" dt="2021-11-20T04:36:01.085" v="70" actId="1076"/>
          <ac:picMkLst>
            <pc:docMk/>
            <pc:sldMk cId="1301427496" sldId="2475"/>
            <ac:picMk id="5" creationId="{75DD5A0D-BAD2-404B-9793-A25C83B6BBB5}"/>
          </ac:picMkLst>
        </pc:pic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60485110" sldId="260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11631864" sldId="265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8767011" sldId="265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277191494" sldId="265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306522055" sldId="265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27577974" sldId="265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19633917" sldId="265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24771330" sldId="265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17193540" sldId="2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31668716" sldId="265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40597255" sldId="266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0817402" sldId="26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41025214" sldId="2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9651683" sldId="266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65845595" sldId="26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19343185" sldId="26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8028843" sldId="2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73776168" sldId="266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516562" sldId="266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25916446" sldId="266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79533399" sldId="267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135394466" sldId="267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3359609" sldId="267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722823869" sldId="267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95101515" sldId="267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2778079" sldId="267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45520258" sldId="267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63920337" sldId="267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74205928" sldId="268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891538360" sldId="26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20714496" sldId="26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6047460" sldId="268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4731698" sldId="26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36715457" sldId="26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30257789" sldId="26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725867" sldId="26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55368823" sldId="26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93261706" sldId="26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38919081" sldId="26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567789881" sldId="269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26106103" sldId="26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15146572" sldId="269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87525743" sldId="269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00270536" sldId="269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07397614" sldId="270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34708461" sldId="28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76713371" sldId="28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93179743" sldId="28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71540486" sldId="28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45950767" sldId="28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58545928" sldId="288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644080243" sldId="28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11714317" sldId="28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38864284" sldId="28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817126" sldId="28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1468628" sldId="2892"/>
        </pc:sldMkLst>
      </pc:sldChg>
    </pc:docChg>
  </pc:docChgLst>
  <pc:docChgLst>
    <pc:chgData name="魏 星达" userId="ca17b13798aa44f7" providerId="LiveId" clId="{B51FC67B-18BC-814E-A721-CE4F322C59C7}"/>
    <pc:docChg chg="undo custSel addSld delSld modSld">
      <pc:chgData name="魏 星达" userId="ca17b13798aa44f7" providerId="LiveId" clId="{B51FC67B-18BC-814E-A721-CE4F322C59C7}" dt="2021-11-15T05:53:16.933" v="996" actId="20577"/>
      <pc:docMkLst>
        <pc:docMk/>
      </pc:docMkLst>
      <pc:sldChg chg="modSp mod">
        <pc:chgData name="魏 星达" userId="ca17b13798aa44f7" providerId="LiveId" clId="{B51FC67B-18BC-814E-A721-CE4F322C59C7}" dt="2021-11-15T05:49:26.036" v="693" actId="1076"/>
        <pc:sldMkLst>
          <pc:docMk/>
          <pc:sldMk cId="824118862" sldId="1616"/>
        </pc:sldMkLst>
        <pc:spChg chg="mod">
          <ac:chgData name="魏 星达" userId="ca17b13798aa44f7" providerId="LiveId" clId="{B51FC67B-18BC-814E-A721-CE4F322C59C7}" dt="2021-11-15T05:49:21.596" v="692" actId="1076"/>
          <ac:spMkLst>
            <pc:docMk/>
            <pc:sldMk cId="824118862" sldId="1616"/>
            <ac:spMk id="9" creationId="{D921DCA0-5A06-5042-8B2D-9F19252580F6}"/>
          </ac:spMkLst>
        </pc:spChg>
        <pc:spChg chg="mod">
          <ac:chgData name="魏 星达" userId="ca17b13798aa44f7" providerId="LiveId" clId="{B51FC67B-18BC-814E-A721-CE4F322C59C7}" dt="2021-11-15T05:49:26.036" v="693" actId="1076"/>
          <ac:spMkLst>
            <pc:docMk/>
            <pc:sldMk cId="824118862" sldId="1616"/>
            <ac:spMk id="10" creationId="{BBB46C22-8E19-1043-8978-91EC5C3E221D}"/>
          </ac:spMkLst>
        </pc:spChg>
      </pc:sldChg>
      <pc:sldChg chg="modSp mod">
        <pc:chgData name="魏 星达" userId="ca17b13798aa44f7" providerId="LiveId" clId="{B51FC67B-18BC-814E-A721-CE4F322C59C7}" dt="2021-11-15T03:27:07.415" v="0" actId="313"/>
        <pc:sldMkLst>
          <pc:docMk/>
          <pc:sldMk cId="3235264106" sldId="2263"/>
        </pc:sldMkLst>
        <pc:spChg chg="mod">
          <ac:chgData name="魏 星达" userId="ca17b13798aa44f7" providerId="LiveId" clId="{B51FC67B-18BC-814E-A721-CE4F322C59C7}" dt="2021-11-15T03:27:07.415" v="0" actId="313"/>
          <ac:spMkLst>
            <pc:docMk/>
            <pc:sldMk cId="3235264106" sldId="2263"/>
            <ac:spMk id="3" creationId="{AC35285A-68A7-404E-A726-A5B4BC85B374}"/>
          </ac:spMkLst>
        </pc:spChg>
      </pc:sldChg>
      <pc:sldChg chg="modSp mod">
        <pc:chgData name="魏 星达" userId="ca17b13798aa44f7" providerId="LiveId" clId="{B51FC67B-18BC-814E-A721-CE4F322C59C7}" dt="2021-11-15T03:29:29.737" v="4" actId="20577"/>
        <pc:sldMkLst>
          <pc:docMk/>
          <pc:sldMk cId="724771330" sldId="2657"/>
        </pc:sldMkLst>
        <pc:spChg chg="mod">
          <ac:chgData name="魏 星达" userId="ca17b13798aa44f7" providerId="LiveId" clId="{B51FC67B-18BC-814E-A721-CE4F322C59C7}" dt="2021-11-15T03:29:29.737" v="4" actId="20577"/>
          <ac:spMkLst>
            <pc:docMk/>
            <pc:sldMk cId="724771330" sldId="2657"/>
            <ac:spMk id="5" creationId="{807150EC-40E9-2144-8F58-23245FACFB7B}"/>
          </ac:spMkLst>
        </pc:spChg>
      </pc:sldChg>
      <pc:sldChg chg="modSp mod">
        <pc:chgData name="魏 星达" userId="ca17b13798aa44f7" providerId="LiveId" clId="{B51FC67B-18BC-814E-A721-CE4F322C59C7}" dt="2021-11-15T05:43:33.641" v="378" actId="5793"/>
        <pc:sldMkLst>
          <pc:docMk/>
          <pc:sldMk cId="2731668716" sldId="2659"/>
        </pc:sldMkLst>
        <pc:spChg chg="mod">
          <ac:chgData name="魏 星达" userId="ca17b13798aa44f7" providerId="LiveId" clId="{B51FC67B-18BC-814E-A721-CE4F322C59C7}" dt="2021-11-15T03:31:06.034" v="14" actId="20577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B51FC67B-18BC-814E-A721-CE4F322C59C7}" dt="2021-11-15T05:43:33.641" v="378" actId="5793"/>
          <ac:spMkLst>
            <pc:docMk/>
            <pc:sldMk cId="2731668716" sldId="2659"/>
            <ac:spMk id="3" creationId="{645311D2-DA41-6A47-B19D-BCA56EA57F73}"/>
          </ac:spMkLst>
        </pc:spChg>
      </pc:sldChg>
      <pc:sldChg chg="modSp mod">
        <pc:chgData name="魏 星达" userId="ca17b13798aa44f7" providerId="LiveId" clId="{B51FC67B-18BC-814E-A721-CE4F322C59C7}" dt="2021-11-15T05:42:03.910" v="212" actId="13926"/>
        <pc:sldMkLst>
          <pc:docMk/>
          <pc:sldMk cId="1158028843" sldId="2666"/>
        </pc:sldMkLst>
        <pc:spChg chg="mod">
          <ac:chgData name="魏 星达" userId="ca17b13798aa44f7" providerId="LiveId" clId="{B51FC67B-18BC-814E-A721-CE4F322C59C7}" dt="2021-11-15T05:42:03.910" v="212" actId="13926"/>
          <ac:spMkLst>
            <pc:docMk/>
            <pc:sldMk cId="1158028843" sldId="2666"/>
            <ac:spMk id="3" creationId="{8875F29D-6F03-5E47-B514-C6C701495B6D}"/>
          </ac:spMkLst>
        </pc:spChg>
      </pc:sldChg>
      <pc:sldChg chg="modSp mod">
        <pc:chgData name="魏 星达" userId="ca17b13798aa44f7" providerId="LiveId" clId="{B51FC67B-18BC-814E-A721-CE4F322C59C7}" dt="2021-11-15T05:44:36.867" v="543" actId="20577"/>
        <pc:sldMkLst>
          <pc:docMk/>
          <pc:sldMk cId="425916446" sldId="2669"/>
        </pc:sldMkLst>
        <pc:spChg chg="mod">
          <ac:chgData name="魏 星达" userId="ca17b13798aa44f7" providerId="LiveId" clId="{B51FC67B-18BC-814E-A721-CE4F322C59C7}" dt="2021-11-15T05:44:36.867" v="543" actId="20577"/>
          <ac:spMkLst>
            <pc:docMk/>
            <pc:sldMk cId="425916446" sldId="2669"/>
            <ac:spMk id="3" creationId="{4E731132-F9DC-E142-A514-AC4738C1743A}"/>
          </ac:spMkLst>
        </pc:spChg>
      </pc:sldChg>
      <pc:sldChg chg="modNotesTx">
        <pc:chgData name="魏 星达" userId="ca17b13798aa44f7" providerId="LiveId" clId="{B51FC67B-18BC-814E-A721-CE4F322C59C7}" dt="2021-11-15T05:47:20.094" v="590" actId="20577"/>
        <pc:sldMkLst>
          <pc:docMk/>
          <pc:sldMk cId="495101515" sldId="2675"/>
        </pc:sldMkLst>
      </pc:sldChg>
      <pc:sldChg chg="modSp mod">
        <pc:chgData name="魏 星达" userId="ca17b13798aa44f7" providerId="LiveId" clId="{B51FC67B-18BC-814E-A721-CE4F322C59C7}" dt="2021-11-15T05:47:43.963" v="599" actId="20577"/>
        <pc:sldMkLst>
          <pc:docMk/>
          <pc:sldMk cId="3567789881" sldId="2692"/>
        </pc:sldMkLst>
        <pc:spChg chg="mod">
          <ac:chgData name="魏 星达" userId="ca17b13798aa44f7" providerId="LiveId" clId="{B51FC67B-18BC-814E-A721-CE4F322C59C7}" dt="2021-11-15T05:47:43.963" v="599" actId="20577"/>
          <ac:spMkLst>
            <pc:docMk/>
            <pc:sldMk cId="3567789881" sldId="2692"/>
            <ac:spMk id="3" creationId="{597D88AC-4D4F-9149-AEDE-0473903B0F88}"/>
          </ac:spMkLst>
        </pc:spChg>
      </pc:sldChg>
      <pc:sldChg chg="modNotesTx">
        <pc:chgData name="魏 星达" userId="ca17b13798aa44f7" providerId="LiveId" clId="{B51FC67B-18BC-814E-A721-CE4F322C59C7}" dt="2021-11-15T05:48:09.681" v="672" actId="20577"/>
        <pc:sldMkLst>
          <pc:docMk/>
          <pc:sldMk cId="587525743" sldId="2697"/>
        </pc:sldMkLst>
      </pc:sldChg>
      <pc:sldChg chg="addSp delSp modSp mod">
        <pc:chgData name="魏 星达" userId="ca17b13798aa44f7" providerId="LiveId" clId="{B51FC67B-18BC-814E-A721-CE4F322C59C7}" dt="2021-11-15T05:52:45.782" v="912" actId="1076"/>
        <pc:sldMkLst>
          <pc:docMk/>
          <pc:sldMk cId="707397614" sldId="2700"/>
        </pc:sldMkLst>
        <pc:picChg chg="mod">
          <ac:chgData name="魏 星达" userId="ca17b13798aa44f7" providerId="LiveId" clId="{B51FC67B-18BC-814E-A721-CE4F322C59C7}" dt="2021-11-15T05:52:30.142" v="900" actId="1076"/>
          <ac:picMkLst>
            <pc:docMk/>
            <pc:sldMk cId="707397614" sldId="2700"/>
            <ac:picMk id="5" creationId="{DC5BA19C-650A-424D-8D00-3A637C9F4709}"/>
          </ac:picMkLst>
        </pc:picChg>
        <pc:picChg chg="add mod">
          <ac:chgData name="魏 星达" userId="ca17b13798aa44f7" providerId="LiveId" clId="{B51FC67B-18BC-814E-A721-CE4F322C59C7}" dt="2021-11-15T05:52:37.803" v="906" actId="1076"/>
          <ac:picMkLst>
            <pc:docMk/>
            <pc:sldMk cId="707397614" sldId="2700"/>
            <ac:picMk id="9" creationId="{618B6BB5-6D24-EB4A-8609-B01852FBBFF0}"/>
          </ac:picMkLst>
        </pc:picChg>
        <pc:picChg chg="add del mod">
          <ac:chgData name="魏 星达" userId="ca17b13798aa44f7" providerId="LiveId" clId="{B51FC67B-18BC-814E-A721-CE4F322C59C7}" dt="2021-11-15T05:52:34.936" v="904"/>
          <ac:picMkLst>
            <pc:docMk/>
            <pc:sldMk cId="707397614" sldId="2700"/>
            <ac:picMk id="10" creationId="{242C8F8F-E065-D44F-81B3-ADC92EAF7B71}"/>
          </ac:picMkLst>
        </pc:picChg>
        <pc:picChg chg="add mod">
          <ac:chgData name="魏 星达" userId="ca17b13798aa44f7" providerId="LiveId" clId="{B51FC67B-18BC-814E-A721-CE4F322C59C7}" dt="2021-11-15T05:52:39.537" v="908" actId="1076"/>
          <ac:picMkLst>
            <pc:docMk/>
            <pc:sldMk cId="707397614" sldId="2700"/>
            <ac:picMk id="11" creationId="{DCBFA886-6998-B244-9310-2A81045A4E98}"/>
          </ac:picMkLst>
        </pc:picChg>
        <pc:picChg chg="add mod">
          <ac:chgData name="魏 星达" userId="ca17b13798aa44f7" providerId="LiveId" clId="{B51FC67B-18BC-814E-A721-CE4F322C59C7}" dt="2021-11-15T05:52:45.782" v="912" actId="1076"/>
          <ac:picMkLst>
            <pc:docMk/>
            <pc:sldMk cId="707397614" sldId="2700"/>
            <ac:picMk id="12" creationId="{58DFAB1C-D156-954E-BDD1-389720231845}"/>
          </ac:picMkLst>
        </pc:picChg>
      </pc:sldChg>
      <pc:sldChg chg="modSp mod">
        <pc:chgData name="魏 星达" userId="ca17b13798aa44f7" providerId="LiveId" clId="{B51FC67B-18BC-814E-A721-CE4F322C59C7}" dt="2021-11-15T05:49:51.032" v="696" actId="20577"/>
        <pc:sldMkLst>
          <pc:docMk/>
          <pc:sldMk cId="3876713371" sldId="2882"/>
        </pc:sldMkLst>
        <pc:spChg chg="mod">
          <ac:chgData name="魏 星达" userId="ca17b13798aa44f7" providerId="LiveId" clId="{B51FC67B-18BC-814E-A721-CE4F322C59C7}" dt="2021-11-15T05:49:51.032" v="696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modSp mod">
        <pc:chgData name="魏 星达" userId="ca17b13798aa44f7" providerId="LiveId" clId="{B51FC67B-18BC-814E-A721-CE4F322C59C7}" dt="2021-11-15T05:50:18.332" v="742" actId="20577"/>
        <pc:sldMkLst>
          <pc:docMk/>
          <pc:sldMk cId="893179743" sldId="2884"/>
        </pc:sldMkLst>
        <pc:spChg chg="mod">
          <ac:chgData name="魏 星达" userId="ca17b13798aa44f7" providerId="LiveId" clId="{B51FC67B-18BC-814E-A721-CE4F322C59C7}" dt="2021-11-15T05:50:18.332" v="742" actId="20577"/>
          <ac:spMkLst>
            <pc:docMk/>
            <pc:sldMk cId="893179743" sldId="2884"/>
            <ac:spMk id="13" creationId="{1E0811E4-C310-3043-858A-E319DF7B9E4E}"/>
          </ac:spMkLst>
        </pc:spChg>
      </pc:sldChg>
      <pc:sldChg chg="modSp mod">
        <pc:chgData name="魏 星达" userId="ca17b13798aa44f7" providerId="LiveId" clId="{B51FC67B-18BC-814E-A721-CE4F322C59C7}" dt="2021-11-15T05:50:44.862" v="745" actId="33524"/>
        <pc:sldMkLst>
          <pc:docMk/>
          <pc:sldMk cId="3045950767" sldId="2886"/>
        </pc:sldMkLst>
        <pc:spChg chg="mod">
          <ac:chgData name="魏 星达" userId="ca17b13798aa44f7" providerId="LiveId" clId="{B51FC67B-18BC-814E-A721-CE4F322C59C7}" dt="2021-11-15T05:50:44.862" v="745" actId="33524"/>
          <ac:spMkLst>
            <pc:docMk/>
            <pc:sldMk cId="3045950767" sldId="2886"/>
            <ac:spMk id="3" creationId="{8E71B443-0925-614B-8F14-88D65EAE56F2}"/>
          </ac:spMkLst>
        </pc:spChg>
      </pc:sldChg>
      <pc:sldChg chg="modSp mod">
        <pc:chgData name="魏 星达" userId="ca17b13798aa44f7" providerId="LiveId" clId="{B51FC67B-18BC-814E-A721-CE4F322C59C7}" dt="2021-11-15T05:51:29.237" v="887" actId="20577"/>
        <pc:sldMkLst>
          <pc:docMk/>
          <pc:sldMk cId="644080243" sldId="2888"/>
        </pc:sldMkLst>
        <pc:spChg chg="mod">
          <ac:chgData name="魏 星达" userId="ca17b13798aa44f7" providerId="LiveId" clId="{B51FC67B-18BC-814E-A721-CE4F322C59C7}" dt="2021-11-15T05:51:29.237" v="887" actId="20577"/>
          <ac:spMkLst>
            <pc:docMk/>
            <pc:sldMk cId="644080243" sldId="2888"/>
            <ac:spMk id="3" creationId="{66467E76-C26E-6B46-968F-EB450DAC1901}"/>
          </ac:spMkLst>
        </pc:spChg>
      </pc:sldChg>
      <pc:sldChg chg="modSp mod">
        <pc:chgData name="魏 星达" userId="ca17b13798aa44f7" providerId="LiveId" clId="{B51FC67B-18BC-814E-A721-CE4F322C59C7}" dt="2021-11-15T05:53:16.933" v="996" actId="20577"/>
        <pc:sldMkLst>
          <pc:docMk/>
          <pc:sldMk cId="1911714317" sldId="2889"/>
        </pc:sldMkLst>
        <pc:spChg chg="mod">
          <ac:chgData name="魏 星达" userId="ca17b13798aa44f7" providerId="LiveId" clId="{B51FC67B-18BC-814E-A721-CE4F322C59C7}" dt="2021-11-15T05:53:16.933" v="996" actId="20577"/>
          <ac:spMkLst>
            <pc:docMk/>
            <pc:sldMk cId="1911714317" sldId="2889"/>
            <ac:spMk id="3" creationId="{66467E76-C26E-6B46-968F-EB450DAC1901}"/>
          </ac:spMkLst>
        </pc:spChg>
      </pc:sldChg>
      <pc:sldChg chg="new del">
        <pc:chgData name="魏 星达" userId="ca17b13798aa44f7" providerId="LiveId" clId="{B51FC67B-18BC-814E-A721-CE4F322C59C7}" dt="2021-11-15T03:27:14.221" v="2" actId="680"/>
        <pc:sldMkLst>
          <pc:docMk/>
          <pc:sldMk cId="3502604659" sldId="2893"/>
        </pc:sldMkLst>
      </pc:sldChg>
    </pc:docChg>
  </pc:docChgLst>
  <pc:docChgLst>
    <pc:chgData name="魏 星达" userId="ca17b13798aa44f7" providerId="LiveId" clId="{D8B5E3FB-3C5E-744C-8B7A-0B9AC8CAAA61}"/>
    <pc:docChg chg="undo custSel addSld delSld modSld">
      <pc:chgData name="魏 星达" userId="ca17b13798aa44f7" providerId="LiveId" clId="{D8B5E3FB-3C5E-744C-8B7A-0B9AC8CAAA61}" dt="2021-11-12T09:24:51.105" v="11864" actId="20577"/>
      <pc:docMkLst>
        <pc:docMk/>
      </pc:docMkLst>
      <pc:sldChg chg="add del">
        <pc:chgData name="魏 星达" userId="ca17b13798aa44f7" providerId="LiveId" clId="{D8B5E3FB-3C5E-744C-8B7A-0B9AC8CAAA61}" dt="2021-11-12T08:55:02.234" v="10481"/>
        <pc:sldMkLst>
          <pc:docMk/>
          <pc:sldMk cId="2208209853" sldId="285"/>
        </pc:sldMkLst>
      </pc:sldChg>
      <pc:sldChg chg="modSp add mod">
        <pc:chgData name="魏 星达" userId="ca17b13798aa44f7" providerId="LiveId" clId="{D8B5E3FB-3C5E-744C-8B7A-0B9AC8CAAA61}" dt="2021-11-12T07:28:16.207" v="8193" actId="20577"/>
        <pc:sldMkLst>
          <pc:docMk/>
          <pc:sldMk cId="2310703520" sldId="1593"/>
        </pc:sldMkLst>
        <pc:spChg chg="mod">
          <ac:chgData name="魏 星达" userId="ca17b13798aa44f7" providerId="LiveId" clId="{D8B5E3FB-3C5E-744C-8B7A-0B9AC8CAAA61}" dt="2021-11-12T07:28:16.207" v="8193" actId="20577"/>
          <ac:spMkLst>
            <pc:docMk/>
            <pc:sldMk cId="2310703520" sldId="1593"/>
            <ac:spMk id="3" creationId="{D2556E8E-B9A4-8146-A17B-D90B7EE7129E}"/>
          </ac:spMkLst>
        </pc:spChg>
      </pc:sldChg>
      <pc:sldChg chg="modSp add mod">
        <pc:chgData name="魏 星达" userId="ca17b13798aa44f7" providerId="LiveId" clId="{D8B5E3FB-3C5E-744C-8B7A-0B9AC8CAAA61}" dt="2021-11-12T07:34:47.361" v="8653" actId="20577"/>
        <pc:sldMkLst>
          <pc:docMk/>
          <pc:sldMk cId="3710252163" sldId="1594"/>
        </pc:sldMkLst>
        <pc:spChg chg="mod">
          <ac:chgData name="魏 星达" userId="ca17b13798aa44f7" providerId="LiveId" clId="{D8B5E3FB-3C5E-744C-8B7A-0B9AC8CAAA61}" dt="2021-11-12T07:34:47.361" v="8653" actId="20577"/>
          <ac:spMkLst>
            <pc:docMk/>
            <pc:sldMk cId="3710252163" sldId="1594"/>
            <ac:spMk id="2" creationId="{C59DF379-8A09-6B4A-B346-168F0CBC6074}"/>
          </ac:spMkLst>
        </pc:spChg>
      </pc:sldChg>
      <pc:sldChg chg="addSp modSp add mod modAnim modNotesTx">
        <pc:chgData name="魏 星达" userId="ca17b13798aa44f7" providerId="LiveId" clId="{D8B5E3FB-3C5E-744C-8B7A-0B9AC8CAAA61}" dt="2021-11-12T07:31:19.872" v="8498" actId="20577"/>
        <pc:sldMkLst>
          <pc:docMk/>
          <pc:sldMk cId="1821496117" sldId="1611"/>
        </pc:sldMkLst>
        <pc:spChg chg="add mod">
          <ac:chgData name="魏 星达" userId="ca17b13798aa44f7" providerId="LiveId" clId="{D8B5E3FB-3C5E-744C-8B7A-0B9AC8CAAA61}" dt="2021-11-12T07:30:55.049" v="8350" actId="1076"/>
          <ac:spMkLst>
            <pc:docMk/>
            <pc:sldMk cId="1821496117" sldId="1611"/>
            <ac:spMk id="20" creationId="{235B2A98-8A48-4347-AA5B-9DC8F174891A}"/>
          </ac:spMkLst>
        </pc:spChg>
        <pc:spChg chg="mod">
          <ac:chgData name="魏 星达" userId="ca17b13798aa44f7" providerId="LiveId" clId="{D8B5E3FB-3C5E-744C-8B7A-0B9AC8CAAA61}" dt="2021-11-12T07:29:41.837" v="8225" actId="948"/>
          <ac:spMkLst>
            <pc:docMk/>
            <pc:sldMk cId="1821496117" sldId="1611"/>
            <ac:spMk id="39" creationId="{DDEE5F84-C8EE-F343-8167-7F12F2E75225}"/>
          </ac:spMkLst>
        </pc:spChg>
        <pc:spChg chg="mod">
          <ac:chgData name="魏 星达" userId="ca17b13798aa44f7" providerId="LiveId" clId="{D8B5E3FB-3C5E-744C-8B7A-0B9AC8CAAA61}" dt="2021-11-12T07:30:46.115" v="8347" actId="1076"/>
          <ac:spMkLst>
            <pc:docMk/>
            <pc:sldMk cId="1821496117" sldId="1611"/>
            <ac:spMk id="40" creationId="{7A71DDC7-9F5E-5644-920D-40300E55AE2E}"/>
          </ac:spMkLst>
        </pc:spChg>
      </pc:sldChg>
      <pc:sldChg chg="add">
        <pc:chgData name="魏 星达" userId="ca17b13798aa44f7" providerId="LiveId" clId="{D8B5E3FB-3C5E-744C-8B7A-0B9AC8CAAA61}" dt="2021-11-12T07:28:47.244" v="8195"/>
        <pc:sldMkLst>
          <pc:docMk/>
          <pc:sldMk cId="796741388" sldId="1613"/>
        </pc:sldMkLst>
      </pc:sldChg>
      <pc:sldChg chg="modSp add mod">
        <pc:chgData name="魏 星达" userId="ca17b13798aa44f7" providerId="LiveId" clId="{D8B5E3FB-3C5E-744C-8B7A-0B9AC8CAAA61}" dt="2021-11-12T07:33:19.927" v="8629" actId="20577"/>
        <pc:sldMkLst>
          <pc:docMk/>
          <pc:sldMk cId="824118862" sldId="1616"/>
        </pc:sldMkLst>
        <pc:spChg chg="mod">
          <ac:chgData name="魏 星达" userId="ca17b13798aa44f7" providerId="LiveId" clId="{D8B5E3FB-3C5E-744C-8B7A-0B9AC8CAAA61}" dt="2021-11-12T07:32:47.302" v="8509" actId="20577"/>
          <ac:spMkLst>
            <pc:docMk/>
            <pc:sldMk cId="824118862" sldId="1616"/>
            <ac:spMk id="3" creationId="{20909C69-67B9-5E42-BDC3-CB5FBB851A8C}"/>
          </ac:spMkLst>
        </pc:spChg>
        <pc:spChg chg="mod">
          <ac:chgData name="魏 星达" userId="ca17b13798aa44f7" providerId="LiveId" clId="{D8B5E3FB-3C5E-744C-8B7A-0B9AC8CAAA61}" dt="2021-11-12T07:32:09.555" v="8502" actId="207"/>
          <ac:spMkLst>
            <pc:docMk/>
            <pc:sldMk cId="824118862" sldId="1616"/>
            <ac:spMk id="6" creationId="{79617FFF-EA9C-5F43-807C-CACA9DD5FB6B}"/>
          </ac:spMkLst>
        </pc:spChg>
        <pc:spChg chg="mod">
          <ac:chgData name="魏 星达" userId="ca17b13798aa44f7" providerId="LiveId" clId="{D8B5E3FB-3C5E-744C-8B7A-0B9AC8CAAA61}" dt="2021-11-12T07:33:19.927" v="8629" actId="20577"/>
          <ac:spMkLst>
            <pc:docMk/>
            <pc:sldMk cId="824118862" sldId="1616"/>
            <ac:spMk id="10" creationId="{BBB46C22-8E19-1043-8978-91EC5C3E221D}"/>
          </ac:spMkLst>
        </pc:spChg>
      </pc:sldChg>
      <pc:sldChg chg="add">
        <pc:chgData name="魏 星达" userId="ca17b13798aa44f7" providerId="LiveId" clId="{D8B5E3FB-3C5E-744C-8B7A-0B9AC8CAAA61}" dt="2021-11-12T07:35:07.727" v="8655"/>
        <pc:sldMkLst>
          <pc:docMk/>
          <pc:sldMk cId="500715053" sldId="1617"/>
        </pc:sldMkLst>
      </pc:sldChg>
      <pc:sldChg chg="modSp add mod">
        <pc:chgData name="魏 星达" userId="ca17b13798aa44f7" providerId="LiveId" clId="{D8B5E3FB-3C5E-744C-8B7A-0B9AC8CAAA61}" dt="2021-11-12T07:36:56.967" v="8659" actId="20577"/>
        <pc:sldMkLst>
          <pc:docMk/>
          <pc:sldMk cId="3600591884" sldId="1618"/>
        </pc:sldMkLst>
        <pc:spChg chg="mod">
          <ac:chgData name="魏 星达" userId="ca17b13798aa44f7" providerId="LiveId" clId="{D8B5E3FB-3C5E-744C-8B7A-0B9AC8CAAA61}" dt="2021-11-12T07:36:56.967" v="8659" actId="20577"/>
          <ac:spMkLst>
            <pc:docMk/>
            <pc:sldMk cId="3600591884" sldId="1618"/>
            <ac:spMk id="2" creationId="{770350DD-B478-7A42-A544-0D0E33E5041F}"/>
          </ac:spMkLst>
        </pc:spChg>
      </pc:sldChg>
      <pc:sldChg chg="add">
        <pc:chgData name="魏 星达" userId="ca17b13798aa44f7" providerId="LiveId" clId="{D8B5E3FB-3C5E-744C-8B7A-0B9AC8CAAA61}" dt="2021-11-12T07:35:00.472" v="8654"/>
        <pc:sldMkLst>
          <pc:docMk/>
          <pc:sldMk cId="2503844416" sldId="1620"/>
        </pc:sldMkLst>
      </pc:sldChg>
      <pc:sldChg chg="add">
        <pc:chgData name="魏 星达" userId="ca17b13798aa44f7" providerId="LiveId" clId="{D8B5E3FB-3C5E-744C-8B7A-0B9AC8CAAA61}" dt="2021-11-12T07:34:27.143" v="8631"/>
        <pc:sldMkLst>
          <pc:docMk/>
          <pc:sldMk cId="3190449860" sldId="1621"/>
        </pc:sldMkLst>
      </pc:sldChg>
      <pc:sldChg chg="addSp delSp modSp add mod">
        <pc:chgData name="魏 星达" userId="ca17b13798aa44f7" providerId="LiveId" clId="{D8B5E3FB-3C5E-744C-8B7A-0B9AC8CAAA61}" dt="2021-11-12T07:27:02.200" v="8174" actId="2085"/>
        <pc:sldMkLst>
          <pc:docMk/>
          <pc:sldMk cId="2440653698" sldId="1658"/>
        </pc:sldMkLst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2" creationId="{2515956A-6340-D64A-A2BD-C18557E9D24D}"/>
          </ac:spMkLst>
        </pc:spChg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3" creationId="{60EC19BC-DF2B-3049-A1CF-0983019CD344}"/>
          </ac:spMkLst>
        </pc:spChg>
        <pc:spChg chg="del">
          <ac:chgData name="魏 星达" userId="ca17b13798aa44f7" providerId="LiveId" clId="{D8B5E3FB-3C5E-744C-8B7A-0B9AC8CAAA61}" dt="2021-11-12T07:26:54.196" v="8171" actId="478"/>
          <ac:spMkLst>
            <pc:docMk/>
            <pc:sldMk cId="2440653698" sldId="1658"/>
            <ac:spMk id="4" creationId="{E66B96F5-1166-7B4D-959B-DF97950E293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5" creationId="{7E76AADF-0615-D840-B99D-BB827CE20B90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6" creationId="{7F3F2D72-5CE9-1345-80A8-1EAB379B68C4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7" creationId="{21F1F763-EE5C-BA48-9C13-21133BEAF3AC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8" creationId="{A7547426-C24F-5740-81AB-43EE787619D8}"/>
          </ac:spMkLst>
        </pc:spChg>
        <pc:spChg chg="add mod">
          <ac:chgData name="魏 星达" userId="ca17b13798aa44f7" providerId="LiveId" clId="{D8B5E3FB-3C5E-744C-8B7A-0B9AC8CAAA61}" dt="2021-11-12T07:27:02.200" v="8174" actId="2085"/>
          <ac:spMkLst>
            <pc:docMk/>
            <pc:sldMk cId="2440653698" sldId="1658"/>
            <ac:spMk id="9" creationId="{FEF196E0-DCB9-F540-AAB0-26C04369119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11" creationId="{8F447987-F938-5A42-AE17-2E597F4D4B33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2" creationId="{8973E1E8-86CA-F54C-ABA4-8BBE487B233C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3" creationId="{B4ED3B3A-53B6-1D41-BD20-5750A670B710}"/>
          </ac:spMkLst>
        </pc:spChg>
      </pc:sldChg>
      <pc:sldChg chg="add">
        <pc:chgData name="魏 星达" userId="ca17b13798aa44f7" providerId="LiveId" clId="{D8B5E3FB-3C5E-744C-8B7A-0B9AC8CAAA61}" dt="2021-11-12T07:34:19.135" v="8630"/>
        <pc:sldMkLst>
          <pc:docMk/>
          <pc:sldMk cId="2930868961" sldId="1662"/>
        </pc:sldMkLst>
      </pc:sldChg>
      <pc:sldChg chg="add">
        <pc:chgData name="魏 星达" userId="ca17b13798aa44f7" providerId="LiveId" clId="{D8B5E3FB-3C5E-744C-8B7A-0B9AC8CAAA61}" dt="2021-11-12T07:31:34.491" v="8500"/>
        <pc:sldMkLst>
          <pc:docMk/>
          <pc:sldMk cId="361459763" sldId="1666"/>
        </pc:sldMkLst>
      </pc:sldChg>
      <pc:sldChg chg="addSp delSp modSp add modNotesTx">
        <pc:chgData name="魏 星达" userId="ca17b13798aa44f7" providerId="LiveId" clId="{D8B5E3FB-3C5E-744C-8B7A-0B9AC8CAAA61}" dt="2021-11-12T07:47:02.358" v="8925" actId="20577"/>
        <pc:sldMkLst>
          <pc:docMk/>
          <pc:sldMk cId="3165203195" sldId="1671"/>
        </pc:sldMkLst>
        <pc:spChg chg="add del mod">
          <ac:chgData name="魏 星达" userId="ca17b13798aa44f7" providerId="LiveId" clId="{D8B5E3FB-3C5E-744C-8B7A-0B9AC8CAAA61}" dt="2021-11-12T07:40:21.582" v="8675"/>
          <ac:spMkLst>
            <pc:docMk/>
            <pc:sldMk cId="3165203195" sldId="1671"/>
            <ac:spMk id="7" creationId="{B3EE5846-2BA9-5B4B-A0A6-82F2238E1091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7" creationId="{E008A654-DEE6-DF45-B00E-6BEBC5EA36B9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9" creationId="{4B13E5F0-1356-F24B-A1E3-AB15E1E72558}"/>
          </ac:spMkLst>
        </pc:spChg>
        <pc:picChg chg="add mod">
          <ac:chgData name="魏 星达" userId="ca17b13798aa44f7" providerId="LiveId" clId="{D8B5E3FB-3C5E-744C-8B7A-0B9AC8CAAA61}" dt="2021-11-12T07:40:28.539" v="8676"/>
          <ac:picMkLst>
            <pc:docMk/>
            <pc:sldMk cId="3165203195" sldId="1671"/>
            <ac:picMk id="15" creationId="{D384E7FD-FD53-504D-9793-883F8FB8F945}"/>
          </ac:picMkLst>
        </pc:picChg>
      </pc:sldChg>
      <pc:sldChg chg="modSp mod">
        <pc:chgData name="魏 星达" userId="ca17b13798aa44f7" providerId="LiveId" clId="{D8B5E3FB-3C5E-744C-8B7A-0B9AC8CAAA61}" dt="2021-11-12T07:46:10.912" v="8799" actId="20577"/>
        <pc:sldMkLst>
          <pc:docMk/>
          <pc:sldMk cId="3628960693" sldId="2241"/>
        </pc:sldMkLst>
        <pc:spChg chg="mod">
          <ac:chgData name="魏 星达" userId="ca17b13798aa44f7" providerId="LiveId" clId="{D8B5E3FB-3C5E-744C-8B7A-0B9AC8CAAA61}" dt="2021-11-09T03:48:52.138" v="1099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D8B5E3FB-3C5E-744C-8B7A-0B9AC8CAAA61}" dt="2021-11-12T07:46:10.912" v="8799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305553" sldId="24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91617947" sldId="24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40921146" sldId="241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99332337" sldId="24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064509943" sldId="24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04325321" sldId="242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7721124" sldId="24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76119614" sldId="24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50790835" sldId="245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81540858" sldId="2454"/>
        </pc:sldMkLst>
      </pc:sldChg>
      <pc:sldChg chg="add del">
        <pc:chgData name="魏 星达" userId="ca17b13798aa44f7" providerId="LiveId" clId="{D8B5E3FB-3C5E-744C-8B7A-0B9AC8CAAA61}" dt="2021-11-12T07:45:28.804" v="8788" actId="2696"/>
        <pc:sldMkLst>
          <pc:docMk/>
          <pc:sldMk cId="203006083" sldId="2460"/>
        </pc:sldMkLst>
      </pc:sldChg>
      <pc:sldChg chg="modSp add mod">
        <pc:chgData name="魏 星达" userId="ca17b13798aa44f7" providerId="LiveId" clId="{D8B5E3FB-3C5E-744C-8B7A-0B9AC8CAAA61}" dt="2021-11-12T07:38:43.866" v="8671" actId="20577"/>
        <pc:sldMkLst>
          <pc:docMk/>
          <pc:sldMk cId="115466326" sldId="2461"/>
        </pc:sldMkLst>
        <pc:spChg chg="mod">
          <ac:chgData name="魏 星达" userId="ca17b13798aa44f7" providerId="LiveId" clId="{D8B5E3FB-3C5E-744C-8B7A-0B9AC8CAAA61}" dt="2021-11-12T07:38:43.866" v="8671" actId="20577"/>
          <ac:spMkLst>
            <pc:docMk/>
            <pc:sldMk cId="115466326" sldId="2461"/>
            <ac:spMk id="2" creationId="{0025FD1C-A66E-DA47-BE65-C47BE8AD5359}"/>
          </ac:spMkLst>
        </pc:spChg>
      </pc:sldChg>
      <pc:sldChg chg="add">
        <pc:chgData name="魏 星达" userId="ca17b13798aa44f7" providerId="LiveId" clId="{D8B5E3FB-3C5E-744C-8B7A-0B9AC8CAAA61}" dt="2021-11-12T07:37:04.875" v="8660"/>
        <pc:sldMkLst>
          <pc:docMk/>
          <pc:sldMk cId="4074469059" sldId="2464"/>
        </pc:sldMkLst>
      </pc:sldChg>
      <pc:sldChg chg="add">
        <pc:chgData name="魏 星达" userId="ca17b13798aa44f7" providerId="LiveId" clId="{D8B5E3FB-3C5E-744C-8B7A-0B9AC8CAAA61}" dt="2021-11-12T07:39:22.009" v="8672"/>
        <pc:sldMkLst>
          <pc:docMk/>
          <pc:sldMk cId="3497948155" sldId="246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17933146" sldId="247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35723165" sldId="250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21299350" sldId="25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185987053" sldId="258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48394934" sldId="258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08041198" sldId="258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275593127" sldId="259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215482373" sldId="259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093242359" sldId="259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91662050" sldId="259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30869129" sldId="259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98412902" sldId="259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764717" sldId="259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33878391" sldId="260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6256323" sldId="260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56399565" sldId="260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14802366" sldId="2606"/>
        </pc:sldMkLst>
      </pc:sldChg>
      <pc:sldChg chg="addSp modSp add del mod">
        <pc:chgData name="魏 星达" userId="ca17b13798aa44f7" providerId="LiveId" clId="{D8B5E3FB-3C5E-744C-8B7A-0B9AC8CAAA61}" dt="2021-11-10T05:17:23.592" v="1410" actId="1076"/>
        <pc:sldMkLst>
          <pc:docMk/>
          <pc:sldMk cId="560485110" sldId="2607"/>
        </pc:sldMkLst>
        <pc:spChg chg="mod">
          <ac:chgData name="魏 星达" userId="ca17b13798aa44f7" providerId="LiveId" clId="{D8B5E3FB-3C5E-744C-8B7A-0B9AC8CAAA61}" dt="2021-11-08T09:08:53.930" v="40" actId="20577"/>
          <ac:spMkLst>
            <pc:docMk/>
            <pc:sldMk cId="560485110" sldId="2607"/>
            <ac:spMk id="2" creationId="{C4629361-821E-344C-B689-CFC4BD3E9378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5" creationId="{57A5C436-9775-584F-892C-96B0B2332A12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6" creationId="{4F093C5D-753C-0845-92D3-A4526CA1C4C1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0846042" sldId="260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23158306" sldId="261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656444314" sldId="26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72074617" sldId="261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4618304" sldId="26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015795" sldId="261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22686505" sldId="261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76991185" sldId="26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949944" sldId="26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02827375" sldId="262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0049636" sldId="262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798761126" sldId="26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136522" sldId="26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67522238" sldId="262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96403646" sldId="262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60610834" sldId="263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1276460" sldId="263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7612782" sldId="263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2970513" sldId="263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46897939" sldId="263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7114879" sldId="263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7881719" sldId="263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6825394" sldId="263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30303016" sldId="263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365995" sldId="264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502425662" sldId="264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0837501" sldId="264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2899143" sldId="264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173368086" sldId="264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715866295" sldId="264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4968522" sldId="264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615286769" sldId="2649"/>
        </pc:sldMkLst>
      </pc:sldChg>
      <pc:sldChg chg="add">
        <pc:chgData name="魏 星达" userId="ca17b13798aa44f7" providerId="LiveId" clId="{D8B5E3FB-3C5E-744C-8B7A-0B9AC8CAAA61}" dt="2021-11-08T09:08:22.079" v="0"/>
        <pc:sldMkLst>
          <pc:docMk/>
          <pc:sldMk cId="2511631864" sldId="2650"/>
        </pc:sldMkLst>
      </pc:sldChg>
      <pc:sldChg chg="modSp add mod">
        <pc:chgData name="魏 星达" userId="ca17b13798aa44f7" providerId="LiveId" clId="{D8B5E3FB-3C5E-744C-8B7A-0B9AC8CAAA61}" dt="2021-11-08T09:09:09.111" v="81" actId="1035"/>
        <pc:sldMkLst>
          <pc:docMk/>
          <pc:sldMk cId="3148767011" sldId="2651"/>
        </pc:sldMkLst>
        <pc:spChg chg="mod">
          <ac:chgData name="魏 星达" userId="ca17b13798aa44f7" providerId="LiveId" clId="{D8B5E3FB-3C5E-744C-8B7A-0B9AC8CAAA61}" dt="2021-11-08T09:09:01.148" v="63" actId="20577"/>
          <ac:spMkLst>
            <pc:docMk/>
            <pc:sldMk cId="3148767011" sldId="2651"/>
            <ac:spMk id="2" creationId="{C4629361-821E-344C-B689-CFC4BD3E9378}"/>
          </ac:spMkLst>
        </pc:spChg>
        <pc:spChg chg="mod">
          <ac:chgData name="魏 星达" userId="ca17b13798aa44f7" providerId="LiveId" clId="{D8B5E3FB-3C5E-744C-8B7A-0B9AC8CAAA61}" dt="2021-11-08T09:09:09.111" v="81" actId="1035"/>
          <ac:spMkLst>
            <pc:docMk/>
            <pc:sldMk cId="3148767011" sldId="2651"/>
            <ac:spMk id="3" creationId="{549E83F5-BC95-324B-A6E2-1523D0B1CEC5}"/>
          </ac:spMkLst>
        </pc:spChg>
      </pc:sldChg>
      <pc:sldChg chg="addSp delSp modSp new mod delAnim modAnim">
        <pc:chgData name="魏 星达" userId="ca17b13798aa44f7" providerId="LiveId" clId="{D8B5E3FB-3C5E-744C-8B7A-0B9AC8CAAA61}" dt="2021-11-12T04:55:16.698" v="6086" actId="1076"/>
        <pc:sldMkLst>
          <pc:docMk/>
          <pc:sldMk cId="2277191494" sldId="2652"/>
        </pc:sldMkLst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2" creationId="{5AB98A15-6EC9-0646-B83A-96AA4CEDCE01}"/>
          </ac:spMkLst>
        </pc:spChg>
        <pc:spChg chg="mod">
          <ac:chgData name="魏 星达" userId="ca17b13798aa44f7" providerId="LiveId" clId="{D8B5E3FB-3C5E-744C-8B7A-0B9AC8CAAA61}" dt="2021-11-12T04:55:12.011" v="6085" actId="20577"/>
          <ac:spMkLst>
            <pc:docMk/>
            <pc:sldMk cId="2277191494" sldId="2652"/>
            <ac:spMk id="3" creationId="{0B970513-C7C9-CE47-A632-3AD27A5E44A7}"/>
          </ac:spMkLst>
        </pc:spChg>
        <pc:spChg chg="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4" creationId="{FA8F0127-462D-6C43-81DB-CA79733C11FA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5" creationId="{39B08B60-69ED-B248-B0F6-01C169E22B15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6" creationId="{1D94CA9F-867D-3144-BDC6-5E8238873FC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6" creationId="{F1602874-0AA6-A143-9E1D-A2106693E3F7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7" creationId="{986EC20C-DC74-5A4C-BBF5-BBEF73A2512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8" creationId="{1C91F5CD-266D-054D-9D0D-D63F5CD47241}"/>
          </ac:spMkLst>
        </pc:spChg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8" creationId="{47240C5E-0276-3647-94F2-032E2401338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9" creationId="{C45909CE-5DA4-C043-B6AD-2C651C876BB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0" creationId="{1B4CB7F3-E063-C542-A895-56961B7B6F0E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1" creationId="{6B37EF1F-B920-0F4B-B5F1-7348250A4218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2" creationId="{81203613-414C-C040-8735-3AE3205C1CA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3" creationId="{F618F173-C767-8D42-B882-51080CDAC9B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4" creationId="{A4309853-085D-124F-A50A-BA2E0697965C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5" creationId="{ED682F2F-B3EF-9D4C-B31D-45F65121929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6" creationId="{7258E7D9-67F2-7443-ABFF-A9C8ACAB5E56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7" creationId="{E51395E2-8E5B-2B47-B2AA-76D821EA573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8" creationId="{28A5F6A8-E057-C64E-AF98-9E6B7288E063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9" creationId="{41B67410-64DE-3344-857C-DB57600B2499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1" creationId="{AEC0EB60-B166-2C4A-ABC2-E47177895FBF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2" creationId="{9529E514-8022-644D-B02B-924225EAA1C6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3" creationId="{DB5963BB-9FD7-5B48-9941-C13E4FFD3492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24" creationId="{4168B360-3D36-9F40-AD52-915CC469C153}"/>
          </ac:spMkLst>
        </pc:spChg>
        <pc:spChg chg="add mod">
          <ac:chgData name="魏 星达" userId="ca17b13798aa44f7" providerId="LiveId" clId="{D8B5E3FB-3C5E-744C-8B7A-0B9AC8CAAA61}" dt="2021-11-12T04:55:16.698" v="6086" actId="1076"/>
          <ac:spMkLst>
            <pc:docMk/>
            <pc:sldMk cId="2277191494" sldId="2652"/>
            <ac:spMk id="27" creationId="{DFF52DF6-C49D-EA41-8171-3D8F457395D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9" creationId="{34136873-E00F-EA4B-8B80-8C1F5F12F819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34" creationId="{92C11F4D-FEBF-414D-9109-C75C79253DA6}"/>
          </ac:spMkLst>
        </pc:spChg>
        <pc:spChg chg="add del mod">
          <ac:chgData name="魏 星达" userId="ca17b13798aa44f7" providerId="LiveId" clId="{D8B5E3FB-3C5E-744C-8B7A-0B9AC8CAAA61}" dt="2021-11-12T04:54:33.170" v="6064" actId="478"/>
          <ac:spMkLst>
            <pc:docMk/>
            <pc:sldMk cId="2277191494" sldId="2652"/>
            <ac:spMk id="35" creationId="{5597C99A-3A9A-DB4B-876B-C811AB6B9EF6}"/>
          </ac:spMkLst>
        </pc:spChg>
        <pc:graphicFrameChg chg="add mod">
          <ac:chgData name="魏 星达" userId="ca17b13798aa44f7" providerId="LiveId" clId="{D8B5E3FB-3C5E-744C-8B7A-0B9AC8CAAA61}" dt="2021-11-12T04:55:16.698" v="6086" actId="1076"/>
          <ac:graphicFrameMkLst>
            <pc:docMk/>
            <pc:sldMk cId="2277191494" sldId="2652"/>
            <ac:graphicFrameMk id="25" creationId="{0D1B7A1B-6E3C-BA48-9408-2E2F37B224E8}"/>
          </ac:graphicFrameMkLst>
        </pc:graphicFrameChg>
        <pc:picChg chg="add del mod">
          <ac:chgData name="魏 星达" userId="ca17b13798aa44f7" providerId="LiveId" clId="{D8B5E3FB-3C5E-744C-8B7A-0B9AC8CAAA61}" dt="2021-11-12T04:54:37.947" v="6065" actId="478"/>
          <ac:picMkLst>
            <pc:docMk/>
            <pc:sldMk cId="2277191494" sldId="2652"/>
            <ac:picMk id="20" creationId="{12E5CCDF-707B-FC4E-BE0C-5441D5D5D955}"/>
          </ac:picMkLst>
        </pc:pic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26" creationId="{196CC691-7238-2240-8AC0-6ED923840A5A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0" creationId="{3B10005D-8724-3945-96BD-9BE3DDEC00F7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1" creationId="{735FBC6F-060B-BE4D-8FE3-E9A5DA0025FB}"/>
          </ac:cxnSpMkLst>
        </pc:cxnChg>
      </pc:sldChg>
      <pc:sldChg chg="new del">
        <pc:chgData name="魏 星达" userId="ca17b13798aa44f7" providerId="LiveId" clId="{D8B5E3FB-3C5E-744C-8B7A-0B9AC8CAAA61}" dt="2021-11-08T11:37:11.573" v="206" actId="680"/>
        <pc:sldMkLst>
          <pc:docMk/>
          <pc:sldMk cId="1389984372" sldId="2653"/>
        </pc:sldMkLst>
      </pc:sldChg>
      <pc:sldChg chg="modSp new del mod">
        <pc:chgData name="魏 星达" userId="ca17b13798aa44f7" providerId="LiveId" clId="{D8B5E3FB-3C5E-744C-8B7A-0B9AC8CAAA61}" dt="2021-11-12T07:02:51.054" v="7948" actId="2696"/>
        <pc:sldMkLst>
          <pc:docMk/>
          <pc:sldMk cId="4243528838" sldId="2653"/>
        </pc:sldMkLst>
        <pc:spChg chg="mod">
          <ac:chgData name="魏 星达" userId="ca17b13798aa44f7" providerId="LiveId" clId="{D8B5E3FB-3C5E-744C-8B7A-0B9AC8CAAA61}" dt="2021-11-08T11:39:38.471" v="637" actId="20577"/>
          <ac:spMkLst>
            <pc:docMk/>
            <pc:sldMk cId="4243528838" sldId="2653"/>
            <ac:spMk id="2" creationId="{F6B72A24-C80E-2B49-99AC-873383DE90A6}"/>
          </ac:spMkLst>
        </pc:spChg>
        <pc:spChg chg="mod">
          <ac:chgData name="魏 星达" userId="ca17b13798aa44f7" providerId="LiveId" clId="{D8B5E3FB-3C5E-744C-8B7A-0B9AC8CAAA61}" dt="2021-11-08T11:43:42.298" v="879" actId="20577"/>
          <ac:spMkLst>
            <pc:docMk/>
            <pc:sldMk cId="4243528838" sldId="2653"/>
            <ac:spMk id="3" creationId="{536E320B-C4CD-ED46-B950-353AC4302F4B}"/>
          </ac:spMkLst>
        </pc:spChg>
      </pc:sldChg>
      <pc:sldChg chg="new del">
        <pc:chgData name="魏 星达" userId="ca17b13798aa44f7" providerId="LiveId" clId="{D8B5E3FB-3C5E-744C-8B7A-0B9AC8CAAA61}" dt="2021-11-08T11:51:42.786" v="1085" actId="680"/>
        <pc:sldMkLst>
          <pc:docMk/>
          <pc:sldMk cId="2150956381" sldId="2654"/>
        </pc:sldMkLst>
      </pc:sldChg>
      <pc:sldChg chg="addSp modSp new mod modAnim">
        <pc:chgData name="魏 星达" userId="ca17b13798aa44f7" providerId="LiveId" clId="{D8B5E3FB-3C5E-744C-8B7A-0B9AC8CAAA61}" dt="2021-11-10T05:18:49.447" v="1497"/>
        <pc:sldMkLst>
          <pc:docMk/>
          <pc:sldMk cId="3306522055" sldId="2654"/>
        </pc:sldMkLst>
        <pc:spChg chg="mod">
          <ac:chgData name="魏 星达" userId="ca17b13798aa44f7" providerId="LiveId" clId="{D8B5E3FB-3C5E-744C-8B7A-0B9AC8CAAA61}" dt="2021-11-10T05:15:29.937" v="1315" actId="20577"/>
          <ac:spMkLst>
            <pc:docMk/>
            <pc:sldMk cId="3306522055" sldId="2654"/>
            <ac:spMk id="2" creationId="{DA6E9BBF-69B1-B447-BA73-E1B91707BA1C}"/>
          </ac:spMkLst>
        </pc:spChg>
        <pc:spChg chg="mod">
          <ac:chgData name="魏 星达" userId="ca17b13798aa44f7" providerId="LiveId" clId="{D8B5E3FB-3C5E-744C-8B7A-0B9AC8CAAA61}" dt="2021-11-10T05:18:27.011" v="1489"/>
          <ac:spMkLst>
            <pc:docMk/>
            <pc:sldMk cId="3306522055" sldId="2654"/>
            <ac:spMk id="3" creationId="{1F06583F-ABFE-7749-BA14-1E999E818958}"/>
          </ac:spMkLst>
        </pc:spChg>
        <pc:spChg chg="add mod">
          <ac:chgData name="魏 星达" userId="ca17b13798aa44f7" providerId="LiveId" clId="{D8B5E3FB-3C5E-744C-8B7A-0B9AC8CAAA61}" dt="2021-11-10T05:18:46.985" v="1496" actId="1076"/>
          <ac:spMkLst>
            <pc:docMk/>
            <pc:sldMk cId="3306522055" sldId="2654"/>
            <ac:spMk id="5" creationId="{97D26A45-D7D5-FE4E-BC73-ECEFF2A8A874}"/>
          </ac:spMkLst>
        </pc:spChg>
      </pc:sldChg>
      <pc:sldChg chg="addSp delSp modSp new mod modNotesTx">
        <pc:chgData name="魏 星达" userId="ca17b13798aa44f7" providerId="LiveId" clId="{D8B5E3FB-3C5E-744C-8B7A-0B9AC8CAAA61}" dt="2021-11-11T13:15:22.678" v="2362" actId="2711"/>
        <pc:sldMkLst>
          <pc:docMk/>
          <pc:sldMk cId="1927577974" sldId="2655"/>
        </pc:sldMkLst>
        <pc:spChg chg="mod">
          <ac:chgData name="魏 星达" userId="ca17b13798aa44f7" providerId="LiveId" clId="{D8B5E3FB-3C5E-744C-8B7A-0B9AC8CAAA61}" dt="2021-11-10T05:19:07.098" v="1515" actId="20577"/>
          <ac:spMkLst>
            <pc:docMk/>
            <pc:sldMk cId="1927577974" sldId="2655"/>
            <ac:spMk id="2" creationId="{33CD23B9-83D4-1645-B482-C9865C3F3ACD}"/>
          </ac:spMkLst>
        </pc:spChg>
        <pc:spChg chg="mod">
          <ac:chgData name="魏 星达" userId="ca17b13798aa44f7" providerId="LiveId" clId="{D8B5E3FB-3C5E-744C-8B7A-0B9AC8CAAA61}" dt="2021-11-11T13:15:22.678" v="2362" actId="2711"/>
          <ac:spMkLst>
            <pc:docMk/>
            <pc:sldMk cId="1927577974" sldId="2655"/>
            <ac:spMk id="3" creationId="{A7669EFA-672A-234B-86E9-6CD010DBC2AD}"/>
          </ac:spMkLst>
        </pc:spChg>
        <pc:picChg chg="add del">
          <ac:chgData name="魏 星达" userId="ca17b13798aa44f7" providerId="LiveId" clId="{D8B5E3FB-3C5E-744C-8B7A-0B9AC8CAAA61}" dt="2021-11-10T05:19:04.560" v="1500"/>
          <ac:picMkLst>
            <pc:docMk/>
            <pc:sldMk cId="1927577974" sldId="2655"/>
            <ac:picMk id="1025" creationId="{097321E1-7556-514D-B750-A8F412F0219B}"/>
          </ac:picMkLst>
        </pc:picChg>
      </pc:sldChg>
      <pc:sldChg chg="addSp delSp modSp new mod modNotesTx">
        <pc:chgData name="魏 星达" userId="ca17b13798aa44f7" providerId="LiveId" clId="{D8B5E3FB-3C5E-744C-8B7A-0B9AC8CAAA61}" dt="2021-11-11T12:54:21.064" v="2259" actId="2085"/>
        <pc:sldMkLst>
          <pc:docMk/>
          <pc:sldMk cId="1219633917" sldId="2656"/>
        </pc:sldMkLst>
        <pc:spChg chg="mod">
          <ac:chgData name="魏 星达" userId="ca17b13798aa44f7" providerId="LiveId" clId="{D8B5E3FB-3C5E-744C-8B7A-0B9AC8CAAA61}" dt="2021-11-10T05:23:11.552" v="1737" actId="20577"/>
          <ac:spMkLst>
            <pc:docMk/>
            <pc:sldMk cId="1219633917" sldId="2656"/>
            <ac:spMk id="2" creationId="{BEF0A6B2-3361-134C-99AA-4132CDCEB973}"/>
          </ac:spMkLst>
        </pc:spChg>
        <pc:spChg chg="del mod">
          <ac:chgData name="魏 星达" userId="ca17b13798aa44f7" providerId="LiveId" clId="{D8B5E3FB-3C5E-744C-8B7A-0B9AC8CAAA61}" dt="2021-11-11T12:42:08.643" v="1794" actId="478"/>
          <ac:spMkLst>
            <pc:docMk/>
            <pc:sldMk cId="1219633917" sldId="2656"/>
            <ac:spMk id="3" creationId="{501F40EE-FBF7-9045-BC93-48644D730B72}"/>
          </ac:spMkLst>
        </pc:spChg>
        <pc:spChg chg="add del mod">
          <ac:chgData name="魏 星达" userId="ca17b13798aa44f7" providerId="LiveId" clId="{D8B5E3FB-3C5E-744C-8B7A-0B9AC8CAAA61}" dt="2021-11-11T12:44:47.911" v="1899" actId="478"/>
          <ac:spMkLst>
            <pc:docMk/>
            <pc:sldMk cId="1219633917" sldId="2656"/>
            <ac:spMk id="5" creationId="{B468014A-2BC2-7941-A11E-FF7DCAC039C4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6" creationId="{0E8AC604-2706-CD44-A694-C15F9C44375B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7" creationId="{37A5EA68-F5A5-6546-8620-A6C839D0B4DC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8" creationId="{4C358EFA-C65A-D942-912F-4594B803B591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10" creationId="{4BD4092B-7C42-A541-A809-60E7344879F3}"/>
          </ac:spMkLst>
        </pc:spChg>
        <pc:spChg chg="add mod">
          <ac:chgData name="魏 星达" userId="ca17b13798aa44f7" providerId="LiveId" clId="{D8B5E3FB-3C5E-744C-8B7A-0B9AC8CAAA61}" dt="2021-11-11T12:51:10.977" v="2249" actId="14100"/>
          <ac:spMkLst>
            <pc:docMk/>
            <pc:sldMk cId="1219633917" sldId="2656"/>
            <ac:spMk id="13" creationId="{069AEF3E-5B1F-644F-936A-BDEE5CCC5261}"/>
          </ac:spMkLst>
        </pc:spChg>
        <pc:spChg chg="add mod">
          <ac:chgData name="魏 星达" userId="ca17b13798aa44f7" providerId="LiveId" clId="{D8B5E3FB-3C5E-744C-8B7A-0B9AC8CAAA61}" dt="2021-11-11T12:54:21.064" v="2259" actId="2085"/>
          <ac:spMkLst>
            <pc:docMk/>
            <pc:sldMk cId="1219633917" sldId="2656"/>
            <ac:spMk id="14" creationId="{A55F1922-3508-BF47-A77B-ED8A7F85EB2F}"/>
          </ac:spMkLst>
        </pc:spChg>
        <pc:spChg chg="add del mod">
          <ac:chgData name="魏 星达" userId="ca17b13798aa44f7" providerId="LiveId" clId="{D8B5E3FB-3C5E-744C-8B7A-0B9AC8CAAA61}" dt="2021-11-11T12:50:51.703" v="2238" actId="478"/>
          <ac:spMkLst>
            <pc:docMk/>
            <pc:sldMk cId="1219633917" sldId="2656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2:51:03.599" v="2247" actId="14100"/>
          <ac:spMkLst>
            <pc:docMk/>
            <pc:sldMk cId="1219633917" sldId="2656"/>
            <ac:spMk id="16" creationId="{B1B63914-8058-5648-AEA2-484C03ACBB31}"/>
          </ac:spMkLst>
        </pc:spChg>
        <pc:spChg chg="add mod">
          <ac:chgData name="魏 星达" userId="ca17b13798aa44f7" providerId="LiveId" clId="{D8B5E3FB-3C5E-744C-8B7A-0B9AC8CAAA61}" dt="2021-11-11T12:51:40.745" v="2251" actId="692"/>
          <ac:spMkLst>
            <pc:docMk/>
            <pc:sldMk cId="1219633917" sldId="2656"/>
            <ac:spMk id="17" creationId="{5A40F87F-C087-9E40-9400-1FD564B711AD}"/>
          </ac:spMkLst>
        </pc:spChg>
        <pc:spChg chg="add mod">
          <ac:chgData name="魏 星达" userId="ca17b13798aa44f7" providerId="LiveId" clId="{D8B5E3FB-3C5E-744C-8B7A-0B9AC8CAAA61}" dt="2021-11-11T12:52:02.008" v="2254" actId="14100"/>
          <ac:spMkLst>
            <pc:docMk/>
            <pc:sldMk cId="1219633917" sldId="2656"/>
            <ac:spMk id="18" creationId="{502C560B-3DBA-6E41-BD97-D54528A9F7F4}"/>
          </ac:spMkLst>
        </pc:sp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9" creationId="{70C3AC02-11AA-744C-9DC6-528B01C5E48E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1" creationId="{A68D9155-A6D7-DE46-88B3-8AF0F619F55F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2" creationId="{D1672632-1CB6-4E4C-99C0-835B8AF7FDD1}"/>
          </ac:cxnSpMkLst>
        </pc:cxnChg>
      </pc:sldChg>
      <pc:sldChg chg="addSp delSp modSp new mod">
        <pc:chgData name="魏 星达" userId="ca17b13798aa44f7" providerId="LiveId" clId="{D8B5E3FB-3C5E-744C-8B7A-0B9AC8CAAA61}" dt="2021-11-12T04:43:52.182" v="5428" actId="20577"/>
        <pc:sldMkLst>
          <pc:docMk/>
          <pc:sldMk cId="724771330" sldId="2657"/>
        </pc:sldMkLst>
        <pc:spChg chg="mod">
          <ac:chgData name="魏 星达" userId="ca17b13798aa44f7" providerId="LiveId" clId="{D8B5E3FB-3C5E-744C-8B7A-0B9AC8CAAA61}" dt="2021-11-11T12:54:53.735" v="2261"/>
          <ac:spMkLst>
            <pc:docMk/>
            <pc:sldMk cId="724771330" sldId="2657"/>
            <ac:spMk id="2" creationId="{47379F17-9FD5-3243-BC84-B3C23DED87CD}"/>
          </ac:spMkLst>
        </pc:spChg>
        <pc:spChg chg="del">
          <ac:chgData name="魏 星达" userId="ca17b13798aa44f7" providerId="LiveId" clId="{D8B5E3FB-3C5E-744C-8B7A-0B9AC8CAAA61}" dt="2021-11-11T12:55:06.529" v="2263" actId="478"/>
          <ac:spMkLst>
            <pc:docMk/>
            <pc:sldMk cId="724771330" sldId="2657"/>
            <ac:spMk id="3" creationId="{21B9EC70-5B14-0D4E-A829-FC50C5D66279}"/>
          </ac:spMkLst>
        </pc:spChg>
        <pc:spChg chg="add mod">
          <ac:chgData name="魏 星达" userId="ca17b13798aa44f7" providerId="LiveId" clId="{D8B5E3FB-3C5E-744C-8B7A-0B9AC8CAAA61}" dt="2021-11-11T12:54:59.397" v="2262"/>
          <ac:spMkLst>
            <pc:docMk/>
            <pc:sldMk cId="724771330" sldId="2657"/>
            <ac:spMk id="5" creationId="{807150EC-40E9-2144-8F58-23245FACFB7B}"/>
          </ac:spMkLst>
        </pc:spChg>
        <pc:spChg chg="add mod">
          <ac:chgData name="魏 星达" userId="ca17b13798aa44f7" providerId="LiveId" clId="{D8B5E3FB-3C5E-744C-8B7A-0B9AC8CAAA61}" dt="2021-11-11T12:56:06.086" v="2285" actId="20577"/>
          <ac:spMkLst>
            <pc:docMk/>
            <pc:sldMk cId="724771330" sldId="2657"/>
            <ac:spMk id="7" creationId="{F24AE628-C96A-E14C-A965-F4126FFE6121}"/>
          </ac:spMkLst>
        </pc:spChg>
        <pc:spChg chg="add del mod">
          <ac:chgData name="魏 星达" userId="ca17b13798aa44f7" providerId="LiveId" clId="{D8B5E3FB-3C5E-744C-8B7A-0B9AC8CAAA61}" dt="2021-11-11T12:55:39.491" v="2271"/>
          <ac:spMkLst>
            <pc:docMk/>
            <pc:sldMk cId="724771330" sldId="2657"/>
            <ac:spMk id="8" creationId="{1DFC6349-F729-474F-A250-7C6F3F36EB8A}"/>
          </ac:spMkLst>
        </pc:spChg>
        <pc:spChg chg="add mod">
          <ac:chgData name="魏 星达" userId="ca17b13798aa44f7" providerId="LiveId" clId="{D8B5E3FB-3C5E-744C-8B7A-0B9AC8CAAA61}" dt="2021-11-11T12:56:15.064" v="2287" actId="1076"/>
          <ac:spMkLst>
            <pc:docMk/>
            <pc:sldMk cId="724771330" sldId="2657"/>
            <ac:spMk id="9" creationId="{EFC10CAC-8EC3-3444-B231-3A502AE854D0}"/>
          </ac:spMkLst>
        </pc:spChg>
        <pc:spChg chg="add del mod">
          <ac:chgData name="魏 星达" userId="ca17b13798aa44f7" providerId="LiveId" clId="{D8B5E3FB-3C5E-744C-8B7A-0B9AC8CAAA61}" dt="2021-11-11T13:02:20.606" v="2294" actId="478"/>
          <ac:spMkLst>
            <pc:docMk/>
            <pc:sldMk cId="724771330" sldId="2657"/>
            <ac:spMk id="10" creationId="{F060344E-8924-CA4F-9252-374B2265AB5D}"/>
          </ac:spMkLst>
        </pc:spChg>
        <pc:spChg chg="add mod">
          <ac:chgData name="魏 星达" userId="ca17b13798aa44f7" providerId="LiveId" clId="{D8B5E3FB-3C5E-744C-8B7A-0B9AC8CAAA61}" dt="2021-11-11T13:12:50.366" v="2309" actId="1076"/>
          <ac:spMkLst>
            <pc:docMk/>
            <pc:sldMk cId="724771330" sldId="2657"/>
            <ac:spMk id="11" creationId="{A8454581-2669-974F-9764-2E36CA17560A}"/>
          </ac:spMkLst>
        </pc:spChg>
        <pc:spChg chg="add mod">
          <ac:chgData name="魏 星达" userId="ca17b13798aa44f7" providerId="LiveId" clId="{D8B5E3FB-3C5E-744C-8B7A-0B9AC8CAAA61}" dt="2021-11-12T04:43:52.182" v="5428" actId="20577"/>
          <ac:spMkLst>
            <pc:docMk/>
            <pc:sldMk cId="724771330" sldId="2657"/>
            <ac:spMk id="12" creationId="{5C16C0C6-87CB-1243-952E-CDBB7B4C8725}"/>
          </ac:spMkLst>
        </pc:spChg>
        <pc:picChg chg="add mod">
          <ac:chgData name="魏 星达" userId="ca17b13798aa44f7" providerId="LiveId" clId="{D8B5E3FB-3C5E-744C-8B7A-0B9AC8CAAA61}" dt="2021-11-11T13:12:40.843" v="2305" actId="1076"/>
          <ac:picMkLst>
            <pc:docMk/>
            <pc:sldMk cId="724771330" sldId="2657"/>
            <ac:picMk id="6" creationId="{D2E2A52C-94C5-0046-A298-1239023CA58C}"/>
          </ac:picMkLst>
        </pc:picChg>
      </pc:sldChg>
      <pc:sldChg chg="addSp modSp add mod">
        <pc:chgData name="魏 星达" userId="ca17b13798aa44f7" providerId="LiveId" clId="{D8B5E3FB-3C5E-744C-8B7A-0B9AC8CAAA61}" dt="2021-11-11T12:54:37.862" v="2260" actId="2085"/>
        <pc:sldMkLst>
          <pc:docMk/>
          <pc:sldMk cId="1617193540" sldId="2658"/>
        </pc:sldMkLst>
        <pc:spChg chg="add mod">
          <ac:chgData name="魏 星达" userId="ca17b13798aa44f7" providerId="LiveId" clId="{D8B5E3FB-3C5E-744C-8B7A-0B9AC8CAAA61}" dt="2021-11-11T12:52:23.608" v="2256" actId="692"/>
          <ac:spMkLst>
            <pc:docMk/>
            <pc:sldMk cId="1617193540" sldId="2658"/>
            <ac:spMk id="3" creationId="{0F194689-2E64-8044-9982-A0EDFC4A96D8}"/>
          </ac:spMkLst>
        </pc:spChg>
        <pc:spChg chg="add mod">
          <ac:chgData name="魏 星达" userId="ca17b13798aa44f7" providerId="LiveId" clId="{D8B5E3FB-3C5E-744C-8B7A-0B9AC8CAAA61}" dt="2021-11-11T12:52:37.562" v="2258" actId="692"/>
          <ac:spMkLst>
            <pc:docMk/>
            <pc:sldMk cId="1617193540" sldId="2658"/>
            <ac:spMk id="5" creationId="{1C06474A-CF9A-9145-B676-770DD6E57E94}"/>
          </ac:spMkLst>
        </pc:spChg>
        <pc:spChg chg="mod">
          <ac:chgData name="魏 星达" userId="ca17b13798aa44f7" providerId="LiveId" clId="{D8B5E3FB-3C5E-744C-8B7A-0B9AC8CAAA61}" dt="2021-11-11T12:54:37.862" v="2260" actId="2085"/>
          <ac:spMkLst>
            <pc:docMk/>
            <pc:sldMk cId="1617193540" sldId="2658"/>
            <ac:spMk id="14" creationId="{A55F1922-3508-BF47-A77B-ED8A7F85EB2F}"/>
          </ac:spMkLst>
        </pc:spChg>
      </pc:sldChg>
      <pc:sldChg chg="modSp new mod">
        <pc:chgData name="魏 星达" userId="ca17b13798aa44f7" providerId="LiveId" clId="{D8B5E3FB-3C5E-744C-8B7A-0B9AC8CAAA61}" dt="2021-11-11T14:13:21.870" v="3439" actId="20577"/>
        <pc:sldMkLst>
          <pc:docMk/>
          <pc:sldMk cId="2731668716" sldId="2659"/>
        </pc:sldMkLst>
        <pc:spChg chg="mod">
          <ac:chgData name="魏 星达" userId="ca17b13798aa44f7" providerId="LiveId" clId="{D8B5E3FB-3C5E-744C-8B7A-0B9AC8CAAA61}" dt="2021-11-11T13:57:35.389" v="2784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D8B5E3FB-3C5E-744C-8B7A-0B9AC8CAAA61}" dt="2021-11-11T14:13:21.870" v="3439" actId="20577"/>
          <ac:spMkLst>
            <pc:docMk/>
            <pc:sldMk cId="2731668716" sldId="2659"/>
            <ac:spMk id="3" creationId="{645311D2-DA41-6A47-B19D-BCA56EA57F73}"/>
          </ac:spMkLst>
        </pc:spChg>
      </pc:sldChg>
      <pc:sldChg chg="addSp modSp add mod">
        <pc:chgData name="魏 星达" userId="ca17b13798aa44f7" providerId="LiveId" clId="{D8B5E3FB-3C5E-744C-8B7A-0B9AC8CAAA61}" dt="2021-11-11T13:22:15.990" v="2372" actId="1076"/>
        <pc:sldMkLst>
          <pc:docMk/>
          <pc:sldMk cId="540597255" sldId="2660"/>
        </pc:sldMkLst>
        <pc:spChg chg="add mod">
          <ac:chgData name="魏 星达" userId="ca17b13798aa44f7" providerId="LiveId" clId="{D8B5E3FB-3C5E-744C-8B7A-0B9AC8CAAA61}" dt="2021-11-11T13:14:45.060" v="2313" actId="692"/>
          <ac:spMkLst>
            <pc:docMk/>
            <pc:sldMk cId="540597255" sldId="2660"/>
            <ac:spMk id="3" creationId="{BD71F9EC-ADE1-9F42-A61D-06DD2A0FAD9E}"/>
          </ac:spMkLst>
        </pc:spChg>
        <pc:spChg chg="add mod">
          <ac:chgData name="魏 星达" userId="ca17b13798aa44f7" providerId="LiveId" clId="{D8B5E3FB-3C5E-744C-8B7A-0B9AC8CAAA61}" dt="2021-11-11T13:21:41.383" v="2364" actId="1076"/>
          <ac:spMkLst>
            <pc:docMk/>
            <pc:sldMk cId="540597255" sldId="2660"/>
            <ac:spMk id="8" creationId="{0B2B7E50-5D8A-C043-A4A5-7273BB3A2B33}"/>
          </ac:spMkLst>
        </pc:spChg>
        <pc:spChg chg="add mod">
          <ac:chgData name="魏 星达" userId="ca17b13798aa44f7" providerId="LiveId" clId="{D8B5E3FB-3C5E-744C-8B7A-0B9AC8CAAA61}" dt="2021-11-11T13:22:15.990" v="2372" actId="1076"/>
          <ac:spMkLst>
            <pc:docMk/>
            <pc:sldMk cId="540597255" sldId="2660"/>
            <ac:spMk id="10" creationId="{A96C5F18-F255-5644-A44D-EBB18EB47AE1}"/>
          </ac:spMkLst>
        </pc:spChg>
        <pc:grpChg chg="add">
          <ac:chgData name="魏 星达" userId="ca17b13798aa44f7" providerId="LiveId" clId="{D8B5E3FB-3C5E-744C-8B7A-0B9AC8CAAA61}" dt="2021-11-11T13:22:10.859" v="2371" actId="164"/>
          <ac:grpSpMkLst>
            <pc:docMk/>
            <pc:sldMk cId="540597255" sldId="2660"/>
            <ac:grpSpMk id="13" creationId="{AEC1477F-6562-1E4C-B441-91A0061267D3}"/>
          </ac:grpSpMkLst>
        </pc:grpChg>
      </pc:sldChg>
      <pc:sldChg chg="addSp delSp modSp add mod">
        <pc:chgData name="魏 星达" userId="ca17b13798aa44f7" providerId="LiveId" clId="{D8B5E3FB-3C5E-744C-8B7A-0B9AC8CAAA61}" dt="2021-11-11T13:25:54.501" v="2410" actId="207"/>
        <pc:sldMkLst>
          <pc:docMk/>
          <pc:sldMk cId="3140817402" sldId="2661"/>
        </pc:sldMkLst>
        <pc:spChg chg="del">
          <ac:chgData name="魏 星达" userId="ca17b13798aa44f7" providerId="LiveId" clId="{D8B5E3FB-3C5E-744C-8B7A-0B9AC8CAAA61}" dt="2021-11-11T13:22:22.067" v="2374" actId="478"/>
          <ac:spMkLst>
            <pc:docMk/>
            <pc:sldMk cId="3140817402" sldId="2661"/>
            <ac:spMk id="3" creationId="{BD71F9EC-ADE1-9F42-A61D-06DD2A0FAD9E}"/>
          </ac:spMkLst>
        </pc:spChg>
        <pc:spChg chg="mod">
          <ac:chgData name="魏 星达" userId="ca17b13798aa44f7" providerId="LiveId" clId="{D8B5E3FB-3C5E-744C-8B7A-0B9AC8CAAA61}" dt="2021-11-11T13:22:41.420" v="2375"/>
          <ac:spMkLst>
            <pc:docMk/>
            <pc:sldMk cId="3140817402" sldId="2661"/>
            <ac:spMk id="15" creationId="{2944F125-219F-6340-AB71-19FB46EEA948}"/>
          </ac:spMkLst>
        </pc:spChg>
        <pc:spChg chg="mod">
          <ac:chgData name="魏 星达" userId="ca17b13798aa44f7" providerId="LiveId" clId="{D8B5E3FB-3C5E-744C-8B7A-0B9AC8CAAA61}" dt="2021-11-11T13:22:47.235" v="2377" actId="20577"/>
          <ac:spMkLst>
            <pc:docMk/>
            <pc:sldMk cId="3140817402" sldId="2661"/>
            <ac:spMk id="16" creationId="{8F4BC04C-FCDF-7046-8076-C2BAC77DBCCF}"/>
          </ac:spMkLst>
        </pc:spChg>
        <pc:spChg chg="add mod">
          <ac:chgData name="魏 星达" userId="ca17b13798aa44f7" providerId="LiveId" clId="{D8B5E3FB-3C5E-744C-8B7A-0B9AC8CAAA61}" dt="2021-11-11T13:24:21.459" v="2386" actId="14100"/>
          <ac:spMkLst>
            <pc:docMk/>
            <pc:sldMk cId="3140817402" sldId="2661"/>
            <ac:spMk id="17" creationId="{7185CA2C-8891-8246-92E0-DFC7D2400F87}"/>
          </ac:spMkLst>
        </pc:spChg>
        <pc:spChg chg="add del">
          <ac:chgData name="魏 星达" userId="ca17b13798aa44f7" providerId="LiveId" clId="{D8B5E3FB-3C5E-744C-8B7A-0B9AC8CAAA61}" dt="2021-11-11T13:24:48.473" v="2388" actId="478"/>
          <ac:spMkLst>
            <pc:docMk/>
            <pc:sldMk cId="3140817402" sldId="2661"/>
            <ac:spMk id="18" creationId="{4A70967D-06D7-A245-A8E3-5EECCD1F29C7}"/>
          </ac:spMkLst>
        </pc:spChg>
        <pc:spChg chg="add">
          <ac:chgData name="魏 星达" userId="ca17b13798aa44f7" providerId="LiveId" clId="{D8B5E3FB-3C5E-744C-8B7A-0B9AC8CAAA61}" dt="2021-11-11T13:24:56.608" v="2389" actId="11529"/>
          <ac:spMkLst>
            <pc:docMk/>
            <pc:sldMk cId="3140817402" sldId="2661"/>
            <ac:spMk id="19" creationId="{22247B93-5A8F-7842-B138-64F09E9FACA2}"/>
          </ac:spMkLst>
        </pc:spChg>
        <pc:spChg chg="add mod">
          <ac:chgData name="魏 星达" userId="ca17b13798aa44f7" providerId="LiveId" clId="{D8B5E3FB-3C5E-744C-8B7A-0B9AC8CAAA61}" dt="2021-11-11T13:25:50.564" v="2408" actId="14100"/>
          <ac:spMkLst>
            <pc:docMk/>
            <pc:sldMk cId="3140817402" sldId="2661"/>
            <ac:spMk id="20" creationId="{8F20A878-79D6-BD4D-9D04-8DD99B966550}"/>
          </ac:spMkLst>
        </pc:spChg>
        <pc:spChg chg="add mod">
          <ac:chgData name="魏 星达" userId="ca17b13798aa44f7" providerId="LiveId" clId="{D8B5E3FB-3C5E-744C-8B7A-0B9AC8CAAA61}" dt="2021-11-11T13:25:54.501" v="2410" actId="207"/>
          <ac:spMkLst>
            <pc:docMk/>
            <pc:sldMk cId="3140817402" sldId="2661"/>
            <ac:spMk id="21" creationId="{6F846502-8DBE-2245-BE8C-B58265F7FC35}"/>
          </ac:spMkLst>
        </pc:spChg>
        <pc:grpChg chg="add mod">
          <ac:chgData name="魏 星达" userId="ca17b13798aa44f7" providerId="LiveId" clId="{D8B5E3FB-3C5E-744C-8B7A-0B9AC8CAAA61}" dt="2021-11-11T13:22:45.296" v="2376" actId="1076"/>
          <ac:grpSpMkLst>
            <pc:docMk/>
            <pc:sldMk cId="3140817402" sldId="2661"/>
            <ac:grpSpMk id="14" creationId="{B401835B-8C24-674D-ABE3-8C9E6A5DCC79}"/>
          </ac:grpSpMkLst>
        </pc:grpChg>
      </pc:sldChg>
      <pc:sldChg chg="addSp delSp modSp add mod">
        <pc:chgData name="魏 星达" userId="ca17b13798aa44f7" providerId="LiveId" clId="{D8B5E3FB-3C5E-744C-8B7A-0B9AC8CAAA61}" dt="2021-11-11T13:27:23.854" v="2427" actId="1076"/>
        <pc:sldMkLst>
          <pc:docMk/>
          <pc:sldMk cId="2541025214" sldId="2662"/>
        </pc:sldMkLst>
        <pc:spChg chg="mod">
          <ac:chgData name="魏 星达" userId="ca17b13798aa44f7" providerId="LiveId" clId="{D8B5E3FB-3C5E-744C-8B7A-0B9AC8CAAA61}" dt="2021-11-11T13:26:56.713" v="2417" actId="14100"/>
          <ac:spMkLst>
            <pc:docMk/>
            <pc:sldMk cId="2541025214" sldId="2662"/>
            <ac:spMk id="17" creationId="{7185CA2C-8891-8246-92E0-DFC7D2400F87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19" creationId="{22247B93-5A8F-7842-B138-64F09E9FACA2}"/>
          </ac:spMkLst>
        </pc:spChg>
        <pc:spChg chg="del">
          <ac:chgData name="魏 星达" userId="ca17b13798aa44f7" providerId="LiveId" clId="{D8B5E3FB-3C5E-744C-8B7A-0B9AC8CAAA61}" dt="2021-11-11T13:26:38.959" v="2413" actId="478"/>
          <ac:spMkLst>
            <pc:docMk/>
            <pc:sldMk cId="2541025214" sldId="2662"/>
            <ac:spMk id="20" creationId="{8F20A878-79D6-BD4D-9D04-8DD99B966550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21" creationId="{6F846502-8DBE-2245-BE8C-B58265F7FC35}"/>
          </ac:spMkLst>
        </pc:spChg>
        <pc:spChg chg="mod">
          <ac:chgData name="魏 星达" userId="ca17b13798aa44f7" providerId="LiveId" clId="{D8B5E3FB-3C5E-744C-8B7A-0B9AC8CAAA61}" dt="2021-11-11T13:27:16.108" v="2425" actId="207"/>
          <ac:spMkLst>
            <pc:docMk/>
            <pc:sldMk cId="2541025214" sldId="2662"/>
            <ac:spMk id="23" creationId="{C4B5DE50-6F9D-7041-96A7-4C77A703F641}"/>
          </ac:spMkLst>
        </pc:spChg>
        <pc:spChg chg="mod">
          <ac:chgData name="魏 星达" userId="ca17b13798aa44f7" providerId="LiveId" clId="{D8B5E3FB-3C5E-744C-8B7A-0B9AC8CAAA61}" dt="2021-11-11T13:27:20.933" v="2426" actId="1076"/>
          <ac:spMkLst>
            <pc:docMk/>
            <pc:sldMk cId="2541025214" sldId="2662"/>
            <ac:spMk id="24" creationId="{A3F981AA-2B2E-854D-B424-4D9A44A6F449}"/>
          </ac:spMkLst>
        </pc:spChg>
        <pc:grpChg chg="add mod">
          <ac:chgData name="魏 星达" userId="ca17b13798aa44f7" providerId="LiveId" clId="{D8B5E3FB-3C5E-744C-8B7A-0B9AC8CAAA61}" dt="2021-11-11T13:27:23.854" v="2427" actId="1076"/>
          <ac:grpSpMkLst>
            <pc:docMk/>
            <pc:sldMk cId="2541025214" sldId="2662"/>
            <ac:grpSpMk id="22" creationId="{655B038C-870D-044F-A821-06BACE0F050A}"/>
          </ac:grpSpMkLst>
        </pc:grpChg>
      </pc:sldChg>
      <pc:sldChg chg="add del">
        <pc:chgData name="魏 星达" userId="ca17b13798aa44f7" providerId="LiveId" clId="{D8B5E3FB-3C5E-744C-8B7A-0B9AC8CAAA61}" dt="2021-11-11T13:24:15.467" v="2383"/>
        <pc:sldMkLst>
          <pc:docMk/>
          <pc:sldMk cId="3466828820" sldId="2662"/>
        </pc:sldMkLst>
      </pc:sldChg>
      <pc:sldChg chg="addSp modSp add mod">
        <pc:chgData name="魏 星达" userId="ca17b13798aa44f7" providerId="LiveId" clId="{D8B5E3FB-3C5E-744C-8B7A-0B9AC8CAAA61}" dt="2021-11-11T13:50:31.550" v="2436" actId="1076"/>
        <pc:sldMkLst>
          <pc:docMk/>
          <pc:sldMk cId="1269651683" sldId="2663"/>
        </pc:sldMkLst>
        <pc:spChg chg="mod">
          <ac:chgData name="魏 星达" userId="ca17b13798aa44f7" providerId="LiveId" clId="{D8B5E3FB-3C5E-744C-8B7A-0B9AC8CAAA61}" dt="2021-11-11T13:50:31.550" v="2436" actId="1076"/>
          <ac:spMkLst>
            <pc:docMk/>
            <pc:sldMk cId="1269651683" sldId="2663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44:28.837" v="2432"/>
          <ac:spMkLst>
            <pc:docMk/>
            <pc:sldMk cId="1269651683" sldId="2663"/>
            <ac:spMk id="21" creationId="{8916E5FB-D220-5446-ADEC-8E937AFBAC33}"/>
          </ac:spMkLst>
        </pc:spChg>
        <pc:spChg chg="mod">
          <ac:chgData name="魏 星达" userId="ca17b13798aa44f7" providerId="LiveId" clId="{D8B5E3FB-3C5E-744C-8B7A-0B9AC8CAAA61}" dt="2021-11-11T13:44:33.154" v="2434" actId="20577"/>
          <ac:spMkLst>
            <pc:docMk/>
            <pc:sldMk cId="1269651683" sldId="2663"/>
            <ac:spMk id="25" creationId="{A8F69B50-9565-2040-B529-44400D642B11}"/>
          </ac:spMkLst>
        </pc:spChg>
        <pc:grpChg chg="add mod">
          <ac:chgData name="魏 星达" userId="ca17b13798aa44f7" providerId="LiveId" clId="{D8B5E3FB-3C5E-744C-8B7A-0B9AC8CAAA61}" dt="2021-11-11T13:44:38.354" v="2435" actId="1076"/>
          <ac:grpSpMkLst>
            <pc:docMk/>
            <pc:sldMk cId="1269651683" sldId="2663"/>
            <ac:grpSpMk id="20" creationId="{7700C439-5DC7-B840-997A-D87ADC2B2FF8}"/>
          </ac:grpSpMkLst>
        </pc:grpChg>
      </pc:sldChg>
      <pc:sldChg chg="addSp modSp add mod">
        <pc:chgData name="魏 星达" userId="ca17b13798aa44f7" providerId="LiveId" clId="{D8B5E3FB-3C5E-744C-8B7A-0B9AC8CAAA61}" dt="2021-11-11T13:51:39.160" v="2447" actId="11529"/>
        <pc:sldMkLst>
          <pc:docMk/>
          <pc:sldMk cId="865845595" sldId="2664"/>
        </pc:sldMkLst>
        <pc:spChg chg="add">
          <ac:chgData name="魏 星达" userId="ca17b13798aa44f7" providerId="LiveId" clId="{D8B5E3FB-3C5E-744C-8B7A-0B9AC8CAAA61}" dt="2021-11-11T13:51:39.160" v="2447" actId="11529"/>
          <ac:spMkLst>
            <pc:docMk/>
            <pc:sldMk cId="865845595" sldId="2664"/>
            <ac:spMk id="3" creationId="{53910223-E900-7E4A-AA8B-2D53F0520E16}"/>
          </ac:spMkLst>
        </pc:spChg>
        <pc:spChg chg="mod">
          <ac:chgData name="魏 星达" userId="ca17b13798aa44f7" providerId="LiveId" clId="{D8B5E3FB-3C5E-744C-8B7A-0B9AC8CAAA61}" dt="2021-11-11T13:50:52.253" v="2439" actId="1076"/>
          <ac:spMkLst>
            <pc:docMk/>
            <pc:sldMk cId="865845595" sldId="2664"/>
            <ac:spMk id="9" creationId="{EFC10CAC-8EC3-3444-B231-3A502AE854D0}"/>
          </ac:spMkLst>
        </pc:spChg>
        <pc:spChg chg="mod">
          <ac:chgData name="魏 星达" userId="ca17b13798aa44f7" providerId="LiveId" clId="{D8B5E3FB-3C5E-744C-8B7A-0B9AC8CAAA61}" dt="2021-11-11T13:51:09.841" v="2443" actId="1076"/>
          <ac:spMkLst>
            <pc:docMk/>
            <pc:sldMk cId="865845595" sldId="2664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1:12.557" v="2444"/>
          <ac:spMkLst>
            <pc:docMk/>
            <pc:sldMk cId="865845595" sldId="2664"/>
            <ac:spMk id="27" creationId="{36C61B18-0AEF-6543-93B4-300794E3339D}"/>
          </ac:spMkLst>
        </pc:spChg>
        <pc:spChg chg="mod">
          <ac:chgData name="魏 星达" userId="ca17b13798aa44f7" providerId="LiveId" clId="{D8B5E3FB-3C5E-744C-8B7A-0B9AC8CAAA61}" dt="2021-11-11T13:51:19.598" v="2446" actId="20577"/>
          <ac:spMkLst>
            <pc:docMk/>
            <pc:sldMk cId="865845595" sldId="2664"/>
            <ac:spMk id="28" creationId="{796234D5-1300-BC44-B277-ADF445EC6F5E}"/>
          </ac:spMkLst>
        </pc:spChg>
        <pc:grpChg chg="add mod">
          <ac:chgData name="魏 星达" userId="ca17b13798aa44f7" providerId="LiveId" clId="{D8B5E3FB-3C5E-744C-8B7A-0B9AC8CAAA61}" dt="2021-11-11T13:51:16.390" v="2445" actId="1076"/>
          <ac:grpSpMkLst>
            <pc:docMk/>
            <pc:sldMk cId="865845595" sldId="2664"/>
            <ac:grpSpMk id="26" creationId="{ED386408-6186-2640-B8C0-BF43E036B8C7}"/>
          </ac:grpSpMkLst>
        </pc:grpChg>
      </pc:sldChg>
      <pc:sldChg chg="addSp delSp modSp add mod modAnim">
        <pc:chgData name="魏 星达" userId="ca17b13798aa44f7" providerId="LiveId" clId="{D8B5E3FB-3C5E-744C-8B7A-0B9AC8CAAA61}" dt="2021-11-11T13:53:59.538" v="2586" actId="2711"/>
        <pc:sldMkLst>
          <pc:docMk/>
          <pc:sldMk cId="1519343185" sldId="2665"/>
        </pc:sldMkLst>
        <pc:spChg chg="del">
          <ac:chgData name="魏 星达" userId="ca17b13798aa44f7" providerId="LiveId" clId="{D8B5E3FB-3C5E-744C-8B7A-0B9AC8CAAA61}" dt="2021-11-11T13:52:12.366" v="2450" actId="478"/>
          <ac:spMkLst>
            <pc:docMk/>
            <pc:sldMk cId="1519343185" sldId="2665"/>
            <ac:spMk id="3" creationId="{53910223-E900-7E4A-AA8B-2D53F0520E16}"/>
          </ac:spMkLst>
        </pc:spChg>
        <pc:spChg chg="del">
          <ac:chgData name="魏 星达" userId="ca17b13798aa44f7" providerId="LiveId" clId="{D8B5E3FB-3C5E-744C-8B7A-0B9AC8CAAA61}" dt="2021-11-11T13:52:09.798" v="2449" actId="478"/>
          <ac:spMkLst>
            <pc:docMk/>
            <pc:sldMk cId="1519343185" sldId="2665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2:15.686" v="2451"/>
          <ac:spMkLst>
            <pc:docMk/>
            <pc:sldMk cId="1519343185" sldId="2665"/>
            <ac:spMk id="30" creationId="{2B158A7F-37FB-9547-816A-45429B3C8824}"/>
          </ac:spMkLst>
        </pc:spChg>
        <pc:spChg chg="mod">
          <ac:chgData name="魏 星达" userId="ca17b13798aa44f7" providerId="LiveId" clId="{D8B5E3FB-3C5E-744C-8B7A-0B9AC8CAAA61}" dt="2021-11-11T13:52:32.261" v="2458" actId="20577"/>
          <ac:spMkLst>
            <pc:docMk/>
            <pc:sldMk cId="1519343185" sldId="2665"/>
            <ac:spMk id="31" creationId="{05396585-2617-7F4A-AC7A-F035D5189714}"/>
          </ac:spMkLst>
        </pc:spChg>
        <pc:spChg chg="add mod">
          <ac:chgData name="魏 星达" userId="ca17b13798aa44f7" providerId="LiveId" clId="{D8B5E3FB-3C5E-744C-8B7A-0B9AC8CAAA61}" dt="2021-11-11T13:52:46.612" v="2461" actId="14100"/>
          <ac:spMkLst>
            <pc:docMk/>
            <pc:sldMk cId="1519343185" sldId="2665"/>
            <ac:spMk id="32" creationId="{A6A41E46-9A2A-9841-BDE0-8E5EC2C9F79E}"/>
          </ac:spMkLst>
        </pc:spChg>
        <pc:spChg chg="add mod">
          <ac:chgData name="魏 星达" userId="ca17b13798aa44f7" providerId="LiveId" clId="{D8B5E3FB-3C5E-744C-8B7A-0B9AC8CAAA61}" dt="2021-11-11T13:53:59.538" v="2586" actId="2711"/>
          <ac:spMkLst>
            <pc:docMk/>
            <pc:sldMk cId="1519343185" sldId="2665"/>
            <ac:spMk id="33" creationId="{DCF4113F-67C6-F244-80B2-0C588C993F48}"/>
          </ac:spMkLst>
        </pc:spChg>
        <pc:grpChg chg="add mod">
          <ac:chgData name="魏 星达" userId="ca17b13798aa44f7" providerId="LiveId" clId="{D8B5E3FB-3C5E-744C-8B7A-0B9AC8CAAA61}" dt="2021-11-11T13:52:55.845" v="2463" actId="166"/>
          <ac:grpSpMkLst>
            <pc:docMk/>
            <pc:sldMk cId="1519343185" sldId="2665"/>
            <ac:grpSpMk id="29" creationId="{3497770C-014E-7D4D-8835-559A576EA193}"/>
          </ac:grpSpMkLst>
        </pc:grpChg>
      </pc:sldChg>
      <pc:sldChg chg="addSp delSp modSp new mod">
        <pc:chgData name="魏 星达" userId="ca17b13798aa44f7" providerId="LiveId" clId="{D8B5E3FB-3C5E-744C-8B7A-0B9AC8CAAA61}" dt="2021-11-11T14:15:46.365" v="3563" actId="20577"/>
        <pc:sldMkLst>
          <pc:docMk/>
          <pc:sldMk cId="1158028843" sldId="2666"/>
        </pc:sldMkLst>
        <pc:spChg chg="mod">
          <ac:chgData name="魏 星达" userId="ca17b13798aa44f7" providerId="LiveId" clId="{D8B5E3FB-3C5E-744C-8B7A-0B9AC8CAAA61}" dt="2021-11-11T13:54:15.370" v="2604" actId="20577"/>
          <ac:spMkLst>
            <pc:docMk/>
            <pc:sldMk cId="1158028843" sldId="2666"/>
            <ac:spMk id="2" creationId="{C754FF9D-783B-914B-BE72-18632971A569}"/>
          </ac:spMkLst>
        </pc:spChg>
        <pc:spChg chg="mod">
          <ac:chgData name="魏 星达" userId="ca17b13798aa44f7" providerId="LiveId" clId="{D8B5E3FB-3C5E-744C-8B7A-0B9AC8CAAA61}" dt="2021-11-11T14:15:46.365" v="3563" actId="20577"/>
          <ac:spMkLst>
            <pc:docMk/>
            <pc:sldMk cId="1158028843" sldId="2666"/>
            <ac:spMk id="3" creationId="{8875F29D-6F03-5E47-B514-C6C701495B6D}"/>
          </ac:spMkLst>
        </pc:spChg>
        <pc:picChg chg="add del">
          <ac:chgData name="魏 星达" userId="ca17b13798aa44f7" providerId="LiveId" clId="{D8B5E3FB-3C5E-744C-8B7A-0B9AC8CAAA61}" dt="2021-11-11T13:54:11.840" v="2589"/>
          <ac:picMkLst>
            <pc:docMk/>
            <pc:sldMk cId="1158028843" sldId="2666"/>
            <ac:picMk id="1025" creationId="{32172DB1-2AE4-1842-B303-D66CB319F768}"/>
          </ac:picMkLst>
        </pc:picChg>
      </pc:sldChg>
      <pc:sldChg chg="modSp add mod">
        <pc:chgData name="魏 星达" userId="ca17b13798aa44f7" providerId="LiveId" clId="{D8B5E3FB-3C5E-744C-8B7A-0B9AC8CAAA61}" dt="2021-11-11T13:57:25.564" v="2783" actId="14100"/>
        <pc:sldMkLst>
          <pc:docMk/>
          <pc:sldMk cId="1373776168" sldId="2667"/>
        </pc:sldMkLst>
        <pc:spChg chg="mod">
          <ac:chgData name="魏 星达" userId="ca17b13798aa44f7" providerId="LiveId" clId="{D8B5E3FB-3C5E-744C-8B7A-0B9AC8CAAA61}" dt="2021-11-11T13:57:25.564" v="2783" actId="14100"/>
          <ac:spMkLst>
            <pc:docMk/>
            <pc:sldMk cId="1373776168" sldId="2667"/>
            <ac:spMk id="5" creationId="{97D26A45-D7D5-FE4E-BC73-ECEFF2A8A874}"/>
          </ac:spMkLst>
        </pc:spChg>
      </pc:sldChg>
      <pc:sldChg chg="addSp delSp modSp new mod">
        <pc:chgData name="魏 星达" userId="ca17b13798aa44f7" providerId="LiveId" clId="{D8B5E3FB-3C5E-744C-8B7A-0B9AC8CAAA61}" dt="2021-11-11T14:13:29.047" v="3440" actId="1076"/>
        <pc:sldMkLst>
          <pc:docMk/>
          <pc:sldMk cId="2503516562" sldId="2668"/>
        </pc:sldMkLst>
        <pc:spChg chg="mod">
          <ac:chgData name="魏 星达" userId="ca17b13798aa44f7" providerId="LiveId" clId="{D8B5E3FB-3C5E-744C-8B7A-0B9AC8CAAA61}" dt="2021-11-11T14:01:50.288" v="3051"/>
          <ac:spMkLst>
            <pc:docMk/>
            <pc:sldMk cId="2503516562" sldId="2668"/>
            <ac:spMk id="2" creationId="{940421BF-4CC0-C646-B330-307B4A4F94E0}"/>
          </ac:spMkLst>
        </pc:spChg>
        <pc:spChg chg="del">
          <ac:chgData name="魏 星达" userId="ca17b13798aa44f7" providerId="LiveId" clId="{D8B5E3FB-3C5E-744C-8B7A-0B9AC8CAAA61}" dt="2021-11-11T14:02:12.600" v="3054" actId="478"/>
          <ac:spMkLst>
            <pc:docMk/>
            <pc:sldMk cId="2503516562" sldId="2668"/>
            <ac:spMk id="3" creationId="{879073C2-974F-E34F-AE68-DD9F8CC0A2D9}"/>
          </ac:spMkLst>
        </pc:spChg>
        <pc:spChg chg="add del mod">
          <ac:chgData name="魏 星达" userId="ca17b13798aa44f7" providerId="LiveId" clId="{D8B5E3FB-3C5E-744C-8B7A-0B9AC8CAAA61}" dt="2021-11-11T14:05:44.490" v="3142" actId="478"/>
          <ac:spMkLst>
            <pc:docMk/>
            <pc:sldMk cId="2503516562" sldId="2668"/>
            <ac:spMk id="5" creationId="{E05BF90F-D109-4848-899C-7B006673D199}"/>
          </ac:spMkLst>
        </pc:spChg>
        <pc:spChg chg="add mod">
          <ac:chgData name="魏 星达" userId="ca17b13798aa44f7" providerId="LiveId" clId="{D8B5E3FB-3C5E-744C-8B7A-0B9AC8CAAA61}" dt="2021-11-11T14:12:22.818" v="3393" actId="1076"/>
          <ac:spMkLst>
            <pc:docMk/>
            <pc:sldMk cId="2503516562" sldId="2668"/>
            <ac:spMk id="7" creationId="{18F959E1-74AD-D34E-B6A3-8E4CAFE38295}"/>
          </ac:spMkLst>
        </pc:spChg>
        <pc:spChg chg="mod">
          <ac:chgData name="魏 星达" userId="ca17b13798aa44f7" providerId="LiveId" clId="{D8B5E3FB-3C5E-744C-8B7A-0B9AC8CAAA61}" dt="2021-11-11T14:02:07.181" v="3053"/>
          <ac:spMkLst>
            <pc:docMk/>
            <pc:sldMk cId="2503516562" sldId="2668"/>
            <ac:spMk id="9" creationId="{1AC781FF-0D34-2D47-8819-1716391C8673}"/>
          </ac:spMkLst>
        </pc:spChg>
        <pc:spChg chg="mod">
          <ac:chgData name="魏 星达" userId="ca17b13798aa44f7" providerId="LiveId" clId="{D8B5E3FB-3C5E-744C-8B7A-0B9AC8CAAA61}" dt="2021-11-11T14:02:49.529" v="3118" actId="20577"/>
          <ac:spMkLst>
            <pc:docMk/>
            <pc:sldMk cId="2503516562" sldId="2668"/>
            <ac:spMk id="10" creationId="{72E23887-BD1B-4847-93F3-BD22F25B1992}"/>
          </ac:spMkLst>
        </pc:spChg>
        <pc:spChg chg="add del mod">
          <ac:chgData name="魏 星达" userId="ca17b13798aa44f7" providerId="LiveId" clId="{D8B5E3FB-3C5E-744C-8B7A-0B9AC8CAAA61}" dt="2021-11-11T14:05:21.690" v="3126" actId="478"/>
          <ac:spMkLst>
            <pc:docMk/>
            <pc:sldMk cId="2503516562" sldId="2668"/>
            <ac:spMk id="11" creationId="{A2364C87-BF7D-6D47-80EF-6849E6AFC2A2}"/>
          </ac:spMkLst>
        </pc:spChg>
        <pc:spChg chg="add mod">
          <ac:chgData name="魏 星达" userId="ca17b13798aa44f7" providerId="LiveId" clId="{D8B5E3FB-3C5E-744C-8B7A-0B9AC8CAAA61}" dt="2021-11-11T14:12:33.870" v="3396" actId="113"/>
          <ac:spMkLst>
            <pc:docMk/>
            <pc:sldMk cId="2503516562" sldId="2668"/>
            <ac:spMk id="12" creationId="{D995F120-9CDB-6243-9E73-2FC8ECE56173}"/>
          </ac:spMkLst>
        </pc:spChg>
        <pc:spChg chg="add mod">
          <ac:chgData name="魏 星达" userId="ca17b13798aa44f7" providerId="LiveId" clId="{D8B5E3FB-3C5E-744C-8B7A-0B9AC8CAAA61}" dt="2021-11-11T14:12:50.835" v="3408" actId="1076"/>
          <ac:spMkLst>
            <pc:docMk/>
            <pc:sldMk cId="2503516562" sldId="2668"/>
            <ac:spMk id="13" creationId="{B2DF63F1-18F6-854B-94EE-D1229DEF9489}"/>
          </ac:spMkLst>
        </pc:spChg>
        <pc:spChg chg="add mod">
          <ac:chgData name="魏 星达" userId="ca17b13798aa44f7" providerId="LiveId" clId="{D8B5E3FB-3C5E-744C-8B7A-0B9AC8CAAA61}" dt="2021-11-11T14:12:41.468" v="3407" actId="20577"/>
          <ac:spMkLst>
            <pc:docMk/>
            <pc:sldMk cId="2503516562" sldId="2668"/>
            <ac:spMk id="14" creationId="{6FE1C20D-203E-7046-8DA7-AE974D90A1E3}"/>
          </ac:spMkLst>
        </pc:spChg>
        <pc:grpChg chg="add del mod">
          <ac:chgData name="魏 星达" userId="ca17b13798aa44f7" providerId="LiveId" clId="{D8B5E3FB-3C5E-744C-8B7A-0B9AC8CAAA61}" dt="2021-11-11T14:02:51.896" v="3119" actId="478"/>
          <ac:grpSpMkLst>
            <pc:docMk/>
            <pc:sldMk cId="2503516562" sldId="2668"/>
            <ac:grpSpMk id="8" creationId="{DCE7FFA0-D381-0A40-BC70-A1FC4837C74A}"/>
          </ac:grpSpMkLst>
        </pc:grpChg>
        <pc:picChg chg="add mod">
          <ac:chgData name="魏 星达" userId="ca17b13798aa44f7" providerId="LiveId" clId="{D8B5E3FB-3C5E-744C-8B7A-0B9AC8CAAA61}" dt="2021-11-11T14:13:29.047" v="3440" actId="1076"/>
          <ac:picMkLst>
            <pc:docMk/>
            <pc:sldMk cId="2503516562" sldId="2668"/>
            <ac:picMk id="6" creationId="{BD7D0F76-8BCB-2348-9444-7F04E0F0560C}"/>
          </ac:picMkLst>
        </pc:picChg>
      </pc:sldChg>
      <pc:sldChg chg="addSp modSp new mod modNotesTx">
        <pc:chgData name="魏 星达" userId="ca17b13798aa44f7" providerId="LiveId" clId="{D8B5E3FB-3C5E-744C-8B7A-0B9AC8CAAA61}" dt="2021-11-11T14:31:43.120" v="4257" actId="20577"/>
        <pc:sldMkLst>
          <pc:docMk/>
          <pc:sldMk cId="425916446" sldId="2669"/>
        </pc:sldMkLst>
        <pc:spChg chg="mod">
          <ac:chgData name="魏 星达" userId="ca17b13798aa44f7" providerId="LiveId" clId="{D8B5E3FB-3C5E-744C-8B7A-0B9AC8CAAA61}" dt="2021-11-11T14:13:34.392" v="3442"/>
          <ac:spMkLst>
            <pc:docMk/>
            <pc:sldMk cId="425916446" sldId="2669"/>
            <ac:spMk id="2" creationId="{14A3A69F-C2AB-B644-952E-A8D63F606B30}"/>
          </ac:spMkLst>
        </pc:spChg>
        <pc:spChg chg="mod">
          <ac:chgData name="魏 星达" userId="ca17b13798aa44f7" providerId="LiveId" clId="{D8B5E3FB-3C5E-744C-8B7A-0B9AC8CAAA61}" dt="2021-11-11T14:31:43.120" v="4257" actId="20577"/>
          <ac:spMkLst>
            <pc:docMk/>
            <pc:sldMk cId="425916446" sldId="2669"/>
            <ac:spMk id="3" creationId="{4E731132-F9DC-E142-A514-AC4738C1743A}"/>
          </ac:spMkLst>
        </pc:spChg>
        <pc:picChg chg="add mod">
          <ac:chgData name="魏 星达" userId="ca17b13798aa44f7" providerId="LiveId" clId="{D8B5E3FB-3C5E-744C-8B7A-0B9AC8CAAA61}" dt="2021-11-11T14:19:40.281" v="3684" actId="1076"/>
          <ac:picMkLst>
            <pc:docMk/>
            <pc:sldMk cId="425916446" sldId="2669"/>
            <ac:picMk id="2050" creationId="{80576CC5-E51B-DE4B-A9EA-54D689789BD5}"/>
          </ac:picMkLst>
        </pc:picChg>
      </pc:sldChg>
      <pc:sldChg chg="modSp add mod">
        <pc:chgData name="魏 星达" userId="ca17b13798aa44f7" providerId="LiveId" clId="{D8B5E3FB-3C5E-744C-8B7A-0B9AC8CAAA61}" dt="2021-11-11T14:20:59.739" v="3764" actId="14100"/>
        <pc:sldMkLst>
          <pc:docMk/>
          <pc:sldMk cId="1679533399" sldId="2670"/>
        </pc:sldMkLst>
        <pc:spChg chg="mod">
          <ac:chgData name="魏 星达" userId="ca17b13798aa44f7" providerId="LiveId" clId="{D8B5E3FB-3C5E-744C-8B7A-0B9AC8CAAA61}" dt="2021-11-11T14:20:59.739" v="3764" actId="14100"/>
          <ac:spMkLst>
            <pc:docMk/>
            <pc:sldMk cId="1679533399" sldId="2670"/>
            <ac:spMk id="5" creationId="{97D26A45-D7D5-FE4E-BC73-ECEFF2A8A874}"/>
          </ac:spMkLst>
        </pc:spChg>
      </pc:sldChg>
      <pc:sldChg chg="addSp modSp new mod">
        <pc:chgData name="魏 星达" userId="ca17b13798aa44f7" providerId="LiveId" clId="{D8B5E3FB-3C5E-744C-8B7A-0B9AC8CAAA61}" dt="2021-11-11T14:23:21.485" v="3966" actId="20577"/>
        <pc:sldMkLst>
          <pc:docMk/>
          <pc:sldMk cId="2135394466" sldId="2671"/>
        </pc:sldMkLst>
        <pc:spChg chg="mod">
          <ac:chgData name="魏 星达" userId="ca17b13798aa44f7" providerId="LiveId" clId="{D8B5E3FB-3C5E-744C-8B7A-0B9AC8CAAA61}" dt="2021-11-11T14:21:24.078" v="3797" actId="20577"/>
          <ac:spMkLst>
            <pc:docMk/>
            <pc:sldMk cId="2135394466" sldId="2671"/>
            <ac:spMk id="2" creationId="{D4108795-612C-0E40-A049-3A878313353A}"/>
          </ac:spMkLst>
        </pc:spChg>
        <pc:spChg chg="mod">
          <ac:chgData name="魏 星达" userId="ca17b13798aa44f7" providerId="LiveId" clId="{D8B5E3FB-3C5E-744C-8B7A-0B9AC8CAAA61}" dt="2021-11-11T14:23:21.485" v="3966" actId="20577"/>
          <ac:spMkLst>
            <pc:docMk/>
            <pc:sldMk cId="2135394466" sldId="2671"/>
            <ac:spMk id="3" creationId="{000AA379-BA1D-A34E-955A-D635ED6B8AF2}"/>
          </ac:spMkLst>
        </pc:spChg>
        <pc:spChg chg="add mod">
          <ac:chgData name="魏 星达" userId="ca17b13798aa44f7" providerId="LiveId" clId="{D8B5E3FB-3C5E-744C-8B7A-0B9AC8CAAA61}" dt="2021-11-11T14:22:54.259" v="3952" actId="1076"/>
          <ac:spMkLst>
            <pc:docMk/>
            <pc:sldMk cId="2135394466" sldId="2671"/>
            <ac:spMk id="5" creationId="{33921B69-40F2-6840-B547-80F0CFC2E2F4}"/>
          </ac:spMkLst>
        </pc:spChg>
      </pc:sldChg>
      <pc:sldChg chg="addSp modSp new mod">
        <pc:chgData name="魏 星达" userId="ca17b13798aa44f7" providerId="LiveId" clId="{D8B5E3FB-3C5E-744C-8B7A-0B9AC8CAAA61}" dt="2021-11-11T14:28:59.137" v="4255" actId="1076"/>
        <pc:sldMkLst>
          <pc:docMk/>
          <pc:sldMk cId="1263359609" sldId="2672"/>
        </pc:sldMkLst>
        <pc:spChg chg="mod">
          <ac:chgData name="魏 星达" userId="ca17b13798aa44f7" providerId="LiveId" clId="{D8B5E3FB-3C5E-744C-8B7A-0B9AC8CAAA61}" dt="2021-11-11T14:26:56.571" v="4091"/>
          <ac:spMkLst>
            <pc:docMk/>
            <pc:sldMk cId="1263359609" sldId="2672"/>
            <ac:spMk id="2" creationId="{5F40B18A-E104-5442-8BDD-0FF4209BFD0E}"/>
          </ac:spMkLst>
        </pc:spChg>
        <pc:spChg chg="mod">
          <ac:chgData name="魏 星达" userId="ca17b13798aa44f7" providerId="LiveId" clId="{D8B5E3FB-3C5E-744C-8B7A-0B9AC8CAAA61}" dt="2021-11-11T14:27:47.462" v="4243" actId="20577"/>
          <ac:spMkLst>
            <pc:docMk/>
            <pc:sldMk cId="1263359609" sldId="2672"/>
            <ac:spMk id="3" creationId="{8545337E-D791-AE46-B1D8-FF28486A20FF}"/>
          </ac:spMkLst>
        </pc:spChg>
        <pc:picChg chg="add mod">
          <ac:chgData name="魏 星达" userId="ca17b13798aa44f7" providerId="LiveId" clId="{D8B5E3FB-3C5E-744C-8B7A-0B9AC8CAAA61}" dt="2021-11-11T14:28:21.411" v="4247" actId="1076"/>
          <ac:picMkLst>
            <pc:docMk/>
            <pc:sldMk cId="1263359609" sldId="2672"/>
            <ac:picMk id="3074" creationId="{940FCDA4-E2A3-1744-8358-EBCDF584A5BB}"/>
          </ac:picMkLst>
        </pc:picChg>
        <pc:picChg chg="add mod">
          <ac:chgData name="魏 星达" userId="ca17b13798aa44f7" providerId="LiveId" clId="{D8B5E3FB-3C5E-744C-8B7A-0B9AC8CAAA61}" dt="2021-11-11T14:28:38.837" v="4250" actId="1076"/>
          <ac:picMkLst>
            <pc:docMk/>
            <pc:sldMk cId="1263359609" sldId="2672"/>
            <ac:picMk id="3076" creationId="{7EF02C47-1F28-3B47-BC1C-AC493D50572C}"/>
          </ac:picMkLst>
        </pc:picChg>
        <pc:picChg chg="add mod">
          <ac:chgData name="魏 星达" userId="ca17b13798aa44f7" providerId="LiveId" clId="{D8B5E3FB-3C5E-744C-8B7A-0B9AC8CAAA61}" dt="2021-11-11T14:28:59.137" v="4255" actId="1076"/>
          <ac:picMkLst>
            <pc:docMk/>
            <pc:sldMk cId="1263359609" sldId="2672"/>
            <ac:picMk id="3078" creationId="{592F0C14-4C0B-6D40-B1D9-4B77F2AC841B}"/>
          </ac:picMkLst>
        </pc:picChg>
      </pc:sldChg>
      <pc:sldChg chg="addSp delSp modSp new mod">
        <pc:chgData name="魏 星达" userId="ca17b13798aa44f7" providerId="LiveId" clId="{D8B5E3FB-3C5E-744C-8B7A-0B9AC8CAAA61}" dt="2021-11-11T14:26:38.827" v="4090" actId="20577"/>
        <pc:sldMkLst>
          <pc:docMk/>
          <pc:sldMk cId="1722823869" sldId="2673"/>
        </pc:sldMkLst>
        <pc:spChg chg="mod">
          <ac:chgData name="魏 星达" userId="ca17b13798aa44f7" providerId="LiveId" clId="{D8B5E3FB-3C5E-744C-8B7A-0B9AC8CAAA61}" dt="2021-11-11T14:24:05.022" v="3969"/>
          <ac:spMkLst>
            <pc:docMk/>
            <pc:sldMk cId="1722823869" sldId="2673"/>
            <ac:spMk id="2" creationId="{0E1E8ABE-6666-9941-BAAB-C1FEFCE5F2AD}"/>
          </ac:spMkLst>
        </pc:spChg>
        <pc:spChg chg="del">
          <ac:chgData name="魏 星达" userId="ca17b13798aa44f7" providerId="LiveId" clId="{D8B5E3FB-3C5E-744C-8B7A-0B9AC8CAAA61}" dt="2021-11-11T14:24:33.986" v="3972" actId="478"/>
          <ac:spMkLst>
            <pc:docMk/>
            <pc:sldMk cId="1722823869" sldId="2673"/>
            <ac:spMk id="3" creationId="{01DE7917-A34B-5541-94DC-7F3795E06809}"/>
          </ac:spMkLst>
        </pc:spChg>
        <pc:spChg chg="add mod">
          <ac:chgData name="魏 星达" userId="ca17b13798aa44f7" providerId="LiveId" clId="{D8B5E3FB-3C5E-744C-8B7A-0B9AC8CAAA61}" dt="2021-11-11T14:25:50.074" v="4071" actId="207"/>
          <ac:spMkLst>
            <pc:docMk/>
            <pc:sldMk cId="1722823869" sldId="2673"/>
            <ac:spMk id="6" creationId="{6B383912-0FEA-3846-81A5-82634269B69F}"/>
          </ac:spMkLst>
        </pc:spChg>
        <pc:spChg chg="add mod">
          <ac:chgData name="魏 星达" userId="ca17b13798aa44f7" providerId="LiveId" clId="{D8B5E3FB-3C5E-744C-8B7A-0B9AC8CAAA61}" dt="2021-11-11T14:25:58.886" v="4074" actId="1076"/>
          <ac:spMkLst>
            <pc:docMk/>
            <pc:sldMk cId="1722823869" sldId="2673"/>
            <ac:spMk id="7" creationId="{F925E96D-D57C-0E40-94F2-F1202386676F}"/>
          </ac:spMkLst>
        </pc:spChg>
        <pc:spChg chg="add del mod">
          <ac:chgData name="魏 星达" userId="ca17b13798aa44f7" providerId="LiveId" clId="{D8B5E3FB-3C5E-744C-8B7A-0B9AC8CAAA61}" dt="2021-11-11T14:26:10.399" v="4077" actId="478"/>
          <ac:spMkLst>
            <pc:docMk/>
            <pc:sldMk cId="1722823869" sldId="2673"/>
            <ac:spMk id="8" creationId="{CBCF0480-2B04-E242-8144-0C09C0782B53}"/>
          </ac:spMkLst>
        </pc:spChg>
        <pc:spChg chg="add mod">
          <ac:chgData name="魏 星达" userId="ca17b13798aa44f7" providerId="LiveId" clId="{D8B5E3FB-3C5E-744C-8B7A-0B9AC8CAAA61}" dt="2021-11-11T14:26:33.952" v="4084" actId="1076"/>
          <ac:spMkLst>
            <pc:docMk/>
            <pc:sldMk cId="1722823869" sldId="2673"/>
            <ac:spMk id="9" creationId="{9D960A69-689F-9A42-9DFC-3DC72EDA2C90}"/>
          </ac:spMkLst>
        </pc:spChg>
        <pc:spChg chg="add mod">
          <ac:chgData name="魏 星达" userId="ca17b13798aa44f7" providerId="LiveId" clId="{D8B5E3FB-3C5E-744C-8B7A-0B9AC8CAAA61}" dt="2021-11-11T14:26:38.827" v="4090" actId="20577"/>
          <ac:spMkLst>
            <pc:docMk/>
            <pc:sldMk cId="1722823869" sldId="2673"/>
            <ac:spMk id="10" creationId="{3D00FD6A-0938-1143-9217-E8FD92146DF9}"/>
          </ac:spMkLst>
        </pc:spChg>
        <pc:picChg chg="add mod">
          <ac:chgData name="魏 星达" userId="ca17b13798aa44f7" providerId="LiveId" clId="{D8B5E3FB-3C5E-744C-8B7A-0B9AC8CAAA61}" dt="2021-11-11T14:24:08.937" v="3970"/>
          <ac:picMkLst>
            <pc:docMk/>
            <pc:sldMk cId="1722823869" sldId="2673"/>
            <ac:picMk id="5" creationId="{65ECC2B7-C7AF-3B48-AACD-A406E552DC7C}"/>
          </ac:picMkLst>
        </pc:picChg>
      </pc:sldChg>
      <pc:sldChg chg="new del">
        <pc:chgData name="魏 星达" userId="ca17b13798aa44f7" providerId="LiveId" clId="{D8B5E3FB-3C5E-744C-8B7A-0B9AC8CAAA61}" dt="2021-11-11T14:35:57.013" v="4320" actId="2696"/>
        <pc:sldMkLst>
          <pc:docMk/>
          <pc:sldMk cId="1071676163" sldId="2674"/>
        </pc:sldMkLst>
      </pc:sldChg>
      <pc:sldChg chg="delSp modSp add mod delAnim">
        <pc:chgData name="魏 星达" userId="ca17b13798aa44f7" providerId="LiveId" clId="{D8B5E3FB-3C5E-744C-8B7A-0B9AC8CAAA61}" dt="2021-11-11T14:35:51.395" v="4319" actId="20577"/>
        <pc:sldMkLst>
          <pc:docMk/>
          <pc:sldMk cId="495101515" sldId="2675"/>
        </pc:sldMkLst>
        <pc:spChg chg="mod">
          <ac:chgData name="魏 星达" userId="ca17b13798aa44f7" providerId="LiveId" clId="{D8B5E3FB-3C5E-744C-8B7A-0B9AC8CAAA61}" dt="2021-11-11T14:35:51.395" v="4319" actId="20577"/>
          <ac:spMkLst>
            <pc:docMk/>
            <pc:sldMk cId="495101515" sldId="2675"/>
            <ac:spMk id="2" creationId="{5AB98A15-6EC9-0646-B83A-96AA4CEDCE01}"/>
          </ac:spMkLst>
        </pc:spChg>
        <pc:spChg chg="del">
          <ac:chgData name="魏 星达" userId="ca17b13798aa44f7" providerId="LiveId" clId="{D8B5E3FB-3C5E-744C-8B7A-0B9AC8CAAA61}" dt="2021-11-11T14:35:40.636" v="4259" actId="478"/>
          <ac:spMkLst>
            <pc:docMk/>
            <pc:sldMk cId="495101515" sldId="2675"/>
            <ac:spMk id="35" creationId="{5597C99A-3A9A-DB4B-876B-C811AB6B9EF6}"/>
          </ac:spMkLst>
        </pc:spChg>
      </pc:sldChg>
      <pc:sldChg chg="modSp new del">
        <pc:chgData name="魏 星达" userId="ca17b13798aa44f7" providerId="LiveId" clId="{D8B5E3FB-3C5E-744C-8B7A-0B9AC8CAAA61}" dt="2021-11-11T14:37:37.878" v="4324" actId="2696"/>
        <pc:sldMkLst>
          <pc:docMk/>
          <pc:sldMk cId="3139096710" sldId="2676"/>
        </pc:sldMkLst>
        <pc:spChg chg="mod">
          <ac:chgData name="魏 星达" userId="ca17b13798aa44f7" providerId="LiveId" clId="{D8B5E3FB-3C5E-744C-8B7A-0B9AC8CAAA61}" dt="2021-11-11T14:37:17.821" v="4322"/>
          <ac:spMkLst>
            <pc:docMk/>
            <pc:sldMk cId="3139096710" sldId="2676"/>
            <ac:spMk id="2" creationId="{DF748614-674D-D748-8693-863F6D41D644}"/>
          </ac:spMkLst>
        </pc:spChg>
      </pc:sldChg>
      <pc:sldChg chg="addSp modSp add mod modAnim">
        <pc:chgData name="魏 星达" userId="ca17b13798aa44f7" providerId="LiveId" clId="{D8B5E3FB-3C5E-744C-8B7A-0B9AC8CAAA61}" dt="2021-11-11T14:38:31.879" v="4391" actId="20577"/>
        <pc:sldMkLst>
          <pc:docMk/>
          <pc:sldMk cId="3022778079" sldId="2677"/>
        </pc:sldMkLst>
        <pc:spChg chg="mod">
          <ac:chgData name="魏 星达" userId="ca17b13798aa44f7" providerId="LiveId" clId="{D8B5E3FB-3C5E-744C-8B7A-0B9AC8CAAA61}" dt="2021-11-11T14:37:40.136" v="4325"/>
          <ac:spMkLst>
            <pc:docMk/>
            <pc:sldMk cId="3022778079" sldId="2677"/>
            <ac:spMk id="2" creationId="{BEF0A6B2-3361-134C-99AA-4132CDCEB973}"/>
          </ac:spMkLst>
        </pc:spChg>
        <pc:spChg chg="mod">
          <ac:chgData name="魏 星达" userId="ca17b13798aa44f7" providerId="LiveId" clId="{D8B5E3FB-3C5E-744C-8B7A-0B9AC8CAAA61}" dt="2021-11-11T14:38:04.916" v="4332" actId="692"/>
          <ac:spMkLst>
            <pc:docMk/>
            <pc:sldMk cId="3022778079" sldId="2677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4:38:31.879" v="4391" actId="20577"/>
          <ac:spMkLst>
            <pc:docMk/>
            <pc:sldMk cId="3022778079" sldId="2677"/>
            <ac:spMk id="16" creationId="{2258DBC7-B109-5846-8E52-D57A35B12F61}"/>
          </ac:spMkLst>
        </pc:spChg>
      </pc:sldChg>
      <pc:sldChg chg="modSp new mod">
        <pc:chgData name="魏 星达" userId="ca17b13798aa44f7" providerId="LiveId" clId="{D8B5E3FB-3C5E-744C-8B7A-0B9AC8CAAA61}" dt="2021-11-11T14:39:51.958" v="4705" actId="20577"/>
        <pc:sldMkLst>
          <pc:docMk/>
          <pc:sldMk cId="1245520258" sldId="2678"/>
        </pc:sldMkLst>
        <pc:spChg chg="mod">
          <ac:chgData name="魏 星达" userId="ca17b13798aa44f7" providerId="LiveId" clId="{D8B5E3FB-3C5E-744C-8B7A-0B9AC8CAAA61}" dt="2021-11-11T14:38:48.600" v="4430" actId="20577"/>
          <ac:spMkLst>
            <pc:docMk/>
            <pc:sldMk cId="1245520258" sldId="2678"/>
            <ac:spMk id="2" creationId="{A8EB819D-6D8E-4243-8D86-03DAED5EC2D7}"/>
          </ac:spMkLst>
        </pc:spChg>
        <pc:spChg chg="mod">
          <ac:chgData name="魏 星达" userId="ca17b13798aa44f7" providerId="LiveId" clId="{D8B5E3FB-3C5E-744C-8B7A-0B9AC8CAAA61}" dt="2021-11-11T14:39:51.958" v="4705" actId="20577"/>
          <ac:spMkLst>
            <pc:docMk/>
            <pc:sldMk cId="1245520258" sldId="2678"/>
            <ac:spMk id="3" creationId="{6493DE56-F2BD-8541-9975-617FA0481FC6}"/>
          </ac:spMkLst>
        </pc:spChg>
      </pc:sldChg>
      <pc:sldChg chg="addSp modSp new mod">
        <pc:chgData name="魏 星达" userId="ca17b13798aa44f7" providerId="LiveId" clId="{D8B5E3FB-3C5E-744C-8B7A-0B9AC8CAAA61}" dt="2021-11-12T02:38:04.917" v="4966" actId="20577"/>
        <pc:sldMkLst>
          <pc:docMk/>
          <pc:sldMk cId="463920337" sldId="2679"/>
        </pc:sldMkLst>
        <pc:spChg chg="mod">
          <ac:chgData name="魏 星达" userId="ca17b13798aa44f7" providerId="LiveId" clId="{D8B5E3FB-3C5E-744C-8B7A-0B9AC8CAAA61}" dt="2021-11-11T14:42:18.359" v="4853" actId="20577"/>
          <ac:spMkLst>
            <pc:docMk/>
            <pc:sldMk cId="463920337" sldId="2679"/>
            <ac:spMk id="2" creationId="{999B09B1-93A8-0249-BA7C-21A9B9602B09}"/>
          </ac:spMkLst>
        </pc:spChg>
        <pc:spChg chg="mod">
          <ac:chgData name="魏 星达" userId="ca17b13798aa44f7" providerId="LiveId" clId="{D8B5E3FB-3C5E-744C-8B7A-0B9AC8CAAA61}" dt="2021-11-12T02:38:04.917" v="4966" actId="20577"/>
          <ac:spMkLst>
            <pc:docMk/>
            <pc:sldMk cId="463920337" sldId="2679"/>
            <ac:spMk id="3" creationId="{BA91ABEB-1395-F243-9318-2F51F311CD5F}"/>
          </ac:spMkLst>
        </pc:spChg>
        <pc:spChg chg="add mod">
          <ac:chgData name="魏 星达" userId="ca17b13798aa44f7" providerId="LiveId" clId="{D8B5E3FB-3C5E-744C-8B7A-0B9AC8CAAA61}" dt="2021-11-11T14:42:22.949" v="4854" actId="1076"/>
          <ac:spMkLst>
            <pc:docMk/>
            <pc:sldMk cId="463920337" sldId="2679"/>
            <ac:spMk id="5" creationId="{00997AA1-CBC3-9F46-B71C-93F5FB081219}"/>
          </ac:spMkLst>
        </pc:spChg>
        <pc:spChg chg="add mod">
          <ac:chgData name="魏 星达" userId="ca17b13798aa44f7" providerId="LiveId" clId="{D8B5E3FB-3C5E-744C-8B7A-0B9AC8CAAA61}" dt="2021-11-11T14:42:48.495" v="4863" actId="1076"/>
          <ac:spMkLst>
            <pc:docMk/>
            <pc:sldMk cId="463920337" sldId="2679"/>
            <ac:spMk id="6" creationId="{EBBC6C04-B7E6-9148-8578-5384A5F3519B}"/>
          </ac:spMkLst>
        </pc:spChg>
        <pc:spChg chg="add mod">
          <ac:chgData name="魏 星达" userId="ca17b13798aa44f7" providerId="LiveId" clId="{D8B5E3FB-3C5E-744C-8B7A-0B9AC8CAAA61}" dt="2021-11-12T02:37:36.687" v="4872" actId="1076"/>
          <ac:spMkLst>
            <pc:docMk/>
            <pc:sldMk cId="463920337" sldId="2679"/>
            <ac:spMk id="7" creationId="{0D854982-D808-074C-9BDA-9CA1F168B225}"/>
          </ac:spMkLst>
        </pc:spChg>
        <pc:spChg chg="add">
          <ac:chgData name="魏 星达" userId="ca17b13798aa44f7" providerId="LiveId" clId="{D8B5E3FB-3C5E-744C-8B7A-0B9AC8CAAA61}" dt="2021-11-11T14:43:09.439" v="4866" actId="11529"/>
          <ac:spMkLst>
            <pc:docMk/>
            <pc:sldMk cId="463920337" sldId="2679"/>
            <ac:spMk id="8" creationId="{544A115A-C06D-6C49-91B9-5F1CFCB002C7}"/>
          </ac:spMkLst>
        </pc:spChg>
        <pc:spChg chg="add mod">
          <ac:chgData name="魏 星达" userId="ca17b13798aa44f7" providerId="LiveId" clId="{D8B5E3FB-3C5E-744C-8B7A-0B9AC8CAAA61}" dt="2021-11-11T14:43:14.200" v="4868" actId="1076"/>
          <ac:spMkLst>
            <pc:docMk/>
            <pc:sldMk cId="463920337" sldId="2679"/>
            <ac:spMk id="9" creationId="{B968DFEE-0F85-D548-A9CC-152EA1F8E0C4}"/>
          </ac:spMkLst>
        </pc:spChg>
      </pc:sldChg>
      <pc:sldChg chg="addSp modSp new mod modNotesTx">
        <pc:chgData name="魏 星达" userId="ca17b13798aa44f7" providerId="LiveId" clId="{D8B5E3FB-3C5E-744C-8B7A-0B9AC8CAAA61}" dt="2021-11-12T04:41:55.227" v="5309" actId="20577"/>
        <pc:sldMkLst>
          <pc:docMk/>
          <pc:sldMk cId="3674205928" sldId="2680"/>
        </pc:sldMkLst>
        <pc:spChg chg="mod">
          <ac:chgData name="魏 星达" userId="ca17b13798aa44f7" providerId="LiveId" clId="{D8B5E3FB-3C5E-744C-8B7A-0B9AC8CAAA61}" dt="2021-11-11T14:43:22.564" v="4870"/>
          <ac:spMkLst>
            <pc:docMk/>
            <pc:sldMk cId="3674205928" sldId="2680"/>
            <ac:spMk id="2" creationId="{96B9219A-F5F5-664F-AFF7-9F4FB7E9044E}"/>
          </ac:spMkLst>
        </pc:spChg>
        <pc:spChg chg="mod">
          <ac:chgData name="魏 星达" userId="ca17b13798aa44f7" providerId="LiveId" clId="{D8B5E3FB-3C5E-744C-8B7A-0B9AC8CAAA61}" dt="2021-11-12T02:41:51.659" v="5164" actId="20577"/>
          <ac:spMkLst>
            <pc:docMk/>
            <pc:sldMk cId="3674205928" sldId="2680"/>
            <ac:spMk id="3" creationId="{82BB05E9-471F-5349-93A2-4354B785D48E}"/>
          </ac:spMkLst>
        </pc:spChg>
        <pc:spChg chg="add mod">
          <ac:chgData name="魏 星达" userId="ca17b13798aa44f7" providerId="LiveId" clId="{D8B5E3FB-3C5E-744C-8B7A-0B9AC8CAAA61}" dt="2021-11-12T03:33:00.616" v="5271" actId="1076"/>
          <ac:spMkLst>
            <pc:docMk/>
            <pc:sldMk cId="3674205928" sldId="2680"/>
            <ac:spMk id="5" creationId="{D71D2272-9857-954D-8907-3DA2D8E1E5B4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6" creationId="{430479A7-29BD-6F4E-A9A7-CCBA2AAE342C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8" creationId="{20F495A3-243A-DE4C-90FA-C9EA1ABCB52B}"/>
          </ac:spMkLst>
        </pc:spChg>
        <pc:spChg chg="add mod">
          <ac:chgData name="魏 星达" userId="ca17b13798aa44f7" providerId="LiveId" clId="{D8B5E3FB-3C5E-744C-8B7A-0B9AC8CAAA61}" dt="2021-11-12T04:41:42.708" v="5282" actId="692"/>
          <ac:spMkLst>
            <pc:docMk/>
            <pc:sldMk cId="3674205928" sldId="2680"/>
            <ac:spMk id="11" creationId="{133D3B3B-12B5-0B4B-A27C-77A988B4D0B1}"/>
          </ac:spMkLst>
        </pc:spChg>
        <pc:spChg chg="add mod">
          <ac:chgData name="魏 星达" userId="ca17b13798aa44f7" providerId="LiveId" clId="{D8B5E3FB-3C5E-744C-8B7A-0B9AC8CAAA61}" dt="2021-11-12T04:41:55.227" v="5309" actId="20577"/>
          <ac:spMkLst>
            <pc:docMk/>
            <pc:sldMk cId="3674205928" sldId="2680"/>
            <ac:spMk id="12" creationId="{68466A08-E5B3-9F4D-A452-02EDA739CF85}"/>
          </ac:spMkLst>
        </pc:spChg>
        <pc:cxnChg chg="add mod">
          <ac:chgData name="魏 星达" userId="ca17b13798aa44f7" providerId="LiveId" clId="{D8B5E3FB-3C5E-744C-8B7A-0B9AC8CAAA61}" dt="2021-11-12T04:41:19.221" v="5280" actId="1076"/>
          <ac:cxnSpMkLst>
            <pc:docMk/>
            <pc:sldMk cId="3674205928" sldId="2680"/>
            <ac:cxnSpMk id="7" creationId="{C80BEC0A-A792-3744-82B0-FE845841DED8}"/>
          </ac:cxnSpMkLst>
        </pc:cxnChg>
      </pc:sldChg>
      <pc:sldChg chg="addSp modSp new mod">
        <pc:chgData name="魏 星达" userId="ca17b13798aa44f7" providerId="LiveId" clId="{D8B5E3FB-3C5E-744C-8B7A-0B9AC8CAAA61}" dt="2021-11-12T04:58:51.674" v="6208" actId="14100"/>
        <pc:sldMkLst>
          <pc:docMk/>
          <pc:sldMk cId="2891538360" sldId="2681"/>
        </pc:sldMkLst>
        <pc:spChg chg="mod">
          <ac:chgData name="魏 星达" userId="ca17b13798aa44f7" providerId="LiveId" clId="{D8B5E3FB-3C5E-744C-8B7A-0B9AC8CAAA61}" dt="2021-11-12T02:44:14.351" v="5270" actId="20577"/>
          <ac:spMkLst>
            <pc:docMk/>
            <pc:sldMk cId="2891538360" sldId="2681"/>
            <ac:spMk id="2" creationId="{70088DF7-84B6-2F45-BB9F-6C1486151759}"/>
          </ac:spMkLst>
        </pc:spChg>
        <pc:spChg chg="mod">
          <ac:chgData name="魏 星达" userId="ca17b13798aa44f7" providerId="LiveId" clId="{D8B5E3FB-3C5E-744C-8B7A-0B9AC8CAAA61}" dt="2021-11-12T04:57:27.471" v="6167" actId="207"/>
          <ac:spMkLst>
            <pc:docMk/>
            <pc:sldMk cId="2891538360" sldId="2681"/>
            <ac:spMk id="3" creationId="{CD17B9F1-767E-A14F-8B4C-22EDE6F54E34}"/>
          </ac:spMkLst>
        </pc:spChg>
        <pc:spChg chg="add mod">
          <ac:chgData name="魏 星达" userId="ca17b13798aa44f7" providerId="LiveId" clId="{D8B5E3FB-3C5E-744C-8B7A-0B9AC8CAAA61}" dt="2021-11-12T04:57:46.616" v="6169" actId="1076"/>
          <ac:spMkLst>
            <pc:docMk/>
            <pc:sldMk cId="2891538360" sldId="2681"/>
            <ac:spMk id="6" creationId="{591A00F9-18ED-C44C-90BD-86D7E834E2E1}"/>
          </ac:spMkLst>
        </pc:spChg>
        <pc:spChg chg="add mod">
          <ac:chgData name="魏 星达" userId="ca17b13798aa44f7" providerId="LiveId" clId="{D8B5E3FB-3C5E-744C-8B7A-0B9AC8CAAA61}" dt="2021-11-12T04:58:30.004" v="6203" actId="1076"/>
          <ac:spMkLst>
            <pc:docMk/>
            <pc:sldMk cId="2891538360" sldId="2681"/>
            <ac:spMk id="7" creationId="{68A66F1E-DFB6-B444-A182-4468D21F68B4}"/>
          </ac:spMkLst>
        </pc:spChg>
        <pc:spChg chg="add mod">
          <ac:chgData name="魏 星达" userId="ca17b13798aa44f7" providerId="LiveId" clId="{D8B5E3FB-3C5E-744C-8B7A-0B9AC8CAAA61}" dt="2021-11-12T04:58:51.674" v="6208" actId="14100"/>
          <ac:spMkLst>
            <pc:docMk/>
            <pc:sldMk cId="2891538360" sldId="2681"/>
            <ac:spMk id="8" creationId="{55FF62E1-4E4C-704B-908B-001DADCFC36E}"/>
          </ac:spMkLst>
        </pc:spChg>
        <pc:graphicFrameChg chg="add mod modGraphic">
          <ac:chgData name="魏 星达" userId="ca17b13798aa44f7" providerId="LiveId" clId="{D8B5E3FB-3C5E-744C-8B7A-0B9AC8CAAA61}" dt="2021-11-12T04:57:46.616" v="6169" actId="1076"/>
          <ac:graphicFrameMkLst>
            <pc:docMk/>
            <pc:sldMk cId="2891538360" sldId="2681"/>
            <ac:graphicFrameMk id="5" creationId="{72B58670-841F-2746-8085-4B3A0D87CB6D}"/>
          </ac:graphicFrameMkLst>
        </pc:graphicFrameChg>
      </pc:sldChg>
      <pc:sldChg chg="addSp delSp modSp add mod">
        <pc:chgData name="魏 星达" userId="ca17b13798aa44f7" providerId="LiveId" clId="{D8B5E3FB-3C5E-744C-8B7A-0B9AC8CAAA61}" dt="2021-11-12T04:49:58.086" v="5671" actId="20577"/>
        <pc:sldMkLst>
          <pc:docMk/>
          <pc:sldMk cId="920714496" sldId="2682"/>
        </pc:sldMkLst>
        <pc:spChg chg="mod">
          <ac:chgData name="魏 星达" userId="ca17b13798aa44f7" providerId="LiveId" clId="{D8B5E3FB-3C5E-744C-8B7A-0B9AC8CAAA61}" dt="2021-11-12T04:49:58.086" v="5671" actId="20577"/>
          <ac:spMkLst>
            <pc:docMk/>
            <pc:sldMk cId="920714496" sldId="2682"/>
            <ac:spMk id="3" creationId="{82BB05E9-471F-5349-93A2-4354B785D48E}"/>
          </ac:spMkLst>
        </pc:spChg>
        <pc:spChg chg="mod">
          <ac:chgData name="魏 星达" userId="ca17b13798aa44f7" providerId="LiveId" clId="{D8B5E3FB-3C5E-744C-8B7A-0B9AC8CAAA61}" dt="2021-11-12T04:43:19.571" v="5420" actId="1076"/>
          <ac:spMkLst>
            <pc:docMk/>
            <pc:sldMk cId="920714496" sldId="2682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8" creationId="{20F495A3-243A-DE4C-90FA-C9EA1ABCB52B}"/>
          </ac:spMkLst>
        </pc:spChg>
        <pc:spChg chg="add del">
          <ac:chgData name="魏 星达" userId="ca17b13798aa44f7" providerId="LiveId" clId="{D8B5E3FB-3C5E-744C-8B7A-0B9AC8CAAA61}" dt="2021-11-12T04:44:24.542" v="5433" actId="478"/>
          <ac:spMkLst>
            <pc:docMk/>
            <pc:sldMk cId="920714496" sldId="2682"/>
            <ac:spMk id="9" creationId="{8552F08B-E8EE-7E4A-A200-ADB831CADC15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0" creationId="{D98222DA-DA29-0441-847D-24656CCFD28F}"/>
          </ac:spMkLst>
        </pc:spChg>
        <pc:spChg chg="del">
          <ac:chgData name="魏 星达" userId="ca17b13798aa44f7" providerId="LiveId" clId="{D8B5E3FB-3C5E-744C-8B7A-0B9AC8CAAA61}" dt="2021-11-12T04:42:39.463" v="5407" actId="478"/>
          <ac:spMkLst>
            <pc:docMk/>
            <pc:sldMk cId="920714496" sldId="2682"/>
            <ac:spMk id="11" creationId="{133D3B3B-12B5-0B4B-A27C-77A988B4D0B1}"/>
          </ac:spMkLst>
        </pc:spChg>
        <pc:spChg chg="del mod">
          <ac:chgData name="魏 星达" userId="ca17b13798aa44f7" providerId="LiveId" clId="{D8B5E3FB-3C5E-744C-8B7A-0B9AC8CAAA61}" dt="2021-11-12T04:42:46.160" v="5409" actId="478"/>
          <ac:spMkLst>
            <pc:docMk/>
            <pc:sldMk cId="920714496" sldId="2682"/>
            <ac:spMk id="12" creationId="{68466A08-E5B3-9F4D-A452-02EDA739CF85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3" creationId="{9B1004DF-FF7C-D84F-964F-0B2ACE0F50ED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4" creationId="{1694B6E5-5E4E-4A43-8DC5-EB65CBEE2C94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5" creationId="{1BCAD2DD-6E4B-F44E-A4CE-F67905D749D9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6" creationId="{BC1FCE08-DA88-8848-8DE6-5F8389AAC334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7" creationId="{361DA322-D6E3-6B45-AAB1-9058B1F19C48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8" creationId="{3D3D3A9B-DCC7-4D4E-AE52-4221C091FF9C}"/>
          </ac:spMkLst>
        </pc:spChg>
        <pc:spChg chg="add mod">
          <ac:chgData name="魏 星达" userId="ca17b13798aa44f7" providerId="LiveId" clId="{D8B5E3FB-3C5E-744C-8B7A-0B9AC8CAAA61}" dt="2021-11-12T04:49:51.986" v="5666" actId="20577"/>
          <ac:spMkLst>
            <pc:docMk/>
            <pc:sldMk cId="920714496" sldId="2682"/>
            <ac:spMk id="19" creationId="{2ACFDB8F-1668-9F43-A821-EB788A0C6D64}"/>
          </ac:spMkLst>
        </pc:spChg>
        <pc:cxnChg chg="del">
          <ac:chgData name="魏 星达" userId="ca17b13798aa44f7" providerId="LiveId" clId="{D8B5E3FB-3C5E-744C-8B7A-0B9AC8CAAA61}" dt="2021-11-12T04:42:38.464" v="5406" actId="478"/>
          <ac:cxnSpMkLst>
            <pc:docMk/>
            <pc:sldMk cId="920714496" sldId="2682"/>
            <ac:cxnSpMk id="7" creationId="{C80BEC0A-A792-3744-82B0-FE845841DED8}"/>
          </ac:cxnSpMkLst>
        </pc:cxnChg>
      </pc:sldChg>
      <pc:sldChg chg="delSp modSp add mod">
        <pc:chgData name="魏 星达" userId="ca17b13798aa44f7" providerId="LiveId" clId="{D8B5E3FB-3C5E-744C-8B7A-0B9AC8CAAA61}" dt="2021-11-12T04:51:25.724" v="5941" actId="20577"/>
        <pc:sldMkLst>
          <pc:docMk/>
          <pc:sldMk cId="386047460" sldId="2683"/>
        </pc:sldMkLst>
        <pc:spChg chg="mod">
          <ac:chgData name="魏 星达" userId="ca17b13798aa44f7" providerId="LiveId" clId="{D8B5E3FB-3C5E-744C-8B7A-0B9AC8CAAA61}" dt="2021-11-12T04:51:25.724" v="5941" actId="20577"/>
          <ac:spMkLst>
            <pc:docMk/>
            <pc:sldMk cId="386047460" sldId="2683"/>
            <ac:spMk id="3" creationId="{82BB05E9-471F-5349-93A2-4354B785D48E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8" creationId="{20F495A3-243A-DE4C-90FA-C9EA1ABCB52B}"/>
          </ac:spMkLst>
        </pc:spChg>
        <pc:spChg chg="del">
          <ac:chgData name="魏 星达" userId="ca17b13798aa44f7" providerId="LiveId" clId="{D8B5E3FB-3C5E-744C-8B7A-0B9AC8CAAA61}" dt="2021-11-12T04:46:56.021" v="5616" actId="478"/>
          <ac:spMkLst>
            <pc:docMk/>
            <pc:sldMk cId="386047460" sldId="2683"/>
            <ac:spMk id="11" creationId="{133D3B3B-12B5-0B4B-A27C-77A988B4D0B1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12" creationId="{68466A08-E5B3-9F4D-A452-02EDA739CF85}"/>
          </ac:spMkLst>
        </pc:spChg>
        <pc:cxnChg chg="del">
          <ac:chgData name="魏 星达" userId="ca17b13798aa44f7" providerId="LiveId" clId="{D8B5E3FB-3C5E-744C-8B7A-0B9AC8CAAA61}" dt="2021-11-12T04:46:56.021" v="5616" actId="478"/>
          <ac:cxnSpMkLst>
            <pc:docMk/>
            <pc:sldMk cId="386047460" sldId="2683"/>
            <ac:cxnSpMk id="7" creationId="{C80BEC0A-A792-3744-82B0-FE845841DED8}"/>
          </ac:cxnSpMkLst>
        </pc:cxnChg>
      </pc:sldChg>
      <pc:sldChg chg="add">
        <pc:chgData name="魏 星达" userId="ca17b13798aa44f7" providerId="LiveId" clId="{D8B5E3FB-3C5E-744C-8B7A-0B9AC8CAAA61}" dt="2021-11-12T04:54:28.023" v="6060"/>
        <pc:sldMkLst>
          <pc:docMk/>
          <pc:sldMk cId="84731698" sldId="2684"/>
        </pc:sldMkLst>
      </pc:sldChg>
      <pc:sldChg chg="addSp modSp new mod">
        <pc:chgData name="魏 星达" userId="ca17b13798aa44f7" providerId="LiveId" clId="{D8B5E3FB-3C5E-744C-8B7A-0B9AC8CAAA61}" dt="2021-11-12T06:19:08.471" v="6847" actId="1076"/>
        <pc:sldMkLst>
          <pc:docMk/>
          <pc:sldMk cId="4136715457" sldId="2685"/>
        </pc:sldMkLst>
        <pc:spChg chg="mod">
          <ac:chgData name="魏 星达" userId="ca17b13798aa44f7" providerId="LiveId" clId="{D8B5E3FB-3C5E-744C-8B7A-0B9AC8CAAA61}" dt="2021-11-12T06:10:41.873" v="6673" actId="20577"/>
          <ac:spMkLst>
            <pc:docMk/>
            <pc:sldMk cId="4136715457" sldId="2685"/>
            <ac:spMk id="2" creationId="{0F3EB367-D08E-8849-A452-16F8F1E59C50}"/>
          </ac:spMkLst>
        </pc:spChg>
        <pc:spChg chg="mod">
          <ac:chgData name="魏 星达" userId="ca17b13798aa44f7" providerId="LiveId" clId="{D8B5E3FB-3C5E-744C-8B7A-0B9AC8CAAA61}" dt="2021-11-12T05:05:32.771" v="6305" actId="13926"/>
          <ac:spMkLst>
            <pc:docMk/>
            <pc:sldMk cId="4136715457" sldId="2685"/>
            <ac:spMk id="3" creationId="{D8E2C5BB-50F0-8043-B628-487217F65F62}"/>
          </ac:spMkLst>
        </pc:spChg>
        <pc:picChg chg="add mod">
          <ac:chgData name="魏 星达" userId="ca17b13798aa44f7" providerId="LiveId" clId="{D8B5E3FB-3C5E-744C-8B7A-0B9AC8CAAA61}" dt="2021-11-12T06:19:08.471" v="6847" actId="1076"/>
          <ac:picMkLst>
            <pc:docMk/>
            <pc:sldMk cId="4136715457" sldId="2685"/>
            <ac:picMk id="4098" creationId="{832BA87D-CA7C-0743-87F7-5817A7D319CB}"/>
          </ac:picMkLst>
        </pc:picChg>
      </pc:sldChg>
      <pc:sldChg chg="addSp delSp modSp add mod">
        <pc:chgData name="魏 星达" userId="ca17b13798aa44f7" providerId="LiveId" clId="{D8B5E3FB-3C5E-744C-8B7A-0B9AC8CAAA61}" dt="2021-11-12T06:49:42.836" v="7329" actId="478"/>
        <pc:sldMkLst>
          <pc:docMk/>
          <pc:sldMk cId="3830257789" sldId="2686"/>
        </pc:sldMkLst>
        <pc:spChg chg="mod">
          <ac:chgData name="魏 星达" userId="ca17b13798aa44f7" providerId="LiveId" clId="{D8B5E3FB-3C5E-744C-8B7A-0B9AC8CAAA61}" dt="2021-11-12T06:48:41.141" v="7229" actId="20577"/>
          <ac:spMkLst>
            <pc:docMk/>
            <pc:sldMk cId="3830257789" sldId="2686"/>
            <ac:spMk id="3" creationId="{D8E2C5BB-50F0-8043-B628-487217F65F62}"/>
          </ac:spMkLst>
        </pc:spChg>
        <pc:spChg chg="add mod">
          <ac:chgData name="魏 星达" userId="ca17b13798aa44f7" providerId="LiveId" clId="{D8B5E3FB-3C5E-744C-8B7A-0B9AC8CAAA61}" dt="2021-11-12T05:06:31.262" v="6316" actId="20577"/>
          <ac:spMkLst>
            <pc:docMk/>
            <pc:sldMk cId="3830257789" sldId="2686"/>
            <ac:spMk id="5" creationId="{8C2AE97E-9537-1349-8121-4D6A9409E915}"/>
          </ac:spMkLst>
        </pc:spChg>
        <pc:spChg chg="add del mod">
          <ac:chgData name="魏 星达" userId="ca17b13798aa44f7" providerId="LiveId" clId="{D8B5E3FB-3C5E-744C-8B7A-0B9AC8CAAA61}" dt="2021-11-12T05:06:10.346" v="6311"/>
          <ac:spMkLst>
            <pc:docMk/>
            <pc:sldMk cId="3830257789" sldId="2686"/>
            <ac:spMk id="6" creationId="{ACFD408E-38CA-2C49-A37C-B62C50148E42}"/>
          </ac:spMkLst>
        </pc:spChg>
        <pc:spChg chg="add mod">
          <ac:chgData name="魏 星达" userId="ca17b13798aa44f7" providerId="LiveId" clId="{D8B5E3FB-3C5E-744C-8B7A-0B9AC8CAAA61}" dt="2021-11-12T06:49:37.159" v="7325" actId="20577"/>
          <ac:spMkLst>
            <pc:docMk/>
            <pc:sldMk cId="3830257789" sldId="2686"/>
            <ac:spMk id="7" creationId="{F7F8DA91-19ED-FD40-A7FB-453927D7B0A4}"/>
          </ac:spMkLst>
        </pc:spChg>
        <pc:spChg chg="add mod">
          <ac:chgData name="魏 星达" userId="ca17b13798aa44f7" providerId="LiveId" clId="{D8B5E3FB-3C5E-744C-8B7A-0B9AC8CAAA61}" dt="2021-11-12T06:38:17.732" v="7004" actId="113"/>
          <ac:spMkLst>
            <pc:docMk/>
            <pc:sldMk cId="3830257789" sldId="2686"/>
            <ac:spMk id="10" creationId="{9678CFBD-2D29-5C4D-8FBF-B655077A5573}"/>
          </ac:spMkLst>
        </pc:spChg>
        <pc:spChg chg="add mod">
          <ac:chgData name="魏 星达" userId="ca17b13798aa44f7" providerId="LiveId" clId="{D8B5E3FB-3C5E-744C-8B7A-0B9AC8CAAA61}" dt="2021-11-12T06:39:53.307" v="7146" actId="207"/>
          <ac:spMkLst>
            <pc:docMk/>
            <pc:sldMk cId="3830257789" sldId="2686"/>
            <ac:spMk id="11" creationId="{D897925F-DAD3-4341-872C-2617BBC9E006}"/>
          </ac:spMkLst>
        </pc:spChg>
        <pc:spChg chg="add del">
          <ac:chgData name="魏 星达" userId="ca17b13798aa44f7" providerId="LiveId" clId="{D8B5E3FB-3C5E-744C-8B7A-0B9AC8CAAA61}" dt="2021-11-12T06:38:49.052" v="7013" actId="478"/>
          <ac:spMkLst>
            <pc:docMk/>
            <pc:sldMk cId="3830257789" sldId="2686"/>
            <ac:spMk id="12" creationId="{7B843EF9-A701-1A43-99BE-F2F5D0354939}"/>
          </ac:spMkLst>
        </pc:spChg>
        <pc:spChg chg="add">
          <ac:chgData name="魏 星达" userId="ca17b13798aa44f7" providerId="LiveId" clId="{D8B5E3FB-3C5E-744C-8B7A-0B9AC8CAAA61}" dt="2021-11-12T06:38:56.629" v="7014" actId="11529"/>
          <ac:spMkLst>
            <pc:docMk/>
            <pc:sldMk cId="3830257789" sldId="2686"/>
            <ac:spMk id="13" creationId="{5C7302D1-A588-D546-870B-B40354AD59A9}"/>
          </ac:spMkLst>
        </pc:spChg>
        <pc:spChg chg="add del mod">
          <ac:chgData name="魏 星达" userId="ca17b13798aa44f7" providerId="LiveId" clId="{D8B5E3FB-3C5E-744C-8B7A-0B9AC8CAAA61}" dt="2021-11-12T06:49:40.112" v="7327" actId="478"/>
          <ac:spMkLst>
            <pc:docMk/>
            <pc:sldMk cId="3830257789" sldId="2686"/>
            <ac:spMk id="14" creationId="{168D56D5-EF83-9842-862A-0B49F0DE49BB}"/>
          </ac:spMkLst>
        </pc:spChg>
        <pc:spChg chg="add del mod">
          <ac:chgData name="魏 星达" userId="ca17b13798aa44f7" providerId="LiveId" clId="{D8B5E3FB-3C5E-744C-8B7A-0B9AC8CAAA61}" dt="2021-11-12T06:49:42.836" v="7329" actId="478"/>
          <ac:spMkLst>
            <pc:docMk/>
            <pc:sldMk cId="3830257789" sldId="2686"/>
            <ac:spMk id="16" creationId="{3E6CCA53-A46C-244F-ACBE-A6B5131EC21A}"/>
          </ac:spMkLst>
        </pc:spChg>
        <pc:spChg chg="add del mod">
          <ac:chgData name="魏 星达" userId="ca17b13798aa44f7" providerId="LiveId" clId="{D8B5E3FB-3C5E-744C-8B7A-0B9AC8CAAA61}" dt="2021-11-12T06:49:41.481" v="7328" actId="478"/>
          <ac:spMkLst>
            <pc:docMk/>
            <pc:sldMk cId="3830257789" sldId="2686"/>
            <ac:spMk id="17" creationId="{3CBA2BBD-6450-B344-B997-5159F5131FD2}"/>
          </ac:spMkLst>
        </pc:spChg>
        <pc:spChg chg="add mod">
          <ac:chgData name="魏 星达" userId="ca17b13798aa44f7" providerId="LiveId" clId="{D8B5E3FB-3C5E-744C-8B7A-0B9AC8CAAA61}" dt="2021-11-12T06:41:43.399" v="7213" actId="113"/>
          <ac:spMkLst>
            <pc:docMk/>
            <pc:sldMk cId="3830257789" sldId="2686"/>
            <ac:spMk id="18" creationId="{64E3A174-36DF-D049-BB72-C71EB5260754}"/>
          </ac:spMkLst>
        </pc:spChg>
        <pc:picChg chg="add mod">
          <ac:chgData name="魏 星达" userId="ca17b13798aa44f7" providerId="LiveId" clId="{D8B5E3FB-3C5E-744C-8B7A-0B9AC8CAAA61}" dt="2021-11-12T06:37:53.065" v="6979" actId="1076"/>
          <ac:picMkLst>
            <pc:docMk/>
            <pc:sldMk cId="3830257789" sldId="2686"/>
            <ac:picMk id="9" creationId="{B6B56585-5550-5E4B-9895-70813CF4DC96}"/>
          </ac:picMkLst>
        </pc:picChg>
        <pc:picChg chg="add del mod">
          <ac:chgData name="魏 星达" userId="ca17b13798aa44f7" providerId="LiveId" clId="{D8B5E3FB-3C5E-744C-8B7A-0B9AC8CAAA61}" dt="2021-11-12T06:49:42.836" v="7329" actId="478"/>
          <ac:picMkLst>
            <pc:docMk/>
            <pc:sldMk cId="3830257789" sldId="2686"/>
            <ac:picMk id="15" creationId="{251C50A6-1A10-9944-B91C-608B0332769A}"/>
          </ac:picMkLst>
        </pc:picChg>
        <pc:cxnChg chg="add del mod">
          <ac:chgData name="魏 星达" userId="ca17b13798aa44f7" providerId="LiveId" clId="{D8B5E3FB-3C5E-744C-8B7A-0B9AC8CAAA61}" dt="2021-11-12T06:49:39.276" v="7326" actId="478"/>
          <ac:cxnSpMkLst>
            <pc:docMk/>
            <pc:sldMk cId="3830257789" sldId="2686"/>
            <ac:cxnSpMk id="20" creationId="{B215220E-5560-3D46-8BAE-AB37433DB2F9}"/>
          </ac:cxnSpMkLst>
        </pc:cxnChg>
      </pc:sldChg>
      <pc:sldChg chg="addSp delSp modSp add del mod">
        <pc:chgData name="魏 星达" userId="ca17b13798aa44f7" providerId="LiveId" clId="{D8B5E3FB-3C5E-744C-8B7A-0B9AC8CAAA61}" dt="2021-11-12T06:17:11.294" v="6799" actId="2696"/>
        <pc:sldMkLst>
          <pc:docMk/>
          <pc:sldMk cId="1416913002" sldId="2687"/>
        </pc:sldMkLst>
        <pc:spChg chg="mod">
          <ac:chgData name="魏 星达" userId="ca17b13798aa44f7" providerId="LiveId" clId="{D8B5E3FB-3C5E-744C-8B7A-0B9AC8CAAA61}" dt="2021-11-12T06:09:39.245" v="6568" actId="14100"/>
          <ac:spMkLst>
            <pc:docMk/>
            <pc:sldMk cId="1416913002" sldId="2687"/>
            <ac:spMk id="3" creationId="{CD17B9F1-767E-A14F-8B4C-22EDE6F54E3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6" creationId="{591A00F9-18ED-C44C-90BD-86D7E834E2E1}"/>
          </ac:spMkLst>
        </pc:spChg>
        <pc:spChg chg="del">
          <ac:chgData name="魏 星达" userId="ca17b13798aa44f7" providerId="LiveId" clId="{D8B5E3FB-3C5E-744C-8B7A-0B9AC8CAAA61}" dt="2021-11-12T06:06:21.417" v="6398" actId="478"/>
          <ac:spMkLst>
            <pc:docMk/>
            <pc:sldMk cId="1416913002" sldId="2687"/>
            <ac:spMk id="7" creationId="{68A66F1E-DFB6-B444-A182-4468D21F68B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8" creationId="{55FF62E1-4E4C-704B-908B-001DADCFC36E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9" creationId="{D8FA9214-404C-2642-84DE-A6B180C5A263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0:07.638" v="6624" actId="478"/>
          <ac:spMkLst>
            <pc:docMk/>
            <pc:sldMk cId="1416913002" sldId="2687"/>
            <ac:spMk id="11" creationId="{1BC08BB1-8E4D-BD4F-90A9-CDC35BDDCB69}"/>
          </ac:spMkLst>
        </pc:spChg>
        <pc:spChg chg="add del mod">
          <ac:chgData name="魏 星达" userId="ca17b13798aa44f7" providerId="LiveId" clId="{D8B5E3FB-3C5E-744C-8B7A-0B9AC8CAAA61}" dt="2021-11-12T06:10:13.104" v="6626"/>
          <ac:spMkLst>
            <pc:docMk/>
            <pc:sldMk cId="1416913002" sldId="2687"/>
            <ac:spMk id="12" creationId="{A9D2145D-E2E9-E446-A115-C14AD129C133}"/>
          </ac:spMkLst>
        </pc:spChg>
        <pc:spChg chg="add mod">
          <ac:chgData name="魏 星达" userId="ca17b13798aa44f7" providerId="LiveId" clId="{D8B5E3FB-3C5E-744C-8B7A-0B9AC8CAAA61}" dt="2021-11-12T06:10:23.319" v="6628" actId="1076"/>
          <ac:spMkLst>
            <pc:docMk/>
            <pc:sldMk cId="1416913002" sldId="2687"/>
            <ac:spMk id="13" creationId="{0E52C07F-953D-4E42-8736-B44B36171F5D}"/>
          </ac:spMkLst>
        </pc:spChg>
        <pc:graphicFrameChg chg="del">
          <ac:chgData name="魏 星达" userId="ca17b13798aa44f7" providerId="LiveId" clId="{D8B5E3FB-3C5E-744C-8B7A-0B9AC8CAAA61}" dt="2021-11-12T06:06:21.417" v="6398" actId="478"/>
          <ac:graphicFrameMkLst>
            <pc:docMk/>
            <pc:sldMk cId="1416913002" sldId="2687"/>
            <ac:graphicFrameMk id="5" creationId="{72B58670-841F-2746-8085-4B3A0D87CB6D}"/>
          </ac:graphicFrameMkLst>
        </pc:graphicFrameChg>
      </pc:sldChg>
      <pc:sldChg chg="addSp delSp modSp add del mod">
        <pc:chgData name="魏 星达" userId="ca17b13798aa44f7" providerId="LiveId" clId="{D8B5E3FB-3C5E-744C-8B7A-0B9AC8CAAA61}" dt="2021-11-12T06:17:14.428" v="6800" actId="478"/>
        <pc:sldMkLst>
          <pc:docMk/>
          <pc:sldMk cId="360725867" sldId="2688"/>
        </pc:sldMkLst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8" creationId="{44AF06BD-5871-3C49-867C-5507EAB81905}"/>
          </ac:spMkLst>
        </pc:spChg>
        <pc:spChg chg="mod">
          <ac:chgData name="魏 星达" userId="ca17b13798aa44f7" providerId="LiveId" clId="{D8B5E3FB-3C5E-744C-8B7A-0B9AC8CAAA61}" dt="2021-11-12T06:16:14.798" v="6774" actId="1076"/>
          <ac:spMkLst>
            <pc:docMk/>
            <pc:sldMk cId="360725867" sldId="2688"/>
            <ac:spMk id="9" creationId="{D8FA9214-404C-2642-84DE-A6B180C5A263}"/>
          </ac:spMkLst>
        </pc:spChg>
        <pc:spChg chg="mod">
          <ac:chgData name="魏 星达" userId="ca17b13798aa44f7" providerId="LiveId" clId="{D8B5E3FB-3C5E-744C-8B7A-0B9AC8CAAA61}" dt="2021-11-12T06:16:36.347" v="6782" actId="207"/>
          <ac:spMkLst>
            <pc:docMk/>
            <pc:sldMk cId="360725867" sldId="2688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11" creationId="{90B1C66E-49A4-9742-AE3E-3E8DE16C9712}"/>
          </ac:spMkLst>
        </pc:spChg>
      </pc:sldChg>
      <pc:sldChg chg="addSp modSp add mod modAnim">
        <pc:chgData name="魏 星达" userId="ca17b13798aa44f7" providerId="LiveId" clId="{D8B5E3FB-3C5E-744C-8B7A-0B9AC8CAAA61}" dt="2021-11-12T06:17:47.663" v="6843" actId="1076"/>
        <pc:sldMkLst>
          <pc:docMk/>
          <pc:sldMk cId="2955368823" sldId="2689"/>
        </pc:sldMkLst>
        <pc:spChg chg="add mod">
          <ac:chgData name="魏 星达" userId="ca17b13798aa44f7" providerId="LiveId" clId="{D8B5E3FB-3C5E-744C-8B7A-0B9AC8CAAA61}" dt="2021-11-12T06:17:47.663" v="6843" actId="1076"/>
          <ac:spMkLst>
            <pc:docMk/>
            <pc:sldMk cId="2955368823" sldId="2689"/>
            <ac:spMk id="12" creationId="{D19DDC27-0F05-D540-82DB-E0861730229A}"/>
          </ac:spMkLst>
        </pc:spChg>
      </pc:sldChg>
      <pc:sldChg chg="addSp delSp modSp add mod">
        <pc:chgData name="魏 星达" userId="ca17b13798aa44f7" providerId="LiveId" clId="{D8B5E3FB-3C5E-744C-8B7A-0B9AC8CAAA61}" dt="2021-11-12T06:50:00.399" v="7336" actId="478"/>
        <pc:sldMkLst>
          <pc:docMk/>
          <pc:sldMk cId="2793261706" sldId="2690"/>
        </pc:sldMkLst>
        <pc:spChg chg="mod">
          <ac:chgData name="魏 星达" userId="ca17b13798aa44f7" providerId="LiveId" clId="{D8B5E3FB-3C5E-744C-8B7A-0B9AC8CAAA61}" dt="2021-11-12T06:49:58.585" v="7335" actId="20577"/>
          <ac:spMkLst>
            <pc:docMk/>
            <pc:sldMk cId="2793261706" sldId="2690"/>
            <ac:spMk id="7" creationId="{F7F8DA91-19ED-FD40-A7FB-453927D7B0A4}"/>
          </ac:spMkLst>
        </pc:spChg>
        <pc:cxnChg chg="add del">
          <ac:chgData name="魏 星达" userId="ca17b13798aa44f7" providerId="LiveId" clId="{D8B5E3FB-3C5E-744C-8B7A-0B9AC8CAAA61}" dt="2021-11-12T06:50:00.399" v="7336" actId="478"/>
          <ac:cxnSpMkLst>
            <pc:docMk/>
            <pc:sldMk cId="2793261706" sldId="2690"/>
            <ac:cxnSpMk id="20" creationId="{B215220E-5560-3D46-8BAE-AB37433DB2F9}"/>
          </ac:cxnSpMkLst>
        </pc:cxnChg>
      </pc:sldChg>
      <pc:sldChg chg="add">
        <pc:chgData name="魏 星达" userId="ca17b13798aa44f7" providerId="LiveId" clId="{D8B5E3FB-3C5E-744C-8B7A-0B9AC8CAAA61}" dt="2021-11-12T06:49:55.037" v="7334"/>
        <pc:sldMkLst>
          <pc:docMk/>
          <pc:sldMk cId="2538919081" sldId="2691"/>
        </pc:sldMkLst>
      </pc:sldChg>
      <pc:sldChg chg="modSp new mod">
        <pc:chgData name="魏 星达" userId="ca17b13798aa44f7" providerId="LiveId" clId="{D8B5E3FB-3C5E-744C-8B7A-0B9AC8CAAA61}" dt="2021-11-12T07:00:12.883" v="7756" actId="207"/>
        <pc:sldMkLst>
          <pc:docMk/>
          <pc:sldMk cId="3567789881" sldId="2692"/>
        </pc:sldMkLst>
        <pc:spChg chg="mod">
          <ac:chgData name="魏 星达" userId="ca17b13798aa44f7" providerId="LiveId" clId="{D8B5E3FB-3C5E-744C-8B7A-0B9AC8CAAA61}" dt="2021-11-12T06:50:18.710" v="7407" actId="20577"/>
          <ac:spMkLst>
            <pc:docMk/>
            <pc:sldMk cId="3567789881" sldId="2692"/>
            <ac:spMk id="2" creationId="{0A584379-3A3C-004B-A360-FB918909C09A}"/>
          </ac:spMkLst>
        </pc:spChg>
        <pc:spChg chg="mod">
          <ac:chgData name="魏 星达" userId="ca17b13798aa44f7" providerId="LiveId" clId="{D8B5E3FB-3C5E-744C-8B7A-0B9AC8CAAA61}" dt="2021-11-12T07:00:12.883" v="7756" actId="207"/>
          <ac:spMkLst>
            <pc:docMk/>
            <pc:sldMk cId="3567789881" sldId="2692"/>
            <ac:spMk id="3" creationId="{597D88AC-4D4F-9149-AEDE-0473903B0F88}"/>
          </ac:spMkLst>
        </pc:spChg>
      </pc:sldChg>
      <pc:sldChg chg="add del">
        <pc:chgData name="魏 星达" userId="ca17b13798aa44f7" providerId="LiveId" clId="{D8B5E3FB-3C5E-744C-8B7A-0B9AC8CAAA61}" dt="2021-11-12T07:00:24.448" v="7758"/>
        <pc:sldMkLst>
          <pc:docMk/>
          <pc:sldMk cId="157108289" sldId="2693"/>
        </pc:sldMkLst>
      </pc:sldChg>
      <pc:sldChg chg="modSp add mod">
        <pc:chgData name="魏 星达" userId="ca17b13798aa44f7" providerId="LiveId" clId="{D8B5E3FB-3C5E-744C-8B7A-0B9AC8CAAA61}" dt="2021-11-12T07:01:12.496" v="7898"/>
        <pc:sldMkLst>
          <pc:docMk/>
          <pc:sldMk cId="3626106103" sldId="2693"/>
        </pc:sldMkLst>
        <pc:spChg chg="mod">
          <ac:chgData name="魏 星达" userId="ca17b13798aa44f7" providerId="LiveId" clId="{D8B5E3FB-3C5E-744C-8B7A-0B9AC8CAAA61}" dt="2021-11-12T07:01:12.496" v="7898"/>
          <ac:spMkLst>
            <pc:docMk/>
            <pc:sldMk cId="3626106103" sldId="2693"/>
            <ac:spMk id="3" creationId="{6493DE56-F2BD-8541-9975-617FA0481FC6}"/>
          </ac:spMkLst>
        </pc:spChg>
      </pc:sldChg>
      <pc:sldChg chg="addSp modSp new del mod">
        <pc:chgData name="魏 星达" userId="ca17b13798aa44f7" providerId="LiveId" clId="{D8B5E3FB-3C5E-744C-8B7A-0B9AC8CAAA61}" dt="2021-11-12T07:01:40.874" v="7930" actId="2696"/>
        <pc:sldMkLst>
          <pc:docMk/>
          <pc:sldMk cId="3744306457" sldId="2694"/>
        </pc:sldMkLst>
        <pc:spChg chg="mod">
          <ac:chgData name="魏 星达" userId="ca17b13798aa44f7" providerId="LiveId" clId="{D8B5E3FB-3C5E-744C-8B7A-0B9AC8CAAA61}" dt="2021-11-12T07:01:22.782" v="7921" actId="20577"/>
          <ac:spMkLst>
            <pc:docMk/>
            <pc:sldMk cId="3744306457" sldId="2694"/>
            <ac:spMk id="2" creationId="{9F59248A-ED1F-C943-9636-7FB0699EC714}"/>
          </ac:spMkLst>
        </pc:spChg>
        <pc:spChg chg="mod">
          <ac:chgData name="魏 星达" userId="ca17b13798aa44f7" providerId="LiveId" clId="{D8B5E3FB-3C5E-744C-8B7A-0B9AC8CAAA61}" dt="2021-11-12T07:01:24.113" v="7925" actId="20577"/>
          <ac:spMkLst>
            <pc:docMk/>
            <pc:sldMk cId="3744306457" sldId="2694"/>
            <ac:spMk id="3" creationId="{A0DEE42B-64CB-CA49-B542-D31FA672940C}"/>
          </ac:spMkLst>
        </pc:spChg>
        <pc:spChg chg="add mod">
          <ac:chgData name="魏 星达" userId="ca17b13798aa44f7" providerId="LiveId" clId="{D8B5E3FB-3C5E-744C-8B7A-0B9AC8CAAA61}" dt="2021-11-12T07:01:36.313" v="7927" actId="767"/>
          <ac:spMkLst>
            <pc:docMk/>
            <pc:sldMk cId="3744306457" sldId="2694"/>
            <ac:spMk id="5" creationId="{239EDD0F-52AA-4441-8629-0925DB6C652E}"/>
          </ac:spMkLst>
        </pc:spChg>
      </pc:sldChg>
      <pc:sldChg chg="addSp delSp modSp add mod modAnim">
        <pc:chgData name="魏 星达" userId="ca17b13798aa44f7" providerId="LiveId" clId="{D8B5E3FB-3C5E-744C-8B7A-0B9AC8CAAA61}" dt="2021-11-12T07:10:26.490" v="8014" actId="1076"/>
        <pc:sldMkLst>
          <pc:docMk/>
          <pc:sldMk cId="3415146572" sldId="2695"/>
        </pc:sldMkLst>
        <pc:spChg chg="mod">
          <ac:chgData name="魏 星达" userId="ca17b13798aa44f7" providerId="LiveId" clId="{D8B5E3FB-3C5E-744C-8B7A-0B9AC8CAAA61}" dt="2021-11-12T07:01:51.932" v="7946" actId="20577"/>
          <ac:spMkLst>
            <pc:docMk/>
            <pc:sldMk cId="3415146572" sldId="2695"/>
            <ac:spMk id="2" creationId="{C4629361-821E-344C-B689-CFC4BD3E9378}"/>
          </ac:spMkLst>
        </pc:spChg>
        <pc:spChg chg="add del mod">
          <ac:chgData name="魏 星达" userId="ca17b13798aa44f7" providerId="LiveId" clId="{D8B5E3FB-3C5E-744C-8B7A-0B9AC8CAAA61}" dt="2021-11-12T07:01:42.152" v="7932"/>
          <ac:spMkLst>
            <pc:docMk/>
            <pc:sldMk cId="3415146572" sldId="2695"/>
            <ac:spMk id="3" creationId="{AFCE0F92-B733-9B45-A1CD-33663EAE7F4F}"/>
          </ac:spMkLst>
        </pc:spChg>
        <pc:spChg chg="add mod">
          <ac:chgData name="魏 星达" userId="ca17b13798aa44f7" providerId="LiveId" clId="{D8B5E3FB-3C5E-744C-8B7A-0B9AC8CAAA61}" dt="2021-11-12T07:09:01.578" v="7974" actId="14100"/>
          <ac:spMkLst>
            <pc:docMk/>
            <pc:sldMk cId="3415146572" sldId="2695"/>
            <ac:spMk id="5" creationId="{D875CE29-F86E-3846-A8C1-7372445CF19E}"/>
          </ac:spMkLst>
        </pc:spChg>
        <pc:spChg chg="add mod">
          <ac:chgData name="魏 星达" userId="ca17b13798aa44f7" providerId="LiveId" clId="{D8B5E3FB-3C5E-744C-8B7A-0B9AC8CAAA61}" dt="2021-11-12T07:09:10.713" v="7977" actId="1076"/>
          <ac:spMkLst>
            <pc:docMk/>
            <pc:sldMk cId="3415146572" sldId="2695"/>
            <ac:spMk id="6" creationId="{811A8C71-91A2-1549-9E35-DAAF73A9C89B}"/>
          </ac:spMkLst>
        </pc:spChg>
        <pc:spChg chg="add mod">
          <ac:chgData name="魏 星达" userId="ca17b13798aa44f7" providerId="LiveId" clId="{D8B5E3FB-3C5E-744C-8B7A-0B9AC8CAAA61}" dt="2021-11-12T07:09:32.805" v="7995" actId="14100"/>
          <ac:spMkLst>
            <pc:docMk/>
            <pc:sldMk cId="3415146572" sldId="2695"/>
            <ac:spMk id="23" creationId="{577B6047-8931-B641-979C-BFEF07BF9314}"/>
          </ac:spMkLst>
        </pc:spChg>
        <pc:spChg chg="add mod">
          <ac:chgData name="魏 星达" userId="ca17b13798aa44f7" providerId="LiveId" clId="{D8B5E3FB-3C5E-744C-8B7A-0B9AC8CAAA61}" dt="2021-11-12T07:09:28.879" v="7994" actId="20577"/>
          <ac:spMkLst>
            <pc:docMk/>
            <pc:sldMk cId="3415146572" sldId="2695"/>
            <ac:spMk id="27" creationId="{88D5FA74-1815-824C-BB70-9D2D03160A7E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1" creationId="{B64DB1FB-9FFC-F042-A1D2-10D7AFEC4024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3" creationId="{D9E429B9-5E46-634C-B259-5DDBD7E3FD0A}"/>
          </ac:spMkLst>
        </pc:spChg>
      </pc:sldChg>
      <pc:sldChg chg="modSp new del mod">
        <pc:chgData name="魏 星达" userId="ca17b13798aa44f7" providerId="LiveId" clId="{D8B5E3FB-3C5E-744C-8B7A-0B9AC8CAAA61}" dt="2021-11-12T07:45:29.375" v="8789" actId="2696"/>
        <pc:sldMkLst>
          <pc:docMk/>
          <pc:sldMk cId="1268705965" sldId="2696"/>
        </pc:sldMkLst>
        <pc:spChg chg="mod">
          <ac:chgData name="魏 星达" userId="ca17b13798aa44f7" providerId="LiveId" clId="{D8B5E3FB-3C5E-744C-8B7A-0B9AC8CAAA61}" dt="2021-11-12T07:11:10.701" v="8049" actId="20577"/>
          <ac:spMkLst>
            <pc:docMk/>
            <pc:sldMk cId="1268705965" sldId="2696"/>
            <ac:spMk id="2" creationId="{78561AFF-1164-3440-9D72-9923533F1823}"/>
          </ac:spMkLst>
        </pc:spChg>
      </pc:sldChg>
      <pc:sldChg chg="addSp modSp new mod">
        <pc:chgData name="魏 星达" userId="ca17b13798aa44f7" providerId="LiveId" clId="{D8B5E3FB-3C5E-744C-8B7A-0B9AC8CAAA61}" dt="2021-11-12T07:23:55.450" v="8165" actId="1076"/>
        <pc:sldMkLst>
          <pc:docMk/>
          <pc:sldMk cId="587525743" sldId="2697"/>
        </pc:sldMkLst>
        <pc:spChg chg="mod">
          <ac:chgData name="魏 星达" userId="ca17b13798aa44f7" providerId="LiveId" clId="{D8B5E3FB-3C5E-744C-8B7A-0B9AC8CAAA61}" dt="2021-11-12T07:11:51.290" v="8051"/>
          <ac:spMkLst>
            <pc:docMk/>
            <pc:sldMk cId="587525743" sldId="2697"/>
            <ac:spMk id="2" creationId="{2641F8F7-D47C-364A-BB5E-DEF757761EC4}"/>
          </ac:spMkLst>
        </pc:spChg>
        <pc:spChg chg="mod">
          <ac:chgData name="魏 星达" userId="ca17b13798aa44f7" providerId="LiveId" clId="{D8B5E3FB-3C5E-744C-8B7A-0B9AC8CAAA61}" dt="2021-11-12T07:23:50.188" v="8163"/>
          <ac:spMkLst>
            <pc:docMk/>
            <pc:sldMk cId="587525743" sldId="2697"/>
            <ac:spMk id="3" creationId="{D7FF0016-F171-1C49-BADE-15C1941FFEFA}"/>
          </ac:spMkLst>
        </pc:spChg>
        <pc:picChg chg="add mod">
          <ac:chgData name="魏 星达" userId="ca17b13798aa44f7" providerId="LiveId" clId="{D8B5E3FB-3C5E-744C-8B7A-0B9AC8CAAA61}" dt="2021-11-12T07:23:55.450" v="8165" actId="1076"/>
          <ac:picMkLst>
            <pc:docMk/>
            <pc:sldMk cId="587525743" sldId="2697"/>
            <ac:picMk id="5" creationId="{77582714-3ABF-BA41-9564-D91F7A1BD2AF}"/>
          </ac:picMkLst>
        </pc:picChg>
      </pc:sldChg>
      <pc:sldChg chg="modSp new mod">
        <pc:chgData name="魏 星达" userId="ca17b13798aa44f7" providerId="LiveId" clId="{D8B5E3FB-3C5E-744C-8B7A-0B9AC8CAAA61}" dt="2021-11-12T07:27:53.925" v="8178" actId="14100"/>
        <pc:sldMkLst>
          <pc:docMk/>
          <pc:sldMk cId="3400270536" sldId="2698"/>
        </pc:sldMkLst>
        <pc:spChg chg="mod">
          <ac:chgData name="魏 星达" userId="ca17b13798aa44f7" providerId="LiveId" clId="{D8B5E3FB-3C5E-744C-8B7A-0B9AC8CAAA61}" dt="2021-11-12T07:27:36.901" v="8175"/>
          <ac:spMkLst>
            <pc:docMk/>
            <pc:sldMk cId="3400270536" sldId="2698"/>
            <ac:spMk id="2" creationId="{E8B25498-EAFD-764A-B733-E92B2B9DEF55}"/>
          </ac:spMkLst>
        </pc:spChg>
        <pc:spChg chg="mod">
          <ac:chgData name="魏 星达" userId="ca17b13798aa44f7" providerId="LiveId" clId="{D8B5E3FB-3C5E-744C-8B7A-0B9AC8CAAA61}" dt="2021-11-12T07:27:53.925" v="8178" actId="14100"/>
          <ac:spMkLst>
            <pc:docMk/>
            <pc:sldMk cId="3400270536" sldId="2698"/>
            <ac:spMk id="3" creationId="{D5ADF2E9-F0CB-3045-910F-81E14B15FE13}"/>
          </ac:spMkLst>
        </pc:spChg>
      </pc:sldChg>
      <pc:sldChg chg="new del">
        <pc:chgData name="魏 星达" userId="ca17b13798aa44f7" providerId="LiveId" clId="{D8B5E3FB-3C5E-744C-8B7A-0B9AC8CAAA61}" dt="2021-11-12T07:45:29.828" v="8790" actId="2696"/>
        <pc:sldMkLst>
          <pc:docMk/>
          <pc:sldMk cId="2201695413" sldId="2699"/>
        </pc:sldMkLst>
      </pc:sldChg>
      <pc:sldChg chg="addSp modSp new mod modAnim">
        <pc:chgData name="魏 星达" userId="ca17b13798aa44f7" providerId="LiveId" clId="{D8B5E3FB-3C5E-744C-8B7A-0B9AC8CAAA61}" dt="2021-11-12T09:19:47.895" v="11738" actId="1076"/>
        <pc:sldMkLst>
          <pc:docMk/>
          <pc:sldMk cId="707397614" sldId="2700"/>
        </pc:sldMkLst>
        <pc:spChg chg="mod">
          <ac:chgData name="魏 星达" userId="ca17b13798aa44f7" providerId="LiveId" clId="{D8B5E3FB-3C5E-744C-8B7A-0B9AC8CAAA61}" dt="2021-11-12T09:06:25.577" v="11119"/>
          <ac:spMkLst>
            <pc:docMk/>
            <pc:sldMk cId="707397614" sldId="2700"/>
            <ac:spMk id="2" creationId="{8BBA8860-6717-F145-8A41-3673EE610981}"/>
          </ac:spMkLst>
        </pc:spChg>
        <pc:spChg chg="mod">
          <ac:chgData name="魏 星达" userId="ca17b13798aa44f7" providerId="LiveId" clId="{D8B5E3FB-3C5E-744C-8B7A-0B9AC8CAAA61}" dt="2021-11-12T08:57:13.864" v="10678" actId="20577"/>
          <ac:spMkLst>
            <pc:docMk/>
            <pc:sldMk cId="707397614" sldId="2700"/>
            <ac:spMk id="3" creationId="{CE07580F-DF92-DC40-9DAD-3F9C7637567E}"/>
          </ac:spMkLst>
        </pc:spChg>
        <pc:spChg chg="add mod">
          <ac:chgData name="魏 星达" userId="ca17b13798aa44f7" providerId="LiveId" clId="{D8B5E3FB-3C5E-744C-8B7A-0B9AC8CAAA61}" dt="2021-11-12T08:55:59.468" v="10520" actId="20577"/>
          <ac:spMkLst>
            <pc:docMk/>
            <pc:sldMk cId="707397614" sldId="2700"/>
            <ac:spMk id="6" creationId="{202D9C09-EC44-6C4B-BC18-62E41392AFDD}"/>
          </ac:spMkLst>
        </pc:spChg>
        <pc:spChg chg="add mod">
          <ac:chgData name="魏 星达" userId="ca17b13798aa44f7" providerId="LiveId" clId="{D8B5E3FB-3C5E-744C-8B7A-0B9AC8CAAA61}" dt="2021-11-12T08:55:57.266" v="10516" actId="1076"/>
          <ac:spMkLst>
            <pc:docMk/>
            <pc:sldMk cId="707397614" sldId="2700"/>
            <ac:spMk id="7" creationId="{52109F11-D9AF-6247-837B-1D55F8B0B6A5}"/>
          </ac:spMkLst>
        </pc:spChg>
        <pc:spChg chg="add mod">
          <ac:chgData name="魏 星达" userId="ca17b13798aa44f7" providerId="LiveId" clId="{D8B5E3FB-3C5E-744C-8B7A-0B9AC8CAAA61}" dt="2021-11-12T09:19:47.895" v="11738" actId="1076"/>
          <ac:spMkLst>
            <pc:docMk/>
            <pc:sldMk cId="707397614" sldId="2700"/>
            <ac:spMk id="8" creationId="{3EC3C143-6FDE-B142-BD14-D38F6FB76F8C}"/>
          </ac:spMkLst>
        </pc:spChg>
        <pc:picChg chg="add mod">
          <ac:chgData name="魏 星达" userId="ca17b13798aa44f7" providerId="LiveId" clId="{D8B5E3FB-3C5E-744C-8B7A-0B9AC8CAAA61}" dt="2021-11-12T08:55:32.082" v="10484" actId="1076"/>
          <ac:picMkLst>
            <pc:docMk/>
            <pc:sldMk cId="707397614" sldId="2700"/>
            <ac:picMk id="5" creationId="{DC5BA19C-650A-424D-8D00-3A637C9F4709}"/>
          </ac:picMkLst>
        </pc:picChg>
      </pc:sldChg>
      <pc:sldChg chg="add">
        <pc:chgData name="魏 星达" userId="ca17b13798aa44f7" providerId="LiveId" clId="{D8B5E3FB-3C5E-744C-8B7A-0B9AC8CAAA61}" dt="2021-11-12T07:36:27.655" v="8656"/>
        <pc:sldMkLst>
          <pc:docMk/>
          <pc:sldMk cId="1234708461" sldId="2881"/>
        </pc:sldMkLst>
      </pc:sldChg>
      <pc:sldChg chg="modSp add mod">
        <pc:chgData name="魏 星达" userId="ca17b13798aa44f7" providerId="LiveId" clId="{D8B5E3FB-3C5E-744C-8B7A-0B9AC8CAAA61}" dt="2021-11-12T08:28:02.158" v="8981" actId="20577"/>
        <pc:sldMkLst>
          <pc:docMk/>
          <pc:sldMk cId="3876713371" sldId="2882"/>
        </pc:sldMkLst>
        <pc:spChg chg="mod">
          <ac:chgData name="魏 星达" userId="ca17b13798aa44f7" providerId="LiveId" clId="{D8B5E3FB-3C5E-744C-8B7A-0B9AC8CAAA61}" dt="2021-11-12T08:28:02.158" v="8981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addSp delSp modSp new del mod">
        <pc:chgData name="魏 星达" userId="ca17b13798aa44f7" providerId="LiveId" clId="{D8B5E3FB-3C5E-744C-8B7A-0B9AC8CAAA61}" dt="2021-11-12T08:27:26.594" v="8978" actId="2696"/>
        <pc:sldMkLst>
          <pc:docMk/>
          <pc:sldMk cId="1925476595" sldId="2883"/>
        </pc:sldMkLst>
        <pc:spChg chg="mod">
          <ac:chgData name="魏 星达" userId="ca17b13798aa44f7" providerId="LiveId" clId="{D8B5E3FB-3C5E-744C-8B7A-0B9AC8CAAA61}" dt="2021-11-12T07:41:52.390" v="8783" actId="20577"/>
          <ac:spMkLst>
            <pc:docMk/>
            <pc:sldMk cId="1925476595" sldId="2883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7:51:17.908" v="8934" actId="478"/>
          <ac:spMkLst>
            <pc:docMk/>
            <pc:sldMk cId="1925476595" sldId="2883"/>
            <ac:spMk id="3" creationId="{DC668F43-A5ED-B243-A550-3EA49C413F8F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6" creationId="{9F5022DD-E78B-AE44-8B61-095EFD63F663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27:16.498" v="8977" actId="20577"/>
          <ac:spMkLst>
            <pc:docMk/>
            <pc:sldMk cId="1925476595" sldId="2883"/>
            <ac:spMk id="13" creationId="{C9075C84-0B3A-5948-8218-CDDFF0095492}"/>
          </ac:spMkLst>
        </pc:spChg>
        <pc:picChg chg="add mod">
          <ac:chgData name="魏 星达" userId="ca17b13798aa44f7" providerId="LiveId" clId="{D8B5E3FB-3C5E-744C-8B7A-0B9AC8CAAA61}" dt="2021-11-12T07:45:22.531" v="8787" actId="1076"/>
          <ac:picMkLst>
            <pc:docMk/>
            <pc:sldMk cId="1925476595" sldId="2883"/>
            <ac:picMk id="5" creationId="{7E2A6059-D337-ED4A-8DA0-44690B3927D5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8" creationId="{63FC0972-F949-3B4C-AEE7-E69A4069C55C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9" creationId="{25F3DADD-720C-8F4E-83D0-4DDC49404F08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0" creationId="{D23060BE-52A6-2745-BE3C-A01DD00381E7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1" creationId="{E248BD95-1CC7-AC4E-A7F3-A8467531D97D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2" creationId="{7696E692-EBD2-A540-8AD1-52737BA791A0}"/>
          </ac:picMkLst>
        </pc:picChg>
      </pc:sldChg>
      <pc:sldChg chg="add del">
        <pc:chgData name="魏 星达" userId="ca17b13798aa44f7" providerId="LiveId" clId="{D8B5E3FB-3C5E-744C-8B7A-0B9AC8CAAA61}" dt="2021-11-12T07:40:50.164" v="8679"/>
        <pc:sldMkLst>
          <pc:docMk/>
          <pc:sldMk cId="3579370791" sldId="2883"/>
        </pc:sldMkLst>
      </pc:sldChg>
      <pc:sldChg chg="addSp delSp modSp add mod">
        <pc:chgData name="魏 星达" userId="ca17b13798aa44f7" providerId="LiveId" clId="{D8B5E3FB-3C5E-744C-8B7A-0B9AC8CAAA61}" dt="2021-11-12T08:31:07.558" v="9438" actId="20577"/>
        <pc:sldMkLst>
          <pc:docMk/>
          <pc:sldMk cId="893179743" sldId="2884"/>
        </pc:sldMkLst>
        <pc:spChg chg="mod">
          <ac:chgData name="魏 星达" userId="ca17b13798aa44f7" providerId="LiveId" clId="{D8B5E3FB-3C5E-744C-8B7A-0B9AC8CAAA61}" dt="2021-11-12T08:28:15.023" v="8987" actId="20577"/>
          <ac:spMkLst>
            <pc:docMk/>
            <pc:sldMk cId="893179743" sldId="2884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6" creationId="{9F5022DD-E78B-AE44-8B61-095EFD63F663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31:07.558" v="9438" actId="20577"/>
          <ac:spMkLst>
            <pc:docMk/>
            <pc:sldMk cId="893179743" sldId="2884"/>
            <ac:spMk id="13" creationId="{1E0811E4-C310-3043-858A-E319DF7B9E4E}"/>
          </ac:spMkLst>
        </pc:sp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8" creationId="{63FC0972-F949-3B4C-AEE7-E69A4069C55C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9" creationId="{25F3DADD-720C-8F4E-83D0-4DDC49404F08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0" creationId="{D23060BE-52A6-2745-BE3C-A01DD00381E7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1" creationId="{E248BD95-1CC7-AC4E-A7F3-A8467531D97D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2" creationId="{7696E692-EBD2-A540-8AD1-52737BA791A0}"/>
          </ac:picMkLst>
        </pc:picChg>
      </pc:sldChg>
      <pc:sldChg chg="addSp delSp modSp add mod">
        <pc:chgData name="魏 星达" userId="ca17b13798aa44f7" providerId="LiveId" clId="{D8B5E3FB-3C5E-744C-8B7A-0B9AC8CAAA61}" dt="2021-11-12T09:06:09.632" v="11114" actId="20577"/>
        <pc:sldMkLst>
          <pc:docMk/>
          <pc:sldMk cId="4171540486" sldId="2885"/>
        </pc:sldMkLst>
        <pc:spChg chg="mod">
          <ac:chgData name="魏 星达" userId="ca17b13798aa44f7" providerId="LiveId" clId="{D8B5E3FB-3C5E-744C-8B7A-0B9AC8CAAA61}" dt="2021-11-12T09:06:09.632" v="11114" actId="20577"/>
          <ac:spMkLst>
            <pc:docMk/>
            <pc:sldMk cId="4171540486" sldId="2885"/>
            <ac:spMk id="2" creationId="{3F0C6D34-EA6A-6B45-A579-DEBABAB2CB7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3" creationId="{D521D074-A5DE-BB44-87D1-F2BE2F9B0159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4" creationId="{22E64900-C47C-FE46-887F-C74F4F4577ED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6" creationId="{9F5022DD-E78B-AE44-8B61-095EFD63F663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7" creationId="{15E0C32D-37CB-9C43-8777-C661E223D0F3}"/>
          </ac:spMkLst>
        </pc:spChg>
        <pc:spChg chg="mod">
          <ac:chgData name="魏 星达" userId="ca17b13798aa44f7" providerId="LiveId" clId="{D8B5E3FB-3C5E-744C-8B7A-0B9AC8CAAA61}" dt="2021-11-12T08:34:05.678" v="9471" actId="14100"/>
          <ac:spMkLst>
            <pc:docMk/>
            <pc:sldMk cId="4171540486" sldId="2885"/>
            <ac:spMk id="13" creationId="{1E0811E4-C310-3043-858A-E319DF7B9E4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4" creationId="{A696A3E2-EC39-7B4A-ABCB-0B3EEEE588B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5" creationId="{ABD596D2-ED2C-9E41-B920-D665062C8BD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6" creationId="{F586EDAD-978E-7E48-9FA9-59A71AC890FB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7" creationId="{D2136D70-C18F-5245-817B-550F202B715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8" creationId="{6C3A32C5-F950-8947-915E-37CE34E2099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9" creationId="{74C7A0B2-91A1-C945-9000-EA14DC7D324F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0" creationId="{6831FA06-103B-AD4A-B5BF-D18544180BB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1" creationId="{77145C18-793E-8E47-A145-D130F0F2869D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2" creationId="{1865551A-38F3-894D-AE00-4A5DAA87C7B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3" creationId="{8525A4F5-E994-9B44-8329-EAB1DECDB5F2}"/>
          </ac:spMkLst>
        </pc:spChg>
        <pc:spChg chg="add del mod">
          <ac:chgData name="魏 星达" userId="ca17b13798aa44f7" providerId="LiveId" clId="{D8B5E3FB-3C5E-744C-8B7A-0B9AC8CAAA61}" dt="2021-11-12T08:40:27.483" v="9698"/>
          <ac:spMkLst>
            <pc:docMk/>
            <pc:sldMk cId="4171540486" sldId="2885"/>
            <ac:spMk id="24" creationId="{FD3F6BB0-73AE-4340-A144-2593022E7C74}"/>
          </ac:spMkLst>
        </pc:sp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8" creationId="{63FC0972-F949-3B4C-AEE7-E69A4069C55C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9" creationId="{25F3DADD-720C-8F4E-83D0-4DDC49404F08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0" creationId="{D23060BE-52A6-2745-BE3C-A01DD00381E7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1" creationId="{E248BD95-1CC7-AC4E-A7F3-A8467531D97D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2" creationId="{7696E692-EBD2-A540-8AD1-52737BA791A0}"/>
          </ac:picMkLst>
        </pc:picChg>
      </pc:sldChg>
      <pc:sldChg chg="addSp delSp modSp new mod">
        <pc:chgData name="魏 星达" userId="ca17b13798aa44f7" providerId="LiveId" clId="{D8B5E3FB-3C5E-744C-8B7A-0B9AC8CAAA61}" dt="2021-11-12T09:06:14.955" v="11115"/>
        <pc:sldMkLst>
          <pc:docMk/>
          <pc:sldMk cId="3045950767" sldId="2886"/>
        </pc:sldMkLst>
        <pc:spChg chg="mod">
          <ac:chgData name="魏 星达" userId="ca17b13798aa44f7" providerId="LiveId" clId="{D8B5E3FB-3C5E-744C-8B7A-0B9AC8CAAA61}" dt="2021-11-12T09:06:14.955" v="11115"/>
          <ac:spMkLst>
            <pc:docMk/>
            <pc:sldMk cId="3045950767" sldId="2886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9:04:53.441" v="11078"/>
          <ac:spMkLst>
            <pc:docMk/>
            <pc:sldMk cId="3045950767" sldId="2886"/>
            <ac:spMk id="3" creationId="{8E71B443-0925-614B-8F14-88D65EAE56F2}"/>
          </ac:spMkLst>
        </pc:spChg>
        <pc:spChg chg="mod">
          <ac:chgData name="魏 星达" userId="ca17b13798aa44f7" providerId="LiveId" clId="{D8B5E3FB-3C5E-744C-8B7A-0B9AC8CAAA61}" dt="2021-11-12T08:43:16.531" v="9920" actId="1076"/>
          <ac:spMkLst>
            <pc:docMk/>
            <pc:sldMk cId="3045950767" sldId="2886"/>
            <ac:spMk id="4" creationId="{D05D2120-EEAA-554A-85B0-70496F6E8D78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5" creationId="{0FD7F423-006D-5B4A-86DB-5688AC45DB01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6" creationId="{EF2436A2-39E8-714B-9264-1926C2B301A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7" creationId="{FAED5807-22E7-F643-B708-A8C725E32316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8" creationId="{8F0BF08C-F56B-ED4E-952A-AC86F6CB4E0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9" creationId="{CBBE282D-6A16-DC46-8805-0E8DE2740D49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10" creationId="{0D412B3F-8DCB-2849-9AC2-81CBF4AA1FBA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1" creationId="{3D7E7162-6AAF-2647-B863-AAC41F0CC9BD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2" creationId="{5A0C53AF-85D9-C64F-89C7-7608B8C55412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3" creationId="{DF30089F-4F23-4744-A3DF-6FB0EEBC6DB9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4" creationId="{340DE78A-98B1-3042-A0DA-BF9A8995B0CE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5" creationId="{43278C43-F9EE-9E46-A23F-67F1166BF20C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6" creationId="{8E87A138-6FDD-1F4D-AA94-C5D506FA05E7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8" creationId="{125DCDFB-3066-7F4F-A7A1-7175F922A3FD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9" creationId="{8C6431D2-7050-8A4F-A29D-AAF249C136C9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0" creationId="{4955DD58-A9F3-D144-988F-DD96A6A1B110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1" creationId="{A8D4070F-1845-7E4B-9B6A-0347016C00DF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2" creationId="{35AA3D0C-E5D6-294D-96D2-120C57F23EA4}"/>
          </ac:spMkLst>
        </pc:spChg>
        <pc:picChg chg="add del mod">
          <ac:chgData name="魏 星达" userId="ca17b13798aa44f7" providerId="LiveId" clId="{D8B5E3FB-3C5E-744C-8B7A-0B9AC8CAAA61}" dt="2021-11-12T08:46:20.088" v="10145" actId="478"/>
          <ac:picMkLst>
            <pc:docMk/>
            <pc:sldMk cId="3045950767" sldId="2886"/>
            <ac:picMk id="17" creationId="{C9279210-80F0-764F-B1E8-2ED74B253EF3}"/>
          </ac:picMkLst>
        </pc:picChg>
      </pc:sldChg>
      <pc:sldChg chg="addSp delSp modSp add mod modAnim">
        <pc:chgData name="魏 星达" userId="ca17b13798aa44f7" providerId="LiveId" clId="{D8B5E3FB-3C5E-744C-8B7A-0B9AC8CAAA61}" dt="2021-11-12T09:06:21.292" v="11117" actId="1076"/>
        <pc:sldMkLst>
          <pc:docMk/>
          <pc:sldMk cId="1558545928" sldId="2887"/>
        </pc:sldMkLst>
        <pc:spChg chg="mod">
          <ac:chgData name="魏 星达" userId="ca17b13798aa44f7" providerId="LiveId" clId="{D8B5E3FB-3C5E-744C-8B7A-0B9AC8CAAA61}" dt="2021-11-12T09:06:17.662" v="11116"/>
          <ac:spMkLst>
            <pc:docMk/>
            <pc:sldMk cId="1558545928" sldId="2887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8:49:41.058" v="10268" actId="20577"/>
          <ac:spMkLst>
            <pc:docMk/>
            <pc:sldMk cId="1558545928" sldId="2887"/>
            <ac:spMk id="3" creationId="{8E71B443-0925-614B-8F14-88D65EAE56F2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5" creationId="{0FD7F423-006D-5B4A-86DB-5688AC45DB01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6" creationId="{EF2436A2-39E8-714B-9264-1926C2B301A4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7" creationId="{FAED5807-22E7-F643-B708-A8C725E32316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8" creationId="{8F0BF08C-F56B-ED4E-952A-AC86F6CB4E04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9" creationId="{CBBE282D-6A16-DC46-8805-0E8DE2740D49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10" creationId="{0D412B3F-8DCB-2849-9AC2-81CBF4AA1FBA}"/>
          </ac:spMkLst>
        </pc:spChg>
        <pc:spChg chg="add mod">
          <ac:chgData name="魏 星达" userId="ca17b13798aa44f7" providerId="LiveId" clId="{D8B5E3FB-3C5E-744C-8B7A-0B9AC8CAAA61}" dt="2021-11-12T08:46:40.805" v="10152" actId="207"/>
          <ac:spMkLst>
            <pc:docMk/>
            <pc:sldMk cId="1558545928" sldId="2887"/>
            <ac:spMk id="11" creationId="{7DB902B1-8FED-FE4D-BE86-4D45D0A33225}"/>
          </ac:spMkLst>
        </pc:spChg>
        <pc:spChg chg="add mod">
          <ac:chgData name="魏 星达" userId="ca17b13798aa44f7" providerId="LiveId" clId="{D8B5E3FB-3C5E-744C-8B7A-0B9AC8CAAA61}" dt="2021-11-12T09:06:21.292" v="11117" actId="1076"/>
          <ac:spMkLst>
            <pc:docMk/>
            <pc:sldMk cId="1558545928" sldId="2887"/>
            <ac:spMk id="13" creationId="{44B1070B-3615-E341-A4F2-3E50832D3059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4" creationId="{FC409470-9B18-F740-AA23-D68F9E359666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5" creationId="{06934E90-7996-7A48-8710-B585CF37047E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6" creationId="{D15C923E-83C2-E144-86ED-4ADF6510265C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8" creationId="{2C6A7D30-651C-DB4E-9855-1A7008132402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9" creationId="{ACFE7225-228C-9F48-A7DC-04D9D01FCE16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0" creationId="{D238B6E2-0B34-3F47-9C12-D12B0CF24B32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1" creationId="{823A4782-4683-E143-9484-0E912DAD0A69}"/>
          </ac:spMkLst>
        </pc:spChg>
        <pc:picChg chg="mod">
          <ac:chgData name="魏 星达" userId="ca17b13798aa44f7" providerId="LiveId" clId="{D8B5E3FB-3C5E-744C-8B7A-0B9AC8CAAA61}" dt="2021-11-12T08:46:36.576" v="10150" actId="1076"/>
          <ac:picMkLst>
            <pc:docMk/>
            <pc:sldMk cId="1558545928" sldId="2887"/>
            <ac:picMk id="17" creationId="{C9279210-80F0-764F-B1E8-2ED74B253EF3}"/>
          </ac:picMkLst>
        </pc:picChg>
      </pc:sldChg>
      <pc:sldChg chg="addSp modSp new mod">
        <pc:chgData name="魏 星达" userId="ca17b13798aa44f7" providerId="LiveId" clId="{D8B5E3FB-3C5E-744C-8B7A-0B9AC8CAAA61}" dt="2021-11-12T09:06:23.154" v="11118"/>
        <pc:sldMkLst>
          <pc:docMk/>
          <pc:sldMk cId="644080243" sldId="2888"/>
        </pc:sldMkLst>
        <pc:spChg chg="mod">
          <ac:chgData name="魏 星达" userId="ca17b13798aa44f7" providerId="LiveId" clId="{D8B5E3FB-3C5E-744C-8B7A-0B9AC8CAAA61}" dt="2021-11-12T09:06:23.154" v="11118"/>
          <ac:spMkLst>
            <pc:docMk/>
            <pc:sldMk cId="644080243" sldId="2888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8:57:23.925" v="10694" actId="20577"/>
          <ac:spMkLst>
            <pc:docMk/>
            <pc:sldMk cId="644080243" sldId="2888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5" creationId="{1C05939F-D50D-D74E-909B-DA30C2638DED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6" creationId="{3C74B98C-47A7-A047-A989-5691A10C4597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7" creationId="{B0671F54-AA93-844B-B8F7-A092BA0763A8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8" creationId="{5FBF0AC0-2CD2-3047-AC90-B6EBB9EABF22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9" creationId="{FE9F0A38-2942-BF4D-BAE0-310425F5A351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0" creationId="{A2CEE73D-F85A-7340-A78F-7852D50D97DA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11" creationId="{84D60AC0-0704-4149-8A1B-2430DDE128AE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2" creationId="{D776191D-FA02-BA40-A837-C9FB2DAE957A}"/>
          </ac:spMkLst>
        </pc:spChg>
      </pc:sldChg>
      <pc:sldChg chg="addSp modSp add mod">
        <pc:chgData name="魏 星达" userId="ca17b13798aa44f7" providerId="LiveId" clId="{D8B5E3FB-3C5E-744C-8B7A-0B9AC8CAAA61}" dt="2021-11-12T09:06:31.610" v="11120"/>
        <pc:sldMkLst>
          <pc:docMk/>
          <pc:sldMk cId="1911714317" sldId="2889"/>
        </pc:sldMkLst>
        <pc:spChg chg="mod">
          <ac:chgData name="魏 星达" userId="ca17b13798aa44f7" providerId="LiveId" clId="{D8B5E3FB-3C5E-744C-8B7A-0B9AC8CAAA61}" dt="2021-11-12T09:06:31.610" v="11120"/>
          <ac:spMkLst>
            <pc:docMk/>
            <pc:sldMk cId="1911714317" sldId="2889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9:00:22.012" v="10951" actId="20577"/>
          <ac:spMkLst>
            <pc:docMk/>
            <pc:sldMk cId="1911714317" sldId="2889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9:00:46.449" v="10969" actId="20577"/>
          <ac:spMkLst>
            <pc:docMk/>
            <pc:sldMk cId="1911714317" sldId="2889"/>
            <ac:spMk id="13" creationId="{144F9759-741D-284E-AA27-D5EAB4A4275D}"/>
          </ac:spMkLst>
        </pc:spChg>
        <pc:spChg chg="add mod">
          <ac:chgData name="魏 星达" userId="ca17b13798aa44f7" providerId="LiveId" clId="{D8B5E3FB-3C5E-744C-8B7A-0B9AC8CAAA61}" dt="2021-11-12T09:00:58.738" v="10986" actId="1076"/>
          <ac:spMkLst>
            <pc:docMk/>
            <pc:sldMk cId="1911714317" sldId="2889"/>
            <ac:spMk id="14" creationId="{8238B115-234A-A444-B1DC-EFC4145D2FB3}"/>
          </ac:spMkLst>
        </pc:spChg>
      </pc:sldChg>
      <pc:sldChg chg="addSp modSp new mod">
        <pc:chgData name="魏 星达" userId="ca17b13798aa44f7" providerId="LiveId" clId="{D8B5E3FB-3C5E-744C-8B7A-0B9AC8CAAA61}" dt="2021-11-12T09:06:34.782" v="11121"/>
        <pc:sldMkLst>
          <pc:docMk/>
          <pc:sldMk cId="1338864284" sldId="2890"/>
        </pc:sldMkLst>
        <pc:spChg chg="mod">
          <ac:chgData name="魏 星达" userId="ca17b13798aa44f7" providerId="LiveId" clId="{D8B5E3FB-3C5E-744C-8B7A-0B9AC8CAAA61}" dt="2021-11-12T09:06:34.782" v="11121"/>
          <ac:spMkLst>
            <pc:docMk/>
            <pc:sldMk cId="1338864284" sldId="2890"/>
            <ac:spMk id="2" creationId="{87AB17E1-3E49-E342-9FB6-967114A92A6A}"/>
          </ac:spMkLst>
        </pc:spChg>
        <pc:spChg chg="mod">
          <ac:chgData name="魏 星达" userId="ca17b13798aa44f7" providerId="LiveId" clId="{D8B5E3FB-3C5E-744C-8B7A-0B9AC8CAAA61}" dt="2021-11-12T09:03:07.608" v="11058" actId="20577"/>
          <ac:spMkLst>
            <pc:docMk/>
            <pc:sldMk cId="1338864284" sldId="2890"/>
            <ac:spMk id="3" creationId="{EACC3495-937C-2D44-944F-94CB164E781A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5" creationId="{AE9455BD-1E2B-D94B-9831-4D7CB0D62A2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6" creationId="{0DCCAB77-FAF1-8C46-B268-830ED911D800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7" creationId="{2573B38A-6405-714D-AD50-54205C1795A1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8" creationId="{CD32CDEF-2211-0147-93C2-7A25A2C0624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9" creationId="{81FBC34A-E205-894D-B204-7C69B5F4905E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0" creationId="{2BF89169-430D-5648-AAC1-160FD7D73145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1" creationId="{AA534D40-9D90-A04B-BE1D-EEDA0F7DE6F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2" creationId="{72BF082E-9AB1-C344-910D-3C3F969A05F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3" creationId="{F634AEB7-F4F4-5242-8D02-7AFBF4523118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4" creationId="{4CEF1000-FB3A-8049-BD13-35BAD126AB26}"/>
          </ac:spMkLst>
        </pc:spChg>
        <pc:spChg chg="add mod">
          <ac:chgData name="魏 星达" userId="ca17b13798aa44f7" providerId="LiveId" clId="{D8B5E3FB-3C5E-744C-8B7A-0B9AC8CAAA61}" dt="2021-11-12T09:03:31.173" v="11069" actId="20577"/>
          <ac:spMkLst>
            <pc:docMk/>
            <pc:sldMk cId="1338864284" sldId="2890"/>
            <ac:spMk id="15" creationId="{9AA0FD7A-9036-524B-84CD-214E179B324A}"/>
          </ac:spMkLst>
        </pc:spChg>
        <pc:spChg chg="add mod">
          <ac:chgData name="魏 星达" userId="ca17b13798aa44f7" providerId="LiveId" clId="{D8B5E3FB-3C5E-744C-8B7A-0B9AC8CAAA61}" dt="2021-11-12T09:03:38.003" v="11075" actId="20577"/>
          <ac:spMkLst>
            <pc:docMk/>
            <pc:sldMk cId="1338864284" sldId="2890"/>
            <ac:spMk id="16" creationId="{CD7467B2-14B6-7142-8BE1-CA4DCED6ADE4}"/>
          </ac:spMkLst>
        </pc:spChg>
      </pc:sldChg>
      <pc:sldChg chg="addSp modSp new mod modAnim">
        <pc:chgData name="魏 星达" userId="ca17b13798aa44f7" providerId="LiveId" clId="{D8B5E3FB-3C5E-744C-8B7A-0B9AC8CAAA61}" dt="2021-11-12T09:16:29.779" v="11640" actId="1076"/>
        <pc:sldMkLst>
          <pc:docMk/>
          <pc:sldMk cId="319817126" sldId="2891"/>
        </pc:sldMkLst>
        <pc:spChg chg="mod">
          <ac:chgData name="魏 星达" userId="ca17b13798aa44f7" providerId="LiveId" clId="{D8B5E3FB-3C5E-744C-8B7A-0B9AC8CAAA61}" dt="2021-11-12T09:06:37.739" v="11122"/>
          <ac:spMkLst>
            <pc:docMk/>
            <pc:sldMk cId="319817126" sldId="2891"/>
            <ac:spMk id="2" creationId="{1358FA89-B149-B747-9507-ACD859F55C8F}"/>
          </ac:spMkLst>
        </pc:spChg>
        <pc:spChg chg="mod">
          <ac:chgData name="魏 星达" userId="ca17b13798aa44f7" providerId="LiveId" clId="{D8B5E3FB-3C5E-744C-8B7A-0B9AC8CAAA61}" dt="2021-11-12T09:12:20.887" v="11361" actId="20577"/>
          <ac:spMkLst>
            <pc:docMk/>
            <pc:sldMk cId="319817126" sldId="2891"/>
            <ac:spMk id="3" creationId="{4E726A61-A4AE-AA49-BB66-D230B99AC210}"/>
          </ac:spMkLst>
        </pc:spChg>
        <pc:spChg chg="add mod">
          <ac:chgData name="魏 星达" userId="ca17b13798aa44f7" providerId="LiveId" clId="{D8B5E3FB-3C5E-744C-8B7A-0B9AC8CAAA61}" dt="2021-11-12T09:13:01.596" v="11365" actId="1076"/>
          <ac:spMkLst>
            <pc:docMk/>
            <pc:sldMk cId="319817126" sldId="2891"/>
            <ac:spMk id="6" creationId="{3F6A4B2F-692A-9B46-8E6C-1116B3B04457}"/>
          </ac:spMkLst>
        </pc:spChg>
        <pc:spChg chg="add mod">
          <ac:chgData name="魏 星达" userId="ca17b13798aa44f7" providerId="LiveId" clId="{D8B5E3FB-3C5E-744C-8B7A-0B9AC8CAAA61}" dt="2021-11-12T09:13:15.246" v="11367" actId="1076"/>
          <ac:spMkLst>
            <pc:docMk/>
            <pc:sldMk cId="319817126" sldId="2891"/>
            <ac:spMk id="7" creationId="{2B68C182-DF5F-E24A-9F7E-51A2D3AD683C}"/>
          </ac:spMkLst>
        </pc:spChg>
        <pc:spChg chg="add mod">
          <ac:chgData name="魏 星达" userId="ca17b13798aa44f7" providerId="LiveId" clId="{D8B5E3FB-3C5E-744C-8B7A-0B9AC8CAAA61}" dt="2021-11-12T09:13:52.345" v="11389" actId="1076"/>
          <ac:spMkLst>
            <pc:docMk/>
            <pc:sldMk cId="319817126" sldId="2891"/>
            <ac:spMk id="10" creationId="{0E1ECC2A-9CD4-F240-A2CF-0D4B4C1CBAE3}"/>
          </ac:spMkLst>
        </pc:spChg>
        <pc:spChg chg="add mod">
          <ac:chgData name="魏 星达" userId="ca17b13798aa44f7" providerId="LiveId" clId="{D8B5E3FB-3C5E-744C-8B7A-0B9AC8CAAA61}" dt="2021-11-12T09:13:50.994" v="11388" actId="1076"/>
          <ac:spMkLst>
            <pc:docMk/>
            <pc:sldMk cId="319817126" sldId="2891"/>
            <ac:spMk id="11" creationId="{A2A71445-B219-C94C-A282-19DAC0F1B871}"/>
          </ac:spMkLst>
        </pc:spChg>
        <pc:spChg chg="add mod">
          <ac:chgData name="魏 星达" userId="ca17b13798aa44f7" providerId="LiveId" clId="{D8B5E3FB-3C5E-744C-8B7A-0B9AC8CAAA61}" dt="2021-11-12T09:16:29.779" v="11640" actId="1076"/>
          <ac:spMkLst>
            <pc:docMk/>
            <pc:sldMk cId="319817126" sldId="2891"/>
            <ac:spMk id="13" creationId="{FBD92608-41E6-104E-AA8C-5DA782EEB417}"/>
          </ac:spMkLst>
        </pc:spChg>
        <pc:picChg chg="add mod">
          <ac:chgData name="魏 星达" userId="ca17b13798aa44f7" providerId="LiveId" clId="{D8B5E3FB-3C5E-744C-8B7A-0B9AC8CAAA61}" dt="2021-11-12T09:13:01.596" v="11365" actId="1076"/>
          <ac:picMkLst>
            <pc:docMk/>
            <pc:sldMk cId="319817126" sldId="2891"/>
            <ac:picMk id="5" creationId="{A3F0D524-97F2-7541-9138-14199BDA22BB}"/>
          </ac:picMkLst>
        </pc:picChg>
        <pc:picChg chg="add mod">
          <ac:chgData name="魏 星达" userId="ca17b13798aa44f7" providerId="LiveId" clId="{D8B5E3FB-3C5E-744C-8B7A-0B9AC8CAAA61}" dt="2021-11-12T09:13:33.188" v="11371" actId="1076"/>
          <ac:picMkLst>
            <pc:docMk/>
            <pc:sldMk cId="319817126" sldId="2891"/>
            <ac:picMk id="9" creationId="{81D52D13-BD4F-E248-AC86-FCA9493F67C0}"/>
          </ac:picMkLst>
        </pc:picChg>
        <pc:picChg chg="add mod">
          <ac:chgData name="魏 星达" userId="ca17b13798aa44f7" providerId="LiveId" clId="{D8B5E3FB-3C5E-744C-8B7A-0B9AC8CAAA61}" dt="2021-11-12T09:14:01.044" v="11391" actId="1076"/>
          <ac:picMkLst>
            <pc:docMk/>
            <pc:sldMk cId="319817126" sldId="2891"/>
            <ac:picMk id="12" creationId="{8F544AF9-ECEF-B944-AF56-BF5B71F3CDE9}"/>
          </ac:picMkLst>
        </pc:picChg>
      </pc:sldChg>
      <pc:sldChg chg="addSp delSp modSp new mod modAnim">
        <pc:chgData name="魏 星达" userId="ca17b13798aa44f7" providerId="LiveId" clId="{D8B5E3FB-3C5E-744C-8B7A-0B9AC8CAAA61}" dt="2021-11-12T09:24:51.105" v="11864" actId="20577"/>
        <pc:sldMkLst>
          <pc:docMk/>
          <pc:sldMk cId="3021468628" sldId="2892"/>
        </pc:sldMkLst>
        <pc:spChg chg="mod">
          <ac:chgData name="魏 星达" userId="ca17b13798aa44f7" providerId="LiveId" clId="{D8B5E3FB-3C5E-744C-8B7A-0B9AC8CAAA61}" dt="2021-11-12T09:24:28.360" v="11833" actId="20577"/>
          <ac:spMkLst>
            <pc:docMk/>
            <pc:sldMk cId="3021468628" sldId="2892"/>
            <ac:spMk id="2" creationId="{B7DD6148-B43D-E947-AAE1-677CB8A0C00A}"/>
          </ac:spMkLst>
        </pc:spChg>
        <pc:spChg chg="mod">
          <ac:chgData name="魏 星达" userId="ca17b13798aa44f7" providerId="LiveId" clId="{D8B5E3FB-3C5E-744C-8B7A-0B9AC8CAAA61}" dt="2021-11-12T09:24:51.105" v="11864" actId="20577"/>
          <ac:spMkLst>
            <pc:docMk/>
            <pc:sldMk cId="3021468628" sldId="2892"/>
            <ac:spMk id="3" creationId="{BBB996DA-8499-4B40-8F1D-71428173900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6" creationId="{BAE407DC-9E94-A64D-95AD-29F91937FA0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8" creationId="{827A0BFA-05FB-F346-B80F-4CAAE6FCDAEA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9" creationId="{1774741F-CC28-094A-AA4A-9005DE59856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1" creationId="{1771C89E-6F1E-1244-A8DD-69B9E689793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2" creationId="{F07E9893-E488-444D-A0BC-9D6251E1D766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3" creationId="{0900108B-6B47-3942-A7C7-7A8B114CFEC0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4" creationId="{CDA39160-9469-334D-B3C9-5D056E8D1BB2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5" creationId="{DE748576-3963-654F-A588-3C4271ED27C1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6" creationId="{651A74BF-28B0-B749-B636-B682993735E9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7" creationId="{823592C7-4119-234D-9562-9B45AECD90C5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8" creationId="{638567CF-CD30-B642-8D75-704E710814B7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9" creationId="{FF9C6359-2DA9-BD4F-BF25-0E0B164A22EE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0" creationId="{6A381162-B5D9-6C40-9445-F4003E6F015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1" creationId="{99CAA6CC-229D-A94C-BCF8-623766802B67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2" creationId="{BCEF10B9-CFEF-3242-8629-4510037C779C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3" creationId="{5C0D056F-B981-E54C-982C-0A023CAF11E4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4" creationId="{8327DEA7-BBFC-F541-A542-D7BF10543F8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5" creationId="{79694EA4-E9C1-F443-96EE-2FFAD172429F}"/>
          </ac:spMkLst>
        </pc:spChg>
        <pc:spChg chg="add del mod">
          <ac:chgData name="魏 星达" userId="ca17b13798aa44f7" providerId="LiveId" clId="{D8B5E3FB-3C5E-744C-8B7A-0B9AC8CAAA61}" dt="2021-11-12T09:17:29.907" v="11649"/>
          <ac:spMkLst>
            <pc:docMk/>
            <pc:sldMk cId="3021468628" sldId="2892"/>
            <ac:spMk id="27" creationId="{FD1302D4-B9D1-924F-9F8B-E2DC2C62D9FE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8" creationId="{A0A7E1CB-68D6-084D-AEDA-F07145ABBDF1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9" creationId="{6B15E4A9-3483-D845-8C94-FAC55F32EC27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0" creationId="{091B8BDF-F163-624D-AE91-443DDE69F0D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1" creationId="{F12881DE-4109-7E4E-A1D1-C49B74217770}"/>
          </ac:spMkLst>
        </pc:spChg>
        <pc:spChg chg="add del mod">
          <ac:chgData name="魏 星达" userId="ca17b13798aa44f7" providerId="LiveId" clId="{D8B5E3FB-3C5E-744C-8B7A-0B9AC8CAAA61}" dt="2021-11-12T09:18:29.979" v="11658"/>
          <ac:spMkLst>
            <pc:docMk/>
            <pc:sldMk cId="3021468628" sldId="2892"/>
            <ac:spMk id="32" creationId="{B84983C0-2ACE-9F42-961B-E8C76382BA60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3" creationId="{E7F5C278-D232-2B41-A84A-C789D5FB76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4" creationId="{22CF81D4-32B7-2843-8192-6B63C8607F8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5" creationId="{09C34ADD-3438-6B42-A712-65A41CB93A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6" creationId="{116218A4-542C-F442-AFB7-11952387E243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7" creationId="{CA1C1F8E-86A3-DF4D-B91D-1C783A60C82F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8" creationId="{CB511841-C32B-8444-9348-1CF10AC34F2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9" creationId="{5140B470-19C0-5241-BF8F-891C34F2C766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40" creationId="{6F18BBC8-EBAF-CB43-864D-92EAB34DAB1F}"/>
          </ac:spMkLst>
        </pc:spChg>
        <pc:picChg chg="add mod">
          <ac:chgData name="魏 星达" userId="ca17b13798aa44f7" providerId="LiveId" clId="{D8B5E3FB-3C5E-744C-8B7A-0B9AC8CAAA61}" dt="2021-11-12T09:23:48.742" v="11825" actId="1076"/>
          <ac:picMkLst>
            <pc:docMk/>
            <pc:sldMk cId="3021468628" sldId="2892"/>
            <ac:picMk id="5" creationId="{0BF8BD01-839F-C74C-8F37-F52B22381E25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7" creationId="{183F12F2-1BFF-2640-B873-9AEFEDC44A29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10" creationId="{EB8AE7BF-D087-E64A-86FE-F45869B0AA00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26" creationId="{56CD041D-6377-E14D-BB36-F8371F13745F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9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2021/12/28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2021/12/28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aseline="0" dirty="0"/>
              <a:t>Credits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to</a:t>
            </a:r>
            <a:r>
              <a:rPr kumimoji="1" lang="zh-CN" altLang="en-US" baseline="0" dirty="0"/>
              <a:t> </a:t>
            </a:r>
            <a:r>
              <a:rPr lang="en-US" altLang="zh-CN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Mike Freedman</a:t>
            </a:r>
            <a:r>
              <a:rPr kumimoji="1" lang="zh-CN" altLang="en-US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(</a:t>
            </a:r>
            <a:r>
              <a:rPr lang="en-US" altLang="zh-CN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COS 461)</a:t>
            </a:r>
            <a:r>
              <a:rPr lang="zh-CN" altLang="en-US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and</a:t>
            </a:r>
            <a:r>
              <a:rPr kumimoji="1" lang="zh-CN" altLang="en-US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others.</a:t>
            </a:r>
            <a:endParaRPr lang="en-US" altLang="zh-CN" dirty="0">
              <a:solidFill>
                <a:srgbClr val="00009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D0D7B-4CC4-874B-8D1E-D568D06AFF3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42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540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566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975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759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830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5887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487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4705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CN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zh-CN" altLang="en-US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en" altLang="zh-CN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Phi</a:t>
                </a:r>
              </a:p>
              <a:p>
                <a:r>
                  <a:rPr kumimoji="1" lang="en-US" altLang="zh-CN" dirty="0" err="1"/>
                  <a:t>σSigma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CN" sz="12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∅</a:t>
                </a:r>
                <a:r>
                  <a:rPr lang="zh-CN" altLang="en-US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en" altLang="zh-CN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Phi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7220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4878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8711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5830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/>
              <a:t>Alice</a:t>
            </a:r>
            <a:r>
              <a:rPr lang="zh-CN" altLang="en-US" sz="1200" dirty="0"/>
              <a:t>分别用两个解密结果加密她的两份消息，将加密结果送给</a:t>
            </a:r>
            <a:r>
              <a:rPr lang="en-US" altLang="zh-CN" sz="1200" dirty="0"/>
              <a:t>Bob </a:t>
            </a:r>
            <a:r>
              <a:rPr lang="zh-CN" altLang="en-US" sz="1200" dirty="0"/>
              <a:t>（</a:t>
            </a:r>
            <a:r>
              <a:rPr lang="en-US" altLang="zh-CN" sz="1200" dirty="0"/>
              <a:t>Ci=E(</a:t>
            </a:r>
            <a:r>
              <a:rPr lang="en-US" altLang="zh-CN" sz="1200" dirty="0" err="1"/>
              <a:t>ki</a:t>
            </a:r>
            <a:r>
              <a:rPr lang="en-US" altLang="zh-CN" sz="1200" dirty="0"/>
              <a:t>, mi) </a:t>
            </a:r>
            <a:r>
              <a:rPr lang="en-US" altLang="zh-CN" sz="1200" dirty="0" err="1"/>
              <a:t>i</a:t>
            </a:r>
            <a:r>
              <a:rPr lang="en-US" altLang="zh-CN" sz="1200" dirty="0"/>
              <a:t>=0,1</a:t>
            </a:r>
            <a:r>
              <a:rPr lang="zh-CN" altLang="en-US" sz="1200" dirty="0"/>
              <a:t>）  </a:t>
            </a:r>
            <a:endParaRPr lang="en-US" altLang="zh-CN" sz="1200" dirty="0"/>
          </a:p>
          <a:p>
            <a:r>
              <a:rPr lang="en-US" altLang="zh-CN" sz="1200" dirty="0"/>
              <a:t>Bob</a:t>
            </a:r>
            <a:r>
              <a:rPr lang="zh-CN" altLang="en-US" sz="1200" dirty="0"/>
              <a:t>用</a:t>
            </a:r>
            <a:r>
              <a:rPr lang="en-US" altLang="zh-CN" sz="1200" dirty="0"/>
              <a:t>k</a:t>
            </a:r>
            <a:r>
              <a:rPr lang="zh-CN" altLang="en-US" sz="1200" dirty="0"/>
              <a:t>解密两份密文，得到需要的秘密 </a:t>
            </a:r>
            <a:r>
              <a:rPr lang="en-US" altLang="zh-CN" sz="1200" dirty="0"/>
              <a:t>s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03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7989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576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882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868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3540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222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2493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9611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61119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7127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8855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4734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6355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6810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3971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7812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3035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1853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5978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795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82613" indent="-225425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2021/12/28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349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10.png"/><Relationship Id="rId7" Type="http://schemas.openxmlformats.org/officeDocument/2006/relationships/image" Target="NULL"/><Relationship Id="rId12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9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8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9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20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8.e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2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9.png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tif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112952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/>
              <a:t>Data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Privacy</a:t>
            </a:r>
            <a:endParaRPr kumimoji="1" lang="zh-CN" altLang="en-US" sz="36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612" y="1181366"/>
            <a:ext cx="6984776" cy="4380556"/>
          </a:xfrm>
          <a:prstGeom prst="rect">
            <a:avLst/>
          </a:prstGeom>
        </p:spPr>
      </p:pic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/>
          <a:p>
            <a:r>
              <a:rPr kumimoji="1" lang="en-US" altLang="zh-CN" dirty="0"/>
              <a:t>Review:</a:t>
            </a:r>
            <a:r>
              <a:rPr kumimoji="1" lang="zh-CN" altLang="en-US" dirty="0"/>
              <a:t> </a:t>
            </a:r>
            <a:r>
              <a:rPr kumimoji="1" lang="en-US" altLang="zh-CN" dirty="0"/>
              <a:t>Encryption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Properties</a:t>
            </a:r>
            <a:endParaRPr kumimoji="1" lang="zh-CN" altLang="en-US" dirty="0"/>
          </a:p>
        </p:txBody>
      </p:sp>
      <p:cxnSp>
        <p:nvCxnSpPr>
          <p:cNvPr id="3" name="直线连接符 2">
            <a:extLst>
              <a:ext uri="{FF2B5EF4-FFF2-40B4-BE49-F238E27FC236}">
                <a16:creationId xmlns:a16="http://schemas.microsoft.com/office/drawing/2014/main" id="{3E98B346-3D52-8644-BFC8-588E810A3ADF}"/>
              </a:ext>
            </a:extLst>
          </p:cNvPr>
          <p:cNvCxnSpPr/>
          <p:nvPr/>
        </p:nvCxnSpPr>
        <p:spPr>
          <a:xfrm>
            <a:off x="179512" y="3433564"/>
            <a:ext cx="87849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0169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654" y="229263"/>
            <a:ext cx="7269480" cy="994172"/>
          </a:xfrm>
        </p:spPr>
        <p:txBody>
          <a:bodyPr anchor="ctr">
            <a:normAutofit/>
          </a:bodyPr>
          <a:lstStyle/>
          <a:p>
            <a:r>
              <a:rPr lang="en-US" sz="3200" dirty="0"/>
              <a:t>The Price</a:t>
            </a:r>
            <a:r>
              <a:rPr lang="zh-CN" altLang="en-US" sz="3200" dirty="0"/>
              <a:t> </a:t>
            </a:r>
            <a:r>
              <a:rPr lang="en-US" altLang="zh-CN" sz="3200" dirty="0"/>
              <a:t>of</a:t>
            </a:r>
            <a:r>
              <a:rPr lang="zh-CN" altLang="en-US" sz="3200" dirty="0"/>
              <a:t> </a:t>
            </a:r>
            <a:r>
              <a:rPr lang="en-US" altLang="zh-CN" sz="3200" dirty="0"/>
              <a:t>Free</a:t>
            </a:r>
            <a:r>
              <a:rPr lang="en-US" sz="3200" dirty="0"/>
              <a:t>: Privacy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t>3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948" y="995023"/>
            <a:ext cx="2370044" cy="18094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566" y="1223435"/>
            <a:ext cx="2905126" cy="16336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6702" y="528480"/>
            <a:ext cx="3288411" cy="4920615"/>
          </a:xfrm>
          <a:prstGeom prst="rect">
            <a:avLst/>
          </a:prstGeom>
        </p:spPr>
      </p:pic>
      <p:pic>
        <p:nvPicPr>
          <p:cNvPr id="6" name="Picture 5" descr="Screen Shot 2016-09-22 at 4.07.38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31" y="2600076"/>
            <a:ext cx="6075854" cy="880758"/>
          </a:xfrm>
          <a:prstGeom prst="rect">
            <a:avLst/>
          </a:prstGeom>
        </p:spPr>
      </p:pic>
      <p:sp>
        <p:nvSpPr>
          <p:cNvPr id="3" name="AutoShape 2" descr="Facebook, News, Facebook says 100 developers may have improperly accessed user data">
            <a:extLst>
              <a:ext uri="{FF2B5EF4-FFF2-40B4-BE49-F238E27FC236}">
                <a16:creationId xmlns:a16="http://schemas.microsoft.com/office/drawing/2014/main" id="{3ACDD930-DFA8-4EF7-812F-9D22334DAB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13F7CC8-BE89-43A9-ACD9-49F0BF9E05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12" y="3570265"/>
            <a:ext cx="3563888" cy="200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530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6088" y="1149856"/>
            <a:ext cx="8229600" cy="3771636"/>
          </a:xfrm>
        </p:spPr>
        <p:txBody>
          <a:bodyPr>
            <a:noAutofit/>
          </a:bodyPr>
          <a:lstStyle/>
          <a:p>
            <a:r>
              <a:rPr lang="en-US" altLang="zh-CN" sz="2000" b="0" dirty="0"/>
              <a:t>Data can </a:t>
            </a:r>
            <a:r>
              <a:rPr lang="en-US" altLang="zh-CN" sz="2000" b="0" dirty="0">
                <a:solidFill>
                  <a:schemeClr val="accent1"/>
                </a:solidFill>
              </a:rPr>
              <a:t>be used everywhere</a:t>
            </a:r>
          </a:p>
          <a:p>
            <a:pPr lvl="1"/>
            <a:r>
              <a:rPr lang="en-US" altLang="zh-CN" sz="2000" dirty="0"/>
              <a:t>Risk management</a:t>
            </a:r>
          </a:p>
          <a:p>
            <a:pPr lvl="1"/>
            <a:r>
              <a:rPr lang="en-US" altLang="zh-CN" sz="2000" dirty="0"/>
              <a:t>Medicine</a:t>
            </a:r>
          </a:p>
          <a:p>
            <a:pPr lvl="1"/>
            <a:r>
              <a:rPr lang="en-US" altLang="zh-CN" sz="2000" dirty="0"/>
              <a:t>Recommended system</a:t>
            </a:r>
          </a:p>
          <a:p>
            <a:pPr lvl="1"/>
            <a:r>
              <a:rPr lang="en-US" altLang="zh-CN" sz="2000" dirty="0"/>
              <a:t>…</a:t>
            </a:r>
          </a:p>
          <a:p>
            <a:r>
              <a:rPr lang="en-US" altLang="zh-CN" sz="2000" b="0" dirty="0"/>
              <a:t>Data can </a:t>
            </a:r>
            <a:r>
              <a:rPr lang="en-US" altLang="zh-CN" sz="2000" b="0" dirty="0">
                <a:solidFill>
                  <a:srgbClr val="C00000"/>
                </a:solidFill>
              </a:rPr>
              <a:t>be stolen easily</a:t>
            </a:r>
          </a:p>
          <a:p>
            <a:pPr lvl="1"/>
            <a:r>
              <a:rPr lang="en-US" altLang="zh-CN" sz="2000" dirty="0"/>
              <a:t>Everyone who uses your data can steal it</a:t>
            </a:r>
          </a:p>
          <a:p>
            <a:endParaRPr lang="en-US" altLang="zh-CN" sz="2000" b="0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Data Privacy</a:t>
            </a:r>
            <a:endParaRPr lang="zh-CN" altLang="en-US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704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/>
              <a:t>Common Attacks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609" y="1129308"/>
            <a:ext cx="8478782" cy="3672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1800" b="0" dirty="0"/>
              <a:t>An adversary may learn about data:</a:t>
            </a:r>
          </a:p>
          <a:p>
            <a:r>
              <a:rPr kumimoji="1" lang="en-US" altLang="zh-CN" sz="1800" b="0" dirty="0"/>
              <a:t>From ciphertext (</a:t>
            </a:r>
            <a:r>
              <a:rPr kumimoji="1" lang="en-US" altLang="zh-CN" sz="1800" b="0" dirty="0">
                <a:solidFill>
                  <a:srgbClr val="BE384B"/>
                </a:solidFill>
              </a:rPr>
              <a:t>ciphertext representation-based attack, e.g., order of values</a:t>
            </a:r>
            <a:r>
              <a:rPr kumimoji="1" lang="en-US" altLang="zh-CN" sz="1800" b="0" dirty="0"/>
              <a:t>)</a:t>
            </a:r>
          </a:p>
          <a:p>
            <a:r>
              <a:rPr kumimoji="1" lang="en-US" altLang="zh-CN" sz="1800" b="0" dirty="0"/>
              <a:t>From prior knowledge of data distribution (</a:t>
            </a:r>
            <a:r>
              <a:rPr kumimoji="1" lang="en-US" altLang="zh-CN" sz="1800" b="0" dirty="0">
                <a:solidFill>
                  <a:srgbClr val="BE384B"/>
                </a:solidFill>
              </a:rPr>
              <a:t>frequency-count attack</a:t>
            </a:r>
            <a:r>
              <a:rPr kumimoji="1" lang="en-US" altLang="zh-CN" sz="1800" b="0" dirty="0"/>
              <a:t>)</a:t>
            </a:r>
          </a:p>
          <a:p>
            <a:r>
              <a:rPr kumimoji="1" lang="en-US" altLang="zh-CN" sz="1800" b="0" dirty="0"/>
              <a:t>From knowledge of frequency of queries (</a:t>
            </a:r>
            <a:r>
              <a:rPr kumimoji="1" lang="en-US" altLang="zh-CN" sz="1800" b="0" dirty="0">
                <a:solidFill>
                  <a:srgbClr val="C00000"/>
                </a:solidFill>
              </a:rPr>
              <a:t>workload-skew attack</a:t>
            </a:r>
            <a:r>
              <a:rPr kumimoji="1" lang="en-US" altLang="zh-CN" sz="1800" b="0" dirty="0"/>
              <a:t>)</a:t>
            </a:r>
          </a:p>
          <a:p>
            <a:r>
              <a:rPr kumimoji="1" lang="en-US" altLang="zh-CN" sz="1800" b="0" dirty="0"/>
              <a:t>From the size of the output to a query (</a:t>
            </a:r>
            <a:r>
              <a:rPr kumimoji="1" lang="en-US" altLang="zh-CN" sz="1800" b="0" dirty="0">
                <a:solidFill>
                  <a:srgbClr val="C00000"/>
                </a:solidFill>
              </a:rPr>
              <a:t>output-size attack</a:t>
            </a:r>
            <a:r>
              <a:rPr kumimoji="1" lang="en-US" altLang="zh-CN" sz="1800" b="0" dirty="0"/>
              <a:t>)</a:t>
            </a:r>
          </a:p>
          <a:p>
            <a:r>
              <a:rPr kumimoji="1" lang="en-US" altLang="zh-CN" sz="1800" b="0" dirty="0"/>
              <a:t>From the access pattern used by the mechanism in answering a query (</a:t>
            </a:r>
            <a:r>
              <a:rPr kumimoji="1" lang="en-US" altLang="zh-CN" sz="1800" b="0" dirty="0">
                <a:solidFill>
                  <a:srgbClr val="C00000"/>
                </a:solidFill>
              </a:rPr>
              <a:t>access-pattern attack</a:t>
            </a:r>
            <a:r>
              <a:rPr kumimoji="1" lang="en-US" altLang="zh-CN" sz="1800" b="0" dirty="0"/>
              <a:t>)</a:t>
            </a:r>
          </a:p>
          <a:p>
            <a:r>
              <a:rPr kumimoji="1" lang="en-US" altLang="zh-CN" sz="1800" b="0" dirty="0"/>
              <a:t>From knowledge of queries that have executed (</a:t>
            </a:r>
            <a:r>
              <a:rPr kumimoji="1" lang="en-US" altLang="zh-CN" sz="1800" b="0" dirty="0">
                <a:solidFill>
                  <a:srgbClr val="C00000"/>
                </a:solidFill>
              </a:rPr>
              <a:t>search-pattern attack</a:t>
            </a:r>
            <a:r>
              <a:rPr kumimoji="1" lang="en-US" altLang="zh-CN" sz="1800" b="0" dirty="0"/>
              <a:t>)</a:t>
            </a:r>
            <a:endParaRPr kumimoji="1" lang="en" altLang="zh-CN" sz="1200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339C02C-DBB4-456F-8979-A825D0DA91D4}"/>
              </a:ext>
            </a:extLst>
          </p:cNvPr>
          <p:cNvSpPr/>
          <p:nvPr/>
        </p:nvSpPr>
        <p:spPr>
          <a:xfrm>
            <a:off x="438946" y="4945732"/>
            <a:ext cx="46094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Mix with adversarial background knowledge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箭头: 右 6">
            <a:extLst>
              <a:ext uri="{FF2B5EF4-FFF2-40B4-BE49-F238E27FC236}">
                <a16:creationId xmlns:a16="http://schemas.microsoft.com/office/drawing/2014/main" id="{A2CF1719-0C84-4ABB-851B-AA0821D0826B}"/>
              </a:ext>
            </a:extLst>
          </p:cNvPr>
          <p:cNvSpPr/>
          <p:nvPr/>
        </p:nvSpPr>
        <p:spPr>
          <a:xfrm>
            <a:off x="5102933" y="4990788"/>
            <a:ext cx="576064" cy="279220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7299939-053A-4AA3-BBB2-5E6F03EE1F05}"/>
              </a:ext>
            </a:extLst>
          </p:cNvPr>
          <p:cNvSpPr/>
          <p:nvPr/>
        </p:nvSpPr>
        <p:spPr>
          <a:xfrm>
            <a:off x="5733493" y="4945732"/>
            <a:ext cx="30149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Privacy compromised!!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392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Data Privacy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13328"/>
            <a:ext cx="8095928" cy="3771636"/>
          </a:xfrm>
        </p:spPr>
        <p:txBody>
          <a:bodyPr>
            <a:noAutofit/>
          </a:bodyPr>
          <a:lstStyle/>
          <a:p>
            <a:r>
              <a:rPr kumimoji="1" lang="en-US" altLang="zh-CN" sz="2000" b="0" dirty="0"/>
              <a:t>Will data be vulnerable to misuse?</a:t>
            </a:r>
            <a:endParaRPr lang="en-US" altLang="zh-CN" sz="2000" b="0" dirty="0"/>
          </a:p>
          <a:p>
            <a:r>
              <a:rPr lang="en-US" altLang="zh-CN" sz="2000" b="0" dirty="0"/>
              <a:t>What's the target of data privacy system?</a:t>
            </a:r>
          </a:p>
          <a:p>
            <a:pPr lvl="1"/>
            <a:r>
              <a:rPr lang="en-US" altLang="zh-CN" sz="2000" dirty="0"/>
              <a:t>Allow data to be used, and</a:t>
            </a:r>
          </a:p>
          <a:p>
            <a:pPr lvl="1"/>
            <a:r>
              <a:rPr lang="en-US" altLang="zh-CN" sz="2000" dirty="0">
                <a:solidFill>
                  <a:srgbClr val="C00000"/>
                </a:solidFill>
              </a:rPr>
              <a:t>Protect data</a:t>
            </a:r>
            <a:r>
              <a:rPr lang="zh-CN" altLang="en-US" sz="2000" dirty="0">
                <a:solidFill>
                  <a:srgbClr val="C00000"/>
                </a:solidFill>
              </a:rPr>
              <a:t> </a:t>
            </a:r>
            <a:r>
              <a:rPr lang="en-US" altLang="zh-CN" sz="2000" dirty="0">
                <a:solidFill>
                  <a:srgbClr val="C00000"/>
                </a:solidFill>
              </a:rPr>
              <a:t>from being stolen</a:t>
            </a:r>
          </a:p>
          <a:p>
            <a:r>
              <a:rPr lang="en-US" altLang="zh-CN" sz="2000" b="0" dirty="0"/>
              <a:t>What will be introduced?</a:t>
            </a:r>
          </a:p>
          <a:p>
            <a:pPr lvl="1"/>
            <a:r>
              <a:rPr lang="en-US" altLang="zh-CN" sz="2000" dirty="0"/>
              <a:t>Basic data privacy method </a:t>
            </a:r>
          </a:p>
          <a:p>
            <a:pPr lvl="2"/>
            <a:r>
              <a:rPr lang="en-US" altLang="zh-CN" dirty="0"/>
              <a:t>HE, ZKP, </a:t>
            </a:r>
            <a:r>
              <a:rPr lang="en-US" altLang="zh-CN" dirty="0" err="1"/>
              <a:t>sMPC</a:t>
            </a:r>
            <a:r>
              <a:rPr lang="en-US" altLang="zh-CN" dirty="0"/>
              <a:t>, SS, OT, GC, DP, TEE, …</a:t>
            </a:r>
          </a:p>
          <a:p>
            <a:pPr lvl="1"/>
            <a:r>
              <a:rPr lang="en-US" altLang="zh-CN" sz="2000" dirty="0"/>
              <a:t>Systems which try to enforce data privacy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107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79A5E2AE-21D6-2E4C-A822-42AFBFCE6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Zero-Knowledge</a:t>
            </a:r>
            <a:r>
              <a:rPr lang="zh-CN" altLang="en-US" dirty="0"/>
              <a:t> </a:t>
            </a:r>
            <a:r>
              <a:rPr lang="en-US" altLang="zh-CN" dirty="0"/>
              <a:t>Proof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F6F98D9-0A70-3747-B98D-17683E2CF3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374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Problem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A2ECAAAC-D29F-474F-8162-E35832406A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994" y="2105035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problem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5940152" y="1308986"/>
            <a:ext cx="2520280" cy="900442"/>
          </a:xfrm>
          <a:prstGeom prst="wedgeEllipseCallout">
            <a:avLst>
              <a:gd name="adj1" fmla="val -60092"/>
              <a:gd name="adj2" fmla="val 4564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It's impossible!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Prove it! 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Alice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5046994" y="2686921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Bob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/>
              <a:t>Alice tries to </a:t>
            </a:r>
            <a:r>
              <a:rPr lang="en-US" altLang="zh-CN" sz="2000" dirty="0">
                <a:solidFill>
                  <a:srgbClr val="C1514D"/>
                </a:solidFill>
              </a:rPr>
              <a:t>prove</a:t>
            </a:r>
            <a:r>
              <a:rPr lang="zh-CN" altLang="en-US" sz="2000" b="0" dirty="0">
                <a:solidFill>
                  <a:srgbClr val="C1514D"/>
                </a:solidFill>
              </a:rPr>
              <a:t> </a:t>
            </a:r>
            <a:r>
              <a:rPr lang="en-US" altLang="zh-CN" sz="2000" b="0" dirty="0">
                <a:solidFill>
                  <a:schemeClr val="tx1"/>
                </a:solidFill>
              </a:rPr>
              <a:t>to Bob </a:t>
            </a:r>
            <a:r>
              <a:rPr lang="en-US" altLang="zh-CN" sz="2000" b="0" dirty="0"/>
              <a:t>that she </a:t>
            </a:r>
            <a:r>
              <a:rPr lang="en-US" altLang="zh-CN" sz="2000" dirty="0"/>
              <a:t>has the answer of a difficult problem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(e.g., a NP problem)</a:t>
            </a:r>
          </a:p>
          <a:p>
            <a:r>
              <a:rPr lang="en-US" altLang="zh-CN" sz="2000" b="0" dirty="0"/>
              <a:t>Naïve method: Sending A to Bob</a:t>
            </a:r>
            <a:endParaRPr lang="en-US" altLang="zh-CN" sz="1800" b="0" dirty="0"/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35896" y="2140885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altLang="zh-CN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23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A2ECAAAC-D29F-474F-8162-E35832406A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994" y="2105035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problem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5940152" y="1308986"/>
            <a:ext cx="2520280" cy="900442"/>
          </a:xfrm>
          <a:prstGeom prst="wedgeEllipseCallout">
            <a:avLst>
              <a:gd name="adj1" fmla="val -60092"/>
              <a:gd name="adj2" fmla="val 4564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Thanks!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Now, I have the answer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Alice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5046994" y="2686921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Bob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/>
              <a:t>Alice tries to </a:t>
            </a:r>
            <a:r>
              <a:rPr lang="en-US" altLang="zh-CN" sz="2000" dirty="0">
                <a:solidFill>
                  <a:srgbClr val="C1514D"/>
                </a:solidFill>
              </a:rPr>
              <a:t>prove</a:t>
            </a:r>
            <a:r>
              <a:rPr lang="zh-CN" altLang="en-US" sz="2000" b="0" dirty="0">
                <a:solidFill>
                  <a:srgbClr val="C1514D"/>
                </a:solidFill>
              </a:rPr>
              <a:t> </a:t>
            </a:r>
            <a:r>
              <a:rPr lang="en-US" altLang="zh-CN" sz="2000" b="0" dirty="0">
                <a:solidFill>
                  <a:schemeClr val="tx1"/>
                </a:solidFill>
              </a:rPr>
              <a:t>to Bob </a:t>
            </a:r>
            <a:r>
              <a:rPr lang="en-US" altLang="zh-CN" sz="2000" b="0" dirty="0"/>
              <a:t>that she </a:t>
            </a:r>
            <a:r>
              <a:rPr lang="en-US" altLang="zh-CN" sz="2000" dirty="0"/>
              <a:t>has the answer of a difficult problem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(e.g., a NP problem)</a:t>
            </a:r>
          </a:p>
          <a:p>
            <a:r>
              <a:rPr lang="en-US" altLang="zh-CN" sz="2000" b="0" dirty="0"/>
              <a:t>Naïve method: Sending A to Bob</a:t>
            </a:r>
          </a:p>
          <a:p>
            <a:pPr lvl="1"/>
            <a:r>
              <a:rPr lang="en-US" altLang="zh-CN" sz="1600" dirty="0"/>
              <a:t>Problem: Bob will get the answer A</a:t>
            </a:r>
            <a:endParaRPr lang="en-US" altLang="zh-CN" sz="1600" b="0" dirty="0"/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35896" y="2140885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altLang="zh-CN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标题 1">
            <a:extLst>
              <a:ext uri="{FF2B5EF4-FFF2-40B4-BE49-F238E27FC236}">
                <a16:creationId xmlns:a16="http://schemas.microsoft.com/office/drawing/2014/main" id="{5497E63F-9130-4673-9687-29D0CF6DF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Problem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52739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Zero-Knowledge Proof (ZKP)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A2ECAAAC-D29F-474F-8162-E35832406A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994" y="2105035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problem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5940152" y="1308986"/>
            <a:ext cx="2520280" cy="900442"/>
          </a:xfrm>
          <a:prstGeom prst="wedgeEllipseCallout">
            <a:avLst>
              <a:gd name="adj1" fmla="val -60092"/>
              <a:gd name="adj2" fmla="val 4564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Thanks!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Now, I have the answer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Alice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5046994" y="2686921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Bob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3185155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/>
              <a:t>Alice tries to </a:t>
            </a:r>
            <a:r>
              <a:rPr lang="en-US" altLang="zh-CN" sz="2000" dirty="0">
                <a:solidFill>
                  <a:srgbClr val="C1514D"/>
                </a:solidFill>
              </a:rPr>
              <a:t>prove</a:t>
            </a:r>
            <a:r>
              <a:rPr lang="zh-CN" altLang="en-US" sz="2000" b="0" dirty="0">
                <a:solidFill>
                  <a:srgbClr val="C1514D"/>
                </a:solidFill>
              </a:rPr>
              <a:t> </a:t>
            </a:r>
            <a:r>
              <a:rPr lang="en-US" altLang="zh-CN" sz="2000" b="0" dirty="0">
                <a:solidFill>
                  <a:schemeClr val="tx1"/>
                </a:solidFill>
              </a:rPr>
              <a:t>to Bob </a:t>
            </a:r>
            <a:r>
              <a:rPr lang="en-US" altLang="zh-CN" sz="2000" b="0" dirty="0"/>
              <a:t>that she </a:t>
            </a:r>
            <a:r>
              <a:rPr lang="en-US" altLang="zh-CN" sz="2000" dirty="0"/>
              <a:t>has the answer of a difficult problem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(e.g., a NP problem)</a:t>
            </a:r>
          </a:p>
          <a:p>
            <a:r>
              <a:rPr lang="en-US" altLang="zh-CN" sz="2000" b="0" dirty="0"/>
              <a:t>Zero-Knowledge Proof</a:t>
            </a:r>
          </a:p>
          <a:p>
            <a:pPr lvl="1"/>
            <a:r>
              <a:rPr lang="en-US" altLang="zh-CN" sz="1800" b="1" dirty="0"/>
              <a:t>Completeness</a:t>
            </a:r>
            <a:r>
              <a:rPr lang="en-US" altLang="zh-CN" sz="1800" dirty="0"/>
              <a:t>: Alice </a:t>
            </a:r>
            <a:r>
              <a:rPr lang="en-US" altLang="zh-CN" sz="1800" dirty="0">
                <a:solidFill>
                  <a:srgbClr val="C1514D"/>
                </a:solidFill>
              </a:rPr>
              <a:t>can</a:t>
            </a:r>
            <a:r>
              <a:rPr lang="en-US" altLang="zh-CN" sz="1800" dirty="0"/>
              <a:t> construct the proof if she has A</a:t>
            </a:r>
          </a:p>
          <a:p>
            <a:pPr lvl="1"/>
            <a:r>
              <a:rPr lang="en-US" altLang="zh-CN" sz="1800" b="1" dirty="0"/>
              <a:t>Soundness</a:t>
            </a:r>
            <a:r>
              <a:rPr lang="en-US" altLang="zh-CN" sz="1800" dirty="0"/>
              <a:t>: Alice </a:t>
            </a:r>
            <a:r>
              <a:rPr lang="en-US" altLang="zh-CN" sz="1800" dirty="0">
                <a:solidFill>
                  <a:srgbClr val="C1514D"/>
                </a:solidFill>
              </a:rPr>
              <a:t>cannot</a:t>
            </a:r>
            <a:r>
              <a:rPr lang="en-US" altLang="zh-CN" sz="1800" dirty="0"/>
              <a:t> construct the proof if she doesn't have A</a:t>
            </a:r>
          </a:p>
          <a:p>
            <a:pPr lvl="1"/>
            <a:r>
              <a:rPr lang="en-US" altLang="zh-CN" sz="1800" b="1" dirty="0">
                <a:highlight>
                  <a:srgbClr val="FFFF00"/>
                </a:highlight>
              </a:rPr>
              <a:t>Zero-knowledge</a:t>
            </a:r>
            <a:r>
              <a:rPr lang="en-US" altLang="zh-CN" sz="1800" dirty="0"/>
              <a:t>: Bob </a:t>
            </a:r>
            <a:r>
              <a:rPr lang="en-US" altLang="zh-CN" sz="1800" dirty="0">
                <a:solidFill>
                  <a:srgbClr val="C00000"/>
                </a:solidFill>
              </a:rPr>
              <a:t>knows nothing about A</a:t>
            </a: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35896" y="2528099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53A184E-F902-4412-8728-75605D1BCE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194" y="2050592"/>
            <a:ext cx="477507" cy="47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842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Zero-Knowledge Proof (ZKP)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782" y="1993404"/>
            <a:ext cx="720000" cy="720000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A2ECAAAC-D29F-474F-8162-E35832406A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993404"/>
            <a:ext cx="720000" cy="720000"/>
          </a:xfrm>
          <a:prstGeom prst="rect">
            <a:avLst/>
          </a:prstGeom>
        </p:spPr>
      </p:pic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080782" y="258679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Alice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5508104" y="2575290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Bob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10070" y="3650637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37611"/>
            <a:ext cx="8640960" cy="4458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000" b="0" dirty="0"/>
              <a:t>Scenario: Alice has Bob's public key. Alice wants Bob to prove his identity.</a:t>
            </a:r>
            <a:endParaRPr lang="en-US" altLang="zh-CN" sz="1800" dirty="0">
              <a:solidFill>
                <a:srgbClr val="C00000"/>
              </a:solidFill>
            </a:endParaRP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1450672" y="2971198"/>
            <a:ext cx="198022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Bob's public key</a:t>
            </a: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A7F57F99-8816-478B-8C37-889B2DB9304C}"/>
              </a:ext>
            </a:extLst>
          </p:cNvPr>
          <p:cNvSpPr txBox="1">
            <a:spLocks/>
          </p:cNvSpPr>
          <p:nvPr/>
        </p:nvSpPr>
        <p:spPr>
          <a:xfrm>
            <a:off x="4877994" y="2989821"/>
            <a:ext cx="198022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Bob's private key</a:t>
            </a: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9E5838D8-DBCE-4737-A28D-32EBE2F2CA55}"/>
              </a:ext>
            </a:extLst>
          </p:cNvPr>
          <p:cNvSpPr txBox="1">
            <a:spLocks/>
          </p:cNvSpPr>
          <p:nvPr/>
        </p:nvSpPr>
        <p:spPr>
          <a:xfrm>
            <a:off x="3202058" y="3293239"/>
            <a:ext cx="198022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random value r</a:t>
            </a:r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DE9DE4A1-F90E-4A9C-A016-387EEFBBE85B}"/>
              </a:ext>
            </a:extLst>
          </p:cNvPr>
          <p:cNvSpPr txBox="1">
            <a:spLocks/>
          </p:cNvSpPr>
          <p:nvPr/>
        </p:nvSpPr>
        <p:spPr>
          <a:xfrm>
            <a:off x="4995124" y="3711566"/>
            <a:ext cx="198022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E(r) ← Enc(r, </a:t>
            </a:r>
            <a:r>
              <a:rPr lang="en-US" altLang="zh-CN" sz="16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  <a:r>
              <a:rPr lang="en-US" altLang="zh-CN" sz="1600" b="0" baseline="-25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prv</a:t>
            </a: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48310EB1-AE94-4019-BCA9-5BA26B509A4B}"/>
              </a:ext>
            </a:extLst>
          </p:cNvPr>
          <p:cNvCxnSpPr>
            <a:cxnSpLocks/>
          </p:cNvCxnSpPr>
          <p:nvPr/>
        </p:nvCxnSpPr>
        <p:spPr>
          <a:xfrm flipV="1">
            <a:off x="3310070" y="4231407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98701CA7-8EB8-456F-9E40-633EE6BC4658}"/>
              </a:ext>
            </a:extLst>
          </p:cNvPr>
          <p:cNvSpPr txBox="1">
            <a:spLocks/>
          </p:cNvSpPr>
          <p:nvPr/>
        </p:nvSpPr>
        <p:spPr>
          <a:xfrm>
            <a:off x="3202058" y="3813080"/>
            <a:ext cx="198022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E(r)</a:t>
            </a:r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F348B70C-D546-446A-89BD-70B0A9ADA139}"/>
              </a:ext>
            </a:extLst>
          </p:cNvPr>
          <p:cNvSpPr txBox="1">
            <a:spLocks/>
          </p:cNvSpPr>
          <p:nvPr/>
        </p:nvSpPr>
        <p:spPr>
          <a:xfrm>
            <a:off x="1216686" y="4332921"/>
            <a:ext cx="2770878" cy="6791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Dec(E(r), </a:t>
            </a:r>
            <a:r>
              <a:rPr lang="en-US" altLang="zh-CN" sz="16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  <a:r>
              <a:rPr lang="en-US" altLang="zh-CN" sz="1600" b="0" baseline="-25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</a:t>
            </a: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zh-CN" altLang="en-US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r, then Bob's identity can be proved</a:t>
            </a:r>
          </a:p>
        </p:txBody>
      </p:sp>
    </p:spTree>
    <p:extLst>
      <p:ext uri="{BB962C8B-B14F-4D97-AF65-F5344CB8AC3E}">
        <p14:creationId xmlns:p14="http://schemas.microsoft.com/office/powerpoint/2010/main" val="3732801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Interactive</a:t>
            </a:r>
            <a:r>
              <a:rPr lang="zh-CN" altLang="en-US" dirty="0"/>
              <a:t> </a:t>
            </a:r>
            <a:r>
              <a:rPr lang="en-US" altLang="zh-CN" dirty="0"/>
              <a:t>Zero-Knowledge Proof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5" name="椭圆形标注 14">
            <a:extLst>
              <a:ext uri="{FF2B5EF4-FFF2-40B4-BE49-F238E27FC236}">
                <a16:creationId xmlns:a16="http://schemas.microsoft.com/office/drawing/2014/main" id="{A3D0D851-42D7-0F4B-97D5-DA9933176997}"/>
              </a:ext>
            </a:extLst>
          </p:cNvPr>
          <p:cNvSpPr/>
          <p:nvPr/>
        </p:nvSpPr>
        <p:spPr>
          <a:xfrm>
            <a:off x="179512" y="1170992"/>
            <a:ext cx="2880320" cy="855649"/>
          </a:xfrm>
          <a:prstGeom prst="wedgeEllipseCallout">
            <a:avLst>
              <a:gd name="adj1" fmla="val 58016"/>
              <a:gd name="adj2" fmla="val 6665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 am </a:t>
            </a:r>
            <a:r>
              <a:rPr kumimoji="1" lang="en-US" altLang="zh-CN" b="1" dirty="0">
                <a:solidFill>
                  <a:schemeClr val="tx1"/>
                </a:solidFill>
              </a:rPr>
              <a:t>prover</a:t>
            </a:r>
            <a:r>
              <a:rPr kumimoji="1" lang="en-US" altLang="zh-CN" dirty="0">
                <a:solidFill>
                  <a:schemeClr val="tx1"/>
                </a:solidFill>
              </a:rPr>
              <a:t>.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6" name="椭圆形标注 15">
            <a:extLst>
              <a:ext uri="{FF2B5EF4-FFF2-40B4-BE49-F238E27FC236}">
                <a16:creationId xmlns:a16="http://schemas.microsoft.com/office/drawing/2014/main" id="{B52438F8-4A7A-4A4C-9D8E-432771513466}"/>
              </a:ext>
            </a:extLst>
          </p:cNvPr>
          <p:cNvSpPr/>
          <p:nvPr/>
        </p:nvSpPr>
        <p:spPr>
          <a:xfrm>
            <a:off x="6179840" y="913284"/>
            <a:ext cx="2880320" cy="855649"/>
          </a:xfrm>
          <a:prstGeom prst="wedgeEllipseCallout">
            <a:avLst>
              <a:gd name="adj1" fmla="val -44004"/>
              <a:gd name="adj2" fmla="val 9777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 am </a:t>
            </a:r>
            <a:r>
              <a:rPr kumimoji="1" lang="en-US" altLang="zh-CN" b="1" dirty="0">
                <a:solidFill>
                  <a:schemeClr val="tx1"/>
                </a:solidFill>
              </a:rPr>
              <a:t>verifier</a:t>
            </a:r>
            <a:r>
              <a:rPr kumimoji="1" lang="en-US" altLang="zh-CN" dirty="0">
                <a:solidFill>
                  <a:schemeClr val="tx1"/>
                </a:solidFill>
              </a:rPr>
              <a:t>.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EFB63862-D852-2F41-BCE8-0AC156AA066F}"/>
              </a:ext>
            </a:extLst>
          </p:cNvPr>
          <p:cNvCxnSpPr>
            <a:cxnSpLocks/>
          </p:cNvCxnSpPr>
          <p:nvPr/>
        </p:nvCxnSpPr>
        <p:spPr>
          <a:xfrm>
            <a:off x="4304718" y="2115922"/>
            <a:ext cx="13763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2" name="内容占位符 2">
                <a:extLst>
                  <a:ext uri="{FF2B5EF4-FFF2-40B4-BE49-F238E27FC236}">
                    <a16:creationId xmlns:a16="http://schemas.microsoft.com/office/drawing/2014/main" id="{1D36BE4E-01F0-134F-B6AF-143D086687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9748" y="3323363"/>
                <a:ext cx="8229600" cy="2558473"/>
              </a:xfrm>
            </p:spPr>
            <p:txBody>
              <a:bodyPr>
                <a:noAutofit/>
              </a:bodyPr>
              <a:lstStyle/>
              <a:p>
                <a:r>
                  <a:rPr lang="en-US" altLang="zh-CN" sz="1800" dirty="0"/>
                  <a:t>P</a:t>
                </a:r>
                <a:r>
                  <a:rPr lang="zh-CN" altLang="en-US" sz="1800" dirty="0"/>
                  <a:t> </a:t>
                </a:r>
                <a:r>
                  <a:rPr lang="en-US" altLang="zh-CN" sz="1800" dirty="0"/>
                  <a:t>has</a:t>
                </a:r>
                <a:r>
                  <a:rPr lang="zh-CN" altLang="en-US" sz="1800" dirty="0"/>
                  <a:t> </a:t>
                </a:r>
                <a:r>
                  <a:rPr lang="en-US" altLang="zh-CN" sz="1800" dirty="0"/>
                  <a:t>answer </a:t>
                </a:r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altLang="zh-CN" sz="1800" dirty="0"/>
                  <a:t> of a problem </a:t>
                </a:r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r>
                  <a:rPr lang="en-US" altLang="zh-CN" sz="1800" dirty="0">
                    <a:latin typeface="DengXian" panose="02010600030101010101" pitchFamily="2" charset="-122"/>
                    <a:ea typeface="DengXian" panose="02010600030101010101" pitchFamily="2" charset="-122"/>
                  </a:rPr>
                  <a:t>, and tries to prove it with &gt; 1 iterations:</a:t>
                </a:r>
              </a:p>
              <a:p>
                <a:pPr lvl="1"/>
                <a:r>
                  <a:rPr lang="en-US" altLang="zh-CN" sz="1600" dirty="0"/>
                  <a:t>Step-1: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P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transfers </a:t>
                </a:r>
                <a14:m>
                  <m:oMath xmlns:m="http://schemas.openxmlformats.org/officeDocument/2006/math">
                    <m:r>
                      <a:rPr lang="en-US" altLang="zh-CN" sz="1600" b="1" i="1" smtClean="0"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r>
                  <a:rPr lang="en-US" altLang="zh-CN" sz="1600" dirty="0"/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p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CN" sz="1600" dirty="0"/>
                  <a:t>, and promises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p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sz="16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1600" dirty="0"/>
                  <a:t> is transferred from </a:t>
                </a:r>
                <a14:m>
                  <m:oMath xmlns:m="http://schemas.openxmlformats.org/officeDocument/2006/math">
                    <m:r>
                      <a:rPr lang="en-US" altLang="zh-CN" sz="1600" b="1" i="1"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r>
                  <a:rPr lang="en-US" altLang="zh-CN" sz="1600" dirty="0"/>
                  <a:t> and she has the answer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sz="16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CN" sz="1600" b="1" dirty="0"/>
              </a:p>
              <a:p>
                <a:pPr lvl="1"/>
                <a:r>
                  <a:rPr lang="en-US" altLang="zh-CN" sz="1600" dirty="0"/>
                  <a:t>Step-2: V challenges P</a:t>
                </a:r>
              </a:p>
              <a:p>
                <a:pPr lvl="1"/>
                <a:r>
                  <a:rPr lang="en-US" altLang="zh-CN" sz="1600" dirty="0"/>
                  <a:t>Step-3: P shows the proof of the answer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CN" sz="1600" dirty="0"/>
                  <a:t>, </a:t>
                </a:r>
                <a:r>
                  <a:rPr lang="en-US" altLang="zh-CN" sz="1600" dirty="0">
                    <a:solidFill>
                      <a:schemeClr val="accent1"/>
                    </a:solidFill>
                  </a:rPr>
                  <a:t>which will not leak</a:t>
                </a:r>
                <a:r>
                  <a:rPr lang="en-US" altLang="zh-CN" sz="1600" dirty="0"/>
                  <a:t> </a:t>
                </a:r>
                <a14:m>
                  <m:oMath xmlns:m="http://schemas.openxmlformats.org/officeDocument/2006/math">
                    <m:r>
                      <a:rPr lang="en-US" altLang="zh-CN" sz="16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altLang="zh-CN" sz="1600" dirty="0"/>
              </a:p>
              <a:p>
                <a:pPr lvl="1"/>
                <a:r>
                  <a:rPr lang="en-US" altLang="zh-CN" sz="1600" b="1" dirty="0"/>
                  <a:t>V trusts that P has </a:t>
                </a:r>
                <a14:m>
                  <m:oMath xmlns:m="http://schemas.openxmlformats.org/officeDocument/2006/math">
                    <m:r>
                      <a:rPr lang="en-US" altLang="zh-CN" sz="16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1600" b="1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altLang="zh-CN" sz="1600" b="1" dirty="0"/>
                  <a:t>when P always meets the challenge</a:t>
                </a:r>
              </a:p>
            </p:txBody>
          </p:sp>
        </mc:Choice>
        <mc:Fallback>
          <p:sp>
            <p:nvSpPr>
              <p:cNvPr id="22" name="内容占位符 2">
                <a:extLst>
                  <a:ext uri="{FF2B5EF4-FFF2-40B4-BE49-F238E27FC236}">
                    <a16:creationId xmlns:a16="http://schemas.microsoft.com/office/drawing/2014/main" id="{1D36BE4E-01F0-134F-B6AF-143D086687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9748" y="3323363"/>
                <a:ext cx="8229600" cy="2558473"/>
              </a:xfrm>
              <a:blipFill>
                <a:blip r:embed="rId3"/>
                <a:stretch>
                  <a:fillRect l="-770" t="-4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19">
            <a:extLst>
              <a:ext uri="{FF2B5EF4-FFF2-40B4-BE49-F238E27FC236}">
                <a16:creationId xmlns:a16="http://schemas.microsoft.com/office/drawing/2014/main" id="{E3DE9E07-7F9A-F146-8E98-601B7B77CF5B}"/>
              </a:ext>
            </a:extLst>
          </p:cNvPr>
          <p:cNvSpPr/>
          <p:nvPr/>
        </p:nvSpPr>
        <p:spPr>
          <a:xfrm>
            <a:off x="4119202" y="1787662"/>
            <a:ext cx="174742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latin typeface="Candara"/>
                <a:cs typeface="Candara"/>
              </a:rPr>
              <a:t>promise</a:t>
            </a: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97561A83-03FE-2744-B162-9F676CA8626B}"/>
              </a:ext>
            </a:extLst>
          </p:cNvPr>
          <p:cNvCxnSpPr>
            <a:cxnSpLocks/>
          </p:cNvCxnSpPr>
          <p:nvPr/>
        </p:nvCxnSpPr>
        <p:spPr>
          <a:xfrm>
            <a:off x="4304718" y="2456053"/>
            <a:ext cx="137639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BCB71629-5C26-7047-B9AD-C6B1A8827338}"/>
              </a:ext>
            </a:extLst>
          </p:cNvPr>
          <p:cNvCxnSpPr>
            <a:cxnSpLocks/>
          </p:cNvCxnSpPr>
          <p:nvPr/>
        </p:nvCxnSpPr>
        <p:spPr>
          <a:xfrm>
            <a:off x="4304718" y="2813369"/>
            <a:ext cx="13763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9">
            <a:extLst>
              <a:ext uri="{FF2B5EF4-FFF2-40B4-BE49-F238E27FC236}">
                <a16:creationId xmlns:a16="http://schemas.microsoft.com/office/drawing/2014/main" id="{D22ACD0E-3532-7540-B783-0B72D54B18BE}"/>
              </a:ext>
            </a:extLst>
          </p:cNvPr>
          <p:cNvSpPr/>
          <p:nvPr/>
        </p:nvSpPr>
        <p:spPr>
          <a:xfrm>
            <a:off x="4119202" y="2156914"/>
            <a:ext cx="174742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latin typeface="Candara"/>
                <a:cs typeface="Candara"/>
              </a:rPr>
              <a:t>challenge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775D01-BBEE-244F-B7AB-4564B81DD095}"/>
              </a:ext>
            </a:extLst>
          </p:cNvPr>
          <p:cNvSpPr/>
          <p:nvPr/>
        </p:nvSpPr>
        <p:spPr>
          <a:xfrm>
            <a:off x="4119202" y="2534335"/>
            <a:ext cx="174742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latin typeface="Candara"/>
                <a:cs typeface="Candara"/>
              </a:rPr>
              <a:t>response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1A03DC8-62FA-B14D-BBEE-4A7697897B71}"/>
              </a:ext>
            </a:extLst>
          </p:cNvPr>
          <p:cNvSpPr txBox="1"/>
          <p:nvPr/>
        </p:nvSpPr>
        <p:spPr>
          <a:xfrm>
            <a:off x="4304718" y="2112372"/>
            <a:ext cx="192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1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CB2FE02-C010-8049-AF10-EFB167932E65}"/>
              </a:ext>
            </a:extLst>
          </p:cNvPr>
          <p:cNvSpPr txBox="1"/>
          <p:nvPr/>
        </p:nvSpPr>
        <p:spPr>
          <a:xfrm>
            <a:off x="4304718" y="2611281"/>
            <a:ext cx="192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2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cxnSp>
        <p:nvCxnSpPr>
          <p:cNvPr id="7" name="曲线连接符 6">
            <a:extLst>
              <a:ext uri="{FF2B5EF4-FFF2-40B4-BE49-F238E27FC236}">
                <a16:creationId xmlns:a16="http://schemas.microsoft.com/office/drawing/2014/main" id="{ACF616F8-8583-4347-892C-91B16BE66349}"/>
              </a:ext>
            </a:extLst>
          </p:cNvPr>
          <p:cNvCxnSpPr>
            <a:stCxn id="24" idx="2"/>
            <a:endCxn id="5" idx="0"/>
          </p:cNvCxnSpPr>
          <p:nvPr/>
        </p:nvCxnSpPr>
        <p:spPr>
          <a:xfrm rot="5400000" flipH="1">
            <a:off x="4028333" y="2484937"/>
            <a:ext cx="745130" cy="12700"/>
          </a:xfrm>
          <a:prstGeom prst="curvedConnector5">
            <a:avLst>
              <a:gd name="adj1" fmla="val -30679"/>
              <a:gd name="adj2" fmla="val 2557323"/>
              <a:gd name="adj3" fmla="val 13067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>
            <a:extLst>
              <a:ext uri="{FF2B5EF4-FFF2-40B4-BE49-F238E27FC236}">
                <a16:creationId xmlns:a16="http://schemas.microsoft.com/office/drawing/2014/main" id="{E1D1C3F4-CB3D-604A-858E-E532F69D2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928" y="1921396"/>
            <a:ext cx="720000" cy="7200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DAC6C773-3263-C649-990B-8BB70EFFF5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921396"/>
            <a:ext cx="720000" cy="720000"/>
          </a:xfrm>
          <a:prstGeom prst="rect">
            <a:avLst/>
          </a:prstGeom>
        </p:spPr>
      </p:pic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AA711603-C290-D146-89BD-AF7BBF4CA590}"/>
              </a:ext>
            </a:extLst>
          </p:cNvPr>
          <p:cNvSpPr txBox="1">
            <a:spLocks/>
          </p:cNvSpPr>
          <p:nvPr/>
        </p:nvSpPr>
        <p:spPr>
          <a:xfrm>
            <a:off x="3203928" y="2514790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858514BA-A740-6848-B5A4-18DDA17A8389}"/>
              </a:ext>
            </a:extLst>
          </p:cNvPr>
          <p:cNvSpPr txBox="1">
            <a:spLocks/>
          </p:cNvSpPr>
          <p:nvPr/>
        </p:nvSpPr>
        <p:spPr>
          <a:xfrm>
            <a:off x="5724128" y="2503282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257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Scenario:</a:t>
            </a:r>
            <a:r>
              <a:rPr lang="zh-CN" altLang="en-US" dirty="0"/>
              <a:t> </a:t>
            </a:r>
            <a:r>
              <a:rPr lang="en-US" altLang="zh-CN" dirty="0"/>
              <a:t>Graph Isomorphism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C10BF307-ACE4-EF49-9E26-E6111124CC3D}"/>
              </a:ext>
            </a:extLst>
          </p:cNvPr>
          <p:cNvSpPr/>
          <p:nvPr/>
        </p:nvSpPr>
        <p:spPr>
          <a:xfrm>
            <a:off x="3035833" y="1840869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2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AEE32E25-16FD-0249-A20A-D6A15632E3D1}"/>
              </a:ext>
            </a:extLst>
          </p:cNvPr>
          <p:cNvSpPr/>
          <p:nvPr/>
        </p:nvSpPr>
        <p:spPr>
          <a:xfrm>
            <a:off x="2387761" y="2056893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1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963BD8E7-23E7-8143-862D-81324F5EC738}"/>
              </a:ext>
            </a:extLst>
          </p:cNvPr>
          <p:cNvSpPr/>
          <p:nvPr/>
        </p:nvSpPr>
        <p:spPr>
          <a:xfrm>
            <a:off x="2927821" y="2371911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4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40D570B3-424C-DC48-97C1-48990A77AEC8}"/>
              </a:ext>
            </a:extLst>
          </p:cNvPr>
          <p:cNvSpPr/>
          <p:nvPr/>
        </p:nvSpPr>
        <p:spPr>
          <a:xfrm>
            <a:off x="2267744" y="2668961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3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36D51FB3-482C-5942-8947-5BA2194E3C1F}"/>
              </a:ext>
            </a:extLst>
          </p:cNvPr>
          <p:cNvSpPr/>
          <p:nvPr/>
        </p:nvSpPr>
        <p:spPr>
          <a:xfrm>
            <a:off x="2826997" y="3027119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5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6E63C6D6-C611-DB45-A6B3-2A9C9A261BCB}"/>
              </a:ext>
            </a:extLst>
          </p:cNvPr>
          <p:cNvSpPr/>
          <p:nvPr/>
        </p:nvSpPr>
        <p:spPr>
          <a:xfrm>
            <a:off x="3539889" y="2701008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6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A70992D4-D40B-774F-B2DC-03C1F0214594}"/>
              </a:ext>
            </a:extLst>
          </p:cNvPr>
          <p:cNvCxnSpPr>
            <a:cxnSpLocks/>
            <a:stCxn id="48" idx="2"/>
            <a:endCxn id="49" idx="7"/>
          </p:cNvCxnSpPr>
          <p:nvPr/>
        </p:nvCxnSpPr>
        <p:spPr>
          <a:xfrm flipH="1">
            <a:off x="2572149" y="1948881"/>
            <a:ext cx="463684" cy="1396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9E260BF6-C8A1-9F4D-AC3F-30345A4C8B1E}"/>
              </a:ext>
            </a:extLst>
          </p:cNvPr>
          <p:cNvCxnSpPr>
            <a:cxnSpLocks/>
            <a:stCxn id="49" idx="4"/>
            <a:endCxn id="51" idx="0"/>
          </p:cNvCxnSpPr>
          <p:nvPr/>
        </p:nvCxnSpPr>
        <p:spPr>
          <a:xfrm flipH="1">
            <a:off x="2375756" y="2272917"/>
            <a:ext cx="120017" cy="3960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42EBD4F8-CD50-D44B-A3E3-3E7D9C783EF4}"/>
              </a:ext>
            </a:extLst>
          </p:cNvPr>
          <p:cNvCxnSpPr>
            <a:cxnSpLocks/>
            <a:stCxn id="49" idx="5"/>
            <a:endCxn id="50" idx="2"/>
          </p:cNvCxnSpPr>
          <p:nvPr/>
        </p:nvCxnSpPr>
        <p:spPr>
          <a:xfrm>
            <a:off x="2572149" y="2241281"/>
            <a:ext cx="355672" cy="2386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F46D503A-A2E7-684F-867E-53E4FD23CA3A}"/>
              </a:ext>
            </a:extLst>
          </p:cNvPr>
          <p:cNvCxnSpPr>
            <a:cxnSpLocks/>
            <a:stCxn id="48" idx="4"/>
            <a:endCxn id="50" idx="0"/>
          </p:cNvCxnSpPr>
          <p:nvPr/>
        </p:nvCxnSpPr>
        <p:spPr>
          <a:xfrm flipH="1">
            <a:off x="3035833" y="2056893"/>
            <a:ext cx="108012" cy="3150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AB3E988C-1B25-8547-B7CE-90FC36EE3E6E}"/>
              </a:ext>
            </a:extLst>
          </p:cNvPr>
          <p:cNvCxnSpPr>
            <a:cxnSpLocks/>
            <a:stCxn id="51" idx="5"/>
            <a:endCxn id="52" idx="2"/>
          </p:cNvCxnSpPr>
          <p:nvPr/>
        </p:nvCxnSpPr>
        <p:spPr>
          <a:xfrm>
            <a:off x="2452132" y="2853349"/>
            <a:ext cx="374865" cy="2817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652EBB61-24CA-9243-A6BE-EBD54321F909}"/>
              </a:ext>
            </a:extLst>
          </p:cNvPr>
          <p:cNvCxnSpPr>
            <a:cxnSpLocks/>
            <a:stCxn id="52" idx="6"/>
            <a:endCxn id="53" idx="3"/>
          </p:cNvCxnSpPr>
          <p:nvPr/>
        </p:nvCxnSpPr>
        <p:spPr>
          <a:xfrm flipV="1">
            <a:off x="3043021" y="2885396"/>
            <a:ext cx="528504" cy="2497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2A906EFB-B84E-F643-A122-68AC26813E2F}"/>
              </a:ext>
            </a:extLst>
          </p:cNvPr>
          <p:cNvCxnSpPr>
            <a:cxnSpLocks/>
            <a:stCxn id="48" idx="5"/>
            <a:endCxn id="53" idx="0"/>
          </p:cNvCxnSpPr>
          <p:nvPr/>
        </p:nvCxnSpPr>
        <p:spPr>
          <a:xfrm>
            <a:off x="3220221" y="2025257"/>
            <a:ext cx="427680" cy="6757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椭圆 77">
            <a:extLst>
              <a:ext uri="{FF2B5EF4-FFF2-40B4-BE49-F238E27FC236}">
                <a16:creationId xmlns:a16="http://schemas.microsoft.com/office/drawing/2014/main" id="{17290A93-B7E3-324E-9AEC-F45CFA5F6F53}"/>
              </a:ext>
            </a:extLst>
          </p:cNvPr>
          <p:cNvSpPr/>
          <p:nvPr/>
        </p:nvSpPr>
        <p:spPr>
          <a:xfrm rot="21183865">
            <a:off x="6546560" y="2999310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6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id="{295936C4-35C5-8B4B-94EF-C17B9F9DB07C}"/>
              </a:ext>
            </a:extLst>
          </p:cNvPr>
          <p:cNvSpPr/>
          <p:nvPr/>
        </p:nvSpPr>
        <p:spPr>
          <a:xfrm rot="20703773">
            <a:off x="7140096" y="2661111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5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id="{03279F80-2ACA-994C-B062-A47C008BD2C3}"/>
              </a:ext>
            </a:extLst>
          </p:cNvPr>
          <p:cNvSpPr/>
          <p:nvPr/>
        </p:nvSpPr>
        <p:spPr>
          <a:xfrm rot="20463518">
            <a:off x="6548992" y="2457400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3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id="{7D9389A5-6E3A-0148-8050-6FF9AA9784D4}"/>
              </a:ext>
            </a:extLst>
          </p:cNvPr>
          <p:cNvSpPr/>
          <p:nvPr/>
        </p:nvSpPr>
        <p:spPr>
          <a:xfrm rot="278793">
            <a:off x="7138510" y="2037389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4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id="{0DF4F4F5-370E-EE4B-B811-712F8C72528F}"/>
              </a:ext>
            </a:extLst>
          </p:cNvPr>
          <p:cNvSpPr/>
          <p:nvPr/>
        </p:nvSpPr>
        <p:spPr>
          <a:xfrm rot="20975872">
            <a:off x="6520173" y="1795107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1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3" name="椭圆 82">
            <a:extLst>
              <a:ext uri="{FF2B5EF4-FFF2-40B4-BE49-F238E27FC236}">
                <a16:creationId xmlns:a16="http://schemas.microsoft.com/office/drawing/2014/main" id="{6FF7E498-0017-A145-B571-4358FD9A379C}"/>
              </a:ext>
            </a:extLst>
          </p:cNvPr>
          <p:cNvSpPr/>
          <p:nvPr/>
        </p:nvSpPr>
        <p:spPr>
          <a:xfrm rot="21034563">
            <a:off x="5884518" y="2253916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2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E8D5BE34-A6F9-DE4B-A463-F472AF67C135}"/>
              </a:ext>
            </a:extLst>
          </p:cNvPr>
          <p:cNvCxnSpPr>
            <a:cxnSpLocks/>
            <a:stCxn id="78" idx="6"/>
            <a:endCxn id="79" idx="3"/>
          </p:cNvCxnSpPr>
          <p:nvPr/>
        </p:nvCxnSpPr>
        <p:spPr>
          <a:xfrm flipV="1">
            <a:off x="6761794" y="2862605"/>
            <a:ext cx="432205" cy="2316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A01460B9-27C1-E34C-B481-6878111346E3}"/>
              </a:ext>
            </a:extLst>
          </p:cNvPr>
          <p:cNvCxnSpPr>
            <a:cxnSpLocks/>
            <a:stCxn id="79" idx="7"/>
            <a:endCxn id="81" idx="5"/>
          </p:cNvCxnSpPr>
          <p:nvPr/>
        </p:nvCxnSpPr>
        <p:spPr>
          <a:xfrm flipV="1">
            <a:off x="7302217" y="2227713"/>
            <a:ext cx="14243" cy="4479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D26F885E-677C-844D-807B-4B1F7BB18647}"/>
              </a:ext>
            </a:extLst>
          </p:cNvPr>
          <p:cNvCxnSpPr>
            <a:cxnSpLocks/>
            <a:stCxn id="79" idx="1"/>
            <a:endCxn id="80" idx="5"/>
          </p:cNvCxnSpPr>
          <p:nvPr/>
        </p:nvCxnSpPr>
        <p:spPr>
          <a:xfrm flipH="1" flipV="1">
            <a:off x="6754036" y="2612861"/>
            <a:ext cx="400590" cy="1021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3FBEA515-D5D1-4342-B236-33B66020C4FB}"/>
              </a:ext>
            </a:extLst>
          </p:cNvPr>
          <p:cNvCxnSpPr>
            <a:cxnSpLocks/>
            <a:stCxn id="78" idx="0"/>
            <a:endCxn id="80" idx="4"/>
          </p:cNvCxnSpPr>
          <p:nvPr/>
        </p:nvCxnSpPr>
        <p:spPr>
          <a:xfrm flipV="1">
            <a:off x="6641529" y="2667575"/>
            <a:ext cx="50536" cy="332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F0B8634B-2C8C-E644-9290-D63F15B12F05}"/>
              </a:ext>
            </a:extLst>
          </p:cNvPr>
          <p:cNvCxnSpPr>
            <a:cxnSpLocks/>
            <a:stCxn id="81" idx="1"/>
            <a:endCxn id="82" idx="6"/>
          </p:cNvCxnSpPr>
          <p:nvPr/>
        </p:nvCxnSpPr>
        <p:spPr>
          <a:xfrm flipH="1" flipV="1">
            <a:off x="6734422" y="1883617"/>
            <a:ext cx="442162" cy="1794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6342E486-A6DE-D445-93D9-2FCD465048E0}"/>
              </a:ext>
            </a:extLst>
          </p:cNvPr>
          <p:cNvCxnSpPr>
            <a:cxnSpLocks/>
            <a:stCxn id="82" idx="2"/>
            <a:endCxn id="83" idx="7"/>
          </p:cNvCxnSpPr>
          <p:nvPr/>
        </p:nvCxnSpPr>
        <p:spPr>
          <a:xfrm flipH="1">
            <a:off x="6055370" y="1922621"/>
            <a:ext cx="466578" cy="3514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37AD1EEB-D44A-494E-AD95-B0FBEA048B50}"/>
              </a:ext>
            </a:extLst>
          </p:cNvPr>
          <p:cNvCxnSpPr>
            <a:cxnSpLocks/>
            <a:stCxn id="78" idx="1"/>
            <a:endCxn id="83" idx="4"/>
          </p:cNvCxnSpPr>
          <p:nvPr/>
        </p:nvCxnSpPr>
        <p:spPr>
          <a:xfrm flipH="1" flipV="1">
            <a:off x="6010216" y="2468482"/>
            <a:ext cx="559316" cy="5722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内容占位符 2">
            <a:extLst>
              <a:ext uri="{FF2B5EF4-FFF2-40B4-BE49-F238E27FC236}">
                <a16:creationId xmlns:a16="http://schemas.microsoft.com/office/drawing/2014/main" id="{76488197-1236-124E-8ACE-80B3B4E03F53}"/>
              </a:ext>
            </a:extLst>
          </p:cNvPr>
          <p:cNvSpPr txBox="1">
            <a:spLocks/>
          </p:cNvSpPr>
          <p:nvPr/>
        </p:nvSpPr>
        <p:spPr>
          <a:xfrm>
            <a:off x="2237005" y="3225700"/>
            <a:ext cx="1425938" cy="347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</a:t>
            </a:r>
            <a:r>
              <a:rPr lang="en-US" altLang="zh-CN" sz="1600" baseline="-25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e</a:t>
            </a:r>
            <a:endParaRPr lang="en-US" altLang="zh-CN" sz="1400" baseline="-250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9" name="内容占位符 2">
            <a:extLst>
              <a:ext uri="{FF2B5EF4-FFF2-40B4-BE49-F238E27FC236}">
                <a16:creationId xmlns:a16="http://schemas.microsoft.com/office/drawing/2014/main" id="{51AD3DDF-4920-464C-BE03-65FE874141EB}"/>
              </a:ext>
            </a:extLst>
          </p:cNvPr>
          <p:cNvSpPr txBox="1">
            <a:spLocks/>
          </p:cNvSpPr>
          <p:nvPr/>
        </p:nvSpPr>
        <p:spPr>
          <a:xfrm>
            <a:off x="6010216" y="3229665"/>
            <a:ext cx="1425938" cy="347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</a:t>
            </a:r>
            <a:r>
              <a:rPr lang="en-US" altLang="zh-CN" sz="1600" baseline="-25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f</a:t>
            </a:r>
            <a:endParaRPr lang="en-US" altLang="zh-CN" sz="1400" baseline="-250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内容占位符 2">
                <a:extLst>
                  <a:ext uri="{FF2B5EF4-FFF2-40B4-BE49-F238E27FC236}">
                    <a16:creationId xmlns:a16="http://schemas.microsoft.com/office/drawing/2014/main" id="{D697307B-70A1-7F49-8A27-147CA4804A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5288" y="3746500"/>
                <a:ext cx="8353425" cy="2559050"/>
              </a:xfrm>
            </p:spPr>
            <p:txBody>
              <a:bodyPr>
                <a:noAutofit/>
              </a:bodyPr>
              <a:lstStyle/>
              <a:p>
                <a:r>
                  <a:rPr lang="en-US" altLang="zh-CN" sz="2000" dirty="0">
                    <a:solidFill>
                      <a:schemeClr val="tx1"/>
                    </a:solidFill>
                  </a:rPr>
                  <a:t>If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 = (V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, E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) 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and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 = (V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, E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) 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are isomorphic, there exist a bijection function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</a:rPr>
                  <a:t>, that for any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</a:rPr>
                  <a:t>, exist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  <m:d>
                      <m:d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∈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altLang="zh-CN" sz="2000" b="1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0" name="内容占位符 2">
                <a:extLst>
                  <a:ext uri="{FF2B5EF4-FFF2-40B4-BE49-F238E27FC236}">
                    <a16:creationId xmlns:a16="http://schemas.microsoft.com/office/drawing/2014/main" id="{D697307B-70A1-7F49-8A27-147CA4804A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288" y="3746500"/>
                <a:ext cx="8353425" cy="2559050"/>
              </a:xfrm>
              <a:blipFill>
                <a:blip r:embed="rId3"/>
                <a:stretch>
                  <a:fillRect l="-6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8660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Scenario:</a:t>
            </a:r>
            <a:r>
              <a:rPr lang="zh-CN" altLang="en-US" dirty="0"/>
              <a:t> </a:t>
            </a:r>
            <a:r>
              <a:rPr lang="en-US" altLang="zh-CN" dirty="0"/>
              <a:t>Graph Isomorphism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内容占位符 2">
                <a:extLst>
                  <a:ext uri="{FF2B5EF4-FFF2-40B4-BE49-F238E27FC236}">
                    <a16:creationId xmlns:a16="http://schemas.microsoft.com/office/drawing/2014/main" id="{A6DBF321-1381-AC43-95C1-76FEF763095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5536" y="3746753"/>
                <a:ext cx="8352928" cy="1591060"/>
              </a:xfrm>
            </p:spPr>
            <p:txBody>
              <a:bodyPr>
                <a:noAutofit/>
              </a:bodyPr>
              <a:lstStyle/>
              <a:p>
                <a:r>
                  <a:rPr lang="en-US" altLang="zh-CN" sz="2000" dirty="0">
                    <a:solidFill>
                      <a:schemeClr val="tx1"/>
                    </a:solidFill>
                  </a:rPr>
                  <a:t>If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 = (V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, E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)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and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 = (V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, E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)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are isomorphic, there exist a bijection function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</a:rPr>
                  <a:t>, that for any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</a:rPr>
                  <a:t>, exist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  <m:d>
                      <m:d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∈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altLang="zh-CN" sz="2000" b="1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altLang="zh-CN" sz="20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e</a:t>
                </a:r>
                <a:r>
                  <a:rPr lang="en-US" altLang="zh-CN" sz="20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and </a:t>
                </a:r>
                <a:r>
                  <a:rPr lang="en-US" altLang="zh-CN" sz="20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f</a:t>
                </a:r>
                <a:r>
                  <a:rPr lang="en-US" altLang="zh-CN" sz="20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are 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isomorphic</a:t>
                </a:r>
              </a:p>
              <a:p>
                <a:pPr lvl="1"/>
                <a:r>
                  <a:rPr lang="en-US" altLang="zh-CN" sz="18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</m:oMath>
                </a14:m>
                <a:r>
                  <a:rPr lang="en-US" altLang="zh-CN" sz="1800" b="0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1800" b="0" dirty="0">
                    <a:solidFill>
                      <a:schemeClr val="tx1"/>
                    </a:solidFill>
                    <a:latin typeface="DengXian" panose="02010600030101010101" pitchFamily="2" charset="-122"/>
                    <a:ea typeface="DengXian" panose="02010600030101010101" pitchFamily="2" charset="-122"/>
                  </a:rPr>
                  <a:t>= {1_1-&gt;2_5, 1_2-&gt;2_6, 1_3-&gt;2_4, 1_4-&gt;2_3, 1_5-&gt;2_1, 1_6-&gt;2_2}</a:t>
                </a:r>
              </a:p>
            </p:txBody>
          </p:sp>
        </mc:Choice>
        <mc:Fallback xmlns="">
          <p:sp>
            <p:nvSpPr>
              <p:cNvPr id="28" name="内容占位符 2">
                <a:extLst>
                  <a:ext uri="{FF2B5EF4-FFF2-40B4-BE49-F238E27FC236}">
                    <a16:creationId xmlns:a16="http://schemas.microsoft.com/office/drawing/2014/main" id="{A6DBF321-1381-AC43-95C1-76FEF763095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3746753"/>
                <a:ext cx="8352928" cy="1591060"/>
              </a:xfrm>
              <a:blipFill>
                <a:blip r:embed="rId3"/>
                <a:stretch>
                  <a:fillRect l="-607" b="-126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椭圆 47">
            <a:extLst>
              <a:ext uri="{FF2B5EF4-FFF2-40B4-BE49-F238E27FC236}">
                <a16:creationId xmlns:a16="http://schemas.microsoft.com/office/drawing/2014/main" id="{C10BF307-ACE4-EF49-9E26-E6111124CC3D}"/>
              </a:ext>
            </a:extLst>
          </p:cNvPr>
          <p:cNvSpPr/>
          <p:nvPr/>
        </p:nvSpPr>
        <p:spPr>
          <a:xfrm>
            <a:off x="3035833" y="1840869"/>
            <a:ext cx="216024" cy="21602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2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AEE32E25-16FD-0249-A20A-D6A15632E3D1}"/>
              </a:ext>
            </a:extLst>
          </p:cNvPr>
          <p:cNvSpPr/>
          <p:nvPr/>
        </p:nvSpPr>
        <p:spPr>
          <a:xfrm>
            <a:off x="2387761" y="2056893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1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963BD8E7-23E7-8143-862D-81324F5EC738}"/>
              </a:ext>
            </a:extLst>
          </p:cNvPr>
          <p:cNvSpPr/>
          <p:nvPr/>
        </p:nvSpPr>
        <p:spPr>
          <a:xfrm>
            <a:off x="2927821" y="2371911"/>
            <a:ext cx="216024" cy="216024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4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40D570B3-424C-DC48-97C1-48990A77AEC8}"/>
              </a:ext>
            </a:extLst>
          </p:cNvPr>
          <p:cNvSpPr/>
          <p:nvPr/>
        </p:nvSpPr>
        <p:spPr>
          <a:xfrm>
            <a:off x="2267744" y="2668961"/>
            <a:ext cx="216024" cy="21602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3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36D51FB3-482C-5942-8947-5BA2194E3C1F}"/>
              </a:ext>
            </a:extLst>
          </p:cNvPr>
          <p:cNvSpPr/>
          <p:nvPr/>
        </p:nvSpPr>
        <p:spPr>
          <a:xfrm>
            <a:off x="2826997" y="3027119"/>
            <a:ext cx="216024" cy="216024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5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6E63C6D6-C611-DB45-A6B3-2A9C9A261BCB}"/>
              </a:ext>
            </a:extLst>
          </p:cNvPr>
          <p:cNvSpPr/>
          <p:nvPr/>
        </p:nvSpPr>
        <p:spPr>
          <a:xfrm>
            <a:off x="3539889" y="2701008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6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A70992D4-D40B-774F-B2DC-03C1F0214594}"/>
              </a:ext>
            </a:extLst>
          </p:cNvPr>
          <p:cNvCxnSpPr>
            <a:cxnSpLocks/>
            <a:stCxn id="48" idx="2"/>
            <a:endCxn id="49" idx="7"/>
          </p:cNvCxnSpPr>
          <p:nvPr/>
        </p:nvCxnSpPr>
        <p:spPr>
          <a:xfrm flipH="1">
            <a:off x="2572149" y="1948881"/>
            <a:ext cx="463684" cy="1396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9E260BF6-C8A1-9F4D-AC3F-30345A4C8B1E}"/>
              </a:ext>
            </a:extLst>
          </p:cNvPr>
          <p:cNvCxnSpPr>
            <a:cxnSpLocks/>
            <a:stCxn id="49" idx="4"/>
            <a:endCxn id="51" idx="0"/>
          </p:cNvCxnSpPr>
          <p:nvPr/>
        </p:nvCxnSpPr>
        <p:spPr>
          <a:xfrm flipH="1">
            <a:off x="2375756" y="2272917"/>
            <a:ext cx="120017" cy="3960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42EBD4F8-CD50-D44B-A3E3-3E7D9C783EF4}"/>
              </a:ext>
            </a:extLst>
          </p:cNvPr>
          <p:cNvCxnSpPr>
            <a:cxnSpLocks/>
            <a:stCxn id="49" idx="5"/>
            <a:endCxn id="50" idx="2"/>
          </p:cNvCxnSpPr>
          <p:nvPr/>
        </p:nvCxnSpPr>
        <p:spPr>
          <a:xfrm>
            <a:off x="2572149" y="2241281"/>
            <a:ext cx="355672" cy="2386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F46D503A-A2E7-684F-867E-53E4FD23CA3A}"/>
              </a:ext>
            </a:extLst>
          </p:cNvPr>
          <p:cNvCxnSpPr>
            <a:cxnSpLocks/>
            <a:stCxn id="48" idx="4"/>
            <a:endCxn id="50" idx="0"/>
          </p:cNvCxnSpPr>
          <p:nvPr/>
        </p:nvCxnSpPr>
        <p:spPr>
          <a:xfrm flipH="1">
            <a:off x="3035833" y="2056893"/>
            <a:ext cx="108012" cy="3150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AB3E988C-1B25-8547-B7CE-90FC36EE3E6E}"/>
              </a:ext>
            </a:extLst>
          </p:cNvPr>
          <p:cNvCxnSpPr>
            <a:cxnSpLocks/>
            <a:stCxn id="51" idx="5"/>
            <a:endCxn id="52" idx="2"/>
          </p:cNvCxnSpPr>
          <p:nvPr/>
        </p:nvCxnSpPr>
        <p:spPr>
          <a:xfrm>
            <a:off x="2452132" y="2853349"/>
            <a:ext cx="374865" cy="2817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652EBB61-24CA-9243-A6BE-EBD54321F909}"/>
              </a:ext>
            </a:extLst>
          </p:cNvPr>
          <p:cNvCxnSpPr>
            <a:cxnSpLocks/>
            <a:stCxn id="52" idx="6"/>
            <a:endCxn id="53" idx="3"/>
          </p:cNvCxnSpPr>
          <p:nvPr/>
        </p:nvCxnSpPr>
        <p:spPr>
          <a:xfrm flipV="1">
            <a:off x="3043021" y="2885396"/>
            <a:ext cx="528504" cy="2497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2A906EFB-B84E-F643-A122-68AC26813E2F}"/>
              </a:ext>
            </a:extLst>
          </p:cNvPr>
          <p:cNvCxnSpPr>
            <a:cxnSpLocks/>
            <a:stCxn id="48" idx="5"/>
            <a:endCxn id="53" idx="0"/>
          </p:cNvCxnSpPr>
          <p:nvPr/>
        </p:nvCxnSpPr>
        <p:spPr>
          <a:xfrm>
            <a:off x="3220221" y="2025257"/>
            <a:ext cx="427680" cy="6757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椭圆 77">
            <a:extLst>
              <a:ext uri="{FF2B5EF4-FFF2-40B4-BE49-F238E27FC236}">
                <a16:creationId xmlns:a16="http://schemas.microsoft.com/office/drawing/2014/main" id="{17290A93-B7E3-324E-9AEC-F45CFA5F6F53}"/>
              </a:ext>
            </a:extLst>
          </p:cNvPr>
          <p:cNvSpPr/>
          <p:nvPr/>
        </p:nvSpPr>
        <p:spPr>
          <a:xfrm rot="21183865">
            <a:off x="6546560" y="2999310"/>
            <a:ext cx="216024" cy="21602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6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id="{295936C4-35C5-8B4B-94EF-C17B9F9DB07C}"/>
              </a:ext>
            </a:extLst>
          </p:cNvPr>
          <p:cNvSpPr/>
          <p:nvPr/>
        </p:nvSpPr>
        <p:spPr>
          <a:xfrm rot="20703773">
            <a:off x="7140096" y="2661111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5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id="{03279F80-2ACA-994C-B062-A47C008BD2C3}"/>
              </a:ext>
            </a:extLst>
          </p:cNvPr>
          <p:cNvSpPr/>
          <p:nvPr/>
        </p:nvSpPr>
        <p:spPr>
          <a:xfrm rot="20463518">
            <a:off x="6548992" y="2457400"/>
            <a:ext cx="216024" cy="216024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3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id="{7D9389A5-6E3A-0148-8050-6FF9AA9784D4}"/>
              </a:ext>
            </a:extLst>
          </p:cNvPr>
          <p:cNvSpPr/>
          <p:nvPr/>
        </p:nvSpPr>
        <p:spPr>
          <a:xfrm rot="278793">
            <a:off x="7138510" y="2037389"/>
            <a:ext cx="216024" cy="21602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4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id="{0DF4F4F5-370E-EE4B-B811-712F8C72528F}"/>
              </a:ext>
            </a:extLst>
          </p:cNvPr>
          <p:cNvSpPr/>
          <p:nvPr/>
        </p:nvSpPr>
        <p:spPr>
          <a:xfrm rot="20975872">
            <a:off x="6520173" y="1795107"/>
            <a:ext cx="216024" cy="216024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1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3" name="椭圆 82">
            <a:extLst>
              <a:ext uri="{FF2B5EF4-FFF2-40B4-BE49-F238E27FC236}">
                <a16:creationId xmlns:a16="http://schemas.microsoft.com/office/drawing/2014/main" id="{6FF7E498-0017-A145-B571-4358FD9A379C}"/>
              </a:ext>
            </a:extLst>
          </p:cNvPr>
          <p:cNvSpPr/>
          <p:nvPr/>
        </p:nvSpPr>
        <p:spPr>
          <a:xfrm rot="21034563">
            <a:off x="5884518" y="2253916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2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E8D5BE34-A6F9-DE4B-A463-F472AF67C135}"/>
              </a:ext>
            </a:extLst>
          </p:cNvPr>
          <p:cNvCxnSpPr>
            <a:cxnSpLocks/>
            <a:stCxn id="78" idx="6"/>
            <a:endCxn id="79" idx="3"/>
          </p:cNvCxnSpPr>
          <p:nvPr/>
        </p:nvCxnSpPr>
        <p:spPr>
          <a:xfrm flipV="1">
            <a:off x="6761794" y="2862605"/>
            <a:ext cx="432205" cy="2316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A01460B9-27C1-E34C-B481-6878111346E3}"/>
              </a:ext>
            </a:extLst>
          </p:cNvPr>
          <p:cNvCxnSpPr>
            <a:cxnSpLocks/>
            <a:stCxn id="79" idx="7"/>
            <a:endCxn id="81" idx="5"/>
          </p:cNvCxnSpPr>
          <p:nvPr/>
        </p:nvCxnSpPr>
        <p:spPr>
          <a:xfrm flipV="1">
            <a:off x="7302217" y="2227713"/>
            <a:ext cx="14243" cy="4479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D26F885E-677C-844D-807B-4B1F7BB18647}"/>
              </a:ext>
            </a:extLst>
          </p:cNvPr>
          <p:cNvCxnSpPr>
            <a:cxnSpLocks/>
            <a:stCxn id="79" idx="1"/>
            <a:endCxn id="80" idx="5"/>
          </p:cNvCxnSpPr>
          <p:nvPr/>
        </p:nvCxnSpPr>
        <p:spPr>
          <a:xfrm flipH="1" flipV="1">
            <a:off x="6754036" y="2612861"/>
            <a:ext cx="400590" cy="1021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3FBEA515-D5D1-4342-B236-33B66020C4FB}"/>
              </a:ext>
            </a:extLst>
          </p:cNvPr>
          <p:cNvCxnSpPr>
            <a:cxnSpLocks/>
            <a:stCxn id="78" idx="0"/>
            <a:endCxn id="80" idx="4"/>
          </p:cNvCxnSpPr>
          <p:nvPr/>
        </p:nvCxnSpPr>
        <p:spPr>
          <a:xfrm flipV="1">
            <a:off x="6641529" y="2667575"/>
            <a:ext cx="50536" cy="332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F0B8634B-2C8C-E644-9290-D63F15B12F05}"/>
              </a:ext>
            </a:extLst>
          </p:cNvPr>
          <p:cNvCxnSpPr>
            <a:cxnSpLocks/>
            <a:stCxn id="81" idx="1"/>
            <a:endCxn id="82" idx="6"/>
          </p:cNvCxnSpPr>
          <p:nvPr/>
        </p:nvCxnSpPr>
        <p:spPr>
          <a:xfrm flipH="1" flipV="1">
            <a:off x="6734422" y="1883617"/>
            <a:ext cx="442162" cy="1794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6342E486-A6DE-D445-93D9-2FCD465048E0}"/>
              </a:ext>
            </a:extLst>
          </p:cNvPr>
          <p:cNvCxnSpPr>
            <a:cxnSpLocks/>
            <a:stCxn id="82" idx="2"/>
            <a:endCxn id="83" idx="7"/>
          </p:cNvCxnSpPr>
          <p:nvPr/>
        </p:nvCxnSpPr>
        <p:spPr>
          <a:xfrm flipH="1">
            <a:off x="6055370" y="1922621"/>
            <a:ext cx="466578" cy="3514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37AD1EEB-D44A-494E-AD95-B0FBEA048B50}"/>
              </a:ext>
            </a:extLst>
          </p:cNvPr>
          <p:cNvCxnSpPr>
            <a:cxnSpLocks/>
            <a:stCxn id="78" idx="1"/>
            <a:endCxn id="83" idx="4"/>
          </p:cNvCxnSpPr>
          <p:nvPr/>
        </p:nvCxnSpPr>
        <p:spPr>
          <a:xfrm flipH="1" flipV="1">
            <a:off x="6010216" y="2468482"/>
            <a:ext cx="559316" cy="5722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等于 5">
            <a:extLst>
              <a:ext uri="{FF2B5EF4-FFF2-40B4-BE49-F238E27FC236}">
                <a16:creationId xmlns:a16="http://schemas.microsoft.com/office/drawing/2014/main" id="{2E84511B-B205-5A4E-9DB9-720990DC98CC}"/>
              </a:ext>
            </a:extLst>
          </p:cNvPr>
          <p:cNvSpPr/>
          <p:nvPr/>
        </p:nvSpPr>
        <p:spPr>
          <a:xfrm>
            <a:off x="3851120" y="2330921"/>
            <a:ext cx="1933409" cy="526579"/>
          </a:xfrm>
          <a:prstGeom prst="mathEqual">
            <a:avLst>
              <a:gd name="adj1" fmla="val 3183"/>
              <a:gd name="adj2" fmla="val 1176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3" name="内容占位符 2">
            <a:extLst>
              <a:ext uri="{FF2B5EF4-FFF2-40B4-BE49-F238E27FC236}">
                <a16:creationId xmlns:a16="http://schemas.microsoft.com/office/drawing/2014/main" id="{D7C8685F-EAB7-AA42-BA9E-03BBF9C099B7}"/>
              </a:ext>
            </a:extLst>
          </p:cNvPr>
          <p:cNvSpPr txBox="1">
            <a:spLocks/>
          </p:cNvSpPr>
          <p:nvPr/>
        </p:nvSpPr>
        <p:spPr>
          <a:xfrm>
            <a:off x="2237005" y="3225700"/>
            <a:ext cx="1425938" cy="347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</a:t>
            </a:r>
            <a:r>
              <a:rPr lang="en-US" altLang="zh-CN" sz="1600" baseline="-25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e</a:t>
            </a:r>
            <a:endParaRPr lang="en-US" altLang="zh-CN" sz="1400" baseline="-250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0041CB40-8F84-FF4C-8B7D-CB55DD7EDB7F}"/>
              </a:ext>
            </a:extLst>
          </p:cNvPr>
          <p:cNvSpPr txBox="1">
            <a:spLocks/>
          </p:cNvSpPr>
          <p:nvPr/>
        </p:nvSpPr>
        <p:spPr>
          <a:xfrm>
            <a:off x="6010216" y="3229665"/>
            <a:ext cx="1425938" cy="347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</a:t>
            </a:r>
            <a:r>
              <a:rPr lang="en-US" altLang="zh-CN" sz="1600" baseline="-25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f</a:t>
            </a:r>
            <a:endParaRPr lang="en-US" altLang="zh-CN" sz="1400" baseline="-250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8B19A9F-DFBB-4643-AB7C-31C0ACE96F88}"/>
                  </a:ext>
                </a:extLst>
              </p:cNvPr>
              <p:cNvSpPr txBox="1"/>
              <p:nvPr/>
            </p:nvSpPr>
            <p:spPr>
              <a:xfrm>
                <a:off x="4401396" y="2112183"/>
                <a:ext cx="832856" cy="2992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kumimoji="1" lang="en-US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≃</m:t>
                      </m:r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8B19A9F-DFBB-4643-AB7C-31C0ACE96F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396" y="2112183"/>
                <a:ext cx="832856" cy="299249"/>
              </a:xfrm>
              <a:prstGeom prst="rect">
                <a:avLst/>
              </a:prstGeom>
              <a:blipFill>
                <a:blip r:embed="rId4"/>
                <a:stretch>
                  <a:fillRect l="-6061" r="-3030" b="-24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3907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Graph Isomorphism with Interactive ZKP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椭圆形标注 36">
                <a:extLst>
                  <a:ext uri="{FF2B5EF4-FFF2-40B4-BE49-F238E27FC236}">
                    <a16:creationId xmlns:a16="http://schemas.microsoft.com/office/drawing/2014/main" id="{8D2DF3CB-4140-974A-9734-AC00A9BA7FDA}"/>
                  </a:ext>
                </a:extLst>
              </p:cNvPr>
              <p:cNvSpPr/>
              <p:nvPr/>
            </p:nvSpPr>
            <p:spPr>
              <a:xfrm>
                <a:off x="107504" y="1258345"/>
                <a:ext cx="1800200" cy="900442"/>
              </a:xfrm>
              <a:prstGeom prst="wedgeEllipseCallout">
                <a:avLst>
                  <a:gd name="adj1" fmla="val 90105"/>
                  <a:gd name="adj2" fmla="val -26831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dirty="0">
                    <a:solidFill>
                      <a:schemeClr val="tx1"/>
                    </a:solidFill>
                  </a:rPr>
                  <a:t>G</a:t>
                </a:r>
                <a:r>
                  <a:rPr kumimoji="1" lang="en-US" altLang="zh-CN" sz="1400" baseline="-25000" dirty="0">
                    <a:solidFill>
                      <a:schemeClr val="tx1"/>
                    </a:solidFill>
                  </a:rPr>
                  <a:t>e</a:t>
                </a:r>
                <a:r>
                  <a:rPr kumimoji="1" lang="en-US" altLang="zh-CN" sz="1400" dirty="0">
                    <a:solidFill>
                      <a:schemeClr val="tx1"/>
                    </a:solidFill>
                  </a:rPr>
                  <a:t> and G</a:t>
                </a:r>
                <a:r>
                  <a:rPr kumimoji="1" lang="en-US" altLang="zh-CN" sz="1400" baseline="-25000" dirty="0">
                    <a:solidFill>
                      <a:schemeClr val="tx1"/>
                    </a:solidFill>
                  </a:rPr>
                  <a:t>f</a:t>
                </a:r>
                <a:r>
                  <a:rPr kumimoji="1" lang="en-US" altLang="zh-CN" sz="1400" dirty="0">
                    <a:solidFill>
                      <a:schemeClr val="tx1"/>
                    </a:solidFill>
                  </a:rPr>
                  <a:t> are </a:t>
                </a:r>
                <a:r>
                  <a:rPr lang="en-US" altLang="zh-CN" sz="1400" dirty="0">
                    <a:solidFill>
                      <a:schemeClr val="tx1"/>
                    </a:solidFill>
                  </a:rPr>
                  <a:t>Isomorphism, </a:t>
                </a:r>
                <a14:m>
                  <m:oMath xmlns:m="http://schemas.openxmlformats.org/officeDocument/2006/math"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kumimoji="1" lang="en-US" altLang="zh-CN" sz="1400" dirty="0">
                    <a:solidFill>
                      <a:schemeClr val="tx1"/>
                    </a:solidFill>
                  </a:rPr>
                  <a:t> = …</a:t>
                </a:r>
                <a:endParaRPr kumimoji="1" lang="zh-CN" alt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椭圆形标注 36">
                <a:extLst>
                  <a:ext uri="{FF2B5EF4-FFF2-40B4-BE49-F238E27FC236}">
                    <a16:creationId xmlns:a16="http://schemas.microsoft.com/office/drawing/2014/main" id="{8D2DF3CB-4140-974A-9734-AC00A9BA7F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258345"/>
                <a:ext cx="1800200" cy="900442"/>
              </a:xfrm>
              <a:prstGeom prst="wedgeEllipseCallout">
                <a:avLst>
                  <a:gd name="adj1" fmla="val 90105"/>
                  <a:gd name="adj2" fmla="val -26831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内容占位符 2">
                <a:extLst>
                  <a:ext uri="{FF2B5EF4-FFF2-40B4-BE49-F238E27FC236}">
                    <a16:creationId xmlns:a16="http://schemas.microsoft.com/office/drawing/2014/main" id="{CB4EAC42-1F65-CB4D-AD60-FD703A7B6D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77888" y="2356242"/>
                <a:ext cx="2646040" cy="774696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/>
                  <a:t>Select a random bijection function </a:t>
                </a:r>
                <a14:m>
                  <m:oMath xmlns:m="http://schemas.openxmlformats.org/officeDocument/2006/math">
                    <m:r>
                      <a:rPr lang="el-GR" altLang="zh-CN" sz="1400" b="1" i="1" smtClean="0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endParaRPr lang="en-US" altLang="zh-CN" sz="1400" b="1" dirty="0"/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/>
                  <a:t>Calculate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altLang="zh-CN" sz="1400" dirty="0"/>
                  <a:t> with </a:t>
                </a:r>
                <a14:m>
                  <m:oMath xmlns:m="http://schemas.openxmlformats.org/officeDocument/2006/math">
                    <m:r>
                      <a:rPr lang="el-GR" altLang="zh-CN" sz="1400" b="1" i="1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endParaRPr lang="en-US" altLang="zh-CN" sz="1400" b="1" dirty="0"/>
              </a:p>
            </p:txBody>
          </p:sp>
        </mc:Choice>
        <mc:Fallback xmlns="">
          <p:sp>
            <p:nvSpPr>
              <p:cNvPr id="41" name="内容占位符 2">
                <a:extLst>
                  <a:ext uri="{FF2B5EF4-FFF2-40B4-BE49-F238E27FC236}">
                    <a16:creationId xmlns:a16="http://schemas.microsoft.com/office/drawing/2014/main" id="{CB4EAC42-1F65-CB4D-AD60-FD703A7B6D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77888" y="2356242"/>
                <a:ext cx="2646040" cy="774696"/>
              </a:xfrm>
              <a:blipFill>
                <a:blip r:embed="rId6"/>
                <a:stretch>
                  <a:fillRect l="-478" t="-1613" b="-16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195AA333-CC93-4845-AF8E-116DB373D915}"/>
              </a:ext>
            </a:extLst>
          </p:cNvPr>
          <p:cNvCxnSpPr>
            <a:cxnSpLocks/>
          </p:cNvCxnSpPr>
          <p:nvPr/>
        </p:nvCxnSpPr>
        <p:spPr>
          <a:xfrm>
            <a:off x="3923928" y="2706941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内容占位符 2">
                <a:extLst>
                  <a:ext uri="{FF2B5EF4-FFF2-40B4-BE49-F238E27FC236}">
                    <a16:creationId xmlns:a16="http://schemas.microsoft.com/office/drawing/2014/main" id="{34D39E9A-7D6A-DF40-8D6C-4093B13D0B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03050" y="2353444"/>
                <a:ext cx="1584176" cy="27015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altLang="zh-CN" sz="1400" b="1" dirty="0"/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altLang="zh-CN" sz="1400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sub>
                    </m:sSub>
                  </m:oMath>
                </a14:m>
                <a:r>
                  <a:rPr lang="en-US" altLang="zh-CN" sz="1400" b="1" dirty="0"/>
                  <a:t> </a:t>
                </a:r>
              </a:p>
            </p:txBody>
          </p:sp>
        </mc:Choice>
        <mc:Fallback xmlns="">
          <p:sp>
            <p:nvSpPr>
              <p:cNvPr id="45" name="内容占位符 2">
                <a:extLst>
                  <a:ext uri="{FF2B5EF4-FFF2-40B4-BE49-F238E27FC236}">
                    <a16:creationId xmlns:a16="http://schemas.microsoft.com/office/drawing/2014/main" id="{34D39E9A-7D6A-DF40-8D6C-4093B13D0B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050" y="2353444"/>
                <a:ext cx="1584176" cy="270153"/>
              </a:xfrm>
              <a:prstGeom prst="rect">
                <a:avLst/>
              </a:prstGeom>
              <a:blipFill>
                <a:blip r:embed="rId7"/>
                <a:stretch>
                  <a:fillRect b="-217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内容占位符 2">
                <a:extLst>
                  <a:ext uri="{FF2B5EF4-FFF2-40B4-BE49-F238E27FC236}">
                    <a16:creationId xmlns:a16="http://schemas.microsoft.com/office/drawing/2014/main" id="{45F7A4B7-931E-E34A-B7F2-D6BBD17194C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00192" y="3474630"/>
                <a:ext cx="2646040" cy="30427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/>
                  <a:t>Select a random </a:t>
                </a:r>
                <a14:m>
                  <m:oMath xmlns:m="http://schemas.openxmlformats.org/officeDocument/2006/math">
                    <m:r>
                      <a:rPr lang="en-US" altLang="zh-CN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e>
                    </m:d>
                  </m:oMath>
                </a14:m>
                <a:endParaRPr lang="en-US" altLang="zh-CN" sz="1400" b="1" dirty="0">
                  <a:ea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endParaRPr lang="en-US" altLang="zh-CN" sz="1400" dirty="0"/>
              </a:p>
            </p:txBody>
          </p:sp>
        </mc:Choice>
        <mc:Fallback xmlns="">
          <p:sp>
            <p:nvSpPr>
              <p:cNvPr id="46" name="内容占位符 2">
                <a:extLst>
                  <a:ext uri="{FF2B5EF4-FFF2-40B4-BE49-F238E27FC236}">
                    <a16:creationId xmlns:a16="http://schemas.microsoft.com/office/drawing/2014/main" id="{45F7A4B7-931E-E34A-B7F2-D6BBD17194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3474630"/>
                <a:ext cx="2646040" cy="304271"/>
              </a:xfrm>
              <a:prstGeom prst="rect">
                <a:avLst/>
              </a:prstGeom>
              <a:blipFill>
                <a:blip r:embed="rId8"/>
                <a:stretch>
                  <a:fillRect l="-478" t="-4000" b="-1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FE7E9C9C-962B-7846-893D-F8AE5CB5D362}"/>
              </a:ext>
            </a:extLst>
          </p:cNvPr>
          <p:cNvCxnSpPr>
            <a:cxnSpLocks/>
          </p:cNvCxnSpPr>
          <p:nvPr/>
        </p:nvCxnSpPr>
        <p:spPr>
          <a:xfrm>
            <a:off x="3923928" y="3649588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内容占位符 2">
                <a:extLst>
                  <a:ext uri="{FF2B5EF4-FFF2-40B4-BE49-F238E27FC236}">
                    <a16:creationId xmlns:a16="http://schemas.microsoft.com/office/drawing/2014/main" id="{52534A80-CFE8-F443-9BAD-1987446A25C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55876" y="3297626"/>
                <a:ext cx="2880320" cy="27015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zh-CN" sz="1400" b="0" dirty="0"/>
                  <a:t>Ask Alice to prove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sub>
                        </m:sSub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≃</m:t>
                        </m:r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altLang="zh-CN" sz="1400" b="1" dirty="0"/>
              </a:p>
            </p:txBody>
          </p:sp>
        </mc:Choice>
        <mc:Fallback xmlns="">
          <p:sp>
            <p:nvSpPr>
              <p:cNvPr id="54" name="内容占位符 2">
                <a:extLst>
                  <a:ext uri="{FF2B5EF4-FFF2-40B4-BE49-F238E27FC236}">
                    <a16:creationId xmlns:a16="http://schemas.microsoft.com/office/drawing/2014/main" id="{52534A80-CFE8-F443-9BAD-1987446A25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5876" y="3297626"/>
                <a:ext cx="2880320" cy="270153"/>
              </a:xfrm>
              <a:prstGeom prst="rect">
                <a:avLst/>
              </a:prstGeom>
              <a:blipFill>
                <a:blip r:embed="rId9"/>
                <a:stretch>
                  <a:fillRect t="-4545" b="-318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90AFD7C0-3B0B-A94F-AF39-5B220935D3F4}"/>
              </a:ext>
            </a:extLst>
          </p:cNvPr>
          <p:cNvCxnSpPr>
            <a:cxnSpLocks/>
          </p:cNvCxnSpPr>
          <p:nvPr/>
        </p:nvCxnSpPr>
        <p:spPr>
          <a:xfrm>
            <a:off x="3923030" y="4591412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内容占位符 2">
                <a:extLst>
                  <a:ext uri="{FF2B5EF4-FFF2-40B4-BE49-F238E27FC236}">
                    <a16:creationId xmlns:a16="http://schemas.microsoft.com/office/drawing/2014/main" id="{14D0EFA9-206C-E44F-B956-007961124C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19872" y="4027754"/>
                <a:ext cx="2880320" cy="47441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zh-CN" sz="1400" b="0" dirty="0"/>
                  <a:t>If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1400" b="1" dirty="0"/>
                  <a:t>=f</a:t>
                </a:r>
                <a:r>
                  <a:rPr lang="en-US" altLang="zh-CN" sz="1400" b="0" dirty="0"/>
                  <a:t>, send </a:t>
                </a:r>
                <a14:m>
                  <m:oMath xmlns:m="http://schemas.openxmlformats.org/officeDocument/2006/math">
                    <m:r>
                      <a:rPr lang="el-GR" altLang="zh-CN" sz="1400" b="1" i="1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altLang="zh-CN" sz="1400" b="0" dirty="0"/>
                  <a:t>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zh-CN" sz="1400" dirty="0"/>
                  <a:t>If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</m:oMath>
                </a14:m>
                <a:r>
                  <a:rPr lang="en-US" altLang="zh-CN" sz="1400" b="1" dirty="0"/>
                  <a:t> = e</a:t>
                </a:r>
                <a:r>
                  <a:rPr lang="en-US" altLang="zh-CN" sz="1400" b="0" dirty="0"/>
                  <a:t>, send </a:t>
                </a:r>
                <a14:m>
                  <m:oMath xmlns:m="http://schemas.openxmlformats.org/officeDocument/2006/math">
                    <m:r>
                      <a:rPr lang="el-GR" altLang="zh-CN" sz="1400" b="1" i="1">
                        <a:latin typeface="Cambria Math" panose="02040503050406030204" pitchFamily="18" charset="0"/>
                      </a:rPr>
                      <m:t>𝝅</m:t>
                    </m:r>
                    <m:r>
                      <a:rPr lang="el-GR" altLang="zh-CN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∙∅</m:t>
                    </m:r>
                  </m:oMath>
                </a14:m>
                <a:endParaRPr lang="en-US" altLang="zh-CN" sz="1400" b="1" dirty="0"/>
              </a:p>
            </p:txBody>
          </p:sp>
        </mc:Choice>
        <mc:Fallback xmlns="">
          <p:sp>
            <p:nvSpPr>
              <p:cNvPr id="59" name="内容占位符 2">
                <a:extLst>
                  <a:ext uri="{FF2B5EF4-FFF2-40B4-BE49-F238E27FC236}">
                    <a16:creationId xmlns:a16="http://schemas.microsoft.com/office/drawing/2014/main" id="{14D0EFA9-206C-E44F-B956-007961124C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4027754"/>
                <a:ext cx="2880320" cy="474415"/>
              </a:xfrm>
              <a:prstGeom prst="rect">
                <a:avLst/>
              </a:prstGeom>
              <a:blipFill>
                <a:blip r:embed="rId10"/>
                <a:stretch>
                  <a:fillRect b="-205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内容占位符 2">
                <a:extLst>
                  <a:ext uri="{FF2B5EF4-FFF2-40B4-BE49-F238E27FC236}">
                    <a16:creationId xmlns:a16="http://schemas.microsoft.com/office/drawing/2014/main" id="{31B4073F-4CF9-AC45-84F9-DC8BF2A69CD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96979" y="4425437"/>
                <a:ext cx="2646040" cy="30427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/>
                  <a:t>Verify that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altLang="zh-CN" sz="1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  <m:sub>
                            <m:r>
                              <a:rPr lang="en-US" altLang="zh-CN" sz="1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sub>
                        </m:sSub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≃</m:t>
                        </m:r>
                        <m:r>
                          <a:rPr lang="en-US" altLang="zh-CN" sz="1400" b="1" i="1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altLang="zh-CN" sz="14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CN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CN" sz="1400" dirty="0"/>
              </a:p>
            </p:txBody>
          </p:sp>
        </mc:Choice>
        <mc:Fallback xmlns="">
          <p:sp>
            <p:nvSpPr>
              <p:cNvPr id="60" name="内容占位符 2">
                <a:extLst>
                  <a:ext uri="{FF2B5EF4-FFF2-40B4-BE49-F238E27FC236}">
                    <a16:creationId xmlns:a16="http://schemas.microsoft.com/office/drawing/2014/main" id="{31B4073F-4CF9-AC45-84F9-DC8BF2A69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6979" y="4425437"/>
                <a:ext cx="2646040" cy="304271"/>
              </a:xfrm>
              <a:prstGeom prst="rect">
                <a:avLst/>
              </a:prstGeom>
              <a:blipFill>
                <a:blip r:embed="rId11"/>
                <a:stretch>
                  <a:fillRect l="-478" t="-4167" b="-208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图片 15">
            <a:extLst>
              <a:ext uri="{FF2B5EF4-FFF2-40B4-BE49-F238E27FC236}">
                <a16:creationId xmlns:a16="http://schemas.microsoft.com/office/drawing/2014/main" id="{FE77C994-C95D-EF4A-B069-DD4BC33718C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064001"/>
            <a:ext cx="720000" cy="720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EDF2C9EC-E743-D548-8B72-9544081C00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064001"/>
            <a:ext cx="720000" cy="720000"/>
          </a:xfrm>
          <a:prstGeom prst="rect">
            <a:avLst/>
          </a:prstGeom>
        </p:spPr>
      </p:pic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BB7D1A1D-DD4B-E143-9B90-6D47C2884986}"/>
              </a:ext>
            </a:extLst>
          </p:cNvPr>
          <p:cNvSpPr txBox="1">
            <a:spLocks/>
          </p:cNvSpPr>
          <p:nvPr/>
        </p:nvSpPr>
        <p:spPr>
          <a:xfrm>
            <a:off x="2555776" y="1657395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E6E8DC16-CB63-3248-A952-FAE428A44F29}"/>
              </a:ext>
            </a:extLst>
          </p:cNvPr>
          <p:cNvSpPr txBox="1">
            <a:spLocks/>
          </p:cNvSpPr>
          <p:nvPr/>
        </p:nvSpPr>
        <p:spPr>
          <a:xfrm>
            <a:off x="6156176" y="1645887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DF09DB07-9E6E-2442-B522-4D790086360A}"/>
              </a:ext>
            </a:extLst>
          </p:cNvPr>
          <p:cNvSpPr txBox="1">
            <a:spLocks/>
          </p:cNvSpPr>
          <p:nvPr/>
        </p:nvSpPr>
        <p:spPr>
          <a:xfrm>
            <a:off x="200981" y="4591412"/>
            <a:ext cx="4154995" cy="92284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800" b="1" dirty="0">
                <a:solidFill>
                  <a:srgbClr val="0096FF"/>
                </a:solidFill>
              </a:rPr>
              <a:t>Require</a:t>
            </a:r>
            <a:r>
              <a:rPr lang="zh-CN" altLang="en-US" sz="1800" b="1" dirty="0">
                <a:solidFill>
                  <a:srgbClr val="0096FF"/>
                </a:solidFill>
              </a:rPr>
              <a:t> </a:t>
            </a:r>
            <a:r>
              <a:rPr lang="en-US" altLang="zh-CN" sz="1800" b="1" dirty="0">
                <a:solidFill>
                  <a:srgbClr val="0096FF"/>
                </a:solidFill>
              </a:rPr>
              <a:t>multiple</a:t>
            </a:r>
            <a:r>
              <a:rPr lang="zh-CN" altLang="en-US" sz="1800" b="1" dirty="0">
                <a:solidFill>
                  <a:srgbClr val="0096FF"/>
                </a:solidFill>
              </a:rPr>
              <a:t> </a:t>
            </a:r>
            <a:r>
              <a:rPr lang="en-US" altLang="zh-CN" sz="1800" b="1" dirty="0">
                <a:solidFill>
                  <a:srgbClr val="0096FF"/>
                </a:solidFill>
              </a:rPr>
              <a:t>interactions</a:t>
            </a:r>
          </a:p>
        </p:txBody>
      </p:sp>
    </p:spTree>
    <p:extLst>
      <p:ext uri="{BB962C8B-B14F-4D97-AF65-F5344CB8AC3E}">
        <p14:creationId xmlns:p14="http://schemas.microsoft.com/office/powerpoint/2010/main" val="303195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uiExpand="1" build="p"/>
      <p:bldP spid="45" grpId="0"/>
      <p:bldP spid="46" grpId="0"/>
      <p:bldP spid="54" grpId="0"/>
      <p:bldP spid="59" grpId="0"/>
      <p:bldP spid="6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46C1D3D-0A10-C042-BCDA-349FDDEAC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PIR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6320DE5-04A0-7445-A0D1-FAC672AFC0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pc="57" dirty="0"/>
              <a:t>Private Information Retrieval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6488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spc="57" dirty="0"/>
              <a:t>Private Information Retrieval (PIR)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7BF17B7-546D-4F4F-99C5-EBCECA7F5AC7}"/>
              </a:ext>
            </a:extLst>
          </p:cNvPr>
          <p:cNvSpPr/>
          <p:nvPr/>
        </p:nvSpPr>
        <p:spPr>
          <a:xfrm>
            <a:off x="8800153" y="5083193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DD5300F-2078-48A5-AF2A-A9F88CC9D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sp>
        <p:nvSpPr>
          <p:cNvPr id="10" name="对话气泡: 椭圆形 9">
            <a:extLst>
              <a:ext uri="{FF2B5EF4-FFF2-40B4-BE49-F238E27FC236}">
                <a16:creationId xmlns:a16="http://schemas.microsoft.com/office/drawing/2014/main" id="{A0F5C9BC-F30E-4F5C-9C72-328D26C4183D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want to know something about cancer.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B5924BCB-903D-44FB-896D-46021CC66FB5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Alice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DFDC3C63-B8E1-4ED0-B3B7-1C47A4F1A35C}"/>
              </a:ext>
            </a:extLst>
          </p:cNvPr>
          <p:cNvSpPr txBox="1">
            <a:spLocks/>
          </p:cNvSpPr>
          <p:nvPr/>
        </p:nvSpPr>
        <p:spPr>
          <a:xfrm>
            <a:off x="5086539" y="2689086"/>
            <a:ext cx="893158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Server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85C34684-428E-403C-8E69-4485A17C6070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72A4AF2B-6B68-4878-9A6F-B10F05035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/>
              <a:t>Alice wants to retrieve a file stored on a server without any information on which file is being retrieved</a:t>
            </a:r>
          </a:p>
          <a:p>
            <a:r>
              <a:rPr lang="en-US" altLang="zh-CN" sz="2000" b="0" dirty="0"/>
              <a:t>Naïve method: Download everything from server</a:t>
            </a:r>
            <a:endParaRPr lang="en-US" altLang="zh-CN" sz="1800" b="0" dirty="0"/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3E00535B-1A64-4CE0-B431-277A31BE5DBE}"/>
              </a:ext>
            </a:extLst>
          </p:cNvPr>
          <p:cNvSpPr txBox="1">
            <a:spLocks/>
          </p:cNvSpPr>
          <p:nvPr/>
        </p:nvSpPr>
        <p:spPr>
          <a:xfrm>
            <a:off x="3635896" y="2140885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query</a:t>
            </a:r>
            <a:endParaRPr lang="en-US" altLang="zh-CN" sz="1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E40432D3-42F4-4C51-A94C-27BB5F4CB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792" y="2051147"/>
            <a:ext cx="730652" cy="73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82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spc="57" dirty="0"/>
              <a:t>Private Information Retrieval (PIR)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7BF17B7-546D-4F4F-99C5-EBCECA7F5AC7}"/>
              </a:ext>
            </a:extLst>
          </p:cNvPr>
          <p:cNvSpPr/>
          <p:nvPr/>
        </p:nvSpPr>
        <p:spPr>
          <a:xfrm>
            <a:off x="8800153" y="5083193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72A4AF2B-6B68-4878-9A6F-B10F05035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345332"/>
            <a:ext cx="8229601" cy="2558473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solidFill>
                  <a:srgbClr val="C00000"/>
                </a:solidFill>
              </a:rPr>
              <a:t>Goal: </a:t>
            </a:r>
            <a:r>
              <a:rPr lang="en-US" altLang="zh-CN" sz="2000" b="0" dirty="0"/>
              <a:t>allow user to query database while hiding the identity of the data-items she is after.</a:t>
            </a:r>
          </a:p>
          <a:p>
            <a:r>
              <a:rPr lang="en-US" altLang="zh-CN" sz="2000" b="0" dirty="0">
                <a:solidFill>
                  <a:srgbClr val="C00000"/>
                </a:solidFill>
              </a:rPr>
              <a:t>Note: </a:t>
            </a:r>
            <a:r>
              <a:rPr lang="en-US" altLang="zh-CN" sz="2000" b="0" dirty="0"/>
              <a:t>hides identity of data-items; not existence of interaction with the user.</a:t>
            </a:r>
          </a:p>
          <a:p>
            <a:r>
              <a:rPr lang="en-US" altLang="zh-CN" sz="2000" b="0" dirty="0">
                <a:solidFill>
                  <a:srgbClr val="C00000"/>
                </a:solidFill>
              </a:rPr>
              <a:t>Motivation: </a:t>
            </a:r>
            <a:r>
              <a:rPr lang="en-US" altLang="zh-CN" sz="2000" b="0" dirty="0"/>
              <a:t>patient databases; stock quotes; web access; many more.... </a:t>
            </a:r>
          </a:p>
          <a:p>
            <a:r>
              <a:rPr lang="en-US" altLang="zh-CN" sz="2000" b="0" dirty="0">
                <a:solidFill>
                  <a:srgbClr val="C00000"/>
                </a:solidFill>
              </a:rPr>
              <a:t>Paradox(?): </a:t>
            </a:r>
            <a:r>
              <a:rPr lang="en-US" altLang="zh-CN" sz="2000" b="0" dirty="0"/>
              <a:t>imagine buying in a store without the seller knowing what you buy.</a:t>
            </a:r>
            <a:endParaRPr lang="en-US" altLang="zh-CN" sz="1800" b="0" dirty="0"/>
          </a:p>
        </p:txBody>
      </p:sp>
    </p:spTree>
    <p:extLst>
      <p:ext uri="{BB962C8B-B14F-4D97-AF65-F5344CB8AC3E}">
        <p14:creationId xmlns:p14="http://schemas.microsoft.com/office/powerpoint/2010/main" val="2305178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spc="57" dirty="0"/>
              <a:t>Private Information Retrieval (PIR)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7BF17B7-546D-4F4F-99C5-EBCECA7F5AC7}"/>
              </a:ext>
            </a:extLst>
          </p:cNvPr>
          <p:cNvSpPr/>
          <p:nvPr/>
        </p:nvSpPr>
        <p:spPr>
          <a:xfrm>
            <a:off x="8800153" y="5083193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72A4AF2B-6B68-4878-9A6F-B10F05035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345332"/>
            <a:ext cx="8229600" cy="2952328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solidFill>
                  <a:srgbClr val="C00000"/>
                </a:solidFill>
              </a:rPr>
              <a:t>Information-Theoretic PIR</a:t>
            </a:r>
          </a:p>
          <a:p>
            <a:pPr lvl="1"/>
            <a:r>
              <a:rPr lang="en-US" altLang="zh-CN" sz="1800" b="0" dirty="0">
                <a:solidFill>
                  <a:schemeClr val="tx1"/>
                </a:solidFill>
              </a:rPr>
              <a:t>Replicate database among k servers</a:t>
            </a:r>
          </a:p>
          <a:p>
            <a:pPr lvl="1"/>
            <a:r>
              <a:rPr lang="en-US" altLang="zh-CN" sz="1800" b="0" dirty="0">
                <a:solidFill>
                  <a:schemeClr val="tx1"/>
                </a:solidFill>
              </a:rPr>
              <a:t>User queries all the servers</a:t>
            </a:r>
          </a:p>
          <a:p>
            <a:endParaRPr lang="en-US" altLang="zh-CN" sz="2000" b="0" dirty="0">
              <a:solidFill>
                <a:srgbClr val="C00000"/>
              </a:solidFill>
            </a:endParaRPr>
          </a:p>
          <a:p>
            <a:r>
              <a:rPr lang="en-US" altLang="zh-CN" sz="2000" b="0" dirty="0">
                <a:solidFill>
                  <a:srgbClr val="C00000"/>
                </a:solidFill>
              </a:rPr>
              <a:t>Computational PIR</a:t>
            </a:r>
          </a:p>
          <a:p>
            <a:pPr lvl="1"/>
            <a:r>
              <a:rPr lang="en-US" altLang="zh-CN" sz="1800" b="0" dirty="0">
                <a:solidFill>
                  <a:schemeClr val="tx1"/>
                </a:solidFill>
              </a:rPr>
              <a:t>Computational privacy, based on cryptographic assumptions</a:t>
            </a:r>
            <a:endParaRPr lang="en-US" altLang="zh-CN" sz="16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643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4" name="Rectangle 4"/>
          <p:cNvSpPr>
            <a:spLocks noChangeArrowheads="1"/>
          </p:cNvSpPr>
          <p:nvPr/>
        </p:nvSpPr>
        <p:spPr bwMode="auto">
          <a:xfrm>
            <a:off x="561975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2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891" name="AutoShape 11"/>
          <p:cNvSpPr>
            <a:spLocks noChangeArrowheads="1"/>
          </p:cNvSpPr>
          <p:nvPr/>
        </p:nvSpPr>
        <p:spPr bwMode="auto">
          <a:xfrm>
            <a:off x="4310063" y="4348428"/>
            <a:ext cx="627063" cy="374385"/>
          </a:xfrm>
          <a:prstGeom prst="roundRect">
            <a:avLst>
              <a:gd name="adj" fmla="val 16667"/>
            </a:avLst>
          </a:prstGeom>
          <a:pattFill prst="pct25">
            <a:fgClr>
              <a:srgbClr val="E5E5E5"/>
            </a:fgClr>
            <a:bgClr>
              <a:srgbClr val="BFBFBF"/>
            </a:bgClr>
          </a:patt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sp>
        <p:nvSpPr>
          <p:cNvPr id="762892" name="Rectangle 12"/>
          <p:cNvSpPr>
            <a:spLocks noChangeArrowheads="1"/>
          </p:cNvSpPr>
          <p:nvPr/>
        </p:nvSpPr>
        <p:spPr bwMode="auto">
          <a:xfrm>
            <a:off x="4398699" y="4388115"/>
            <a:ext cx="546364" cy="37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 b="1" i="1">
                <a:solidFill>
                  <a:srgbClr val="000000"/>
                </a:solidFill>
              </a:rPr>
              <a:t>i</a:t>
            </a:r>
            <a:endParaRPr lang="en-US" sz="1500" b="1" i="1">
              <a:latin typeface="Times New Roman (Hebrew)" charset="0"/>
            </a:endParaRPr>
          </a:p>
        </p:txBody>
      </p:sp>
      <p:sp>
        <p:nvSpPr>
          <p:cNvPr id="762893" name="Rectangle 13"/>
          <p:cNvSpPr>
            <a:spLocks noChangeArrowheads="1"/>
          </p:cNvSpPr>
          <p:nvPr/>
        </p:nvSpPr>
        <p:spPr bwMode="auto">
          <a:xfrm>
            <a:off x="4131470" y="4726782"/>
            <a:ext cx="583406" cy="39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500" b="1">
                <a:solidFill>
                  <a:srgbClr val="006600"/>
                </a:solidFill>
              </a:rPr>
              <a:t>U</a:t>
            </a:r>
            <a:endParaRPr lang="en-US" sz="2333">
              <a:solidFill>
                <a:srgbClr val="006600"/>
              </a:solidFill>
              <a:latin typeface="Times New Roman (Hebrew)" charset="0"/>
            </a:endParaRPr>
          </a:p>
        </p:txBody>
      </p:sp>
      <p:sp>
        <p:nvSpPr>
          <p:cNvPr id="762894" name="Line 14"/>
          <p:cNvSpPr>
            <a:spLocks noChangeShapeType="1"/>
          </p:cNvSpPr>
          <p:nvPr/>
        </p:nvSpPr>
        <p:spPr bwMode="auto">
          <a:xfrm flipV="1">
            <a:off x="4401344" y="1565011"/>
            <a:ext cx="0" cy="191823"/>
          </a:xfrm>
          <a:prstGeom prst="line">
            <a:avLst/>
          </a:prstGeom>
          <a:noFill/>
          <a:ln w="25400">
            <a:solidFill>
              <a:srgbClr val="595959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2895" name="Rectangle 15"/>
          <p:cNvSpPr>
            <a:spLocks noChangeArrowheads="1"/>
          </p:cNvSpPr>
          <p:nvPr/>
        </p:nvSpPr>
        <p:spPr bwMode="auto">
          <a:xfrm>
            <a:off x="4238625" y="1756834"/>
            <a:ext cx="325438" cy="32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33" i="1">
                <a:solidFill>
                  <a:srgbClr val="008080"/>
                </a:solidFill>
              </a:rPr>
              <a:t>i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911" name="Line 31"/>
          <p:cNvSpPr>
            <a:spLocks noChangeShapeType="1"/>
          </p:cNvSpPr>
          <p:nvPr/>
        </p:nvSpPr>
        <p:spPr bwMode="auto">
          <a:xfrm flipV="1">
            <a:off x="3278188" y="1012032"/>
            <a:ext cx="3083719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2913" name="Rectangle 33"/>
          <p:cNvSpPr>
            <a:spLocks noChangeArrowheads="1"/>
          </p:cNvSpPr>
          <p:nvPr/>
        </p:nvSpPr>
        <p:spPr bwMode="auto">
          <a:xfrm>
            <a:off x="4438386" y="764646"/>
            <a:ext cx="734218" cy="2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167" i="1">
                <a:solidFill>
                  <a:srgbClr val="0000FF"/>
                </a:solidFill>
              </a:rPr>
              <a:t>n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920" name="Rectangle 40"/>
          <p:cNvSpPr>
            <a:spLocks noChangeArrowheads="1"/>
          </p:cNvSpPr>
          <p:nvPr/>
        </p:nvSpPr>
        <p:spPr bwMode="auto">
          <a:xfrm>
            <a:off x="222250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1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929" name="Rectangle 49"/>
          <p:cNvSpPr>
            <a:spLocks noChangeArrowheads="1"/>
          </p:cNvSpPr>
          <p:nvPr/>
        </p:nvSpPr>
        <p:spPr bwMode="auto">
          <a:xfrm>
            <a:off x="324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31" name="Rectangle 51"/>
          <p:cNvSpPr>
            <a:spLocks noChangeArrowheads="1"/>
          </p:cNvSpPr>
          <p:nvPr/>
        </p:nvSpPr>
        <p:spPr bwMode="auto">
          <a:xfrm>
            <a:off x="3750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33" name="Rectangle 53"/>
          <p:cNvSpPr>
            <a:spLocks noChangeArrowheads="1"/>
          </p:cNvSpPr>
          <p:nvPr/>
        </p:nvSpPr>
        <p:spPr bwMode="auto">
          <a:xfrm>
            <a:off x="4258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34" name="Rectangle 54"/>
          <p:cNvSpPr>
            <a:spLocks noChangeArrowheads="1"/>
          </p:cNvSpPr>
          <p:nvPr/>
        </p:nvSpPr>
        <p:spPr bwMode="auto">
          <a:xfrm>
            <a:off x="451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37" name="Rectangle 57"/>
          <p:cNvSpPr>
            <a:spLocks noChangeArrowheads="1"/>
          </p:cNvSpPr>
          <p:nvPr/>
        </p:nvSpPr>
        <p:spPr bwMode="auto">
          <a:xfrm>
            <a:off x="5310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39" name="Rectangle 59"/>
          <p:cNvSpPr>
            <a:spLocks noChangeArrowheads="1"/>
          </p:cNvSpPr>
          <p:nvPr/>
        </p:nvSpPr>
        <p:spPr bwMode="auto">
          <a:xfrm>
            <a:off x="6072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40" name="Rectangle 60"/>
          <p:cNvSpPr>
            <a:spLocks noChangeArrowheads="1"/>
          </p:cNvSpPr>
          <p:nvPr/>
        </p:nvSpPr>
        <p:spPr bwMode="auto">
          <a:xfrm>
            <a:off x="5818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44" name="Rectangle 64"/>
          <p:cNvSpPr>
            <a:spLocks noChangeArrowheads="1"/>
          </p:cNvSpPr>
          <p:nvPr/>
        </p:nvSpPr>
        <p:spPr bwMode="auto">
          <a:xfrm>
            <a:off x="3497792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45" name="Rectangle 65"/>
          <p:cNvSpPr>
            <a:spLocks noChangeArrowheads="1"/>
          </p:cNvSpPr>
          <p:nvPr/>
        </p:nvSpPr>
        <p:spPr bwMode="auto">
          <a:xfrm>
            <a:off x="5027083" y="1247511"/>
            <a:ext cx="269875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46" name="Rectangle 66"/>
          <p:cNvSpPr>
            <a:spLocks noChangeArrowheads="1"/>
          </p:cNvSpPr>
          <p:nvPr/>
        </p:nvSpPr>
        <p:spPr bwMode="auto">
          <a:xfrm>
            <a:off x="4766470" y="1247511"/>
            <a:ext cx="260614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47" name="Rectangle 67"/>
          <p:cNvSpPr>
            <a:spLocks noChangeArrowheads="1"/>
          </p:cNvSpPr>
          <p:nvPr/>
        </p:nvSpPr>
        <p:spPr bwMode="auto">
          <a:xfrm>
            <a:off x="5564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48" name="Rectangle 68"/>
          <p:cNvSpPr>
            <a:spLocks noChangeArrowheads="1"/>
          </p:cNvSpPr>
          <p:nvPr/>
        </p:nvSpPr>
        <p:spPr bwMode="auto">
          <a:xfrm>
            <a:off x="4004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26" name="标题 3">
            <a:extLst>
              <a:ext uri="{FF2B5EF4-FFF2-40B4-BE49-F238E27FC236}">
                <a16:creationId xmlns:a16="http://schemas.microsoft.com/office/drawing/2014/main" id="{8B1670FC-DC89-45C3-A315-FBA855EBE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2-Server PIR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944321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4" name="Rectangle 4"/>
          <p:cNvSpPr>
            <a:spLocks noChangeArrowheads="1"/>
          </p:cNvSpPr>
          <p:nvPr/>
        </p:nvSpPr>
        <p:spPr bwMode="auto">
          <a:xfrm>
            <a:off x="561975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2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891" name="AutoShape 11"/>
          <p:cNvSpPr>
            <a:spLocks noChangeArrowheads="1"/>
          </p:cNvSpPr>
          <p:nvPr/>
        </p:nvSpPr>
        <p:spPr bwMode="auto">
          <a:xfrm>
            <a:off x="4310063" y="4348428"/>
            <a:ext cx="627063" cy="374385"/>
          </a:xfrm>
          <a:prstGeom prst="roundRect">
            <a:avLst>
              <a:gd name="adj" fmla="val 16667"/>
            </a:avLst>
          </a:prstGeom>
          <a:pattFill prst="pct25">
            <a:fgClr>
              <a:srgbClr val="E5E5E5"/>
            </a:fgClr>
            <a:bgClr>
              <a:srgbClr val="BFBFBF"/>
            </a:bgClr>
          </a:patt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sp>
        <p:nvSpPr>
          <p:cNvPr id="762892" name="Rectangle 12"/>
          <p:cNvSpPr>
            <a:spLocks noChangeArrowheads="1"/>
          </p:cNvSpPr>
          <p:nvPr/>
        </p:nvSpPr>
        <p:spPr bwMode="auto">
          <a:xfrm>
            <a:off x="4398699" y="4388115"/>
            <a:ext cx="546364" cy="37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 b="1" i="1">
                <a:solidFill>
                  <a:srgbClr val="000000"/>
                </a:solidFill>
              </a:rPr>
              <a:t>i</a:t>
            </a:r>
            <a:endParaRPr lang="en-US" sz="1500" b="1" i="1">
              <a:latin typeface="Times New Roman (Hebrew)" charset="0"/>
            </a:endParaRPr>
          </a:p>
        </p:txBody>
      </p:sp>
      <p:sp>
        <p:nvSpPr>
          <p:cNvPr id="762893" name="Rectangle 13"/>
          <p:cNvSpPr>
            <a:spLocks noChangeArrowheads="1"/>
          </p:cNvSpPr>
          <p:nvPr/>
        </p:nvSpPr>
        <p:spPr bwMode="auto">
          <a:xfrm>
            <a:off x="4131470" y="4726782"/>
            <a:ext cx="583406" cy="39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500" b="1">
                <a:solidFill>
                  <a:srgbClr val="006600"/>
                </a:solidFill>
              </a:rPr>
              <a:t>U</a:t>
            </a:r>
            <a:endParaRPr lang="en-US" sz="2333">
              <a:solidFill>
                <a:srgbClr val="006600"/>
              </a:solidFill>
              <a:latin typeface="Times New Roman (Hebrew)" charset="0"/>
            </a:endParaRPr>
          </a:p>
        </p:txBody>
      </p:sp>
      <p:sp>
        <p:nvSpPr>
          <p:cNvPr id="762894" name="Line 14"/>
          <p:cNvSpPr>
            <a:spLocks noChangeShapeType="1"/>
          </p:cNvSpPr>
          <p:nvPr/>
        </p:nvSpPr>
        <p:spPr bwMode="auto">
          <a:xfrm flipV="1">
            <a:off x="4401344" y="1565011"/>
            <a:ext cx="0" cy="191823"/>
          </a:xfrm>
          <a:prstGeom prst="line">
            <a:avLst/>
          </a:prstGeom>
          <a:noFill/>
          <a:ln w="25400">
            <a:solidFill>
              <a:srgbClr val="595959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2895" name="Rectangle 15"/>
          <p:cNvSpPr>
            <a:spLocks noChangeArrowheads="1"/>
          </p:cNvSpPr>
          <p:nvPr/>
        </p:nvSpPr>
        <p:spPr bwMode="auto">
          <a:xfrm>
            <a:off x="4238625" y="1756834"/>
            <a:ext cx="325438" cy="32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33" i="1">
                <a:solidFill>
                  <a:srgbClr val="008080"/>
                </a:solidFill>
              </a:rPr>
              <a:t>i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911" name="Line 31"/>
          <p:cNvSpPr>
            <a:spLocks noChangeShapeType="1"/>
          </p:cNvSpPr>
          <p:nvPr/>
        </p:nvSpPr>
        <p:spPr bwMode="auto">
          <a:xfrm flipV="1">
            <a:off x="3278188" y="1012032"/>
            <a:ext cx="3083719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2913" name="Rectangle 33"/>
          <p:cNvSpPr>
            <a:spLocks noChangeArrowheads="1"/>
          </p:cNvSpPr>
          <p:nvPr/>
        </p:nvSpPr>
        <p:spPr bwMode="auto">
          <a:xfrm>
            <a:off x="4438386" y="764646"/>
            <a:ext cx="734218" cy="2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167" i="1">
                <a:solidFill>
                  <a:srgbClr val="0000FF"/>
                </a:solidFill>
              </a:rPr>
              <a:t>n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915" name="Line 35"/>
          <p:cNvSpPr>
            <a:spLocks noChangeShapeType="1"/>
          </p:cNvSpPr>
          <p:nvPr/>
        </p:nvSpPr>
        <p:spPr bwMode="auto">
          <a:xfrm flipH="1" flipV="1">
            <a:off x="3242470" y="2469886"/>
            <a:ext cx="711729" cy="173169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med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2917" name="Rectangle 37"/>
          <p:cNvSpPr>
            <a:spLocks noChangeArrowheads="1"/>
          </p:cNvSpPr>
          <p:nvPr/>
        </p:nvSpPr>
        <p:spPr bwMode="auto">
          <a:xfrm>
            <a:off x="3735441" y="3316552"/>
            <a:ext cx="1939396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 subset {1,…,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n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}</a:t>
            </a:r>
          </a:p>
        </p:txBody>
      </p:sp>
      <p:sp>
        <p:nvSpPr>
          <p:cNvPr id="762920" name="Rectangle 40"/>
          <p:cNvSpPr>
            <a:spLocks noChangeArrowheads="1"/>
          </p:cNvSpPr>
          <p:nvPr/>
        </p:nvSpPr>
        <p:spPr bwMode="auto">
          <a:xfrm>
            <a:off x="222250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1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929" name="Rectangle 49"/>
          <p:cNvSpPr>
            <a:spLocks noChangeArrowheads="1"/>
          </p:cNvSpPr>
          <p:nvPr/>
        </p:nvSpPr>
        <p:spPr bwMode="auto">
          <a:xfrm>
            <a:off x="324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31" name="Rectangle 51"/>
          <p:cNvSpPr>
            <a:spLocks noChangeArrowheads="1"/>
          </p:cNvSpPr>
          <p:nvPr/>
        </p:nvSpPr>
        <p:spPr bwMode="auto">
          <a:xfrm>
            <a:off x="3750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33" name="Rectangle 53"/>
          <p:cNvSpPr>
            <a:spLocks noChangeArrowheads="1"/>
          </p:cNvSpPr>
          <p:nvPr/>
        </p:nvSpPr>
        <p:spPr bwMode="auto">
          <a:xfrm>
            <a:off x="4258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34" name="Rectangle 54"/>
          <p:cNvSpPr>
            <a:spLocks noChangeArrowheads="1"/>
          </p:cNvSpPr>
          <p:nvPr/>
        </p:nvSpPr>
        <p:spPr bwMode="auto">
          <a:xfrm>
            <a:off x="451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37" name="Rectangle 57"/>
          <p:cNvSpPr>
            <a:spLocks noChangeArrowheads="1"/>
          </p:cNvSpPr>
          <p:nvPr/>
        </p:nvSpPr>
        <p:spPr bwMode="auto">
          <a:xfrm>
            <a:off x="5310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39" name="Rectangle 59"/>
          <p:cNvSpPr>
            <a:spLocks noChangeArrowheads="1"/>
          </p:cNvSpPr>
          <p:nvPr/>
        </p:nvSpPr>
        <p:spPr bwMode="auto">
          <a:xfrm>
            <a:off x="6072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40" name="Rectangle 60"/>
          <p:cNvSpPr>
            <a:spLocks noChangeArrowheads="1"/>
          </p:cNvSpPr>
          <p:nvPr/>
        </p:nvSpPr>
        <p:spPr bwMode="auto">
          <a:xfrm>
            <a:off x="5818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44" name="Rectangle 64"/>
          <p:cNvSpPr>
            <a:spLocks noChangeArrowheads="1"/>
          </p:cNvSpPr>
          <p:nvPr/>
        </p:nvSpPr>
        <p:spPr bwMode="auto">
          <a:xfrm>
            <a:off x="3497792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45" name="Rectangle 65"/>
          <p:cNvSpPr>
            <a:spLocks noChangeArrowheads="1"/>
          </p:cNvSpPr>
          <p:nvPr/>
        </p:nvSpPr>
        <p:spPr bwMode="auto">
          <a:xfrm>
            <a:off x="5027083" y="1247511"/>
            <a:ext cx="269875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46" name="Rectangle 66"/>
          <p:cNvSpPr>
            <a:spLocks noChangeArrowheads="1"/>
          </p:cNvSpPr>
          <p:nvPr/>
        </p:nvSpPr>
        <p:spPr bwMode="auto">
          <a:xfrm>
            <a:off x="4766470" y="1247511"/>
            <a:ext cx="260614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47" name="Rectangle 67"/>
          <p:cNvSpPr>
            <a:spLocks noChangeArrowheads="1"/>
          </p:cNvSpPr>
          <p:nvPr/>
        </p:nvSpPr>
        <p:spPr bwMode="auto">
          <a:xfrm>
            <a:off x="5564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48" name="Rectangle 68"/>
          <p:cNvSpPr>
            <a:spLocks noChangeArrowheads="1"/>
          </p:cNvSpPr>
          <p:nvPr/>
        </p:nvSpPr>
        <p:spPr bwMode="auto">
          <a:xfrm>
            <a:off x="4004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4524375" y="2788709"/>
          <a:ext cx="95250" cy="137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3" imgW="114300" imgH="165100" progId="Equation.3">
                  <p:embed/>
                </p:oleObj>
              </mc:Choice>
              <mc:Fallback>
                <p:oleObj name="Equation" r:id="rId3" imgW="114300" imgH="165100" progId="Equation.3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24375" y="2788709"/>
                        <a:ext cx="95250" cy="137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4014393" y="3605395"/>
          <a:ext cx="432593" cy="237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5" imgW="393700" imgH="215900" progId="Equation.3">
                  <p:embed/>
                </p:oleObj>
              </mc:Choice>
              <mc:Fallback>
                <p:oleObj name="Equation" r:id="rId5" imgW="393700" imgH="215900" progId="Equation.3">
                  <p:embed/>
                  <p:pic>
                    <p:nvPicPr>
                      <p:cNvPr id="29" name="Object 2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14393" y="3605395"/>
                        <a:ext cx="432593" cy="2372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标题 3">
            <a:extLst>
              <a:ext uri="{FF2B5EF4-FFF2-40B4-BE49-F238E27FC236}">
                <a16:creationId xmlns:a16="http://schemas.microsoft.com/office/drawing/2014/main" id="{EB65D0DD-E528-4DED-9D41-F84D65554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2-Server PIR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80163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5" name="Rectangle 3"/>
          <p:cNvSpPr>
            <a:spLocks noChangeArrowheads="1"/>
          </p:cNvSpPr>
          <p:nvPr/>
        </p:nvSpPr>
        <p:spPr bwMode="auto">
          <a:xfrm>
            <a:off x="561975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2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5956" name="AutoShape 4"/>
          <p:cNvSpPr>
            <a:spLocks noChangeArrowheads="1"/>
          </p:cNvSpPr>
          <p:nvPr/>
        </p:nvSpPr>
        <p:spPr bwMode="auto">
          <a:xfrm>
            <a:off x="4310063" y="4348428"/>
            <a:ext cx="627063" cy="374385"/>
          </a:xfrm>
          <a:prstGeom prst="roundRect">
            <a:avLst>
              <a:gd name="adj" fmla="val 16667"/>
            </a:avLst>
          </a:prstGeom>
          <a:pattFill prst="pct25">
            <a:fgClr>
              <a:srgbClr val="E5E5E5"/>
            </a:fgClr>
            <a:bgClr>
              <a:srgbClr val="BFBFBF"/>
            </a:bgClr>
          </a:patt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sp>
        <p:nvSpPr>
          <p:cNvPr id="765957" name="Rectangle 5"/>
          <p:cNvSpPr>
            <a:spLocks noChangeArrowheads="1"/>
          </p:cNvSpPr>
          <p:nvPr/>
        </p:nvSpPr>
        <p:spPr bwMode="auto">
          <a:xfrm>
            <a:off x="4398699" y="4388115"/>
            <a:ext cx="546364" cy="37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 b="1" i="1">
                <a:solidFill>
                  <a:srgbClr val="000000"/>
                </a:solidFill>
              </a:rPr>
              <a:t>i</a:t>
            </a:r>
            <a:endParaRPr lang="en-US" sz="1500" b="1" i="1">
              <a:latin typeface="Times New Roman (Hebrew)" charset="0"/>
            </a:endParaRPr>
          </a:p>
        </p:txBody>
      </p:sp>
      <p:sp>
        <p:nvSpPr>
          <p:cNvPr id="765958" name="Rectangle 6"/>
          <p:cNvSpPr>
            <a:spLocks noChangeArrowheads="1"/>
          </p:cNvSpPr>
          <p:nvPr/>
        </p:nvSpPr>
        <p:spPr bwMode="auto">
          <a:xfrm>
            <a:off x="4131470" y="4726782"/>
            <a:ext cx="583406" cy="39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500" b="1">
                <a:solidFill>
                  <a:srgbClr val="006600"/>
                </a:solidFill>
              </a:rPr>
              <a:t>U</a:t>
            </a:r>
            <a:endParaRPr lang="en-US" sz="2333">
              <a:solidFill>
                <a:srgbClr val="006600"/>
              </a:solidFill>
              <a:latin typeface="Times New Roman (Hebrew)" charset="0"/>
            </a:endParaRPr>
          </a:p>
        </p:txBody>
      </p:sp>
      <p:sp>
        <p:nvSpPr>
          <p:cNvPr id="765959" name="Line 7"/>
          <p:cNvSpPr>
            <a:spLocks noChangeShapeType="1"/>
          </p:cNvSpPr>
          <p:nvPr/>
        </p:nvSpPr>
        <p:spPr bwMode="auto">
          <a:xfrm flipV="1">
            <a:off x="4401344" y="1565011"/>
            <a:ext cx="0" cy="191823"/>
          </a:xfrm>
          <a:prstGeom prst="line">
            <a:avLst/>
          </a:prstGeom>
          <a:noFill/>
          <a:ln w="25400">
            <a:solidFill>
              <a:srgbClr val="595959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0" name="Rectangle 8"/>
          <p:cNvSpPr>
            <a:spLocks noChangeArrowheads="1"/>
          </p:cNvSpPr>
          <p:nvPr/>
        </p:nvSpPr>
        <p:spPr bwMode="auto">
          <a:xfrm>
            <a:off x="4238625" y="1756834"/>
            <a:ext cx="325438" cy="32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33" i="1">
                <a:solidFill>
                  <a:srgbClr val="008080"/>
                </a:solidFill>
              </a:rPr>
              <a:t>i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5961" name="Line 9"/>
          <p:cNvSpPr>
            <a:spLocks noChangeShapeType="1"/>
          </p:cNvSpPr>
          <p:nvPr/>
        </p:nvSpPr>
        <p:spPr bwMode="auto">
          <a:xfrm flipV="1">
            <a:off x="3278188" y="1012032"/>
            <a:ext cx="3083719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2" name="Rectangle 10"/>
          <p:cNvSpPr>
            <a:spLocks noChangeArrowheads="1"/>
          </p:cNvSpPr>
          <p:nvPr/>
        </p:nvSpPr>
        <p:spPr bwMode="auto">
          <a:xfrm>
            <a:off x="4438386" y="764646"/>
            <a:ext cx="734218" cy="2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167" i="1">
                <a:solidFill>
                  <a:srgbClr val="0000FF"/>
                </a:solidFill>
              </a:rPr>
              <a:t>n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5963" name="Line 11"/>
          <p:cNvSpPr>
            <a:spLocks noChangeShapeType="1"/>
          </p:cNvSpPr>
          <p:nvPr/>
        </p:nvSpPr>
        <p:spPr bwMode="auto">
          <a:xfrm flipH="1" flipV="1">
            <a:off x="3242470" y="2469886"/>
            <a:ext cx="711729" cy="173169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med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6" name="Line 14"/>
          <p:cNvSpPr>
            <a:spLocks noChangeShapeType="1"/>
          </p:cNvSpPr>
          <p:nvPr/>
        </p:nvSpPr>
        <p:spPr bwMode="auto">
          <a:xfrm flipH="1" flipV="1">
            <a:off x="2921000" y="2571750"/>
            <a:ext cx="740833" cy="1714500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 type="triangle" w="med" len="med"/>
            <a:tailEnd type="none" w="med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8" name="Rectangle 16"/>
          <p:cNvSpPr>
            <a:spLocks noChangeArrowheads="1"/>
          </p:cNvSpPr>
          <p:nvPr/>
        </p:nvSpPr>
        <p:spPr bwMode="auto">
          <a:xfrm>
            <a:off x="222250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1</a:t>
            </a:r>
            <a:endParaRPr lang="en-US" sz="1667">
              <a:latin typeface="Times New Roman (Hebrew)" charset="0"/>
            </a:endParaRPr>
          </a:p>
        </p:txBody>
      </p:sp>
      <p:graphicFrame>
        <p:nvGraphicFramePr>
          <p:cNvPr id="765973" name="Object 21"/>
          <p:cNvGraphicFramePr>
            <a:graphicFrameLocks noChangeAspect="1"/>
          </p:cNvGraphicFramePr>
          <p:nvPr/>
        </p:nvGraphicFramePr>
        <p:xfrm>
          <a:off x="1956595" y="3315230"/>
          <a:ext cx="1235604" cy="621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Equation" r:id="rId3" imgW="634680" imgH="291960" progId="Equation.3">
                  <p:embed/>
                </p:oleObj>
              </mc:Choice>
              <mc:Fallback>
                <p:oleObj name="Equation" r:id="rId3" imgW="634680" imgH="291960" progId="Equation.3">
                  <p:embed/>
                  <p:pic>
                    <p:nvPicPr>
                      <p:cNvPr id="765973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6595" y="3315230"/>
                        <a:ext cx="1235604" cy="621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5976" name="Rectangle 24"/>
          <p:cNvSpPr>
            <a:spLocks noChangeArrowheads="1"/>
          </p:cNvSpPr>
          <p:nvPr/>
        </p:nvSpPr>
        <p:spPr bwMode="auto">
          <a:xfrm>
            <a:off x="324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77" name="Rectangle 25"/>
          <p:cNvSpPr>
            <a:spLocks noChangeArrowheads="1"/>
          </p:cNvSpPr>
          <p:nvPr/>
        </p:nvSpPr>
        <p:spPr bwMode="auto">
          <a:xfrm>
            <a:off x="349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78" name="Rectangle 26"/>
          <p:cNvSpPr>
            <a:spLocks noChangeArrowheads="1"/>
          </p:cNvSpPr>
          <p:nvPr/>
        </p:nvSpPr>
        <p:spPr bwMode="auto">
          <a:xfrm>
            <a:off x="3750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79" name="Rectangle 27"/>
          <p:cNvSpPr>
            <a:spLocks noChangeArrowheads="1"/>
          </p:cNvSpPr>
          <p:nvPr/>
        </p:nvSpPr>
        <p:spPr bwMode="auto">
          <a:xfrm>
            <a:off x="4004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0" name="Rectangle 28"/>
          <p:cNvSpPr>
            <a:spLocks noChangeArrowheads="1"/>
          </p:cNvSpPr>
          <p:nvPr/>
        </p:nvSpPr>
        <p:spPr bwMode="auto">
          <a:xfrm>
            <a:off x="4258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1" name="Rectangle 29"/>
          <p:cNvSpPr>
            <a:spLocks noChangeArrowheads="1"/>
          </p:cNvSpPr>
          <p:nvPr/>
        </p:nvSpPr>
        <p:spPr bwMode="auto">
          <a:xfrm>
            <a:off x="451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2" name="Rectangle 30"/>
          <p:cNvSpPr>
            <a:spLocks noChangeArrowheads="1"/>
          </p:cNvSpPr>
          <p:nvPr/>
        </p:nvSpPr>
        <p:spPr bwMode="auto">
          <a:xfrm>
            <a:off x="476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3" name="Rectangle 31"/>
          <p:cNvSpPr>
            <a:spLocks noChangeArrowheads="1"/>
          </p:cNvSpPr>
          <p:nvPr/>
        </p:nvSpPr>
        <p:spPr bwMode="auto">
          <a:xfrm>
            <a:off x="5020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4" name="Rectangle 32"/>
          <p:cNvSpPr>
            <a:spLocks noChangeArrowheads="1"/>
          </p:cNvSpPr>
          <p:nvPr/>
        </p:nvSpPr>
        <p:spPr bwMode="auto">
          <a:xfrm>
            <a:off x="5310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5" name="Rectangle 33"/>
          <p:cNvSpPr>
            <a:spLocks noChangeArrowheads="1"/>
          </p:cNvSpPr>
          <p:nvPr/>
        </p:nvSpPr>
        <p:spPr bwMode="auto">
          <a:xfrm>
            <a:off x="5564188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6" name="Rectangle 34"/>
          <p:cNvSpPr>
            <a:spLocks noChangeArrowheads="1"/>
          </p:cNvSpPr>
          <p:nvPr/>
        </p:nvSpPr>
        <p:spPr bwMode="auto">
          <a:xfrm>
            <a:off x="6072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7" name="Rectangle 35"/>
          <p:cNvSpPr>
            <a:spLocks noChangeArrowheads="1"/>
          </p:cNvSpPr>
          <p:nvPr/>
        </p:nvSpPr>
        <p:spPr bwMode="auto">
          <a:xfrm>
            <a:off x="5818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8" name="Rectangle 36"/>
          <p:cNvSpPr>
            <a:spLocks noChangeArrowheads="1"/>
          </p:cNvSpPr>
          <p:nvPr/>
        </p:nvSpPr>
        <p:spPr bwMode="auto">
          <a:xfrm>
            <a:off x="1968500" y="1247511"/>
            <a:ext cx="254000" cy="257968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9" name="AutoShape 37"/>
          <p:cNvSpPr>
            <a:spLocks noChangeArrowheads="1"/>
          </p:cNvSpPr>
          <p:nvPr/>
        </p:nvSpPr>
        <p:spPr bwMode="auto">
          <a:xfrm rot="10800000">
            <a:off x="2321720" y="1160199"/>
            <a:ext cx="599281" cy="404813"/>
          </a:xfrm>
          <a:prstGeom prst="rightArrow">
            <a:avLst>
              <a:gd name="adj1" fmla="val 50000"/>
              <a:gd name="adj2" fmla="val 3701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34" name="Rectangle 37">
            <a:extLst>
              <a:ext uri="{FF2B5EF4-FFF2-40B4-BE49-F238E27FC236}">
                <a16:creationId xmlns:a16="http://schemas.microsoft.com/office/drawing/2014/main" id="{F7E6EEFB-97E9-4B65-9154-0E50CC0A54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5441" y="3316552"/>
            <a:ext cx="1939396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 subset {1,…,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n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}</a:t>
            </a:r>
          </a:p>
        </p:txBody>
      </p:sp>
      <p:graphicFrame>
        <p:nvGraphicFramePr>
          <p:cNvPr id="35" name="Object 28">
            <a:extLst>
              <a:ext uri="{FF2B5EF4-FFF2-40B4-BE49-F238E27FC236}">
                <a16:creationId xmlns:a16="http://schemas.microsoft.com/office/drawing/2014/main" id="{F1F92061-B489-47E2-9EAF-96C759F4CF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14393" y="3605395"/>
          <a:ext cx="432593" cy="237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tion" r:id="rId5" imgW="393700" imgH="215900" progId="Equation.3">
                  <p:embed/>
                </p:oleObj>
              </mc:Choice>
              <mc:Fallback>
                <p:oleObj name="Equation" r:id="rId5" imgW="393700" imgH="215900" progId="Equation.3">
                  <p:embed/>
                  <p:pic>
                    <p:nvPicPr>
                      <p:cNvPr id="35" name="Object 28">
                        <a:extLst>
                          <a:ext uri="{FF2B5EF4-FFF2-40B4-BE49-F238E27FC236}">
                            <a16:creationId xmlns:a16="http://schemas.microsoft.com/office/drawing/2014/main" id="{F1F92061-B489-47E2-9EAF-96C759F4CF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14393" y="3605395"/>
                        <a:ext cx="432593" cy="2372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标题 3">
            <a:extLst>
              <a:ext uri="{FF2B5EF4-FFF2-40B4-BE49-F238E27FC236}">
                <a16:creationId xmlns:a16="http://schemas.microsoft.com/office/drawing/2014/main" id="{FE37947E-AD8A-4732-BB34-D68E77422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2-Server PIR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211011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5" name="Rectangle 3"/>
          <p:cNvSpPr>
            <a:spLocks noChangeArrowheads="1"/>
          </p:cNvSpPr>
          <p:nvPr/>
        </p:nvSpPr>
        <p:spPr bwMode="auto">
          <a:xfrm>
            <a:off x="561975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2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5956" name="AutoShape 4"/>
          <p:cNvSpPr>
            <a:spLocks noChangeArrowheads="1"/>
          </p:cNvSpPr>
          <p:nvPr/>
        </p:nvSpPr>
        <p:spPr bwMode="auto">
          <a:xfrm>
            <a:off x="4310063" y="4348428"/>
            <a:ext cx="627063" cy="374385"/>
          </a:xfrm>
          <a:prstGeom prst="roundRect">
            <a:avLst>
              <a:gd name="adj" fmla="val 16667"/>
            </a:avLst>
          </a:prstGeom>
          <a:pattFill prst="pct25">
            <a:fgClr>
              <a:srgbClr val="E5E5E5"/>
            </a:fgClr>
            <a:bgClr>
              <a:srgbClr val="BFBFBF"/>
            </a:bgClr>
          </a:patt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sp>
        <p:nvSpPr>
          <p:cNvPr id="765957" name="Rectangle 5"/>
          <p:cNvSpPr>
            <a:spLocks noChangeArrowheads="1"/>
          </p:cNvSpPr>
          <p:nvPr/>
        </p:nvSpPr>
        <p:spPr bwMode="auto">
          <a:xfrm>
            <a:off x="4398699" y="4388115"/>
            <a:ext cx="546364" cy="37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 b="1" i="1">
                <a:solidFill>
                  <a:srgbClr val="000000"/>
                </a:solidFill>
              </a:rPr>
              <a:t>i</a:t>
            </a:r>
            <a:endParaRPr lang="en-US" sz="1500" b="1" i="1">
              <a:latin typeface="Times New Roman (Hebrew)" charset="0"/>
            </a:endParaRPr>
          </a:p>
        </p:txBody>
      </p:sp>
      <p:sp>
        <p:nvSpPr>
          <p:cNvPr id="765958" name="Rectangle 6"/>
          <p:cNvSpPr>
            <a:spLocks noChangeArrowheads="1"/>
          </p:cNvSpPr>
          <p:nvPr/>
        </p:nvSpPr>
        <p:spPr bwMode="auto">
          <a:xfrm>
            <a:off x="4131470" y="4726782"/>
            <a:ext cx="583406" cy="39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500" b="1">
                <a:solidFill>
                  <a:srgbClr val="006600"/>
                </a:solidFill>
              </a:rPr>
              <a:t>U</a:t>
            </a:r>
            <a:endParaRPr lang="en-US" sz="2333">
              <a:solidFill>
                <a:srgbClr val="006600"/>
              </a:solidFill>
              <a:latin typeface="Times New Roman (Hebrew)" charset="0"/>
            </a:endParaRPr>
          </a:p>
        </p:txBody>
      </p:sp>
      <p:sp>
        <p:nvSpPr>
          <p:cNvPr id="765959" name="Line 7"/>
          <p:cNvSpPr>
            <a:spLocks noChangeShapeType="1"/>
          </p:cNvSpPr>
          <p:nvPr/>
        </p:nvSpPr>
        <p:spPr bwMode="auto">
          <a:xfrm flipV="1">
            <a:off x="4401344" y="1565011"/>
            <a:ext cx="0" cy="191823"/>
          </a:xfrm>
          <a:prstGeom prst="line">
            <a:avLst/>
          </a:prstGeom>
          <a:noFill/>
          <a:ln w="25400">
            <a:solidFill>
              <a:srgbClr val="595959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0" name="Rectangle 8"/>
          <p:cNvSpPr>
            <a:spLocks noChangeArrowheads="1"/>
          </p:cNvSpPr>
          <p:nvPr/>
        </p:nvSpPr>
        <p:spPr bwMode="auto">
          <a:xfrm>
            <a:off x="4238625" y="1756834"/>
            <a:ext cx="325438" cy="32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33" i="1">
                <a:solidFill>
                  <a:srgbClr val="008080"/>
                </a:solidFill>
              </a:rPr>
              <a:t>i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5961" name="Line 9"/>
          <p:cNvSpPr>
            <a:spLocks noChangeShapeType="1"/>
          </p:cNvSpPr>
          <p:nvPr/>
        </p:nvSpPr>
        <p:spPr bwMode="auto">
          <a:xfrm flipV="1">
            <a:off x="3278188" y="1012032"/>
            <a:ext cx="3083719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2" name="Rectangle 10"/>
          <p:cNvSpPr>
            <a:spLocks noChangeArrowheads="1"/>
          </p:cNvSpPr>
          <p:nvPr/>
        </p:nvSpPr>
        <p:spPr bwMode="auto">
          <a:xfrm>
            <a:off x="4438386" y="764646"/>
            <a:ext cx="734218" cy="2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167" i="1">
                <a:solidFill>
                  <a:srgbClr val="0000FF"/>
                </a:solidFill>
              </a:rPr>
              <a:t>n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5963" name="Line 11"/>
          <p:cNvSpPr>
            <a:spLocks noChangeShapeType="1"/>
          </p:cNvSpPr>
          <p:nvPr/>
        </p:nvSpPr>
        <p:spPr bwMode="auto">
          <a:xfrm flipH="1" flipV="1">
            <a:off x="3242470" y="2469886"/>
            <a:ext cx="711729" cy="173169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med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4" name="Line 12"/>
          <p:cNvSpPr>
            <a:spLocks noChangeShapeType="1"/>
          </p:cNvSpPr>
          <p:nvPr/>
        </p:nvSpPr>
        <p:spPr bwMode="auto">
          <a:xfrm flipV="1">
            <a:off x="5143500" y="2571750"/>
            <a:ext cx="1075532" cy="158882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6" name="Line 14"/>
          <p:cNvSpPr>
            <a:spLocks noChangeShapeType="1"/>
          </p:cNvSpPr>
          <p:nvPr/>
        </p:nvSpPr>
        <p:spPr bwMode="auto">
          <a:xfrm flipH="1" flipV="1">
            <a:off x="2921000" y="2571750"/>
            <a:ext cx="740833" cy="1714500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 type="triangle" w="med" len="med"/>
            <a:tailEnd type="none" w="med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8" name="Rectangle 16"/>
          <p:cNvSpPr>
            <a:spLocks noChangeArrowheads="1"/>
          </p:cNvSpPr>
          <p:nvPr/>
        </p:nvSpPr>
        <p:spPr bwMode="auto">
          <a:xfrm>
            <a:off x="222250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1</a:t>
            </a:r>
            <a:endParaRPr lang="en-US" sz="1667">
              <a:latin typeface="Times New Roman (Hebrew)" charset="0"/>
            </a:endParaRPr>
          </a:p>
        </p:txBody>
      </p:sp>
      <p:graphicFrame>
        <p:nvGraphicFramePr>
          <p:cNvPr id="765973" name="Object 21"/>
          <p:cNvGraphicFramePr>
            <a:graphicFrameLocks noChangeAspect="1"/>
          </p:cNvGraphicFramePr>
          <p:nvPr/>
        </p:nvGraphicFramePr>
        <p:xfrm>
          <a:off x="1956595" y="3315230"/>
          <a:ext cx="1235604" cy="621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Equation" r:id="rId3" imgW="634680" imgH="291960" progId="Equation.3">
                  <p:embed/>
                </p:oleObj>
              </mc:Choice>
              <mc:Fallback>
                <p:oleObj name="Equation" r:id="rId3" imgW="634680" imgH="291960" progId="Equation.3">
                  <p:embed/>
                  <p:pic>
                    <p:nvPicPr>
                      <p:cNvPr id="765973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6595" y="3315230"/>
                        <a:ext cx="1235604" cy="621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5975" name="Rectangle 23"/>
          <p:cNvSpPr>
            <a:spLocks noChangeArrowheads="1"/>
          </p:cNvSpPr>
          <p:nvPr/>
        </p:nvSpPr>
        <p:spPr bwMode="auto">
          <a:xfrm>
            <a:off x="4714875" y="2815167"/>
            <a:ext cx="1547813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2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=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 </a:t>
            </a:r>
            <a:r>
              <a:rPr lang="en-US" sz="1500" dirty="0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+ {</a:t>
            </a:r>
            <a:r>
              <a:rPr lang="en-US" sz="1500" dirty="0" err="1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i</a:t>
            </a:r>
            <a:r>
              <a:rPr lang="en-US" sz="1500" dirty="0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}</a:t>
            </a:r>
          </a:p>
        </p:txBody>
      </p:sp>
      <p:sp>
        <p:nvSpPr>
          <p:cNvPr id="765976" name="Rectangle 24"/>
          <p:cNvSpPr>
            <a:spLocks noChangeArrowheads="1"/>
          </p:cNvSpPr>
          <p:nvPr/>
        </p:nvSpPr>
        <p:spPr bwMode="auto">
          <a:xfrm>
            <a:off x="324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77" name="Rectangle 25"/>
          <p:cNvSpPr>
            <a:spLocks noChangeArrowheads="1"/>
          </p:cNvSpPr>
          <p:nvPr/>
        </p:nvSpPr>
        <p:spPr bwMode="auto">
          <a:xfrm>
            <a:off x="349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78" name="Rectangle 26"/>
          <p:cNvSpPr>
            <a:spLocks noChangeArrowheads="1"/>
          </p:cNvSpPr>
          <p:nvPr/>
        </p:nvSpPr>
        <p:spPr bwMode="auto">
          <a:xfrm>
            <a:off x="3750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79" name="Rectangle 27"/>
          <p:cNvSpPr>
            <a:spLocks noChangeArrowheads="1"/>
          </p:cNvSpPr>
          <p:nvPr/>
        </p:nvSpPr>
        <p:spPr bwMode="auto">
          <a:xfrm>
            <a:off x="4004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0" name="Rectangle 28"/>
          <p:cNvSpPr>
            <a:spLocks noChangeArrowheads="1"/>
          </p:cNvSpPr>
          <p:nvPr/>
        </p:nvSpPr>
        <p:spPr bwMode="auto">
          <a:xfrm>
            <a:off x="4258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1" name="Rectangle 29"/>
          <p:cNvSpPr>
            <a:spLocks noChangeArrowheads="1"/>
          </p:cNvSpPr>
          <p:nvPr/>
        </p:nvSpPr>
        <p:spPr bwMode="auto">
          <a:xfrm>
            <a:off x="451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2" name="Rectangle 30"/>
          <p:cNvSpPr>
            <a:spLocks noChangeArrowheads="1"/>
          </p:cNvSpPr>
          <p:nvPr/>
        </p:nvSpPr>
        <p:spPr bwMode="auto">
          <a:xfrm>
            <a:off x="476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3" name="Rectangle 31"/>
          <p:cNvSpPr>
            <a:spLocks noChangeArrowheads="1"/>
          </p:cNvSpPr>
          <p:nvPr/>
        </p:nvSpPr>
        <p:spPr bwMode="auto">
          <a:xfrm>
            <a:off x="5020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4" name="Rectangle 32"/>
          <p:cNvSpPr>
            <a:spLocks noChangeArrowheads="1"/>
          </p:cNvSpPr>
          <p:nvPr/>
        </p:nvSpPr>
        <p:spPr bwMode="auto">
          <a:xfrm>
            <a:off x="5310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5" name="Rectangle 33"/>
          <p:cNvSpPr>
            <a:spLocks noChangeArrowheads="1"/>
          </p:cNvSpPr>
          <p:nvPr/>
        </p:nvSpPr>
        <p:spPr bwMode="auto">
          <a:xfrm>
            <a:off x="5564188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6" name="Rectangle 34"/>
          <p:cNvSpPr>
            <a:spLocks noChangeArrowheads="1"/>
          </p:cNvSpPr>
          <p:nvPr/>
        </p:nvSpPr>
        <p:spPr bwMode="auto">
          <a:xfrm>
            <a:off x="6072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7" name="Rectangle 35"/>
          <p:cNvSpPr>
            <a:spLocks noChangeArrowheads="1"/>
          </p:cNvSpPr>
          <p:nvPr/>
        </p:nvSpPr>
        <p:spPr bwMode="auto">
          <a:xfrm>
            <a:off x="5818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8" name="Rectangle 36"/>
          <p:cNvSpPr>
            <a:spLocks noChangeArrowheads="1"/>
          </p:cNvSpPr>
          <p:nvPr/>
        </p:nvSpPr>
        <p:spPr bwMode="auto">
          <a:xfrm>
            <a:off x="1968500" y="1247511"/>
            <a:ext cx="254000" cy="257968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9" name="AutoShape 37"/>
          <p:cNvSpPr>
            <a:spLocks noChangeArrowheads="1"/>
          </p:cNvSpPr>
          <p:nvPr/>
        </p:nvSpPr>
        <p:spPr bwMode="auto">
          <a:xfrm rot="10800000">
            <a:off x="2321720" y="1160199"/>
            <a:ext cx="599281" cy="404813"/>
          </a:xfrm>
          <a:prstGeom prst="rightArrow">
            <a:avLst>
              <a:gd name="adj1" fmla="val 50000"/>
              <a:gd name="adj2" fmla="val 3701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33" name="Rectangle 37">
            <a:extLst>
              <a:ext uri="{FF2B5EF4-FFF2-40B4-BE49-F238E27FC236}">
                <a16:creationId xmlns:a16="http://schemas.microsoft.com/office/drawing/2014/main" id="{C13A4D3F-30E4-4869-9E4E-D43B986A0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5441" y="3316552"/>
            <a:ext cx="1939396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 subset {1,…,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n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}</a:t>
            </a:r>
          </a:p>
        </p:txBody>
      </p:sp>
      <p:graphicFrame>
        <p:nvGraphicFramePr>
          <p:cNvPr id="34" name="Object 28">
            <a:extLst>
              <a:ext uri="{FF2B5EF4-FFF2-40B4-BE49-F238E27FC236}">
                <a16:creationId xmlns:a16="http://schemas.microsoft.com/office/drawing/2014/main" id="{8EBA47C5-3263-47B1-96CB-47CB76698A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14393" y="3605395"/>
          <a:ext cx="432593" cy="237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Equation" r:id="rId5" imgW="393700" imgH="215900" progId="Equation.3">
                  <p:embed/>
                </p:oleObj>
              </mc:Choice>
              <mc:Fallback>
                <p:oleObj name="Equation" r:id="rId5" imgW="393700" imgH="215900" progId="Equation.3">
                  <p:embed/>
                  <p:pic>
                    <p:nvPicPr>
                      <p:cNvPr id="34" name="Object 28">
                        <a:extLst>
                          <a:ext uri="{FF2B5EF4-FFF2-40B4-BE49-F238E27FC236}">
                            <a16:creationId xmlns:a16="http://schemas.microsoft.com/office/drawing/2014/main" id="{8EBA47C5-3263-47B1-96CB-47CB76698A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14393" y="3605395"/>
                        <a:ext cx="432593" cy="2372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标题 3">
            <a:extLst>
              <a:ext uri="{FF2B5EF4-FFF2-40B4-BE49-F238E27FC236}">
                <a16:creationId xmlns:a16="http://schemas.microsoft.com/office/drawing/2014/main" id="{5373F7C9-8345-41F0-B067-00F708D56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2-Server PIR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8882589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9" name="Rectangle 3"/>
          <p:cNvSpPr>
            <a:spLocks noChangeArrowheads="1"/>
          </p:cNvSpPr>
          <p:nvPr/>
        </p:nvSpPr>
        <p:spPr bwMode="auto">
          <a:xfrm>
            <a:off x="561975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2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80" name="AutoShape 4"/>
          <p:cNvSpPr>
            <a:spLocks noChangeArrowheads="1"/>
          </p:cNvSpPr>
          <p:nvPr/>
        </p:nvSpPr>
        <p:spPr bwMode="auto">
          <a:xfrm>
            <a:off x="4310063" y="4348428"/>
            <a:ext cx="627063" cy="374385"/>
          </a:xfrm>
          <a:prstGeom prst="roundRect">
            <a:avLst>
              <a:gd name="adj" fmla="val 16667"/>
            </a:avLst>
          </a:prstGeom>
          <a:pattFill prst="pct25">
            <a:fgClr>
              <a:srgbClr val="E5E5E5"/>
            </a:fgClr>
            <a:bgClr>
              <a:srgbClr val="BFBFBF"/>
            </a:bgClr>
          </a:patt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sp>
        <p:nvSpPr>
          <p:cNvPr id="766981" name="Rectangle 5"/>
          <p:cNvSpPr>
            <a:spLocks noChangeArrowheads="1"/>
          </p:cNvSpPr>
          <p:nvPr/>
        </p:nvSpPr>
        <p:spPr bwMode="auto">
          <a:xfrm>
            <a:off x="4398699" y="4388115"/>
            <a:ext cx="546364" cy="37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 b="1" i="1">
                <a:solidFill>
                  <a:srgbClr val="000000"/>
                </a:solidFill>
              </a:rPr>
              <a:t>i</a:t>
            </a:r>
            <a:endParaRPr lang="en-US" sz="1500" b="1" i="1">
              <a:latin typeface="Times New Roman (Hebrew)" charset="0"/>
            </a:endParaRPr>
          </a:p>
        </p:txBody>
      </p:sp>
      <p:sp>
        <p:nvSpPr>
          <p:cNvPr id="766982" name="Rectangle 6"/>
          <p:cNvSpPr>
            <a:spLocks noChangeArrowheads="1"/>
          </p:cNvSpPr>
          <p:nvPr/>
        </p:nvSpPr>
        <p:spPr bwMode="auto">
          <a:xfrm>
            <a:off x="4131470" y="4726782"/>
            <a:ext cx="583406" cy="39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500" b="1">
                <a:solidFill>
                  <a:srgbClr val="006600"/>
                </a:solidFill>
              </a:rPr>
              <a:t>U</a:t>
            </a:r>
            <a:endParaRPr lang="en-US" sz="2333">
              <a:solidFill>
                <a:srgbClr val="006600"/>
              </a:solidFill>
              <a:latin typeface="Times New Roman (Hebrew)" charset="0"/>
            </a:endParaRPr>
          </a:p>
        </p:txBody>
      </p:sp>
      <p:sp>
        <p:nvSpPr>
          <p:cNvPr id="766983" name="Line 7"/>
          <p:cNvSpPr>
            <a:spLocks noChangeShapeType="1"/>
          </p:cNvSpPr>
          <p:nvPr/>
        </p:nvSpPr>
        <p:spPr bwMode="auto">
          <a:xfrm flipV="1">
            <a:off x="4401344" y="1565011"/>
            <a:ext cx="0" cy="191823"/>
          </a:xfrm>
          <a:prstGeom prst="line">
            <a:avLst/>
          </a:prstGeom>
          <a:noFill/>
          <a:ln w="25400">
            <a:solidFill>
              <a:srgbClr val="595959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84" name="Rectangle 8"/>
          <p:cNvSpPr>
            <a:spLocks noChangeArrowheads="1"/>
          </p:cNvSpPr>
          <p:nvPr/>
        </p:nvSpPr>
        <p:spPr bwMode="auto">
          <a:xfrm>
            <a:off x="4238625" y="1756834"/>
            <a:ext cx="325438" cy="32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33" i="1">
                <a:solidFill>
                  <a:srgbClr val="008080"/>
                </a:solidFill>
              </a:rPr>
              <a:t>i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85" name="Line 9"/>
          <p:cNvSpPr>
            <a:spLocks noChangeShapeType="1"/>
          </p:cNvSpPr>
          <p:nvPr/>
        </p:nvSpPr>
        <p:spPr bwMode="auto">
          <a:xfrm flipV="1">
            <a:off x="3278188" y="1012032"/>
            <a:ext cx="3083719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86" name="Rectangle 10"/>
          <p:cNvSpPr>
            <a:spLocks noChangeArrowheads="1"/>
          </p:cNvSpPr>
          <p:nvPr/>
        </p:nvSpPr>
        <p:spPr bwMode="auto">
          <a:xfrm>
            <a:off x="4438386" y="764646"/>
            <a:ext cx="734218" cy="2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167" i="1">
                <a:solidFill>
                  <a:srgbClr val="0000FF"/>
                </a:solidFill>
              </a:rPr>
              <a:t>n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87" name="Line 11"/>
          <p:cNvSpPr>
            <a:spLocks noChangeShapeType="1"/>
          </p:cNvSpPr>
          <p:nvPr/>
        </p:nvSpPr>
        <p:spPr bwMode="auto">
          <a:xfrm flipH="1" flipV="1">
            <a:off x="3242470" y="2469886"/>
            <a:ext cx="711729" cy="173169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med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88" name="Line 12"/>
          <p:cNvSpPr>
            <a:spLocks noChangeShapeType="1"/>
          </p:cNvSpPr>
          <p:nvPr/>
        </p:nvSpPr>
        <p:spPr bwMode="auto">
          <a:xfrm flipV="1">
            <a:off x="5143500" y="2571750"/>
            <a:ext cx="1075532" cy="158882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90" name="Line 14"/>
          <p:cNvSpPr>
            <a:spLocks noChangeShapeType="1"/>
          </p:cNvSpPr>
          <p:nvPr/>
        </p:nvSpPr>
        <p:spPr bwMode="auto">
          <a:xfrm flipH="1" flipV="1">
            <a:off x="2921000" y="2571750"/>
            <a:ext cx="740833" cy="1714500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 type="triangle" w="med" len="med"/>
            <a:tailEnd type="none" w="med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91" name="Line 15"/>
          <p:cNvSpPr>
            <a:spLocks noChangeShapeType="1"/>
          </p:cNvSpPr>
          <p:nvPr/>
        </p:nvSpPr>
        <p:spPr bwMode="auto">
          <a:xfrm flipV="1">
            <a:off x="5335324" y="2752990"/>
            <a:ext cx="1070239" cy="1549135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 type="triangle" w="med" len="med"/>
            <a:tailEnd type="none" w="med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92" name="Rectangle 16"/>
          <p:cNvSpPr>
            <a:spLocks noChangeArrowheads="1"/>
          </p:cNvSpPr>
          <p:nvPr/>
        </p:nvSpPr>
        <p:spPr bwMode="auto">
          <a:xfrm>
            <a:off x="222250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1</a:t>
            </a:r>
            <a:endParaRPr lang="en-US" sz="1667">
              <a:latin typeface="Times New Roman (Hebrew)" charset="0"/>
            </a:endParaRPr>
          </a:p>
        </p:txBody>
      </p:sp>
      <p:graphicFrame>
        <p:nvGraphicFramePr>
          <p:cNvPr id="766997" name="Object 21"/>
          <p:cNvGraphicFramePr>
            <a:graphicFrameLocks noChangeAspect="1"/>
          </p:cNvGraphicFramePr>
          <p:nvPr/>
        </p:nvGraphicFramePr>
        <p:xfrm>
          <a:off x="1956595" y="3315230"/>
          <a:ext cx="1235604" cy="621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Equation" r:id="rId3" imgW="634680" imgH="291960" progId="Equation.DSMT4">
                  <p:embed/>
                </p:oleObj>
              </mc:Choice>
              <mc:Fallback>
                <p:oleObj name="Equation" r:id="rId3" imgW="634680" imgH="291960" progId="Equation.DSMT4">
                  <p:embed/>
                  <p:pic>
                    <p:nvPicPr>
                      <p:cNvPr id="76699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6595" y="3315230"/>
                        <a:ext cx="1235604" cy="621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6998" name="Object 22"/>
          <p:cNvGraphicFramePr>
            <a:graphicFrameLocks noChangeAspect="1"/>
          </p:cNvGraphicFramePr>
          <p:nvPr/>
        </p:nvGraphicFramePr>
        <p:xfrm>
          <a:off x="6021917" y="3182938"/>
          <a:ext cx="1309688" cy="621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Equation" r:id="rId5" imgW="672840" imgH="291960" progId="Equation.3">
                  <p:embed/>
                </p:oleObj>
              </mc:Choice>
              <mc:Fallback>
                <p:oleObj name="Equation" r:id="rId5" imgW="672840" imgH="291960" progId="Equation.3">
                  <p:embed/>
                  <p:pic>
                    <p:nvPicPr>
                      <p:cNvPr id="766998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1917" y="3182938"/>
                        <a:ext cx="1309688" cy="621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6999" name="Rectangle 23"/>
          <p:cNvSpPr>
            <a:spLocks noChangeArrowheads="1"/>
          </p:cNvSpPr>
          <p:nvPr/>
        </p:nvSpPr>
        <p:spPr bwMode="auto">
          <a:xfrm>
            <a:off x="4714875" y="2815167"/>
            <a:ext cx="1547813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2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=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 </a:t>
            </a:r>
            <a:r>
              <a:rPr lang="en-US" sz="1500" dirty="0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+ {</a:t>
            </a:r>
            <a:r>
              <a:rPr lang="en-US" sz="1500" dirty="0" err="1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i</a:t>
            </a:r>
            <a:r>
              <a:rPr lang="en-US" sz="1500" dirty="0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}</a:t>
            </a:r>
          </a:p>
        </p:txBody>
      </p:sp>
      <p:sp>
        <p:nvSpPr>
          <p:cNvPr id="767000" name="Rectangle 24"/>
          <p:cNvSpPr>
            <a:spLocks noChangeArrowheads="1"/>
          </p:cNvSpPr>
          <p:nvPr/>
        </p:nvSpPr>
        <p:spPr bwMode="auto">
          <a:xfrm>
            <a:off x="324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1" name="Rectangle 25"/>
          <p:cNvSpPr>
            <a:spLocks noChangeArrowheads="1"/>
          </p:cNvSpPr>
          <p:nvPr/>
        </p:nvSpPr>
        <p:spPr bwMode="auto">
          <a:xfrm>
            <a:off x="349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02" name="Rectangle 26"/>
          <p:cNvSpPr>
            <a:spLocks noChangeArrowheads="1"/>
          </p:cNvSpPr>
          <p:nvPr/>
        </p:nvSpPr>
        <p:spPr bwMode="auto">
          <a:xfrm>
            <a:off x="3750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3" name="Rectangle 27"/>
          <p:cNvSpPr>
            <a:spLocks noChangeArrowheads="1"/>
          </p:cNvSpPr>
          <p:nvPr/>
        </p:nvSpPr>
        <p:spPr bwMode="auto">
          <a:xfrm>
            <a:off x="4004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5" name="Rectangle 29"/>
          <p:cNvSpPr>
            <a:spLocks noChangeArrowheads="1"/>
          </p:cNvSpPr>
          <p:nvPr/>
        </p:nvSpPr>
        <p:spPr bwMode="auto">
          <a:xfrm>
            <a:off x="451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06" name="Rectangle 30"/>
          <p:cNvSpPr>
            <a:spLocks noChangeArrowheads="1"/>
          </p:cNvSpPr>
          <p:nvPr/>
        </p:nvSpPr>
        <p:spPr bwMode="auto">
          <a:xfrm>
            <a:off x="476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7" name="Rectangle 31"/>
          <p:cNvSpPr>
            <a:spLocks noChangeArrowheads="1"/>
          </p:cNvSpPr>
          <p:nvPr/>
        </p:nvSpPr>
        <p:spPr bwMode="auto">
          <a:xfrm>
            <a:off x="5020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08" name="Rectangle 32"/>
          <p:cNvSpPr>
            <a:spLocks noChangeArrowheads="1"/>
          </p:cNvSpPr>
          <p:nvPr/>
        </p:nvSpPr>
        <p:spPr bwMode="auto">
          <a:xfrm>
            <a:off x="5310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9" name="Rectangle 33"/>
          <p:cNvSpPr>
            <a:spLocks noChangeArrowheads="1"/>
          </p:cNvSpPr>
          <p:nvPr/>
        </p:nvSpPr>
        <p:spPr bwMode="auto">
          <a:xfrm>
            <a:off x="5564188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10" name="Rectangle 34"/>
          <p:cNvSpPr>
            <a:spLocks noChangeArrowheads="1"/>
          </p:cNvSpPr>
          <p:nvPr/>
        </p:nvSpPr>
        <p:spPr bwMode="auto">
          <a:xfrm>
            <a:off x="6072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11" name="Rectangle 35"/>
          <p:cNvSpPr>
            <a:spLocks noChangeArrowheads="1"/>
          </p:cNvSpPr>
          <p:nvPr/>
        </p:nvSpPr>
        <p:spPr bwMode="auto">
          <a:xfrm>
            <a:off x="5818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12" name="Rectangle 36"/>
          <p:cNvSpPr>
            <a:spLocks noChangeArrowheads="1"/>
          </p:cNvSpPr>
          <p:nvPr/>
        </p:nvSpPr>
        <p:spPr bwMode="auto">
          <a:xfrm>
            <a:off x="7369969" y="1247511"/>
            <a:ext cx="254000" cy="257968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13" name="AutoShape 37"/>
          <p:cNvSpPr>
            <a:spLocks noChangeArrowheads="1"/>
          </p:cNvSpPr>
          <p:nvPr/>
        </p:nvSpPr>
        <p:spPr bwMode="auto">
          <a:xfrm>
            <a:off x="6544470" y="1160199"/>
            <a:ext cx="599281" cy="404813"/>
          </a:xfrm>
          <a:prstGeom prst="rightArrow">
            <a:avLst>
              <a:gd name="adj1" fmla="val 50000"/>
              <a:gd name="adj2" fmla="val 3701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767014" name="Rectangle 38"/>
          <p:cNvSpPr>
            <a:spLocks noChangeArrowheads="1"/>
          </p:cNvSpPr>
          <p:nvPr/>
        </p:nvSpPr>
        <p:spPr bwMode="auto">
          <a:xfrm>
            <a:off x="4274344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15" name="Rectangle 39"/>
          <p:cNvSpPr>
            <a:spLocks noChangeArrowheads="1"/>
          </p:cNvSpPr>
          <p:nvPr/>
        </p:nvSpPr>
        <p:spPr bwMode="auto">
          <a:xfrm>
            <a:off x="1968500" y="1247511"/>
            <a:ext cx="254000" cy="257968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16" name="AutoShape 40"/>
          <p:cNvSpPr>
            <a:spLocks noChangeArrowheads="1"/>
          </p:cNvSpPr>
          <p:nvPr/>
        </p:nvSpPr>
        <p:spPr bwMode="auto">
          <a:xfrm rot="10800000">
            <a:off x="2321720" y="1160199"/>
            <a:ext cx="599281" cy="404813"/>
          </a:xfrm>
          <a:prstGeom prst="rightArrow">
            <a:avLst>
              <a:gd name="adj1" fmla="val 50000"/>
              <a:gd name="adj2" fmla="val 3701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2" name="TextBox 1"/>
          <p:cNvSpPr txBox="1"/>
          <p:nvPr/>
        </p:nvSpPr>
        <p:spPr>
          <a:xfrm>
            <a:off x="2475350" y="5123735"/>
            <a:ext cx="46107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Weakness: Servers should not collude!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1F8972A-22DB-4A8C-A3C7-41B24B866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5441" y="3316552"/>
            <a:ext cx="1939396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 subset {1,…,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n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}</a:t>
            </a:r>
          </a:p>
        </p:txBody>
      </p:sp>
      <p:graphicFrame>
        <p:nvGraphicFramePr>
          <p:cNvPr id="39" name="Object 28">
            <a:extLst>
              <a:ext uri="{FF2B5EF4-FFF2-40B4-BE49-F238E27FC236}">
                <a16:creationId xmlns:a16="http://schemas.microsoft.com/office/drawing/2014/main" id="{EA4E2EA0-A5AA-4E28-B29E-251456E504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14393" y="3605395"/>
          <a:ext cx="432593" cy="237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Equation" r:id="rId7" imgW="393700" imgH="215900" progId="Equation.3">
                  <p:embed/>
                </p:oleObj>
              </mc:Choice>
              <mc:Fallback>
                <p:oleObj name="Equation" r:id="rId7" imgW="393700" imgH="215900" progId="Equation.3">
                  <p:embed/>
                  <p:pic>
                    <p:nvPicPr>
                      <p:cNvPr id="39" name="Object 28">
                        <a:extLst>
                          <a:ext uri="{FF2B5EF4-FFF2-40B4-BE49-F238E27FC236}">
                            <a16:creationId xmlns:a16="http://schemas.microsoft.com/office/drawing/2014/main" id="{EA4E2EA0-A5AA-4E28-B29E-251456E50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14393" y="3605395"/>
                        <a:ext cx="432593" cy="2372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标题 3">
            <a:extLst>
              <a:ext uri="{FF2B5EF4-FFF2-40B4-BE49-F238E27FC236}">
                <a16:creationId xmlns:a16="http://schemas.microsoft.com/office/drawing/2014/main" id="{0C7752AF-9C06-46D1-987F-6FEFC06B9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2-Server PIR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6477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9" name="Rectangle 3"/>
          <p:cNvSpPr>
            <a:spLocks noChangeArrowheads="1"/>
          </p:cNvSpPr>
          <p:nvPr/>
        </p:nvSpPr>
        <p:spPr bwMode="auto">
          <a:xfrm>
            <a:off x="561975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2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80" name="AutoShape 4"/>
          <p:cNvSpPr>
            <a:spLocks noChangeArrowheads="1"/>
          </p:cNvSpPr>
          <p:nvPr/>
        </p:nvSpPr>
        <p:spPr bwMode="auto">
          <a:xfrm>
            <a:off x="4310063" y="4348428"/>
            <a:ext cx="627063" cy="374385"/>
          </a:xfrm>
          <a:prstGeom prst="roundRect">
            <a:avLst>
              <a:gd name="adj" fmla="val 16667"/>
            </a:avLst>
          </a:prstGeom>
          <a:pattFill prst="pct25">
            <a:fgClr>
              <a:srgbClr val="E5E5E5"/>
            </a:fgClr>
            <a:bgClr>
              <a:srgbClr val="BFBFBF"/>
            </a:bgClr>
          </a:patt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sp>
        <p:nvSpPr>
          <p:cNvPr id="766981" name="Rectangle 5"/>
          <p:cNvSpPr>
            <a:spLocks noChangeArrowheads="1"/>
          </p:cNvSpPr>
          <p:nvPr/>
        </p:nvSpPr>
        <p:spPr bwMode="auto">
          <a:xfrm>
            <a:off x="4398699" y="4388115"/>
            <a:ext cx="546364" cy="37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 b="1" i="1">
                <a:solidFill>
                  <a:srgbClr val="000000"/>
                </a:solidFill>
              </a:rPr>
              <a:t>i</a:t>
            </a:r>
            <a:endParaRPr lang="en-US" sz="1500" b="1" i="1">
              <a:latin typeface="Times New Roman (Hebrew)" charset="0"/>
            </a:endParaRPr>
          </a:p>
        </p:txBody>
      </p:sp>
      <p:sp>
        <p:nvSpPr>
          <p:cNvPr id="766982" name="Rectangle 6"/>
          <p:cNvSpPr>
            <a:spLocks noChangeArrowheads="1"/>
          </p:cNvSpPr>
          <p:nvPr/>
        </p:nvSpPr>
        <p:spPr bwMode="auto">
          <a:xfrm>
            <a:off x="4131470" y="4726782"/>
            <a:ext cx="583406" cy="39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500" b="1">
                <a:solidFill>
                  <a:srgbClr val="006600"/>
                </a:solidFill>
              </a:rPr>
              <a:t>U</a:t>
            </a:r>
            <a:endParaRPr lang="en-US" sz="2333">
              <a:solidFill>
                <a:srgbClr val="006600"/>
              </a:solidFill>
              <a:latin typeface="Times New Roman (Hebrew)" charset="0"/>
            </a:endParaRPr>
          </a:p>
        </p:txBody>
      </p:sp>
      <p:sp>
        <p:nvSpPr>
          <p:cNvPr id="766983" name="Line 7"/>
          <p:cNvSpPr>
            <a:spLocks noChangeShapeType="1"/>
          </p:cNvSpPr>
          <p:nvPr/>
        </p:nvSpPr>
        <p:spPr bwMode="auto">
          <a:xfrm flipV="1">
            <a:off x="4401344" y="1565011"/>
            <a:ext cx="0" cy="191823"/>
          </a:xfrm>
          <a:prstGeom prst="line">
            <a:avLst/>
          </a:prstGeom>
          <a:noFill/>
          <a:ln w="25400">
            <a:solidFill>
              <a:srgbClr val="595959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84" name="Rectangle 8"/>
          <p:cNvSpPr>
            <a:spLocks noChangeArrowheads="1"/>
          </p:cNvSpPr>
          <p:nvPr/>
        </p:nvSpPr>
        <p:spPr bwMode="auto">
          <a:xfrm>
            <a:off x="4238625" y="1756834"/>
            <a:ext cx="325438" cy="32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33" i="1">
                <a:solidFill>
                  <a:srgbClr val="008080"/>
                </a:solidFill>
              </a:rPr>
              <a:t>i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85" name="Line 9"/>
          <p:cNvSpPr>
            <a:spLocks noChangeShapeType="1"/>
          </p:cNvSpPr>
          <p:nvPr/>
        </p:nvSpPr>
        <p:spPr bwMode="auto">
          <a:xfrm flipV="1">
            <a:off x="3278188" y="1012032"/>
            <a:ext cx="3083719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86" name="Rectangle 10"/>
          <p:cNvSpPr>
            <a:spLocks noChangeArrowheads="1"/>
          </p:cNvSpPr>
          <p:nvPr/>
        </p:nvSpPr>
        <p:spPr bwMode="auto">
          <a:xfrm>
            <a:off x="4438386" y="764646"/>
            <a:ext cx="734218" cy="2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167" i="1">
                <a:solidFill>
                  <a:srgbClr val="0000FF"/>
                </a:solidFill>
              </a:rPr>
              <a:t>n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87" name="Line 11"/>
          <p:cNvSpPr>
            <a:spLocks noChangeShapeType="1"/>
          </p:cNvSpPr>
          <p:nvPr/>
        </p:nvSpPr>
        <p:spPr bwMode="auto">
          <a:xfrm flipH="1" flipV="1">
            <a:off x="3242470" y="2469886"/>
            <a:ext cx="711729" cy="173169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med" len="sm"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88" name="Line 12"/>
          <p:cNvSpPr>
            <a:spLocks noChangeShapeType="1"/>
          </p:cNvSpPr>
          <p:nvPr/>
        </p:nvSpPr>
        <p:spPr bwMode="auto">
          <a:xfrm flipV="1">
            <a:off x="5143500" y="2571750"/>
            <a:ext cx="1075532" cy="158882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90" name="Line 14"/>
          <p:cNvSpPr>
            <a:spLocks noChangeShapeType="1"/>
          </p:cNvSpPr>
          <p:nvPr/>
        </p:nvSpPr>
        <p:spPr bwMode="auto">
          <a:xfrm flipH="1" flipV="1">
            <a:off x="2921000" y="2571750"/>
            <a:ext cx="740833" cy="1714500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 type="triangle" w="med" len="med"/>
            <a:tailEnd type="none" w="med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91" name="Line 15"/>
          <p:cNvSpPr>
            <a:spLocks noChangeShapeType="1"/>
          </p:cNvSpPr>
          <p:nvPr/>
        </p:nvSpPr>
        <p:spPr bwMode="auto">
          <a:xfrm flipV="1">
            <a:off x="5335324" y="2752990"/>
            <a:ext cx="1070239" cy="1549135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 type="triangle" w="med" len="med"/>
            <a:tailEnd type="none" w="med" len="sm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92" name="Rectangle 16"/>
          <p:cNvSpPr>
            <a:spLocks noChangeArrowheads="1"/>
          </p:cNvSpPr>
          <p:nvPr/>
        </p:nvSpPr>
        <p:spPr bwMode="auto">
          <a:xfrm>
            <a:off x="222250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1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95" name="AutoShape 19"/>
          <p:cNvSpPr>
            <a:spLocks noChangeArrowheads="1"/>
          </p:cNvSpPr>
          <p:nvPr/>
        </p:nvSpPr>
        <p:spPr bwMode="auto">
          <a:xfrm>
            <a:off x="5715001" y="3937000"/>
            <a:ext cx="2242344" cy="793750"/>
          </a:xfrm>
          <a:prstGeom prst="cloudCallout">
            <a:avLst>
              <a:gd name="adj1" fmla="val -78495"/>
              <a:gd name="adj2" fmla="val 55333"/>
            </a:avLst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graphicFrame>
        <p:nvGraphicFramePr>
          <p:cNvPr id="766997" name="Object 21"/>
          <p:cNvGraphicFramePr>
            <a:graphicFrameLocks noChangeAspect="1"/>
          </p:cNvGraphicFramePr>
          <p:nvPr/>
        </p:nvGraphicFramePr>
        <p:xfrm>
          <a:off x="1956595" y="3315230"/>
          <a:ext cx="1235604" cy="621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Equation" r:id="rId3" imgW="634680" imgH="291960" progId="Equation.DSMT4">
                  <p:embed/>
                </p:oleObj>
              </mc:Choice>
              <mc:Fallback>
                <p:oleObj name="Equation" r:id="rId3" imgW="634680" imgH="291960" progId="Equation.DSMT4">
                  <p:embed/>
                  <p:pic>
                    <p:nvPicPr>
                      <p:cNvPr id="76699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6595" y="3315230"/>
                        <a:ext cx="1235604" cy="621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6998" name="Object 22"/>
          <p:cNvGraphicFramePr>
            <a:graphicFrameLocks noChangeAspect="1"/>
          </p:cNvGraphicFramePr>
          <p:nvPr/>
        </p:nvGraphicFramePr>
        <p:xfrm>
          <a:off x="6021917" y="3182938"/>
          <a:ext cx="1309688" cy="621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Equation" r:id="rId5" imgW="672840" imgH="291960" progId="Equation.3">
                  <p:embed/>
                </p:oleObj>
              </mc:Choice>
              <mc:Fallback>
                <p:oleObj name="Equation" r:id="rId5" imgW="672840" imgH="291960" progId="Equation.3">
                  <p:embed/>
                  <p:pic>
                    <p:nvPicPr>
                      <p:cNvPr id="766998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1917" y="3182938"/>
                        <a:ext cx="1309688" cy="621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6999" name="Rectangle 23"/>
          <p:cNvSpPr>
            <a:spLocks noChangeArrowheads="1"/>
          </p:cNvSpPr>
          <p:nvPr/>
        </p:nvSpPr>
        <p:spPr bwMode="auto">
          <a:xfrm>
            <a:off x="4714875" y="2815167"/>
            <a:ext cx="1547813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2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=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 </a:t>
            </a:r>
            <a:r>
              <a:rPr lang="en-US" sz="1500" dirty="0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+ {</a:t>
            </a:r>
            <a:r>
              <a:rPr lang="en-US" sz="1500" dirty="0" err="1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i</a:t>
            </a:r>
            <a:r>
              <a:rPr lang="en-US" sz="1500" dirty="0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}</a:t>
            </a:r>
          </a:p>
        </p:txBody>
      </p:sp>
      <p:sp>
        <p:nvSpPr>
          <p:cNvPr id="767000" name="Rectangle 24"/>
          <p:cNvSpPr>
            <a:spLocks noChangeArrowheads="1"/>
          </p:cNvSpPr>
          <p:nvPr/>
        </p:nvSpPr>
        <p:spPr bwMode="auto">
          <a:xfrm>
            <a:off x="324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1" name="Rectangle 25"/>
          <p:cNvSpPr>
            <a:spLocks noChangeArrowheads="1"/>
          </p:cNvSpPr>
          <p:nvPr/>
        </p:nvSpPr>
        <p:spPr bwMode="auto">
          <a:xfrm>
            <a:off x="349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02" name="Rectangle 26"/>
          <p:cNvSpPr>
            <a:spLocks noChangeArrowheads="1"/>
          </p:cNvSpPr>
          <p:nvPr/>
        </p:nvSpPr>
        <p:spPr bwMode="auto">
          <a:xfrm>
            <a:off x="3750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3" name="Rectangle 27"/>
          <p:cNvSpPr>
            <a:spLocks noChangeArrowheads="1"/>
          </p:cNvSpPr>
          <p:nvPr/>
        </p:nvSpPr>
        <p:spPr bwMode="auto">
          <a:xfrm>
            <a:off x="4004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5" name="Rectangle 29"/>
          <p:cNvSpPr>
            <a:spLocks noChangeArrowheads="1"/>
          </p:cNvSpPr>
          <p:nvPr/>
        </p:nvSpPr>
        <p:spPr bwMode="auto">
          <a:xfrm>
            <a:off x="451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06" name="Rectangle 30"/>
          <p:cNvSpPr>
            <a:spLocks noChangeArrowheads="1"/>
          </p:cNvSpPr>
          <p:nvPr/>
        </p:nvSpPr>
        <p:spPr bwMode="auto">
          <a:xfrm>
            <a:off x="476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7" name="Rectangle 31"/>
          <p:cNvSpPr>
            <a:spLocks noChangeArrowheads="1"/>
          </p:cNvSpPr>
          <p:nvPr/>
        </p:nvSpPr>
        <p:spPr bwMode="auto">
          <a:xfrm>
            <a:off x="5020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08" name="Rectangle 32"/>
          <p:cNvSpPr>
            <a:spLocks noChangeArrowheads="1"/>
          </p:cNvSpPr>
          <p:nvPr/>
        </p:nvSpPr>
        <p:spPr bwMode="auto">
          <a:xfrm>
            <a:off x="5310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9" name="Rectangle 33"/>
          <p:cNvSpPr>
            <a:spLocks noChangeArrowheads="1"/>
          </p:cNvSpPr>
          <p:nvPr/>
        </p:nvSpPr>
        <p:spPr bwMode="auto">
          <a:xfrm>
            <a:off x="5564188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10" name="Rectangle 34"/>
          <p:cNvSpPr>
            <a:spLocks noChangeArrowheads="1"/>
          </p:cNvSpPr>
          <p:nvPr/>
        </p:nvSpPr>
        <p:spPr bwMode="auto">
          <a:xfrm>
            <a:off x="6072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11" name="Rectangle 35"/>
          <p:cNvSpPr>
            <a:spLocks noChangeArrowheads="1"/>
          </p:cNvSpPr>
          <p:nvPr/>
        </p:nvSpPr>
        <p:spPr bwMode="auto">
          <a:xfrm>
            <a:off x="5818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12" name="Rectangle 36"/>
          <p:cNvSpPr>
            <a:spLocks noChangeArrowheads="1"/>
          </p:cNvSpPr>
          <p:nvPr/>
        </p:nvSpPr>
        <p:spPr bwMode="auto">
          <a:xfrm>
            <a:off x="7369969" y="1247511"/>
            <a:ext cx="254000" cy="257968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13" name="AutoShape 37"/>
          <p:cNvSpPr>
            <a:spLocks noChangeArrowheads="1"/>
          </p:cNvSpPr>
          <p:nvPr/>
        </p:nvSpPr>
        <p:spPr bwMode="auto">
          <a:xfrm>
            <a:off x="6544470" y="1160199"/>
            <a:ext cx="599281" cy="404813"/>
          </a:xfrm>
          <a:prstGeom prst="rightArrow">
            <a:avLst>
              <a:gd name="adj1" fmla="val 50000"/>
              <a:gd name="adj2" fmla="val 3701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767014" name="Rectangle 38"/>
          <p:cNvSpPr>
            <a:spLocks noChangeArrowheads="1"/>
          </p:cNvSpPr>
          <p:nvPr/>
        </p:nvSpPr>
        <p:spPr bwMode="auto">
          <a:xfrm>
            <a:off x="4274344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15" name="Rectangle 39"/>
          <p:cNvSpPr>
            <a:spLocks noChangeArrowheads="1"/>
          </p:cNvSpPr>
          <p:nvPr/>
        </p:nvSpPr>
        <p:spPr bwMode="auto">
          <a:xfrm>
            <a:off x="1968500" y="1247511"/>
            <a:ext cx="254000" cy="257968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>
                    <a:alpha val="50000"/>
                  </a:schemeClr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16" name="AutoShape 40"/>
          <p:cNvSpPr>
            <a:spLocks noChangeArrowheads="1"/>
          </p:cNvSpPr>
          <p:nvPr/>
        </p:nvSpPr>
        <p:spPr bwMode="auto">
          <a:xfrm rot="10800000">
            <a:off x="2321720" y="1160199"/>
            <a:ext cx="599281" cy="404813"/>
          </a:xfrm>
          <a:prstGeom prst="rightArrow">
            <a:avLst>
              <a:gd name="adj1" fmla="val 50000"/>
              <a:gd name="adj2" fmla="val 3701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graphicFrame>
        <p:nvGraphicFramePr>
          <p:cNvPr id="39" name="Object 22"/>
          <p:cNvGraphicFramePr>
            <a:graphicFrameLocks noChangeAspect="1"/>
          </p:cNvGraphicFramePr>
          <p:nvPr/>
        </p:nvGraphicFramePr>
        <p:xfrm>
          <a:off x="5996120" y="4060032"/>
          <a:ext cx="1358635" cy="702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Equation" r:id="rId7" imgW="698500" imgH="330200" progId="Equation.3">
                  <p:embed/>
                </p:oleObj>
              </mc:Choice>
              <mc:Fallback>
                <p:oleObj name="Equation" r:id="rId7" imgW="698500" imgH="330200" progId="Equation.3">
                  <p:embed/>
                  <p:pic>
                    <p:nvPicPr>
                      <p:cNvPr id="39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6120" y="4060032"/>
                        <a:ext cx="1358635" cy="7024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475350" y="5123735"/>
            <a:ext cx="4145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Notice: Servers should not collude!</a:t>
            </a:r>
          </a:p>
        </p:txBody>
      </p:sp>
      <p:sp>
        <p:nvSpPr>
          <p:cNvPr id="41" name="Rectangle 37">
            <a:extLst>
              <a:ext uri="{FF2B5EF4-FFF2-40B4-BE49-F238E27FC236}">
                <a16:creationId xmlns:a16="http://schemas.microsoft.com/office/drawing/2014/main" id="{AEF6DFC2-C555-400F-8539-EC4C303BC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5441" y="3316552"/>
            <a:ext cx="1939396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 subset {1,…,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n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}</a:t>
            </a:r>
          </a:p>
        </p:txBody>
      </p:sp>
      <p:graphicFrame>
        <p:nvGraphicFramePr>
          <p:cNvPr id="42" name="Object 28">
            <a:extLst>
              <a:ext uri="{FF2B5EF4-FFF2-40B4-BE49-F238E27FC236}">
                <a16:creationId xmlns:a16="http://schemas.microsoft.com/office/drawing/2014/main" id="{FAAD3E10-86E7-4838-BDF6-B6D1836A35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14393" y="3605395"/>
          <a:ext cx="432593" cy="237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name="Equation" r:id="rId9" imgW="393700" imgH="215900" progId="Equation.3">
                  <p:embed/>
                </p:oleObj>
              </mc:Choice>
              <mc:Fallback>
                <p:oleObj name="Equation" r:id="rId9" imgW="393700" imgH="215900" progId="Equation.3">
                  <p:embed/>
                  <p:pic>
                    <p:nvPicPr>
                      <p:cNvPr id="42" name="Object 28">
                        <a:extLst>
                          <a:ext uri="{FF2B5EF4-FFF2-40B4-BE49-F238E27FC236}">
                            <a16:creationId xmlns:a16="http://schemas.microsoft.com/office/drawing/2014/main" id="{FAAD3E10-86E7-4838-BDF6-B6D1836A35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14393" y="3605395"/>
                        <a:ext cx="432593" cy="2372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标题 3">
            <a:extLst>
              <a:ext uri="{FF2B5EF4-FFF2-40B4-BE49-F238E27FC236}">
                <a16:creationId xmlns:a16="http://schemas.microsoft.com/office/drawing/2014/main" id="{0BE5A4FF-A436-48D6-A452-BDAF16646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2-Server PIR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90833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018F774-172D-C04B-917E-6CBC5AC62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OT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96A9DEA-C199-4844-A2C1-CCCFFC62AE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Oblivious</a:t>
            </a:r>
            <a:r>
              <a:rPr lang="zh-CN" altLang="en-US" dirty="0"/>
              <a:t> </a:t>
            </a:r>
            <a:r>
              <a:rPr lang="en-US" altLang="zh-CN" dirty="0"/>
              <a:t>Transfer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86403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Problem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73B32A6-E3B1-476B-8BD2-9AAC717CB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745" y="2353444"/>
            <a:ext cx="720000" cy="72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F5ABEE2-23DF-4B4B-BB73-7E71D04A98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116" y="2353444"/>
            <a:ext cx="720000" cy="720000"/>
          </a:xfrm>
          <a:prstGeom prst="rect">
            <a:avLst/>
          </a:prstGeom>
        </p:spPr>
      </p:pic>
      <p:sp>
        <p:nvSpPr>
          <p:cNvPr id="9" name="对话气泡: 椭圆形 8">
            <a:extLst>
              <a:ext uri="{FF2B5EF4-FFF2-40B4-BE49-F238E27FC236}">
                <a16:creationId xmlns:a16="http://schemas.microsoft.com/office/drawing/2014/main" id="{A717C9D3-915C-41EF-8A04-08941E15E0D6}"/>
              </a:ext>
            </a:extLst>
          </p:cNvPr>
          <p:cNvSpPr/>
          <p:nvPr/>
        </p:nvSpPr>
        <p:spPr>
          <a:xfrm>
            <a:off x="179512" y="1273324"/>
            <a:ext cx="2448272" cy="1224136"/>
          </a:xfrm>
          <a:prstGeom prst="wedgeEllipseCallout">
            <a:avLst>
              <a:gd name="adj1" fmla="val 65102"/>
              <a:gd name="adj2" fmla="val 5368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I have {m</a:t>
            </a:r>
            <a:r>
              <a:rPr lang="en-US" altLang="zh-CN" baseline="-25000" dirty="0"/>
              <a:t>0</a:t>
            </a:r>
            <a:r>
              <a:rPr lang="en-US" altLang="zh-CN" dirty="0"/>
              <a:t>, m</a:t>
            </a:r>
            <a:r>
              <a:rPr lang="en-US" altLang="zh-CN" baseline="-25000" dirty="0"/>
              <a:t>1</a:t>
            </a:r>
            <a:r>
              <a:rPr lang="en-US" altLang="zh-CN" dirty="0"/>
              <a:t>}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对话气泡: 椭圆形 9">
                <a:extLst>
                  <a:ext uri="{FF2B5EF4-FFF2-40B4-BE49-F238E27FC236}">
                    <a16:creationId xmlns:a16="http://schemas.microsoft.com/office/drawing/2014/main" id="{E239BBCA-CD9F-49DC-8395-DC855D1045A0}"/>
                  </a:ext>
                </a:extLst>
              </p:cNvPr>
              <p:cNvSpPr/>
              <p:nvPr/>
            </p:nvSpPr>
            <p:spPr>
              <a:xfrm>
                <a:off x="5868144" y="1273324"/>
                <a:ext cx="2520280" cy="1224136"/>
              </a:xfrm>
              <a:prstGeom prst="wedgeEllipseCallout">
                <a:avLst>
                  <a:gd name="adj1" fmla="val -68155"/>
                  <a:gd name="adj2" fmla="val 48149"/>
                </a:avLst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tx1"/>
                    </a:solidFill>
                  </a:rPr>
                  <a:t>I want to get 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endParaRPr kumimoji="1" lang="zh-CN" altLang="en-US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对话气泡: 椭圆形 9">
                <a:extLst>
                  <a:ext uri="{FF2B5EF4-FFF2-40B4-BE49-F238E27FC236}">
                    <a16:creationId xmlns:a16="http://schemas.microsoft.com/office/drawing/2014/main" id="{E239BBCA-CD9F-49DC-8395-DC855D1045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1273324"/>
                <a:ext cx="2520280" cy="1224136"/>
              </a:xfrm>
              <a:prstGeom prst="wedgeEllipseCallout">
                <a:avLst>
                  <a:gd name="adj1" fmla="val -68155"/>
                  <a:gd name="adj2" fmla="val 48149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970DE763-FCFC-4B65-87D9-EDFDE7AF27D0}"/>
              </a:ext>
            </a:extLst>
          </p:cNvPr>
          <p:cNvSpPr txBox="1">
            <a:spLocks/>
          </p:cNvSpPr>
          <p:nvPr/>
        </p:nvSpPr>
        <p:spPr>
          <a:xfrm>
            <a:off x="2850745" y="294683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6010E99C-A341-4A67-BB56-074C217286F4}"/>
              </a:ext>
            </a:extLst>
          </p:cNvPr>
          <p:cNvSpPr txBox="1">
            <a:spLocks/>
          </p:cNvSpPr>
          <p:nvPr/>
        </p:nvSpPr>
        <p:spPr>
          <a:xfrm>
            <a:off x="4799116" y="2935330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内容占位符 2">
                <a:extLst>
                  <a:ext uri="{FF2B5EF4-FFF2-40B4-BE49-F238E27FC236}">
                    <a16:creationId xmlns:a16="http://schemas.microsoft.com/office/drawing/2014/main" id="{E2EF3D8F-BEDD-40B9-A4AD-9543732157D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" y="3658037"/>
                <a:ext cx="8229600" cy="146771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000" dirty="0">
                    <a:solidFill>
                      <a:schemeClr val="tx1"/>
                    </a:solidFill>
                    <a:latin typeface="+mn-lt"/>
                  </a:rPr>
                  <a:t>Alice has 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{m</a:t>
                </a:r>
                <a:r>
                  <a:rPr kumimoji="1" lang="en-US" altLang="zh-CN" sz="2000" baseline="-25000" dirty="0">
                    <a:solidFill>
                      <a:schemeClr val="tx1"/>
                    </a:solidFill>
                    <a:latin typeface="+mn-lt"/>
                  </a:rPr>
                  <a:t>0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, m</a:t>
                </a:r>
                <a:r>
                  <a:rPr kumimoji="1" lang="en-US" altLang="zh-CN" sz="2000" baseline="-25000" dirty="0">
                    <a:solidFill>
                      <a:schemeClr val="tx1"/>
                    </a:solidFill>
                    <a:latin typeface="+mn-lt"/>
                  </a:rPr>
                  <a:t>1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}</a:t>
                </a:r>
                <a:r>
                  <a:rPr kumimoji="1" lang="en-US" altLang="zh-CN" sz="2000" i="1" dirty="0">
                    <a:solidFill>
                      <a:schemeClr val="tx1"/>
                    </a:solidFill>
                    <a:latin typeface="+mn-lt"/>
                  </a:rPr>
                  <a:t>  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and 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+mn-lt"/>
                  </a:rPr>
                  <a:t>Bob wants to get </a:t>
                </a:r>
                <a:r>
                  <a:rPr kumimoji="1" lang="en-US" altLang="zh-CN" sz="2000" dirty="0">
                    <a:solidFill>
                      <a:schemeClr val="tx1"/>
                    </a:solidFill>
                  </a:rPr>
                  <a:t>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kumimoji="1" lang="zh-CN" altLang="en-US" sz="2000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,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kumimoji="1" lang="zh-CN" altLang="en-US" sz="1600" dirty="0">
                    <a:solidFill>
                      <a:schemeClr val="tx1"/>
                    </a:solidFill>
                    <a:latin typeface="+mn-lt"/>
                  </a:rPr>
                  <a:t>∈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{0,1}</a:t>
                </a:r>
              </a:p>
              <a:p>
                <a:r>
                  <a:rPr lang="en-US" altLang="zh-CN" sz="1800" dirty="0">
                    <a:solidFill>
                      <a:schemeClr val="tx1"/>
                    </a:solidFill>
                    <a:latin typeface="+mn-lt"/>
                  </a:rPr>
                  <a:t>Alice may know the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  <a:latin typeface="+mn-lt"/>
                  </a:rPr>
                  <a:t>m</a:t>
                </a:r>
                <a14:m>
                  <m:oMath xmlns:m="http://schemas.openxmlformats.org/officeDocument/2006/math">
                    <m:r>
                      <a:rPr lang="en-US" altLang="zh-CN" sz="1800" b="1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𝛔</m:t>
                    </m:r>
                  </m:oMath>
                </a14:m>
                <a:endParaRPr lang="en-US" altLang="zh-CN" sz="1800" b="1" dirty="0">
                  <a:solidFill>
                    <a:schemeClr val="tx1"/>
                  </a:solidFill>
                  <a:latin typeface="+mn-lt"/>
                </a:endParaRPr>
              </a:p>
              <a:p>
                <a:pPr lvl="1"/>
                <a:r>
                  <a:rPr lang="en-US" altLang="zh-CN" sz="1800" dirty="0">
                    <a:solidFill>
                      <a:schemeClr val="tx1"/>
                    </a:solidFill>
                    <a:latin typeface="+mn-lt"/>
                  </a:rPr>
                  <a:t>Bob may get both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  <a:latin typeface="+mn-lt"/>
                  </a:rPr>
                  <a:t>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  <a:latin typeface="+mn-lt"/>
                  </a:rPr>
                  <a:t>0</a:t>
                </a:r>
                <a:r>
                  <a:rPr kumimoji="1" lang="en-US" altLang="zh-CN" sz="1800" dirty="0">
                    <a:solidFill>
                      <a:schemeClr val="tx1"/>
                    </a:solidFill>
                    <a:latin typeface="+mn-lt"/>
                  </a:rPr>
                  <a:t> and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  <a:latin typeface="+mn-lt"/>
                  </a:rPr>
                  <a:t>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  <a:latin typeface="+mn-lt"/>
                  </a:rPr>
                  <a:t>1</a:t>
                </a:r>
                <a:endParaRPr lang="en-US" altLang="zh-CN" sz="2200" b="1" dirty="0">
                  <a:solidFill>
                    <a:schemeClr val="tx1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3" name="内容占位符 2">
                <a:extLst>
                  <a:ext uri="{FF2B5EF4-FFF2-40B4-BE49-F238E27FC236}">
                    <a16:creationId xmlns:a16="http://schemas.microsoft.com/office/drawing/2014/main" id="{E2EF3D8F-BEDD-40B9-A4AD-9543732157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658037"/>
                <a:ext cx="8229600" cy="1467716"/>
              </a:xfrm>
              <a:prstGeom prst="rect">
                <a:avLst/>
              </a:prstGeom>
              <a:blipFill>
                <a:blip r:embed="rId6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67166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Oblivious Transfer (OT)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8BCC8F0A-3DB4-4875-9684-234CF8D97A6D}"/>
              </a:ext>
            </a:extLst>
          </p:cNvPr>
          <p:cNvSpPr txBox="1">
            <a:spLocks/>
          </p:cNvSpPr>
          <p:nvPr/>
        </p:nvSpPr>
        <p:spPr>
          <a:xfrm>
            <a:off x="427504" y="1321621"/>
            <a:ext cx="8229600" cy="4164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latin typeface="+mn-lt"/>
              </a:rPr>
              <a:t>Introduced by Michael O. Rabin, 1981</a:t>
            </a:r>
          </a:p>
          <a:p>
            <a:r>
              <a:rPr lang="en-US" altLang="zh-CN" sz="2000" dirty="0">
                <a:latin typeface="+mn-lt"/>
              </a:rPr>
              <a:t>Scenario: message transfer</a:t>
            </a:r>
          </a:p>
          <a:p>
            <a:pPr lvl="1"/>
            <a:r>
              <a:rPr lang="en-US" altLang="zh-CN" sz="1800" dirty="0">
                <a:latin typeface="+mn-lt"/>
              </a:rPr>
              <a:t>A</a:t>
            </a:r>
            <a:r>
              <a:rPr lang="zh-CN" altLang="en-US" sz="1800" dirty="0">
                <a:latin typeface="+mn-lt"/>
              </a:rPr>
              <a:t> </a:t>
            </a:r>
            <a:r>
              <a:rPr lang="en-US" altLang="zh-CN" sz="1800" dirty="0">
                <a:latin typeface="+mn-lt"/>
              </a:rPr>
              <a:t>sender</a:t>
            </a:r>
            <a:r>
              <a:rPr lang="zh-CN" altLang="en-US" sz="1800" dirty="0">
                <a:latin typeface="+mn-lt"/>
              </a:rPr>
              <a:t> </a:t>
            </a:r>
            <a:r>
              <a:rPr lang="en-US" altLang="zh-CN" sz="1800" dirty="0">
                <a:latin typeface="+mn-lt"/>
              </a:rPr>
              <a:t>has a message list </a:t>
            </a:r>
            <a:r>
              <a:rPr kumimoji="1" lang="en-US" altLang="zh-CN" sz="1800" b="1" dirty="0">
                <a:latin typeface="+mn-lt"/>
              </a:rPr>
              <a:t>{m</a:t>
            </a:r>
            <a:r>
              <a:rPr kumimoji="1" lang="en-US" altLang="zh-CN" sz="1800" b="1" baseline="-25000" dirty="0">
                <a:latin typeface="+mn-lt"/>
              </a:rPr>
              <a:t>0</a:t>
            </a:r>
            <a:r>
              <a:rPr kumimoji="1" lang="en-US" altLang="zh-CN" sz="1800" b="1" dirty="0">
                <a:latin typeface="+mn-lt"/>
              </a:rPr>
              <a:t>, m</a:t>
            </a:r>
            <a:r>
              <a:rPr kumimoji="1" lang="en-US" altLang="zh-CN" sz="1800" b="1" baseline="-25000" dirty="0">
                <a:latin typeface="+mn-lt"/>
              </a:rPr>
              <a:t>1</a:t>
            </a:r>
            <a:r>
              <a:rPr kumimoji="1" lang="en-US" altLang="zh-CN" sz="1800" b="1" dirty="0">
                <a:latin typeface="+mn-lt"/>
              </a:rPr>
              <a:t>, … , </a:t>
            </a:r>
            <a:r>
              <a:rPr kumimoji="1" lang="en-US" altLang="zh-CN" sz="1800" b="1" dirty="0" err="1">
                <a:latin typeface="+mn-lt"/>
              </a:rPr>
              <a:t>m</a:t>
            </a:r>
            <a:r>
              <a:rPr kumimoji="1" lang="en-US" altLang="zh-CN" sz="1800" b="1" baseline="-25000" dirty="0" err="1">
                <a:latin typeface="+mn-lt"/>
              </a:rPr>
              <a:t>n</a:t>
            </a:r>
            <a:r>
              <a:rPr kumimoji="1" lang="en-US" altLang="zh-CN" sz="1800" b="1" dirty="0">
                <a:latin typeface="+mn-lt"/>
              </a:rPr>
              <a:t>}</a:t>
            </a:r>
          </a:p>
          <a:p>
            <a:pPr lvl="1"/>
            <a:r>
              <a:rPr kumimoji="1" lang="en-US" altLang="zh-CN" sz="1800" dirty="0">
                <a:latin typeface="+mn-lt"/>
              </a:rPr>
              <a:t>A receiver wants to get </a:t>
            </a:r>
            <a:r>
              <a:rPr kumimoji="1" lang="en-US" altLang="zh-CN" sz="1800" b="1" dirty="0">
                <a:latin typeface="+mn-lt"/>
              </a:rPr>
              <a:t>k</a:t>
            </a:r>
            <a:r>
              <a:rPr kumimoji="1" lang="en-US" altLang="zh-CN" sz="1800" dirty="0">
                <a:latin typeface="+mn-lt"/>
              </a:rPr>
              <a:t> target messages from sender</a:t>
            </a:r>
          </a:p>
          <a:p>
            <a:pPr lvl="1"/>
            <a:endParaRPr kumimoji="1" lang="en-US" altLang="zh-CN" sz="1800" dirty="0">
              <a:latin typeface="+mn-lt"/>
            </a:endParaRPr>
          </a:p>
          <a:p>
            <a:r>
              <a:rPr kumimoji="1" lang="en-US" altLang="zh-CN" sz="2000" dirty="0">
                <a:latin typeface="+mn-lt"/>
              </a:rPr>
              <a:t>Properties: </a:t>
            </a:r>
            <a:r>
              <a:rPr kumimoji="1" lang="en-US" altLang="zh-CN" sz="1800" dirty="0">
                <a:latin typeface="+mn-lt"/>
              </a:rPr>
              <a:t>o</a:t>
            </a:r>
            <a:r>
              <a:rPr lang="en-US" altLang="zh-CN" sz="1800" dirty="0">
                <a:latin typeface="+mn-lt"/>
              </a:rPr>
              <a:t>blivious and secure</a:t>
            </a:r>
          </a:p>
          <a:p>
            <a:pPr lvl="1"/>
            <a:r>
              <a:rPr lang="en-US" altLang="zh-CN" sz="1800" dirty="0">
                <a:latin typeface="+mn-lt"/>
              </a:rPr>
              <a:t>Oblivious: sender </a:t>
            </a:r>
            <a:r>
              <a:rPr lang="en-US" altLang="zh-CN" sz="1800" b="1" dirty="0">
                <a:latin typeface="+mn-lt"/>
              </a:rPr>
              <a:t>cannot know which messages are received</a:t>
            </a:r>
          </a:p>
          <a:p>
            <a:pPr lvl="1"/>
            <a:r>
              <a:rPr lang="en-US" altLang="zh-CN" sz="1800" dirty="0">
                <a:latin typeface="+mn-lt"/>
                <a:ea typeface="DengXian" panose="02010600030101010101" pitchFamily="2" charset="-122"/>
              </a:rPr>
              <a:t>Secure: receiver can </a:t>
            </a:r>
            <a:r>
              <a:rPr lang="en-US" altLang="zh-CN" sz="1800" b="1" dirty="0">
                <a:latin typeface="+mn-lt"/>
                <a:ea typeface="DengXian" panose="02010600030101010101" pitchFamily="2" charset="-122"/>
              </a:rPr>
              <a:t>only get the target messages</a:t>
            </a:r>
          </a:p>
        </p:txBody>
      </p:sp>
    </p:spTree>
    <p:extLst>
      <p:ext uri="{BB962C8B-B14F-4D97-AF65-F5344CB8AC3E}">
        <p14:creationId xmlns:p14="http://schemas.microsoft.com/office/powerpoint/2010/main" val="25657142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1-out-of-2 OT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(Solution-1)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73B32A6-E3B1-476B-8BD2-9AAC717CB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594" y="2005392"/>
            <a:ext cx="720000" cy="72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F5ABEE2-23DF-4B4B-BB73-7E71D04A98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080" y="2001785"/>
            <a:ext cx="720000" cy="720000"/>
          </a:xfrm>
          <a:prstGeom prst="rect">
            <a:avLst/>
          </a:prstGeom>
        </p:spPr>
      </p:pic>
      <p:sp>
        <p:nvSpPr>
          <p:cNvPr id="9" name="对话气泡: 椭圆形 8">
            <a:extLst>
              <a:ext uri="{FF2B5EF4-FFF2-40B4-BE49-F238E27FC236}">
                <a16:creationId xmlns:a16="http://schemas.microsoft.com/office/drawing/2014/main" id="{A717C9D3-915C-41EF-8A04-08941E15E0D6}"/>
              </a:ext>
            </a:extLst>
          </p:cNvPr>
          <p:cNvSpPr/>
          <p:nvPr/>
        </p:nvSpPr>
        <p:spPr>
          <a:xfrm>
            <a:off x="239473" y="1365848"/>
            <a:ext cx="1440160" cy="783559"/>
          </a:xfrm>
          <a:prstGeom prst="wedgeEllipseCallout">
            <a:avLst>
              <a:gd name="adj1" fmla="val 65102"/>
              <a:gd name="adj2" fmla="val 5368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{m</a:t>
            </a:r>
            <a:r>
              <a:rPr lang="en-US" altLang="zh-CN" baseline="-25000" dirty="0"/>
              <a:t>0</a:t>
            </a:r>
            <a:r>
              <a:rPr lang="en-US" altLang="zh-CN" dirty="0"/>
              <a:t>, m</a:t>
            </a:r>
            <a:r>
              <a:rPr lang="en-US" altLang="zh-CN" baseline="-25000" dirty="0"/>
              <a:t>1</a:t>
            </a:r>
            <a:r>
              <a:rPr lang="en-US" altLang="zh-CN" dirty="0"/>
              <a:t>}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对话气泡: 椭圆形 9">
                <a:extLst>
                  <a:ext uri="{FF2B5EF4-FFF2-40B4-BE49-F238E27FC236}">
                    <a16:creationId xmlns:a16="http://schemas.microsoft.com/office/drawing/2014/main" id="{E239BBCA-CD9F-49DC-8395-DC855D1045A0}"/>
                  </a:ext>
                </a:extLst>
              </p:cNvPr>
              <p:cNvSpPr/>
              <p:nvPr/>
            </p:nvSpPr>
            <p:spPr>
              <a:xfrm>
                <a:off x="7270092" y="1438020"/>
                <a:ext cx="1440160" cy="720000"/>
              </a:xfrm>
              <a:prstGeom prst="wedgeEllipseCallout">
                <a:avLst>
                  <a:gd name="adj1" fmla="val -68155"/>
                  <a:gd name="adj2" fmla="val 48149"/>
                </a:avLst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tx1"/>
                    </a:solidFill>
                  </a:rPr>
                  <a:t>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CN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/>
                    </a:solidFill>
                  </a:rPr>
                  <a:t>=</a:t>
                </a:r>
                <a:r>
                  <a:rPr kumimoji="1" lang="zh-CN" altLang="en-US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/>
                    </a:solidFill>
                  </a:rPr>
                  <a:t>?</a:t>
                </a:r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对话气泡: 椭圆形 9">
                <a:extLst>
                  <a:ext uri="{FF2B5EF4-FFF2-40B4-BE49-F238E27FC236}">
                    <a16:creationId xmlns:a16="http://schemas.microsoft.com/office/drawing/2014/main" id="{E239BBCA-CD9F-49DC-8395-DC855D1045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0092" y="1438020"/>
                <a:ext cx="1440160" cy="720000"/>
              </a:xfrm>
              <a:prstGeom prst="wedgeEllipseCallout">
                <a:avLst>
                  <a:gd name="adj1" fmla="val -68155"/>
                  <a:gd name="adj2" fmla="val 48149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970DE763-FCFC-4B65-87D9-EDFDE7AF27D0}"/>
              </a:ext>
            </a:extLst>
          </p:cNvPr>
          <p:cNvSpPr txBox="1">
            <a:spLocks/>
          </p:cNvSpPr>
          <p:nvPr/>
        </p:nvSpPr>
        <p:spPr>
          <a:xfrm>
            <a:off x="1902594" y="2598786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6010E99C-A341-4A67-BB56-074C217286F4}"/>
              </a:ext>
            </a:extLst>
          </p:cNvPr>
          <p:cNvSpPr txBox="1">
            <a:spLocks/>
          </p:cNvSpPr>
          <p:nvPr/>
        </p:nvSpPr>
        <p:spPr>
          <a:xfrm>
            <a:off x="6345080" y="2583671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E2EF3D8F-BEDD-40B9-A4AD-9543732157D7}"/>
              </a:ext>
            </a:extLst>
          </p:cNvPr>
          <p:cNvSpPr txBox="1">
            <a:spLocks/>
          </p:cNvSpPr>
          <p:nvPr/>
        </p:nvSpPr>
        <p:spPr>
          <a:xfrm>
            <a:off x="239473" y="941333"/>
            <a:ext cx="3250704" cy="4956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>
                <a:latin typeface="+mn-lt"/>
              </a:rPr>
              <a:t>Scenario: </a:t>
            </a:r>
            <a:r>
              <a:rPr lang="en-US" altLang="zh-CN" sz="2000" b="1" dirty="0">
                <a:latin typeface="+mn-lt"/>
              </a:rPr>
              <a:t>RSA encryption</a:t>
            </a:r>
            <a:endParaRPr lang="en-US" altLang="zh-CN" sz="2200" b="1" dirty="0">
              <a:latin typeface="+mn-lt"/>
            </a:endParaRP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1F191B8E-5368-4466-8628-D47100C5F522}"/>
              </a:ext>
            </a:extLst>
          </p:cNvPr>
          <p:cNvSpPr txBox="1">
            <a:spLocks/>
          </p:cNvSpPr>
          <p:nvPr/>
        </p:nvSpPr>
        <p:spPr>
          <a:xfrm>
            <a:off x="1111317" y="3030041"/>
            <a:ext cx="2302553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Generate 2 key pairs {K0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pub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K0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prv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}, {K1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pub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K1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prv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} </a:t>
            </a: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E1EAF04C-74ED-4E3D-8CD3-44AEF2281792}"/>
              </a:ext>
            </a:extLst>
          </p:cNvPr>
          <p:cNvSpPr txBox="1">
            <a:spLocks/>
          </p:cNvSpPr>
          <p:nvPr/>
        </p:nvSpPr>
        <p:spPr>
          <a:xfrm>
            <a:off x="5762912" y="3436896"/>
            <a:ext cx="2604335" cy="6262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Generate a random number </a:t>
            </a:r>
            <a:r>
              <a:rPr lang="en-US" altLang="zh-CN" sz="1400" b="1" dirty="0">
                <a:solidFill>
                  <a:schemeClr val="tx1"/>
                </a:solidFill>
                <a:latin typeface="+mn-lt"/>
              </a:rPr>
              <a:t>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c ← Enc(K</a:t>
            </a:r>
            <a:r>
              <a:rPr lang="el-GR" altLang="zh-CN" sz="1400" dirty="0">
                <a:solidFill>
                  <a:schemeClr val="tx1"/>
                </a:solidFill>
                <a:latin typeface="+mn-lt"/>
              </a:rPr>
              <a:t>σ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pub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r)</a:t>
            </a: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BF5CD9D8-78D5-4A60-869D-ABCE6D58BE15}"/>
              </a:ext>
            </a:extLst>
          </p:cNvPr>
          <p:cNvSpPr txBox="1">
            <a:spLocks/>
          </p:cNvSpPr>
          <p:nvPr/>
        </p:nvSpPr>
        <p:spPr>
          <a:xfrm>
            <a:off x="1111317" y="3863820"/>
            <a:ext cx="2604335" cy="1147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k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0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← Dec(K0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prv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c)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k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← Dec(K1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prv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c)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e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0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← k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0 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⊕ m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e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← k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 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⊕ m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</a:t>
            </a: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1FB5358A-9448-40D9-970D-CE4063243701}"/>
              </a:ext>
            </a:extLst>
          </p:cNvPr>
          <p:cNvSpPr txBox="1">
            <a:spLocks/>
          </p:cNvSpPr>
          <p:nvPr/>
        </p:nvSpPr>
        <p:spPr>
          <a:xfrm>
            <a:off x="5768840" y="4976026"/>
            <a:ext cx="2604335" cy="6262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m</a:t>
            </a:r>
            <a:r>
              <a:rPr lang="el-GR" altLang="zh-CN" sz="1400" baseline="-25000" dirty="0">
                <a:solidFill>
                  <a:schemeClr val="tx1"/>
                </a:solidFill>
                <a:latin typeface="+mn-lt"/>
              </a:rPr>
              <a:t>σ</a:t>
            </a:r>
            <a:r>
              <a:rPr lang="el-GR" altLang="zh-CN" sz="1400" dirty="0">
                <a:solidFill>
                  <a:schemeClr val="tx1"/>
                </a:solidFill>
                <a:latin typeface="+mn-lt"/>
              </a:rPr>
              <a:t> ← 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e</a:t>
            </a:r>
            <a:r>
              <a:rPr lang="el-GR" altLang="zh-CN" sz="1400" baseline="-25000" dirty="0">
                <a:solidFill>
                  <a:schemeClr val="tx1"/>
                </a:solidFill>
                <a:latin typeface="+mn-lt"/>
              </a:rPr>
              <a:t>σ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l-GR" altLang="zh-CN" sz="1400" dirty="0">
                <a:solidFill>
                  <a:schemeClr val="tx1"/>
                </a:solidFill>
                <a:latin typeface="+mn-lt"/>
              </a:rPr>
              <a:t>⊕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r</a:t>
            </a: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F4634417-F1C8-4585-97F4-39157ACFDC69}"/>
              </a:ext>
            </a:extLst>
          </p:cNvPr>
          <p:cNvCxnSpPr>
            <a:cxnSpLocks/>
          </p:cNvCxnSpPr>
          <p:nvPr/>
        </p:nvCxnSpPr>
        <p:spPr>
          <a:xfrm flipV="1">
            <a:off x="3455876" y="3390040"/>
            <a:ext cx="2232248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8D08ABD9-EE63-4038-879F-806CB24BAAF5}"/>
              </a:ext>
            </a:extLst>
          </p:cNvPr>
          <p:cNvSpPr txBox="1">
            <a:spLocks/>
          </p:cNvSpPr>
          <p:nvPr/>
        </p:nvSpPr>
        <p:spPr>
          <a:xfrm>
            <a:off x="3851920" y="3043244"/>
            <a:ext cx="1180283" cy="384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K0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pub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K1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pub</a:t>
            </a:r>
            <a:endParaRPr lang="en-US" altLang="zh-CN" sz="14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72204A3E-BDCA-4020-AA89-6200AC365F34}"/>
              </a:ext>
            </a:extLst>
          </p:cNvPr>
          <p:cNvCxnSpPr>
            <a:cxnSpLocks/>
          </p:cNvCxnSpPr>
          <p:nvPr/>
        </p:nvCxnSpPr>
        <p:spPr>
          <a:xfrm flipV="1">
            <a:off x="3455876" y="3901418"/>
            <a:ext cx="2232248" cy="1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5F0793D5-2576-4E16-AA7A-40A2C5EC106B}"/>
              </a:ext>
            </a:extLst>
          </p:cNvPr>
          <p:cNvSpPr txBox="1">
            <a:spLocks/>
          </p:cNvSpPr>
          <p:nvPr/>
        </p:nvSpPr>
        <p:spPr>
          <a:xfrm>
            <a:off x="4244643" y="3582237"/>
            <a:ext cx="1180283" cy="384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c</a:t>
            </a: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74AC5914-90F8-4D6F-B956-973DBF64EDBF}"/>
              </a:ext>
            </a:extLst>
          </p:cNvPr>
          <p:cNvCxnSpPr>
            <a:cxnSpLocks/>
          </p:cNvCxnSpPr>
          <p:nvPr/>
        </p:nvCxnSpPr>
        <p:spPr>
          <a:xfrm flipV="1">
            <a:off x="3455876" y="4975197"/>
            <a:ext cx="2232248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E1ADDF2E-87AF-4A1F-B728-BE11AE0F8C7A}"/>
              </a:ext>
            </a:extLst>
          </p:cNvPr>
          <p:cNvSpPr txBox="1">
            <a:spLocks/>
          </p:cNvSpPr>
          <p:nvPr/>
        </p:nvSpPr>
        <p:spPr>
          <a:xfrm>
            <a:off x="4074512" y="4657365"/>
            <a:ext cx="1180283" cy="384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e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0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e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646710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1-out-of-2 OT</a:t>
            </a:r>
            <a:r>
              <a:rPr lang="zh-CN" altLang="en-US" dirty="0"/>
              <a:t> </a:t>
            </a:r>
            <a:r>
              <a:rPr lang="en-US" altLang="zh-CN" dirty="0"/>
              <a:t>(Solution-2)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462897" y="6972483"/>
            <a:ext cx="8229600" cy="40960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2200" dirty="0"/>
          </a:p>
        </p:txBody>
      </p:sp>
      <p:sp>
        <p:nvSpPr>
          <p:cNvPr id="18" name="椭圆形标注 17">
            <a:extLst>
              <a:ext uri="{FF2B5EF4-FFF2-40B4-BE49-F238E27FC236}">
                <a16:creationId xmlns:a16="http://schemas.microsoft.com/office/drawing/2014/main" id="{617DBD96-6138-2745-AB77-AFAE6E039EC4}"/>
              </a:ext>
            </a:extLst>
          </p:cNvPr>
          <p:cNvSpPr/>
          <p:nvPr/>
        </p:nvSpPr>
        <p:spPr>
          <a:xfrm>
            <a:off x="355395" y="1060601"/>
            <a:ext cx="1440160" cy="855649"/>
          </a:xfrm>
          <a:prstGeom prst="wedgeEllipseCallout">
            <a:avLst>
              <a:gd name="adj1" fmla="val 50496"/>
              <a:gd name="adj2" fmla="val 4437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{m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0</a:t>
            </a:r>
            <a:r>
              <a:rPr kumimoji="1" lang="en-US" altLang="zh-CN" dirty="0">
                <a:solidFill>
                  <a:schemeClr val="tx1"/>
                </a:solidFill>
              </a:rPr>
              <a:t>, m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1</a:t>
            </a:r>
            <a:r>
              <a:rPr kumimoji="1" lang="en-US" altLang="zh-CN" dirty="0">
                <a:solidFill>
                  <a:schemeClr val="tx1"/>
                </a:solidFill>
              </a:rPr>
              <a:t>}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椭圆形标注 8">
                <a:extLst>
                  <a:ext uri="{FF2B5EF4-FFF2-40B4-BE49-F238E27FC236}">
                    <a16:creationId xmlns:a16="http://schemas.microsoft.com/office/drawing/2014/main" id="{7ECDF334-4795-7A4F-BC84-FA9A37FC12D5}"/>
                  </a:ext>
                </a:extLst>
              </p:cNvPr>
              <p:cNvSpPr/>
              <p:nvPr/>
            </p:nvSpPr>
            <p:spPr>
              <a:xfrm>
                <a:off x="7181105" y="845524"/>
                <a:ext cx="1440160" cy="855649"/>
              </a:xfrm>
              <a:prstGeom prst="wedgeEllipseCallout">
                <a:avLst>
                  <a:gd name="adj1" fmla="val -62271"/>
                  <a:gd name="adj2" fmla="val 57765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tx1"/>
                    </a:solidFill>
                  </a:rPr>
                  <a:t>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CN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/>
                    </a:solidFill>
                  </a:rPr>
                  <a:t>=</a:t>
                </a:r>
                <a:r>
                  <a:rPr kumimoji="1" lang="zh-CN" altLang="en-US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/>
                    </a:solidFill>
                  </a:rPr>
                  <a:t>?</a:t>
                </a:r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椭圆形标注 8">
                <a:extLst>
                  <a:ext uri="{FF2B5EF4-FFF2-40B4-BE49-F238E27FC236}">
                    <a16:creationId xmlns:a16="http://schemas.microsoft.com/office/drawing/2014/main" id="{7ECDF334-4795-7A4F-BC84-FA9A37FC12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1105" y="845524"/>
                <a:ext cx="1440160" cy="855649"/>
              </a:xfrm>
              <a:prstGeom prst="wedgeEllipseCallout">
                <a:avLst>
                  <a:gd name="adj1" fmla="val -62271"/>
                  <a:gd name="adj2" fmla="val 57765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内容占位符 2">
                <a:extLst>
                  <a:ext uri="{FF2B5EF4-FFF2-40B4-BE49-F238E27FC236}">
                    <a16:creationId xmlns:a16="http://schemas.microsoft.com/office/drawing/2014/main" id="{E8A7E083-99D2-CE4C-82DB-2D819F66B2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61972" y="2658472"/>
                <a:ext cx="3089948" cy="983932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>
                    <a:solidFill>
                      <a:schemeClr val="tx1"/>
                    </a:solidFill>
                  </a:rPr>
                  <a:t>Generate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𝒑𝒖𝒃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𝒑𝒓𝒗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>
                    <a:solidFill>
                      <a:schemeClr val="tx1"/>
                    </a:solidFill>
                  </a:rPr>
                  <a:t>Select random numbers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zh-CN" sz="1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altLang="zh-CN" sz="1400" b="1" baseline="-25000" dirty="0">
                  <a:solidFill>
                    <a:schemeClr val="tx1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0" name="内容占位符 2">
                <a:extLst>
                  <a:ext uri="{FF2B5EF4-FFF2-40B4-BE49-F238E27FC236}">
                    <a16:creationId xmlns:a16="http://schemas.microsoft.com/office/drawing/2014/main" id="{E8A7E083-99D2-CE4C-82DB-2D819F66B2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1972" y="2658472"/>
                <a:ext cx="3089948" cy="983932"/>
              </a:xfrm>
              <a:blipFill>
                <a:blip r:embed="rId6"/>
                <a:stretch>
                  <a:fillRect l="-4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C4BF28B7-B6D2-9547-B61E-6CA87EC4054E}"/>
              </a:ext>
            </a:extLst>
          </p:cNvPr>
          <p:cNvCxnSpPr>
            <a:cxnSpLocks/>
          </p:cNvCxnSpPr>
          <p:nvPr/>
        </p:nvCxnSpPr>
        <p:spPr>
          <a:xfrm>
            <a:off x="3599892" y="3041901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内容占位符 2">
                <a:extLst>
                  <a:ext uri="{FF2B5EF4-FFF2-40B4-BE49-F238E27FC236}">
                    <a16:creationId xmlns:a16="http://schemas.microsoft.com/office/drawing/2014/main" id="{989F2ED9-D79B-224A-8A0C-A4F91497888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19872" y="2641476"/>
                <a:ext cx="2304256" cy="35349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𝒑𝒖𝒃</m:t>
                          </m:r>
                        </m:sub>
                      </m:sSub>
                      <m:r>
                        <a:rPr lang="en-US" altLang="zh-CN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altLang="zh-CN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altLang="zh-CN" sz="1600" b="1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12" name="内容占位符 2">
                <a:extLst>
                  <a:ext uri="{FF2B5EF4-FFF2-40B4-BE49-F238E27FC236}">
                    <a16:creationId xmlns:a16="http://schemas.microsoft.com/office/drawing/2014/main" id="{989F2ED9-D79B-224A-8A0C-A4F914978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2641476"/>
                <a:ext cx="2304256" cy="353493"/>
              </a:xfrm>
              <a:prstGeom prst="rect">
                <a:avLst/>
              </a:prstGeom>
              <a:blipFill>
                <a:blip r:embed="rId7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内容占位符 2">
                <a:extLst>
                  <a:ext uri="{FF2B5EF4-FFF2-40B4-BE49-F238E27FC236}">
                    <a16:creationId xmlns:a16="http://schemas.microsoft.com/office/drawing/2014/main" id="{FDFF40F1-03B2-B449-9FD4-DC96622DD5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09650" y="3367099"/>
                <a:ext cx="2542909" cy="983932"/>
              </a:xfrm>
              <a:prstGeom prst="rect">
                <a:avLst/>
              </a:prstGeom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>
                    <a:solidFill>
                      <a:schemeClr val="tx1"/>
                    </a:solidFill>
                  </a:rPr>
                  <a:t>Genearte a key </a:t>
                </a:r>
                <a14:m>
                  <m:oMath xmlns:m="http://schemas.openxmlformats.org/officeDocument/2006/math"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r>
                      <a:rPr lang="en-US" altLang="zh-CN" sz="1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𝐕</m:t>
                    </m:r>
                    <m:r>
                      <a:rPr lang="en-US" altLang="zh-CN" sz="1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𝑬𝒏𝒄</m:t>
                    </m:r>
                    <m:d>
                      <m:d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𝒑𝒖𝒃</m:t>
                            </m:r>
                          </m:sub>
                        </m:s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d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内容占位符 2">
                <a:extLst>
                  <a:ext uri="{FF2B5EF4-FFF2-40B4-BE49-F238E27FC236}">
                    <a16:creationId xmlns:a16="http://schemas.microsoft.com/office/drawing/2014/main" id="{FDFF40F1-03B2-B449-9FD4-DC96622DD5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650" y="3367099"/>
                <a:ext cx="2542909" cy="983932"/>
              </a:xfrm>
              <a:prstGeom prst="rect">
                <a:avLst/>
              </a:prstGeom>
              <a:blipFill>
                <a:blip r:embed="rId8"/>
                <a:stretch>
                  <a:fillRect b="-63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FD525119-D8A1-F049-98F8-D1C375491CFD}"/>
              </a:ext>
            </a:extLst>
          </p:cNvPr>
          <p:cNvCxnSpPr>
            <a:cxnSpLocks/>
          </p:cNvCxnSpPr>
          <p:nvPr/>
        </p:nvCxnSpPr>
        <p:spPr>
          <a:xfrm>
            <a:off x="3599892" y="3860012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EE1530C0-79F0-B544-AEAA-A807F0B6D8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79912" y="3505572"/>
                <a:ext cx="1584176" cy="35349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𝐕</m:t>
                      </m:r>
                    </m:oMath>
                  </m:oMathPara>
                </a14:m>
                <a:endParaRPr lang="en-US" altLang="zh-CN" sz="1600" b="1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EE1530C0-79F0-B544-AEAA-A807F0B6D8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3505572"/>
                <a:ext cx="1584176" cy="35349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内容占位符 2">
                <a:extLst>
                  <a:ext uri="{FF2B5EF4-FFF2-40B4-BE49-F238E27FC236}">
                    <a16:creationId xmlns:a16="http://schemas.microsoft.com/office/drawing/2014/main" id="{851C0FC8-7361-6242-8707-80BD58DD68B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1971" y="4092826"/>
                <a:ext cx="2879127" cy="177820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𝑫𝒆𝒄</m:t>
                    </m:r>
                    <m:d>
                      <m:d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𝒑𝒓𝒗</m:t>
                            </m:r>
                          </m:sub>
                        </m:s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⨁</m:t>
                        </m:r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𝑫𝒆𝒄</m:t>
                    </m:r>
                    <m:d>
                      <m:d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b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𝒑𝒓𝒗</m:t>
                            </m:r>
                          </m:sub>
                        </m:s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⨁</m:t>
                        </m:r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𝑬𝒏𝒄</m:t>
                    </m:r>
                    <m:d>
                      <m:d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𝒐</m:t>
                            </m:r>
                          </m:sub>
                        </m:s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𝑬𝒏𝒄</m:t>
                    </m:r>
                    <m:d>
                      <m:d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内容占位符 2">
                <a:extLst>
                  <a:ext uri="{FF2B5EF4-FFF2-40B4-BE49-F238E27FC236}">
                    <a16:creationId xmlns:a16="http://schemas.microsoft.com/office/drawing/2014/main" id="{851C0FC8-7361-6242-8707-80BD58DD6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71" y="4092826"/>
                <a:ext cx="2879127" cy="1778203"/>
              </a:xfrm>
              <a:prstGeom prst="rect">
                <a:avLst/>
              </a:prstGeom>
              <a:blipFill>
                <a:blip r:embed="rId10"/>
                <a:stretch>
                  <a:fillRect l="-4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F6527361-03A5-B041-A723-21554A96ABDC}"/>
              </a:ext>
            </a:extLst>
          </p:cNvPr>
          <p:cNvCxnSpPr>
            <a:cxnSpLocks/>
          </p:cNvCxnSpPr>
          <p:nvPr/>
        </p:nvCxnSpPr>
        <p:spPr>
          <a:xfrm>
            <a:off x="3599892" y="4981927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内容占位符 2">
                <a:extLst>
                  <a:ext uri="{FF2B5EF4-FFF2-40B4-BE49-F238E27FC236}">
                    <a16:creationId xmlns:a16="http://schemas.microsoft.com/office/drawing/2014/main" id="{E1CB9778-35B3-454F-810D-BAA452D9715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79912" y="4607026"/>
                <a:ext cx="1584176" cy="35349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b>
                      </m:sSub>
                      <m:r>
                        <a:rPr lang="en-US" altLang="zh-CN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altLang="zh-CN" sz="1600" b="1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25" name="内容占位符 2">
                <a:extLst>
                  <a:ext uri="{FF2B5EF4-FFF2-40B4-BE49-F238E27FC236}">
                    <a16:creationId xmlns:a16="http://schemas.microsoft.com/office/drawing/2014/main" id="{E1CB9778-35B3-454F-810D-BAA452D971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4607026"/>
                <a:ext cx="1584176" cy="35349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内容占位符 2">
                <a:extLst>
                  <a:ext uri="{FF2B5EF4-FFF2-40B4-BE49-F238E27FC236}">
                    <a16:creationId xmlns:a16="http://schemas.microsoft.com/office/drawing/2014/main" id="{80DF0149-4F8C-9741-9EFA-C517C01F88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66150" y="4805181"/>
                <a:ext cx="2542909" cy="35349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1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𝑫𝒆𝒄</m:t>
                    </m:r>
                    <m:d>
                      <m:d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内容占位符 2">
                <a:extLst>
                  <a:ext uri="{FF2B5EF4-FFF2-40B4-BE49-F238E27FC236}">
                    <a16:creationId xmlns:a16="http://schemas.microsoft.com/office/drawing/2014/main" id="{80DF0149-4F8C-9741-9EFA-C517C01F8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6150" y="4805181"/>
                <a:ext cx="2542909" cy="353492"/>
              </a:xfrm>
              <a:prstGeom prst="rect">
                <a:avLst/>
              </a:prstGeom>
              <a:blipFill>
                <a:blip r:embed="rId12"/>
                <a:stretch>
                  <a:fillRect l="-498" b="-206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图片 18">
            <a:extLst>
              <a:ext uri="{FF2B5EF4-FFF2-40B4-BE49-F238E27FC236}">
                <a16:creationId xmlns:a16="http://schemas.microsoft.com/office/drawing/2014/main" id="{138D9A18-E442-774C-85C4-C704943AC09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594" y="1636971"/>
            <a:ext cx="720000" cy="720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0D6BFA48-72F4-2C4E-8D32-663AD0D7841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080" y="1633364"/>
            <a:ext cx="720000" cy="720000"/>
          </a:xfrm>
          <a:prstGeom prst="rect">
            <a:avLst/>
          </a:prstGeom>
        </p:spPr>
      </p:pic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D247ECF7-A586-7444-A8CA-08C8A0D9123A}"/>
              </a:ext>
            </a:extLst>
          </p:cNvPr>
          <p:cNvSpPr txBox="1">
            <a:spLocks/>
          </p:cNvSpPr>
          <p:nvPr/>
        </p:nvSpPr>
        <p:spPr>
          <a:xfrm>
            <a:off x="1902594" y="2230365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21DBBAD0-CCD8-4249-A68B-6B8C87BFB0F9}"/>
              </a:ext>
            </a:extLst>
          </p:cNvPr>
          <p:cNvSpPr txBox="1">
            <a:spLocks/>
          </p:cNvSpPr>
          <p:nvPr/>
        </p:nvSpPr>
        <p:spPr>
          <a:xfrm>
            <a:off x="6345080" y="2215250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161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More OT Protocols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BA7915F9-17A0-4FC2-856C-ADE87DD19BFE}"/>
              </a:ext>
            </a:extLst>
          </p:cNvPr>
          <p:cNvSpPr txBox="1">
            <a:spLocks/>
          </p:cNvSpPr>
          <p:nvPr/>
        </p:nvSpPr>
        <p:spPr>
          <a:xfrm>
            <a:off x="457200" y="1179624"/>
            <a:ext cx="8229600" cy="4164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Different numbers of selected messages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1-out-of-2 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1-out-of-n 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k-out-of-n OT</a:t>
            </a:r>
            <a:endParaRPr lang="en-US" altLang="zh-CN" sz="2000" dirty="0">
              <a:solidFill>
                <a:schemeClr val="tx1"/>
              </a:solidFill>
              <a:latin typeface="+mn-lt"/>
            </a:endParaRPr>
          </a:p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Implementation method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Non-adaptive 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Adaptive 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Publicly Verifiable</a:t>
            </a:r>
            <a:r>
              <a:rPr lang="zh-CN" altLang="en-US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…</a:t>
            </a:r>
            <a:endParaRPr lang="en-US" altLang="zh-CN" sz="1800" dirty="0">
              <a:solidFill>
                <a:schemeClr val="tx1"/>
              </a:solidFill>
              <a:latin typeface="+mn-lt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80608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DP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Differential privacy</a:t>
            </a: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1647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Alice can perform queries on Bob</a:t>
            </a:r>
            <a:r>
              <a:rPr lang="en-US" altLang="zh-CN" sz="2000" dirty="0">
                <a:latin typeface="+mn-lt"/>
              </a:rPr>
              <a:t>’</a:t>
            </a:r>
            <a:r>
              <a:rPr lang="en-US" altLang="zh-CN" sz="2000" dirty="0"/>
              <a:t>s database, but cannot access a single database entry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AB34D9-4438-734F-A586-BA30E0702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753" y="2096975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6D3997-FBF2-174F-BC32-FC6955F1A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325" y="2057140"/>
            <a:ext cx="756875" cy="1063609"/>
          </a:xfrm>
          <a:prstGeom prst="rect">
            <a:avLst/>
          </a:prstGeom>
        </p:spPr>
      </p:pic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7E6AC1AF-E637-CF42-8861-180466D1492E}"/>
              </a:ext>
            </a:extLst>
          </p:cNvPr>
          <p:cNvGraphicFramePr>
            <a:graphicFrameLocks noGrp="1"/>
          </p:cNvGraphicFramePr>
          <p:nvPr/>
        </p:nvGraphicFramePr>
        <p:xfrm>
          <a:off x="6876256" y="1374033"/>
          <a:ext cx="199606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033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998033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Name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1800" b="0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Salary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Alice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Bob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80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600" baseline="0"/>
                        <a:t>Brown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aseline="0"/>
                        <a:t>Tom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113D2FE-6ADE-E04A-984F-EBFE376FD649}"/>
              </a:ext>
            </a:extLst>
          </p:cNvPr>
          <p:cNvCxnSpPr>
            <a:cxnSpLocks/>
          </p:cNvCxnSpPr>
          <p:nvPr/>
        </p:nvCxnSpPr>
        <p:spPr>
          <a:xfrm>
            <a:off x="2577409" y="227027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9">
            <a:extLst>
              <a:ext uri="{FF2B5EF4-FFF2-40B4-BE49-F238E27FC236}">
                <a16:creationId xmlns:a16="http://schemas.microsoft.com/office/drawing/2014/main" id="{7872062B-D282-974B-8780-B237197EAAFC}"/>
              </a:ext>
            </a:extLst>
          </p:cNvPr>
          <p:cNvSpPr/>
          <p:nvPr/>
        </p:nvSpPr>
        <p:spPr>
          <a:xfrm>
            <a:off x="2577409" y="1921396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E75C351-A8BC-4E43-B4F4-B15FA0CD9488}"/>
              </a:ext>
            </a:extLst>
          </p:cNvPr>
          <p:cNvCxnSpPr>
            <a:cxnSpLocks/>
          </p:cNvCxnSpPr>
          <p:nvPr/>
        </p:nvCxnSpPr>
        <p:spPr>
          <a:xfrm>
            <a:off x="2577409" y="276582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:a16="http://schemas.microsoft.com/office/drawing/2014/main" id="{83B048AC-911A-0545-9094-0896F0D0D9A5}"/>
              </a:ext>
            </a:extLst>
          </p:cNvPr>
          <p:cNvSpPr/>
          <p:nvPr/>
        </p:nvSpPr>
        <p:spPr>
          <a:xfrm>
            <a:off x="2577409" y="2416946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500</a:t>
            </a:r>
            <a:endParaRPr lang="en-US" altLang="zh-CN" sz="15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02993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Alice can perform queries on Bob</a:t>
            </a:r>
            <a:r>
              <a:rPr lang="en-US" altLang="zh-CN" sz="2000" dirty="0">
                <a:latin typeface="+mn-lt"/>
              </a:rPr>
              <a:t>’</a:t>
            </a:r>
            <a:r>
              <a:rPr lang="en-US" altLang="zh-CN" sz="2000" dirty="0"/>
              <a:t>s database, but cannot access a single database entry</a:t>
            </a:r>
          </a:p>
          <a:p>
            <a:pPr lvl="1"/>
            <a:r>
              <a:rPr lang="en-US" altLang="zh-CN" sz="1800" dirty="0"/>
              <a:t>Naïve method: reject Alice to access single entry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AB34D9-4438-734F-A586-BA30E0702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753" y="2096975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6D3997-FBF2-174F-BC32-FC6955F1A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325" y="2057140"/>
            <a:ext cx="756875" cy="1063609"/>
          </a:xfrm>
          <a:prstGeom prst="rect">
            <a:avLst/>
          </a:prstGeom>
        </p:spPr>
      </p:pic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7E6AC1AF-E637-CF42-8861-180466D1492E}"/>
              </a:ext>
            </a:extLst>
          </p:cNvPr>
          <p:cNvGraphicFramePr>
            <a:graphicFrameLocks noGrp="1"/>
          </p:cNvGraphicFramePr>
          <p:nvPr/>
        </p:nvGraphicFramePr>
        <p:xfrm>
          <a:off x="6876256" y="1374033"/>
          <a:ext cx="199606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033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998033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Name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1800" b="0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Salary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Alice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Bob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80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600" baseline="0"/>
                        <a:t>Brown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aseline="0"/>
                        <a:t>Tom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113D2FE-6ADE-E04A-984F-EBFE376FD649}"/>
              </a:ext>
            </a:extLst>
          </p:cNvPr>
          <p:cNvCxnSpPr>
            <a:cxnSpLocks/>
          </p:cNvCxnSpPr>
          <p:nvPr/>
        </p:nvCxnSpPr>
        <p:spPr>
          <a:xfrm>
            <a:off x="2577409" y="227027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9">
            <a:extLst>
              <a:ext uri="{FF2B5EF4-FFF2-40B4-BE49-F238E27FC236}">
                <a16:creationId xmlns:a16="http://schemas.microsoft.com/office/drawing/2014/main" id="{7872062B-D282-974B-8780-B237197EAAFC}"/>
              </a:ext>
            </a:extLst>
          </p:cNvPr>
          <p:cNvSpPr/>
          <p:nvPr/>
        </p:nvSpPr>
        <p:spPr>
          <a:xfrm>
            <a:off x="2206552" y="1909536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 where Name == </a:t>
            </a:r>
            <a:r>
              <a:rPr lang="zh-CN" altLang="en-US" sz="1667" dirty="0">
                <a:latin typeface="Candara"/>
                <a:cs typeface="Candara"/>
              </a:rPr>
              <a:t>“</a:t>
            </a:r>
            <a:r>
              <a:rPr lang="en-US" altLang="zh-CN" sz="1667" dirty="0">
                <a:latin typeface="Candara"/>
                <a:cs typeface="Candara"/>
              </a:rPr>
              <a:t>Tom”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E75C351-A8BC-4E43-B4F4-B15FA0CD9488}"/>
              </a:ext>
            </a:extLst>
          </p:cNvPr>
          <p:cNvCxnSpPr>
            <a:cxnSpLocks/>
          </p:cNvCxnSpPr>
          <p:nvPr/>
        </p:nvCxnSpPr>
        <p:spPr>
          <a:xfrm>
            <a:off x="2577409" y="276582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:a16="http://schemas.microsoft.com/office/drawing/2014/main" id="{83B048AC-911A-0545-9094-0896F0D0D9A5}"/>
              </a:ext>
            </a:extLst>
          </p:cNvPr>
          <p:cNvSpPr/>
          <p:nvPr/>
        </p:nvSpPr>
        <p:spPr>
          <a:xfrm>
            <a:off x="2577409" y="2416946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Reject</a:t>
            </a:r>
            <a:endParaRPr lang="en-US" altLang="zh-CN" sz="15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97457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Alice can perform queries on Bob</a:t>
            </a:r>
            <a:r>
              <a:rPr lang="en-US" altLang="zh-CN" sz="2000" dirty="0">
                <a:latin typeface="+mn-lt"/>
              </a:rPr>
              <a:t>’</a:t>
            </a:r>
            <a:r>
              <a:rPr lang="en-US" altLang="zh-CN" sz="2000" dirty="0"/>
              <a:t>s database, but cannot access a single database entry</a:t>
            </a:r>
          </a:p>
          <a:p>
            <a:pPr lvl="1"/>
            <a:r>
              <a:rPr lang="en-US" altLang="zh-CN" sz="1800" dirty="0"/>
              <a:t>Naïve method: reject Alice to access single entry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AB34D9-4438-734F-A586-BA30E0702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53" y="2096975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6D3997-FBF2-174F-BC32-FC6955F1A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5325" y="2057140"/>
            <a:ext cx="756875" cy="1063609"/>
          </a:xfrm>
          <a:prstGeom prst="rect">
            <a:avLst/>
          </a:prstGeom>
        </p:spPr>
      </p:pic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7E6AC1AF-E637-CF42-8861-180466D1492E}"/>
              </a:ext>
            </a:extLst>
          </p:cNvPr>
          <p:cNvGraphicFramePr>
            <a:graphicFrameLocks noGrp="1"/>
          </p:cNvGraphicFramePr>
          <p:nvPr/>
        </p:nvGraphicFramePr>
        <p:xfrm>
          <a:off x="6876256" y="1374033"/>
          <a:ext cx="199606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033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998033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Name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1800" b="0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Salary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Alice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Bob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80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600" baseline="0"/>
                        <a:t>Brown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aseline="0"/>
                        <a:t>Tom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113D2FE-6ADE-E04A-984F-EBFE376FD649}"/>
              </a:ext>
            </a:extLst>
          </p:cNvPr>
          <p:cNvCxnSpPr>
            <a:cxnSpLocks/>
          </p:cNvCxnSpPr>
          <p:nvPr/>
        </p:nvCxnSpPr>
        <p:spPr>
          <a:xfrm>
            <a:off x="2577409" y="192209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9">
            <a:extLst>
              <a:ext uri="{FF2B5EF4-FFF2-40B4-BE49-F238E27FC236}">
                <a16:creationId xmlns:a16="http://schemas.microsoft.com/office/drawing/2014/main" id="{7872062B-D282-974B-8780-B237197EAAFC}"/>
              </a:ext>
            </a:extLst>
          </p:cNvPr>
          <p:cNvSpPr/>
          <p:nvPr/>
        </p:nvSpPr>
        <p:spPr>
          <a:xfrm>
            <a:off x="2206552" y="1561356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E75C351-A8BC-4E43-B4F4-B15FA0CD9488}"/>
              </a:ext>
            </a:extLst>
          </p:cNvPr>
          <p:cNvCxnSpPr>
            <a:cxnSpLocks/>
          </p:cNvCxnSpPr>
          <p:nvPr/>
        </p:nvCxnSpPr>
        <p:spPr>
          <a:xfrm>
            <a:off x="2577409" y="2293296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:a16="http://schemas.microsoft.com/office/drawing/2014/main" id="{83B048AC-911A-0545-9094-0896F0D0D9A5}"/>
              </a:ext>
            </a:extLst>
          </p:cNvPr>
          <p:cNvSpPr/>
          <p:nvPr/>
        </p:nvSpPr>
        <p:spPr>
          <a:xfrm>
            <a:off x="2577409" y="1944418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500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E4382F3B-671C-C044-97EC-807DA4490A7E}"/>
              </a:ext>
            </a:extLst>
          </p:cNvPr>
          <p:cNvCxnSpPr>
            <a:cxnSpLocks/>
          </p:cNvCxnSpPr>
          <p:nvPr/>
        </p:nvCxnSpPr>
        <p:spPr>
          <a:xfrm>
            <a:off x="2577409" y="2729077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9">
            <a:extLst>
              <a:ext uri="{FF2B5EF4-FFF2-40B4-BE49-F238E27FC236}">
                <a16:creationId xmlns:a16="http://schemas.microsoft.com/office/drawing/2014/main" id="{39A91DAA-DE4E-164C-8DDA-79F4C9FC2379}"/>
              </a:ext>
            </a:extLst>
          </p:cNvPr>
          <p:cNvSpPr/>
          <p:nvPr/>
        </p:nvSpPr>
        <p:spPr>
          <a:xfrm>
            <a:off x="2206552" y="2368339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 where Name != “Tom”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5E5F86E2-5D98-EC4C-9CBD-B8B5010E5203}"/>
              </a:ext>
            </a:extLst>
          </p:cNvPr>
          <p:cNvCxnSpPr>
            <a:cxnSpLocks/>
          </p:cNvCxnSpPr>
          <p:nvPr/>
        </p:nvCxnSpPr>
        <p:spPr>
          <a:xfrm>
            <a:off x="2577409" y="3100279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9">
            <a:extLst>
              <a:ext uri="{FF2B5EF4-FFF2-40B4-BE49-F238E27FC236}">
                <a16:creationId xmlns:a16="http://schemas.microsoft.com/office/drawing/2014/main" id="{49D58F42-D0CF-4E43-9786-386EC1F2196C}"/>
              </a:ext>
            </a:extLst>
          </p:cNvPr>
          <p:cNvSpPr/>
          <p:nvPr/>
        </p:nvSpPr>
        <p:spPr>
          <a:xfrm>
            <a:off x="2577409" y="2751401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380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9" name="椭圆形标注 18">
            <a:extLst>
              <a:ext uri="{FF2B5EF4-FFF2-40B4-BE49-F238E27FC236}">
                <a16:creationId xmlns:a16="http://schemas.microsoft.com/office/drawing/2014/main" id="{F69B8702-635B-8D45-90B8-65F3F7AE2FF2}"/>
              </a:ext>
            </a:extLst>
          </p:cNvPr>
          <p:cNvSpPr/>
          <p:nvPr/>
        </p:nvSpPr>
        <p:spPr>
          <a:xfrm>
            <a:off x="0" y="1066445"/>
            <a:ext cx="1944216" cy="855649"/>
          </a:xfrm>
          <a:prstGeom prst="wedgeEllipseCallout">
            <a:avLst>
              <a:gd name="adj1" fmla="val 46734"/>
              <a:gd name="adj2" fmla="val 8145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Tom has 120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62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13" grpId="0"/>
      <p:bldP spid="18" grpId="0"/>
      <p:bldP spid="1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Differential privacy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8588047F-D544-454D-B52B-31EC2196C9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73324"/>
                <a:ext cx="8327268" cy="4023636"/>
              </a:xfrm>
            </p:spPr>
            <p:txBody>
              <a:bodyPr>
                <a:noAutofit/>
              </a:bodyPr>
              <a:lstStyle/>
              <a:p>
                <a:r>
                  <a:rPr kumimoji="1" lang="en-US" altLang="zh-CN" sz="2000" dirty="0"/>
                  <a:t>Allow user to perform a 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random function M </a:t>
                </a:r>
                <a:r>
                  <a:rPr kumimoji="1" lang="en-US" altLang="zh-CN" sz="2000" dirty="0"/>
                  <a:t>on data set 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D = {a</a:t>
                </a:r>
                <a:r>
                  <a:rPr kumimoji="1"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, … a</a:t>
                </a:r>
                <a:r>
                  <a:rPr kumimoji="1" lang="en-US" altLang="zh-CN" sz="2000" b="1" baseline="-25000" dirty="0">
                    <a:solidFill>
                      <a:schemeClr val="tx1"/>
                    </a:solidFill>
                  </a:rPr>
                  <a:t>n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}</a:t>
                </a:r>
                <a:r>
                  <a:rPr kumimoji="1" lang="en-US" altLang="zh-CN" sz="2000" dirty="0"/>
                  <a:t>, but get nothing about any individual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entry of 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D</a:t>
                </a:r>
              </a:p>
              <a:p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2000" dirty="0"/>
                  <a:t> is </a:t>
                </a:r>
                <a14:m>
                  <m:oMath xmlns:m="http://schemas.openxmlformats.org/officeDocument/2006/math">
                    <m:r>
                      <a:rPr kumimoji="1"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kumimoji="1" lang="en-US" altLang="zh-CN" sz="2000" dirty="0"/>
                  <a:t>-DP if: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kumimoji="1"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kumimoji="1" lang="en-US" altLang="zh-CN" sz="1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r>
                          <a:rPr kumimoji="1" lang="en-US" altLang="zh-CN" sz="1800" b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𝐏𝐫</m:t>
                        </m:r>
                        <m:d>
                          <m:dPr>
                            <m:ctrlP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𝑴</m:t>
                            </m:r>
                            <m:d>
                              <m:dPr>
                                <m:ctrlPr>
                                  <a:rPr kumimoji="1" lang="en-US" altLang="zh-CN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kumimoji="1" lang="en-US" altLang="zh-CN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𝑫</m:t>
                                </m:r>
                              </m:e>
                            </m:d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func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sup>
                    </m:sSup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kumimoji="1" lang="en-US" altLang="zh-CN" sz="18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𝐏𝐫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𝑴</m:t>
                    </m:r>
                    <m:d>
                      <m:d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𝑫</m:t>
                            </m:r>
                          </m:e>
                          <m:sup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zh-CN" altLang="en-US" sz="1800" b="1" dirty="0">
                    <a:solidFill>
                      <a:schemeClr val="tx1"/>
                    </a:solidFill>
                  </a:rPr>
                  <a:t> </a:t>
                </a:r>
                <a:br>
                  <a:rPr kumimoji="1" lang="en-US" altLang="zh-CN" sz="1800" b="1" dirty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>
                        <a:latin typeface="Cambria Math" panose="02040503050406030204" pitchFamily="18" charset="0"/>
                      </a:rPr>
                      <m:t>For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1" lang="en-US" altLang="zh-CN">
                        <a:latin typeface="Cambria Math" panose="02040503050406030204" pitchFamily="18" charset="0"/>
                      </a:rPr>
                      <m:t>all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1" lang="en-US" altLang="zh-CN">
                        <a:latin typeface="Cambria Math" panose="02040503050406030204" pitchFamily="18" charset="0"/>
                      </a:rPr>
                      <m:t>datasets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𝐃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1" lang="en-US" altLang="zh-CN">
                        <a:latin typeface="Cambria Math" panose="02040503050406030204" pitchFamily="18" charset="0"/>
                      </a:rPr>
                      <m:t>and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1" lang="en-US" altLang="zh-CN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𝐃</m:t>
                        </m:r>
                      </m:e>
                      <m:sup>
                        <m:r>
                          <a:rPr kumimoji="1" lang="en-US" altLang="zh-CN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sty m:val="p"/>
                      </m:rPr>
                      <a:rPr kumimoji="1" lang="en-US" altLang="zh-CN" i="1">
                        <a:latin typeface="Cambria Math" panose="02040503050406030204" pitchFamily="18" charset="0"/>
                      </a:rPr>
                      <m:t>that</m:t>
                    </m:r>
                    <m:r>
                      <a:rPr kumimoji="1" lang="en-US" altLang="zh-CN" b="1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𝐝𝐢𝐟𝐟𝐞𝐫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𝐨𝐧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𝐚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𝐬𝐢𝐧𝐠𝐥𝐞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𝐞𝐥𝐞𝐦𝐞𝐧𝐭</m:t>
                    </m:r>
                  </m:oMath>
                </a14:m>
                <a:endParaRPr kumimoji="1" lang="en-US" altLang="zh-CN" sz="1800" b="1" dirty="0">
                  <a:solidFill>
                    <a:schemeClr val="tx1"/>
                  </a:solidFill>
                </a:endParaRPr>
              </a:p>
              <a:p>
                <a:r>
                  <a:rPr kumimoji="1" lang="en-US" altLang="zh-CN" sz="2000" dirty="0"/>
                  <a:t>Security properties</a:t>
                </a:r>
              </a:p>
              <a:p>
                <a:pPr lvl="1"/>
                <a:r>
                  <a:rPr kumimoji="1" lang="en-US" altLang="zh-CN" sz="1800" dirty="0"/>
                  <a:t>Robustness to post-processing</a:t>
                </a:r>
              </a:p>
              <a:p>
                <a:pPr lvl="2"/>
                <a:r>
                  <a:rPr kumimoji="1" lang="en-US" altLang="zh-CN" sz="1400" b="1" dirty="0"/>
                  <a:t>User can perform any operation on the result of </a:t>
                </a:r>
                <a:r>
                  <a:rPr kumimoji="1" lang="en-US" altLang="zh-CN" sz="14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400" b="1" dirty="0"/>
                  <a:t>, and get nothing about the individual entry of D</a:t>
                </a:r>
              </a:p>
              <a:p>
                <a:pPr lvl="1"/>
                <a:r>
                  <a:rPr kumimoji="1" lang="en-US" altLang="zh-CN" sz="1800" dirty="0"/>
                  <a:t>Composability</a:t>
                </a:r>
              </a:p>
              <a:p>
                <a:pPr lvl="1"/>
                <a:r>
                  <a:rPr kumimoji="1" lang="en-US" altLang="zh-CN" sz="1800" dirty="0"/>
                  <a:t>Group privacy</a:t>
                </a:r>
              </a:p>
              <a:p>
                <a:pPr lvl="1"/>
                <a:endParaRPr kumimoji="1" lang="en-US" altLang="zh-CN" sz="1800" dirty="0"/>
              </a:p>
            </p:txBody>
          </p:sp>
        </mc:Choice>
        <mc:Fallback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8588047F-D544-454D-B52B-31EC2196C9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73324"/>
                <a:ext cx="8327268" cy="4023636"/>
              </a:xfrm>
              <a:blipFill>
                <a:blip r:embed="rId2"/>
                <a:stretch>
                  <a:fillRect l="-762" b="-78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615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Properties of Differential privacy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8588047F-D544-454D-B52B-31EC2196C9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73324"/>
                <a:ext cx="8327268" cy="4212810"/>
              </a:xfrm>
            </p:spPr>
            <p:txBody>
              <a:bodyPr>
                <a:noAutofit/>
              </a:bodyPr>
              <a:lstStyle/>
              <a:p>
                <a:r>
                  <a:rPr kumimoji="1" lang="en-US" altLang="zh-CN" sz="2000" dirty="0"/>
                  <a:t>Robustness to post-processing</a:t>
                </a:r>
              </a:p>
              <a:p>
                <a:pPr lvl="1"/>
                <a:r>
                  <a:rPr kumimoji="1" lang="en-US" altLang="zh-CN" sz="1800" dirty="0"/>
                  <a:t>User can perform </a:t>
                </a:r>
                <a:r>
                  <a:rPr kumimoji="1" lang="en-US" altLang="zh-CN" sz="1800" b="1" dirty="0">
                    <a:solidFill>
                      <a:srgbClr val="C00000"/>
                    </a:solidFill>
                  </a:rPr>
                  <a:t>any operation</a:t>
                </a:r>
                <a:r>
                  <a:rPr kumimoji="1" lang="en-US" altLang="zh-CN" sz="1800" dirty="0">
                    <a:solidFill>
                      <a:srgbClr val="C00000"/>
                    </a:solidFill>
                  </a:rPr>
                  <a:t> </a:t>
                </a:r>
                <a:r>
                  <a:rPr kumimoji="1" lang="en-US" altLang="zh-CN" sz="1800" dirty="0"/>
                  <a:t>on the result of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</a:p>
              <a:p>
                <a:r>
                  <a:rPr kumimoji="1" lang="en-US" altLang="zh-CN" sz="2000" dirty="0"/>
                  <a:t>Composability</a:t>
                </a:r>
              </a:p>
              <a:p>
                <a:pPr lvl="1"/>
                <a:r>
                  <a:rPr kumimoji="1" lang="en-US" altLang="zh-CN" sz="1800" dirty="0"/>
                  <a:t>Let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g = (M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, … 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n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)</a:t>
                </a:r>
              </a:p>
              <a:p>
                <a:pPr lvl="1"/>
                <a:r>
                  <a:rPr kumimoji="1" lang="en-US" altLang="zh-CN" sz="1800" dirty="0"/>
                  <a:t>If all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i</a:t>
                </a:r>
                <a:r>
                  <a:rPr kumimoji="1" lang="en-US" altLang="zh-CN" sz="1800" dirty="0"/>
                  <a:t> perform on the same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dirty="0"/>
                  <a:t>, then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g</a:t>
                </a:r>
                <a:r>
                  <a:rPr kumimoji="1" lang="en-US" altLang="zh-CN" sz="1800" dirty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kumimoji="1"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r>
                      <a:rPr kumimoji="1"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sub>
                    </m:sSub>
                  </m:oMath>
                </a14:m>
                <a:r>
                  <a:rPr kumimoji="1" lang="en-US" altLang="zh-CN" sz="1800" dirty="0">
                    <a:solidFill>
                      <a:schemeClr val="tx1"/>
                    </a:solidFill>
                  </a:rPr>
                  <a:t>-</a:t>
                </a:r>
                <a:r>
                  <a:rPr kumimoji="1" lang="en-US" altLang="zh-CN" sz="1800" dirty="0"/>
                  <a:t>DP</a:t>
                </a:r>
              </a:p>
              <a:p>
                <a:pPr lvl="1"/>
                <a:r>
                  <a:rPr kumimoji="1" lang="en-US" altLang="zh-CN" sz="1800" dirty="0"/>
                  <a:t>If each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i</a:t>
                </a:r>
                <a:r>
                  <a:rPr kumimoji="1" lang="en-US" altLang="zh-CN" sz="1800" dirty="0"/>
                  <a:t> performs on the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b="1" baseline="-25000" dirty="0"/>
                  <a:t>i</a:t>
                </a:r>
                <a:r>
                  <a:rPr kumimoji="1" lang="en-US" altLang="zh-CN" sz="1800" dirty="0"/>
                  <a:t>, then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g</a:t>
                </a:r>
                <a:r>
                  <a:rPr kumimoji="1" lang="en-US" altLang="zh-CN" sz="1800" dirty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𝒎𝒂𝒙</m:t>
                        </m:r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kumimoji="1"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sub>
                    </m:sSub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sz="1800" dirty="0">
                    <a:solidFill>
                      <a:schemeClr val="tx1"/>
                    </a:solidFill>
                  </a:rPr>
                  <a:t>-</a:t>
                </a:r>
                <a:r>
                  <a:rPr kumimoji="1" lang="en-US" altLang="zh-CN" sz="1800" dirty="0"/>
                  <a:t>DP</a:t>
                </a:r>
              </a:p>
              <a:p>
                <a:r>
                  <a:rPr kumimoji="1" lang="en-US" altLang="zh-CN" sz="2000" dirty="0"/>
                  <a:t>Group privacy</a:t>
                </a:r>
              </a:p>
              <a:p>
                <a:pPr lvl="1"/>
                <a:r>
                  <a:rPr kumimoji="1" lang="en-US" altLang="zh-CN" sz="1800" dirty="0"/>
                  <a:t>If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dirty="0"/>
                  <a:t> is </a:t>
                </a:r>
                <a14:m>
                  <m:oMath xmlns:m="http://schemas.openxmlformats.org/officeDocument/2006/math"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kumimoji="1" lang="en-US" altLang="zh-CN" sz="1800" dirty="0"/>
                  <a:t>-DP for all datasets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dirty="0"/>
                  <a:t> and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b="1" baseline="30000" dirty="0">
                    <a:solidFill>
                      <a:schemeClr val="tx1"/>
                    </a:solidFill>
                    <a:latin typeface="+mn-lt"/>
                  </a:rPr>
                  <a:t>’</a:t>
                </a:r>
                <a:r>
                  <a:rPr kumimoji="1" lang="en-US" altLang="zh-CN" sz="1800" dirty="0"/>
                  <a:t> that differ on one element</a:t>
                </a:r>
              </a:p>
              <a:p>
                <a:pPr lvl="1"/>
                <a:r>
                  <a:rPr kumimoji="1" lang="en-US" altLang="zh-CN" sz="1800" dirty="0"/>
                  <a:t>-&gt;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dirty="0"/>
                  <a:t> is </a:t>
                </a:r>
                <a14:m>
                  <m:oMath xmlns:m="http://schemas.openxmlformats.org/officeDocument/2006/math"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c</a:t>
                </a:r>
                <a:r>
                  <a:rPr kumimoji="1" lang="en-US" altLang="zh-CN" sz="1800" dirty="0"/>
                  <a:t>-DP for all datasets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dirty="0"/>
                  <a:t> and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b="1" baseline="30000" dirty="0">
                    <a:solidFill>
                      <a:schemeClr val="tx1"/>
                    </a:solidFill>
                    <a:latin typeface="+mn-lt"/>
                  </a:rPr>
                  <a:t>’</a:t>
                </a:r>
                <a:r>
                  <a:rPr kumimoji="1" lang="en-US" altLang="zh-CN" sz="1800" dirty="0"/>
                  <a:t> that differ on </a:t>
                </a:r>
                <a:r>
                  <a:rPr kumimoji="1" lang="en-US" altLang="zh-CN" sz="1800" b="1" dirty="0"/>
                  <a:t>c</a:t>
                </a:r>
                <a:r>
                  <a:rPr kumimoji="1" lang="en-US" altLang="zh-CN" sz="1800" dirty="0"/>
                  <a:t> elements</a:t>
                </a:r>
              </a:p>
              <a:p>
                <a:pPr lvl="1"/>
                <a:endParaRPr kumimoji="1" lang="en-US" altLang="zh-CN" sz="2000" dirty="0"/>
              </a:p>
            </p:txBody>
          </p:sp>
        </mc:Choice>
        <mc:Fallback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8588047F-D544-454D-B52B-31EC2196C9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73324"/>
                <a:ext cx="8327268" cy="4212810"/>
              </a:xfrm>
              <a:blipFill>
                <a:blip r:embed="rId2"/>
                <a:stretch>
                  <a:fillRect l="-7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178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altLang="zh-CN" dirty="0"/>
              <a:t>How to Implement a </a:t>
            </a:r>
            <a:r>
              <a:rPr kumimoji="1" lang="en-US" altLang="zh-CN" dirty="0"/>
              <a:t>DP Algorithm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8588047F-D544-454D-B52B-31EC2196C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3324"/>
            <a:ext cx="8327268" cy="3394472"/>
          </a:xfrm>
        </p:spPr>
        <p:txBody>
          <a:bodyPr>
            <a:noAutofit/>
          </a:bodyPr>
          <a:lstStyle/>
          <a:p>
            <a:r>
              <a:rPr kumimoji="1" lang="en-US" altLang="zh-CN" sz="2000" dirty="0"/>
              <a:t>Adding noisy to the function that we want to compute</a:t>
            </a:r>
          </a:p>
          <a:p>
            <a:pPr lvl="1"/>
            <a:r>
              <a:rPr kumimoji="1" lang="en-US" altLang="zh-CN" sz="1800" dirty="0"/>
              <a:t>Translate the function </a:t>
            </a:r>
            <a:r>
              <a:rPr kumimoji="1" lang="en-US" altLang="zh-CN" sz="1800" b="1" dirty="0"/>
              <a:t>f</a:t>
            </a:r>
            <a:r>
              <a:rPr kumimoji="1" lang="en-US" altLang="zh-CN" sz="1800" dirty="0"/>
              <a:t> to a </a:t>
            </a:r>
            <a:r>
              <a:rPr kumimoji="1" lang="en-US" altLang="zh-CN" sz="1800" dirty="0">
                <a:solidFill>
                  <a:schemeClr val="accent1"/>
                </a:solidFill>
              </a:rPr>
              <a:t>random algorithm</a:t>
            </a:r>
            <a:r>
              <a:rPr kumimoji="1" lang="en-US" altLang="zh-CN" sz="1800" dirty="0">
                <a:solidFill>
                  <a:srgbClr val="0096FF"/>
                </a:solidFill>
              </a:rPr>
              <a:t> </a:t>
            </a:r>
            <a:r>
              <a:rPr kumimoji="1" lang="en-US" altLang="zh-CN" sz="1800" b="1" dirty="0"/>
              <a:t>M</a:t>
            </a:r>
          </a:p>
          <a:p>
            <a:r>
              <a:rPr kumimoji="1" lang="en-US" altLang="zh-CN" sz="2000" dirty="0"/>
              <a:t>Existing Mechanism </a:t>
            </a:r>
          </a:p>
          <a:p>
            <a:pPr lvl="1"/>
            <a:r>
              <a:rPr kumimoji="1" lang="en-US" altLang="zh-CN" sz="1800" dirty="0"/>
              <a:t>Laplace mechanism</a:t>
            </a:r>
          </a:p>
          <a:p>
            <a:pPr lvl="1"/>
            <a:r>
              <a:rPr kumimoji="1" lang="en-US" altLang="zh-CN" sz="1800" dirty="0"/>
              <a:t>Gaussian mechanism</a:t>
            </a:r>
          </a:p>
          <a:p>
            <a:pPr lvl="1"/>
            <a:r>
              <a:rPr kumimoji="1" lang="en-US" altLang="zh-CN" sz="18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92817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When DP is Enabled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1800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AB34D9-4438-734F-A586-BA30E0702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944" y="2961071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6D3997-FBF2-174F-BC32-FC6955F1A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516" y="2921236"/>
            <a:ext cx="756875" cy="1063609"/>
          </a:xfrm>
          <a:prstGeom prst="rect">
            <a:avLst/>
          </a:prstGeom>
        </p:spPr>
      </p:pic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7E6AC1AF-E637-CF42-8861-180466D1492E}"/>
              </a:ext>
            </a:extLst>
          </p:cNvPr>
          <p:cNvGraphicFramePr>
            <a:graphicFrameLocks noGrp="1"/>
          </p:cNvGraphicFramePr>
          <p:nvPr/>
        </p:nvGraphicFramePr>
        <p:xfrm>
          <a:off x="6891447" y="2238129"/>
          <a:ext cx="199606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033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998033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Name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1800" b="0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Salary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Alice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Bob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80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600" baseline="0"/>
                        <a:t>Brown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aseline="0"/>
                        <a:t>Tom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113D2FE-6ADE-E04A-984F-EBFE376FD649}"/>
              </a:ext>
            </a:extLst>
          </p:cNvPr>
          <p:cNvCxnSpPr>
            <a:cxnSpLocks/>
          </p:cNvCxnSpPr>
          <p:nvPr/>
        </p:nvCxnSpPr>
        <p:spPr>
          <a:xfrm>
            <a:off x="2592600" y="2786190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9">
            <a:extLst>
              <a:ext uri="{FF2B5EF4-FFF2-40B4-BE49-F238E27FC236}">
                <a16:creationId xmlns:a16="http://schemas.microsoft.com/office/drawing/2014/main" id="{7872062B-D282-974B-8780-B237197EAAFC}"/>
              </a:ext>
            </a:extLst>
          </p:cNvPr>
          <p:cNvSpPr/>
          <p:nvPr/>
        </p:nvSpPr>
        <p:spPr>
          <a:xfrm>
            <a:off x="2221743" y="2425452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E75C351-A8BC-4E43-B4F4-B15FA0CD9488}"/>
              </a:ext>
            </a:extLst>
          </p:cNvPr>
          <p:cNvCxnSpPr>
            <a:cxnSpLocks/>
          </p:cNvCxnSpPr>
          <p:nvPr/>
        </p:nvCxnSpPr>
        <p:spPr>
          <a:xfrm>
            <a:off x="2592600" y="3157392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:a16="http://schemas.microsoft.com/office/drawing/2014/main" id="{83B048AC-911A-0545-9094-0896F0D0D9A5}"/>
              </a:ext>
            </a:extLst>
          </p:cNvPr>
          <p:cNvSpPr/>
          <p:nvPr/>
        </p:nvSpPr>
        <p:spPr>
          <a:xfrm>
            <a:off x="2592600" y="2808514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~480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E4382F3B-671C-C044-97EC-807DA4490A7E}"/>
              </a:ext>
            </a:extLst>
          </p:cNvPr>
          <p:cNvCxnSpPr>
            <a:cxnSpLocks/>
          </p:cNvCxnSpPr>
          <p:nvPr/>
        </p:nvCxnSpPr>
        <p:spPr>
          <a:xfrm>
            <a:off x="2592600" y="3593173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9">
            <a:extLst>
              <a:ext uri="{FF2B5EF4-FFF2-40B4-BE49-F238E27FC236}">
                <a16:creationId xmlns:a16="http://schemas.microsoft.com/office/drawing/2014/main" id="{39A91DAA-DE4E-164C-8DDA-79F4C9FC2379}"/>
              </a:ext>
            </a:extLst>
          </p:cNvPr>
          <p:cNvSpPr/>
          <p:nvPr/>
        </p:nvSpPr>
        <p:spPr>
          <a:xfrm>
            <a:off x="2221743" y="3232435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 where Name != “Tom”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5E5F86E2-5D98-EC4C-9CBD-B8B5010E5203}"/>
              </a:ext>
            </a:extLst>
          </p:cNvPr>
          <p:cNvCxnSpPr>
            <a:cxnSpLocks/>
          </p:cNvCxnSpPr>
          <p:nvPr/>
        </p:nvCxnSpPr>
        <p:spPr>
          <a:xfrm>
            <a:off x="2592600" y="3964375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9">
            <a:extLst>
              <a:ext uri="{FF2B5EF4-FFF2-40B4-BE49-F238E27FC236}">
                <a16:creationId xmlns:a16="http://schemas.microsoft.com/office/drawing/2014/main" id="{49D58F42-D0CF-4E43-9786-386EC1F2196C}"/>
              </a:ext>
            </a:extLst>
          </p:cNvPr>
          <p:cNvSpPr/>
          <p:nvPr/>
        </p:nvSpPr>
        <p:spPr>
          <a:xfrm>
            <a:off x="2592600" y="3615497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~480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9" name="椭圆形标注 18">
            <a:extLst>
              <a:ext uri="{FF2B5EF4-FFF2-40B4-BE49-F238E27FC236}">
                <a16:creationId xmlns:a16="http://schemas.microsoft.com/office/drawing/2014/main" id="{F69B8702-635B-8D45-90B8-65F3F7AE2FF2}"/>
              </a:ext>
            </a:extLst>
          </p:cNvPr>
          <p:cNvSpPr/>
          <p:nvPr/>
        </p:nvSpPr>
        <p:spPr>
          <a:xfrm>
            <a:off x="15191" y="1930541"/>
            <a:ext cx="1944216" cy="855649"/>
          </a:xfrm>
          <a:prstGeom prst="wedgeEllipseCallout">
            <a:avLst>
              <a:gd name="adj1" fmla="val 46734"/>
              <a:gd name="adj2" fmla="val 8145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…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78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13" grpId="0"/>
      <p:bldP spid="18" grpId="0"/>
      <p:bldP spid="1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F7849090-B857-3143-9D25-5ED5FB698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Secret</a:t>
            </a:r>
            <a:r>
              <a:rPr lang="zh-CN" altLang="en-US" dirty="0"/>
              <a:t> </a:t>
            </a:r>
            <a:r>
              <a:rPr lang="en-US" altLang="zh-CN" dirty="0"/>
              <a:t>Sharing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2243D02-01CE-3C4E-B537-242E21898A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29910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Secret Sharing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58084"/>
            <a:ext cx="8061211" cy="3886028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Introduced by Adi Shamir, 1979</a:t>
            </a:r>
          </a:p>
          <a:p>
            <a:r>
              <a:rPr kumimoji="1" lang="en-US" altLang="zh-CN" sz="2000" b="0" dirty="0">
                <a:solidFill>
                  <a:srgbClr val="C00000"/>
                </a:solidFill>
                <a:latin typeface="+mn-lt"/>
              </a:rPr>
              <a:t>Key Insight: </a:t>
            </a:r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One point constructs infinite number of lines, two points construct only one line</a:t>
            </a:r>
          </a:p>
          <a:p>
            <a:r>
              <a:rPr kumimoji="1" lang="en-US" altLang="zh-CN" sz="2000" b="0" dirty="0">
                <a:solidFill>
                  <a:srgbClr val="C00000"/>
                </a:solidFill>
                <a:latin typeface="+mn-lt"/>
              </a:rPr>
              <a:t>Key Idea</a:t>
            </a:r>
            <a:r>
              <a:rPr kumimoji="1" lang="en-US" altLang="zh-CN" sz="2000" b="0" dirty="0">
                <a:latin typeface="+mn-lt"/>
              </a:rPr>
              <a:t>: Split a secret data into </a:t>
            </a:r>
            <a:r>
              <a:rPr kumimoji="1" lang="en-US" altLang="zh-CN" sz="2000" b="0" i="1" dirty="0">
                <a:latin typeface="+mn-lt"/>
              </a:rPr>
              <a:t>n</a:t>
            </a:r>
            <a:r>
              <a:rPr kumimoji="1" lang="en-US" altLang="zh-CN" sz="2000" b="0" dirty="0">
                <a:latin typeface="+mn-lt"/>
              </a:rPr>
              <a:t> shares, at least </a:t>
            </a:r>
            <a:r>
              <a:rPr kumimoji="1" lang="en-US" altLang="zh-CN" sz="2000" b="0" i="1" dirty="0">
                <a:latin typeface="+mn-lt"/>
              </a:rPr>
              <a:t>k</a:t>
            </a:r>
            <a:r>
              <a:rPr kumimoji="1" lang="en-US" altLang="zh-CN" sz="2000" b="0" dirty="0">
                <a:latin typeface="+mn-lt"/>
              </a:rPr>
              <a:t> shares can reconstruct the secret ((</a:t>
            </a:r>
            <a:r>
              <a:rPr kumimoji="1" lang="en-US" altLang="zh-CN" sz="2000" b="0" i="1" dirty="0" err="1">
                <a:latin typeface="+mn-lt"/>
              </a:rPr>
              <a:t>k</a:t>
            </a:r>
            <a:r>
              <a:rPr kumimoji="1" lang="en-US" altLang="zh-CN" sz="2000" b="0" dirty="0" err="1">
                <a:latin typeface="+mn-lt"/>
              </a:rPr>
              <a:t>,</a:t>
            </a:r>
            <a:r>
              <a:rPr kumimoji="1" lang="en-US" altLang="zh-CN" sz="2000" b="0" i="1" dirty="0" err="1">
                <a:latin typeface="+mn-lt"/>
              </a:rPr>
              <a:t>n</a:t>
            </a:r>
            <a:r>
              <a:rPr kumimoji="1" lang="en-US" altLang="zh-CN" sz="2000" b="0" dirty="0">
                <a:latin typeface="+mn-lt"/>
              </a:rPr>
              <a:t>)-SS)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40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Secret Sharing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13" y="1233895"/>
            <a:ext cx="4663414" cy="57589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Secret-Share Creation: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600" b="0" dirty="0">
                <a:solidFill>
                  <a:schemeClr val="tx1"/>
                </a:solidFill>
                <a:latin typeface="+mn-lt"/>
              </a:rPr>
              <a:t>(under the assumption that no part will collude)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E79294A-18D8-4CB4-A2B2-B3F4C028D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200215"/>
            <a:ext cx="502968" cy="502968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10F4E624-19C1-4807-81BE-0E413EA5C8B9}"/>
              </a:ext>
            </a:extLst>
          </p:cNvPr>
          <p:cNvSpPr txBox="1">
            <a:spLocks/>
          </p:cNvSpPr>
          <p:nvPr/>
        </p:nvSpPr>
        <p:spPr>
          <a:xfrm>
            <a:off x="1331640" y="2606016"/>
            <a:ext cx="1728192" cy="502968"/>
          </a:xfrm>
          <a:prstGeom prst="rect">
            <a:avLst/>
          </a:prstGeom>
          <a:solidFill>
            <a:srgbClr val="BE384B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2000" b="0" dirty="0">
                <a:solidFill>
                  <a:schemeClr val="bg1"/>
                </a:solidFill>
                <a:latin typeface="+mn-lt"/>
              </a:rPr>
              <a:t>secret data </a:t>
            </a:r>
            <a:r>
              <a:rPr kumimoji="1" lang="en-US" altLang="zh-CN" sz="2000" dirty="0">
                <a:solidFill>
                  <a:schemeClr val="bg1"/>
                </a:solidFill>
                <a:latin typeface="+mn-lt"/>
              </a:rPr>
              <a:t>S</a:t>
            </a:r>
            <a:endParaRPr kumimoji="1" lang="en" altLang="zh-CN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706A742B-261A-470F-A754-4B9AA0BD8354}"/>
              </a:ext>
            </a:extLst>
          </p:cNvPr>
          <p:cNvSpPr txBox="1">
            <a:spLocks/>
          </p:cNvSpPr>
          <p:nvPr/>
        </p:nvSpPr>
        <p:spPr>
          <a:xfrm>
            <a:off x="1295092" y="3602174"/>
            <a:ext cx="1872208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secret owner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5FA95E0-B01C-4D26-A572-18304530E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1487697"/>
            <a:ext cx="502968" cy="502968"/>
          </a:xfrm>
          <a:prstGeom prst="rect">
            <a:avLst/>
          </a:prstGeom>
        </p:spPr>
      </p:pic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5498EDB5-130A-4D27-8FF0-60AAFCF57BA9}"/>
              </a:ext>
            </a:extLst>
          </p:cNvPr>
          <p:cNvSpPr txBox="1">
            <a:spLocks/>
          </p:cNvSpPr>
          <p:nvPr/>
        </p:nvSpPr>
        <p:spPr>
          <a:xfrm>
            <a:off x="5874522" y="1890367"/>
            <a:ext cx="849782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1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7EBD4152-5491-4BF1-8222-9E3FC14F4389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 flipV="1">
            <a:off x="3059832" y="1739181"/>
            <a:ext cx="2978612" cy="1118319"/>
          </a:xfrm>
          <a:prstGeom prst="straightConnector1">
            <a:avLst/>
          </a:prstGeom>
          <a:ln w="15875"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C5F84AFD-5737-4571-826B-070948F9DAF6}"/>
              </a:ext>
            </a:extLst>
          </p:cNvPr>
          <p:cNvSpPr txBox="1">
            <a:spLocks/>
          </p:cNvSpPr>
          <p:nvPr/>
        </p:nvSpPr>
        <p:spPr>
          <a:xfrm rot="20391546">
            <a:off x="4045106" y="1964156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1</a:t>
            </a:r>
            <a:endParaRPr kumimoji="1" lang="en" altLang="zh-CN" sz="1600" dirty="0">
              <a:latin typeface="+mn-lt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E8DD912-C57B-4AA4-9BAC-54F080578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2437301"/>
            <a:ext cx="502968" cy="502968"/>
          </a:xfrm>
          <a:prstGeom prst="rect">
            <a:avLst/>
          </a:prstGeom>
        </p:spPr>
      </p:pic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2406B767-AE64-4D92-BA32-86FE7F71F53E}"/>
              </a:ext>
            </a:extLst>
          </p:cNvPr>
          <p:cNvSpPr txBox="1">
            <a:spLocks/>
          </p:cNvSpPr>
          <p:nvPr/>
        </p:nvSpPr>
        <p:spPr>
          <a:xfrm>
            <a:off x="5827998" y="2838346"/>
            <a:ext cx="933398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2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2C59950B-71C6-4E22-A18D-7BE7E4281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3386905"/>
            <a:ext cx="502968" cy="502968"/>
          </a:xfrm>
          <a:prstGeom prst="rect">
            <a:avLst/>
          </a:prstGeom>
        </p:spPr>
      </p:pic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CDC6A1AC-9B40-4FE3-8ED9-1FC1CCDAF45F}"/>
              </a:ext>
            </a:extLst>
          </p:cNvPr>
          <p:cNvSpPr txBox="1">
            <a:spLocks/>
          </p:cNvSpPr>
          <p:nvPr/>
        </p:nvSpPr>
        <p:spPr>
          <a:xfrm>
            <a:off x="5838475" y="3795522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3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8F59092-0E07-4D42-8451-EC574B938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195" y="4837176"/>
            <a:ext cx="502968" cy="502968"/>
          </a:xfrm>
          <a:prstGeom prst="rect">
            <a:avLst/>
          </a:prstGeom>
        </p:spPr>
      </p:pic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490384C9-2C1A-4EFC-BD27-A99A0196FA50}"/>
              </a:ext>
            </a:extLst>
          </p:cNvPr>
          <p:cNvSpPr txBox="1">
            <a:spLocks/>
          </p:cNvSpPr>
          <p:nvPr/>
        </p:nvSpPr>
        <p:spPr>
          <a:xfrm>
            <a:off x="5857362" y="5272447"/>
            <a:ext cx="89263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n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08E3978F-C241-4748-8D65-531F5B4506A8}"/>
              </a:ext>
            </a:extLst>
          </p:cNvPr>
          <p:cNvCxnSpPr>
            <a:cxnSpLocks/>
            <a:stCxn id="7" idx="3"/>
            <a:endCxn id="18" idx="1"/>
          </p:cNvCxnSpPr>
          <p:nvPr/>
        </p:nvCxnSpPr>
        <p:spPr>
          <a:xfrm flipV="1">
            <a:off x="3059832" y="2688785"/>
            <a:ext cx="2978612" cy="168715"/>
          </a:xfrm>
          <a:prstGeom prst="straightConnector1">
            <a:avLst/>
          </a:prstGeom>
          <a:ln w="15875"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47A71191-18C9-4E22-8823-9470AE4A5F44}"/>
              </a:ext>
            </a:extLst>
          </p:cNvPr>
          <p:cNvCxnSpPr>
            <a:cxnSpLocks/>
            <a:stCxn id="7" idx="3"/>
            <a:endCxn id="20" idx="1"/>
          </p:cNvCxnSpPr>
          <p:nvPr/>
        </p:nvCxnSpPr>
        <p:spPr>
          <a:xfrm>
            <a:off x="3059832" y="2857500"/>
            <a:ext cx="2978612" cy="780889"/>
          </a:xfrm>
          <a:prstGeom prst="straightConnector1">
            <a:avLst/>
          </a:prstGeom>
          <a:ln w="15875"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C774C097-9D5E-4EB0-8A79-7197DB9F73CE}"/>
              </a:ext>
            </a:extLst>
          </p:cNvPr>
          <p:cNvCxnSpPr>
            <a:cxnSpLocks/>
            <a:stCxn id="7" idx="3"/>
            <a:endCxn id="22" idx="1"/>
          </p:cNvCxnSpPr>
          <p:nvPr/>
        </p:nvCxnSpPr>
        <p:spPr>
          <a:xfrm>
            <a:off x="3059832" y="2857500"/>
            <a:ext cx="2992363" cy="2231160"/>
          </a:xfrm>
          <a:prstGeom prst="straightConnector1">
            <a:avLst/>
          </a:prstGeom>
          <a:ln w="15875"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EF2701DA-5C13-4F8D-BCED-72417CF94F1D}"/>
              </a:ext>
            </a:extLst>
          </p:cNvPr>
          <p:cNvSpPr txBox="1">
            <a:spLocks/>
          </p:cNvSpPr>
          <p:nvPr/>
        </p:nvSpPr>
        <p:spPr>
          <a:xfrm rot="21376961">
            <a:off x="4087961" y="2443394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2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5" name="内容占位符 2">
            <a:extLst>
              <a:ext uri="{FF2B5EF4-FFF2-40B4-BE49-F238E27FC236}">
                <a16:creationId xmlns:a16="http://schemas.microsoft.com/office/drawing/2014/main" id="{5DB78343-A18F-41AC-BFF1-ABDB8D60DAC8}"/>
              </a:ext>
            </a:extLst>
          </p:cNvPr>
          <p:cNvSpPr txBox="1">
            <a:spLocks/>
          </p:cNvSpPr>
          <p:nvPr/>
        </p:nvSpPr>
        <p:spPr>
          <a:xfrm rot="839739">
            <a:off x="4218388" y="2955833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3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C7E9AC2D-37A9-4854-8BD5-54AD64B2CF4B}"/>
              </a:ext>
            </a:extLst>
          </p:cNvPr>
          <p:cNvSpPr txBox="1">
            <a:spLocks/>
          </p:cNvSpPr>
          <p:nvPr/>
        </p:nvSpPr>
        <p:spPr>
          <a:xfrm rot="2174247">
            <a:off x="4034343" y="3529666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n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9" name="内容占位符 2">
            <a:extLst>
              <a:ext uri="{FF2B5EF4-FFF2-40B4-BE49-F238E27FC236}">
                <a16:creationId xmlns:a16="http://schemas.microsoft.com/office/drawing/2014/main" id="{615DE33E-B2FB-4F0D-92CA-312A137B1225}"/>
              </a:ext>
            </a:extLst>
          </p:cNvPr>
          <p:cNvSpPr txBox="1">
            <a:spLocks/>
          </p:cNvSpPr>
          <p:nvPr/>
        </p:nvSpPr>
        <p:spPr>
          <a:xfrm>
            <a:off x="5848830" y="4244963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…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5" name="对话气泡: 矩形 4">
            <a:extLst>
              <a:ext uri="{FF2B5EF4-FFF2-40B4-BE49-F238E27FC236}">
                <a16:creationId xmlns:a16="http://schemas.microsoft.com/office/drawing/2014/main" id="{52583336-D4EC-4B61-BB9E-85DC991DDCC2}"/>
              </a:ext>
            </a:extLst>
          </p:cNvPr>
          <p:cNvSpPr/>
          <p:nvPr/>
        </p:nvSpPr>
        <p:spPr>
          <a:xfrm>
            <a:off x="7241073" y="1013942"/>
            <a:ext cx="1750510" cy="1047197"/>
          </a:xfrm>
          <a:prstGeom prst="wedgeRectCallout">
            <a:avLst>
              <a:gd name="adj1" fmla="val -87212"/>
              <a:gd name="adj2" fmla="val 32035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Each part cannot learn the secret </a:t>
            </a:r>
            <a:r>
              <a:rPr lang="en-US" altLang="zh-CN" b="1" dirty="0"/>
              <a:t>S</a:t>
            </a:r>
            <a:endParaRPr lang="zh-CN" altLang="en-US" b="1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257EFD9A-E68E-4949-9ADE-31A79BC1F7E2}"/>
              </a:ext>
            </a:extLst>
          </p:cNvPr>
          <p:cNvSpPr txBox="1">
            <a:spLocks/>
          </p:cNvSpPr>
          <p:nvPr/>
        </p:nvSpPr>
        <p:spPr>
          <a:xfrm>
            <a:off x="237838" y="4103842"/>
            <a:ext cx="4104456" cy="855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kumimoji="1" lang="en-US" altLang="zh-CN" sz="1800" b="0" dirty="0">
                <a:latin typeface="+mn-lt"/>
              </a:rPr>
              <a:t>Mathematical operations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kumimoji="1" lang="en-US" altLang="zh-CN" sz="1800" b="0" dirty="0">
                <a:latin typeface="+mn-lt"/>
              </a:rPr>
              <a:t>f(x) = S + a</a:t>
            </a:r>
            <a:r>
              <a:rPr kumimoji="1" lang="en-US" altLang="zh-CN" sz="1800" b="0" baseline="-25000" dirty="0">
                <a:latin typeface="+mn-lt"/>
              </a:rPr>
              <a:t>1</a:t>
            </a:r>
            <a:r>
              <a:rPr kumimoji="1" lang="en-US" altLang="zh-CN" sz="1800" b="0" dirty="0">
                <a:latin typeface="+mn-lt"/>
              </a:rPr>
              <a:t>x + a</a:t>
            </a:r>
            <a:r>
              <a:rPr kumimoji="1" lang="en-US" altLang="zh-CN" sz="1800" b="0" baseline="-25000" dirty="0">
                <a:latin typeface="+mn-lt"/>
              </a:rPr>
              <a:t>2</a:t>
            </a:r>
            <a:r>
              <a:rPr kumimoji="1" lang="en-US" altLang="zh-CN" sz="1800" b="0" dirty="0">
                <a:latin typeface="+mn-lt"/>
              </a:rPr>
              <a:t>x + ... + a</a:t>
            </a:r>
            <a:r>
              <a:rPr kumimoji="1" lang="en-US" altLang="zh-CN" sz="1800" b="0" baseline="-25000" dirty="0">
                <a:latin typeface="+mn-lt"/>
              </a:rPr>
              <a:t>k-1</a:t>
            </a:r>
            <a:r>
              <a:rPr kumimoji="1" lang="en-US" altLang="zh-CN" sz="1800" b="0" dirty="0">
                <a:latin typeface="+mn-lt"/>
              </a:rPr>
              <a:t>x</a:t>
            </a:r>
            <a:r>
              <a:rPr kumimoji="1" lang="en-US" altLang="zh-CN" sz="1800" b="0" baseline="30000" dirty="0">
                <a:latin typeface="+mn-lt"/>
              </a:rPr>
              <a:t>k-1</a:t>
            </a:r>
            <a:endParaRPr kumimoji="1" lang="en" altLang="zh-CN" sz="1800" baseline="30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94085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Secret Sharing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13" y="1233895"/>
            <a:ext cx="4663414" cy="57589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Secret Reconstruction: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600" b="0" dirty="0">
                <a:solidFill>
                  <a:schemeClr val="tx1"/>
                </a:solidFill>
                <a:latin typeface="+mn-lt"/>
              </a:rPr>
              <a:t>(under the assumption that no part will collude)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E79294A-18D8-4CB4-A2B2-B3F4C028D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200215"/>
            <a:ext cx="502968" cy="502968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10F4E624-19C1-4807-81BE-0E413EA5C8B9}"/>
              </a:ext>
            </a:extLst>
          </p:cNvPr>
          <p:cNvSpPr txBox="1">
            <a:spLocks/>
          </p:cNvSpPr>
          <p:nvPr/>
        </p:nvSpPr>
        <p:spPr>
          <a:xfrm>
            <a:off x="1331640" y="2606016"/>
            <a:ext cx="1728192" cy="502968"/>
          </a:xfrm>
          <a:prstGeom prst="rect">
            <a:avLst/>
          </a:prstGeom>
          <a:solidFill>
            <a:srgbClr val="BE384B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2000" b="0" dirty="0">
                <a:solidFill>
                  <a:schemeClr val="bg1"/>
                </a:solidFill>
                <a:latin typeface="+mn-lt"/>
              </a:rPr>
              <a:t>secret data </a:t>
            </a:r>
            <a:r>
              <a:rPr kumimoji="1" lang="en-US" altLang="zh-CN" sz="2000" dirty="0">
                <a:solidFill>
                  <a:schemeClr val="bg1"/>
                </a:solidFill>
                <a:latin typeface="+mn-lt"/>
              </a:rPr>
              <a:t>S</a:t>
            </a:r>
            <a:endParaRPr kumimoji="1" lang="en" altLang="zh-CN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706A742B-261A-470F-A754-4B9AA0BD8354}"/>
              </a:ext>
            </a:extLst>
          </p:cNvPr>
          <p:cNvSpPr txBox="1">
            <a:spLocks/>
          </p:cNvSpPr>
          <p:nvPr/>
        </p:nvSpPr>
        <p:spPr>
          <a:xfrm>
            <a:off x="1295092" y="3602174"/>
            <a:ext cx="1872208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secret owner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5FA95E0-B01C-4D26-A572-18304530E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1487697"/>
            <a:ext cx="502968" cy="502968"/>
          </a:xfrm>
          <a:prstGeom prst="rect">
            <a:avLst/>
          </a:prstGeom>
        </p:spPr>
      </p:pic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5498EDB5-130A-4D27-8FF0-60AAFCF57BA9}"/>
              </a:ext>
            </a:extLst>
          </p:cNvPr>
          <p:cNvSpPr txBox="1">
            <a:spLocks/>
          </p:cNvSpPr>
          <p:nvPr/>
        </p:nvSpPr>
        <p:spPr>
          <a:xfrm>
            <a:off x="5874522" y="1890367"/>
            <a:ext cx="849782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1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7EBD4152-5491-4BF1-8222-9E3FC14F4389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 flipV="1">
            <a:off x="3059832" y="1739181"/>
            <a:ext cx="2978612" cy="1118319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C5F84AFD-5737-4571-826B-070948F9DAF6}"/>
              </a:ext>
            </a:extLst>
          </p:cNvPr>
          <p:cNvSpPr txBox="1">
            <a:spLocks/>
          </p:cNvSpPr>
          <p:nvPr/>
        </p:nvSpPr>
        <p:spPr>
          <a:xfrm rot="20391546">
            <a:off x="4045106" y="1964156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1</a:t>
            </a:r>
            <a:endParaRPr kumimoji="1" lang="en" altLang="zh-CN" sz="1600" dirty="0">
              <a:latin typeface="+mn-lt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E8DD912-C57B-4AA4-9BAC-54F080578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2437301"/>
            <a:ext cx="502968" cy="502968"/>
          </a:xfrm>
          <a:prstGeom prst="rect">
            <a:avLst/>
          </a:prstGeom>
        </p:spPr>
      </p:pic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2406B767-AE64-4D92-BA32-86FE7F71F53E}"/>
              </a:ext>
            </a:extLst>
          </p:cNvPr>
          <p:cNvSpPr txBox="1">
            <a:spLocks/>
          </p:cNvSpPr>
          <p:nvPr/>
        </p:nvSpPr>
        <p:spPr>
          <a:xfrm>
            <a:off x="5827998" y="2838346"/>
            <a:ext cx="933398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2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2C59950B-71C6-4E22-A18D-7BE7E4281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3386905"/>
            <a:ext cx="502968" cy="502968"/>
          </a:xfrm>
          <a:prstGeom prst="rect">
            <a:avLst/>
          </a:prstGeom>
        </p:spPr>
      </p:pic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CDC6A1AC-9B40-4FE3-8ED9-1FC1CCDAF45F}"/>
              </a:ext>
            </a:extLst>
          </p:cNvPr>
          <p:cNvSpPr txBox="1">
            <a:spLocks/>
          </p:cNvSpPr>
          <p:nvPr/>
        </p:nvSpPr>
        <p:spPr>
          <a:xfrm>
            <a:off x="5838475" y="3795522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3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8F59092-0E07-4D42-8451-EC574B938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195" y="4837176"/>
            <a:ext cx="502968" cy="502968"/>
          </a:xfrm>
          <a:prstGeom prst="rect">
            <a:avLst/>
          </a:prstGeom>
        </p:spPr>
      </p:pic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490384C9-2C1A-4EFC-BD27-A99A0196FA50}"/>
              </a:ext>
            </a:extLst>
          </p:cNvPr>
          <p:cNvSpPr txBox="1">
            <a:spLocks/>
          </p:cNvSpPr>
          <p:nvPr/>
        </p:nvSpPr>
        <p:spPr>
          <a:xfrm>
            <a:off x="5857362" y="5272447"/>
            <a:ext cx="89263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n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08E3978F-C241-4748-8D65-531F5B4506A8}"/>
              </a:ext>
            </a:extLst>
          </p:cNvPr>
          <p:cNvCxnSpPr>
            <a:cxnSpLocks/>
            <a:stCxn id="7" idx="3"/>
            <a:endCxn id="18" idx="1"/>
          </p:cNvCxnSpPr>
          <p:nvPr/>
        </p:nvCxnSpPr>
        <p:spPr>
          <a:xfrm flipV="1">
            <a:off x="3059832" y="2688785"/>
            <a:ext cx="2978612" cy="168715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C774C097-9D5E-4EB0-8A79-7197DB9F73CE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3059832" y="2857500"/>
            <a:ext cx="2916870" cy="1623605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EF2701DA-5C13-4F8D-BCED-72417CF94F1D}"/>
              </a:ext>
            </a:extLst>
          </p:cNvPr>
          <p:cNvSpPr txBox="1">
            <a:spLocks/>
          </p:cNvSpPr>
          <p:nvPr/>
        </p:nvSpPr>
        <p:spPr>
          <a:xfrm rot="21376961">
            <a:off x="4087961" y="2443394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2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C7E9AC2D-37A9-4854-8BD5-54AD64B2CF4B}"/>
              </a:ext>
            </a:extLst>
          </p:cNvPr>
          <p:cNvSpPr txBox="1">
            <a:spLocks/>
          </p:cNvSpPr>
          <p:nvPr/>
        </p:nvSpPr>
        <p:spPr>
          <a:xfrm rot="1696903">
            <a:off x="4209868" y="3391418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k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9" name="内容占位符 2">
            <a:extLst>
              <a:ext uri="{FF2B5EF4-FFF2-40B4-BE49-F238E27FC236}">
                <a16:creationId xmlns:a16="http://schemas.microsoft.com/office/drawing/2014/main" id="{615DE33E-B2FB-4F0D-92CA-312A137B1225}"/>
              </a:ext>
            </a:extLst>
          </p:cNvPr>
          <p:cNvSpPr txBox="1">
            <a:spLocks/>
          </p:cNvSpPr>
          <p:nvPr/>
        </p:nvSpPr>
        <p:spPr>
          <a:xfrm>
            <a:off x="5848830" y="4244963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…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5" name="对话气泡: 矩形 4">
            <a:extLst>
              <a:ext uri="{FF2B5EF4-FFF2-40B4-BE49-F238E27FC236}">
                <a16:creationId xmlns:a16="http://schemas.microsoft.com/office/drawing/2014/main" id="{52583336-D4EC-4B61-BB9E-85DC991DDCC2}"/>
              </a:ext>
            </a:extLst>
          </p:cNvPr>
          <p:cNvSpPr/>
          <p:nvPr/>
        </p:nvSpPr>
        <p:spPr>
          <a:xfrm>
            <a:off x="7241073" y="1013942"/>
            <a:ext cx="1750510" cy="1047197"/>
          </a:xfrm>
          <a:prstGeom prst="wedgeRectCallout">
            <a:avLst>
              <a:gd name="adj1" fmla="val -87212"/>
              <a:gd name="adj2" fmla="val 32035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Each part cannot learn the secret </a:t>
            </a:r>
            <a:r>
              <a:rPr lang="en-US" altLang="zh-CN" b="1" dirty="0"/>
              <a:t>S</a:t>
            </a:r>
            <a:endParaRPr lang="zh-CN" altLang="en-US" b="1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257EFD9A-E68E-4949-9ADE-31A79BC1F7E2}"/>
              </a:ext>
            </a:extLst>
          </p:cNvPr>
          <p:cNvSpPr txBox="1">
            <a:spLocks/>
          </p:cNvSpPr>
          <p:nvPr/>
        </p:nvSpPr>
        <p:spPr>
          <a:xfrm>
            <a:off x="237838" y="4103842"/>
            <a:ext cx="4104456" cy="855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kumimoji="1" lang="en-US" altLang="zh-CN" sz="1800" b="0" dirty="0">
                <a:latin typeface="+mn-lt"/>
              </a:rPr>
              <a:t>Lagrange Interpolation</a:t>
            </a:r>
            <a:endParaRPr kumimoji="1" lang="en" altLang="zh-CN" sz="1800" baseline="30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836590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Secret Sharing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13" y="1233895"/>
            <a:ext cx="4663414" cy="57589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Secret Reconstruction: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600" b="0" dirty="0">
                <a:solidFill>
                  <a:schemeClr val="tx1"/>
                </a:solidFill>
                <a:latin typeface="+mn-lt"/>
              </a:rPr>
              <a:t>(under the assumption that no part will collude)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E79294A-18D8-4CB4-A2B2-B3F4C028D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200215"/>
            <a:ext cx="502968" cy="502968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10F4E624-19C1-4807-81BE-0E413EA5C8B9}"/>
              </a:ext>
            </a:extLst>
          </p:cNvPr>
          <p:cNvSpPr txBox="1">
            <a:spLocks/>
          </p:cNvSpPr>
          <p:nvPr/>
        </p:nvSpPr>
        <p:spPr>
          <a:xfrm>
            <a:off x="1331640" y="2606016"/>
            <a:ext cx="1728192" cy="502968"/>
          </a:xfrm>
          <a:prstGeom prst="rect">
            <a:avLst/>
          </a:prstGeom>
          <a:solidFill>
            <a:srgbClr val="BE384B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2000" b="0" dirty="0">
                <a:solidFill>
                  <a:schemeClr val="bg1"/>
                </a:solidFill>
                <a:latin typeface="+mn-lt"/>
              </a:rPr>
              <a:t>secret data </a:t>
            </a:r>
            <a:r>
              <a:rPr kumimoji="1" lang="en-US" altLang="zh-CN" sz="2000" dirty="0">
                <a:solidFill>
                  <a:schemeClr val="bg1"/>
                </a:solidFill>
                <a:latin typeface="+mn-lt"/>
              </a:rPr>
              <a:t>S</a:t>
            </a:r>
            <a:endParaRPr kumimoji="1" lang="en" altLang="zh-CN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706A742B-261A-470F-A754-4B9AA0BD8354}"/>
              </a:ext>
            </a:extLst>
          </p:cNvPr>
          <p:cNvSpPr txBox="1">
            <a:spLocks/>
          </p:cNvSpPr>
          <p:nvPr/>
        </p:nvSpPr>
        <p:spPr>
          <a:xfrm>
            <a:off x="1295092" y="3602174"/>
            <a:ext cx="1872208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secret owner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5FA95E0-B01C-4D26-A572-18304530E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1487697"/>
            <a:ext cx="502968" cy="502968"/>
          </a:xfrm>
          <a:prstGeom prst="rect">
            <a:avLst/>
          </a:prstGeom>
        </p:spPr>
      </p:pic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5498EDB5-130A-4D27-8FF0-60AAFCF57BA9}"/>
              </a:ext>
            </a:extLst>
          </p:cNvPr>
          <p:cNvSpPr txBox="1">
            <a:spLocks/>
          </p:cNvSpPr>
          <p:nvPr/>
        </p:nvSpPr>
        <p:spPr>
          <a:xfrm>
            <a:off x="5874522" y="1890367"/>
            <a:ext cx="849782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1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7EBD4152-5491-4BF1-8222-9E3FC14F4389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 flipV="1">
            <a:off x="3059832" y="1739181"/>
            <a:ext cx="2978612" cy="1118319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C5F84AFD-5737-4571-826B-070948F9DAF6}"/>
              </a:ext>
            </a:extLst>
          </p:cNvPr>
          <p:cNvSpPr txBox="1">
            <a:spLocks/>
          </p:cNvSpPr>
          <p:nvPr/>
        </p:nvSpPr>
        <p:spPr>
          <a:xfrm rot="20391546">
            <a:off x="4045106" y="1964156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1</a:t>
            </a:r>
            <a:endParaRPr kumimoji="1" lang="en" altLang="zh-CN" sz="1600" dirty="0">
              <a:latin typeface="+mn-lt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E8DD912-C57B-4AA4-9BAC-54F080578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2437301"/>
            <a:ext cx="502968" cy="502968"/>
          </a:xfrm>
          <a:prstGeom prst="rect">
            <a:avLst/>
          </a:prstGeom>
        </p:spPr>
      </p:pic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2406B767-AE64-4D92-BA32-86FE7F71F53E}"/>
              </a:ext>
            </a:extLst>
          </p:cNvPr>
          <p:cNvSpPr txBox="1">
            <a:spLocks/>
          </p:cNvSpPr>
          <p:nvPr/>
        </p:nvSpPr>
        <p:spPr>
          <a:xfrm>
            <a:off x="5827998" y="2838346"/>
            <a:ext cx="933398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2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2C59950B-71C6-4E22-A18D-7BE7E4281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3386905"/>
            <a:ext cx="502968" cy="502968"/>
          </a:xfrm>
          <a:prstGeom prst="rect">
            <a:avLst/>
          </a:prstGeom>
        </p:spPr>
      </p:pic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CDC6A1AC-9B40-4FE3-8ED9-1FC1CCDAF45F}"/>
              </a:ext>
            </a:extLst>
          </p:cNvPr>
          <p:cNvSpPr txBox="1">
            <a:spLocks/>
          </p:cNvSpPr>
          <p:nvPr/>
        </p:nvSpPr>
        <p:spPr>
          <a:xfrm>
            <a:off x="5838475" y="3795522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3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8F59092-0E07-4D42-8451-EC574B938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195" y="4837176"/>
            <a:ext cx="502968" cy="502968"/>
          </a:xfrm>
          <a:prstGeom prst="rect">
            <a:avLst/>
          </a:prstGeom>
        </p:spPr>
      </p:pic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490384C9-2C1A-4EFC-BD27-A99A0196FA50}"/>
              </a:ext>
            </a:extLst>
          </p:cNvPr>
          <p:cNvSpPr txBox="1">
            <a:spLocks/>
          </p:cNvSpPr>
          <p:nvPr/>
        </p:nvSpPr>
        <p:spPr>
          <a:xfrm>
            <a:off x="5857362" y="5272447"/>
            <a:ext cx="89263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n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08E3978F-C241-4748-8D65-531F5B4506A8}"/>
              </a:ext>
            </a:extLst>
          </p:cNvPr>
          <p:cNvCxnSpPr>
            <a:cxnSpLocks/>
            <a:stCxn id="7" idx="3"/>
            <a:endCxn id="20" idx="1"/>
          </p:cNvCxnSpPr>
          <p:nvPr/>
        </p:nvCxnSpPr>
        <p:spPr>
          <a:xfrm>
            <a:off x="3059832" y="2857500"/>
            <a:ext cx="2978612" cy="780889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C774C097-9D5E-4EB0-8A79-7197DB9F73CE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3059832" y="2857500"/>
            <a:ext cx="2916870" cy="1623605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EF2701DA-5C13-4F8D-BCED-72417CF94F1D}"/>
              </a:ext>
            </a:extLst>
          </p:cNvPr>
          <p:cNvSpPr txBox="1">
            <a:spLocks/>
          </p:cNvSpPr>
          <p:nvPr/>
        </p:nvSpPr>
        <p:spPr>
          <a:xfrm rot="911882">
            <a:off x="4269577" y="2980535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3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C7E9AC2D-37A9-4854-8BD5-54AD64B2CF4B}"/>
              </a:ext>
            </a:extLst>
          </p:cNvPr>
          <p:cNvSpPr txBox="1">
            <a:spLocks/>
          </p:cNvSpPr>
          <p:nvPr/>
        </p:nvSpPr>
        <p:spPr>
          <a:xfrm rot="1760798">
            <a:off x="4194164" y="3406564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k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9" name="内容占位符 2">
            <a:extLst>
              <a:ext uri="{FF2B5EF4-FFF2-40B4-BE49-F238E27FC236}">
                <a16:creationId xmlns:a16="http://schemas.microsoft.com/office/drawing/2014/main" id="{615DE33E-B2FB-4F0D-92CA-312A137B1225}"/>
              </a:ext>
            </a:extLst>
          </p:cNvPr>
          <p:cNvSpPr txBox="1">
            <a:spLocks/>
          </p:cNvSpPr>
          <p:nvPr/>
        </p:nvSpPr>
        <p:spPr>
          <a:xfrm>
            <a:off x="5848830" y="4244963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…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5" name="对话气泡: 矩形 4">
            <a:extLst>
              <a:ext uri="{FF2B5EF4-FFF2-40B4-BE49-F238E27FC236}">
                <a16:creationId xmlns:a16="http://schemas.microsoft.com/office/drawing/2014/main" id="{52583336-D4EC-4B61-BB9E-85DC991DDCC2}"/>
              </a:ext>
            </a:extLst>
          </p:cNvPr>
          <p:cNvSpPr/>
          <p:nvPr/>
        </p:nvSpPr>
        <p:spPr>
          <a:xfrm>
            <a:off x="7241073" y="1013942"/>
            <a:ext cx="1750510" cy="1047197"/>
          </a:xfrm>
          <a:prstGeom prst="wedgeRectCallout">
            <a:avLst>
              <a:gd name="adj1" fmla="val -87212"/>
              <a:gd name="adj2" fmla="val 32035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Each part cannot learn the secret </a:t>
            </a:r>
            <a:r>
              <a:rPr lang="en-US" altLang="zh-CN" b="1" dirty="0"/>
              <a:t>S</a:t>
            </a:r>
            <a:endParaRPr lang="zh-CN" altLang="en-US" b="1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257EFD9A-E68E-4949-9ADE-31A79BC1F7E2}"/>
              </a:ext>
            </a:extLst>
          </p:cNvPr>
          <p:cNvSpPr txBox="1">
            <a:spLocks/>
          </p:cNvSpPr>
          <p:nvPr/>
        </p:nvSpPr>
        <p:spPr>
          <a:xfrm>
            <a:off x="237838" y="4103842"/>
            <a:ext cx="4104456" cy="855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kumimoji="1" lang="en-US" altLang="zh-CN" sz="1800" b="0" dirty="0">
                <a:latin typeface="+mn-lt"/>
              </a:rPr>
              <a:t>Lagrange Interpolation</a:t>
            </a:r>
            <a:endParaRPr kumimoji="1" lang="en" altLang="zh-CN" sz="1800" baseline="30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5481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Pros and Cons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55796"/>
            <a:ext cx="8061211" cy="3886028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An information-theoretically secure protocol (unconditionally secure, independent of adversary's computational capabilities → quantum-safe)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Ideal assumption (At least </a:t>
            </a:r>
            <a:r>
              <a:rPr kumimoji="1" lang="en-US" altLang="zh-CN" sz="2000" b="0" i="1" dirty="0">
                <a:solidFill>
                  <a:schemeClr val="tx1"/>
                </a:solidFill>
                <a:latin typeface="+mn-lt"/>
              </a:rPr>
              <a:t>k</a:t>
            </a:r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 parts never collude)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Communication overhead </a:t>
            </a:r>
            <a:endParaRPr kumimoji="1" lang="en-US" altLang="zh-CN" sz="2000" b="0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3292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B5F3CFD-CA4C-274A-BCD9-85ED66AE9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Secure</a:t>
            </a:r>
            <a:r>
              <a:rPr lang="zh-CN" altLang="en-US" dirty="0"/>
              <a:t> </a:t>
            </a:r>
            <a:r>
              <a:rPr lang="en-US" altLang="zh-CN" dirty="0"/>
              <a:t>MPC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55D059E-AEED-F442-B3DC-FBA1B51C6D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Multi-Party</a:t>
            </a:r>
            <a:r>
              <a:rPr lang="zh-CN" altLang="en-US" dirty="0"/>
              <a:t> </a:t>
            </a:r>
            <a:r>
              <a:rPr lang="en-US" altLang="zh-CN" dirty="0"/>
              <a:t>Computing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370751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对话气泡: 椭圆形 12">
            <a:extLst>
              <a:ext uri="{FF2B5EF4-FFF2-40B4-BE49-F238E27FC236}">
                <a16:creationId xmlns:a16="http://schemas.microsoft.com/office/drawing/2014/main" id="{93BABF0E-6F14-465F-AF89-8FF8C72E8D78}"/>
              </a:ext>
            </a:extLst>
          </p:cNvPr>
          <p:cNvSpPr/>
          <p:nvPr/>
        </p:nvSpPr>
        <p:spPr>
          <a:xfrm>
            <a:off x="2939006" y="1352575"/>
            <a:ext cx="2026735" cy="928861"/>
          </a:xfrm>
          <a:prstGeom prst="wedgeEllipseCallout">
            <a:avLst>
              <a:gd name="adj1" fmla="val -67591"/>
              <a:gd name="adj2" fmla="val 6168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secure Multi-Party Computation (</a:t>
            </a:r>
            <a:r>
              <a:rPr kumimoji="1" lang="en-US" altLang="zh-CN" sz="3200" dirty="0" err="1"/>
              <a:t>sMPC</a:t>
            </a:r>
            <a:r>
              <a:rPr kumimoji="1" lang="en-US" altLang="zh-CN" sz="3200" dirty="0"/>
              <a:t>)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86" y="3932538"/>
            <a:ext cx="8061211" cy="900442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Multiple parties (at least 2) work together to calculate a function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+mn-lt"/>
              </a:rPr>
              <a:t>Enforce the </a:t>
            </a:r>
            <a:r>
              <a:rPr kumimoji="1" lang="en-US" altLang="zh-CN" sz="1800" b="1" dirty="0">
                <a:solidFill>
                  <a:schemeClr val="tx1"/>
                </a:solidFill>
                <a:latin typeface="+mn-lt"/>
              </a:rPr>
              <a:t>data privacy</a:t>
            </a:r>
            <a:r>
              <a:rPr kumimoji="1" lang="en-US" altLang="zh-CN" sz="1800" b="0" dirty="0">
                <a:solidFill>
                  <a:schemeClr val="tx1"/>
                </a:solidFill>
                <a:latin typeface="+mn-lt"/>
              </a:rPr>
              <a:t> for each party</a:t>
            </a:r>
            <a:endParaRPr kumimoji="1" lang="en-US" altLang="zh-CN" sz="1800" b="0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3BC8C30-5377-4CA5-92BB-D1FA88A9E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594" y="2005392"/>
            <a:ext cx="720000" cy="72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4CE9466-894B-4789-9FCC-7914715D89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200" y="2016815"/>
            <a:ext cx="720000" cy="720000"/>
          </a:xfrm>
          <a:prstGeom prst="rect">
            <a:avLst/>
          </a:prstGeom>
        </p:spPr>
      </p:pic>
      <p:sp>
        <p:nvSpPr>
          <p:cNvPr id="7" name="对话气泡: 椭圆形 6">
            <a:extLst>
              <a:ext uri="{FF2B5EF4-FFF2-40B4-BE49-F238E27FC236}">
                <a16:creationId xmlns:a16="http://schemas.microsoft.com/office/drawing/2014/main" id="{860C843F-C456-4C71-B3D2-ECED38B47D95}"/>
              </a:ext>
            </a:extLst>
          </p:cNvPr>
          <p:cNvSpPr/>
          <p:nvPr/>
        </p:nvSpPr>
        <p:spPr>
          <a:xfrm>
            <a:off x="239473" y="1365848"/>
            <a:ext cx="1440160" cy="783559"/>
          </a:xfrm>
          <a:prstGeom prst="wedgeEllipseCallout">
            <a:avLst>
              <a:gd name="adj1" fmla="val 65102"/>
              <a:gd name="adj2" fmla="val 5368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I have </a:t>
            </a:r>
            <a:r>
              <a:rPr lang="en-US" altLang="zh-CN" b="1" dirty="0"/>
              <a:t>data</a:t>
            </a:r>
            <a:r>
              <a:rPr lang="en-US" altLang="zh-CN" b="1" baseline="-25000" dirty="0"/>
              <a:t>1</a:t>
            </a:r>
            <a:endParaRPr lang="zh-CN" altLang="en-US" b="1" dirty="0"/>
          </a:p>
        </p:txBody>
      </p:sp>
      <p:sp>
        <p:nvSpPr>
          <p:cNvPr id="8" name="对话气泡: 椭圆形 7">
            <a:extLst>
              <a:ext uri="{FF2B5EF4-FFF2-40B4-BE49-F238E27FC236}">
                <a16:creationId xmlns:a16="http://schemas.microsoft.com/office/drawing/2014/main" id="{1A825723-F96C-4D6B-9BBA-959E75D1E5D7}"/>
              </a:ext>
            </a:extLst>
          </p:cNvPr>
          <p:cNvSpPr/>
          <p:nvPr/>
        </p:nvSpPr>
        <p:spPr>
          <a:xfrm>
            <a:off x="6758212" y="1453050"/>
            <a:ext cx="1440160" cy="720000"/>
          </a:xfrm>
          <a:prstGeom prst="wedgeEllipseCallout">
            <a:avLst>
              <a:gd name="adj1" fmla="val -68155"/>
              <a:gd name="adj2" fmla="val 4814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I have </a:t>
            </a:r>
            <a:r>
              <a:rPr lang="en-US" altLang="zh-CN" b="1" dirty="0"/>
              <a:t>data</a:t>
            </a:r>
            <a:r>
              <a:rPr lang="en-US" altLang="zh-CN" b="1" baseline="-25000" dirty="0"/>
              <a:t>2</a:t>
            </a:r>
            <a:endParaRPr lang="zh-CN" altLang="en-US" b="1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1A938378-C5DC-4606-9351-D78F37A62A27}"/>
              </a:ext>
            </a:extLst>
          </p:cNvPr>
          <p:cNvSpPr txBox="1">
            <a:spLocks/>
          </p:cNvSpPr>
          <p:nvPr/>
        </p:nvSpPr>
        <p:spPr>
          <a:xfrm>
            <a:off x="1902594" y="2598786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94678391-F74F-43AA-BD47-9E2D10BC3B1C}"/>
              </a:ext>
            </a:extLst>
          </p:cNvPr>
          <p:cNvSpPr txBox="1">
            <a:spLocks/>
          </p:cNvSpPr>
          <p:nvPr/>
        </p:nvSpPr>
        <p:spPr>
          <a:xfrm>
            <a:off x="5833200" y="2598701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2" name="对话气泡: 椭圆形 11">
            <a:extLst>
              <a:ext uri="{FF2B5EF4-FFF2-40B4-BE49-F238E27FC236}">
                <a16:creationId xmlns:a16="http://schemas.microsoft.com/office/drawing/2014/main" id="{0544FB5D-6925-4334-8A26-BC07B261105F}"/>
              </a:ext>
            </a:extLst>
          </p:cNvPr>
          <p:cNvSpPr/>
          <p:nvPr/>
        </p:nvSpPr>
        <p:spPr>
          <a:xfrm>
            <a:off x="2827606" y="1233256"/>
            <a:ext cx="2600826" cy="1154248"/>
          </a:xfrm>
          <a:prstGeom prst="wedgeEllipseCallout">
            <a:avLst>
              <a:gd name="adj1" fmla="val 60268"/>
              <a:gd name="adj2" fmla="val 4080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We want to calculate </a:t>
            </a:r>
          </a:p>
          <a:p>
            <a:pPr algn="ctr"/>
            <a:r>
              <a:rPr kumimoji="1" lang="en-US" altLang="zh-CN" b="1" dirty="0">
                <a:solidFill>
                  <a:srgbClr val="C1514D"/>
                </a:solidFill>
              </a:rPr>
              <a:t>f(data</a:t>
            </a:r>
            <a:r>
              <a:rPr kumimoji="1" lang="en-US" altLang="zh-CN" b="1" baseline="-25000" dirty="0">
                <a:solidFill>
                  <a:srgbClr val="C1514D"/>
                </a:solidFill>
              </a:rPr>
              <a:t>1</a:t>
            </a:r>
            <a:r>
              <a:rPr kumimoji="1" lang="en-US" altLang="zh-CN" b="1" dirty="0">
                <a:solidFill>
                  <a:srgbClr val="C1514D"/>
                </a:solidFill>
              </a:rPr>
              <a:t>, data</a:t>
            </a:r>
            <a:r>
              <a:rPr kumimoji="1" lang="en-US" altLang="zh-CN" b="1" baseline="-25000" dirty="0">
                <a:solidFill>
                  <a:srgbClr val="C1514D"/>
                </a:solidFill>
              </a:rPr>
              <a:t>2</a:t>
            </a:r>
            <a:r>
              <a:rPr kumimoji="1" lang="en-US" altLang="zh-CN" b="1" dirty="0">
                <a:solidFill>
                  <a:srgbClr val="C1514D"/>
                </a:solidFill>
              </a:rPr>
              <a:t>)</a:t>
            </a:r>
            <a:endParaRPr kumimoji="1" lang="zh-CN" altLang="en-US" b="1" dirty="0">
              <a:solidFill>
                <a:srgbClr val="C151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229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Millionaire Problem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D6AFED3-AF8C-45B0-8E46-0A7CBB653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387093"/>
            <a:ext cx="720000" cy="72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A221FEB-37E8-4A6D-AD37-0B2CB4173E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182" y="1383486"/>
            <a:ext cx="720000" cy="720000"/>
          </a:xfrm>
          <a:prstGeom prst="rect">
            <a:avLst/>
          </a:prstGeom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id="{1B459EF5-DA88-4477-80D6-A9501A56D253}"/>
              </a:ext>
            </a:extLst>
          </p:cNvPr>
          <p:cNvSpPr txBox="1">
            <a:spLocks/>
          </p:cNvSpPr>
          <p:nvPr/>
        </p:nvSpPr>
        <p:spPr>
          <a:xfrm>
            <a:off x="1835696" y="1980487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DB8A9369-6A00-4CDE-9C9B-70719F87439A}"/>
              </a:ext>
            </a:extLst>
          </p:cNvPr>
          <p:cNvSpPr txBox="1">
            <a:spLocks/>
          </p:cNvSpPr>
          <p:nvPr/>
        </p:nvSpPr>
        <p:spPr>
          <a:xfrm>
            <a:off x="6278182" y="1965372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D69E5C70-D6BE-4A82-9E5B-BF4CC623F909}"/>
              </a:ext>
            </a:extLst>
          </p:cNvPr>
          <p:cNvSpPr txBox="1">
            <a:spLocks/>
          </p:cNvSpPr>
          <p:nvPr/>
        </p:nvSpPr>
        <p:spPr>
          <a:xfrm>
            <a:off x="447848" y="2384181"/>
            <a:ext cx="3368056" cy="9089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kumimoji="1" lang="en-US" altLang="zh-CN" sz="1400" dirty="0">
                <a:latin typeface="+mn-lt"/>
              </a:rPr>
              <a:t>Chose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a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random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big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integer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x</a:t>
            </a:r>
          </a:p>
          <a:p>
            <a:pPr lvl="1"/>
            <a:r>
              <a:rPr kumimoji="1" lang="en-US" altLang="zh-CN" sz="1400" dirty="0">
                <a:latin typeface="+mn-lt"/>
              </a:rPr>
              <a:t>K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=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enc{</a:t>
            </a:r>
            <a:r>
              <a:rPr kumimoji="1" lang="en-US" altLang="zh-CN" sz="1400" dirty="0" err="1">
                <a:latin typeface="+mn-lt"/>
              </a:rPr>
              <a:t>Key</a:t>
            </a:r>
            <a:r>
              <a:rPr kumimoji="1" lang="en-US" altLang="zh-CN" sz="1400" baseline="-25000" dirty="0" err="1">
                <a:latin typeface="+mn-lt"/>
              </a:rPr>
              <a:t>pub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of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Bob,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x}</a:t>
            </a:r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9BAA22A6-4F0E-4F80-9C1A-D7CEBDD81600}"/>
              </a:ext>
            </a:extLst>
          </p:cNvPr>
          <p:cNvSpPr txBox="1">
            <a:spLocks/>
          </p:cNvSpPr>
          <p:nvPr/>
        </p:nvSpPr>
        <p:spPr>
          <a:xfrm>
            <a:off x="5546757" y="2663630"/>
            <a:ext cx="3368056" cy="20551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kumimoji="1" lang="en-US" altLang="zh-CN" sz="1400" dirty="0">
                <a:latin typeface="+mn-lt"/>
              </a:rPr>
              <a:t>Decrypt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with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 err="1">
                <a:latin typeface="+mn-lt"/>
              </a:rPr>
              <a:t>Key</a:t>
            </a:r>
            <a:r>
              <a:rPr kumimoji="1" lang="en-US" altLang="zh-CN" sz="1400" baseline="-25000" dirty="0" err="1">
                <a:latin typeface="+mn-lt"/>
              </a:rPr>
              <a:t>prv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of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Bob ten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number: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c+1,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c+2...c+10,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get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y1,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y2...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y10</a:t>
            </a:r>
          </a:p>
          <a:p>
            <a:pPr lvl="1"/>
            <a:r>
              <a:rPr kumimoji="1" lang="en-US" altLang="zh-CN" sz="1400" dirty="0">
                <a:latin typeface="+mn-lt"/>
              </a:rPr>
              <a:t>Chose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a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prime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number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p</a:t>
            </a:r>
          </a:p>
          <a:p>
            <a:pPr lvl="1"/>
            <a:r>
              <a:rPr kumimoji="1" lang="en-US" altLang="zh-CN" sz="1400" dirty="0">
                <a:latin typeface="+mn-lt"/>
              </a:rPr>
              <a:t>Calculate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d1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=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y1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mod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p,</a:t>
            </a:r>
            <a:r>
              <a:rPr kumimoji="1" lang="zh-CN" altLang="en-US" sz="1400" dirty="0">
                <a:latin typeface="+mn-lt"/>
              </a:rPr>
              <a:t> </a:t>
            </a:r>
            <a:br>
              <a:rPr kumimoji="1" lang="en-US" altLang="zh-CN" sz="1400" dirty="0">
                <a:latin typeface="+mn-lt"/>
              </a:rPr>
            </a:br>
            <a:r>
              <a:rPr kumimoji="1" lang="en-US" altLang="zh-CN" sz="1400" dirty="0">
                <a:latin typeface="+mn-lt"/>
              </a:rPr>
              <a:t>d2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=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y2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mod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p,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...</a:t>
            </a:r>
          </a:p>
          <a:p>
            <a:pPr lvl="1"/>
            <a:r>
              <a:rPr kumimoji="1" lang="en-US" altLang="zh-CN" sz="1400" dirty="0">
                <a:latin typeface="+mn-lt"/>
              </a:rPr>
              <a:t>For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n=</a:t>
            </a:r>
            <a:r>
              <a:rPr kumimoji="1" lang="en-US" altLang="zh-CN" sz="1400" dirty="0" err="1">
                <a:latin typeface="+mn-lt"/>
              </a:rPr>
              <a:t>i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to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10,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 err="1">
                <a:latin typeface="+mn-lt"/>
              </a:rPr>
              <a:t>d</a:t>
            </a:r>
            <a:r>
              <a:rPr kumimoji="1" lang="en-US" altLang="zh-CN" sz="1400" baseline="-25000" dirty="0" err="1">
                <a:latin typeface="+mn-lt"/>
              </a:rPr>
              <a:t>n</a:t>
            </a:r>
            <a:r>
              <a:rPr kumimoji="1" lang="en-US" altLang="zh-CN" sz="1400" dirty="0">
                <a:latin typeface="+mn-lt"/>
              </a:rPr>
              <a:t>++,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other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no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change</a:t>
            </a: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4F58E160-B522-4AAF-B395-BBD8CC228D3D}"/>
              </a:ext>
            </a:extLst>
          </p:cNvPr>
          <p:cNvSpPr txBox="1">
            <a:spLocks/>
          </p:cNvSpPr>
          <p:nvPr/>
        </p:nvSpPr>
        <p:spPr>
          <a:xfrm>
            <a:off x="447848" y="4748427"/>
            <a:ext cx="3232785" cy="1147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Check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 err="1">
                <a:latin typeface="+mn-lt"/>
                <a:ea typeface="等线" panose="02010600030101010101" pitchFamily="2" charset="-122"/>
              </a:rPr>
              <a:t>dj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,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if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 err="1">
                <a:latin typeface="+mn-lt"/>
                <a:ea typeface="等线" panose="02010600030101010101" pitchFamily="2" charset="-122"/>
              </a:rPr>
              <a:t>dj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==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x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mod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p,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then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 err="1">
                <a:latin typeface="+mn-lt"/>
                <a:ea typeface="等线" panose="02010600030101010101" pitchFamily="2" charset="-122"/>
              </a:rPr>
              <a:t>i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&gt;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j;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else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 err="1">
                <a:latin typeface="+mn-lt"/>
                <a:ea typeface="等线" panose="02010600030101010101" pitchFamily="2" charset="-122"/>
              </a:rPr>
              <a:t>i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>
                <a:latin typeface="+mn-lt"/>
                <a:ea typeface="等线" panose="02010600030101010101" pitchFamily="2" charset="-122"/>
              </a:rPr>
              <a:t>&lt;=</a:t>
            </a:r>
            <a:r>
              <a:rPr kumimoji="1" lang="zh-CN" altLang="en-US" sz="140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j</a:t>
            </a:r>
            <a:endParaRPr kumimoji="1" lang="zh-CN" altLang="en-US" sz="1400" dirty="0">
              <a:latin typeface="+mn-lt"/>
              <a:ea typeface="等线" panose="02010600030101010101" pitchFamily="2" charset="-122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91B67E5C-570D-42E7-8FE7-E5B051B08EF2}"/>
              </a:ext>
            </a:extLst>
          </p:cNvPr>
          <p:cNvCxnSpPr>
            <a:cxnSpLocks/>
          </p:cNvCxnSpPr>
          <p:nvPr/>
        </p:nvCxnSpPr>
        <p:spPr>
          <a:xfrm flipV="1">
            <a:off x="3376344" y="3183266"/>
            <a:ext cx="2232248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B6EC289A-8F9C-48A8-A29F-D82F9C9DA51A}"/>
              </a:ext>
            </a:extLst>
          </p:cNvPr>
          <p:cNvSpPr txBox="1">
            <a:spLocks/>
          </p:cNvSpPr>
          <p:nvPr/>
        </p:nvSpPr>
        <p:spPr>
          <a:xfrm>
            <a:off x="4127849" y="2790597"/>
            <a:ext cx="1180283" cy="384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c=K-j</a:t>
            </a: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5BF8E088-264D-49AA-A153-6DE46EAF4831}"/>
              </a:ext>
            </a:extLst>
          </p:cNvPr>
          <p:cNvCxnSpPr>
            <a:cxnSpLocks/>
          </p:cNvCxnSpPr>
          <p:nvPr/>
        </p:nvCxnSpPr>
        <p:spPr>
          <a:xfrm flipV="1">
            <a:off x="3376344" y="4705240"/>
            <a:ext cx="2232248" cy="1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FEED0728-9311-4FE2-8A3F-5B53124E0778}"/>
              </a:ext>
            </a:extLst>
          </p:cNvPr>
          <p:cNvSpPr txBox="1">
            <a:spLocks/>
          </p:cNvSpPr>
          <p:nvPr/>
        </p:nvSpPr>
        <p:spPr>
          <a:xfrm>
            <a:off x="4084542" y="4320845"/>
            <a:ext cx="1180283" cy="384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d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to d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10</a:t>
            </a:r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FFFE3F68-CCF1-420F-8C9C-506E272C4D88}"/>
              </a:ext>
            </a:extLst>
          </p:cNvPr>
          <p:cNvSpPr txBox="1">
            <a:spLocks/>
          </p:cNvSpPr>
          <p:nvPr/>
        </p:nvSpPr>
        <p:spPr>
          <a:xfrm>
            <a:off x="239472" y="941333"/>
            <a:ext cx="7212847" cy="4956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>
                <a:latin typeface="+mn-lt"/>
              </a:rPr>
              <a:t>Money: Bob has </a:t>
            </a:r>
            <a:r>
              <a:rPr lang="en-US" altLang="zh-CN" sz="2000" dirty="0" err="1">
                <a:latin typeface="+mn-lt"/>
              </a:rPr>
              <a:t>i</a:t>
            </a:r>
            <a:r>
              <a:rPr lang="en-US" altLang="zh-CN" sz="2000" dirty="0">
                <a:latin typeface="+mn-lt"/>
              </a:rPr>
              <a:t>, Alice has j, </a:t>
            </a:r>
            <a:r>
              <a:rPr lang="en-US" altLang="zh-CN" sz="2000" dirty="0" err="1">
                <a:latin typeface="+mn-lt"/>
              </a:rPr>
              <a:t>i</a:t>
            </a:r>
            <a:r>
              <a:rPr lang="en-US" altLang="zh-CN" sz="2000" dirty="0">
                <a:latin typeface="+mn-lt"/>
              </a:rPr>
              <a:t> and j are between 1 to 10</a:t>
            </a:r>
            <a:endParaRPr lang="en-US" altLang="zh-CN" sz="2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93027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C2FFAB28-A2DB-4A52-87D7-C71D41CCC530}"/>
              </a:ext>
            </a:extLst>
          </p:cNvPr>
          <p:cNvSpPr txBox="1">
            <a:spLocks/>
          </p:cNvSpPr>
          <p:nvPr/>
        </p:nvSpPr>
        <p:spPr>
          <a:xfrm>
            <a:off x="457200" y="1263689"/>
            <a:ext cx="8229600" cy="4146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Semi-honest</a:t>
            </a:r>
            <a:r>
              <a:rPr lang="zh-CN" altLang="en-US" sz="2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adversary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Each party must </a:t>
            </a:r>
            <a:r>
              <a:rPr lang="en-US" altLang="zh-CN" sz="1800" b="1" dirty="0">
                <a:solidFill>
                  <a:schemeClr val="tx1"/>
                </a:solidFill>
                <a:latin typeface="+mn-lt"/>
              </a:rPr>
              <a:t>follow the protocol</a:t>
            </a:r>
          </a:p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Generic protocol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Can securely compute </a:t>
            </a:r>
            <a:r>
              <a:rPr lang="en-US" altLang="zh-CN" sz="1800" b="1" dirty="0">
                <a:solidFill>
                  <a:schemeClr val="tx1"/>
                </a:solidFill>
                <a:latin typeface="+mn-lt"/>
              </a:rPr>
              <a:t>any functionality</a:t>
            </a:r>
          </a:p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Multi-party computation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Secret sharing</a:t>
            </a:r>
          </a:p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2-party computation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GC(Garbled Circuits) + OT(Oblivious Transfer)</a:t>
            </a:r>
            <a:endParaRPr lang="en-US" altLang="zh-CN" sz="1800" dirty="0">
              <a:latin typeface="+mn-lt"/>
            </a:endParaRP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B4150F29-8955-4788-9ED3-ED166EB66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secure Multi-Party Computation (</a:t>
            </a:r>
            <a:r>
              <a:rPr kumimoji="1" lang="en-US" altLang="zh-CN" sz="3200" dirty="0" err="1"/>
              <a:t>sMPC</a:t>
            </a:r>
            <a:r>
              <a:rPr kumimoji="1" lang="en-US" altLang="zh-CN" sz="3200" dirty="0"/>
              <a:t>)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8292165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Garbled Circuits</a:t>
            </a:r>
            <a:endParaRPr lang="zh-CN" altLang="en-US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4EFE94B0-2069-B24E-9E28-E8BD7D26F49B}"/>
              </a:ext>
            </a:extLst>
          </p:cNvPr>
          <p:cNvSpPr txBox="1">
            <a:spLocks/>
          </p:cNvSpPr>
          <p:nvPr/>
        </p:nvSpPr>
        <p:spPr>
          <a:xfrm>
            <a:off x="457200" y="1339344"/>
            <a:ext cx="8229600" cy="4146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Represent functions as </a:t>
            </a:r>
            <a:r>
              <a:rPr lang="en-US" altLang="zh-CN" sz="2000" b="1" dirty="0">
                <a:solidFill>
                  <a:schemeClr val="tx1"/>
                </a:solidFill>
                <a:latin typeface="+mn-lt"/>
              </a:rPr>
              <a:t>Boolean circuits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Basic gates: AND, OR, NOT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Adding numbers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Comparing numbers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Multiplying numbers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Computing AES</a:t>
            </a:r>
          </a:p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Represent input and output as wires</a:t>
            </a:r>
          </a:p>
          <a:p>
            <a:endParaRPr lang="en-US" altLang="zh-CN" sz="2000" dirty="0">
              <a:solidFill>
                <a:schemeClr val="tx1"/>
              </a:solidFill>
              <a:latin typeface="+mn-lt"/>
            </a:endParaRPr>
          </a:p>
          <a:p>
            <a:endParaRPr lang="en-US" altLang="zh-CN" sz="2000" dirty="0">
              <a:solidFill>
                <a:schemeClr val="tx1"/>
              </a:solidFill>
              <a:latin typeface="+mn-lt"/>
            </a:endParaRPr>
          </a:p>
          <a:p>
            <a:endParaRPr lang="en-US" altLang="zh-CN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76835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" name="内容占位符 2">
                <a:extLst>
                  <a:ext uri="{FF2B5EF4-FFF2-40B4-BE49-F238E27FC236}">
                    <a16:creationId xmlns:a16="http://schemas.microsoft.com/office/drawing/2014/main" id="{3DDB08E7-90D9-9F4E-B906-F407FB09F3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" y="1129308"/>
                <a:ext cx="8003232" cy="458569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000" b="1" dirty="0">
                    <a:solidFill>
                      <a:schemeClr val="tx1"/>
                    </a:solidFill>
                  </a:rPr>
                  <a:t>Input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: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x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and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y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of length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n 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from P</a:t>
                </a:r>
                <a:r>
                  <a:rPr lang="en-US" altLang="zh-CN" sz="20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and P</a:t>
                </a:r>
                <a:r>
                  <a:rPr lang="en-US" altLang="zh-CN" sz="2000" baseline="-25000" dirty="0">
                    <a:solidFill>
                      <a:schemeClr val="tx1"/>
                    </a:solidFill>
                  </a:rPr>
                  <a:t>2</a:t>
                </a:r>
              </a:p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en-US" altLang="zh-CN" sz="20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 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generates a garbled circuit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G(C)</a:t>
                </a:r>
              </a:p>
              <a:p>
                <a:pPr lvl="1"/>
                <a:r>
                  <a:rPr lang="en-US" altLang="zh-CN" sz="1800" b="1" dirty="0">
                    <a:solidFill>
                      <a:schemeClr val="tx1"/>
                    </a:solidFill>
                  </a:rPr>
                  <a:t>K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</a:rPr>
                  <a:t>L</a:t>
                </a:r>
                <a:r>
                  <a:rPr lang="en-US" altLang="zh-CN" sz="1800" b="1" baseline="30000" dirty="0">
                    <a:solidFill>
                      <a:schemeClr val="tx1"/>
                    </a:solidFill>
                  </a:rPr>
                  <a:t>0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, K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</a:rPr>
                  <a:t>L</a:t>
                </a:r>
                <a:r>
                  <a:rPr lang="en-US" altLang="zh-CN" sz="1800" b="1" baseline="30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18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are the keys on wire </a:t>
                </a:r>
                <a:r>
                  <a:rPr lang="en-US" altLang="zh-CN" sz="1800" b="1" dirty="0" err="1">
                    <a:solidFill>
                      <a:schemeClr val="tx1"/>
                    </a:solidFill>
                  </a:rPr>
                  <a:t>w</a:t>
                </a:r>
                <a:r>
                  <a:rPr lang="en-US" altLang="zh-CN" sz="1800" b="1" baseline="-25000" dirty="0" err="1">
                    <a:solidFill>
                      <a:schemeClr val="tx1"/>
                    </a:solidFill>
                  </a:rPr>
                  <a:t>L</a:t>
                </a:r>
                <a:endParaRPr lang="en-US" altLang="zh-CN" sz="1800" b="1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Let 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w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, … </a:t>
                </a:r>
                <a:r>
                  <a:rPr lang="en-US" altLang="zh-CN" sz="1800" b="1" dirty="0" err="1">
                    <a:solidFill>
                      <a:schemeClr val="tx1"/>
                    </a:solidFill>
                  </a:rPr>
                  <a:t>w</a:t>
                </a:r>
                <a:r>
                  <a:rPr lang="en-US" altLang="zh-CN" sz="1800" b="1" baseline="-25000" dirty="0" err="1">
                    <a:solidFill>
                      <a:schemeClr val="tx1"/>
                    </a:solidFill>
                  </a:rPr>
                  <a:t>n</a:t>
                </a:r>
                <a:r>
                  <a:rPr lang="en-US" altLang="zh-CN" sz="18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be the input wires of P</a:t>
                </a:r>
                <a:r>
                  <a:rPr lang="en-US" altLang="zh-CN" sz="18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and 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w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</a:rPr>
                  <a:t>n+1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, … w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</a:rPr>
                  <a:t>2n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be the input wires of P</a:t>
                </a:r>
                <a:r>
                  <a:rPr lang="en-US" altLang="zh-CN" sz="18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</a:t>
                </a:r>
              </a:p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en-US" altLang="zh-CN" sz="20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sends to P</a:t>
                </a:r>
                <a:r>
                  <a:rPr lang="en-US" altLang="zh-CN" sz="20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G(C)</a:t>
                </a:r>
                <a:r>
                  <a:rPr lang="en-US" altLang="zh-CN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and strings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sSub>
                          <m:sSubPr>
                            <m:ctrlPr>
                              <a:rPr lang="en-US" altLang="zh-CN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sup>
                    </m:sSubSup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,…</m:t>
                    </m:r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zh-CN" sz="20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  <m:sup>
                        <m:sSub>
                          <m:sSubPr>
                            <m:ctrlPr>
                              <a:rPr lang="en-US" altLang="zh-CN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sup>
                    </m:sSubSup>
                  </m:oMath>
                </a14:m>
                <a:endPara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en-US" altLang="zh-CN" sz="20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and P</a:t>
                </a:r>
                <a:r>
                  <a:rPr lang="en-US" altLang="zh-CN" sz="20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run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n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OTs in parallel</a:t>
                </a:r>
              </a:p>
              <a:p>
                <a:pPr lvl="1"/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en-US" altLang="zh-CN" sz="18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inputs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bSup>
                    <m:r>
                      <a:rPr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bSup>
                  </m:oMath>
                </a14:m>
                <a:r>
                  <a:rPr lang="en-US" altLang="zh-CN" sz="1800" b="1" dirty="0">
                    <a:solidFill>
                      <a:schemeClr val="tx1"/>
                    </a:solidFill>
                  </a:rPr>
                  <a:t>)</a:t>
                </a:r>
              </a:p>
              <a:p>
                <a:pPr lvl="1"/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en-US" altLang="zh-CN" sz="18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inputs </a:t>
                </a:r>
                <a:r>
                  <a:rPr lang="en-US" altLang="zh-CN" sz="1800" b="1" dirty="0" err="1">
                    <a:solidFill>
                      <a:schemeClr val="tx1"/>
                    </a:solidFill>
                  </a:rPr>
                  <a:t>y</a:t>
                </a:r>
                <a:r>
                  <a:rPr lang="en-US" altLang="zh-CN" sz="1800" b="1" baseline="-25000" dirty="0" err="1">
                    <a:solidFill>
                      <a:schemeClr val="tx1"/>
                    </a:solidFill>
                  </a:rPr>
                  <a:t>i</a:t>
                </a:r>
                <a:endParaRPr lang="en-US" altLang="zh-CN" sz="1800" b="1" baseline="-25000" dirty="0">
                  <a:solidFill>
                    <a:schemeClr val="tx1"/>
                  </a:solidFill>
                </a:endParaRPr>
              </a:p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Given all keys, P2 computes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G(C)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and obtains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C(</a:t>
                </a:r>
                <a:r>
                  <a:rPr lang="en-US" altLang="zh-CN" sz="2000" b="1" dirty="0" err="1">
                    <a:solidFill>
                      <a:schemeClr val="tx1"/>
                    </a:solidFill>
                  </a:rPr>
                  <a:t>x,y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)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</a:p>
              <a:p>
                <a:pPr lvl="1"/>
                <a:endParaRPr lang="en-US" altLang="zh-CN" sz="18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内容占位符 2">
                <a:extLst>
                  <a:ext uri="{FF2B5EF4-FFF2-40B4-BE49-F238E27FC236}">
                    <a16:creationId xmlns:a16="http://schemas.microsoft.com/office/drawing/2014/main" id="{3DDB08E7-90D9-9F4E-B906-F407FB09F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129308"/>
                <a:ext cx="8003232" cy="4585692"/>
              </a:xfrm>
              <a:prstGeom prst="rect">
                <a:avLst/>
              </a:prstGeom>
              <a:blipFill>
                <a:blip r:embed="rId3"/>
                <a:stretch>
                  <a:fillRect l="-635" r="-12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Yao</a:t>
            </a:r>
            <a:r>
              <a:rPr lang="en-US" altLang="zh-CN" sz="3200" dirty="0">
                <a:latin typeface="+mn-lt"/>
              </a:rPr>
              <a:t>'</a:t>
            </a:r>
            <a:r>
              <a:rPr lang="en-US" altLang="zh-CN" sz="3200" dirty="0"/>
              <a:t>s Protocol</a:t>
            </a:r>
            <a:endParaRPr lang="zh-CN" altLang="en-US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766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3DDB08E7-90D9-9F4E-B906-F407FB09F38C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003232" cy="4146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</a:rPr>
              <a:t>Two-party</a:t>
            </a:r>
            <a:r>
              <a:rPr lang="zh-CN" altLang="en-US" sz="2000" dirty="0">
                <a:solidFill>
                  <a:schemeClr val="tx1"/>
                </a:solidFill>
              </a:rPr>
              <a:t> 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lvl="1"/>
            <a:r>
              <a:rPr lang="en-US" altLang="zh-CN" sz="1600" dirty="0">
                <a:solidFill>
                  <a:schemeClr val="tx1"/>
                </a:solidFill>
              </a:rPr>
              <a:t>Yao</a:t>
            </a:r>
            <a:r>
              <a:rPr lang="en-US" altLang="zh-CN" sz="1600" dirty="0">
                <a:solidFill>
                  <a:schemeClr val="tx1"/>
                </a:solidFill>
                <a:latin typeface="+mn-lt"/>
              </a:rPr>
              <a:t>'</a:t>
            </a:r>
            <a:r>
              <a:rPr lang="en-US" altLang="zh-CN" sz="1600" dirty="0">
                <a:solidFill>
                  <a:schemeClr val="tx1"/>
                </a:solidFill>
              </a:rPr>
              <a:t>s protocol</a:t>
            </a:r>
          </a:p>
          <a:p>
            <a:pPr lvl="1"/>
            <a:r>
              <a:rPr lang="en-US" altLang="zh-CN" sz="1600" dirty="0" err="1">
                <a:solidFill>
                  <a:schemeClr val="tx1"/>
                </a:solidFill>
              </a:rPr>
              <a:t>TinyOT</a:t>
            </a:r>
            <a:r>
              <a:rPr lang="en-US" altLang="zh-CN" sz="1600" dirty="0">
                <a:solidFill>
                  <a:schemeClr val="tx1"/>
                </a:solidFill>
              </a:rPr>
              <a:t> protocol</a:t>
            </a:r>
          </a:p>
          <a:p>
            <a:pPr lvl="1"/>
            <a:r>
              <a:rPr lang="en-US" altLang="zh-CN" sz="1600" dirty="0" err="1">
                <a:solidFill>
                  <a:schemeClr val="tx1"/>
                </a:solidFill>
              </a:rPr>
              <a:t>Obliv</a:t>
            </a:r>
            <a:r>
              <a:rPr lang="en-US" altLang="zh-CN" sz="1600" dirty="0">
                <a:solidFill>
                  <a:schemeClr val="tx1"/>
                </a:solidFill>
              </a:rPr>
              <a:t>-C</a:t>
            </a:r>
          </a:p>
          <a:p>
            <a:pPr lvl="1"/>
            <a:endParaRPr lang="en-US" altLang="zh-CN" sz="1600" dirty="0">
              <a:solidFill>
                <a:schemeClr val="tx1"/>
              </a:solidFill>
            </a:endParaRPr>
          </a:p>
          <a:p>
            <a:r>
              <a:rPr lang="en-US" altLang="zh-CN" sz="1800" dirty="0">
                <a:solidFill>
                  <a:schemeClr val="tx1"/>
                </a:solidFill>
              </a:rPr>
              <a:t>Multi-party 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BMR protocol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GMW protocol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SPDZ protocol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Different </a:t>
            </a:r>
            <a:r>
              <a:rPr lang="en-US" altLang="zh-CN" sz="3200" dirty="0" err="1"/>
              <a:t>sMPC</a:t>
            </a:r>
            <a:r>
              <a:rPr lang="en-US" altLang="zh-CN" sz="3200" dirty="0"/>
              <a:t> Protocols</a:t>
            </a:r>
            <a:endParaRPr lang="zh-CN" altLang="en-US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67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F5CD4DA3-181A-0B4B-9729-8D12DDDC7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Homomorphic Encryption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636EBB3-9B25-8549-8F19-1D7E1C754D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6779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Problem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6116204" y="1231104"/>
            <a:ext cx="2901677" cy="900442"/>
          </a:xfrm>
          <a:prstGeom prst="wedgeEllipseCallout">
            <a:avLst>
              <a:gd name="adj1" fmla="val -49063"/>
              <a:gd name="adj2" fmla="val 5198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</a:t>
            </a:r>
            <a:r>
              <a:rPr kumimoji="1" lang="en-US" altLang="zh-CN" dirty="0">
                <a:solidFill>
                  <a:schemeClr val="tx1"/>
                </a:solidFill>
              </a:rPr>
              <a:t>! </a:t>
            </a: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4682127" y="2693951"/>
            <a:ext cx="2272545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 (cloud)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latin typeface="+mn-lt"/>
              </a:rPr>
              <a:t>Alice wants to ask Bob (e.g., a cloud) to perform calculation on her data</a:t>
            </a:r>
          </a:p>
          <a:p>
            <a:r>
              <a:rPr lang="en-US" altLang="zh-CN" sz="2000" b="0" dirty="0">
                <a:latin typeface="+mn-lt"/>
              </a:rPr>
              <a:t>Naïve method: Sending Data to Bob</a:t>
            </a:r>
          </a:p>
          <a:p>
            <a:endParaRPr lang="en-US" altLang="zh-CN" sz="1800" b="0" dirty="0">
              <a:latin typeface="+mn-lt"/>
            </a:endParaRPr>
          </a:p>
          <a:p>
            <a:pPr lvl="1"/>
            <a:endParaRPr lang="en-US" altLang="zh-CN" sz="2200" dirty="0">
              <a:latin typeface="+mn-lt"/>
            </a:endParaRP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59902" y="2150359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Data</a:t>
            </a:r>
            <a:endParaRPr lang="en-US" altLang="zh-CN" sz="1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3C8064-5FD9-4E93-9A59-79B537D39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38" y="1758418"/>
            <a:ext cx="1286706" cy="128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98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6116204" y="1231104"/>
            <a:ext cx="2901677" cy="900442"/>
          </a:xfrm>
          <a:prstGeom prst="wedgeEllipseCallout">
            <a:avLst>
              <a:gd name="adj1" fmla="val -49063"/>
              <a:gd name="adj2" fmla="val 5198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</a:t>
            </a:r>
            <a:r>
              <a:rPr kumimoji="1" lang="en-US" altLang="zh-CN" dirty="0">
                <a:solidFill>
                  <a:schemeClr val="tx1"/>
                </a:solidFill>
              </a:rPr>
              <a:t>! </a:t>
            </a: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4682127" y="2693951"/>
            <a:ext cx="2272545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 (cloud)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latin typeface="+mn-lt"/>
              </a:rPr>
              <a:t>Alice wants to ask Bob (e.g., a cloud) to perform calculation on her data</a:t>
            </a:r>
          </a:p>
          <a:p>
            <a:r>
              <a:rPr lang="en-US" altLang="zh-CN" sz="2000" b="0" dirty="0">
                <a:latin typeface="+mn-lt"/>
              </a:rPr>
              <a:t>Naïve method: Sending Data to Bob</a:t>
            </a:r>
          </a:p>
          <a:p>
            <a:pPr lvl="1"/>
            <a:r>
              <a:rPr lang="en-US" altLang="zh-CN" sz="1600" b="0" dirty="0">
                <a:latin typeface="+mn-lt"/>
              </a:rPr>
              <a:t>Bob will get the data</a:t>
            </a:r>
          </a:p>
          <a:p>
            <a:pPr lvl="1"/>
            <a:endParaRPr lang="en-US" altLang="zh-CN" sz="2200" dirty="0">
              <a:latin typeface="+mn-lt"/>
            </a:endParaRP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59902" y="2150359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Data</a:t>
            </a:r>
            <a:endParaRPr lang="en-US" altLang="zh-CN" sz="1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3C8064-5FD9-4E93-9A59-79B537D39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38" y="1758418"/>
            <a:ext cx="1286706" cy="1286706"/>
          </a:xfrm>
          <a:prstGeom prst="rect">
            <a:avLst/>
          </a:prstGeom>
        </p:spPr>
      </p:pic>
      <p:sp>
        <p:nvSpPr>
          <p:cNvPr id="15" name="标题 1">
            <a:extLst>
              <a:ext uri="{FF2B5EF4-FFF2-40B4-BE49-F238E27FC236}">
                <a16:creationId xmlns:a16="http://schemas.microsoft.com/office/drawing/2014/main" id="{AF9353D9-6F57-4D18-B29C-6AAF07D2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Problem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0504330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Homomorphic Encryption (HE)</a:t>
            </a:r>
            <a:endParaRPr kumimoji="1" lang="zh-CN" altLang="en-US" sz="32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139" y="2057198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088232" cy="788811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6116204" y="1231104"/>
            <a:ext cx="2901677" cy="900442"/>
          </a:xfrm>
          <a:prstGeom prst="wedgeEllipseCallout">
            <a:avLst>
              <a:gd name="adj1" fmla="val -49063"/>
              <a:gd name="adj2" fmla="val 5198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</a:t>
            </a:r>
            <a:r>
              <a:rPr kumimoji="1" lang="en-US" altLang="zh-CN" dirty="0">
                <a:solidFill>
                  <a:schemeClr val="tx1"/>
                </a:solidFill>
              </a:rPr>
              <a:t>! </a:t>
            </a: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034139" y="2650592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4682127" y="2693951"/>
            <a:ext cx="2272545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 (cloud)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2876384" y="3361557"/>
            <a:ext cx="2245154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2540481" y="3034993"/>
            <a:ext cx="2883759" cy="3046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400" b="0" dirty="0">
                <a:solidFill>
                  <a:schemeClr val="tx1"/>
                </a:solidFill>
                <a:latin typeface="+mn-lt"/>
              </a:rPr>
              <a:t>CT=encrypt(Key, Data)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3C8064-5FD9-4E93-9A59-79B537D39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38" y="1758418"/>
            <a:ext cx="1286706" cy="1286706"/>
          </a:xfrm>
          <a:prstGeom prst="rect">
            <a:avLst/>
          </a:prstGeom>
        </p:spPr>
      </p:pic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3CD9FE46-D68B-4856-83D3-2EFCE88986C9}"/>
              </a:ext>
            </a:extLst>
          </p:cNvPr>
          <p:cNvCxnSpPr>
            <a:cxnSpLocks/>
          </p:cNvCxnSpPr>
          <p:nvPr/>
        </p:nvCxnSpPr>
        <p:spPr>
          <a:xfrm flipV="1">
            <a:off x="2876384" y="3803792"/>
            <a:ext cx="2245154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89669608-84BA-4BE8-8668-BA21D6F79539}"/>
              </a:ext>
            </a:extLst>
          </p:cNvPr>
          <p:cNvSpPr txBox="1">
            <a:spLocks/>
          </p:cNvSpPr>
          <p:nvPr/>
        </p:nvSpPr>
        <p:spPr>
          <a:xfrm>
            <a:off x="2540480" y="3487358"/>
            <a:ext cx="2883759" cy="3046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400" b="0" dirty="0">
                <a:solidFill>
                  <a:schemeClr val="tx1"/>
                </a:solidFill>
                <a:latin typeface="+mn-lt"/>
              </a:rPr>
              <a:t>Function f()</a:t>
            </a: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B8C3B7CE-9D55-4A5D-A9E8-471B6C251BCB}"/>
              </a:ext>
            </a:extLst>
          </p:cNvPr>
          <p:cNvCxnSpPr>
            <a:cxnSpLocks/>
          </p:cNvCxnSpPr>
          <p:nvPr/>
        </p:nvCxnSpPr>
        <p:spPr>
          <a:xfrm flipV="1">
            <a:off x="2876384" y="4441676"/>
            <a:ext cx="2245154" cy="1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301F1149-7CC6-475E-9E03-A696D1D0180A}"/>
              </a:ext>
            </a:extLst>
          </p:cNvPr>
          <p:cNvSpPr txBox="1">
            <a:spLocks/>
          </p:cNvSpPr>
          <p:nvPr/>
        </p:nvSpPr>
        <p:spPr>
          <a:xfrm>
            <a:off x="2267744" y="4080793"/>
            <a:ext cx="3851163" cy="3377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400" b="0" dirty="0">
                <a:solidFill>
                  <a:schemeClr val="tx1"/>
                </a:solidFill>
                <a:latin typeface="+mn-lt"/>
              </a:rPr>
              <a:t>CT'= Evaluate(f, CT) = Encrypt(Key, f(Data))</a:t>
            </a:r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01D412C0-4858-4471-851E-063629D8D810}"/>
              </a:ext>
            </a:extLst>
          </p:cNvPr>
          <p:cNvSpPr txBox="1">
            <a:spLocks/>
          </p:cNvSpPr>
          <p:nvPr/>
        </p:nvSpPr>
        <p:spPr>
          <a:xfrm>
            <a:off x="1107778" y="4820187"/>
            <a:ext cx="2883759" cy="3046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400" b="0" dirty="0">
                <a:solidFill>
                  <a:schemeClr val="tx1"/>
                </a:solidFill>
                <a:latin typeface="+mn-lt"/>
              </a:rPr>
              <a:t>Get f(Data) = Decrypt(Key, CT')</a:t>
            </a:r>
          </a:p>
        </p:txBody>
      </p:sp>
    </p:spTree>
    <p:extLst>
      <p:ext uri="{BB962C8B-B14F-4D97-AF65-F5344CB8AC3E}">
        <p14:creationId xmlns:p14="http://schemas.microsoft.com/office/powerpoint/2010/main" val="12076673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SWHE and FHE</a:t>
            </a:r>
            <a:endParaRPr kumimoji="1" lang="zh-CN" altLang="en-US" sz="32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内容占位符 2">
                <a:extLst>
                  <a:ext uri="{FF2B5EF4-FFF2-40B4-BE49-F238E27FC236}">
                    <a16:creationId xmlns:a16="http://schemas.microsoft.com/office/drawing/2014/main" id="{C8D7898A-5C12-4FC3-AACC-516EDBC406A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3528" y="1309648"/>
                <a:ext cx="8229600" cy="414679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000" dirty="0">
                    <a:latin typeface="+mn-lt"/>
                  </a:rPr>
                  <a:t>HE: Homomorphic Encryption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𝑬𝒏𝒄</m:t>
                    </m:r>
                    <m:d>
                      <m:dPr>
                        <m:ctrlP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  <m:d>
                          <m:dPr>
                            <m:ctrlP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1800" b="1" i="1" baseline="-25000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1800" b="1" i="1" baseline="-25000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</m:d>
                      </m:e>
                    </m:d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𝑬𝒗𝒂𝒍</m:t>
                        </m:r>
                      </m:e>
                      <m:sub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  <m:d>
                      <m:dPr>
                        <m:ctrlP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𝑬𝒏𝒄</m:t>
                        </m:r>
                        <m:d>
                          <m:dPr>
                            <m:ctrlP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1800" b="1" i="1" baseline="-25000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</m:d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𝑬𝒏𝒄</m:t>
                        </m:r>
                        <m:d>
                          <m:dPr>
                            <m:ctrlP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1800" b="1" i="1" baseline="-25000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</m:d>
                      </m:e>
                    </m:d>
                  </m:oMath>
                </a14:m>
                <a:endParaRPr lang="en-US" altLang="zh-CN" sz="1800" b="1" dirty="0">
                  <a:latin typeface="+mn-lt"/>
                </a:endParaRPr>
              </a:p>
              <a:p>
                <a:r>
                  <a:rPr lang="en-US" altLang="zh-CN" sz="2000" dirty="0">
                    <a:latin typeface="+mn-lt"/>
                  </a:rPr>
                  <a:t>SWHE: Somewhat Homomorphic Encryption</a:t>
                </a:r>
              </a:p>
              <a:p>
                <a:pPr lvl="1"/>
                <a:r>
                  <a:rPr lang="en-US" altLang="zh-CN" sz="1800" dirty="0">
                    <a:latin typeface="+mn-lt"/>
                  </a:rPr>
                  <a:t>Support </a:t>
                </a:r>
                <a:r>
                  <a:rPr lang="en-US" altLang="zh-CN" sz="1800" b="1" dirty="0">
                    <a:latin typeface="+mn-lt"/>
                  </a:rPr>
                  <a:t>limited</a:t>
                </a:r>
                <a:r>
                  <a:rPr lang="en-US" altLang="zh-CN" sz="1800" dirty="0">
                    <a:latin typeface="+mn-lt"/>
                  </a:rPr>
                  <a:t> kinds</a:t>
                </a:r>
                <a:r>
                  <a:rPr lang="zh-CN" altLang="en-US" sz="1800" dirty="0">
                    <a:latin typeface="+mn-lt"/>
                  </a:rPr>
                  <a:t> </a:t>
                </a:r>
                <a:r>
                  <a:rPr lang="en-US" altLang="zh-CN" sz="1800" dirty="0">
                    <a:latin typeface="+mn-lt"/>
                  </a:rPr>
                  <a:t>and</a:t>
                </a:r>
                <a:r>
                  <a:rPr lang="zh-CN" altLang="en-US" sz="1800" dirty="0">
                    <a:latin typeface="+mn-lt"/>
                  </a:rPr>
                  <a:t> </a:t>
                </a:r>
                <a:r>
                  <a:rPr lang="en-US" altLang="zh-CN" sz="1800" dirty="0">
                    <a:latin typeface="+mn-lt"/>
                  </a:rPr>
                  <a:t>times of operation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altLang="zh-CN" sz="1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1800" b="1" i="1" baseline="-2500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1800" b="1" i="1" baseline="-2500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d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1800" b="1" i="1" baseline="-25000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zh-CN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1800" b="1" i="1" baseline="-2500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altLang="zh-CN" sz="1800" b="1" baseline="-25000" dirty="0">
                    <a:latin typeface="+mn-lt"/>
                  </a:rPr>
                  <a:t> </a:t>
                </a:r>
                <a:r>
                  <a:rPr lang="en-US" altLang="zh-CN" sz="1800" dirty="0">
                    <a:latin typeface="+mn-lt"/>
                  </a:rPr>
                  <a:t>(e.g., RSA)</a:t>
                </a:r>
                <a:endParaRPr lang="en-US" altLang="zh-CN" sz="1800" baseline="-25000" dirty="0">
                  <a:latin typeface="+mn-lt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altLang="zh-CN" sz="1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1800" b="1" i="1" baseline="-2500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1800" b="1" i="1" baseline="-2500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d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1800" b="1" i="1" baseline="-2500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1800" b="1" i="1" baseline="-2500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zh-CN" altLang="en-US" sz="1800" dirty="0">
                    <a:latin typeface="+mn-lt"/>
                  </a:rPr>
                  <a:t> </a:t>
                </a:r>
                <a:r>
                  <a:rPr lang="en-US" altLang="zh-CN" sz="1800" dirty="0">
                    <a:latin typeface="+mn-lt"/>
                  </a:rPr>
                  <a:t>(e.g., </a:t>
                </a:r>
                <a:r>
                  <a:rPr lang="en-US" altLang="zh-CN" sz="1800" dirty="0" err="1">
                    <a:latin typeface="+mn-lt"/>
                  </a:rPr>
                  <a:t>Paillier</a:t>
                </a:r>
                <a:r>
                  <a:rPr lang="en-US" altLang="zh-CN" sz="1800" dirty="0">
                    <a:latin typeface="+mn-lt"/>
                  </a:rPr>
                  <a:t>)</a:t>
                </a:r>
                <a:r>
                  <a:rPr lang="zh-CN" altLang="en-US" sz="1800" dirty="0">
                    <a:latin typeface="+mn-lt"/>
                  </a:rPr>
                  <a:t> </a:t>
                </a:r>
                <a:endParaRPr lang="en-US" altLang="zh-CN" sz="1800" dirty="0">
                  <a:latin typeface="+mn-lt"/>
                </a:endParaRPr>
              </a:p>
              <a:p>
                <a:r>
                  <a:rPr lang="en-US" altLang="zh-CN" sz="2000" dirty="0">
                    <a:latin typeface="+mn-lt"/>
                  </a:rPr>
                  <a:t>FHE: Full Homomorphic Encryption</a:t>
                </a:r>
              </a:p>
              <a:p>
                <a:pPr lvl="1"/>
                <a:r>
                  <a:rPr lang="en-US" altLang="zh-CN" sz="1800" dirty="0">
                    <a:latin typeface="+mn-lt"/>
                  </a:rPr>
                  <a:t>Support </a:t>
                </a:r>
                <a:r>
                  <a:rPr lang="en-US" altLang="zh-CN" sz="1800" dirty="0">
                    <a:solidFill>
                      <a:srgbClr val="0096FF"/>
                    </a:solidFill>
                    <a:latin typeface="+mn-lt"/>
                  </a:rPr>
                  <a:t>all</a:t>
                </a:r>
                <a:r>
                  <a:rPr lang="en-US" altLang="zh-CN" sz="1800" dirty="0">
                    <a:latin typeface="+mn-lt"/>
                  </a:rPr>
                  <a:t> kinds of operations</a:t>
                </a:r>
              </a:p>
              <a:p>
                <a:pPr lvl="1"/>
                <a:r>
                  <a:rPr lang="en-US" altLang="zh-CN" sz="1800" dirty="0">
                    <a:latin typeface="+mn-lt"/>
                  </a:rPr>
                  <a:t>Addition and multiplication</a:t>
                </a:r>
              </a:p>
            </p:txBody>
          </p:sp>
        </mc:Choice>
        <mc:Fallback xmlns="">
          <p:sp>
            <p:nvSpPr>
              <p:cNvPr id="21" name="内容占位符 2">
                <a:extLst>
                  <a:ext uri="{FF2B5EF4-FFF2-40B4-BE49-F238E27FC236}">
                    <a16:creationId xmlns:a16="http://schemas.microsoft.com/office/drawing/2014/main" id="{C8D7898A-5C12-4FC3-AACC-516EDBC40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309648"/>
                <a:ext cx="8229600" cy="4146790"/>
              </a:xfrm>
              <a:prstGeom prst="rect">
                <a:avLst/>
              </a:prstGeom>
              <a:blipFill>
                <a:blip r:embed="rId3"/>
                <a:stretch>
                  <a:fillRect l="-6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86431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302A989-59B1-E348-AC0D-421F24F98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Hardware</a:t>
            </a:r>
            <a:r>
              <a:rPr lang="zh-CN" altLang="en-US" dirty="0"/>
              <a:t> </a:t>
            </a:r>
            <a:r>
              <a:rPr lang="en-US" altLang="zh-CN" dirty="0"/>
              <a:t>Enclave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A6D60AE-B20B-1E49-8C34-7C461FE78C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Aka.,</a:t>
            </a:r>
            <a:r>
              <a:rPr lang="zh-CN" altLang="en-US" dirty="0"/>
              <a:t> </a:t>
            </a:r>
            <a:r>
              <a:rPr lang="en-US" altLang="zh-CN" dirty="0"/>
              <a:t>TEE</a:t>
            </a:r>
            <a:r>
              <a:rPr lang="zh-CN" altLang="en-US" dirty="0"/>
              <a:t> </a:t>
            </a:r>
            <a:r>
              <a:rPr lang="en-US" altLang="zh-CN" dirty="0"/>
              <a:t>(Trusted</a:t>
            </a:r>
            <a:r>
              <a:rPr lang="zh-CN" altLang="en-US" dirty="0"/>
              <a:t> </a:t>
            </a:r>
            <a:r>
              <a:rPr lang="en-US" altLang="zh-CN" dirty="0"/>
              <a:t>Execution</a:t>
            </a:r>
            <a:r>
              <a:rPr lang="zh-CN" altLang="en-US" dirty="0"/>
              <a:t> </a:t>
            </a:r>
            <a:r>
              <a:rPr lang="en-US" altLang="zh-CN" dirty="0"/>
              <a:t>Environment)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30950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spc="57" dirty="0"/>
              <a:t>Problem</a:t>
            </a:r>
            <a:endParaRPr kumimoji="1" lang="zh-CN" altLang="en-US" sz="32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6116204" y="1231104"/>
            <a:ext cx="2901677" cy="900442"/>
          </a:xfrm>
          <a:prstGeom prst="wedgeEllipseCallout">
            <a:avLst>
              <a:gd name="adj1" fmla="val -49063"/>
              <a:gd name="adj2" fmla="val 5198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</a:t>
            </a:r>
            <a:r>
              <a:rPr kumimoji="1" lang="en-US" altLang="zh-CN" dirty="0">
                <a:solidFill>
                  <a:schemeClr val="tx1"/>
                </a:solidFill>
              </a:rPr>
              <a:t>! </a:t>
            </a: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4682127" y="2693951"/>
            <a:ext cx="2272545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 (cloud)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latin typeface="+mn-lt"/>
              </a:rPr>
              <a:t>Alice wants to ask Bob (e.g., a cloud) to perform calculation on her data</a:t>
            </a:r>
          </a:p>
          <a:p>
            <a:r>
              <a:rPr lang="en-US" altLang="zh-CN" sz="2000" b="0" dirty="0">
                <a:latin typeface="+mn-lt"/>
              </a:rPr>
              <a:t>Naïve method: Sending Data to Bob</a:t>
            </a:r>
          </a:p>
          <a:p>
            <a:endParaRPr lang="en-US" altLang="zh-CN" sz="1800" b="0" dirty="0">
              <a:latin typeface="+mn-lt"/>
            </a:endParaRPr>
          </a:p>
          <a:p>
            <a:pPr lvl="1"/>
            <a:endParaRPr lang="en-US" altLang="zh-CN" sz="2200" dirty="0">
              <a:latin typeface="+mn-lt"/>
            </a:endParaRP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59902" y="2150359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Data</a:t>
            </a:r>
            <a:endParaRPr lang="en-US" altLang="zh-CN" sz="1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3C8064-5FD9-4E93-9A59-79B537D39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38" y="1758418"/>
            <a:ext cx="1286706" cy="128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6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spc="57" dirty="0"/>
              <a:t>Using</a:t>
            </a:r>
            <a:r>
              <a:rPr lang="zh-CN" altLang="en-US" sz="3200" spc="57" dirty="0"/>
              <a:t> </a:t>
            </a:r>
            <a:r>
              <a:rPr lang="en-US" altLang="zh-CN" sz="3200" spc="57" dirty="0"/>
              <a:t>Hardware</a:t>
            </a:r>
            <a:r>
              <a:rPr lang="zh-CN" altLang="en-US" sz="3200" spc="57" dirty="0"/>
              <a:t> </a:t>
            </a:r>
            <a:r>
              <a:rPr lang="en-US" altLang="zh-CN" sz="3200" spc="57" dirty="0"/>
              <a:t>Enclave</a:t>
            </a:r>
            <a:endParaRPr kumimoji="1" lang="zh-CN" altLang="en-US" sz="32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6116204" y="1231104"/>
            <a:ext cx="2901677" cy="900442"/>
          </a:xfrm>
          <a:prstGeom prst="wedgeEllipseCallout">
            <a:avLst>
              <a:gd name="adj1" fmla="val -49063"/>
              <a:gd name="adj2" fmla="val 5198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 </a:t>
            </a:r>
            <a:r>
              <a:rPr kumimoji="1" lang="en-US" altLang="zh-CN" dirty="0">
                <a:solidFill>
                  <a:schemeClr val="tx1"/>
                </a:solidFill>
              </a:rPr>
              <a:t>and</a:t>
            </a:r>
            <a:r>
              <a:rPr kumimoji="1" lang="en-US" altLang="zh-CN" b="1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enclave</a:t>
            </a:r>
            <a:r>
              <a:rPr kumimoji="1" lang="en-US" altLang="zh-CN" b="1" dirty="0">
                <a:solidFill>
                  <a:schemeClr val="tx1"/>
                </a:solidFill>
              </a:rPr>
              <a:t>!</a:t>
            </a:r>
            <a:r>
              <a:rPr kumimoji="1" lang="en-US" altLang="zh-CN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4682127" y="2693951"/>
            <a:ext cx="2272545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 (cloud)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latin typeface="+mn-lt"/>
              </a:rPr>
              <a:t>Alice wants to ask Bob (e.g., a cloud) to perform calculation on her data</a:t>
            </a:r>
          </a:p>
          <a:p>
            <a:r>
              <a:rPr lang="en-US" altLang="zh-CN" sz="2000" b="0" strike="sngStrike" dirty="0">
                <a:latin typeface="+mn-lt"/>
              </a:rPr>
              <a:t>Naïve method: Sending Data to Bob</a:t>
            </a:r>
          </a:p>
          <a:p>
            <a:r>
              <a:rPr lang="en-US" altLang="zh-CN" sz="2000" dirty="0">
                <a:latin typeface="+mn-lt"/>
              </a:rPr>
              <a:t>Bob cloud construct an</a:t>
            </a:r>
            <a:r>
              <a:rPr lang="zh-CN" altLang="en-US" sz="2000" dirty="0">
                <a:latin typeface="+mn-lt"/>
              </a:rPr>
              <a:t> </a:t>
            </a:r>
            <a:r>
              <a:rPr lang="en-US" altLang="zh-CN" sz="2000" dirty="0">
                <a:latin typeface="+mn-lt"/>
              </a:rPr>
              <a:t>enclave</a:t>
            </a: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59902" y="2150359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Data</a:t>
            </a:r>
            <a:endParaRPr lang="en-US" altLang="zh-CN" sz="1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3C8064-5FD9-4E93-9A59-79B537D39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38" y="1758418"/>
            <a:ext cx="1286706" cy="128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2748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B0AB3D-9AEE-0B49-8520-309D2F39A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pc="57" dirty="0"/>
              <a:t>Two</a:t>
            </a:r>
            <a:r>
              <a:rPr lang="zh-CN" altLang="en-US" spc="57" dirty="0"/>
              <a:t> </a:t>
            </a:r>
            <a:r>
              <a:rPr lang="en-US" altLang="zh-CN" spc="57" dirty="0"/>
              <a:t>Features</a:t>
            </a:r>
            <a:r>
              <a:rPr lang="zh-CN" altLang="en-US" spc="57" dirty="0"/>
              <a:t> </a:t>
            </a:r>
            <a:r>
              <a:rPr lang="en-US" altLang="zh-CN" spc="57" dirty="0"/>
              <a:t>of</a:t>
            </a:r>
            <a:r>
              <a:rPr lang="zh-CN" altLang="en-US" spc="57" dirty="0"/>
              <a:t> </a:t>
            </a:r>
            <a:r>
              <a:rPr lang="en-US" altLang="zh-CN" spc="57" dirty="0"/>
              <a:t>Hardware</a:t>
            </a:r>
            <a:r>
              <a:rPr lang="zh-CN" altLang="en-US" spc="57" dirty="0"/>
              <a:t> </a:t>
            </a:r>
            <a:r>
              <a:rPr lang="en-US" altLang="zh-CN" spc="57" dirty="0"/>
              <a:t>Enclave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1B3956-47F3-2D40-98EB-5BE6834CE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1.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execution</a:t>
            </a:r>
          </a:p>
          <a:p>
            <a:pPr marL="285750" indent="-285750">
              <a:buFontTx/>
              <a:buChar char="-"/>
            </a:pPr>
            <a:r>
              <a:rPr kumimoji="1" lang="en-US" altLang="zh-CN" b="0" dirty="0"/>
              <a:t>Minimal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TCB: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system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software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is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not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trusted</a:t>
            </a:r>
          </a:p>
          <a:p>
            <a:pPr marL="645750" lvl="1">
              <a:buFontTx/>
              <a:buChar char="-"/>
            </a:pPr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hypervisor</a:t>
            </a:r>
            <a:endParaRPr kumimoji="1" lang="en-US" altLang="zh-CN" b="0" dirty="0"/>
          </a:p>
          <a:p>
            <a:pPr marL="285750" indent="-285750">
              <a:buFontTx/>
              <a:buChar char="-"/>
            </a:pPr>
            <a:r>
              <a:rPr kumimoji="1" lang="en-US" altLang="zh-CN" b="0" dirty="0"/>
              <a:t>Some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can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prevent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physical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attacks</a:t>
            </a:r>
          </a:p>
          <a:p>
            <a:pPr marL="645750" lvl="1">
              <a:buFontTx/>
              <a:buChar char="-"/>
            </a:pPr>
            <a:r>
              <a:rPr kumimoji="1" lang="en-US" altLang="zh-CN" b="0" dirty="0"/>
              <a:t>With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memory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en</a:t>
            </a:r>
            <a:r>
              <a:rPr kumimoji="1" lang="en-US" altLang="zh-CN" dirty="0"/>
              <a:t>cryption</a:t>
            </a:r>
            <a:endParaRPr kumimoji="1" lang="en-US" altLang="zh-CN" b="0" dirty="0"/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 </a:t>
            </a:r>
            <a:r>
              <a:rPr kumimoji="1" lang="en-US" altLang="zh-CN" dirty="0"/>
              <a:t>Remote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attestation</a:t>
            </a:r>
          </a:p>
          <a:p>
            <a:pPr marL="285750" indent="-285750">
              <a:buFontTx/>
              <a:buChar char="-"/>
            </a:pPr>
            <a:r>
              <a:rPr kumimoji="1" lang="en-US" altLang="zh-CN" b="0" dirty="0"/>
              <a:t>Prove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itself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to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end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users</a:t>
            </a:r>
          </a:p>
          <a:p>
            <a:pPr marL="285750" indent="-285750">
              <a:buFontTx/>
              <a:buChar char="-"/>
            </a:pPr>
            <a:r>
              <a:rPr kumimoji="1" lang="en-US" altLang="zh-CN" b="0" dirty="0"/>
              <a:t>Usually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use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SSL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to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establish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secure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channel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over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network</a:t>
            </a:r>
          </a:p>
          <a:p>
            <a:pPr marL="285750" indent="-285750">
              <a:buFontTx/>
              <a:buChar char="-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98DA33-0CE0-384C-A0EB-595627099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8209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Process View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Intel</a:t>
            </a:r>
            <a:r>
              <a:rPr lang="zh-CN" altLang="en-US" dirty="0"/>
              <a:t> </a:t>
            </a:r>
            <a:r>
              <a:rPr lang="en-US" altLang="zh-CN" dirty="0"/>
              <a:t>SGX's</a:t>
            </a:r>
            <a:r>
              <a:rPr lang="zh-CN" altLang="en-US" dirty="0"/>
              <a:t> </a:t>
            </a:r>
            <a:r>
              <a:rPr lang="en-US" altLang="zh-CN" dirty="0"/>
              <a:t>Enclave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4770884" cy="3771636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With its own code and data</a:t>
            </a:r>
          </a:p>
          <a:p>
            <a:r>
              <a:rPr lang="en-US" altLang="zh-CN" sz="2000" b="0" dirty="0"/>
              <a:t>Providing Confidentiality &amp; Integrity</a:t>
            </a:r>
          </a:p>
          <a:p>
            <a:r>
              <a:rPr lang="en-US" altLang="zh-CN" sz="2000" b="0" dirty="0"/>
              <a:t>Controlled entry points</a:t>
            </a:r>
          </a:p>
          <a:p>
            <a:r>
              <a:rPr lang="en-US" altLang="zh-CN" sz="2000" b="0" dirty="0"/>
              <a:t>Multi-thread support</a:t>
            </a:r>
          </a:p>
          <a:p>
            <a:r>
              <a:rPr lang="en-US" altLang="zh-CN" sz="2000" b="0" dirty="0"/>
              <a:t>Full access to app memory and processor performance</a:t>
            </a:r>
            <a:endParaRPr lang="zh-CN" altLang="en-US" sz="2000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613" y="1201316"/>
            <a:ext cx="2800300" cy="313022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55576" y="4931256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Protected execution environment embedded in a process</a:t>
            </a:r>
            <a:endParaRPr lang="zh-CN" altLang="en-US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43183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Memory</a:t>
            </a:r>
            <a:r>
              <a:rPr lang="zh-CN" altLang="en-US" dirty="0"/>
              <a:t> </a:t>
            </a:r>
            <a:r>
              <a:rPr lang="en-US" altLang="zh-CN" dirty="0"/>
              <a:t>Encryption:</a:t>
            </a:r>
            <a:r>
              <a:rPr lang="zh-CN" altLang="en-US" dirty="0"/>
              <a:t> </a:t>
            </a:r>
            <a:r>
              <a:rPr lang="en-US" altLang="zh-CN" dirty="0"/>
              <a:t>Defending</a:t>
            </a:r>
            <a:r>
              <a:rPr lang="zh-CN" altLang="en-US" dirty="0"/>
              <a:t> </a:t>
            </a:r>
            <a:r>
              <a:rPr lang="en-US" altLang="zh-CN" dirty="0"/>
              <a:t>Physical</a:t>
            </a:r>
            <a:r>
              <a:rPr lang="zh-CN" altLang="en-US" dirty="0"/>
              <a:t> </a:t>
            </a:r>
            <a:r>
              <a:rPr lang="en-US" altLang="zh-CN" dirty="0"/>
              <a:t>Attacks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417340"/>
            <a:ext cx="5982846" cy="37300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06374" y="3937620"/>
            <a:ext cx="3121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Security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: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Pad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 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is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 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unique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Approaches: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 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	global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 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counter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	block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 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address</a:t>
            </a:r>
          </a:p>
        </p:txBody>
      </p:sp>
    </p:spTree>
    <p:extLst>
      <p:ext uri="{BB962C8B-B14F-4D97-AF65-F5344CB8AC3E}">
        <p14:creationId xmlns:p14="http://schemas.microsoft.com/office/powerpoint/2010/main" val="408375615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A5ED57-8940-404D-8BAB-087281754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Remote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Attestation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(e.g.,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Intel</a:t>
            </a:r>
            <a:r>
              <a:rPr kumimoji="1" lang="zh-CN" altLang="en-US" dirty="0"/>
              <a:t> </a:t>
            </a:r>
            <a:r>
              <a:rPr kumimoji="1" lang="en-US" altLang="zh-CN" dirty="0"/>
              <a:t>SGX)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707686-2C3A-A644-90EA-7137D35AF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pic>
        <p:nvPicPr>
          <p:cNvPr id="6146" name="Picture 2" descr="Attestation Services for Intel® Software Guard Extensions">
            <a:extLst>
              <a:ext uri="{FF2B5EF4-FFF2-40B4-BE49-F238E27FC236}">
                <a16:creationId xmlns:a16="http://schemas.microsoft.com/office/drawing/2014/main" id="{222571CB-7EC2-9F43-ADAD-F90090E08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" y="925324"/>
            <a:ext cx="8312727" cy="4675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78325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0748E1-68A7-8040-BAA6-2E350A4D4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/>
              <a:t>System: </a:t>
            </a:r>
            <a:r>
              <a:rPr kumimoji="1" lang="en-US" altLang="zh-CN" sz="3200" dirty="0" err="1"/>
              <a:t>EnclaveDB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5EDED6-6E8D-844F-A78D-1A3665F6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6C37905C-1FCA-498D-8B5B-B929B24A7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sz="2000" dirty="0">
                <a:latin typeface="+mn-lt"/>
              </a:rPr>
              <a:t>TEE: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yet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another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i="1" dirty="0">
                <a:latin typeface="+mn-lt"/>
              </a:rPr>
              <a:t>virtual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secure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co-processor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(SGX,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 err="1">
                <a:latin typeface="+mn-lt"/>
              </a:rPr>
              <a:t>TrustZone</a:t>
            </a:r>
            <a:r>
              <a:rPr kumimoji="1" lang="en-US" altLang="zh-CN" sz="2000" b="0" dirty="0">
                <a:latin typeface="+mn-lt"/>
              </a:rPr>
              <a:t>)</a:t>
            </a:r>
          </a:p>
          <a:p>
            <a:pPr marL="0" indent="0">
              <a:buNone/>
            </a:pPr>
            <a:endParaRPr kumimoji="1" lang="en-US" altLang="zh-CN" sz="2000" b="0" dirty="0">
              <a:latin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0B64703-71B1-405C-B5F9-47899AC578AA}"/>
              </a:ext>
            </a:extLst>
          </p:cNvPr>
          <p:cNvSpPr/>
          <p:nvPr/>
        </p:nvSpPr>
        <p:spPr>
          <a:xfrm>
            <a:off x="2555776" y="4297660"/>
            <a:ext cx="2736304" cy="36004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Commodity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CPU</a:t>
            </a:r>
            <a:endParaRPr kumimoji="1" lang="zh-CN" altLang="en-US" sz="16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679926B-2F34-4480-979C-A9A47F341581}"/>
              </a:ext>
            </a:extLst>
          </p:cNvPr>
          <p:cNvSpPr/>
          <p:nvPr/>
        </p:nvSpPr>
        <p:spPr>
          <a:xfrm>
            <a:off x="2555776" y="3427986"/>
            <a:ext cx="2736304" cy="74247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Commodity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OS</a:t>
            </a:r>
          </a:p>
          <a:p>
            <a:pPr algn="ctr"/>
            <a:r>
              <a:rPr kumimoji="1" lang="en-US" altLang="zh-CN" sz="1600" dirty="0"/>
              <a:t>(Windows)</a:t>
            </a:r>
            <a:endParaRPr kumimoji="1" lang="zh-CN" altLang="en-US" sz="16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B2BF546-D582-44C1-B3CF-D0097701012F}"/>
              </a:ext>
            </a:extLst>
          </p:cNvPr>
          <p:cNvSpPr/>
          <p:nvPr/>
        </p:nvSpPr>
        <p:spPr>
          <a:xfrm>
            <a:off x="2555776" y="2266046"/>
            <a:ext cx="2736304" cy="103473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Commodity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DB</a:t>
            </a:r>
          </a:p>
          <a:p>
            <a:pPr algn="ctr"/>
            <a:r>
              <a:rPr kumimoji="1" lang="en-US" altLang="zh-CN" sz="1600" dirty="0"/>
              <a:t>(MS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SQL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Server)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41D3E53-110C-4039-896B-515F42244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202" y="4093467"/>
            <a:ext cx="879103" cy="750168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4603F5EB-6BD0-4A07-9D44-37CD44F8D3EE}"/>
              </a:ext>
            </a:extLst>
          </p:cNvPr>
          <p:cNvSpPr/>
          <p:nvPr/>
        </p:nvSpPr>
        <p:spPr>
          <a:xfrm>
            <a:off x="5724128" y="4297660"/>
            <a:ext cx="2736304" cy="3600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Commodity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CPU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(SGX)</a:t>
            </a:r>
            <a:endParaRPr kumimoji="1" lang="zh-CN" altLang="en-US" sz="16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EDB2993-64C8-4F10-A1CF-04B738C18240}"/>
              </a:ext>
            </a:extLst>
          </p:cNvPr>
          <p:cNvSpPr/>
          <p:nvPr/>
        </p:nvSpPr>
        <p:spPr>
          <a:xfrm>
            <a:off x="5724128" y="3427986"/>
            <a:ext cx="2736304" cy="74247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Trusted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Kernel</a:t>
            </a:r>
          </a:p>
          <a:p>
            <a:pPr algn="ctr"/>
            <a:r>
              <a:rPr kumimoji="1" lang="en-US" altLang="zh-CN" sz="1200" dirty="0"/>
              <a:t>(threading,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memory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management,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storage)</a:t>
            </a:r>
            <a:endParaRPr kumimoji="1" lang="zh-CN" altLang="en-US" sz="1200" b="1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135E446-BD57-4EBC-A357-FB9024F752A1}"/>
              </a:ext>
            </a:extLst>
          </p:cNvPr>
          <p:cNvSpPr/>
          <p:nvPr/>
        </p:nvSpPr>
        <p:spPr>
          <a:xfrm>
            <a:off x="5724128" y="2266046"/>
            <a:ext cx="2736304" cy="10347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In-Mem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DB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(Hekaton)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🔑</a:t>
            </a:r>
          </a:p>
          <a:p>
            <a:pPr algn="ctr"/>
            <a:r>
              <a:rPr kumimoji="1" lang="en-US" altLang="zh-CN" sz="1600" b="1" dirty="0"/>
              <a:t>In-Mem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Tables/Indexes</a:t>
            </a:r>
          </a:p>
          <a:p>
            <a:pPr algn="ctr"/>
            <a:r>
              <a:rPr kumimoji="1" lang="en-US" altLang="zh-CN" sz="1600" b="1" i="1" dirty="0"/>
              <a:t>Compiled</a:t>
            </a:r>
            <a:r>
              <a:rPr kumimoji="1" lang="zh-CN" altLang="en-US" sz="1600" b="1" i="1" dirty="0"/>
              <a:t> </a:t>
            </a:r>
            <a:r>
              <a:rPr kumimoji="1" lang="en-US" altLang="zh-CN" sz="1600" b="1" i="1" dirty="0"/>
              <a:t>Queries</a:t>
            </a:r>
          </a:p>
        </p:txBody>
      </p:sp>
      <p:cxnSp>
        <p:nvCxnSpPr>
          <p:cNvPr id="15" name="直线连接符 9">
            <a:extLst>
              <a:ext uri="{FF2B5EF4-FFF2-40B4-BE49-F238E27FC236}">
                <a16:creationId xmlns:a16="http://schemas.microsoft.com/office/drawing/2014/main" id="{9E0C4007-6AB6-4C4C-BE90-E3E03F84D6B1}"/>
              </a:ext>
            </a:extLst>
          </p:cNvPr>
          <p:cNvCxnSpPr>
            <a:cxnSpLocks/>
          </p:cNvCxnSpPr>
          <p:nvPr/>
        </p:nvCxnSpPr>
        <p:spPr>
          <a:xfrm>
            <a:off x="5508104" y="2137420"/>
            <a:ext cx="0" cy="267968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A6702745-4318-436C-8C38-A0501770EF9F}"/>
              </a:ext>
            </a:extLst>
          </p:cNvPr>
          <p:cNvSpPr txBox="1"/>
          <p:nvPr/>
        </p:nvSpPr>
        <p:spPr>
          <a:xfrm>
            <a:off x="5126570" y="4737838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/>
              <a:t>e/</a:t>
            </a:r>
            <a:r>
              <a:rPr kumimoji="1" lang="en-US" altLang="zh-CN" sz="1600" dirty="0" err="1"/>
              <a:t>ocall</a:t>
            </a:r>
            <a:endParaRPr kumimoji="1" lang="zh-CN" altLang="en-US" sz="1600" dirty="0"/>
          </a:p>
        </p:txBody>
      </p:sp>
      <p:cxnSp>
        <p:nvCxnSpPr>
          <p:cNvPr id="17" name="直线箭头连接符 11">
            <a:extLst>
              <a:ext uri="{FF2B5EF4-FFF2-40B4-BE49-F238E27FC236}">
                <a16:creationId xmlns:a16="http://schemas.microsoft.com/office/drawing/2014/main" id="{2B95C1D9-9D44-4E26-ABE5-29F2C2A1396B}"/>
              </a:ext>
            </a:extLst>
          </p:cNvPr>
          <p:cNvCxnSpPr>
            <a:stCxn id="8" idx="3"/>
            <a:endCxn id="12" idx="1"/>
          </p:cNvCxnSpPr>
          <p:nvPr/>
        </p:nvCxnSpPr>
        <p:spPr>
          <a:xfrm>
            <a:off x="5292080" y="4477680"/>
            <a:ext cx="43204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DF7D96A0-3C69-4570-AE88-41BA7F53CE89}"/>
              </a:ext>
            </a:extLst>
          </p:cNvPr>
          <p:cNvSpPr txBox="1"/>
          <p:nvPr/>
        </p:nvSpPr>
        <p:spPr>
          <a:xfrm>
            <a:off x="3264991" y="4689746"/>
            <a:ext cx="1200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Intel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Skylake</a:t>
            </a:r>
            <a:endParaRPr kumimoji="1" lang="zh-CN" altLang="en-US" sz="14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10DA3CE-E48B-41E0-8E62-FBFF5E4F020B}"/>
              </a:ext>
            </a:extLst>
          </p:cNvPr>
          <p:cNvSpPr txBox="1"/>
          <p:nvPr/>
        </p:nvSpPr>
        <p:spPr>
          <a:xfrm>
            <a:off x="6189093" y="4685819"/>
            <a:ext cx="1946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(Currently)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128M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EPC</a:t>
            </a:r>
            <a:endParaRPr kumimoji="1" lang="zh-CN" altLang="en-US" sz="14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9A536B1-6155-4C0C-A3B6-F3D24E6BF074}"/>
              </a:ext>
            </a:extLst>
          </p:cNvPr>
          <p:cNvSpPr txBox="1"/>
          <p:nvPr/>
        </p:nvSpPr>
        <p:spPr>
          <a:xfrm>
            <a:off x="1520530" y="4760715"/>
            <a:ext cx="811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Storage</a:t>
            </a:r>
            <a:endParaRPr kumimoji="1" lang="zh-CN" altLang="en-US" sz="1400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F3218C96-435C-4F8E-8DA4-DBF3D0624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769" y="2432691"/>
            <a:ext cx="685855" cy="685855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2D165E53-90E2-480D-9D95-499F08FB340D}"/>
              </a:ext>
            </a:extLst>
          </p:cNvPr>
          <p:cNvSpPr txBox="1"/>
          <p:nvPr/>
        </p:nvSpPr>
        <p:spPr>
          <a:xfrm>
            <a:off x="534881" y="3006078"/>
            <a:ext cx="652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Users</a:t>
            </a:r>
            <a:endParaRPr kumimoji="1" lang="zh-CN" altLang="en-US" sz="1400" dirty="0"/>
          </a:p>
        </p:txBody>
      </p:sp>
      <p:cxnSp>
        <p:nvCxnSpPr>
          <p:cNvPr id="23" name="直线箭头连接符 26">
            <a:extLst>
              <a:ext uri="{FF2B5EF4-FFF2-40B4-BE49-F238E27FC236}">
                <a16:creationId xmlns:a16="http://schemas.microsoft.com/office/drawing/2014/main" id="{ECE1333E-996F-4807-9979-D129ADD04285}"/>
              </a:ext>
            </a:extLst>
          </p:cNvPr>
          <p:cNvCxnSpPr>
            <a:cxnSpLocks/>
            <a:stCxn id="21" idx="3"/>
            <a:endCxn id="10" idx="1"/>
          </p:cNvCxnSpPr>
          <p:nvPr/>
        </p:nvCxnSpPr>
        <p:spPr>
          <a:xfrm>
            <a:off x="1187624" y="2775619"/>
            <a:ext cx="1368152" cy="77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B94F8223-7962-48B5-87A4-CEA710BA7B1B}"/>
              </a:ext>
            </a:extLst>
          </p:cNvPr>
          <p:cNvSpPr txBox="1"/>
          <p:nvPr/>
        </p:nvSpPr>
        <p:spPr>
          <a:xfrm>
            <a:off x="1232193" y="2422002"/>
            <a:ext cx="13195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 err="1">
                <a:solidFill>
                  <a:srgbClr val="C00000"/>
                </a:solidFill>
              </a:rPr>
              <a:t>eStored</a:t>
            </a:r>
            <a:r>
              <a:rPr kumimoji="1" lang="zh-CN" altLang="en-US" sz="1400" dirty="0">
                <a:solidFill>
                  <a:srgbClr val="C00000"/>
                </a:solidFill>
              </a:rPr>
              <a:t> </a:t>
            </a:r>
            <a:r>
              <a:rPr kumimoji="1" lang="en-US" altLang="zh-CN" sz="1400" dirty="0">
                <a:solidFill>
                  <a:srgbClr val="C00000"/>
                </a:solidFill>
              </a:rPr>
              <a:t>Procs</a:t>
            </a:r>
            <a:endParaRPr kumimoji="1" lang="zh-CN" altLang="en-US" sz="1400" dirty="0">
              <a:solidFill>
                <a:srgbClr val="C0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01E348C-8902-489D-976E-0BD985D3B197}"/>
              </a:ext>
            </a:extLst>
          </p:cNvPr>
          <p:cNvSpPr txBox="1"/>
          <p:nvPr/>
        </p:nvSpPr>
        <p:spPr>
          <a:xfrm>
            <a:off x="1436757" y="2845174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 err="1"/>
              <a:t>eResult</a:t>
            </a:r>
            <a:endParaRPr kumimoji="1" lang="zh-CN" altLang="en-US" sz="1400" dirty="0"/>
          </a:p>
        </p:txBody>
      </p:sp>
      <p:pic>
        <p:nvPicPr>
          <p:cNvPr id="26" name="Picture 2" descr="See the source image">
            <a:extLst>
              <a:ext uri="{FF2B5EF4-FFF2-40B4-BE49-F238E27FC236}">
                <a16:creationId xmlns:a16="http://schemas.microsoft.com/office/drawing/2014/main" id="{A8ECDB92-07F1-4CE3-A62C-37DB6D83D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599" y="4711902"/>
            <a:ext cx="309396" cy="30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右箭头 18">
            <a:extLst>
              <a:ext uri="{FF2B5EF4-FFF2-40B4-BE49-F238E27FC236}">
                <a16:creationId xmlns:a16="http://schemas.microsoft.com/office/drawing/2014/main" id="{C25A0D3F-3FB0-400F-9A14-4683FA5F7E3E}"/>
              </a:ext>
            </a:extLst>
          </p:cNvPr>
          <p:cNvSpPr/>
          <p:nvPr/>
        </p:nvSpPr>
        <p:spPr>
          <a:xfrm>
            <a:off x="4750507" y="2274790"/>
            <a:ext cx="1189645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/>
              <a:t>Transaction</a:t>
            </a:r>
            <a:endParaRPr kumimoji="1" lang="zh-CN" altLang="en-US" sz="1200" dirty="0"/>
          </a:p>
        </p:txBody>
      </p:sp>
      <p:sp>
        <p:nvSpPr>
          <p:cNvPr id="28" name="右箭头 30">
            <a:extLst>
              <a:ext uri="{FF2B5EF4-FFF2-40B4-BE49-F238E27FC236}">
                <a16:creationId xmlns:a16="http://schemas.microsoft.com/office/drawing/2014/main" id="{B825C2A8-633C-4785-9740-5F9FFB066926}"/>
              </a:ext>
            </a:extLst>
          </p:cNvPr>
          <p:cNvSpPr/>
          <p:nvPr/>
        </p:nvSpPr>
        <p:spPr>
          <a:xfrm>
            <a:off x="4750507" y="2876123"/>
            <a:ext cx="11624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/>
              <a:t>Recovery</a:t>
            </a:r>
            <a:endParaRPr kumimoji="1" lang="zh-CN" altLang="en-US" sz="1200" dirty="0"/>
          </a:p>
        </p:txBody>
      </p:sp>
      <p:sp>
        <p:nvSpPr>
          <p:cNvPr id="29" name="左箭头 27">
            <a:extLst>
              <a:ext uri="{FF2B5EF4-FFF2-40B4-BE49-F238E27FC236}">
                <a16:creationId xmlns:a16="http://schemas.microsoft.com/office/drawing/2014/main" id="{C7A5B90D-4157-4B27-8E1A-68CDFC1849A1}"/>
              </a:ext>
            </a:extLst>
          </p:cNvPr>
          <p:cNvSpPr/>
          <p:nvPr/>
        </p:nvSpPr>
        <p:spPr>
          <a:xfrm>
            <a:off x="4750507" y="2610448"/>
            <a:ext cx="1103723" cy="30316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/>
              <a:t>Logging</a:t>
            </a:r>
            <a:endParaRPr kumimoji="1" lang="zh-CN" altLang="en-US" sz="120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24DC0BF-B11C-4D73-9AE3-4001FCD3F37F}"/>
              </a:ext>
            </a:extLst>
          </p:cNvPr>
          <p:cNvSpPr/>
          <p:nvPr/>
        </p:nvSpPr>
        <p:spPr>
          <a:xfrm>
            <a:off x="251520" y="3357947"/>
            <a:ext cx="1185229" cy="51474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i="1" dirty="0"/>
              <a:t>Query</a:t>
            </a:r>
          </a:p>
          <a:p>
            <a:pPr algn="ctr"/>
            <a:r>
              <a:rPr kumimoji="1" lang="en-US" altLang="zh-CN" sz="1200" b="1" i="1" dirty="0"/>
              <a:t>Compilation</a:t>
            </a:r>
            <a:endParaRPr kumimoji="1" lang="zh-CN" altLang="en-US" sz="1200" b="1" i="1" dirty="0"/>
          </a:p>
        </p:txBody>
      </p:sp>
    </p:spTree>
    <p:extLst>
      <p:ext uri="{BB962C8B-B14F-4D97-AF65-F5344CB8AC3E}">
        <p14:creationId xmlns:p14="http://schemas.microsoft.com/office/powerpoint/2010/main" val="30879985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350271-C468-8C43-A661-FD8C3D539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Summary:</a:t>
            </a:r>
            <a:r>
              <a:rPr kumimoji="1" lang="zh-CN" altLang="en-US" dirty="0"/>
              <a:t> </a:t>
            </a:r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0D6D93-679D-9B44-9174-62C531261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valuable</a:t>
            </a:r>
          </a:p>
          <a:p>
            <a:pPr lvl="1"/>
            <a:r>
              <a:rPr kumimoji="1" lang="en-US" altLang="zh-CN" sz="2000" dirty="0"/>
              <a:t>Cause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data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aggregation</a:t>
            </a:r>
          </a:p>
          <a:p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easily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copied</a:t>
            </a:r>
          </a:p>
          <a:p>
            <a:pPr lvl="1"/>
            <a:r>
              <a:rPr kumimoji="1" lang="en-US" altLang="zh-CN" sz="2000" dirty="0"/>
              <a:t>It's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really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hard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prevent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data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copying</a:t>
            </a:r>
          </a:p>
          <a:p>
            <a:pPr lvl="1"/>
            <a:r>
              <a:rPr kumimoji="1" lang="en-US" altLang="zh-CN" sz="2000" dirty="0"/>
              <a:t>You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withdraw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your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money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from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bank,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but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how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revoke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your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data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from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Internet?</a:t>
            </a:r>
          </a:p>
          <a:p>
            <a:pPr>
              <a:lnSpc>
                <a:spcPct val="130000"/>
              </a:lnSpc>
            </a:pP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tech</a:t>
            </a:r>
          </a:p>
          <a:p>
            <a:pPr lvl="1"/>
            <a:r>
              <a:rPr kumimoji="1" lang="en-US" altLang="zh-CN" sz="2000" dirty="0"/>
              <a:t>Law,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like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GDPR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Euro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22570270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45783</TotalTime>
  <Words>3106</Words>
  <Application>Microsoft Macintosh PowerPoint</Application>
  <PresentationFormat>全屏显示(16:10)</PresentationFormat>
  <Paragraphs>761</Paragraphs>
  <Slides>66</Slides>
  <Notes>35</Notes>
  <HiddenSlides>5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66</vt:i4>
      </vt:variant>
    </vt:vector>
  </HeadingPairs>
  <TitlesOfParts>
    <vt:vector size="77" baseType="lpstr">
      <vt:lpstr>等线</vt:lpstr>
      <vt:lpstr>等线</vt:lpstr>
      <vt:lpstr>微软雅黑</vt:lpstr>
      <vt:lpstr>Times New Roman (Hebrew)</vt:lpstr>
      <vt:lpstr>Arial</vt:lpstr>
      <vt:lpstr>Calibri</vt:lpstr>
      <vt:lpstr>Cambria Math</vt:lpstr>
      <vt:lpstr>Candara</vt:lpstr>
      <vt:lpstr>Wingdings</vt:lpstr>
      <vt:lpstr>1_Office 主题​​</vt:lpstr>
      <vt:lpstr>Equation</vt:lpstr>
      <vt:lpstr>Data Privacy</vt:lpstr>
      <vt:lpstr>Review: Encryption Properties</vt:lpstr>
      <vt:lpstr>The Price of Free: Privacy</vt:lpstr>
      <vt:lpstr>Data Privacy</vt:lpstr>
      <vt:lpstr>Common Attacks</vt:lpstr>
      <vt:lpstr>Data Privacy</vt:lpstr>
      <vt:lpstr>Zero-Knowledge Proof</vt:lpstr>
      <vt:lpstr>Problem</vt:lpstr>
      <vt:lpstr>Problem</vt:lpstr>
      <vt:lpstr>Zero-Knowledge Proof (ZKP)</vt:lpstr>
      <vt:lpstr>Zero-Knowledge Proof (ZKP)</vt:lpstr>
      <vt:lpstr>Interactive Zero-Knowledge Proof</vt:lpstr>
      <vt:lpstr>Scenario: Graph Isomorphism</vt:lpstr>
      <vt:lpstr>Scenario: Graph Isomorphism</vt:lpstr>
      <vt:lpstr>Graph Isomorphism with Interactive ZKP</vt:lpstr>
      <vt:lpstr>PIR</vt:lpstr>
      <vt:lpstr>Private Information Retrieval (PIR)</vt:lpstr>
      <vt:lpstr>Private Information Retrieval (PIR)</vt:lpstr>
      <vt:lpstr>Private Information Retrieval (PIR)</vt:lpstr>
      <vt:lpstr>2-Server PIR</vt:lpstr>
      <vt:lpstr>2-Server PIR</vt:lpstr>
      <vt:lpstr>2-Server PIR</vt:lpstr>
      <vt:lpstr>2-Server PIR</vt:lpstr>
      <vt:lpstr>2-Server PIR</vt:lpstr>
      <vt:lpstr>2-Server PIR</vt:lpstr>
      <vt:lpstr>OT</vt:lpstr>
      <vt:lpstr>Problem</vt:lpstr>
      <vt:lpstr>Oblivious Transfer (OT)</vt:lpstr>
      <vt:lpstr>1-out-of-2 OT (Solution-1)</vt:lpstr>
      <vt:lpstr>1-out-of-2 OT (Solution-2)</vt:lpstr>
      <vt:lpstr>More OT Protocols</vt:lpstr>
      <vt:lpstr>DP</vt:lpstr>
      <vt:lpstr>Problem</vt:lpstr>
      <vt:lpstr>Problem</vt:lpstr>
      <vt:lpstr>Problem</vt:lpstr>
      <vt:lpstr>Differential privacy </vt:lpstr>
      <vt:lpstr>Properties of Differential privacy </vt:lpstr>
      <vt:lpstr>How to Implement a DP Algorithm</vt:lpstr>
      <vt:lpstr>When DP is Enabled</vt:lpstr>
      <vt:lpstr>Secret Sharing</vt:lpstr>
      <vt:lpstr>Secret Sharing</vt:lpstr>
      <vt:lpstr>Secret Sharing</vt:lpstr>
      <vt:lpstr>Secret Sharing</vt:lpstr>
      <vt:lpstr>Secret Sharing</vt:lpstr>
      <vt:lpstr>Pros and Cons</vt:lpstr>
      <vt:lpstr>Secure MPC</vt:lpstr>
      <vt:lpstr>secure Multi-Party Computation (sMPC)</vt:lpstr>
      <vt:lpstr>Millionaire Problem</vt:lpstr>
      <vt:lpstr>secure Multi-Party Computation (sMPC)</vt:lpstr>
      <vt:lpstr>Garbled Circuits</vt:lpstr>
      <vt:lpstr>Yao's Protocol</vt:lpstr>
      <vt:lpstr>Different sMPC Protocols</vt:lpstr>
      <vt:lpstr>Homomorphic Encryption</vt:lpstr>
      <vt:lpstr>Problem</vt:lpstr>
      <vt:lpstr>Problem</vt:lpstr>
      <vt:lpstr>Homomorphic Encryption (HE)</vt:lpstr>
      <vt:lpstr>SWHE and FHE</vt:lpstr>
      <vt:lpstr>Hardware Enclave</vt:lpstr>
      <vt:lpstr>Problem</vt:lpstr>
      <vt:lpstr>Using Hardware Enclave</vt:lpstr>
      <vt:lpstr>Two Features of Hardware Enclave</vt:lpstr>
      <vt:lpstr>Process View of Intel SGX's Enclave</vt:lpstr>
      <vt:lpstr>Memory Encryption: Defending Physical Attacks</vt:lpstr>
      <vt:lpstr>Remote Attestation (e.g., Intel SGX)</vt:lpstr>
      <vt:lpstr>System: EnclaveDB</vt:lpstr>
      <vt:lpstr>Summary: Why Data Privacy is Hard?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1629</cp:revision>
  <cp:lastPrinted>2020-03-02T13:38:09Z</cp:lastPrinted>
  <dcterms:created xsi:type="dcterms:W3CDTF">2017-11-24T09:35:45Z</dcterms:created>
  <dcterms:modified xsi:type="dcterms:W3CDTF">2021-12-28T01:34:16Z</dcterms:modified>
</cp:coreProperties>
</file>