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2"/>
  </p:notesMasterIdLst>
  <p:handoutMasterIdLst>
    <p:handoutMasterId r:id="rId93"/>
  </p:handoutMasterIdLst>
  <p:sldIdLst>
    <p:sldId id="2241" r:id="rId2"/>
    <p:sldId id="2647" r:id="rId3"/>
    <p:sldId id="2974" r:id="rId4"/>
    <p:sldId id="2977" r:id="rId5"/>
    <p:sldId id="2682" r:id="rId6"/>
    <p:sldId id="2978" r:id="rId7"/>
    <p:sldId id="2979" r:id="rId8"/>
    <p:sldId id="2980" r:id="rId9"/>
    <p:sldId id="2981" r:id="rId10"/>
    <p:sldId id="2982" r:id="rId11"/>
    <p:sldId id="2985" r:id="rId12"/>
    <p:sldId id="2983" r:id="rId13"/>
    <p:sldId id="2984" r:id="rId14"/>
    <p:sldId id="2987" r:id="rId15"/>
    <p:sldId id="2988" r:id="rId16"/>
    <p:sldId id="2716" r:id="rId17"/>
    <p:sldId id="2681" r:id="rId18"/>
    <p:sldId id="2717" r:id="rId19"/>
    <p:sldId id="2723" r:id="rId20"/>
    <p:sldId id="2718" r:id="rId21"/>
    <p:sldId id="2719" r:id="rId22"/>
    <p:sldId id="2989" r:id="rId23"/>
    <p:sldId id="2721" r:id="rId24"/>
    <p:sldId id="2722" r:id="rId25"/>
    <p:sldId id="2743" r:id="rId26"/>
    <p:sldId id="2720" r:id="rId27"/>
    <p:sldId id="2990" r:id="rId28"/>
    <p:sldId id="2919" r:id="rId29"/>
    <p:sldId id="2576" r:id="rId30"/>
    <p:sldId id="2920" r:id="rId31"/>
    <p:sldId id="2921" r:id="rId32"/>
    <p:sldId id="2928" r:id="rId33"/>
    <p:sldId id="2924" r:id="rId34"/>
    <p:sldId id="2925" r:id="rId35"/>
    <p:sldId id="2930" r:id="rId36"/>
    <p:sldId id="2927" r:id="rId37"/>
    <p:sldId id="2929" r:id="rId38"/>
    <p:sldId id="2931" r:id="rId39"/>
    <p:sldId id="2936" r:id="rId40"/>
    <p:sldId id="2926" r:id="rId41"/>
    <p:sldId id="2685" r:id="rId42"/>
    <p:sldId id="2922" r:id="rId43"/>
    <p:sldId id="2935" r:id="rId44"/>
    <p:sldId id="2932" r:id="rId45"/>
    <p:sldId id="2941" r:id="rId46"/>
    <p:sldId id="2943" r:id="rId47"/>
    <p:sldId id="2942" r:id="rId48"/>
    <p:sldId id="2624" r:id="rId49"/>
    <p:sldId id="2933" r:id="rId50"/>
    <p:sldId id="2938" r:id="rId51"/>
    <p:sldId id="2991" r:id="rId52"/>
    <p:sldId id="2937" r:id="rId53"/>
    <p:sldId id="2992" r:id="rId54"/>
    <p:sldId id="2686" r:id="rId55"/>
    <p:sldId id="2687" r:id="rId56"/>
    <p:sldId id="2677" r:id="rId57"/>
    <p:sldId id="2688" r:id="rId58"/>
    <p:sldId id="2689" r:id="rId59"/>
    <p:sldId id="2690" r:id="rId60"/>
    <p:sldId id="2691" r:id="rId61"/>
    <p:sldId id="2692" r:id="rId62"/>
    <p:sldId id="2693" r:id="rId63"/>
    <p:sldId id="2694" r:id="rId64"/>
    <p:sldId id="2695" r:id="rId65"/>
    <p:sldId id="2696" r:id="rId66"/>
    <p:sldId id="2697" r:id="rId67"/>
    <p:sldId id="2698" r:id="rId68"/>
    <p:sldId id="2699" r:id="rId69"/>
    <p:sldId id="2700" r:id="rId70"/>
    <p:sldId id="287" r:id="rId71"/>
    <p:sldId id="2701" r:id="rId72"/>
    <p:sldId id="2940" r:id="rId73"/>
    <p:sldId id="2944" r:id="rId74"/>
    <p:sldId id="2946" r:id="rId75"/>
    <p:sldId id="2948" r:id="rId76"/>
    <p:sldId id="2949" r:id="rId77"/>
    <p:sldId id="2950" r:id="rId78"/>
    <p:sldId id="2965" r:id="rId79"/>
    <p:sldId id="2966" r:id="rId80"/>
    <p:sldId id="2951" r:id="rId81"/>
    <p:sldId id="2967" r:id="rId82"/>
    <p:sldId id="2939" r:id="rId83"/>
    <p:sldId id="2968" r:id="rId84"/>
    <p:sldId id="2954" r:id="rId85"/>
    <p:sldId id="2958" r:id="rId86"/>
    <p:sldId id="2299" r:id="rId87"/>
    <p:sldId id="2969" r:id="rId88"/>
    <p:sldId id="2971" r:id="rId89"/>
    <p:sldId id="2972" r:id="rId90"/>
    <p:sldId id="2973" r:id="rId9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E6FE"/>
    <a:srgbClr val="BF569D"/>
    <a:srgbClr val="6E45A1"/>
    <a:srgbClr val="CDCCFE"/>
    <a:srgbClr val="FFFC00"/>
    <a:srgbClr val="00CD28"/>
    <a:srgbClr val="CDF8CC"/>
    <a:srgbClr val="F7F9D6"/>
    <a:srgbClr val="32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8DAF5-7F4A-7448-9DC8-77D4CE73C09A}" v="56" dt="2022-10-31T00:43:46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9" autoAdjust="0"/>
    <p:restoredTop sz="96281" autoAdjust="0"/>
  </p:normalViewPr>
  <p:slideViewPr>
    <p:cSldViewPr>
      <p:cViewPr varScale="1">
        <p:scale>
          <a:sx n="141" d="100"/>
          <a:sy n="141" d="100"/>
        </p:scale>
        <p:origin x="664" y="176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8678DAF5-7F4A-7448-9DC8-77D4CE73C09A}"/>
    <pc:docChg chg="undo custSel addSld delSld modSld">
      <pc:chgData name="魏 星达" userId="ca17b13798aa44f7" providerId="LiveId" clId="{8678DAF5-7F4A-7448-9DC8-77D4CE73C09A}" dt="2022-10-29T02:06:29.843" v="2431" actId="20577"/>
      <pc:docMkLst>
        <pc:docMk/>
      </pc:docMkLst>
      <pc:sldChg chg="modSp add mod">
        <pc:chgData name="魏 星达" userId="ca17b13798aa44f7" providerId="LiveId" clId="{8678DAF5-7F4A-7448-9DC8-77D4CE73C09A}" dt="2022-10-29T01:20:30.309" v="72" actId="20577"/>
        <pc:sldMkLst>
          <pc:docMk/>
          <pc:sldMk cId="2484688935" sldId="2647"/>
        </pc:sldMkLst>
        <pc:spChg chg="mod">
          <ac:chgData name="魏 星达" userId="ca17b13798aa44f7" providerId="LiveId" clId="{8678DAF5-7F4A-7448-9DC8-77D4CE73C09A}" dt="2022-10-29T01:18:48.743" v="24" actId="20577"/>
          <ac:spMkLst>
            <pc:docMk/>
            <pc:sldMk cId="2484688935" sldId="2647"/>
            <ac:spMk id="2" creationId="{092F387E-8151-2642-852C-07D4E253DEE6}"/>
          </ac:spMkLst>
        </pc:spChg>
        <pc:spChg chg="mod">
          <ac:chgData name="魏 星达" userId="ca17b13798aa44f7" providerId="LiveId" clId="{8678DAF5-7F4A-7448-9DC8-77D4CE73C09A}" dt="2022-10-29T01:20:30.309" v="72" actId="20577"/>
          <ac:spMkLst>
            <pc:docMk/>
            <pc:sldMk cId="2484688935" sldId="2647"/>
            <ac:spMk id="3" creationId="{B13E73F9-48FA-1A4E-96A9-2BA0AD6AB562}"/>
          </ac:spMkLst>
        </pc:spChg>
      </pc:sldChg>
      <pc:sldChg chg="add">
        <pc:chgData name="魏 星达" userId="ca17b13798aa44f7" providerId="LiveId" clId="{8678DAF5-7F4A-7448-9DC8-77D4CE73C09A}" dt="2022-10-29T02:03:16.710" v="2177"/>
        <pc:sldMkLst>
          <pc:docMk/>
          <pc:sldMk cId="2980346085" sldId="2681"/>
        </pc:sldMkLst>
      </pc:sldChg>
      <pc:sldChg chg="modSp add mod modAnim">
        <pc:chgData name="魏 星达" userId="ca17b13798aa44f7" providerId="LiveId" clId="{8678DAF5-7F4A-7448-9DC8-77D4CE73C09A}" dt="2022-10-29T01:29:14.593" v="622"/>
        <pc:sldMkLst>
          <pc:docMk/>
          <pc:sldMk cId="570232309" sldId="2682"/>
        </pc:sldMkLst>
        <pc:spChg chg="mod">
          <ac:chgData name="魏 星达" userId="ca17b13798aa44f7" providerId="LiveId" clId="{8678DAF5-7F4A-7448-9DC8-77D4CE73C09A}" dt="2022-10-29T01:28:48.879" v="619"/>
          <ac:spMkLst>
            <pc:docMk/>
            <pc:sldMk cId="570232309" sldId="2682"/>
            <ac:spMk id="2" creationId="{2A991771-1BB3-5142-A9C9-B2C7607914D2}"/>
          </ac:spMkLst>
        </pc:spChg>
      </pc:sldChg>
      <pc:sldChg chg="add">
        <pc:chgData name="魏 星达" userId="ca17b13798aa44f7" providerId="LiveId" clId="{8678DAF5-7F4A-7448-9DC8-77D4CE73C09A}" dt="2022-10-29T02:03:01.720" v="2176"/>
        <pc:sldMkLst>
          <pc:docMk/>
          <pc:sldMk cId="2894444020" sldId="2716"/>
        </pc:sldMkLst>
      </pc:sldChg>
      <pc:sldChg chg="add">
        <pc:chgData name="魏 星达" userId="ca17b13798aa44f7" providerId="LiveId" clId="{8678DAF5-7F4A-7448-9DC8-77D4CE73C09A}" dt="2022-10-29T02:03:22.102" v="2178"/>
        <pc:sldMkLst>
          <pc:docMk/>
          <pc:sldMk cId="3655564982" sldId="2717"/>
        </pc:sldMkLst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3739293468" sldId="2718"/>
        </pc:sldMkLst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1913404193" sldId="2719"/>
        </pc:sldMkLst>
      </pc:sldChg>
      <pc:sldChg chg="addSp delSp modSp add mod">
        <pc:chgData name="魏 星达" userId="ca17b13798aa44f7" providerId="LiveId" clId="{8678DAF5-7F4A-7448-9DC8-77D4CE73C09A}" dt="2022-10-29T02:04:00.330" v="2205"/>
        <pc:sldMkLst>
          <pc:docMk/>
          <pc:sldMk cId="2798648399" sldId="2720"/>
        </pc:sldMkLst>
        <pc:spChg chg="mod">
          <ac:chgData name="魏 星达" userId="ca17b13798aa44f7" providerId="LiveId" clId="{8678DAF5-7F4A-7448-9DC8-77D4CE73C09A}" dt="2022-10-29T02:03:57.198" v="2203" actId="20577"/>
          <ac:spMkLst>
            <pc:docMk/>
            <pc:sldMk cId="2798648399" sldId="2720"/>
            <ac:spMk id="2" creationId="{083E1F0B-220E-1247-825E-7C57EAA1F739}"/>
          </ac:spMkLst>
        </pc:spChg>
        <pc:spChg chg="add del mod">
          <ac:chgData name="魏 星达" userId="ca17b13798aa44f7" providerId="LiveId" clId="{8678DAF5-7F4A-7448-9DC8-77D4CE73C09A}" dt="2022-10-29T02:04:00.330" v="2205"/>
          <ac:spMkLst>
            <pc:docMk/>
            <pc:sldMk cId="2798648399" sldId="2720"/>
            <ac:spMk id="5" creationId="{E9AF9C46-0487-427C-9353-8FCEF9982E30}"/>
          </ac:spMkLst>
        </pc:spChg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1578730822" sldId="2721"/>
        </pc:sldMkLst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3622452023" sldId="2722"/>
        </pc:sldMkLst>
      </pc:sldChg>
      <pc:sldChg chg="modSp add mod">
        <pc:chgData name="魏 星达" userId="ca17b13798aa44f7" providerId="LiveId" clId="{8678DAF5-7F4A-7448-9DC8-77D4CE73C09A}" dt="2022-10-29T02:03:32.940" v="2180" actId="255"/>
        <pc:sldMkLst>
          <pc:docMk/>
          <pc:sldMk cId="1580987659" sldId="2723"/>
        </pc:sldMkLst>
        <pc:spChg chg="mod">
          <ac:chgData name="魏 星达" userId="ca17b13798aa44f7" providerId="LiveId" clId="{8678DAF5-7F4A-7448-9DC8-77D4CE73C09A}" dt="2022-10-29T02:03:32.940" v="2180" actId="255"/>
          <ac:spMkLst>
            <pc:docMk/>
            <pc:sldMk cId="1580987659" sldId="2723"/>
            <ac:spMk id="3" creationId="{102E057F-F180-DD42-BFF9-5ECEB1EA1FA3}"/>
          </ac:spMkLst>
        </pc:spChg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3681379401" sldId="2743"/>
        </pc:sldMkLst>
      </pc:sldChg>
      <pc:sldChg chg="modSp mod">
        <pc:chgData name="魏 星达" userId="ca17b13798aa44f7" providerId="LiveId" clId="{8678DAF5-7F4A-7448-9DC8-77D4CE73C09A}" dt="2022-10-29T02:04:48.675" v="2271" actId="14100"/>
        <pc:sldMkLst>
          <pc:docMk/>
          <pc:sldMk cId="352779772" sldId="2919"/>
        </pc:sldMkLst>
        <pc:spChg chg="mod">
          <ac:chgData name="魏 星达" userId="ca17b13798aa44f7" providerId="LiveId" clId="{8678DAF5-7F4A-7448-9DC8-77D4CE73C09A}" dt="2022-10-29T02:04:48.675" v="2271" actId="14100"/>
          <ac:spMkLst>
            <pc:docMk/>
            <pc:sldMk cId="352779772" sldId="2919"/>
            <ac:spMk id="10" creationId="{1162C854-7D41-B947-84BA-37DF7EC7078F}"/>
          </ac:spMkLst>
        </pc:spChg>
      </pc:sldChg>
      <pc:sldChg chg="modSp mod">
        <pc:chgData name="魏 星达" userId="ca17b13798aa44f7" providerId="LiveId" clId="{8678DAF5-7F4A-7448-9DC8-77D4CE73C09A}" dt="2022-10-29T02:06:29.843" v="2431" actId="20577"/>
        <pc:sldMkLst>
          <pc:docMk/>
          <pc:sldMk cId="347636435" sldId="2926"/>
        </pc:sldMkLst>
        <pc:spChg chg="mod">
          <ac:chgData name="魏 星达" userId="ca17b13798aa44f7" providerId="LiveId" clId="{8678DAF5-7F4A-7448-9DC8-77D4CE73C09A}" dt="2022-10-29T02:06:29.843" v="2431" actId="20577"/>
          <ac:spMkLst>
            <pc:docMk/>
            <pc:sldMk cId="347636435" sldId="2926"/>
            <ac:spMk id="3" creationId="{80A74F2A-86F4-524D-986B-145EFBE557B0}"/>
          </ac:spMkLst>
        </pc:spChg>
      </pc:sldChg>
      <pc:sldChg chg="addSp modSp mod">
        <pc:chgData name="魏 星达" userId="ca17b13798aa44f7" providerId="LiveId" clId="{8678DAF5-7F4A-7448-9DC8-77D4CE73C09A}" dt="2022-10-29T01:24:48.341" v="447" actId="20577"/>
        <pc:sldMkLst>
          <pc:docMk/>
          <pc:sldMk cId="3937874054" sldId="2974"/>
        </pc:sldMkLst>
        <pc:spChg chg="mod">
          <ac:chgData name="魏 星达" userId="ca17b13798aa44f7" providerId="LiveId" clId="{8678DAF5-7F4A-7448-9DC8-77D4CE73C09A}" dt="2022-10-29T01:21:13.972" v="176" actId="20577"/>
          <ac:spMkLst>
            <pc:docMk/>
            <pc:sldMk cId="3937874054" sldId="2974"/>
            <ac:spMk id="2" creationId="{EAD0DFFB-E9A8-8C87-8389-AB2646D2D578}"/>
          </ac:spMkLst>
        </pc:spChg>
        <pc:spChg chg="mod">
          <ac:chgData name="魏 星达" userId="ca17b13798aa44f7" providerId="LiveId" clId="{8678DAF5-7F4A-7448-9DC8-77D4CE73C09A}" dt="2022-10-29T01:24:48.341" v="447" actId="20577"/>
          <ac:spMkLst>
            <pc:docMk/>
            <pc:sldMk cId="3937874054" sldId="2974"/>
            <ac:spMk id="3" creationId="{7D6A8D7B-1DCA-EFE0-1119-3DEC821242EC}"/>
          </ac:spMkLst>
        </pc:spChg>
        <pc:spChg chg="add mod">
          <ac:chgData name="魏 星达" userId="ca17b13798aa44f7" providerId="LiveId" clId="{8678DAF5-7F4A-7448-9DC8-77D4CE73C09A}" dt="2022-10-29T01:24:20.485" v="422"/>
          <ac:spMkLst>
            <pc:docMk/>
            <pc:sldMk cId="3937874054" sldId="2974"/>
            <ac:spMk id="7" creationId="{FD3041C8-2EB7-7A83-6099-8BE556D87975}"/>
          </ac:spMkLst>
        </pc:spChg>
        <pc:spChg chg="add mod">
          <ac:chgData name="魏 星达" userId="ca17b13798aa44f7" providerId="LiveId" clId="{8678DAF5-7F4A-7448-9DC8-77D4CE73C09A}" dt="2022-10-29T01:24:20.485" v="422"/>
          <ac:spMkLst>
            <pc:docMk/>
            <pc:sldMk cId="3937874054" sldId="2974"/>
            <ac:spMk id="9" creationId="{09D8325B-287C-EE61-35C9-E3BB6EE7E65D}"/>
          </ac:spMkLst>
        </pc:spChg>
        <pc:picChg chg="add mod">
          <ac:chgData name="魏 星达" userId="ca17b13798aa44f7" providerId="LiveId" clId="{8678DAF5-7F4A-7448-9DC8-77D4CE73C09A}" dt="2022-10-29T01:24:23.697" v="423" actId="1076"/>
          <ac:picMkLst>
            <pc:docMk/>
            <pc:sldMk cId="3937874054" sldId="2974"/>
            <ac:picMk id="5" creationId="{FF0F0F66-F48F-23B0-B680-1F89C813A670}"/>
          </ac:picMkLst>
        </pc:picChg>
        <pc:picChg chg="add mod">
          <ac:chgData name="魏 星达" userId="ca17b13798aa44f7" providerId="LiveId" clId="{8678DAF5-7F4A-7448-9DC8-77D4CE73C09A}" dt="2022-10-29T01:24:20.485" v="422"/>
          <ac:picMkLst>
            <pc:docMk/>
            <pc:sldMk cId="3937874054" sldId="2974"/>
            <ac:picMk id="6" creationId="{2A54E047-B436-40E7-89E4-B439EA24CCE5}"/>
          </ac:picMkLst>
        </pc:picChg>
        <pc:picChg chg="add mod">
          <ac:chgData name="魏 星达" userId="ca17b13798aa44f7" providerId="LiveId" clId="{8678DAF5-7F4A-7448-9DC8-77D4CE73C09A}" dt="2022-10-29T01:24:20.485" v="422"/>
          <ac:picMkLst>
            <pc:docMk/>
            <pc:sldMk cId="3937874054" sldId="2974"/>
            <ac:picMk id="8" creationId="{DFD7E5F6-67FB-B3A1-0476-D523D85DC991}"/>
          </ac:picMkLst>
        </pc:picChg>
      </pc:sldChg>
      <pc:sldChg chg="del">
        <pc:chgData name="魏 星达" userId="ca17b13798aa44f7" providerId="LiveId" clId="{8678DAF5-7F4A-7448-9DC8-77D4CE73C09A}" dt="2022-10-29T01:29:45.309" v="634" actId="2696"/>
        <pc:sldMkLst>
          <pc:docMk/>
          <pc:sldMk cId="3567974261" sldId="2975"/>
        </pc:sldMkLst>
      </pc:sldChg>
      <pc:sldChg chg="del">
        <pc:chgData name="魏 星达" userId="ca17b13798aa44f7" providerId="LiveId" clId="{8678DAF5-7F4A-7448-9DC8-77D4CE73C09A}" dt="2022-10-29T01:29:44.550" v="633" actId="2696"/>
        <pc:sldMkLst>
          <pc:docMk/>
          <pc:sldMk cId="1712310748" sldId="2976"/>
        </pc:sldMkLst>
      </pc:sldChg>
      <pc:sldChg chg="modSp new mod">
        <pc:chgData name="魏 星达" userId="ca17b13798aa44f7" providerId="LiveId" clId="{8678DAF5-7F4A-7448-9DC8-77D4CE73C09A}" dt="2022-10-29T01:26:14.856" v="573" actId="20577"/>
        <pc:sldMkLst>
          <pc:docMk/>
          <pc:sldMk cId="1516421176" sldId="2977"/>
        </pc:sldMkLst>
        <pc:spChg chg="mod">
          <ac:chgData name="魏 星达" userId="ca17b13798aa44f7" providerId="LiveId" clId="{8678DAF5-7F4A-7448-9DC8-77D4CE73C09A}" dt="2022-10-29T01:25:07.931" v="481" actId="20577"/>
          <ac:spMkLst>
            <pc:docMk/>
            <pc:sldMk cId="1516421176" sldId="2977"/>
            <ac:spMk id="2" creationId="{8B6BB6A7-FB79-723D-60C7-FEC6ED85614E}"/>
          </ac:spMkLst>
        </pc:spChg>
        <pc:spChg chg="mod">
          <ac:chgData name="魏 星达" userId="ca17b13798aa44f7" providerId="LiveId" clId="{8678DAF5-7F4A-7448-9DC8-77D4CE73C09A}" dt="2022-10-29T01:26:14.856" v="573" actId="20577"/>
          <ac:spMkLst>
            <pc:docMk/>
            <pc:sldMk cId="1516421176" sldId="2977"/>
            <ac:spMk id="3" creationId="{BFF86C19-B64D-9B5B-FA23-2FA17BEDB069}"/>
          </ac:spMkLst>
        </pc:spChg>
      </pc:sldChg>
      <pc:sldChg chg="modSp add mod">
        <pc:chgData name="魏 星达" userId="ca17b13798aa44f7" providerId="LiveId" clId="{8678DAF5-7F4A-7448-9DC8-77D4CE73C09A}" dt="2022-10-29T01:29:36.925" v="632" actId="20577"/>
        <pc:sldMkLst>
          <pc:docMk/>
          <pc:sldMk cId="1550785217" sldId="2978"/>
        </pc:sldMkLst>
        <pc:spChg chg="mod">
          <ac:chgData name="魏 星达" userId="ca17b13798aa44f7" providerId="LiveId" clId="{8678DAF5-7F4A-7448-9DC8-77D4CE73C09A}" dt="2022-10-29T01:29:36.925" v="632" actId="20577"/>
          <ac:spMkLst>
            <pc:docMk/>
            <pc:sldMk cId="1550785217" sldId="2978"/>
            <ac:spMk id="2" creationId="{91084312-CD67-2046-B379-F636569AF848}"/>
          </ac:spMkLst>
        </pc:spChg>
        <pc:spChg chg="mod">
          <ac:chgData name="魏 星达" userId="ca17b13798aa44f7" providerId="LiveId" clId="{8678DAF5-7F4A-7448-9DC8-77D4CE73C09A}" dt="2022-10-29T01:29:32.471" v="624" actId="1076"/>
          <ac:spMkLst>
            <pc:docMk/>
            <pc:sldMk cId="1550785217" sldId="2978"/>
            <ac:spMk id="5" creationId="{9931FF54-AAC2-C047-8602-76743878066C}"/>
          </ac:spMkLst>
        </pc:spChg>
        <pc:spChg chg="mod">
          <ac:chgData name="魏 星达" userId="ca17b13798aa44f7" providerId="LiveId" clId="{8678DAF5-7F4A-7448-9DC8-77D4CE73C09A}" dt="2022-10-29T01:29:28.931" v="623" actId="1076"/>
          <ac:spMkLst>
            <pc:docMk/>
            <pc:sldMk cId="1550785217" sldId="2978"/>
            <ac:spMk id="8" creationId="{D66C66CF-FB5E-D442-98F4-C64141014AD9}"/>
          </ac:spMkLst>
        </pc:spChg>
        <pc:spChg chg="mod">
          <ac:chgData name="魏 星达" userId="ca17b13798aa44f7" providerId="LiveId" clId="{8678DAF5-7F4A-7448-9DC8-77D4CE73C09A}" dt="2022-10-29T01:29:32.471" v="624" actId="1076"/>
          <ac:spMkLst>
            <pc:docMk/>
            <pc:sldMk cId="1550785217" sldId="2978"/>
            <ac:spMk id="9" creationId="{3AAF8707-1076-BB4E-9DC1-82B96E195CC8}"/>
          </ac:spMkLst>
        </pc:spChg>
      </pc:sldChg>
      <pc:sldChg chg="modSp new del mod">
        <pc:chgData name="魏 星达" userId="ca17b13798aa44f7" providerId="LiveId" clId="{8678DAF5-7F4A-7448-9DC8-77D4CE73C09A}" dt="2022-10-29T01:28:51.773" v="620" actId="2696"/>
        <pc:sldMkLst>
          <pc:docMk/>
          <pc:sldMk cId="2128628284" sldId="2978"/>
        </pc:sldMkLst>
        <pc:spChg chg="mod">
          <ac:chgData name="魏 星达" userId="ca17b13798aa44f7" providerId="LiveId" clId="{8678DAF5-7F4A-7448-9DC8-77D4CE73C09A}" dt="2022-10-29T01:26:28.174" v="617" actId="20577"/>
          <ac:spMkLst>
            <pc:docMk/>
            <pc:sldMk cId="2128628284" sldId="2978"/>
            <ac:spMk id="2" creationId="{E2730A2B-EB1F-3734-8760-96755E8BA382}"/>
          </ac:spMkLst>
        </pc:spChg>
      </pc:sldChg>
      <pc:sldChg chg="addSp modSp add mod">
        <pc:chgData name="魏 星达" userId="ca17b13798aa44f7" providerId="LiveId" clId="{8678DAF5-7F4A-7448-9DC8-77D4CE73C09A}" dt="2022-10-29T01:32:53.027" v="780" actId="13926"/>
        <pc:sldMkLst>
          <pc:docMk/>
          <pc:sldMk cId="4049095223" sldId="2979"/>
        </pc:sldMkLst>
        <pc:spChg chg="mod">
          <ac:chgData name="魏 星达" userId="ca17b13798aa44f7" providerId="LiveId" clId="{8678DAF5-7F4A-7448-9DC8-77D4CE73C09A}" dt="2022-10-29T01:30:08.001" v="636" actId="255"/>
          <ac:spMkLst>
            <pc:docMk/>
            <pc:sldMk cId="4049095223" sldId="2979"/>
            <ac:spMk id="3" creationId="{7B59F67D-E1A3-2444-B709-93A44A2BD516}"/>
          </ac:spMkLst>
        </pc:spChg>
        <pc:spChg chg="add mod">
          <ac:chgData name="魏 星达" userId="ca17b13798aa44f7" providerId="LiveId" clId="{8678DAF5-7F4A-7448-9DC8-77D4CE73C09A}" dt="2022-10-29T01:32:53.027" v="780" actId="13926"/>
          <ac:spMkLst>
            <pc:docMk/>
            <pc:sldMk cId="4049095223" sldId="2979"/>
            <ac:spMk id="5" creationId="{3713FDD0-4077-ABE5-B67C-7FCDDDA8A988}"/>
          </ac:spMkLst>
        </pc:spChg>
      </pc:sldChg>
      <pc:sldChg chg="addSp modSp new mod">
        <pc:chgData name="魏 星达" userId="ca17b13798aa44f7" providerId="LiveId" clId="{8678DAF5-7F4A-7448-9DC8-77D4CE73C09A}" dt="2022-10-29T01:37:34.688" v="1116" actId="20577"/>
        <pc:sldMkLst>
          <pc:docMk/>
          <pc:sldMk cId="3077646710" sldId="2980"/>
        </pc:sldMkLst>
        <pc:spChg chg="mod">
          <ac:chgData name="魏 星达" userId="ca17b13798aa44f7" providerId="LiveId" clId="{8678DAF5-7F4A-7448-9DC8-77D4CE73C09A}" dt="2022-10-29T01:33:01.307" v="782"/>
          <ac:spMkLst>
            <pc:docMk/>
            <pc:sldMk cId="3077646710" sldId="2980"/>
            <ac:spMk id="2" creationId="{54E1E2DD-A1AF-5F39-ADBA-18A7CF21A5CB}"/>
          </ac:spMkLst>
        </pc:spChg>
        <pc:spChg chg="mod">
          <ac:chgData name="魏 星达" userId="ca17b13798aa44f7" providerId="LiveId" clId="{8678DAF5-7F4A-7448-9DC8-77D4CE73C09A}" dt="2022-10-29T01:37:34.688" v="1116" actId="20577"/>
          <ac:spMkLst>
            <pc:docMk/>
            <pc:sldMk cId="3077646710" sldId="2980"/>
            <ac:spMk id="3" creationId="{E60F5ABA-9414-FCE7-2CA5-E3D426921859}"/>
          </ac:spMkLst>
        </pc:spChg>
        <pc:spChg chg="add mod">
          <ac:chgData name="魏 星达" userId="ca17b13798aa44f7" providerId="LiveId" clId="{8678DAF5-7F4A-7448-9DC8-77D4CE73C09A}" dt="2022-10-29T01:36:58.354" v="1003" actId="1076"/>
          <ac:spMkLst>
            <pc:docMk/>
            <pc:sldMk cId="3077646710" sldId="2980"/>
            <ac:spMk id="5" creationId="{2BF62159-90E2-FBE3-A72A-A34B42AA7F84}"/>
          </ac:spMkLst>
        </pc:spChg>
      </pc:sldChg>
      <pc:sldChg chg="addSp modSp add mod">
        <pc:chgData name="魏 星达" userId="ca17b13798aa44f7" providerId="LiveId" clId="{8678DAF5-7F4A-7448-9DC8-77D4CE73C09A}" dt="2022-10-29T01:45:13.245" v="1545" actId="1076"/>
        <pc:sldMkLst>
          <pc:docMk/>
          <pc:sldMk cId="2424077498" sldId="2981"/>
        </pc:sldMkLst>
        <pc:spChg chg="mod">
          <ac:chgData name="魏 星达" userId="ca17b13798aa44f7" providerId="LiveId" clId="{8678DAF5-7F4A-7448-9DC8-77D4CE73C09A}" dt="2022-10-29T01:38:45.468" v="1151" actId="20577"/>
          <ac:spMkLst>
            <pc:docMk/>
            <pc:sldMk cId="2424077498" sldId="2981"/>
            <ac:spMk id="3" creationId="{E60F5ABA-9414-FCE7-2CA5-E3D426921859}"/>
          </ac:spMkLst>
        </pc:spChg>
        <pc:spChg chg="mod">
          <ac:chgData name="魏 星达" userId="ca17b13798aa44f7" providerId="LiveId" clId="{8678DAF5-7F4A-7448-9DC8-77D4CE73C09A}" dt="2022-10-29T01:43:53.367" v="1493" actId="13926"/>
          <ac:spMkLst>
            <pc:docMk/>
            <pc:sldMk cId="2424077498" sldId="2981"/>
            <ac:spMk id="5" creationId="{2BF62159-90E2-FBE3-A72A-A34B42AA7F84}"/>
          </ac:spMkLst>
        </pc:spChg>
        <pc:spChg chg="add mod">
          <ac:chgData name="魏 星达" userId="ca17b13798aa44f7" providerId="LiveId" clId="{8678DAF5-7F4A-7448-9DC8-77D4CE73C09A}" dt="2022-10-29T01:44:50.155" v="1497" actId="14100"/>
          <ac:spMkLst>
            <pc:docMk/>
            <pc:sldMk cId="2424077498" sldId="2981"/>
            <ac:spMk id="6" creationId="{9D2D64E8-9578-94C1-B975-47E115385A9A}"/>
          </ac:spMkLst>
        </pc:spChg>
        <pc:spChg chg="add mod">
          <ac:chgData name="魏 星达" userId="ca17b13798aa44f7" providerId="LiveId" clId="{8678DAF5-7F4A-7448-9DC8-77D4CE73C09A}" dt="2022-10-29T01:45:13.245" v="1545" actId="1076"/>
          <ac:spMkLst>
            <pc:docMk/>
            <pc:sldMk cId="2424077498" sldId="2981"/>
            <ac:spMk id="8" creationId="{FA7FAC3D-6C4B-FF42-36D6-CE61F6E93F8C}"/>
          </ac:spMkLst>
        </pc:spChg>
      </pc:sldChg>
      <pc:sldChg chg="addSp modSp new mod">
        <pc:chgData name="魏 星达" userId="ca17b13798aa44f7" providerId="LiveId" clId="{8678DAF5-7F4A-7448-9DC8-77D4CE73C09A}" dt="2022-10-29T01:52:59.243" v="1747" actId="1076"/>
        <pc:sldMkLst>
          <pc:docMk/>
          <pc:sldMk cId="510979025" sldId="2982"/>
        </pc:sldMkLst>
        <pc:spChg chg="mod">
          <ac:chgData name="魏 星达" userId="ca17b13798aa44f7" providerId="LiveId" clId="{8678DAF5-7F4A-7448-9DC8-77D4CE73C09A}" dt="2022-10-29T01:49:12.332" v="1549"/>
          <ac:spMkLst>
            <pc:docMk/>
            <pc:sldMk cId="510979025" sldId="2982"/>
            <ac:spMk id="2" creationId="{33069213-B484-C28F-DB02-9E75D82236A2}"/>
          </ac:spMkLst>
        </pc:spChg>
        <pc:spChg chg="mod">
          <ac:chgData name="魏 星达" userId="ca17b13798aa44f7" providerId="LiveId" clId="{8678DAF5-7F4A-7448-9DC8-77D4CE73C09A}" dt="2022-10-29T01:52:39.241" v="1743" actId="20577"/>
          <ac:spMkLst>
            <pc:docMk/>
            <pc:sldMk cId="510979025" sldId="2982"/>
            <ac:spMk id="3" creationId="{D97211E6-3124-A5DB-C7A9-6F019DC83306}"/>
          </ac:spMkLst>
        </pc:spChg>
        <pc:spChg chg="add mod">
          <ac:chgData name="魏 星达" userId="ca17b13798aa44f7" providerId="LiveId" clId="{8678DAF5-7F4A-7448-9DC8-77D4CE73C09A}" dt="2022-10-29T01:52:59.243" v="1747" actId="1076"/>
          <ac:spMkLst>
            <pc:docMk/>
            <pc:sldMk cId="510979025" sldId="2982"/>
            <ac:spMk id="5" creationId="{58967708-E85B-4B5A-7BD5-1D64F61BDE9F}"/>
          </ac:spMkLst>
        </pc:spChg>
        <pc:spChg chg="add mod">
          <ac:chgData name="魏 星达" userId="ca17b13798aa44f7" providerId="LiveId" clId="{8678DAF5-7F4A-7448-9DC8-77D4CE73C09A}" dt="2022-10-29T01:52:59.243" v="1747" actId="1076"/>
          <ac:spMkLst>
            <pc:docMk/>
            <pc:sldMk cId="510979025" sldId="2982"/>
            <ac:spMk id="6" creationId="{DD61F597-DE1A-951C-55B0-8FE350F9FB27}"/>
          </ac:spMkLst>
        </pc:spChg>
        <pc:spChg chg="add mod">
          <ac:chgData name="魏 星达" userId="ca17b13798aa44f7" providerId="LiveId" clId="{8678DAF5-7F4A-7448-9DC8-77D4CE73C09A}" dt="2022-10-29T01:52:59.243" v="1747" actId="1076"/>
          <ac:spMkLst>
            <pc:docMk/>
            <pc:sldMk cId="510979025" sldId="2982"/>
            <ac:spMk id="7" creationId="{DFE369AD-AD49-1B95-CBC6-ABE63C810EAE}"/>
          </ac:spMkLst>
        </pc:spChg>
      </pc:sldChg>
      <pc:sldChg chg="addSp delSp modSp new mod modAnim">
        <pc:chgData name="魏 星达" userId="ca17b13798aa44f7" providerId="LiveId" clId="{8678DAF5-7F4A-7448-9DC8-77D4CE73C09A}" dt="2022-10-29T01:59:56.813" v="1894" actId="14100"/>
        <pc:sldMkLst>
          <pc:docMk/>
          <pc:sldMk cId="3729365122" sldId="2983"/>
        </pc:sldMkLst>
        <pc:spChg chg="mod">
          <ac:chgData name="魏 星达" userId="ca17b13798aa44f7" providerId="LiveId" clId="{8678DAF5-7F4A-7448-9DC8-77D4CE73C09A}" dt="2022-10-29T01:53:40.396" v="1805" actId="20577"/>
          <ac:spMkLst>
            <pc:docMk/>
            <pc:sldMk cId="3729365122" sldId="2983"/>
            <ac:spMk id="2" creationId="{6C700DAE-063E-E97C-2585-90AA388CD023}"/>
          </ac:spMkLst>
        </pc:spChg>
        <pc:spChg chg="add mod">
          <ac:chgData name="魏 星达" userId="ca17b13798aa44f7" providerId="LiveId" clId="{8678DAF5-7F4A-7448-9DC8-77D4CE73C09A}" dt="2022-10-29T01:54:02.688" v="1806"/>
          <ac:spMkLst>
            <pc:docMk/>
            <pc:sldMk cId="3729365122" sldId="2983"/>
            <ac:spMk id="5" creationId="{D7DA41BA-8601-C86F-588C-E9661AA5B970}"/>
          </ac:spMkLst>
        </pc:spChg>
        <pc:spChg chg="add mod">
          <ac:chgData name="魏 星达" userId="ca17b13798aa44f7" providerId="LiveId" clId="{8678DAF5-7F4A-7448-9DC8-77D4CE73C09A}" dt="2022-10-29T01:54:02.688" v="1806"/>
          <ac:spMkLst>
            <pc:docMk/>
            <pc:sldMk cId="3729365122" sldId="2983"/>
            <ac:spMk id="6" creationId="{4B0392E0-3E2B-53A6-BA84-4861A2E635CA}"/>
          </ac:spMkLst>
        </pc:spChg>
        <pc:spChg chg="add mod">
          <ac:chgData name="魏 星达" userId="ca17b13798aa44f7" providerId="LiveId" clId="{8678DAF5-7F4A-7448-9DC8-77D4CE73C09A}" dt="2022-10-29T01:54:02.688" v="1806"/>
          <ac:spMkLst>
            <pc:docMk/>
            <pc:sldMk cId="3729365122" sldId="2983"/>
            <ac:spMk id="8" creationId="{A5292EFA-CD8E-8888-6712-C7B05E0955C4}"/>
          </ac:spMkLst>
        </pc:spChg>
        <pc:spChg chg="add mod">
          <ac:chgData name="魏 星达" userId="ca17b13798aa44f7" providerId="LiveId" clId="{8678DAF5-7F4A-7448-9DC8-77D4CE73C09A}" dt="2022-10-29T01:54:02.688" v="1806"/>
          <ac:spMkLst>
            <pc:docMk/>
            <pc:sldMk cId="3729365122" sldId="2983"/>
            <ac:spMk id="9" creationId="{7444CB61-F800-89EF-9B24-8608AD14A119}"/>
          </ac:spMkLst>
        </pc:spChg>
        <pc:spChg chg="add mod">
          <ac:chgData name="魏 星达" userId="ca17b13798aa44f7" providerId="LiveId" clId="{8678DAF5-7F4A-7448-9DC8-77D4CE73C09A}" dt="2022-10-29T01:54:29.089" v="1815" actId="1076"/>
          <ac:spMkLst>
            <pc:docMk/>
            <pc:sldMk cId="3729365122" sldId="2983"/>
            <ac:spMk id="10" creationId="{9C0B0308-DA6E-2B0E-2B7E-4D50AF9220EA}"/>
          </ac:spMkLst>
        </pc:spChg>
        <pc:spChg chg="add mod">
          <ac:chgData name="魏 星达" userId="ca17b13798aa44f7" providerId="LiveId" clId="{8678DAF5-7F4A-7448-9DC8-77D4CE73C09A}" dt="2022-10-29T01:54:29.089" v="1815" actId="1076"/>
          <ac:spMkLst>
            <pc:docMk/>
            <pc:sldMk cId="3729365122" sldId="2983"/>
            <ac:spMk id="11" creationId="{79DF741A-FE14-9D9E-B298-81D844203C0E}"/>
          </ac:spMkLst>
        </pc:spChg>
        <pc:spChg chg="add mod">
          <ac:chgData name="魏 星达" userId="ca17b13798aa44f7" providerId="LiveId" clId="{8678DAF5-7F4A-7448-9DC8-77D4CE73C09A}" dt="2022-10-29T01:54:02.688" v="1806"/>
          <ac:spMkLst>
            <pc:docMk/>
            <pc:sldMk cId="3729365122" sldId="2983"/>
            <ac:spMk id="12" creationId="{01829C45-92E0-568A-661A-C9EA190B8C23}"/>
          </ac:spMkLst>
        </pc:spChg>
        <pc:spChg chg="add mod">
          <ac:chgData name="魏 星达" userId="ca17b13798aa44f7" providerId="LiveId" clId="{8678DAF5-7F4A-7448-9DC8-77D4CE73C09A}" dt="2022-10-29T01:54:31.839" v="1817" actId="1076"/>
          <ac:spMkLst>
            <pc:docMk/>
            <pc:sldMk cId="3729365122" sldId="2983"/>
            <ac:spMk id="13" creationId="{C4C3B090-905E-80F4-DF9A-27F2140C337D}"/>
          </ac:spMkLst>
        </pc:spChg>
        <pc:spChg chg="add mod">
          <ac:chgData name="魏 星达" userId="ca17b13798aa44f7" providerId="LiveId" clId="{8678DAF5-7F4A-7448-9DC8-77D4CE73C09A}" dt="2022-10-29T01:54:36.190" v="1823" actId="20577"/>
          <ac:spMkLst>
            <pc:docMk/>
            <pc:sldMk cId="3729365122" sldId="2983"/>
            <ac:spMk id="14" creationId="{626B5876-6325-B49C-C7F8-92E6F9091DD6}"/>
          </ac:spMkLst>
        </pc:spChg>
        <pc:spChg chg="add del mod">
          <ac:chgData name="魏 星达" userId="ca17b13798aa44f7" providerId="LiveId" clId="{8678DAF5-7F4A-7448-9DC8-77D4CE73C09A}" dt="2022-10-29T01:55:33.501" v="1825"/>
          <ac:spMkLst>
            <pc:docMk/>
            <pc:sldMk cId="3729365122" sldId="2983"/>
            <ac:spMk id="15" creationId="{FB35E1E9-4878-7D88-8F4C-4B1A95FC64E0}"/>
          </ac:spMkLst>
        </pc:spChg>
        <pc:spChg chg="add del mod">
          <ac:chgData name="魏 星达" userId="ca17b13798aa44f7" providerId="LiveId" clId="{8678DAF5-7F4A-7448-9DC8-77D4CE73C09A}" dt="2022-10-29T01:55:33.501" v="1825"/>
          <ac:spMkLst>
            <pc:docMk/>
            <pc:sldMk cId="3729365122" sldId="2983"/>
            <ac:spMk id="16" creationId="{193EAECA-A46C-AA53-39AC-07CA936881E7}"/>
          </ac:spMkLst>
        </pc:spChg>
        <pc:spChg chg="add mod">
          <ac:chgData name="魏 星达" userId="ca17b13798aa44f7" providerId="LiveId" clId="{8678DAF5-7F4A-7448-9DC8-77D4CE73C09A}" dt="2022-10-29T01:55:45.296" v="1827" actId="1076"/>
          <ac:spMkLst>
            <pc:docMk/>
            <pc:sldMk cId="3729365122" sldId="2983"/>
            <ac:spMk id="17" creationId="{BF398D5B-1C16-0E28-F0CB-D32DFECB3B6D}"/>
          </ac:spMkLst>
        </pc:spChg>
        <pc:spChg chg="add mod">
          <ac:chgData name="魏 星达" userId="ca17b13798aa44f7" providerId="LiveId" clId="{8678DAF5-7F4A-7448-9DC8-77D4CE73C09A}" dt="2022-10-29T01:55:45.296" v="1827" actId="1076"/>
          <ac:spMkLst>
            <pc:docMk/>
            <pc:sldMk cId="3729365122" sldId="2983"/>
            <ac:spMk id="18" creationId="{D82C674D-B9D0-5B7B-7DBE-8E94E8322293}"/>
          </ac:spMkLst>
        </pc:spChg>
        <pc:spChg chg="add mod">
          <ac:chgData name="魏 星达" userId="ca17b13798aa44f7" providerId="LiveId" clId="{8678DAF5-7F4A-7448-9DC8-77D4CE73C09A}" dt="2022-10-29T01:55:45.296" v="1827" actId="1076"/>
          <ac:spMkLst>
            <pc:docMk/>
            <pc:sldMk cId="3729365122" sldId="2983"/>
            <ac:spMk id="19" creationId="{C7EA2C1C-B9AC-AA71-D665-185C6C030C53}"/>
          </ac:spMkLst>
        </pc:spChg>
        <pc:spChg chg="add mod">
          <ac:chgData name="魏 星达" userId="ca17b13798aa44f7" providerId="LiveId" clId="{8678DAF5-7F4A-7448-9DC8-77D4CE73C09A}" dt="2022-10-29T01:55:45.296" v="1827" actId="1076"/>
          <ac:spMkLst>
            <pc:docMk/>
            <pc:sldMk cId="3729365122" sldId="2983"/>
            <ac:spMk id="20" creationId="{74CB6FB5-9DD5-E8E9-624E-55FBDE2C475C}"/>
          </ac:spMkLst>
        </pc:spChg>
        <pc:spChg chg="add mod">
          <ac:chgData name="魏 星达" userId="ca17b13798aa44f7" providerId="LiveId" clId="{8678DAF5-7F4A-7448-9DC8-77D4CE73C09A}" dt="2022-10-29T01:56:15.355" v="1835" actId="14100"/>
          <ac:spMkLst>
            <pc:docMk/>
            <pc:sldMk cId="3729365122" sldId="2983"/>
            <ac:spMk id="21" creationId="{81212B78-A4D7-6420-69C4-0953D402C867}"/>
          </ac:spMkLst>
        </pc:spChg>
        <pc:spChg chg="add mod">
          <ac:chgData name="魏 星达" userId="ca17b13798aa44f7" providerId="LiveId" clId="{8678DAF5-7F4A-7448-9DC8-77D4CE73C09A}" dt="2022-10-29T01:56:23.660" v="1840" actId="1076"/>
          <ac:spMkLst>
            <pc:docMk/>
            <pc:sldMk cId="3729365122" sldId="2983"/>
            <ac:spMk id="22" creationId="{A3295C29-C82B-957A-70E3-29AED38200A5}"/>
          </ac:spMkLst>
        </pc:spChg>
        <pc:spChg chg="add mod">
          <ac:chgData name="魏 星达" userId="ca17b13798aa44f7" providerId="LiveId" clId="{8678DAF5-7F4A-7448-9DC8-77D4CE73C09A}" dt="2022-10-29T01:56:59.098" v="1851" actId="20577"/>
          <ac:spMkLst>
            <pc:docMk/>
            <pc:sldMk cId="3729365122" sldId="2983"/>
            <ac:spMk id="23" creationId="{F2EB833F-89C4-6092-1FC7-CA7D58A4BB2B}"/>
          </ac:spMkLst>
        </pc:spChg>
        <pc:spChg chg="add mod">
          <ac:chgData name="魏 星达" userId="ca17b13798aa44f7" providerId="LiveId" clId="{8678DAF5-7F4A-7448-9DC8-77D4CE73C09A}" dt="2022-10-29T01:57:01.188" v="1853" actId="20577"/>
          <ac:spMkLst>
            <pc:docMk/>
            <pc:sldMk cId="3729365122" sldId="2983"/>
            <ac:spMk id="24" creationId="{150494D0-E0C5-5ED2-0A46-119DC9C313A4}"/>
          </ac:spMkLst>
        </pc:spChg>
        <pc:spChg chg="add mod">
          <ac:chgData name="魏 星达" userId="ca17b13798aa44f7" providerId="LiveId" clId="{8678DAF5-7F4A-7448-9DC8-77D4CE73C09A}" dt="2022-10-29T01:57:11.788" v="1858" actId="58"/>
          <ac:spMkLst>
            <pc:docMk/>
            <pc:sldMk cId="3729365122" sldId="2983"/>
            <ac:spMk id="25" creationId="{16182514-6BA1-29B0-2C9A-04CD01F8C086}"/>
          </ac:spMkLst>
        </pc:spChg>
        <pc:spChg chg="add mod">
          <ac:chgData name="魏 星达" userId="ca17b13798aa44f7" providerId="LiveId" clId="{8678DAF5-7F4A-7448-9DC8-77D4CE73C09A}" dt="2022-10-29T01:57:27.323" v="1862" actId="20577"/>
          <ac:spMkLst>
            <pc:docMk/>
            <pc:sldMk cId="3729365122" sldId="2983"/>
            <ac:spMk id="26" creationId="{4AD4D62F-F948-6ED7-00CE-FF844030E7D9}"/>
          </ac:spMkLst>
        </pc:spChg>
        <pc:spChg chg="add mod">
          <ac:chgData name="魏 星达" userId="ca17b13798aa44f7" providerId="LiveId" clId="{8678DAF5-7F4A-7448-9DC8-77D4CE73C09A}" dt="2022-10-29T01:59:34.057" v="1871" actId="692"/>
          <ac:spMkLst>
            <pc:docMk/>
            <pc:sldMk cId="3729365122" sldId="2983"/>
            <ac:spMk id="27" creationId="{9395FB42-1E80-CEB4-AF83-EA0E813DA6D2}"/>
          </ac:spMkLst>
        </pc:spChg>
        <pc:spChg chg="add mod">
          <ac:chgData name="魏 星达" userId="ca17b13798aa44f7" providerId="LiveId" clId="{8678DAF5-7F4A-7448-9DC8-77D4CE73C09A}" dt="2022-10-29T01:59:56.813" v="1894" actId="14100"/>
          <ac:spMkLst>
            <pc:docMk/>
            <pc:sldMk cId="3729365122" sldId="2983"/>
            <ac:spMk id="29" creationId="{8E73919A-B056-7C18-7EC0-851FC7143F5D}"/>
          </ac:spMkLst>
        </pc:spChg>
        <pc:picChg chg="add mod">
          <ac:chgData name="魏 星达" userId="ca17b13798aa44f7" providerId="LiveId" clId="{8678DAF5-7F4A-7448-9DC8-77D4CE73C09A}" dt="2022-10-29T01:59:12.342" v="1865" actId="1076"/>
          <ac:picMkLst>
            <pc:docMk/>
            <pc:sldMk cId="3729365122" sldId="2983"/>
            <ac:picMk id="1026" creationId="{3CAA75F8-FC6F-F3CF-183A-CAF202A87233}"/>
          </ac:picMkLst>
        </pc:picChg>
        <pc:cxnChg chg="add mod">
          <ac:chgData name="魏 星达" userId="ca17b13798aa44f7" providerId="LiveId" clId="{8678DAF5-7F4A-7448-9DC8-77D4CE73C09A}" dt="2022-10-29T01:54:02.688" v="1806"/>
          <ac:cxnSpMkLst>
            <pc:docMk/>
            <pc:sldMk cId="3729365122" sldId="2983"/>
            <ac:cxnSpMk id="7" creationId="{3B1675C0-DC92-45BF-B2F7-42C1186C1A0C}"/>
          </ac:cxnSpMkLst>
        </pc:cxnChg>
      </pc:sldChg>
      <pc:sldChg chg="addSp delSp modSp add mod">
        <pc:chgData name="魏 星达" userId="ca17b13798aa44f7" providerId="LiveId" clId="{8678DAF5-7F4A-7448-9DC8-77D4CE73C09A}" dt="2022-10-29T02:01:58.538" v="2170" actId="1076"/>
        <pc:sldMkLst>
          <pc:docMk/>
          <pc:sldMk cId="1605533374" sldId="2984"/>
        </pc:sldMkLst>
        <pc:spChg chg="mod">
          <ac:chgData name="魏 星达" userId="ca17b13798aa44f7" providerId="LiveId" clId="{8678DAF5-7F4A-7448-9DC8-77D4CE73C09A}" dt="2022-10-29T02:00:58.803" v="2122" actId="20577"/>
          <ac:spMkLst>
            <pc:docMk/>
            <pc:sldMk cId="1605533374" sldId="2984"/>
            <ac:spMk id="3" creationId="{D97211E6-3124-A5DB-C7A9-6F019DC83306}"/>
          </ac:spMkLst>
        </pc:spChg>
        <pc:spChg chg="del">
          <ac:chgData name="魏 星达" userId="ca17b13798aa44f7" providerId="LiveId" clId="{8678DAF5-7F4A-7448-9DC8-77D4CE73C09A}" dt="2022-10-29T02:01:27.824" v="2137" actId="478"/>
          <ac:spMkLst>
            <pc:docMk/>
            <pc:sldMk cId="1605533374" sldId="2984"/>
            <ac:spMk id="5" creationId="{58967708-E85B-4B5A-7BD5-1D64F61BDE9F}"/>
          </ac:spMkLst>
        </pc:spChg>
        <pc:spChg chg="del">
          <ac:chgData name="魏 星达" userId="ca17b13798aa44f7" providerId="LiveId" clId="{8678DAF5-7F4A-7448-9DC8-77D4CE73C09A}" dt="2022-10-29T02:01:03.630" v="2123" actId="478"/>
          <ac:spMkLst>
            <pc:docMk/>
            <pc:sldMk cId="1605533374" sldId="2984"/>
            <ac:spMk id="6" creationId="{DD61F597-DE1A-951C-55B0-8FE350F9FB27}"/>
          </ac:spMkLst>
        </pc:spChg>
        <pc:spChg chg="del">
          <ac:chgData name="魏 星达" userId="ca17b13798aa44f7" providerId="LiveId" clId="{8678DAF5-7F4A-7448-9DC8-77D4CE73C09A}" dt="2022-10-29T02:01:03.630" v="2123" actId="478"/>
          <ac:spMkLst>
            <pc:docMk/>
            <pc:sldMk cId="1605533374" sldId="2984"/>
            <ac:spMk id="7" creationId="{DFE369AD-AD49-1B95-CBC6-ABE63C810EAE}"/>
          </ac:spMkLst>
        </pc:spChg>
        <pc:spChg chg="add mod">
          <ac:chgData name="魏 星达" userId="ca17b13798aa44f7" providerId="LiveId" clId="{8678DAF5-7F4A-7448-9DC8-77D4CE73C09A}" dt="2022-10-29T02:01:58.538" v="2170" actId="1076"/>
          <ac:spMkLst>
            <pc:docMk/>
            <pc:sldMk cId="1605533374" sldId="2984"/>
            <ac:spMk id="8" creationId="{34AEA3C8-2C6E-3400-BD91-A32F60B917C6}"/>
          </ac:spMkLst>
        </pc:spChg>
      </pc:sldChg>
      <pc:sldChg chg="delSp modSp add mod">
        <pc:chgData name="魏 星达" userId="ca17b13798aa44f7" providerId="LiveId" clId="{8678DAF5-7F4A-7448-9DC8-77D4CE73C09A}" dt="2022-10-29T02:01:17.721" v="2136" actId="20577"/>
        <pc:sldMkLst>
          <pc:docMk/>
          <pc:sldMk cId="2466589832" sldId="2985"/>
        </pc:sldMkLst>
        <pc:spChg chg="mod">
          <ac:chgData name="魏 星达" userId="ca17b13798aa44f7" providerId="LiveId" clId="{8678DAF5-7F4A-7448-9DC8-77D4CE73C09A}" dt="2022-10-29T02:01:17.721" v="2136" actId="20577"/>
          <ac:spMkLst>
            <pc:docMk/>
            <pc:sldMk cId="2466589832" sldId="2985"/>
            <ac:spMk id="5" creationId="{58967708-E85B-4B5A-7BD5-1D64F61BDE9F}"/>
          </ac:spMkLst>
        </pc:spChg>
        <pc:spChg chg="del">
          <ac:chgData name="魏 星达" userId="ca17b13798aa44f7" providerId="LiveId" clId="{8678DAF5-7F4A-7448-9DC8-77D4CE73C09A}" dt="2022-10-29T02:01:12.250" v="2125" actId="478"/>
          <ac:spMkLst>
            <pc:docMk/>
            <pc:sldMk cId="2466589832" sldId="2985"/>
            <ac:spMk id="6" creationId="{DD61F597-DE1A-951C-55B0-8FE350F9FB27}"/>
          </ac:spMkLst>
        </pc:spChg>
        <pc:spChg chg="del">
          <ac:chgData name="魏 星达" userId="ca17b13798aa44f7" providerId="LiveId" clId="{8678DAF5-7F4A-7448-9DC8-77D4CE73C09A}" dt="2022-10-29T02:01:12.250" v="2125" actId="478"/>
          <ac:spMkLst>
            <pc:docMk/>
            <pc:sldMk cId="2466589832" sldId="2985"/>
            <ac:spMk id="7" creationId="{DFE369AD-AD49-1B95-CBC6-ABE63C810EAE}"/>
          </ac:spMkLst>
        </pc:spChg>
      </pc:sldChg>
      <pc:sldChg chg="new del">
        <pc:chgData name="魏 星达" userId="ca17b13798aa44f7" providerId="LiveId" clId="{8678DAF5-7F4A-7448-9DC8-77D4CE73C09A}" dt="2022-10-29T02:02:30.672" v="2173" actId="2696"/>
        <pc:sldMkLst>
          <pc:docMk/>
          <pc:sldMk cId="1104229817" sldId="2986"/>
        </pc:sldMkLst>
      </pc:sldChg>
      <pc:sldChg chg="modSp add mod">
        <pc:chgData name="魏 星达" userId="ca17b13798aa44f7" providerId="LiveId" clId="{8678DAF5-7F4A-7448-9DC8-77D4CE73C09A}" dt="2022-10-29T02:02:47.222" v="2174" actId="13926"/>
        <pc:sldMkLst>
          <pc:docMk/>
          <pc:sldMk cId="1340294331" sldId="2987"/>
        </pc:sldMkLst>
        <pc:spChg chg="mod">
          <ac:chgData name="魏 星达" userId="ca17b13798aa44f7" providerId="LiveId" clId="{8678DAF5-7F4A-7448-9DC8-77D4CE73C09A}" dt="2022-10-29T02:02:47.222" v="2174" actId="13926"/>
          <ac:spMkLst>
            <pc:docMk/>
            <pc:sldMk cId="1340294331" sldId="2987"/>
            <ac:spMk id="3" creationId="{52E0C4A4-8BFE-9C4A-8697-14DAB93ADA9E}"/>
          </ac:spMkLst>
        </pc:spChg>
      </pc:sldChg>
      <pc:sldChg chg="add">
        <pc:chgData name="魏 星达" userId="ca17b13798aa44f7" providerId="LiveId" clId="{8678DAF5-7F4A-7448-9DC8-77D4CE73C09A}" dt="2022-10-29T02:02:48.286" v="2175"/>
        <pc:sldMkLst>
          <pc:docMk/>
          <pc:sldMk cId="4088944309" sldId="2988"/>
        </pc:sldMkLst>
      </pc:sldChg>
      <pc:sldChg chg="add">
        <pc:chgData name="魏 星达" userId="ca17b13798aa44f7" providerId="LiveId" clId="{8678DAF5-7F4A-7448-9DC8-77D4CE73C09A}" dt="2022-10-29T02:03:45.280" v="2181"/>
        <pc:sldMkLst>
          <pc:docMk/>
          <pc:sldMk cId="1956486354" sldId="2989"/>
        </pc:sldMkLst>
      </pc:sldChg>
      <pc:sldChg chg="delSp modSp add mod">
        <pc:chgData name="魏 星达" userId="ca17b13798aa44f7" providerId="LiveId" clId="{8678DAF5-7F4A-7448-9DC8-77D4CE73C09A}" dt="2022-10-29T02:04:31.898" v="2254" actId="20577"/>
        <pc:sldMkLst>
          <pc:docMk/>
          <pc:sldMk cId="1275564417" sldId="2990"/>
        </pc:sldMkLst>
        <pc:spChg chg="mod">
          <ac:chgData name="魏 星达" userId="ca17b13798aa44f7" providerId="LiveId" clId="{8678DAF5-7F4A-7448-9DC8-77D4CE73C09A}" dt="2022-10-29T02:04:31.898" v="2254" actId="20577"/>
          <ac:spMkLst>
            <pc:docMk/>
            <pc:sldMk cId="1275564417" sldId="2990"/>
            <ac:spMk id="5" creationId="{375403D9-9667-EA4B-986A-9CD8EA818815}"/>
          </ac:spMkLst>
        </pc:spChg>
        <pc:spChg chg="del mod">
          <ac:chgData name="魏 星达" userId="ca17b13798aa44f7" providerId="LiveId" clId="{8678DAF5-7F4A-7448-9DC8-77D4CE73C09A}" dt="2022-10-29T02:04:13.229" v="2209" actId="478"/>
          <ac:spMkLst>
            <pc:docMk/>
            <pc:sldMk cId="1275564417" sldId="2990"/>
            <ac:spMk id="7" creationId="{81F28913-3642-CC4F-99FA-8AA16B964C9F}"/>
          </ac:spMkLst>
        </pc:spChg>
      </pc:sldChg>
    </pc:docChg>
  </pc:docChgLst>
  <pc:docChgLst>
    <pc:chgData name="星达 魏" userId="ca17b13798aa44f7" providerId="LiveId" clId="{8678DAF5-7F4A-7448-9DC8-77D4CE73C09A}"/>
    <pc:docChg chg="custSel addSld delSld modSld sldOrd">
      <pc:chgData name="星达 魏" userId="ca17b13798aa44f7" providerId="LiveId" clId="{8678DAF5-7F4A-7448-9DC8-77D4CE73C09A}" dt="2022-10-31T00:47:22.926" v="369" actId="2696"/>
      <pc:docMkLst>
        <pc:docMk/>
      </pc:docMkLst>
      <pc:sldChg chg="addSp modSp">
        <pc:chgData name="星达 魏" userId="ca17b13798aa44f7" providerId="LiveId" clId="{8678DAF5-7F4A-7448-9DC8-77D4CE73C09A}" dt="2022-10-31T00:38:30.104" v="1"/>
        <pc:sldMkLst>
          <pc:docMk/>
          <pc:sldMk cId="1208229211" sldId="2921"/>
        </pc:sldMkLst>
        <pc:spChg chg="add mod">
          <ac:chgData name="星达 魏" userId="ca17b13798aa44f7" providerId="LiveId" clId="{8678DAF5-7F4A-7448-9DC8-77D4CE73C09A}" dt="2022-10-31T00:38:30.104" v="1"/>
          <ac:spMkLst>
            <pc:docMk/>
            <pc:sldMk cId="1208229211" sldId="2921"/>
            <ac:spMk id="7" creationId="{CAFBD097-5BD3-9775-8B57-F1DBABFEBDCF}"/>
          </ac:spMkLst>
        </pc:spChg>
      </pc:sldChg>
      <pc:sldChg chg="del">
        <pc:chgData name="星达 魏" userId="ca17b13798aa44f7" providerId="LiveId" clId="{8678DAF5-7F4A-7448-9DC8-77D4CE73C09A}" dt="2022-10-31T00:38:31.292" v="2" actId="2696"/>
        <pc:sldMkLst>
          <pc:docMk/>
          <pc:sldMk cId="2035721498" sldId="2923"/>
        </pc:sldMkLst>
      </pc:sldChg>
      <pc:sldChg chg="modSp mod">
        <pc:chgData name="星达 魏" userId="ca17b13798aa44f7" providerId="LiveId" clId="{8678DAF5-7F4A-7448-9DC8-77D4CE73C09A}" dt="2022-10-31T00:41:37.882" v="119" actId="5793"/>
        <pc:sldMkLst>
          <pc:docMk/>
          <pc:sldMk cId="96337929" sldId="2938"/>
        </pc:sldMkLst>
        <pc:spChg chg="mod">
          <ac:chgData name="星达 魏" userId="ca17b13798aa44f7" providerId="LiveId" clId="{8678DAF5-7F4A-7448-9DC8-77D4CE73C09A}" dt="2022-10-31T00:41:37.882" v="119" actId="5793"/>
          <ac:spMkLst>
            <pc:docMk/>
            <pc:sldMk cId="96337929" sldId="2938"/>
            <ac:spMk id="3" creationId="{4A692885-824B-F542-A76F-ADBDF3E04F37}"/>
          </ac:spMkLst>
        </pc:spChg>
      </pc:sldChg>
      <pc:sldChg chg="modSp mod">
        <pc:chgData name="星达 魏" userId="ca17b13798aa44f7" providerId="LiveId" clId="{8678DAF5-7F4A-7448-9DC8-77D4CE73C09A}" dt="2022-10-31T00:39:41.228" v="3" actId="255"/>
        <pc:sldMkLst>
          <pc:docMk/>
          <pc:sldMk cId="1426575166" sldId="2943"/>
        </pc:sldMkLst>
        <pc:spChg chg="mod">
          <ac:chgData name="星达 魏" userId="ca17b13798aa44f7" providerId="LiveId" clId="{8678DAF5-7F4A-7448-9DC8-77D4CE73C09A}" dt="2022-10-31T00:39:41.228" v="3" actId="255"/>
          <ac:spMkLst>
            <pc:docMk/>
            <pc:sldMk cId="1426575166" sldId="2943"/>
            <ac:spMk id="33" creationId="{5339324E-6168-4D4A-84DA-13DD58CBC734}"/>
          </ac:spMkLst>
        </pc:spChg>
      </pc:sldChg>
      <pc:sldChg chg="del">
        <pc:chgData name="星达 魏" userId="ca17b13798aa44f7" providerId="LiveId" clId="{8678DAF5-7F4A-7448-9DC8-77D4CE73C09A}" dt="2022-10-31T00:47:22.926" v="369" actId="2696"/>
        <pc:sldMkLst>
          <pc:docMk/>
          <pc:sldMk cId="3862403504" sldId="2955"/>
        </pc:sldMkLst>
      </pc:sldChg>
      <pc:sldChg chg="del">
        <pc:chgData name="星达 魏" userId="ca17b13798aa44f7" providerId="LiveId" clId="{8678DAF5-7F4A-7448-9DC8-77D4CE73C09A}" dt="2022-10-31T00:47:22.926" v="369" actId="2696"/>
        <pc:sldMkLst>
          <pc:docMk/>
          <pc:sldMk cId="896478196" sldId="2963"/>
        </pc:sldMkLst>
      </pc:sldChg>
      <pc:sldChg chg="del">
        <pc:chgData name="星达 魏" userId="ca17b13798aa44f7" providerId="LiveId" clId="{8678DAF5-7F4A-7448-9DC8-77D4CE73C09A}" dt="2022-10-31T00:47:22.926" v="369" actId="2696"/>
        <pc:sldMkLst>
          <pc:docMk/>
          <pc:sldMk cId="4121260444" sldId="2964"/>
        </pc:sldMkLst>
      </pc:sldChg>
      <pc:sldChg chg="modAnim">
        <pc:chgData name="星达 魏" userId="ca17b13798aa44f7" providerId="LiveId" clId="{8678DAF5-7F4A-7448-9DC8-77D4CE73C09A}" dt="2022-10-31T00:37:31.289" v="0"/>
        <pc:sldMkLst>
          <pc:docMk/>
          <pc:sldMk cId="3729365122" sldId="2983"/>
        </pc:sldMkLst>
      </pc:sldChg>
      <pc:sldChg chg="modSp new mod">
        <pc:chgData name="星达 魏" userId="ca17b13798aa44f7" providerId="LiveId" clId="{8678DAF5-7F4A-7448-9DC8-77D4CE73C09A}" dt="2022-10-31T00:43:29.291" v="339" actId="20577"/>
        <pc:sldMkLst>
          <pc:docMk/>
          <pc:sldMk cId="2240747750" sldId="2991"/>
        </pc:sldMkLst>
        <pc:spChg chg="mod">
          <ac:chgData name="星达 魏" userId="ca17b13798aa44f7" providerId="LiveId" clId="{8678DAF5-7F4A-7448-9DC8-77D4CE73C09A}" dt="2022-10-31T00:42:04.383" v="166" actId="20577"/>
          <ac:spMkLst>
            <pc:docMk/>
            <pc:sldMk cId="2240747750" sldId="2991"/>
            <ac:spMk id="2" creationId="{9CE502B0-4D3B-B786-773A-5DD377178217}"/>
          </ac:spMkLst>
        </pc:spChg>
        <pc:spChg chg="mod">
          <ac:chgData name="星达 魏" userId="ca17b13798aa44f7" providerId="LiveId" clId="{8678DAF5-7F4A-7448-9DC8-77D4CE73C09A}" dt="2022-10-31T00:43:29.291" v="339" actId="20577"/>
          <ac:spMkLst>
            <pc:docMk/>
            <pc:sldMk cId="2240747750" sldId="2991"/>
            <ac:spMk id="3" creationId="{87A962F7-04EA-F33B-6063-35C008021DF5}"/>
          </ac:spMkLst>
        </pc:spChg>
      </pc:sldChg>
      <pc:sldChg chg="modSp add mod ord">
        <pc:chgData name="星达 魏" userId="ca17b13798aa44f7" providerId="LiveId" clId="{8678DAF5-7F4A-7448-9DC8-77D4CE73C09A}" dt="2022-10-31T00:44:12.954" v="368" actId="20578"/>
        <pc:sldMkLst>
          <pc:docMk/>
          <pc:sldMk cId="2525996396" sldId="2992"/>
        </pc:sldMkLst>
        <pc:spChg chg="mod">
          <ac:chgData name="星达 魏" userId="ca17b13798aa44f7" providerId="LiveId" clId="{8678DAF5-7F4A-7448-9DC8-77D4CE73C09A}" dt="2022-10-31T00:43:52.716" v="367" actId="20577"/>
          <ac:spMkLst>
            <pc:docMk/>
            <pc:sldMk cId="2525996396" sldId="2992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answer: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yes.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80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340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474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435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讲单机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685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讲单机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826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327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99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52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333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6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80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7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workers write PREPARE records once prepared. the recovery process — reading through the log — will indicate which transactions are prepared but not committed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58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926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383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801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0611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Application</a:t>
            </a:r>
          </a:p>
          <a:p>
            <a:pPr marL="171450" indent="-171450">
              <a:buFontTx/>
              <a:buChar char="-"/>
            </a:pPr>
            <a:r>
              <a:rPr kumimoji="1" lang="zh-CN" altLang="en-US" dirty="0"/>
              <a:t>减少一个</a:t>
            </a:r>
            <a:r>
              <a:rPr kumimoji="1" lang="en-US" altLang="zh-CN" dirty="0"/>
              <a:t>RTT</a:t>
            </a:r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pPr marL="0" indent="0">
              <a:buFontTx/>
              <a:buNone/>
            </a:pPr>
            <a:r>
              <a:rPr kumimoji="1" lang="en-US" altLang="zh-CN" dirty="0"/>
              <a:t>Interface</a:t>
            </a:r>
          </a:p>
          <a:p>
            <a:pPr marL="0" indent="0">
              <a:buFontTx/>
              <a:buNone/>
            </a:pPr>
            <a:r>
              <a:rPr kumimoji="1" lang="en-US" altLang="zh-CN" dirty="0"/>
              <a:t>- </a:t>
            </a:r>
            <a:r>
              <a:rPr kumimoji="1" lang="zh-CN" altLang="en-US" dirty="0"/>
              <a:t>用户可以自己选择是否需要</a:t>
            </a:r>
            <a:r>
              <a:rPr kumimoji="1" lang="en-US" altLang="zh-CN" dirty="0"/>
              <a:t>TX</a:t>
            </a:r>
          </a:p>
          <a:p>
            <a:pPr marL="171450" indent="-171450">
              <a:buFontTx/>
              <a:buChar char="-"/>
            </a:pP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1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4: data length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可以看到， 左边的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是没有</a:t>
            </a:r>
            <a:r>
              <a:rPr kumimoji="1" lang="en-US" altLang="zh-CN" dirty="0"/>
              <a:t>abort</a:t>
            </a:r>
            <a:r>
              <a:rPr kumimoji="1" lang="zh-CN" altLang="en-US" dirty="0"/>
              <a:t>的判断；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197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8491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875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990656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Atomicity across multiple transactions, multiple </a:t>
            </a:r>
            <a:r>
              <a:rPr kumimoji="1" lang="en-US" altLang="zh-CN" sz="3600" b="0">
                <a:latin typeface="+mn-lt"/>
              </a:rPr>
              <a:t>sites </a:t>
            </a: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1E6D45-344D-2C4D-B325-8CD466AB5143}"/>
              </a:ext>
            </a:extLst>
          </p:cNvPr>
          <p:cNvSpPr/>
          <p:nvPr/>
        </p:nvSpPr>
        <p:spPr>
          <a:xfrm>
            <a:off x="64006" y="5319186"/>
            <a:ext cx="2635786" cy="395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500" dirty="0"/>
              <a:t>Credits: Rong </a:t>
            </a:r>
            <a:r>
              <a:rPr kumimoji="1" lang="en-US" altLang="zh-CN" sz="1500" dirty="0" err="1"/>
              <a:t>Chen@IPADS</a:t>
            </a:r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ACID property of TX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(all-or-nothing)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(before-or-after)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D0DFFB-E9A8-8C87-8389-AB2646D2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 talked about before-or-after in previous lectures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6A8D7B-1DCA-EFE0-1119-3DEC82124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Before-or-nothing allows two transactions correctly running concurrently</a:t>
            </a:r>
          </a:p>
          <a:p>
            <a:r>
              <a:rPr kumimoji="1" lang="en-US" altLang="zh-CN" dirty="0"/>
              <a:t>Why do we particularly care about concurrency? </a:t>
            </a:r>
          </a:p>
          <a:p>
            <a:pPr lvl="1"/>
            <a:r>
              <a:rPr kumimoji="1" lang="en" altLang="zh-CN" dirty="0"/>
              <a:t>In order to scale to a higher performance </a:t>
            </a:r>
          </a:p>
          <a:p>
            <a:pPr lvl="2"/>
            <a:r>
              <a:rPr kumimoji="1" lang="en" altLang="zh-CN" sz="1800" dirty="0"/>
              <a:t>Single-thread doesn’t scale </a:t>
            </a:r>
          </a:p>
          <a:p>
            <a:pPr lvl="1"/>
            <a:r>
              <a:rPr kumimoji="1" lang="en-US" altLang="zh-CN" dirty="0"/>
              <a:t>Scale up &amp; Scale out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40487D-C418-2E69-C632-BDB4AFD53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5" name="Picture 2" descr="Dennard-Skalierung">
            <a:extLst>
              <a:ext uri="{FF2B5EF4-FFF2-40B4-BE49-F238E27FC236}">
                <a16:creationId xmlns:a16="http://schemas.microsoft.com/office/drawing/2014/main" id="{FF0F0F66-F48F-23B0-B680-1F89C813A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728" y="3355046"/>
            <a:ext cx="3888432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ULTI-CORE PROCESSORS. Multicore processors | by Neel Malwatkar | Nerd For  Tech | Medium">
            <a:extLst>
              <a:ext uri="{FF2B5EF4-FFF2-40B4-BE49-F238E27FC236}">
                <a16:creationId xmlns:a16="http://schemas.microsoft.com/office/drawing/2014/main" id="{2A54E047-B436-40E7-89E4-B439EA24C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79970"/>
            <a:ext cx="2033984" cy="101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D3041C8-2EB7-7A83-6099-8BE556D87975}"/>
              </a:ext>
            </a:extLst>
          </p:cNvPr>
          <p:cNvSpPr/>
          <p:nvPr/>
        </p:nvSpPr>
        <p:spPr>
          <a:xfrm>
            <a:off x="933018" y="5264431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up</a:t>
            </a:r>
            <a:endParaRPr lang="zh-CN" altLang="en-US" dirty="0"/>
          </a:p>
        </p:txBody>
      </p:sp>
      <p:pic>
        <p:nvPicPr>
          <p:cNvPr id="8" name="Picture 2" descr="High-Performance Computing Clusters (HPCC)">
            <a:extLst>
              <a:ext uri="{FF2B5EF4-FFF2-40B4-BE49-F238E27FC236}">
                <a16:creationId xmlns:a16="http://schemas.microsoft.com/office/drawing/2014/main" id="{DFD7E5F6-67FB-B3A1-0476-D523D85DC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79970"/>
            <a:ext cx="2282794" cy="89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9D8325B-287C-EE61-35C9-E3BB6EE7E65D}"/>
              </a:ext>
            </a:extLst>
          </p:cNvPr>
          <p:cNvSpPr/>
          <p:nvPr/>
        </p:nvSpPr>
        <p:spPr>
          <a:xfrm>
            <a:off x="3439844" y="5264431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out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787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6BB6A7-FB79-723D-60C7-FEC6ED856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Tools to achieve before-or-after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F86C19-B64D-9B5B-FA23-2FA17BEDB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Pessimistic</a:t>
            </a:r>
          </a:p>
          <a:p>
            <a:pPr lvl="1"/>
            <a:r>
              <a:rPr kumimoji="1" lang="en-US" altLang="zh-CN" dirty="0"/>
              <a:t>Two-phase locking </a:t>
            </a:r>
          </a:p>
          <a:p>
            <a:r>
              <a:rPr kumimoji="1" lang="en-US" altLang="zh-CN" dirty="0"/>
              <a:t>Optimistic </a:t>
            </a:r>
          </a:p>
          <a:p>
            <a:pPr lvl="1"/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459FDD-3D4B-7BE7-1801-7B60CA97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642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r>
              <a:rPr kumimoji="1" lang="en-US" altLang="zh-CN" dirty="0"/>
              <a:t>Phase 2 &amp; 3 should execute in a critical section</a:t>
            </a:r>
          </a:p>
          <a:p>
            <a:pPr lvl="1"/>
            <a:r>
              <a:rPr kumimoji="1" lang="en-US" altLang="zh-CN" dirty="0"/>
              <a:t>Otherwise, what if a value has changed during validation?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72445" y="2360909"/>
            <a:ext cx="2717411" cy="1477328"/>
          </a:xfrm>
          <a:prstGeom prst="rect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16116" y="2254483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AAF8707-1076-BB4E-9DC1-82B96E195CC8}"/>
              </a:ext>
            </a:extLst>
          </p:cNvPr>
          <p:cNvSpPr/>
          <p:nvPr/>
        </p:nvSpPr>
        <p:spPr>
          <a:xfrm>
            <a:off x="6375643" y="2082419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1550785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37C0-AB40-A94B-9377-7E004BDA3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9F67D-E1A3-2444-B709-93A44A2B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Global lock may satisfy </a:t>
            </a:r>
          </a:p>
          <a:p>
            <a:pPr lvl="1"/>
            <a:r>
              <a:rPr kumimoji="1" lang="en-US" altLang="zh-CN" dirty="0"/>
              <a:t>The phase 2 &amp; 3 are typically short</a:t>
            </a:r>
          </a:p>
          <a:p>
            <a:pPr lvl="2"/>
            <a:r>
              <a:rPr kumimoji="1" lang="en-US" altLang="zh-CN" sz="1800" dirty="0"/>
              <a:t>No TX logic is executed, only the validation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BCB764-86F9-8D40-8558-6C5D1D9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13FDD0-4077-ABE5-B67C-7FCDDDA8A988}"/>
              </a:ext>
            </a:extLst>
          </p:cNvPr>
          <p:cNvSpPr/>
          <p:nvPr/>
        </p:nvSpPr>
        <p:spPr>
          <a:xfrm>
            <a:off x="1547664" y="2798367"/>
            <a:ext cx="6048672" cy="2308324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global_lock.unlock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4909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What about the problem of deadlock? We can pre-sort all the locks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 // abort will release all the held lock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77646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Use sort to avoid deadlock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sorted(read-set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9D2D64E8-9578-94C1-B975-47E115385A9A}"/>
              </a:ext>
            </a:extLst>
          </p:cNvPr>
          <p:cNvSpPr/>
          <p:nvPr/>
        </p:nvSpPr>
        <p:spPr>
          <a:xfrm>
            <a:off x="3923928" y="1561356"/>
            <a:ext cx="2520280" cy="864096"/>
          </a:xfrm>
          <a:prstGeom prst="wedgeRoundRectCallout">
            <a:avLst>
              <a:gd name="adj1" fmla="val -40989"/>
              <a:gd name="adj2" fmla="val 9908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7FAC3D-6C4B-FF42-36D6-CE61F6E93F8C}"/>
              </a:ext>
            </a:extLst>
          </p:cNvPr>
          <p:cNvSpPr txBox="1"/>
          <p:nvPr/>
        </p:nvSpPr>
        <p:spPr>
          <a:xfrm>
            <a:off x="3474616" y="1653965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Question: do we need to lock the read-set? </a:t>
            </a:r>
          </a:p>
        </p:txBody>
      </p:sp>
    </p:spTree>
    <p:extLst>
      <p:ext uri="{BB962C8B-B14F-4D97-AF65-F5344CB8AC3E}">
        <p14:creationId xmlns:p14="http://schemas.microsoft.com/office/powerpoint/2010/main" val="2424077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“appears ” that a lock is held during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sorted(read-set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61F597-DE1A-951C-55B0-8FE350F9FB27}"/>
              </a:ext>
            </a:extLst>
          </p:cNvPr>
          <p:cNvSpPr/>
          <p:nvPr/>
        </p:nvSpPr>
        <p:spPr>
          <a:xfrm>
            <a:off x="739139" y="2967970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E369AD-AD49-1B95-CBC6-ABE63C810EAE}"/>
              </a:ext>
            </a:extLst>
          </p:cNvPr>
          <p:cNvSpPr/>
          <p:nvPr/>
        </p:nvSpPr>
        <p:spPr>
          <a:xfrm>
            <a:off x="746787" y="3480334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097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“appears ” that a lock is held during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F74657-21B9-E24F-B052-A5536B22DFA6}"/>
              </a:ext>
            </a:extLst>
          </p:cNvPr>
          <p:cNvSpPr txBox="1"/>
          <p:nvPr/>
        </p:nvSpPr>
        <p:spPr>
          <a:xfrm>
            <a:off x="4283968" y="3073524"/>
            <a:ext cx="3528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</a:t>
            </a:r>
            <a:r>
              <a:rPr lang="zh-CN" alt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zh-CN" alt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we</a:t>
            </a:r>
            <a:r>
              <a:rPr lang="zh-CN" alt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remove</a:t>
            </a:r>
            <a:r>
              <a:rPr lang="zh-CN" altLang="en-US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read-set?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BB6B257-2D12-034B-A616-747074B8EB14}"/>
              </a:ext>
            </a:extLst>
          </p:cNvPr>
          <p:cNvCxnSpPr/>
          <p:nvPr/>
        </p:nvCxnSpPr>
        <p:spPr>
          <a:xfrm>
            <a:off x="4788024" y="2857500"/>
            <a:ext cx="216024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58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read-write conflict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444CB61-F800-89EF-9B24-8608AD14A119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885077" y="242956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5890564" y="284968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B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1829C45-92E0-568A-661A-C9EA190B8C23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131380" y="223187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136867" y="265199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A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11976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304079" y="1821117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46750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Lock(A)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A3295C29-C82B-957A-70E3-29AED38200A5}"/>
              </a:ext>
            </a:extLst>
          </p:cNvPr>
          <p:cNvSpPr txBox="1">
            <a:spLocks/>
          </p:cNvSpPr>
          <p:nvPr/>
        </p:nvSpPr>
        <p:spPr>
          <a:xfrm>
            <a:off x="5587892" y="3731258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Lock(B)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F2EB833F-89C4-6092-1FC7-CA7D58A4BB2B}"/>
              </a:ext>
            </a:extLst>
          </p:cNvPr>
          <p:cNvSpPr txBox="1">
            <a:spLocks/>
          </p:cNvSpPr>
          <p:nvPr/>
        </p:nvSpPr>
        <p:spPr>
          <a:xfrm>
            <a:off x="3328696" y="3638686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150494D0-E0C5-5ED2-0A46-119DC9C313A4}"/>
              </a:ext>
            </a:extLst>
          </p:cNvPr>
          <p:cNvSpPr txBox="1">
            <a:spLocks/>
          </p:cNvSpPr>
          <p:nvPr/>
        </p:nvSpPr>
        <p:spPr>
          <a:xfrm>
            <a:off x="5541626" y="406167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16182514-6BA1-29B0-2C9A-04CD01F8C086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4AD4D62F-F948-6ED7-00CE-FF844030E7D9}"/>
              </a:ext>
            </a:extLst>
          </p:cNvPr>
          <p:cNvSpPr txBox="1">
            <a:spLocks/>
          </p:cNvSpPr>
          <p:nvPr/>
        </p:nvSpPr>
        <p:spPr>
          <a:xfrm>
            <a:off x="5541626" y="5151790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pic>
        <p:nvPicPr>
          <p:cNvPr id="1026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CAA75F8-FC6F-F3CF-183A-CAF202A87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95" y="4585692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任意形状 26">
            <a:extLst>
              <a:ext uri="{FF2B5EF4-FFF2-40B4-BE49-F238E27FC236}">
                <a16:creationId xmlns:a16="http://schemas.microsoft.com/office/drawing/2014/main" id="{9395FB42-1E80-CEB4-AF83-EA0E813DA6D2}"/>
              </a:ext>
            </a:extLst>
          </p:cNvPr>
          <p:cNvSpPr/>
          <p:nvPr/>
        </p:nvSpPr>
        <p:spPr>
          <a:xfrm>
            <a:off x="4267200" y="3369635"/>
            <a:ext cx="1332089" cy="1046225"/>
          </a:xfrm>
          <a:custGeom>
            <a:avLst/>
            <a:gdLst>
              <a:gd name="connsiteX0" fmla="*/ 1332089 w 1332089"/>
              <a:gd name="connsiteY0" fmla="*/ 942721 h 1046225"/>
              <a:gd name="connsiteX1" fmla="*/ 1016000 w 1332089"/>
              <a:gd name="connsiteY1" fmla="*/ 965298 h 1046225"/>
              <a:gd name="connsiteX2" fmla="*/ 1140178 w 1332089"/>
              <a:gd name="connsiteY2" fmla="*/ 50898 h 1046225"/>
              <a:gd name="connsiteX3" fmla="*/ 0 w 1332089"/>
              <a:gd name="connsiteY3" fmla="*/ 197654 h 10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089" h="1046225">
                <a:moveTo>
                  <a:pt x="1332089" y="942721"/>
                </a:moveTo>
                <a:cubicBezTo>
                  <a:pt x="1190037" y="1028328"/>
                  <a:pt x="1047985" y="1113935"/>
                  <a:pt x="1016000" y="965298"/>
                </a:cubicBezTo>
                <a:cubicBezTo>
                  <a:pt x="984015" y="816661"/>
                  <a:pt x="1309511" y="178839"/>
                  <a:pt x="1140178" y="50898"/>
                </a:cubicBezTo>
                <a:cubicBezTo>
                  <a:pt x="970845" y="-77043"/>
                  <a:pt x="485422" y="60305"/>
                  <a:pt x="0" y="197654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E73919A-B056-7C18-7EC0-851FC7143F5D}"/>
              </a:ext>
            </a:extLst>
          </p:cNvPr>
          <p:cNvSpPr txBox="1"/>
          <p:nvPr/>
        </p:nvSpPr>
        <p:spPr>
          <a:xfrm>
            <a:off x="5248412" y="3207257"/>
            <a:ext cx="23030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Missing the lock!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7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two-phase locking + read validation </a:t>
            </a:r>
          </a:p>
          <a:p>
            <a:pPr lvl="1"/>
            <a:r>
              <a:rPr kumimoji="1" lang="en-US" altLang="zh-CN" dirty="0"/>
              <a:t>Only lock the write set, after that, </a:t>
            </a:r>
          </a:p>
          <a:p>
            <a:pPr lvl="1"/>
            <a:r>
              <a:rPr kumimoji="1" lang="en-US" altLang="zh-CN" dirty="0"/>
              <a:t>Check the read set has not changed &amp; locked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AEA3C8-2C6E-3400-BD91-A32F60B917C6}"/>
              </a:ext>
            </a:extLst>
          </p:cNvPr>
          <p:cNvSpPr/>
          <p:nvPr/>
        </p:nvSpPr>
        <p:spPr>
          <a:xfrm>
            <a:off x="755576" y="2505839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sorted(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write-set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 </a:t>
            </a:r>
            <a:r>
              <a:rPr lang="en-US" altLang="zh-CN" i="1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or d has been locked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</p:txBody>
      </p:sp>
    </p:spTree>
    <p:extLst>
      <p:ext uri="{BB962C8B-B14F-4D97-AF65-F5344CB8AC3E}">
        <p14:creationId xmlns:p14="http://schemas.microsoft.com/office/powerpoint/2010/main" val="1605533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r>
              <a:rPr kumimoji="1" lang="en-US" altLang="zh-CN" dirty="0"/>
              <a:t>Especially for TXs with a lot of </a:t>
            </a:r>
            <a:r>
              <a:rPr kumimoji="1" lang="en-US" altLang="zh-CN" dirty="0">
                <a:highlight>
                  <a:srgbClr val="FFFF00"/>
                </a:highlight>
              </a:rPr>
              <a:t>reads</a:t>
            </a:r>
          </a:p>
          <a:p>
            <a:pPr lvl="1"/>
            <a:r>
              <a:rPr kumimoji="1" lang="en-US" altLang="zh-CN" dirty="0"/>
              <a:t>E.g., read a lot of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abort</a:t>
            </a:r>
          </a:p>
          <a:p>
            <a:pPr lvl="1"/>
            <a:r>
              <a:rPr kumimoji="1" lang="en-US" altLang="zh-CN" dirty="0"/>
              <a:t>May abort </a:t>
            </a:r>
            <a:r>
              <a:rPr kumimoji="1" lang="en-US" altLang="zh-CN" i="1" dirty="0"/>
              <a:t>even under low-contention </a:t>
            </a:r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94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993404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Can we avoid locking/validation for reads?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F28913-3642-CC4F-99FA-8AA16B964C9F}"/>
              </a:ext>
            </a:extLst>
          </p:cNvPr>
          <p:cNvSpPr/>
          <p:nvPr/>
        </p:nvSpPr>
        <p:spPr>
          <a:xfrm>
            <a:off x="2339752" y="3592872"/>
            <a:ext cx="417646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Maybe use weaker isolation level? </a:t>
            </a:r>
          </a:p>
        </p:txBody>
      </p:sp>
    </p:spTree>
    <p:extLst>
      <p:ext uri="{BB962C8B-B14F-4D97-AF65-F5344CB8AC3E}">
        <p14:creationId xmlns:p14="http://schemas.microsoft.com/office/powerpoint/2010/main" val="4088944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Multi-version Concurrency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read from a "</a:t>
            </a:r>
            <a:r>
              <a:rPr kumimoji="1" lang="en-US" altLang="zh-CN" b="1" dirty="0">
                <a:solidFill>
                  <a:schemeClr val="accent1"/>
                </a:solidFill>
              </a:rPr>
              <a:t>snapshot</a:t>
            </a:r>
            <a:r>
              <a:rPr kumimoji="1" lang="en-US" altLang="zh-CN" dirty="0"/>
              <a:t>" of data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68327" y="5277033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296962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4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4BF27-BEF4-714F-87E2-64A47546D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602D63-58A8-8A43-B305-49716EC8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 popular multi-version concurrency control (MVCC) scheme</a:t>
            </a:r>
          </a:p>
          <a:p>
            <a:pPr lvl="1"/>
            <a:r>
              <a:rPr kumimoji="1" lang="en" altLang="zh-CN" dirty="0"/>
              <a:t>Transactions will get </a:t>
            </a:r>
            <a:r>
              <a:rPr kumimoji="1" lang="en" altLang="zh-CN" dirty="0">
                <a:highlight>
                  <a:srgbClr val="FFFF00"/>
                </a:highlight>
              </a:rPr>
              <a:t>start</a:t>
            </a:r>
            <a:r>
              <a:rPr kumimoji="1" lang="en" altLang="zh-CN" dirty="0"/>
              <a:t> and </a:t>
            </a:r>
            <a:r>
              <a:rPr kumimoji="1" lang="en" altLang="zh-CN" dirty="0">
                <a:highlight>
                  <a:srgbClr val="FFFF00"/>
                </a:highlight>
              </a:rPr>
              <a:t>commit</a:t>
            </a:r>
            <a:r>
              <a:rPr kumimoji="1" lang="en" altLang="zh-CN" dirty="0"/>
              <a:t> timestamp </a:t>
            </a:r>
          </a:p>
          <a:p>
            <a:pPr lvl="1"/>
            <a:r>
              <a:rPr kumimoji="1" lang="en" altLang="zh-CN" dirty="0"/>
              <a:t>Use start timestamp to find the snapshot to read</a:t>
            </a:r>
          </a:p>
          <a:p>
            <a:pPr lvl="1"/>
            <a:r>
              <a:rPr kumimoji="1" lang="en" altLang="zh-CN" dirty="0"/>
              <a:t>Use commit timestamp to install new versions </a:t>
            </a:r>
          </a:p>
          <a:p>
            <a:r>
              <a:rPr kumimoji="1" lang="en" altLang="zh-CN" dirty="0"/>
              <a:t>Transactions: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WRITEs</a:t>
            </a:r>
            <a:r>
              <a:rPr kumimoji="1" lang="en" altLang="zh-CN" dirty="0"/>
              <a:t> a local </a:t>
            </a:r>
            <a:r>
              <a:rPr kumimoji="1" lang="en" altLang="zh-CN" b="1" dirty="0">
                <a:solidFill>
                  <a:srgbClr val="C00000"/>
                </a:solidFill>
              </a:rPr>
              <a:t>buffer</a:t>
            </a:r>
            <a:r>
              <a:rPr kumimoji="1" lang="en" altLang="zh-CN" dirty="0"/>
              <a:t> (similar to OCC)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READs</a:t>
            </a:r>
            <a:r>
              <a:rPr kumimoji="1" lang="en" altLang="zh-CN" dirty="0"/>
              <a:t> a “</a:t>
            </a:r>
            <a:r>
              <a:rPr kumimoji="1" lang="en" altLang="zh-CN" b="1" dirty="0">
                <a:solidFill>
                  <a:srgbClr val="C00000"/>
                </a:solidFill>
              </a:rPr>
              <a:t>snapshot</a:t>
            </a:r>
            <a:r>
              <a:rPr kumimoji="1" lang="en" altLang="zh-CN" dirty="0"/>
              <a:t>” of entire data image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COMMIT</a:t>
            </a:r>
            <a:r>
              <a:rPr kumimoji="1" lang="en" altLang="zh-CN" dirty="0"/>
              <a:t> only if no </a:t>
            </a:r>
            <a:r>
              <a:rPr kumimoji="1" lang="en" altLang="zh-CN" b="1" dirty="0">
                <a:solidFill>
                  <a:srgbClr val="C00000"/>
                </a:solidFill>
              </a:rPr>
              <a:t>write-write</a:t>
            </a:r>
            <a:r>
              <a:rPr kumimoji="1" lang="en" altLang="zh-CN" dirty="0"/>
              <a:t> conflict</a:t>
            </a:r>
          </a:p>
          <a:p>
            <a:pPr lvl="2"/>
            <a:r>
              <a:rPr kumimoji="1" lang="en" altLang="zh-CN" sz="1800" dirty="0"/>
              <a:t>Install new versions of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523D5-E5BE-4B41-8FE4-002B4E62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346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9F4BB4EE-1C63-6B4F-8156-88677AF3A84C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2D43D36-47D1-9A44-A2A0-8D35C6968D0F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EAED3743-B190-2541-BA6F-9496D676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buffers writes to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and adds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to its write-set,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+= {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}</a:t>
            </a: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BEF7861E-7FB4-AB4F-8962-AF58D562C537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18A06E75-7A15-6544-B3F0-B51343AC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430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effectLst/>
                <a:latin typeface="Eras Medium ITC" pitchFamily="34" charset="0"/>
              </a:rPr>
            </a:br>
            <a:r>
              <a:rPr lang="en-US" altLang="zh-CN" sz="1500" i="0" dirty="0"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BCCFB4A7-D35C-B246-9FAD-E2DF75CC13CA}"/>
              </a:ext>
            </a:extLst>
          </p:cNvPr>
          <p:cNvSpPr/>
          <p:nvPr/>
        </p:nvSpPr>
        <p:spPr>
          <a:xfrm rot="10800000">
            <a:off x="7891257" y="1143000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64E3EC31-63C4-464B-BA17-59900825ECDC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52C1890E-C450-504C-B40F-FC4C054CA175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36555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A45301-E928-7B4D-9CFA-B0C56649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in </a:t>
            </a:r>
            <a:r>
              <a:rPr kumimoji="1" lang="en" altLang="zh-CN" dirty="0"/>
              <a:t>Snapshot Isolation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2E057F-F180-DD42-BFF9-5ECEB1EA1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Timestamp of start &amp; commit should be assigned in a increasing order</a:t>
            </a:r>
          </a:p>
          <a:p>
            <a:pPr lvl="1"/>
            <a:r>
              <a:rPr kumimoji="1" lang="en-US" altLang="zh-CN" dirty="0"/>
              <a:t>E.g., global counters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</a:t>
            </a:r>
          </a:p>
          <a:p>
            <a:pPr lvl="1"/>
            <a:r>
              <a:rPr kumimoji="1" lang="en-US" altLang="zh-CN" dirty="0"/>
              <a:t>Question: can we directly 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physical clock of the machine? </a:t>
            </a:r>
          </a:p>
          <a:p>
            <a:pPr lvl="2"/>
            <a:r>
              <a:rPr kumimoji="1" lang="en-US" altLang="zh-CN" sz="1800" dirty="0"/>
              <a:t>It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depends.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have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global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order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physical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clock,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then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yes;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otherwise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not.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FE719-FD0B-9643-968E-D07576E4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cxnSp>
        <p:nvCxnSpPr>
          <p:cNvPr id="12" name="Straight Connector 19">
            <a:extLst>
              <a:ext uri="{FF2B5EF4-FFF2-40B4-BE49-F238E27FC236}">
                <a16:creationId xmlns:a16="http://schemas.microsoft.com/office/drawing/2014/main" id="{9269FB7D-D2B9-1146-9EA3-58B6EE7E6F71}"/>
              </a:ext>
            </a:extLst>
          </p:cNvPr>
          <p:cNvCxnSpPr/>
          <p:nvPr/>
        </p:nvCxnSpPr>
        <p:spPr>
          <a:xfrm>
            <a:off x="1476896" y="537778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0">
            <a:extLst>
              <a:ext uri="{FF2B5EF4-FFF2-40B4-BE49-F238E27FC236}">
                <a16:creationId xmlns:a16="http://schemas.microsoft.com/office/drawing/2014/main" id="{D66CA4EA-7ECE-A841-9C94-353362F6C626}"/>
              </a:ext>
            </a:extLst>
          </p:cNvPr>
          <p:cNvSpPr/>
          <p:nvPr/>
        </p:nvSpPr>
        <p:spPr>
          <a:xfrm>
            <a:off x="7188815" y="501543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EA4B9FCF-CCB1-3345-8033-E2C5BBAE3D05}"/>
              </a:ext>
            </a:extLst>
          </p:cNvPr>
          <p:cNvSpPr/>
          <p:nvPr/>
        </p:nvSpPr>
        <p:spPr>
          <a:xfrm>
            <a:off x="6041396" y="5013421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D8E8E40A-BE69-5A40-BB36-495BD85375AF}"/>
              </a:ext>
            </a:extLst>
          </p:cNvPr>
          <p:cNvSpPr/>
          <p:nvPr/>
        </p:nvSpPr>
        <p:spPr>
          <a:xfrm>
            <a:off x="1557896" y="4964433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C8629194-DCBA-8D42-B567-C287FDEE4B0A}"/>
              </a:ext>
            </a:extLst>
          </p:cNvPr>
          <p:cNvSpPr/>
          <p:nvPr/>
        </p:nvSpPr>
        <p:spPr>
          <a:xfrm>
            <a:off x="1921396" y="5013421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DE38C60-B406-9940-8F08-848ED2B4F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97" y="3767794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start timestamp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</p:txBody>
      </p:sp>
      <p:sp>
        <p:nvSpPr>
          <p:cNvPr id="18" name="Right Triangle 39">
            <a:extLst>
              <a:ext uri="{FF2B5EF4-FFF2-40B4-BE49-F238E27FC236}">
                <a16:creationId xmlns:a16="http://schemas.microsoft.com/office/drawing/2014/main" id="{63CFB24F-CA56-754A-B55D-4F1D509753CB}"/>
              </a:ext>
            </a:extLst>
          </p:cNvPr>
          <p:cNvSpPr/>
          <p:nvPr/>
        </p:nvSpPr>
        <p:spPr>
          <a:xfrm rot="10800000">
            <a:off x="3175395" y="3767794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BED2D773-2E79-8B45-B68D-751392D6B8C8}"/>
              </a:ext>
            </a:extLst>
          </p:cNvPr>
          <p:cNvSpPr/>
          <p:nvPr/>
        </p:nvSpPr>
        <p:spPr>
          <a:xfrm>
            <a:off x="1606086" y="4442208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E69F3B26-03DE-7948-99C0-25156C51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3024572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commit timestamp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</a:b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chemeClr val="accent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CCB08A23-CDF3-884C-88BD-95D39F6EE88B}"/>
              </a:ext>
            </a:extLst>
          </p:cNvPr>
          <p:cNvSpPr/>
          <p:nvPr/>
        </p:nvSpPr>
        <p:spPr>
          <a:xfrm rot="10800000">
            <a:off x="7907653" y="3024572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141CF32D-E3F2-8E4F-93A7-A68CA3075B82}"/>
              </a:ext>
            </a:extLst>
          </p:cNvPr>
          <p:cNvSpPr/>
          <p:nvPr/>
        </p:nvSpPr>
        <p:spPr>
          <a:xfrm>
            <a:off x="5823362" y="4316265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580987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230B3-E5CC-7A42-9B1F-7FEFF924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(T1)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D50CEF-9709-D346-A68C-0B659C9B8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672973D9-C235-6447-829F-77770DC31392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2904B6C3-4C68-744E-9035-72B2E1A1998C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DA37CE50-D740-864F-B37F-EA4C4063F33F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CE825BC9-EFE1-ED4A-96D2-F707362F54DB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20B42C3-AF5B-B341-B51D-C2560AC5182F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9FFE519B-7F54-0141-9DEA-34460B0048E4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3BB69244-DE4E-DC4D-A923-323F545D9033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93A9D768-9795-3940-9E71-7252A74B6E43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FA576588-0D16-EB4B-A77B-4C958FC61C79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87BB21B2-660E-D94E-B33A-09739ACD4F7B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1822F980-EDE9-AD4F-AEC8-FA06A7BCB05E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B3E519F2-0ADC-C143-8A38-B1B04AC22779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1E0E36AA-8978-0647-AC08-E52344954D64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3DCFEBBA-EDA8-874D-91BB-AE792403B53F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0F5B104E-4A18-304A-AA99-A24A58101C3B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28639564-3712-6B44-ADEC-2B984623B853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44CA438A-F8A0-734A-9AC7-C4AC5F54BD38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8F67A052-5205-234A-B4F8-90E13C7DE99D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C5B81B1B-B90B-144C-B72B-A291E0200658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2A626FE6-C43B-C04A-82DA-FF05DD67790A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B8FF01F5-830C-5A42-82A4-22EC2296EEE9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95359505-E636-7146-A6C9-9D067F79D5A5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B6245DF2-936B-0D42-9466-12260D88C681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E13140DF-9387-A94C-8F95-74D41364CFE0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0A068FB7-E21F-7445-9438-E021CC94CD66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A15CA9D5-6AB2-064E-AAC9-5A9533466E46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A899C7EC-B7B7-FA4A-BA40-E528F74CD8FE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975A5E5F-0B56-1D4D-8E3D-1A1BFB7945F8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5FAE87C0-1D17-2C47-AEE8-038FC42360F0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1DC43C6C-A855-EF4C-BC8B-AD59E0312803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0CA55CC8-24E8-AC47-987C-96039EDCFDF2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F1D8F31B-EED4-9443-9482-1AC9857B275A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E79781DB-2DC4-7B40-B914-43C6CD93A018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BD9DD352-96BD-2F40-9D22-18B91CF2EBB8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Text Box 16">
            <a:extLst>
              <a:ext uri="{FF2B5EF4-FFF2-40B4-BE49-F238E27FC236}">
                <a16:creationId xmlns:a16="http://schemas.microsoft.com/office/drawing/2014/main" id="{933F43AC-2112-BD47-95FC-28EFB5262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0" name="Right Triangle 84">
            <a:extLst>
              <a:ext uri="{FF2B5EF4-FFF2-40B4-BE49-F238E27FC236}">
                <a16:creationId xmlns:a16="http://schemas.microsoft.com/office/drawing/2014/main" id="{C44D8C98-F9A2-6741-A667-60EA79B85209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758BC9A8-7741-1741-9BFA-A029D501BDC1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2" name="Rectangle 85">
            <a:extLst>
              <a:ext uri="{FF2B5EF4-FFF2-40B4-BE49-F238E27FC236}">
                <a16:creationId xmlns:a16="http://schemas.microsoft.com/office/drawing/2014/main" id="{3566D358-8A47-5D41-AD7E-BD6CBE08E423}"/>
              </a:ext>
            </a:extLst>
          </p:cNvPr>
          <p:cNvSpPr/>
          <p:nvPr/>
        </p:nvSpPr>
        <p:spPr>
          <a:xfrm>
            <a:off x="4278478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3" name="Rectangle 86">
            <a:extLst>
              <a:ext uri="{FF2B5EF4-FFF2-40B4-BE49-F238E27FC236}">
                <a16:creationId xmlns:a16="http://schemas.microsoft.com/office/drawing/2014/main" id="{E65BC0CE-0DC0-D94F-9138-612B5BFF7C80}"/>
              </a:ext>
            </a:extLst>
          </p:cNvPr>
          <p:cNvSpPr/>
          <p:nvPr/>
        </p:nvSpPr>
        <p:spPr>
          <a:xfrm>
            <a:off x="4267258" y="4000297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44" name="Rectangle 87">
            <a:extLst>
              <a:ext uri="{FF2B5EF4-FFF2-40B4-BE49-F238E27FC236}">
                <a16:creationId xmlns:a16="http://schemas.microsoft.com/office/drawing/2014/main" id="{3F721C5E-790A-9D4B-B230-8F93A4374C71}"/>
              </a:ext>
            </a:extLst>
          </p:cNvPr>
          <p:cNvSpPr/>
          <p:nvPr/>
        </p:nvSpPr>
        <p:spPr>
          <a:xfrm>
            <a:off x="4254976" y="4460971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5" name="Rectangle 88">
            <a:extLst>
              <a:ext uri="{FF2B5EF4-FFF2-40B4-BE49-F238E27FC236}">
                <a16:creationId xmlns:a16="http://schemas.microsoft.com/office/drawing/2014/main" id="{F0B7E706-6E41-F94E-81FD-7D4BBD6B947F}"/>
              </a:ext>
            </a:extLst>
          </p:cNvPr>
          <p:cNvSpPr/>
          <p:nvPr/>
        </p:nvSpPr>
        <p:spPr>
          <a:xfrm>
            <a:off x="4250426" y="4678415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6" name="Rectangle 89">
            <a:extLst>
              <a:ext uri="{FF2B5EF4-FFF2-40B4-BE49-F238E27FC236}">
                <a16:creationId xmlns:a16="http://schemas.microsoft.com/office/drawing/2014/main" id="{DDD9F830-15D9-8547-A0DC-ABDD36BA7743}"/>
              </a:ext>
            </a:extLst>
          </p:cNvPr>
          <p:cNvSpPr/>
          <p:nvPr/>
        </p:nvSpPr>
        <p:spPr>
          <a:xfrm>
            <a:off x="4235198" y="426501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47" name="Rounded Rectangle 90">
            <a:extLst>
              <a:ext uri="{FF2B5EF4-FFF2-40B4-BE49-F238E27FC236}">
                <a16:creationId xmlns:a16="http://schemas.microsoft.com/office/drawing/2014/main" id="{B7D13602-6612-D44E-A804-E93A4FCC2C3E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91">
            <a:extLst>
              <a:ext uri="{FF2B5EF4-FFF2-40B4-BE49-F238E27FC236}">
                <a16:creationId xmlns:a16="http://schemas.microsoft.com/office/drawing/2014/main" id="{AC595966-9B26-0443-B3F0-2F653FF5409A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92">
            <a:extLst>
              <a:ext uri="{FF2B5EF4-FFF2-40B4-BE49-F238E27FC236}">
                <a16:creationId xmlns:a16="http://schemas.microsoft.com/office/drawing/2014/main" id="{550BA94B-B41E-B949-B19C-B46EC182A4DB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ounded Rectangle 93">
            <a:extLst>
              <a:ext uri="{FF2B5EF4-FFF2-40B4-BE49-F238E27FC236}">
                <a16:creationId xmlns:a16="http://schemas.microsoft.com/office/drawing/2014/main" id="{6B231EE8-9B01-A142-A4AF-48E79EB0F975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ounded Rectangle 94">
            <a:extLst>
              <a:ext uri="{FF2B5EF4-FFF2-40B4-BE49-F238E27FC236}">
                <a16:creationId xmlns:a16="http://schemas.microsoft.com/office/drawing/2014/main" id="{3DCB5E88-666D-2D4F-A77C-E75929F129D1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95">
            <a:extLst>
              <a:ext uri="{FF2B5EF4-FFF2-40B4-BE49-F238E27FC236}">
                <a16:creationId xmlns:a16="http://schemas.microsoft.com/office/drawing/2014/main" id="{2DD359BA-EA70-744A-8638-3303264B0FB9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3" name="Rounded Rectangle 98">
            <a:extLst>
              <a:ext uri="{FF2B5EF4-FFF2-40B4-BE49-F238E27FC236}">
                <a16:creationId xmlns:a16="http://schemas.microsoft.com/office/drawing/2014/main" id="{FFCD81BE-2E20-1A4E-BD2A-30A6519FA342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Rounded Rectangle 99">
            <a:extLst>
              <a:ext uri="{FF2B5EF4-FFF2-40B4-BE49-F238E27FC236}">
                <a16:creationId xmlns:a16="http://schemas.microsoft.com/office/drawing/2014/main" id="{266596B3-FAEF-534E-BFCF-B9D3A9ACF07D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9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53" grpId="0" animBg="1"/>
      <p:bldP spid="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DB4A3-7A55-B548-A25F-DEA1B725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(T2)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323DF3-4D94-084C-9F03-38C44811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251BDD7D-2CEA-6F4B-8A3D-39F305099132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7A1A9B22-FDDD-D74E-BF02-121AE33AF907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C9E8F7F6-9416-FF42-8805-AFF5E94B3F5F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4E44A47E-18E2-814E-8845-46C67EEAE883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14AB9FBA-B26D-A141-B512-044D8E090986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66C1D206-6561-A947-80AE-2959AB82246F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43B5AB71-1717-9F42-8F98-662FFFFC818B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267C399F-F3EA-3F46-A7CC-10FA35137D39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B1674A2-C1F3-F045-A98E-EA4A46E31875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1FCC8A10-46C5-A445-9024-F4D12D56A91D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E9463154-3D7F-E445-A892-067FECB32814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E8F4E75E-58BE-0D43-8BB3-8BADCC3B68C4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3098D2DE-0296-6C4C-B220-67FBD6ECABAC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7AE6B196-BF89-0D41-992D-D9DC40F86E8C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BBBE4EB3-07D3-9048-BCC0-FF92FBF045FC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CA130E88-08A9-9147-B8BF-A3B191B852C7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D4061E33-0C2D-5540-B96C-91F49103E00A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9328C766-CE4B-964D-BDCD-C5AB524DFBCF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51DF03F0-5C55-2048-985B-B9262D4104C4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88037CCD-E882-E341-9915-40F7938C3581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2F8CD0FA-91EF-5243-AF3F-C94DB3FFD1D2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C5DC3567-C218-E94E-BA82-52E798679542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642CE5A1-DB65-E141-9B6F-F574068FB4AE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D7880DEC-0ED4-B741-8740-38291844673E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E748DF62-58E9-C241-8D9D-F36D532A6A65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A9FF7881-C2D9-3F4A-BF70-FA132D5CC3BA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88FAE838-610E-DD43-A4CD-A0AEFB50C454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61F7DD4B-5F9E-D84E-B7A0-561101CCE4EF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E5D99E0D-FE42-E04C-B4A0-65C7710AA0BD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EC19237C-06A3-C74D-B858-D1C6689DEAE7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B9B1B5BD-33EB-464A-A8E9-390A1552AA79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D489B369-7CD1-4D4D-BDBB-891C7BE2C8ED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94352BB6-F047-2C4A-B30E-9428EDEEF51E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B4176E71-6E95-A642-89D4-D5F6DBD4B30F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Text Box 16">
            <a:extLst>
              <a:ext uri="{FF2B5EF4-FFF2-40B4-BE49-F238E27FC236}">
                <a16:creationId xmlns:a16="http://schemas.microsoft.com/office/drawing/2014/main" id="{F3E4D4CA-A3C4-6C49-B024-5D7C7140D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0" name="Right Triangle 84">
            <a:extLst>
              <a:ext uri="{FF2B5EF4-FFF2-40B4-BE49-F238E27FC236}">
                <a16:creationId xmlns:a16="http://schemas.microsoft.com/office/drawing/2014/main" id="{A3A2C358-C952-E844-9201-AD531C40DA9B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6F825E2D-B4BD-0945-85E9-E04F65733FD3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2" name="Rectangle 85">
            <a:extLst>
              <a:ext uri="{FF2B5EF4-FFF2-40B4-BE49-F238E27FC236}">
                <a16:creationId xmlns:a16="http://schemas.microsoft.com/office/drawing/2014/main" id="{50431D97-4EFB-2243-BDD5-5AB8D6EEE9B5}"/>
              </a:ext>
            </a:extLst>
          </p:cNvPr>
          <p:cNvSpPr/>
          <p:nvPr/>
        </p:nvSpPr>
        <p:spPr>
          <a:xfrm>
            <a:off x="4286227" y="3756152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3" name="Rectangle 86">
            <a:extLst>
              <a:ext uri="{FF2B5EF4-FFF2-40B4-BE49-F238E27FC236}">
                <a16:creationId xmlns:a16="http://schemas.microsoft.com/office/drawing/2014/main" id="{027153A2-C3CD-BB45-8BF7-DB51B6ACA2BE}"/>
              </a:ext>
            </a:extLst>
          </p:cNvPr>
          <p:cNvSpPr/>
          <p:nvPr/>
        </p:nvSpPr>
        <p:spPr>
          <a:xfrm>
            <a:off x="4271410" y="398007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44" name="Rectangle 87">
            <a:extLst>
              <a:ext uri="{FF2B5EF4-FFF2-40B4-BE49-F238E27FC236}">
                <a16:creationId xmlns:a16="http://schemas.microsoft.com/office/drawing/2014/main" id="{9B06FB5D-7133-A841-BC55-CC378C2E73FE}"/>
              </a:ext>
            </a:extLst>
          </p:cNvPr>
          <p:cNvSpPr/>
          <p:nvPr/>
        </p:nvSpPr>
        <p:spPr>
          <a:xfrm>
            <a:off x="4255500" y="4457095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5" name="Rectangle 88">
            <a:extLst>
              <a:ext uri="{FF2B5EF4-FFF2-40B4-BE49-F238E27FC236}">
                <a16:creationId xmlns:a16="http://schemas.microsoft.com/office/drawing/2014/main" id="{F96AF2E0-7A4B-E743-BE7D-F01DDB3ECE91}"/>
              </a:ext>
            </a:extLst>
          </p:cNvPr>
          <p:cNvSpPr/>
          <p:nvPr/>
        </p:nvSpPr>
        <p:spPr>
          <a:xfrm>
            <a:off x="4266902" y="4695112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6" name="Rectangle 89">
            <a:extLst>
              <a:ext uri="{FF2B5EF4-FFF2-40B4-BE49-F238E27FC236}">
                <a16:creationId xmlns:a16="http://schemas.microsoft.com/office/drawing/2014/main" id="{43E5CA65-C40C-9C49-B762-6D3B6F64F241}"/>
              </a:ext>
            </a:extLst>
          </p:cNvPr>
          <p:cNvSpPr/>
          <p:nvPr/>
        </p:nvSpPr>
        <p:spPr>
          <a:xfrm>
            <a:off x="4242045" y="4237617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47" name="Text Box 16">
            <a:extLst>
              <a:ext uri="{FF2B5EF4-FFF2-40B4-BE49-F238E27FC236}">
                <a16:creationId xmlns:a16="http://schemas.microsoft.com/office/drawing/2014/main" id="{F5BD1DF9-C075-F74B-9F35-219BBD78B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1" y="3553755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48" name="Right Triangle 62">
            <a:extLst>
              <a:ext uri="{FF2B5EF4-FFF2-40B4-BE49-F238E27FC236}">
                <a16:creationId xmlns:a16="http://schemas.microsoft.com/office/drawing/2014/main" id="{33283B32-1CF4-D848-8B0B-303711990506}"/>
              </a:ext>
            </a:extLst>
          </p:cNvPr>
          <p:cNvSpPr/>
          <p:nvPr/>
        </p:nvSpPr>
        <p:spPr>
          <a:xfrm rot="10800000">
            <a:off x="6343499" y="3553755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63">
            <a:extLst>
              <a:ext uri="{FF2B5EF4-FFF2-40B4-BE49-F238E27FC236}">
                <a16:creationId xmlns:a16="http://schemas.microsoft.com/office/drawing/2014/main" id="{999AB340-78DC-5241-BF56-9519D627C40F}"/>
              </a:ext>
            </a:extLst>
          </p:cNvPr>
          <p:cNvSpPr/>
          <p:nvPr/>
        </p:nvSpPr>
        <p:spPr>
          <a:xfrm>
            <a:off x="5877000" y="3550035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40</a:t>
            </a:r>
          </a:p>
        </p:txBody>
      </p:sp>
      <p:sp>
        <p:nvSpPr>
          <p:cNvPr id="50" name="Rectangle 70">
            <a:extLst>
              <a:ext uri="{FF2B5EF4-FFF2-40B4-BE49-F238E27FC236}">
                <a16:creationId xmlns:a16="http://schemas.microsoft.com/office/drawing/2014/main" id="{077ADC7A-27DD-2848-B5B9-117669D8F194}"/>
              </a:ext>
            </a:extLst>
          </p:cNvPr>
          <p:cNvSpPr/>
          <p:nvPr/>
        </p:nvSpPr>
        <p:spPr>
          <a:xfrm>
            <a:off x="5928410" y="3744981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51" name="Rectangle 73">
            <a:extLst>
              <a:ext uri="{FF2B5EF4-FFF2-40B4-BE49-F238E27FC236}">
                <a16:creationId xmlns:a16="http://schemas.microsoft.com/office/drawing/2014/main" id="{DD6DFAFD-A6A8-1D47-B065-9DEC3692B313}"/>
              </a:ext>
            </a:extLst>
          </p:cNvPr>
          <p:cNvSpPr/>
          <p:nvPr/>
        </p:nvSpPr>
        <p:spPr>
          <a:xfrm>
            <a:off x="5937227" y="4012964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2" name="Rectangle 76">
            <a:extLst>
              <a:ext uri="{FF2B5EF4-FFF2-40B4-BE49-F238E27FC236}">
                <a16:creationId xmlns:a16="http://schemas.microsoft.com/office/drawing/2014/main" id="{4DAB368D-11D7-9348-B6C4-2FBBD379E4C3}"/>
              </a:ext>
            </a:extLst>
          </p:cNvPr>
          <p:cNvSpPr/>
          <p:nvPr/>
        </p:nvSpPr>
        <p:spPr>
          <a:xfrm>
            <a:off x="5897055" y="4245196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70</a:t>
            </a:r>
          </a:p>
        </p:txBody>
      </p:sp>
      <p:sp>
        <p:nvSpPr>
          <p:cNvPr id="53" name="Rounded Rectangle 79">
            <a:extLst>
              <a:ext uri="{FF2B5EF4-FFF2-40B4-BE49-F238E27FC236}">
                <a16:creationId xmlns:a16="http://schemas.microsoft.com/office/drawing/2014/main" id="{97FB19AB-FC99-B34D-B10C-9F22D0BE05AB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Rounded Rectangle 80">
            <a:extLst>
              <a:ext uri="{FF2B5EF4-FFF2-40B4-BE49-F238E27FC236}">
                <a16:creationId xmlns:a16="http://schemas.microsoft.com/office/drawing/2014/main" id="{D6F9716E-B5BC-D345-9ADD-DED80EC01C69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ounded Rectangle 81">
            <a:extLst>
              <a:ext uri="{FF2B5EF4-FFF2-40B4-BE49-F238E27FC236}">
                <a16:creationId xmlns:a16="http://schemas.microsoft.com/office/drawing/2014/main" id="{093FCD63-3F8B-9945-992F-343F82AAA95F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Rounded Rectangle 82">
            <a:extLst>
              <a:ext uri="{FF2B5EF4-FFF2-40B4-BE49-F238E27FC236}">
                <a16:creationId xmlns:a16="http://schemas.microsoft.com/office/drawing/2014/main" id="{394013CE-416F-CE48-9692-623A4CF93290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" name="Rounded Rectangle 90">
            <a:extLst>
              <a:ext uri="{FF2B5EF4-FFF2-40B4-BE49-F238E27FC236}">
                <a16:creationId xmlns:a16="http://schemas.microsoft.com/office/drawing/2014/main" id="{2CCA2877-1B08-9D4F-89EC-1CECA3E6C17A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8" name="Rounded Rectangle 91">
            <a:extLst>
              <a:ext uri="{FF2B5EF4-FFF2-40B4-BE49-F238E27FC236}">
                <a16:creationId xmlns:a16="http://schemas.microsoft.com/office/drawing/2014/main" id="{72F86349-9923-8D47-8206-CD7B995F683F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Rounded Rectangle 92">
            <a:extLst>
              <a:ext uri="{FF2B5EF4-FFF2-40B4-BE49-F238E27FC236}">
                <a16:creationId xmlns:a16="http://schemas.microsoft.com/office/drawing/2014/main" id="{EDB0E368-9075-C74A-9FD6-73491F8B7DDF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0" name="Rounded Rectangle 93">
            <a:extLst>
              <a:ext uri="{FF2B5EF4-FFF2-40B4-BE49-F238E27FC236}">
                <a16:creationId xmlns:a16="http://schemas.microsoft.com/office/drawing/2014/main" id="{6CA729B8-357A-7540-924D-CA78344A8C82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Rectangle 94">
            <a:extLst>
              <a:ext uri="{FF2B5EF4-FFF2-40B4-BE49-F238E27FC236}">
                <a16:creationId xmlns:a16="http://schemas.microsoft.com/office/drawing/2014/main" id="{03901FCB-576B-FA48-BE50-E639EE4425E5}"/>
              </a:ext>
            </a:extLst>
          </p:cNvPr>
          <p:cNvSpPr/>
          <p:nvPr/>
        </p:nvSpPr>
        <p:spPr>
          <a:xfrm>
            <a:off x="5207000" y="5156200"/>
            <a:ext cx="2815603" cy="26112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</a:rPr>
              <a:t>No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uncommitted-read</a:t>
            </a:r>
            <a:r>
              <a:rPr lang="zh-CN" alt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(A</a:t>
            </a:r>
            <a:r>
              <a:rPr lang="en-US" altLang="zh-CN" sz="15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)</a:t>
            </a:r>
          </a:p>
        </p:txBody>
      </p:sp>
      <p:sp>
        <p:nvSpPr>
          <p:cNvPr id="62" name="Freeform 4">
            <a:extLst>
              <a:ext uri="{FF2B5EF4-FFF2-40B4-BE49-F238E27FC236}">
                <a16:creationId xmlns:a16="http://schemas.microsoft.com/office/drawing/2014/main" id="{EED721AF-AEE1-0F47-BD4E-2F456EA9A046}"/>
              </a:ext>
            </a:extLst>
          </p:cNvPr>
          <p:cNvSpPr/>
          <p:nvPr/>
        </p:nvSpPr>
        <p:spPr>
          <a:xfrm>
            <a:off x="5907761" y="3808500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3" name="Freeform 6">
            <a:extLst>
              <a:ext uri="{FF2B5EF4-FFF2-40B4-BE49-F238E27FC236}">
                <a16:creationId xmlns:a16="http://schemas.microsoft.com/office/drawing/2014/main" id="{52D8DCA8-02E4-5E4A-A47B-484A88FBF84F}"/>
              </a:ext>
            </a:extLst>
          </p:cNvPr>
          <p:cNvSpPr/>
          <p:nvPr/>
        </p:nvSpPr>
        <p:spPr>
          <a:xfrm>
            <a:off x="6319864" y="4111028"/>
            <a:ext cx="262301" cy="1025903"/>
          </a:xfrm>
          <a:custGeom>
            <a:avLst/>
            <a:gdLst>
              <a:gd name="connsiteX0" fmla="*/ 0 w 315384"/>
              <a:gd name="connsiteY0" fmla="*/ 0 h 1150883"/>
              <a:gd name="connsiteX1" fmla="*/ 315310 w 315384"/>
              <a:gd name="connsiteY1" fmla="*/ 394138 h 1150883"/>
              <a:gd name="connsiteX2" fmla="*/ 31531 w 315384"/>
              <a:gd name="connsiteY2" fmla="*/ 662152 h 1150883"/>
              <a:gd name="connsiteX3" fmla="*/ 236483 w 315384"/>
              <a:gd name="connsiteY3" fmla="*/ 1150883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84" h="1150883">
                <a:moveTo>
                  <a:pt x="0" y="0"/>
                </a:moveTo>
                <a:cubicBezTo>
                  <a:pt x="155027" y="141889"/>
                  <a:pt x="310055" y="283779"/>
                  <a:pt x="315310" y="394138"/>
                </a:cubicBezTo>
                <a:cubicBezTo>
                  <a:pt x="320565" y="504497"/>
                  <a:pt x="44669" y="536028"/>
                  <a:pt x="31531" y="662152"/>
                </a:cubicBezTo>
                <a:cubicBezTo>
                  <a:pt x="18393" y="788276"/>
                  <a:pt x="236483" y="1150883"/>
                  <a:pt x="236483" y="1150883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9134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61" grpId="0" animBg="1"/>
      <p:bldP spid="62" grpId="0" animBg="1"/>
      <p:bldP spid="6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A9191-EFAF-264A-9C3C-E4D9EE0E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(T3)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A29956-61F6-F441-9FCC-375A3AFF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5EE15420-8CD8-3D49-B8B4-BC16808A7228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6E352E54-CB60-4149-B9C8-F62A1BC1249D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1DD0DB6B-F76C-4749-A1DF-E1E2F9937ED4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3B6A88BF-F209-3340-99DA-F94597A123A2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8A192B10-85EB-1A49-B590-0E68E32F0BA7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73447F40-4001-0E4D-A6C5-DB813CD31FC1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F290D568-36CD-8645-B550-F0647B934786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B7172797-DEDC-6140-8B73-9666D05DF024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98C3F668-D8D0-644A-B4CF-C4472EB8E35E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BAE103C4-2EAD-264F-9D10-2626EA4D0C7C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97545444-EDDE-5E4F-A795-6DB48B964E86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0D8C7708-D5EB-8B4E-AFAD-90D5F269EC40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2DD603D9-9A0B-914D-B3C3-06CAB34C3DF7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A99E7A62-6E27-EC4C-9ACD-385028493FBC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6E3E2B5E-88D7-5C49-8B9F-276B8C5DBFF1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EBC86AF8-27FF-2A40-9273-D74D90A36B1C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F2284160-01A9-A742-9298-E458AD66F1C5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28C7457E-A60F-8F4E-9F78-3C4C03F2DB84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53005657-10DA-3646-A627-D9F59D881182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D79EEFE1-229C-F848-99AD-02F943F3EBBC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2C113422-821E-C343-8181-EC2E1CA42759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5E66653E-48FA-284B-BF77-CBC83C06C149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8F5D4487-F3F1-7E40-A64B-ED72D3EC9BEE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AB4165E0-42D5-154D-BBEC-52B67165AA15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E47097EB-BA0D-254D-A545-3D68A5DE6F01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74C84BD0-152E-A646-9B07-313B34C707F7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1F17688C-F9C6-814C-9EC8-82B4E0871E8D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A9219519-2457-1A43-9B1F-5228D31A5BED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3E6BF154-72AB-1A44-BE39-6C47AFBD9A6D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FD5D8CFF-6971-6F4E-94D9-4E8F8409B402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B7EEB6A4-5C52-9247-957A-325A67988DF9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A8C6C917-E389-F645-96A0-FE6FAACA7487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F628A545-35DD-AB41-83BE-09DFD30FCA19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DBAB0C16-04DC-D444-A963-8A21DA11872A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47BACAC1-CEA9-6346-87EA-34A6167A51C3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ounded Rectangle 67">
            <a:extLst>
              <a:ext uri="{FF2B5EF4-FFF2-40B4-BE49-F238E27FC236}">
                <a16:creationId xmlns:a16="http://schemas.microsoft.com/office/drawing/2014/main" id="{BE27EA23-8D55-1D4C-B160-7273A66BAD2B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ounded Rectangle 68">
            <a:extLst>
              <a:ext uri="{FF2B5EF4-FFF2-40B4-BE49-F238E27FC236}">
                <a16:creationId xmlns:a16="http://schemas.microsoft.com/office/drawing/2014/main" id="{408DF56F-DB5D-B549-833A-BFBE645EA8EB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69">
            <a:extLst>
              <a:ext uri="{FF2B5EF4-FFF2-40B4-BE49-F238E27FC236}">
                <a16:creationId xmlns:a16="http://schemas.microsoft.com/office/drawing/2014/main" id="{A46AC0DF-71AE-2C46-9369-F7BFD6F8D2F2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71">
            <a:extLst>
              <a:ext uri="{FF2B5EF4-FFF2-40B4-BE49-F238E27FC236}">
                <a16:creationId xmlns:a16="http://schemas.microsoft.com/office/drawing/2014/main" id="{00836998-C610-1B4A-B29A-AA9B3270D19A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72">
            <a:extLst>
              <a:ext uri="{FF2B5EF4-FFF2-40B4-BE49-F238E27FC236}">
                <a16:creationId xmlns:a16="http://schemas.microsoft.com/office/drawing/2014/main" id="{4CE4FD28-DEE2-FE48-9159-16466E0FA457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Text Box 16">
            <a:extLst>
              <a:ext uri="{FF2B5EF4-FFF2-40B4-BE49-F238E27FC236}">
                <a16:creationId xmlns:a16="http://schemas.microsoft.com/office/drawing/2014/main" id="{2C27874C-C548-5741-A307-97B9C7C66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6" name="Right Triangle 84">
            <a:extLst>
              <a:ext uri="{FF2B5EF4-FFF2-40B4-BE49-F238E27FC236}">
                <a16:creationId xmlns:a16="http://schemas.microsoft.com/office/drawing/2014/main" id="{BA579822-0FBE-8A44-B3DE-F7D024B05A04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71BA0F05-9D48-6349-B532-C07114DCDE32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8" name="Rectangle 85">
            <a:extLst>
              <a:ext uri="{FF2B5EF4-FFF2-40B4-BE49-F238E27FC236}">
                <a16:creationId xmlns:a16="http://schemas.microsoft.com/office/drawing/2014/main" id="{D075E3C4-5253-8D4A-9832-3B37195DD70E}"/>
              </a:ext>
            </a:extLst>
          </p:cNvPr>
          <p:cNvSpPr/>
          <p:nvPr/>
        </p:nvSpPr>
        <p:spPr>
          <a:xfrm>
            <a:off x="4274738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BE1E93AF-523A-7641-B778-47B0E2A2F6D3}"/>
              </a:ext>
            </a:extLst>
          </p:cNvPr>
          <p:cNvSpPr/>
          <p:nvPr/>
        </p:nvSpPr>
        <p:spPr>
          <a:xfrm>
            <a:off x="4283555" y="400498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0" name="Rectangle 87">
            <a:extLst>
              <a:ext uri="{FF2B5EF4-FFF2-40B4-BE49-F238E27FC236}">
                <a16:creationId xmlns:a16="http://schemas.microsoft.com/office/drawing/2014/main" id="{5E45C3CB-BEE6-A644-9B49-62E5292F6769}"/>
              </a:ext>
            </a:extLst>
          </p:cNvPr>
          <p:cNvSpPr/>
          <p:nvPr/>
        </p:nvSpPr>
        <p:spPr>
          <a:xfrm>
            <a:off x="4301589" y="4442497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51" name="Rectangle 88">
            <a:extLst>
              <a:ext uri="{FF2B5EF4-FFF2-40B4-BE49-F238E27FC236}">
                <a16:creationId xmlns:a16="http://schemas.microsoft.com/office/drawing/2014/main" id="{B026E738-0470-3C49-B711-9C0F19634B20}"/>
              </a:ext>
            </a:extLst>
          </p:cNvPr>
          <p:cNvSpPr/>
          <p:nvPr/>
        </p:nvSpPr>
        <p:spPr>
          <a:xfrm>
            <a:off x="4301589" y="4657700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52" name="Rectangle 89">
            <a:extLst>
              <a:ext uri="{FF2B5EF4-FFF2-40B4-BE49-F238E27FC236}">
                <a16:creationId xmlns:a16="http://schemas.microsoft.com/office/drawing/2014/main" id="{17997DCD-F55D-5041-A6A0-B7B094CDF52D}"/>
              </a:ext>
            </a:extLst>
          </p:cNvPr>
          <p:cNvSpPr/>
          <p:nvPr/>
        </p:nvSpPr>
        <p:spPr>
          <a:xfrm>
            <a:off x="4251495" y="4226648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53" name="Text Box 16">
            <a:extLst>
              <a:ext uri="{FF2B5EF4-FFF2-40B4-BE49-F238E27FC236}">
                <a16:creationId xmlns:a16="http://schemas.microsoft.com/office/drawing/2014/main" id="{FC43614B-B08E-2446-A842-FA7DFAD88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1" y="3553755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54" name="Right Triangle 62">
            <a:extLst>
              <a:ext uri="{FF2B5EF4-FFF2-40B4-BE49-F238E27FC236}">
                <a16:creationId xmlns:a16="http://schemas.microsoft.com/office/drawing/2014/main" id="{C2321F40-781B-FB47-B1AB-A0F28994F298}"/>
              </a:ext>
            </a:extLst>
          </p:cNvPr>
          <p:cNvSpPr/>
          <p:nvPr/>
        </p:nvSpPr>
        <p:spPr>
          <a:xfrm rot="10800000">
            <a:off x="6343499" y="3553755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ectangle 63">
            <a:extLst>
              <a:ext uri="{FF2B5EF4-FFF2-40B4-BE49-F238E27FC236}">
                <a16:creationId xmlns:a16="http://schemas.microsoft.com/office/drawing/2014/main" id="{1037C359-2699-E648-875B-7D2E20F14F53}"/>
              </a:ext>
            </a:extLst>
          </p:cNvPr>
          <p:cNvSpPr/>
          <p:nvPr/>
        </p:nvSpPr>
        <p:spPr>
          <a:xfrm>
            <a:off x="5877000" y="3550035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40</a:t>
            </a:r>
          </a:p>
        </p:txBody>
      </p:sp>
      <p:sp>
        <p:nvSpPr>
          <p:cNvPr id="56" name="Rectangle 70">
            <a:extLst>
              <a:ext uri="{FF2B5EF4-FFF2-40B4-BE49-F238E27FC236}">
                <a16:creationId xmlns:a16="http://schemas.microsoft.com/office/drawing/2014/main" id="{31C0900F-FAAC-4245-84F5-4B46C1220AAA}"/>
              </a:ext>
            </a:extLst>
          </p:cNvPr>
          <p:cNvSpPr/>
          <p:nvPr/>
        </p:nvSpPr>
        <p:spPr>
          <a:xfrm>
            <a:off x="5906546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57" name="Rectangle 73">
            <a:extLst>
              <a:ext uri="{FF2B5EF4-FFF2-40B4-BE49-F238E27FC236}">
                <a16:creationId xmlns:a16="http://schemas.microsoft.com/office/drawing/2014/main" id="{310A0016-5440-EB49-B71B-2943DC09A73D}"/>
              </a:ext>
            </a:extLst>
          </p:cNvPr>
          <p:cNvSpPr/>
          <p:nvPr/>
        </p:nvSpPr>
        <p:spPr>
          <a:xfrm>
            <a:off x="5927336" y="3980268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8" name="Rectangle 76">
            <a:extLst>
              <a:ext uri="{FF2B5EF4-FFF2-40B4-BE49-F238E27FC236}">
                <a16:creationId xmlns:a16="http://schemas.microsoft.com/office/drawing/2014/main" id="{8ADA08BD-BD1D-6F4B-B3BB-56D696CD1054}"/>
              </a:ext>
            </a:extLst>
          </p:cNvPr>
          <p:cNvSpPr/>
          <p:nvPr/>
        </p:nvSpPr>
        <p:spPr>
          <a:xfrm>
            <a:off x="5898973" y="419900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70</a:t>
            </a:r>
          </a:p>
        </p:txBody>
      </p:sp>
      <p:sp>
        <p:nvSpPr>
          <p:cNvPr id="59" name="Text Box 16">
            <a:extLst>
              <a:ext uri="{FF2B5EF4-FFF2-40B4-BE49-F238E27FC236}">
                <a16:creationId xmlns:a16="http://schemas.microsoft.com/office/drawing/2014/main" id="{84DADC55-85C5-894A-9C4F-8B78B6885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001" y="3530600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60" name="Right Triangle 75">
            <a:extLst>
              <a:ext uri="{FF2B5EF4-FFF2-40B4-BE49-F238E27FC236}">
                <a16:creationId xmlns:a16="http://schemas.microsoft.com/office/drawing/2014/main" id="{C6CF0331-BCB3-E542-AB19-FB9DCFF5D85F}"/>
              </a:ext>
            </a:extLst>
          </p:cNvPr>
          <p:cNvSpPr/>
          <p:nvPr/>
        </p:nvSpPr>
        <p:spPr>
          <a:xfrm rot="10800000">
            <a:off x="7985000" y="3530600"/>
            <a:ext cx="270000" cy="270000"/>
          </a:xfrm>
          <a:prstGeom prst="rtTriangle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Rectangle 79">
            <a:extLst>
              <a:ext uri="{FF2B5EF4-FFF2-40B4-BE49-F238E27FC236}">
                <a16:creationId xmlns:a16="http://schemas.microsoft.com/office/drawing/2014/main" id="{A6058A5D-7B3C-F341-9C99-AEAF22896A49}"/>
              </a:ext>
            </a:extLst>
          </p:cNvPr>
          <p:cNvSpPr/>
          <p:nvPr/>
        </p:nvSpPr>
        <p:spPr>
          <a:xfrm>
            <a:off x="7620000" y="3526880"/>
            <a:ext cx="29527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</a:t>
            </a:r>
          </a:p>
        </p:txBody>
      </p:sp>
      <p:sp>
        <p:nvSpPr>
          <p:cNvPr id="62" name="Rectangle 80">
            <a:extLst>
              <a:ext uri="{FF2B5EF4-FFF2-40B4-BE49-F238E27FC236}">
                <a16:creationId xmlns:a16="http://schemas.microsoft.com/office/drawing/2014/main" id="{AEA072AA-F152-F742-94A9-D266A3F42F95}"/>
              </a:ext>
            </a:extLst>
          </p:cNvPr>
          <p:cNvSpPr/>
          <p:nvPr/>
        </p:nvSpPr>
        <p:spPr>
          <a:xfrm>
            <a:off x="7606372" y="3726806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2</a:t>
            </a:r>
          </a:p>
        </p:txBody>
      </p:sp>
      <p:sp>
        <p:nvSpPr>
          <p:cNvPr id="63" name="Rectangle 81">
            <a:extLst>
              <a:ext uri="{FF2B5EF4-FFF2-40B4-BE49-F238E27FC236}">
                <a16:creationId xmlns:a16="http://schemas.microsoft.com/office/drawing/2014/main" id="{FA893510-FD99-1249-9D2F-A1166448D47E}"/>
              </a:ext>
            </a:extLst>
          </p:cNvPr>
          <p:cNvSpPr/>
          <p:nvPr/>
        </p:nvSpPr>
        <p:spPr>
          <a:xfrm>
            <a:off x="7601328" y="396769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3</a:t>
            </a:r>
          </a:p>
        </p:txBody>
      </p:sp>
      <p:sp>
        <p:nvSpPr>
          <p:cNvPr id="64" name="Rectangle 82">
            <a:extLst>
              <a:ext uri="{FF2B5EF4-FFF2-40B4-BE49-F238E27FC236}">
                <a16:creationId xmlns:a16="http://schemas.microsoft.com/office/drawing/2014/main" id="{DE3DBFA5-D0B4-1C4A-B145-4BBDA369E892}"/>
              </a:ext>
            </a:extLst>
          </p:cNvPr>
          <p:cNvSpPr/>
          <p:nvPr/>
        </p:nvSpPr>
        <p:spPr>
          <a:xfrm>
            <a:off x="7582200" y="42085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60</a:t>
            </a:r>
          </a:p>
        </p:txBody>
      </p:sp>
      <p:sp>
        <p:nvSpPr>
          <p:cNvPr id="65" name="Rounded Rectangle 90">
            <a:extLst>
              <a:ext uri="{FF2B5EF4-FFF2-40B4-BE49-F238E27FC236}">
                <a16:creationId xmlns:a16="http://schemas.microsoft.com/office/drawing/2014/main" id="{7C39F455-317A-1A47-AA9B-E8BE3EF6AD59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Rounded Rectangle 91">
            <a:extLst>
              <a:ext uri="{FF2B5EF4-FFF2-40B4-BE49-F238E27FC236}">
                <a16:creationId xmlns:a16="http://schemas.microsoft.com/office/drawing/2014/main" id="{A2B7A0DE-D6F3-374B-9957-09713C51862B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Freeform 95">
            <a:extLst>
              <a:ext uri="{FF2B5EF4-FFF2-40B4-BE49-F238E27FC236}">
                <a16:creationId xmlns:a16="http://schemas.microsoft.com/office/drawing/2014/main" id="{B3C90766-E579-0543-84EF-C66B7303AF83}"/>
              </a:ext>
            </a:extLst>
          </p:cNvPr>
          <p:cNvSpPr/>
          <p:nvPr/>
        </p:nvSpPr>
        <p:spPr>
          <a:xfrm>
            <a:off x="7583730" y="4004983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8" name="Rectangle 96">
            <a:extLst>
              <a:ext uri="{FF2B5EF4-FFF2-40B4-BE49-F238E27FC236}">
                <a16:creationId xmlns:a16="http://schemas.microsoft.com/office/drawing/2014/main" id="{669A384D-163E-CF46-AB08-E3E3854D5673}"/>
              </a:ext>
            </a:extLst>
          </p:cNvPr>
          <p:cNvSpPr/>
          <p:nvPr/>
        </p:nvSpPr>
        <p:spPr>
          <a:xfrm>
            <a:off x="5555000" y="5156200"/>
            <a:ext cx="2700000" cy="26112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</a:rPr>
              <a:t>No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unrepeatable-read</a:t>
            </a:r>
          </a:p>
        </p:txBody>
      </p:sp>
      <p:sp>
        <p:nvSpPr>
          <p:cNvPr id="69" name="Freeform 3">
            <a:extLst>
              <a:ext uri="{FF2B5EF4-FFF2-40B4-BE49-F238E27FC236}">
                <a16:creationId xmlns:a16="http://schemas.microsoft.com/office/drawing/2014/main" id="{266558EB-ABC7-8E49-996D-2E2F07CA90AE}"/>
              </a:ext>
            </a:extLst>
          </p:cNvPr>
          <p:cNvSpPr/>
          <p:nvPr/>
        </p:nvSpPr>
        <p:spPr>
          <a:xfrm>
            <a:off x="7967768" y="4271568"/>
            <a:ext cx="216450" cy="878501"/>
          </a:xfrm>
          <a:custGeom>
            <a:avLst/>
            <a:gdLst>
              <a:gd name="connsiteX0" fmla="*/ 0 w 283793"/>
              <a:gd name="connsiteY0" fmla="*/ 44378 h 1006075"/>
              <a:gd name="connsiteX1" fmla="*/ 236483 w 283793"/>
              <a:gd name="connsiteY1" fmla="*/ 28613 h 1006075"/>
              <a:gd name="connsiteX2" fmla="*/ 268014 w 283793"/>
              <a:gd name="connsiteY2" fmla="*/ 375454 h 1006075"/>
              <a:gd name="connsiteX3" fmla="*/ 47296 w 283793"/>
              <a:gd name="connsiteY3" fmla="*/ 1006075 h 1006075"/>
              <a:gd name="connsiteX0" fmla="*/ 0 w 259740"/>
              <a:gd name="connsiteY0" fmla="*/ 15230 h 1054201"/>
              <a:gd name="connsiteX1" fmla="*/ 213300 w 259740"/>
              <a:gd name="connsiteY1" fmla="*/ 76739 h 1054201"/>
              <a:gd name="connsiteX2" fmla="*/ 244831 w 259740"/>
              <a:gd name="connsiteY2" fmla="*/ 423580 h 1054201"/>
              <a:gd name="connsiteX3" fmla="*/ 24113 w 259740"/>
              <a:gd name="connsiteY3" fmla="*/ 1054201 h 105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740" h="1054201">
                <a:moveTo>
                  <a:pt x="0" y="15230"/>
                </a:moveTo>
                <a:cubicBezTo>
                  <a:pt x="95907" y="-20242"/>
                  <a:pt x="172495" y="8681"/>
                  <a:pt x="213300" y="76739"/>
                </a:cubicBezTo>
                <a:cubicBezTo>
                  <a:pt x="254105" y="144797"/>
                  <a:pt x="276362" y="260670"/>
                  <a:pt x="244831" y="423580"/>
                </a:cubicBezTo>
                <a:cubicBezTo>
                  <a:pt x="213300" y="586490"/>
                  <a:pt x="118706" y="820345"/>
                  <a:pt x="24113" y="1054201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95648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7" grpId="0" animBg="1"/>
      <p:bldP spid="68" grpId="0" animBg="1"/>
      <p:bldP spid="6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A857-73DD-BF42-8DDF-E93266719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B56FCE-B6CC-3741-9B16-F54BC54D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2E7061C3-7104-AC4A-ACD6-C744702F60F4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1A52F69C-680F-D745-93FF-FEF648499779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A394C24E-D7C5-E546-8E21-DA6B4D1F38C6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4F733FCA-7B6A-1845-8F65-99AB87512C48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49062F05-22DC-9F47-856A-A6BC2722AE6E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BBD6FC1D-D730-B345-BDD9-4C31CA6AC824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D5C65EB4-C247-2D47-A268-0E925B838441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860CD58B-3776-ED4B-87D5-6410D790B83F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9D06873-37EA-C940-AB22-9B49F3BE8929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2003B1F0-BC88-DA4A-9379-21A3914D2BAC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607A576A-9899-9C4B-9D24-C502D69AE1A3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BDB6EC7E-C0AB-7A4A-B231-D9E4121B97D2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1CF573E8-04D3-BD44-B180-E537C9C63B36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EF114821-BF47-DC45-8BAB-2DF91FEDBC21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96988454-355C-BC4B-9156-750053B87808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3B7463A1-2ED6-6147-A661-70442004AD3A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50DAEEF1-7ED7-2640-8D60-04501C719199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9B198CC6-3D9C-0F4E-AC23-84CA9BF3B9C9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387F5DB9-A0D0-524B-AA4E-B264D42503AD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934C01E9-0AE6-CE4A-B417-AD847F034B00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F85453E4-D3C4-B640-BCC1-4C0B2D880D5E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2CF697E4-193C-AA48-ABA1-4C2DB2968405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F1692983-5BDF-1C49-86A3-C4B7ED781FA4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279BB8D8-0503-2D47-AE6A-260EDEFD4306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696CEAFF-6DCA-8148-8373-085A7CA4104A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45088EFE-42B6-C94C-A600-3229BFA8362D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8C211831-145C-2244-80F9-3229E92A9A7A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BDA7861E-1BDD-E84D-AF58-5D0267D90436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5B8FC156-14A0-6D47-9247-EE78C0E45917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2F963185-DECA-2F4F-8F90-DF0979ED64E4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1D5F45B5-C917-1F42-9F35-5121E3179924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E1390660-CE77-7743-AE25-9D342A2585D9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A431C909-32AE-5B4A-B95D-D29892DF91AB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EB4C9EBC-918C-784B-8372-F8BACDB4329A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Rounded Rectangle 90">
            <a:extLst>
              <a:ext uri="{FF2B5EF4-FFF2-40B4-BE49-F238E27FC236}">
                <a16:creationId xmlns:a16="http://schemas.microsoft.com/office/drawing/2014/main" id="{AD95678E-51D5-E644-AFD0-3B51B9799B20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ounded Rectangle 91">
            <a:extLst>
              <a:ext uri="{FF2B5EF4-FFF2-40B4-BE49-F238E27FC236}">
                <a16:creationId xmlns:a16="http://schemas.microsoft.com/office/drawing/2014/main" id="{BD6BBD0F-E2D1-B24F-95BE-625F5DD56410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ounded Rectangle 92">
            <a:extLst>
              <a:ext uri="{FF2B5EF4-FFF2-40B4-BE49-F238E27FC236}">
                <a16:creationId xmlns:a16="http://schemas.microsoft.com/office/drawing/2014/main" id="{510EC9E3-7434-AE44-B3BC-1EA0B97E0C3C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93">
            <a:extLst>
              <a:ext uri="{FF2B5EF4-FFF2-40B4-BE49-F238E27FC236}">
                <a16:creationId xmlns:a16="http://schemas.microsoft.com/office/drawing/2014/main" id="{BB8551B1-5D76-5E4E-B40B-EEFA5E2B57C3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94">
            <a:extLst>
              <a:ext uri="{FF2B5EF4-FFF2-40B4-BE49-F238E27FC236}">
                <a16:creationId xmlns:a16="http://schemas.microsoft.com/office/drawing/2014/main" id="{A51D1834-D05C-F640-B070-B16BD34345EC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95">
            <a:extLst>
              <a:ext uri="{FF2B5EF4-FFF2-40B4-BE49-F238E27FC236}">
                <a16:creationId xmlns:a16="http://schemas.microsoft.com/office/drawing/2014/main" id="{C36E897E-6D47-0B44-ABC4-54C6541F4160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ounded Rectangle 98">
            <a:extLst>
              <a:ext uri="{FF2B5EF4-FFF2-40B4-BE49-F238E27FC236}">
                <a16:creationId xmlns:a16="http://schemas.microsoft.com/office/drawing/2014/main" id="{1E805CC0-5DBD-9C4B-A514-98703ABAD4AF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Rounded Rectangle 99">
            <a:extLst>
              <a:ext uri="{FF2B5EF4-FFF2-40B4-BE49-F238E27FC236}">
                <a16:creationId xmlns:a16="http://schemas.microsoft.com/office/drawing/2014/main" id="{F47C1DBB-5926-F14D-93B9-CEC2FB97B011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ectangle 55">
            <a:extLst>
              <a:ext uri="{FF2B5EF4-FFF2-40B4-BE49-F238E27FC236}">
                <a16:creationId xmlns:a16="http://schemas.microsoft.com/office/drawing/2014/main" id="{17A74889-4E26-B348-A419-7B2E8A1F5AEB}"/>
              </a:ext>
            </a:extLst>
          </p:cNvPr>
          <p:cNvSpPr/>
          <p:nvPr/>
        </p:nvSpPr>
        <p:spPr>
          <a:xfrm>
            <a:off x="3937000" y="3647275"/>
            <a:ext cx="3267241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Equivalent Serial Order</a:t>
            </a:r>
          </a:p>
        </p:txBody>
      </p:sp>
      <p:sp>
        <p:nvSpPr>
          <p:cNvPr id="48" name="Rectangle 2">
            <a:extLst>
              <a:ext uri="{FF2B5EF4-FFF2-40B4-BE49-F238E27FC236}">
                <a16:creationId xmlns:a16="http://schemas.microsoft.com/office/drawing/2014/main" id="{4D193CEE-036D-7843-A209-2507AA9652A2}"/>
              </a:ext>
            </a:extLst>
          </p:cNvPr>
          <p:cNvSpPr/>
          <p:nvPr/>
        </p:nvSpPr>
        <p:spPr>
          <a:xfrm>
            <a:off x="4254500" y="418728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B27F8B3A-5AC0-0248-8134-A91E9577CBD2}"/>
              </a:ext>
            </a:extLst>
          </p:cNvPr>
          <p:cNvSpPr/>
          <p:nvPr/>
        </p:nvSpPr>
        <p:spPr>
          <a:xfrm>
            <a:off x="6486124" y="4187280"/>
            <a:ext cx="436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7E929C97-52E9-7A4A-B3FA-A0617FA19F64}"/>
              </a:ext>
            </a:extLst>
          </p:cNvPr>
          <p:cNvSpPr/>
          <p:nvPr/>
        </p:nvSpPr>
        <p:spPr>
          <a:xfrm>
            <a:off x="7010496" y="418728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51" name="Rounded Rectangle 63">
            <a:extLst>
              <a:ext uri="{FF2B5EF4-FFF2-40B4-BE49-F238E27FC236}">
                <a16:creationId xmlns:a16="http://schemas.microsoft.com/office/drawing/2014/main" id="{F0DA21B4-A6EC-D94F-B929-8C261F16A33F}"/>
              </a:ext>
            </a:extLst>
          </p:cNvPr>
          <p:cNvSpPr/>
          <p:nvPr/>
        </p:nvSpPr>
        <p:spPr>
          <a:xfrm>
            <a:off x="5041000" y="4199639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66">
            <a:extLst>
              <a:ext uri="{FF2B5EF4-FFF2-40B4-BE49-F238E27FC236}">
                <a16:creationId xmlns:a16="http://schemas.microsoft.com/office/drawing/2014/main" id="{C1C2A6AA-8164-EC41-992E-7A6481BEA1BB}"/>
              </a:ext>
            </a:extLst>
          </p:cNvPr>
          <p:cNvSpPr/>
          <p:nvPr/>
        </p:nvSpPr>
        <p:spPr>
          <a:xfrm>
            <a:off x="5803000" y="4199639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Straight Arrow Connector 6">
            <a:extLst>
              <a:ext uri="{FF2B5EF4-FFF2-40B4-BE49-F238E27FC236}">
                <a16:creationId xmlns:a16="http://schemas.microsoft.com/office/drawing/2014/main" id="{9E0BDE1A-07E8-E04A-BCB2-89BE4490E243}"/>
              </a:ext>
            </a:extLst>
          </p:cNvPr>
          <p:cNvCxnSpPr/>
          <p:nvPr/>
        </p:nvCxnSpPr>
        <p:spPr>
          <a:xfrm flipV="1">
            <a:off x="4737004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68">
            <a:extLst>
              <a:ext uri="{FF2B5EF4-FFF2-40B4-BE49-F238E27FC236}">
                <a16:creationId xmlns:a16="http://schemas.microsoft.com/office/drawing/2014/main" id="{ED4BE0A8-6334-914B-897A-DC5B449EC999}"/>
              </a:ext>
            </a:extLst>
          </p:cNvPr>
          <p:cNvCxnSpPr/>
          <p:nvPr/>
        </p:nvCxnSpPr>
        <p:spPr>
          <a:xfrm>
            <a:off x="5495719" y="4379639"/>
            <a:ext cx="270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9">
            <a:extLst>
              <a:ext uri="{FF2B5EF4-FFF2-40B4-BE49-F238E27FC236}">
                <a16:creationId xmlns:a16="http://schemas.microsoft.com/office/drawing/2014/main" id="{4FE43706-AE1B-304E-AE40-C01C04E7B4E9}"/>
              </a:ext>
            </a:extLst>
          </p:cNvPr>
          <p:cNvCxnSpPr/>
          <p:nvPr/>
        </p:nvCxnSpPr>
        <p:spPr>
          <a:xfrm>
            <a:off x="6286500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3">
            <a:extLst>
              <a:ext uri="{FF2B5EF4-FFF2-40B4-BE49-F238E27FC236}">
                <a16:creationId xmlns:a16="http://schemas.microsoft.com/office/drawing/2014/main" id="{137F3FB7-C91B-3341-A496-9E0D8D880D5A}"/>
              </a:ext>
            </a:extLst>
          </p:cNvPr>
          <p:cNvCxnSpPr/>
          <p:nvPr/>
        </p:nvCxnSpPr>
        <p:spPr>
          <a:xfrm>
            <a:off x="6858000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74">
            <a:extLst>
              <a:ext uri="{FF2B5EF4-FFF2-40B4-BE49-F238E27FC236}">
                <a16:creationId xmlns:a16="http://schemas.microsoft.com/office/drawing/2014/main" id="{ADF9A79E-EDA2-BB4F-951E-EE9044E40898}"/>
              </a:ext>
            </a:extLst>
          </p:cNvPr>
          <p:cNvSpPr/>
          <p:nvPr/>
        </p:nvSpPr>
        <p:spPr>
          <a:xfrm>
            <a:off x="1671633" y="4838106"/>
            <a:ext cx="5842000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sz="2333" dirty="0">
                <a:latin typeface="Eras Medium ITC" pitchFamily="34" charset="0"/>
              </a:rPr>
              <a:t>Can</a:t>
            </a:r>
            <a:r>
              <a:rPr lang="zh-CN" alt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guarantee serializable</a:t>
            </a:r>
            <a:r>
              <a:rPr lang="en-US" altLang="zh-CN" sz="2333" dirty="0">
                <a:latin typeface="Eras Medium ITC" pitchFamily="34" charset="0"/>
              </a:rPr>
              <a:t> or not ?</a:t>
            </a:r>
            <a:endParaRPr lang="en-US" altLang="zh-CN" sz="15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3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 animBg="1"/>
      <p:bldP spid="52" grpId="0" animBg="1"/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24FE-779E-2A4E-8EAC-C4FD1388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 of Snapshot Isolation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9C903-C23D-F04C-B178-BE8B6F80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C6511B-7ACB-434E-99DA-E0227CF99CB2}"/>
              </a:ext>
            </a:extLst>
          </p:cNvPr>
          <p:cNvSpPr/>
          <p:nvPr/>
        </p:nvSpPr>
        <p:spPr>
          <a:xfrm>
            <a:off x="1254500" y="1143000"/>
            <a:ext cx="6810000" cy="156917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</a:t>
            </a:r>
            <a:r>
              <a:rPr lang="en-US" altLang="zh-CN" sz="2000" dirty="0">
                <a:latin typeface="Eras Medium ITC" pitchFamily="34" charset="0"/>
              </a:rPr>
              <a:t>(SI) differs from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latin typeface="Eras Medium ITC" pitchFamily="34" charset="0"/>
              </a:rPr>
              <a:t>due to one </a:t>
            </a:r>
            <a:r>
              <a:rPr lang="en-US" altLang="zh-CN" sz="2000" b="1" dirty="0">
                <a:latin typeface="Eras Medium ITC" pitchFamily="34" charset="0"/>
              </a:rPr>
              <a:t>anomaly</a:t>
            </a:r>
            <a:r>
              <a:rPr lang="en-US" altLang="zh-CN" sz="2000" dirty="0">
                <a:latin typeface="Eras Medium ITC" pitchFamily="34" charset="0"/>
              </a:rPr>
              <a:t> that is possible under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SI</a:t>
            </a:r>
            <a:r>
              <a:rPr lang="en-US" altLang="zh-CN" sz="2000" dirty="0">
                <a:latin typeface="Eras Medium ITC" pitchFamily="34" charset="0"/>
              </a:rPr>
              <a:t> but not under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latin typeface="Eras Medium ITC" pitchFamily="34" charset="0"/>
              </a:rPr>
              <a:t>. </a:t>
            </a:r>
          </a:p>
          <a:p>
            <a:pPr marL="223564" indent="-223564"/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</a:rPr>
              <a:t>Describe the anomaly and also give a concrete application for which the anomaly is undesirable.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361F09D-D258-EF4C-AE46-671AC83052C7}"/>
              </a:ext>
            </a:extLst>
          </p:cNvPr>
          <p:cNvCxnSpPr>
            <a:stCxn id="17" idx="3"/>
            <a:endCxn id="10" idx="1"/>
          </p:cNvCxnSpPr>
          <p:nvPr/>
        </p:nvCxnSpPr>
        <p:spPr>
          <a:xfrm>
            <a:off x="3120500" y="3934470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731B3ACD-49A0-C141-8CD0-37737DA77CF3}"/>
              </a:ext>
            </a:extLst>
          </p:cNvPr>
          <p:cNvSpPr/>
          <p:nvPr/>
        </p:nvSpPr>
        <p:spPr>
          <a:xfrm>
            <a:off x="4219513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008D1D-A3E6-A641-AEAE-C97297B256C9}"/>
              </a:ext>
            </a:extLst>
          </p:cNvPr>
          <p:cNvSpPr/>
          <p:nvPr/>
        </p:nvSpPr>
        <p:spPr>
          <a:xfrm>
            <a:off x="3416155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5F51168-E12F-1E4B-A6E5-99CD2C34CE6F}"/>
              </a:ext>
            </a:extLst>
          </p:cNvPr>
          <p:cNvSpPr/>
          <p:nvPr/>
        </p:nvSpPr>
        <p:spPr>
          <a:xfrm>
            <a:off x="5198000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51C141E-3E82-3046-AC5D-8F8CB43FABA7}"/>
              </a:ext>
            </a:extLst>
          </p:cNvPr>
          <p:cNvSpPr/>
          <p:nvPr/>
        </p:nvSpPr>
        <p:spPr>
          <a:xfrm>
            <a:off x="502287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7C29C80-6216-9C42-987F-27F59CA0520D}"/>
              </a:ext>
            </a:extLst>
          </p:cNvPr>
          <p:cNvSpPr/>
          <p:nvPr/>
        </p:nvSpPr>
        <p:spPr>
          <a:xfrm>
            <a:off x="1841500" y="3210453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414A14D-676D-9C48-989C-F78471072A1D}"/>
              </a:ext>
            </a:extLst>
          </p:cNvPr>
          <p:cNvSpPr/>
          <p:nvPr/>
        </p:nvSpPr>
        <p:spPr>
          <a:xfrm>
            <a:off x="2423894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898CB545-11A9-7243-8DA6-DB123088118D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813895" y="3408953"/>
            <a:ext cx="23841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70BF740-4ED2-BC44-92CE-405C4DA6991D}"/>
              </a:ext>
            </a:extLst>
          </p:cNvPr>
          <p:cNvSpPr/>
          <p:nvPr/>
        </p:nvSpPr>
        <p:spPr>
          <a:xfrm>
            <a:off x="2978287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A1540F3-348A-0442-B69F-DC7E479A1E93}"/>
              </a:ext>
            </a:extLst>
          </p:cNvPr>
          <p:cNvSpPr/>
          <p:nvPr/>
        </p:nvSpPr>
        <p:spPr>
          <a:xfrm>
            <a:off x="4000500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C22FD856-1BEE-DE46-BFC0-1C3FAAB925FC}"/>
              </a:ext>
            </a:extLst>
          </p:cNvPr>
          <p:cNvSpPr/>
          <p:nvPr/>
        </p:nvSpPr>
        <p:spPr>
          <a:xfrm>
            <a:off x="1847000" y="3778232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A61EF0-DAB8-CD47-91D1-71F0CF2EB84E}"/>
              </a:ext>
            </a:extLst>
          </p:cNvPr>
          <p:cNvSpPr/>
          <p:nvPr/>
        </p:nvSpPr>
        <p:spPr>
          <a:xfrm>
            <a:off x="273050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666B9A01-E946-CD4D-9E2A-A484B7108D29}"/>
              </a:ext>
            </a:extLst>
          </p:cNvPr>
          <p:cNvSpPr/>
          <p:nvPr/>
        </p:nvSpPr>
        <p:spPr>
          <a:xfrm>
            <a:off x="1887167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0A7C3380-EE1E-F643-8116-45A1841E8D05}"/>
              </a:ext>
            </a:extLst>
          </p:cNvPr>
          <p:cNvSpPr/>
          <p:nvPr/>
        </p:nvSpPr>
        <p:spPr>
          <a:xfrm>
            <a:off x="1887167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92363959-8648-9F43-BAD1-C806E752A849}"/>
              </a:ext>
            </a:extLst>
          </p:cNvPr>
          <p:cNvSpPr/>
          <p:nvPr/>
        </p:nvSpPr>
        <p:spPr>
          <a:xfrm>
            <a:off x="2501000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FB328B5E-9E45-4B4E-8905-A3012FEABDA0}"/>
              </a:ext>
            </a:extLst>
          </p:cNvPr>
          <p:cNvSpPr/>
          <p:nvPr/>
        </p:nvSpPr>
        <p:spPr>
          <a:xfrm>
            <a:off x="2501000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C92B1614-4C8A-9B4B-A179-24ED2297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169313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3" name="Right Triangle 24">
            <a:extLst>
              <a:ext uri="{FF2B5EF4-FFF2-40B4-BE49-F238E27FC236}">
                <a16:creationId xmlns:a16="http://schemas.microsoft.com/office/drawing/2014/main" id="{16105D09-A886-2D43-B98A-8FF8B4E068DE}"/>
              </a:ext>
            </a:extLst>
          </p:cNvPr>
          <p:cNvSpPr/>
          <p:nvPr/>
        </p:nvSpPr>
        <p:spPr>
          <a:xfrm rot="10800000">
            <a:off x="7096000" y="316931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id="{FEBCA1A2-87A1-124D-B0C4-B2D0B35B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972452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5" name="Right Triangle 32">
            <a:extLst>
              <a:ext uri="{FF2B5EF4-FFF2-40B4-BE49-F238E27FC236}">
                <a16:creationId xmlns:a16="http://schemas.microsoft.com/office/drawing/2014/main" id="{6ABA4F8A-B5FC-7643-8817-9686AC59A405}"/>
              </a:ext>
            </a:extLst>
          </p:cNvPr>
          <p:cNvSpPr/>
          <p:nvPr/>
        </p:nvSpPr>
        <p:spPr>
          <a:xfrm rot="10800000">
            <a:off x="7097578" y="397245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5C1B2E8-7947-4641-B1FD-0EECCDFB670B}"/>
              </a:ext>
            </a:extLst>
          </p:cNvPr>
          <p:cNvSpPr/>
          <p:nvPr/>
        </p:nvSpPr>
        <p:spPr>
          <a:xfrm>
            <a:off x="4220162" y="4667232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6A37C7D6-FB82-7B44-AAD9-F83837DC088E}"/>
              </a:ext>
            </a:extLst>
          </p:cNvPr>
          <p:cNvSpPr/>
          <p:nvPr/>
        </p:nvSpPr>
        <p:spPr>
          <a:xfrm>
            <a:off x="4724496" y="4667232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C8F4356-6192-8840-9BF4-012FE8DF4643}"/>
              </a:ext>
            </a:extLst>
          </p:cNvPr>
          <p:cNvCxnSpPr/>
          <p:nvPr/>
        </p:nvCxnSpPr>
        <p:spPr>
          <a:xfrm>
            <a:off x="4572000" y="4859592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0">
            <a:extLst>
              <a:ext uri="{FF2B5EF4-FFF2-40B4-BE49-F238E27FC236}">
                <a16:creationId xmlns:a16="http://schemas.microsoft.com/office/drawing/2014/main" id="{90849C99-57E7-BC46-A901-38D3B736CBEB}"/>
              </a:ext>
            </a:extLst>
          </p:cNvPr>
          <p:cNvSpPr/>
          <p:nvPr/>
        </p:nvSpPr>
        <p:spPr>
          <a:xfrm>
            <a:off x="4220162" y="5051953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C4BFB43-EE8E-E540-B4E9-E39FA925B0AD}"/>
              </a:ext>
            </a:extLst>
          </p:cNvPr>
          <p:cNvSpPr/>
          <p:nvPr/>
        </p:nvSpPr>
        <p:spPr>
          <a:xfrm>
            <a:off x="4724496" y="5051953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cxnSp>
        <p:nvCxnSpPr>
          <p:cNvPr id="31" name="Straight Arrow Connector 42">
            <a:extLst>
              <a:ext uri="{FF2B5EF4-FFF2-40B4-BE49-F238E27FC236}">
                <a16:creationId xmlns:a16="http://schemas.microsoft.com/office/drawing/2014/main" id="{2C9C77D0-1E17-B04F-9464-98978785EB8D}"/>
              </a:ext>
            </a:extLst>
          </p:cNvPr>
          <p:cNvCxnSpPr/>
          <p:nvPr/>
        </p:nvCxnSpPr>
        <p:spPr>
          <a:xfrm>
            <a:off x="4572000" y="5244313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43">
            <a:extLst>
              <a:ext uri="{FF2B5EF4-FFF2-40B4-BE49-F238E27FC236}">
                <a16:creationId xmlns:a16="http://schemas.microsoft.com/office/drawing/2014/main" id="{5ED3D045-2016-034A-B1BD-AB6281E1E2C9}"/>
              </a:ext>
            </a:extLst>
          </p:cNvPr>
          <p:cNvSpPr/>
          <p:nvPr/>
        </p:nvSpPr>
        <p:spPr>
          <a:xfrm>
            <a:off x="6480679" y="3965575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Freeform 44">
            <a:extLst>
              <a:ext uri="{FF2B5EF4-FFF2-40B4-BE49-F238E27FC236}">
                <a16:creationId xmlns:a16="http://schemas.microsoft.com/office/drawing/2014/main" id="{63D3AD99-FFEB-874E-84F6-EEE077110EBA}"/>
              </a:ext>
            </a:extLst>
          </p:cNvPr>
          <p:cNvSpPr/>
          <p:nvPr/>
        </p:nvSpPr>
        <p:spPr>
          <a:xfrm>
            <a:off x="5167585" y="4181054"/>
            <a:ext cx="1293865" cy="678538"/>
          </a:xfrm>
          <a:custGeom>
            <a:avLst/>
            <a:gdLst>
              <a:gd name="connsiteX0" fmla="*/ 0 w 2222937"/>
              <a:gd name="connsiteY0" fmla="*/ 677918 h 677918"/>
              <a:gd name="connsiteX1" fmla="*/ 882868 w 2222937"/>
              <a:gd name="connsiteY1" fmla="*/ 252249 h 677918"/>
              <a:gd name="connsiteX2" fmla="*/ 1340068 w 2222937"/>
              <a:gd name="connsiteY2" fmla="*/ 63063 h 677918"/>
              <a:gd name="connsiteX3" fmla="*/ 1954924 w 2222937"/>
              <a:gd name="connsiteY3" fmla="*/ 110359 h 677918"/>
              <a:gd name="connsiteX4" fmla="*/ 2222937 w 2222937"/>
              <a:gd name="connsiteY4" fmla="*/ 0 h 677918"/>
              <a:gd name="connsiteX0" fmla="*/ 0 w 2222937"/>
              <a:gd name="connsiteY0" fmla="*/ 702615 h 702615"/>
              <a:gd name="connsiteX1" fmla="*/ 882868 w 2222937"/>
              <a:gd name="connsiteY1" fmla="*/ 276946 h 702615"/>
              <a:gd name="connsiteX2" fmla="*/ 1278980 w 2222937"/>
              <a:gd name="connsiteY2" fmla="*/ 2297 h 702615"/>
              <a:gd name="connsiteX3" fmla="*/ 1954924 w 2222937"/>
              <a:gd name="connsiteY3" fmla="*/ 135056 h 702615"/>
              <a:gd name="connsiteX4" fmla="*/ 2222937 w 2222937"/>
              <a:gd name="connsiteY4" fmla="*/ 24697 h 702615"/>
              <a:gd name="connsiteX0" fmla="*/ 0 w 2222937"/>
              <a:gd name="connsiteY0" fmla="*/ 705923 h 705923"/>
              <a:gd name="connsiteX1" fmla="*/ 882868 w 2222937"/>
              <a:gd name="connsiteY1" fmla="*/ 280254 h 705923"/>
              <a:gd name="connsiteX2" fmla="*/ 1278980 w 2222937"/>
              <a:gd name="connsiteY2" fmla="*/ 5605 h 705923"/>
              <a:gd name="connsiteX3" fmla="*/ 1842930 w 2222937"/>
              <a:gd name="connsiteY3" fmla="*/ 83979 h 705923"/>
              <a:gd name="connsiteX4" fmla="*/ 2222937 w 2222937"/>
              <a:gd name="connsiteY4" fmla="*/ 28005 h 705923"/>
              <a:gd name="connsiteX0" fmla="*/ 0 w 1978583"/>
              <a:gd name="connsiteY0" fmla="*/ 716764 h 716764"/>
              <a:gd name="connsiteX1" fmla="*/ 882868 w 1978583"/>
              <a:gd name="connsiteY1" fmla="*/ 291095 h 716764"/>
              <a:gd name="connsiteX2" fmla="*/ 1278980 w 1978583"/>
              <a:gd name="connsiteY2" fmla="*/ 16446 h 716764"/>
              <a:gd name="connsiteX3" fmla="*/ 1842930 w 1978583"/>
              <a:gd name="connsiteY3" fmla="*/ 94820 h 716764"/>
              <a:gd name="connsiteX4" fmla="*/ 1978583 w 1978583"/>
              <a:gd name="connsiteY4" fmla="*/ 0 h 716764"/>
              <a:gd name="connsiteX0" fmla="*/ 0 w 1978583"/>
              <a:gd name="connsiteY0" fmla="*/ 751162 h 751162"/>
              <a:gd name="connsiteX1" fmla="*/ 882868 w 1978583"/>
              <a:gd name="connsiteY1" fmla="*/ 325493 h 751162"/>
              <a:gd name="connsiteX2" fmla="*/ 1217892 w 1978583"/>
              <a:gd name="connsiteY2" fmla="*/ 4227 h 751162"/>
              <a:gd name="connsiteX3" fmla="*/ 1842930 w 1978583"/>
              <a:gd name="connsiteY3" fmla="*/ 129218 h 751162"/>
              <a:gd name="connsiteX4" fmla="*/ 1978583 w 1978583"/>
              <a:gd name="connsiteY4" fmla="*/ 34398 h 751162"/>
              <a:gd name="connsiteX0" fmla="*/ 0 w 1978583"/>
              <a:gd name="connsiteY0" fmla="*/ 753368 h 753368"/>
              <a:gd name="connsiteX1" fmla="*/ 882868 w 1978583"/>
              <a:gd name="connsiteY1" fmla="*/ 327699 h 753368"/>
              <a:gd name="connsiteX2" fmla="*/ 1217892 w 1978583"/>
              <a:gd name="connsiteY2" fmla="*/ 6433 h 753368"/>
              <a:gd name="connsiteX3" fmla="*/ 1771660 w 1978583"/>
              <a:gd name="connsiteY3" fmla="*/ 100346 h 753368"/>
              <a:gd name="connsiteX4" fmla="*/ 1978583 w 1978583"/>
              <a:gd name="connsiteY4" fmla="*/ 36604 h 753368"/>
              <a:gd name="connsiteX0" fmla="*/ 0 w 1927676"/>
              <a:gd name="connsiteY0" fmla="*/ 753368 h 753368"/>
              <a:gd name="connsiteX1" fmla="*/ 882868 w 1927676"/>
              <a:gd name="connsiteY1" fmla="*/ 327699 h 753368"/>
              <a:gd name="connsiteX2" fmla="*/ 1217892 w 1927676"/>
              <a:gd name="connsiteY2" fmla="*/ 6433 h 753368"/>
              <a:gd name="connsiteX3" fmla="*/ 1771660 w 1927676"/>
              <a:gd name="connsiteY3" fmla="*/ 100346 h 753368"/>
              <a:gd name="connsiteX4" fmla="*/ 1927676 w 1927676"/>
              <a:gd name="connsiteY4" fmla="*/ 44374 h 75336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771660 w 1887259"/>
              <a:gd name="connsiteY3" fmla="*/ 102236 h 755258"/>
              <a:gd name="connsiteX4" fmla="*/ 1887259 w 1887259"/>
              <a:gd name="connsiteY4" fmla="*/ 0 h 75525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677355 w 1887259"/>
              <a:gd name="connsiteY3" fmla="*/ 86815 h 755258"/>
              <a:gd name="connsiteX4" fmla="*/ 1887259 w 1887259"/>
              <a:gd name="connsiteY4" fmla="*/ 0 h 75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7259" h="755258">
                <a:moveTo>
                  <a:pt x="0" y="755258"/>
                </a:moveTo>
                <a:lnTo>
                  <a:pt x="882868" y="329589"/>
                </a:lnTo>
                <a:cubicBezTo>
                  <a:pt x="1106213" y="227113"/>
                  <a:pt x="1085478" y="48785"/>
                  <a:pt x="1217892" y="8323"/>
                </a:cubicBezTo>
                <a:cubicBezTo>
                  <a:pt x="1350307" y="-32139"/>
                  <a:pt x="1530210" y="97325"/>
                  <a:pt x="1677355" y="86815"/>
                </a:cubicBezTo>
                <a:cubicBezTo>
                  <a:pt x="1824500" y="76304"/>
                  <a:pt x="1826825" y="49924"/>
                  <a:pt x="1887259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4" name="Freeform 45">
            <a:extLst>
              <a:ext uri="{FF2B5EF4-FFF2-40B4-BE49-F238E27FC236}">
                <a16:creationId xmlns:a16="http://schemas.microsoft.com/office/drawing/2014/main" id="{D66AB79D-914D-5847-B14C-7F3DD9A02309}"/>
              </a:ext>
            </a:extLst>
          </p:cNvPr>
          <p:cNvSpPr/>
          <p:nvPr/>
        </p:nvSpPr>
        <p:spPr>
          <a:xfrm>
            <a:off x="6444484" y="3169312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D43E66B7-F3CE-9C46-9BFA-3C8E6D7DC20E}"/>
              </a:ext>
            </a:extLst>
          </p:cNvPr>
          <p:cNvSpPr/>
          <p:nvPr/>
        </p:nvSpPr>
        <p:spPr>
          <a:xfrm>
            <a:off x="5167586" y="3346069"/>
            <a:ext cx="2811467" cy="1898244"/>
          </a:xfrm>
          <a:custGeom>
            <a:avLst/>
            <a:gdLst>
              <a:gd name="connsiteX0" fmla="*/ 0 w 3373760"/>
              <a:gd name="connsiteY0" fmla="*/ 2254469 h 2254469"/>
              <a:gd name="connsiteX1" fmla="*/ 3121573 w 3373760"/>
              <a:gd name="connsiteY1" fmla="*/ 1734207 h 2254469"/>
              <a:gd name="connsiteX2" fmla="*/ 3168869 w 3373760"/>
              <a:gd name="connsiteY2" fmla="*/ 772510 h 2254469"/>
              <a:gd name="connsiteX3" fmla="*/ 3011214 w 3373760"/>
              <a:gd name="connsiteY3" fmla="*/ 189186 h 2254469"/>
              <a:gd name="connsiteX4" fmla="*/ 2349063 w 3373760"/>
              <a:gd name="connsiteY4" fmla="*/ 0 h 2254469"/>
              <a:gd name="connsiteX0" fmla="*/ 0 w 3373760"/>
              <a:gd name="connsiteY0" fmla="*/ 2349503 h 2349503"/>
              <a:gd name="connsiteX1" fmla="*/ 3121573 w 3373760"/>
              <a:gd name="connsiteY1" fmla="*/ 1829241 h 2349503"/>
              <a:gd name="connsiteX2" fmla="*/ 3168869 w 3373760"/>
              <a:gd name="connsiteY2" fmla="*/ 867544 h 2349503"/>
              <a:gd name="connsiteX3" fmla="*/ 3011214 w 3373760"/>
              <a:gd name="connsiteY3" fmla="*/ 284220 h 2349503"/>
              <a:gd name="connsiteX4" fmla="*/ 2005640 w 3373760"/>
              <a:gd name="connsiteY4" fmla="*/ 0 h 23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3760" h="2349503">
                <a:moveTo>
                  <a:pt x="0" y="2349503"/>
                </a:moveTo>
                <a:cubicBezTo>
                  <a:pt x="1296714" y="2212868"/>
                  <a:pt x="2593428" y="2076234"/>
                  <a:pt x="3121573" y="1829241"/>
                </a:cubicBezTo>
                <a:cubicBezTo>
                  <a:pt x="3649718" y="1582248"/>
                  <a:pt x="3187262" y="1125047"/>
                  <a:pt x="3168869" y="867544"/>
                </a:cubicBezTo>
                <a:cubicBezTo>
                  <a:pt x="3150476" y="610041"/>
                  <a:pt x="3147848" y="412972"/>
                  <a:pt x="3011214" y="284220"/>
                </a:cubicBezTo>
                <a:cubicBezTo>
                  <a:pt x="2874580" y="155468"/>
                  <a:pt x="2268398" y="30217"/>
                  <a:pt x="2005640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6" name="Rectangle 48">
            <a:extLst>
              <a:ext uri="{FF2B5EF4-FFF2-40B4-BE49-F238E27FC236}">
                <a16:creationId xmlns:a16="http://schemas.microsoft.com/office/drawing/2014/main" id="{A9D89413-1BD6-9B44-8B03-62BFF1C4E868}"/>
              </a:ext>
            </a:extLst>
          </p:cNvPr>
          <p:cNvSpPr/>
          <p:nvPr/>
        </p:nvSpPr>
        <p:spPr>
          <a:xfrm>
            <a:off x="3088385" y="4289953"/>
            <a:ext cx="1960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Possible Serial Order</a:t>
            </a:r>
          </a:p>
        </p:txBody>
      </p:sp>
    </p:spTree>
    <p:extLst>
      <p:ext uri="{BB962C8B-B14F-4D97-AF65-F5344CB8AC3E}">
        <p14:creationId xmlns:p14="http://schemas.microsoft.com/office/powerpoint/2010/main" val="3622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2" grpId="0" animBg="1"/>
      <p:bldP spid="33" grpId="0" animBg="1"/>
      <p:bldP spid="34" grpId="0" animBg="1"/>
      <p:bldP spid="35" grpId="0" animBg="1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65D3D9-C12A-1394-4CF7-3758ED2C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skew &amp; DSM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5EE771-B589-1C56-F662-DBFD8C97B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Recall our memory consistency problem in DSM</a:t>
            </a:r>
          </a:p>
          <a:p>
            <a:pPr lvl="1"/>
            <a:r>
              <a:rPr kumimoji="1" lang="en-US" altLang="zh-CN" dirty="0"/>
              <a:t>Suppose both TX reads from an </a:t>
            </a:r>
            <a:r>
              <a:rPr kumimoji="1" lang="en-US" altLang="zh-CN"/>
              <a:t>early snapshot of x &amp; y (w/ 0)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894CAF-EB21-30CE-2CA2-4BCD7F50D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7857CC2-8A5E-D3A6-6529-CEAF455075A1}"/>
              </a:ext>
            </a:extLst>
          </p:cNvPr>
          <p:cNvGrpSpPr/>
          <p:nvPr/>
        </p:nvGrpSpPr>
        <p:grpSpPr>
          <a:xfrm>
            <a:off x="827584" y="3204841"/>
            <a:ext cx="2386721" cy="1756240"/>
            <a:chOff x="912507" y="1040360"/>
            <a:chExt cx="2386721" cy="175624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886DC85-2C5C-69E4-A501-AEB0C755101B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D88A695-A2AD-FCB6-8274-52BFAA0F28E6}"/>
                </a:ext>
              </a:extLst>
            </p:cNvPr>
            <p:cNvSpPr/>
            <p:nvPr/>
          </p:nvSpPr>
          <p:spPr>
            <a:xfrm>
              <a:off x="961729" y="1041019"/>
              <a:ext cx="2337499" cy="1754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 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 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C63C195-EA93-0C29-D3F5-9001D11EAB67}"/>
              </a:ext>
            </a:extLst>
          </p:cNvPr>
          <p:cNvGrpSpPr/>
          <p:nvPr/>
        </p:nvGrpSpPr>
        <p:grpSpPr>
          <a:xfrm>
            <a:off x="6071253" y="3204841"/>
            <a:ext cx="2304256" cy="2031984"/>
            <a:chOff x="912507" y="1040360"/>
            <a:chExt cx="2304256" cy="203198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A961918-7ECB-4CBC-A0A5-14941B90CBC2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9B1411C-478E-6078-6474-257EB2BB275B}"/>
                </a:ext>
              </a:extLst>
            </p:cNvPr>
            <p:cNvSpPr/>
            <p:nvPr/>
          </p:nvSpPr>
          <p:spPr>
            <a:xfrm>
              <a:off x="961729" y="1041019"/>
              <a:ext cx="2210862" cy="20313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BB3D494-D1D1-45BE-D516-5A1BEF52AC4A}"/>
              </a:ext>
            </a:extLst>
          </p:cNvPr>
          <p:cNvGrpSpPr/>
          <p:nvPr/>
        </p:nvGrpSpPr>
        <p:grpSpPr>
          <a:xfrm>
            <a:off x="3401218" y="3244937"/>
            <a:ext cx="800219" cy="504056"/>
            <a:chOff x="2587304" y="3145532"/>
            <a:chExt cx="800219" cy="50405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39CB5C8-AA30-5D9A-33D1-E3F23EAE3EB8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541BD55-6F90-992A-C289-EE7D5F61FA19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C0C38B7-4AB1-A44C-4A7E-B9B40475B7C0}"/>
              </a:ext>
            </a:extLst>
          </p:cNvPr>
          <p:cNvGrpSpPr/>
          <p:nvPr/>
        </p:nvGrpSpPr>
        <p:grpSpPr>
          <a:xfrm>
            <a:off x="5045059" y="3204841"/>
            <a:ext cx="800219" cy="504056"/>
            <a:chOff x="2587304" y="3145532"/>
            <a:chExt cx="800219" cy="50405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93E449F-05DC-E0E3-241C-1371D770090C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553E7A8-40F0-56EB-A110-045F4250A05B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D0FC925-674D-4885-4A2F-A6A7BCF2EFF0}"/>
              </a:ext>
            </a:extLst>
          </p:cNvPr>
          <p:cNvGrpSpPr/>
          <p:nvPr/>
        </p:nvGrpSpPr>
        <p:grpSpPr>
          <a:xfrm>
            <a:off x="3391705" y="4308540"/>
            <a:ext cx="2453572" cy="651286"/>
            <a:chOff x="2610008" y="3133652"/>
            <a:chExt cx="911968" cy="65128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F3ACF67-7DE8-C523-F754-17FF9FE4F3D0}"/>
                </a:ext>
              </a:extLst>
            </p:cNvPr>
            <p:cNvSpPr/>
            <p:nvPr/>
          </p:nvSpPr>
          <p:spPr>
            <a:xfrm>
              <a:off x="2610008" y="3133652"/>
              <a:ext cx="911968" cy="65128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5999654-95DC-1DB7-12EB-78170E9E0BE5}"/>
                </a:ext>
              </a:extLst>
            </p:cNvPr>
            <p:cNvSpPr/>
            <p:nvPr/>
          </p:nvSpPr>
          <p:spPr>
            <a:xfrm>
              <a:off x="2640885" y="3276585"/>
              <a:ext cx="8056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/>
                <a:t>DSM</a:t>
              </a:r>
              <a:endParaRPr lang="zh-CN" altLang="en-US" dirty="0"/>
            </a:p>
          </p:txBody>
        </p:sp>
      </p:grp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6ED9EDF6-B4A5-688E-92D6-8BA8019478C2}"/>
              </a:ext>
            </a:extLst>
          </p:cNvPr>
          <p:cNvCxnSpPr>
            <a:cxnSpLocks/>
          </p:cNvCxnSpPr>
          <p:nvPr/>
        </p:nvCxnSpPr>
        <p:spPr>
          <a:xfrm>
            <a:off x="3622981" y="3748993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B4BDC648-396F-D6C0-80E7-E028234670FB}"/>
              </a:ext>
            </a:extLst>
          </p:cNvPr>
          <p:cNvCxnSpPr>
            <a:cxnSpLocks/>
          </p:cNvCxnSpPr>
          <p:nvPr/>
        </p:nvCxnSpPr>
        <p:spPr>
          <a:xfrm>
            <a:off x="3839005" y="3748993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327B31F2-09CB-C923-51D7-3A29FCB39044}"/>
              </a:ext>
            </a:extLst>
          </p:cNvPr>
          <p:cNvCxnSpPr>
            <a:cxnSpLocks/>
          </p:cNvCxnSpPr>
          <p:nvPr/>
        </p:nvCxnSpPr>
        <p:spPr>
          <a:xfrm>
            <a:off x="5351173" y="3748993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1A31AE5-7BF3-317E-6105-DB0C2DB5169B}"/>
              </a:ext>
            </a:extLst>
          </p:cNvPr>
          <p:cNvCxnSpPr>
            <a:cxnSpLocks/>
          </p:cNvCxnSpPr>
          <p:nvPr/>
        </p:nvCxnSpPr>
        <p:spPr>
          <a:xfrm>
            <a:off x="5567197" y="3748993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3BCF2AF0-6216-18FB-A172-D55D2F60A688}"/>
              </a:ext>
            </a:extLst>
          </p:cNvPr>
          <p:cNvSpPr/>
          <p:nvPr/>
        </p:nvSpPr>
        <p:spPr>
          <a:xfrm>
            <a:off x="3927759" y="3851830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Read/Write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1379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E1F0B-220E-1247-825E-7C57EAA1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till now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FEB44D-4BF4-8F4C-8E21-E7E9DA2B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Transactions provide ACID properties </a:t>
            </a:r>
          </a:p>
          <a:p>
            <a:r>
              <a:rPr kumimoji="1" lang="en-US" altLang="zh-CN" dirty="0"/>
              <a:t>OCC &amp; 2PL are basic protocols to provide serializability </a:t>
            </a:r>
          </a:p>
          <a:p>
            <a:pPr lvl="1"/>
            <a:r>
              <a:rPr kumimoji="1" lang="en-US" altLang="zh-CN" dirty="0"/>
              <a:t>Problem of 2PL: locking &amp; deadlock</a:t>
            </a:r>
          </a:p>
          <a:p>
            <a:pPr lvl="1"/>
            <a:r>
              <a:rPr kumimoji="1" lang="en-US" altLang="zh-CN" dirty="0"/>
              <a:t>Problem of OCC: False abort &amp; </a:t>
            </a:r>
            <a:r>
              <a:rPr kumimoji="1" lang="en-US" altLang="zh-CN" dirty="0" err="1"/>
              <a:t>livelock</a:t>
            </a:r>
            <a:endParaRPr kumimoji="1" lang="en-US" altLang="zh-CN" dirty="0"/>
          </a:p>
          <a:p>
            <a:r>
              <a:rPr kumimoji="1" lang="en-US" altLang="zh-CN" dirty="0"/>
              <a:t>Hardware transactional memory (HTM)</a:t>
            </a:r>
          </a:p>
          <a:p>
            <a:pPr lvl="1"/>
            <a:r>
              <a:rPr kumimoji="1" lang="en-US" altLang="zh-CN" dirty="0"/>
              <a:t>Advanced CPU features inspired by ACID properties of TXs </a:t>
            </a:r>
          </a:p>
          <a:p>
            <a:pPr lvl="1"/>
            <a:r>
              <a:rPr kumimoji="1" lang="en-US" altLang="zh-CN" dirty="0"/>
              <a:t>Commercial implementation of HTM uses OCC</a:t>
            </a:r>
          </a:p>
          <a:p>
            <a:pPr lvl="2"/>
            <a:r>
              <a:rPr kumimoji="1" lang="en-US" altLang="zh-CN" dirty="0"/>
              <a:t>Leads to several drawbacks</a:t>
            </a:r>
          </a:p>
          <a:p>
            <a:r>
              <a:rPr kumimoji="1" lang="en-US" altLang="zh-CN" dirty="0"/>
              <a:t>The cost of concurrency control can be reduced w/ relaxed isolation level</a:t>
            </a:r>
          </a:p>
          <a:p>
            <a:pPr lvl="1"/>
            <a:r>
              <a:rPr kumimoji="1" lang="en-US" altLang="zh-CN" dirty="0"/>
              <a:t>Snapshot 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serializable)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A59CE-D2E4-F340-B105-C4426864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648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993404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Is 2PL + OCC sufficient?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55644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76A47A-9119-F840-8361-0397ADD2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bank transfer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13D2AD-613C-8F49-B289-ABB57A7F6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A8F955-3DFE-9444-AFFD-3B1ABDCE4255}"/>
              </a:ext>
            </a:extLst>
          </p:cNvPr>
          <p:cNvSpPr/>
          <p:nvPr/>
        </p:nvSpPr>
        <p:spPr>
          <a:xfrm>
            <a:off x="1907704" y="1273324"/>
            <a:ext cx="4554616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ED4CE5D-D782-8344-AFEA-0E1260CA5D84}"/>
              </a:ext>
            </a:extLst>
          </p:cNvPr>
          <p:cNvSpPr/>
          <p:nvPr/>
        </p:nvSpPr>
        <p:spPr>
          <a:xfrm>
            <a:off x="1368867" y="4054168"/>
            <a:ext cx="6097546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Yet, techniques so far (WAL + 2PL + OCC) is insufficient for </a:t>
            </a:r>
            <a:r>
              <a:rPr lang="en-US" altLang="zh-CN" sz="2400" b="1" u="sng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all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TXs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851A85F8-CE6B-5840-A5D6-D0016A6F4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05" y="2560136"/>
            <a:ext cx="3679431" cy="1296144"/>
          </a:xfrm>
        </p:spPr>
        <p:txBody>
          <a:bodyPr/>
          <a:lstStyle/>
          <a:p>
            <a:r>
              <a:rPr kumimoji="1" lang="en-US" altLang="zh-CN" dirty="0"/>
              <a:t>All-or-nothing atomicity </a:t>
            </a:r>
          </a:p>
          <a:p>
            <a:pPr lvl="1"/>
            <a:r>
              <a:rPr kumimoji="1" lang="en-US" altLang="zh-CN" dirty="0"/>
              <a:t>Write ahead logging (WAL) 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162C854-7D41-B947-84BA-37DF7EC7078F}"/>
              </a:ext>
            </a:extLst>
          </p:cNvPr>
          <p:cNvSpPr txBox="1">
            <a:spLocks/>
          </p:cNvSpPr>
          <p:nvPr/>
        </p:nvSpPr>
        <p:spPr>
          <a:xfrm>
            <a:off x="4713484" y="2560136"/>
            <a:ext cx="4114011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Before-or-after atomicity </a:t>
            </a:r>
          </a:p>
          <a:p>
            <a:pPr lvl="1"/>
            <a:r>
              <a:rPr kumimoji="1" lang="en-US" altLang="zh-CN" dirty="0"/>
              <a:t>Two-phase locking (2PL), OCC.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779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Case study #1: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latin typeface="+mn-lt"/>
                <a:ea typeface="+mn-ea"/>
                <a:cs typeface="Courier New" panose="02070309020205020404" pitchFamily="49" charset="0"/>
              </a:rPr>
              <a:t>Nested transaction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0095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35CE3-35F5-7142-A3BC-575171B8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Nested transactions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06D070-E71F-E547-AC0D-2FD8509B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5EA0D2D-5B00-3B40-973D-0B81B8B98FCC}"/>
              </a:ext>
            </a:extLst>
          </p:cNvPr>
          <p:cNvSpPr/>
          <p:nvPr/>
        </p:nvSpPr>
        <p:spPr>
          <a:xfrm>
            <a:off x="1998584" y="2936405"/>
            <a:ext cx="4554616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tx.commit()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A8D8F84-7FCA-954F-8CC8-4C46205DF69B}"/>
              </a:ext>
            </a:extLst>
          </p:cNvPr>
          <p:cNvSpPr/>
          <p:nvPr/>
        </p:nvSpPr>
        <p:spPr>
          <a:xfrm>
            <a:off x="1998584" y="1314512"/>
            <a:ext cx="568863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</p:spTree>
    <p:extLst>
      <p:ext uri="{BB962C8B-B14F-4D97-AF65-F5344CB8AC3E}">
        <p14:creationId xmlns:p14="http://schemas.microsoft.com/office/powerpoint/2010/main" val="18673943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97309C-116E-7742-97CE-7A7E50B9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Nested transactions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5C73EE-7F1D-924E-A4BB-7F6C0F322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 dirty="0"/>
              <a:t>What will happen if any one in the middle fails? </a:t>
            </a:r>
          </a:p>
          <a:p>
            <a:pPr lvl="1"/>
            <a:r>
              <a:rPr kumimoji="1" lang="en-US" altLang="zh-CN" dirty="0"/>
              <a:t>The atomicity of </a:t>
            </a:r>
            <a:r>
              <a:rPr kumimoji="1" lang="zh-CN" altLang="en-US" dirty="0"/>
              <a:t>「发工资」</a:t>
            </a:r>
            <a:r>
              <a:rPr kumimoji="1" lang="en-US" altLang="zh-CN" dirty="0"/>
              <a:t>is broken </a:t>
            </a:r>
          </a:p>
          <a:p>
            <a:pPr lvl="1"/>
            <a:r>
              <a:rPr kumimoji="1" lang="en-US" altLang="zh-CN" dirty="0"/>
              <a:t>Even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assume that each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  <a:r>
              <a:rPr kumimoji="1" lang="en-US" altLang="zh-CN" dirty="0"/>
              <a:t> is atomic (ACID transaction)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AF438-F291-534C-AC63-6C1411AA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EE15FD1-06E6-914C-B3BC-0702F95DF3AF}"/>
              </a:ext>
            </a:extLst>
          </p:cNvPr>
          <p:cNvGrpSpPr/>
          <p:nvPr/>
        </p:nvGrpSpPr>
        <p:grpSpPr>
          <a:xfrm>
            <a:off x="229111" y="2398719"/>
            <a:ext cx="8303329" cy="2195373"/>
            <a:chOff x="229111" y="2398719"/>
            <a:chExt cx="8303329" cy="2195373"/>
          </a:xfrm>
        </p:grpSpPr>
        <p:cxnSp>
          <p:nvCxnSpPr>
            <p:cNvPr id="6" name="直线箭头连接符 5">
              <a:extLst>
                <a:ext uri="{FF2B5EF4-FFF2-40B4-BE49-F238E27FC236}">
                  <a16:creationId xmlns:a16="http://schemas.microsoft.com/office/drawing/2014/main" id="{F05B6105-5E16-A641-B47D-D3C4FA5D887F}"/>
                </a:ext>
              </a:extLst>
            </p:cNvPr>
            <p:cNvCxnSpPr/>
            <p:nvPr/>
          </p:nvCxnSpPr>
          <p:spPr>
            <a:xfrm>
              <a:off x="395536" y="4409426"/>
              <a:ext cx="81369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FCF791B-27FA-0740-9ECE-E2C650024A85}"/>
                </a:ext>
              </a:extLst>
            </p:cNvPr>
            <p:cNvSpPr txBox="1"/>
            <p:nvPr/>
          </p:nvSpPr>
          <p:spPr>
            <a:xfrm>
              <a:off x="229111" y="4224760"/>
              <a:ext cx="7648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Time </a:t>
              </a:r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ACE3012-70CB-C545-A780-2D83D2F2470D}"/>
                </a:ext>
              </a:extLst>
            </p:cNvPr>
            <p:cNvSpPr/>
            <p:nvPr/>
          </p:nvSpPr>
          <p:spPr>
            <a:xfrm>
              <a:off x="1604419" y="239871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130185E-DD3F-4144-AB55-C75278BF5569}"/>
                </a:ext>
              </a:extLst>
            </p:cNvPr>
            <p:cNvSpPr/>
            <p:nvPr/>
          </p:nvSpPr>
          <p:spPr>
            <a:xfrm>
              <a:off x="827584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ADD5250-6487-7243-BE0B-724B575CAEB4}"/>
                </a:ext>
              </a:extLst>
            </p:cNvPr>
            <p:cNvSpPr/>
            <p:nvPr/>
          </p:nvSpPr>
          <p:spPr>
            <a:xfrm>
              <a:off x="2771800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665ECD4-1079-4F42-89C2-2F4D7F96AA30}"/>
                </a:ext>
              </a:extLst>
            </p:cNvPr>
            <p:cNvSpPr/>
            <p:nvPr/>
          </p:nvSpPr>
          <p:spPr>
            <a:xfrm>
              <a:off x="4647991" y="3452997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F187E68-DCD5-A746-BB46-B7571A928BF0}"/>
                </a:ext>
              </a:extLst>
            </p:cNvPr>
            <p:cNvSpPr/>
            <p:nvPr/>
          </p:nvSpPr>
          <p:spPr>
            <a:xfrm>
              <a:off x="6609865" y="3454942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Deposit(…)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64836335-CCD1-464B-B502-E400B78D0A1D}"/>
                </a:ext>
              </a:extLst>
            </p:cNvPr>
            <p:cNvCxnSpPr/>
            <p:nvPr/>
          </p:nvCxnSpPr>
          <p:spPr>
            <a:xfrm flipV="1">
              <a:off x="827584" y="2974783"/>
              <a:ext cx="776835" cy="478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C93BB7B-3D15-7346-ADCB-226E34F5D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8555" y="2993667"/>
              <a:ext cx="5199829" cy="359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4">
            <a:extLst>
              <a:ext uri="{FF2B5EF4-FFF2-40B4-BE49-F238E27FC236}">
                <a16:creationId xmlns:a16="http://schemas.microsoft.com/office/drawing/2014/main" id="{CAFBD097-5BD3-9775-8B57-F1DBABFEBDCF}"/>
              </a:ext>
            </a:extLst>
          </p:cNvPr>
          <p:cNvSpPr/>
          <p:nvPr/>
        </p:nvSpPr>
        <p:spPr>
          <a:xfrm>
            <a:off x="1164198" y="4832501"/>
            <a:ext cx="6599579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Goal: the entire </a:t>
            </a:r>
            <a:r>
              <a:rPr lang="zh-CN" altLang="en-US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「发工资」 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should be atomic</a:t>
            </a:r>
          </a:p>
        </p:txBody>
      </p:sp>
    </p:spTree>
    <p:extLst>
      <p:ext uri="{BB962C8B-B14F-4D97-AF65-F5344CB8AC3E}">
        <p14:creationId xmlns:p14="http://schemas.microsoft.com/office/powerpoint/2010/main" val="1208229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Case study #2: </a:t>
            </a:r>
          </a:p>
          <a:p>
            <a:pPr algn="ctr"/>
            <a:r>
              <a:rPr kumimoji="0" lang="en-US" altLang="zh-CN" b="0" kern="0">
                <a:solidFill>
                  <a:srgbClr val="C00000"/>
                </a:solidFill>
                <a:latin typeface="+mn-lt"/>
                <a:ea typeface="+mn-ea"/>
                <a:cs typeface="Courier New" panose="02070309020205020404" pitchFamily="49" charset="0"/>
              </a:rPr>
              <a:t>Multi-site transaction </a:t>
            </a:r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1723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30D11-4F08-3941-B434-B011F8A3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E47172-B358-2F43-8406-D009CCBA6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Accounts are shared over multiple sites </a:t>
            </a:r>
          </a:p>
          <a:p>
            <a:pPr lvl="1"/>
            <a:r>
              <a:rPr kumimoji="1" lang="en-US" altLang="zh-CN" dirty="0"/>
              <a:t>i.e., a single site cannot store all the bank accounts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27DDAB-BA75-AC4C-85F1-4A8BAF6A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738096-6EB7-954E-AFA1-E37CC5256778}"/>
              </a:ext>
            </a:extLst>
          </p:cNvPr>
          <p:cNvSpPr txBox="1">
            <a:spLocks/>
          </p:cNvSpPr>
          <p:nvPr/>
        </p:nvSpPr>
        <p:spPr>
          <a:xfrm>
            <a:off x="268529" y="1937663"/>
            <a:ext cx="8229600" cy="218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 accounts A-M</a:t>
            </a:r>
            <a:endParaRPr kumimoji="1" lang="zh-CN" altLang="en-US" dirty="0"/>
          </a:p>
          <a:p>
            <a:pPr lvl="1"/>
            <a:r>
              <a:rPr kumimoji="1" lang="en" altLang="zh-CN" dirty="0"/>
              <a:t>The other server handles bank accounts N-Z</a:t>
            </a:r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 to ensure single transaction atomicity</a:t>
            </a:r>
          </a:p>
          <a:p>
            <a:pPr lvl="1"/>
            <a:endParaRPr kumimoji="1"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30838C5-A84F-5244-AA58-AE8FC8608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705" y="4449212"/>
            <a:ext cx="864096" cy="86409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52C497B-0527-734F-B751-18013DB17052}"/>
              </a:ext>
            </a:extLst>
          </p:cNvPr>
          <p:cNvSpPr txBox="1"/>
          <p:nvPr/>
        </p:nvSpPr>
        <p:spPr>
          <a:xfrm>
            <a:off x="268529" y="4558095"/>
            <a:ext cx="613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Clients, </a:t>
            </a:r>
          </a:p>
          <a:p>
            <a:r>
              <a:rPr kumimoji="1" lang="en-US" altLang="zh-CN" dirty="0"/>
              <a:t>e.g., iPhone</a:t>
            </a:r>
            <a:endParaRPr lang="zh-CN" altLang="en-US" dirty="0"/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1C7A58E2-1278-2744-8BF6-E2B8C57144F1}"/>
              </a:ext>
            </a:extLst>
          </p:cNvPr>
          <p:cNvCxnSpPr>
            <a:cxnSpLocks/>
          </p:cNvCxnSpPr>
          <p:nvPr/>
        </p:nvCxnSpPr>
        <p:spPr>
          <a:xfrm>
            <a:off x="2838636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CDF30A9E-8F57-E64E-8610-EC7C3DD4A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617" y="4741815"/>
            <a:ext cx="864096" cy="72584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93CBE3D-C17F-B341-94F5-88FC7C779ABE}"/>
              </a:ext>
            </a:extLst>
          </p:cNvPr>
          <p:cNvSpPr txBox="1"/>
          <p:nvPr/>
        </p:nvSpPr>
        <p:spPr>
          <a:xfrm>
            <a:off x="2554798" y="3978666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Coordinators </a:t>
            </a:r>
          </a:p>
          <a:p>
            <a:pPr algn="ctr"/>
            <a:r>
              <a:rPr kumimoji="1" lang="en-US" altLang="zh-CN" dirty="0"/>
              <a:t>e.g., frontend servers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FF3BC5D4-50FF-BB40-AA92-AB6A0623F112}"/>
              </a:ext>
            </a:extLst>
          </p:cNvPr>
          <p:cNvCxnSpPr>
            <a:cxnSpLocks/>
          </p:cNvCxnSpPr>
          <p:nvPr/>
        </p:nvCxnSpPr>
        <p:spPr>
          <a:xfrm>
            <a:off x="4925411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FE3E52E7-55BA-5E4F-818E-85CA3F83B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078" y="4481263"/>
            <a:ext cx="1024244" cy="102424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F6E77B6-6E27-B246-8828-A250D1620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542" y="4461890"/>
            <a:ext cx="1024244" cy="102424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05BAB9C-2961-0F4F-A22A-D362BF0653C3}"/>
              </a:ext>
            </a:extLst>
          </p:cNvPr>
          <p:cNvSpPr txBox="1"/>
          <p:nvPr/>
        </p:nvSpPr>
        <p:spPr>
          <a:xfrm>
            <a:off x="5312675" y="3894674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Storage servers</a:t>
            </a:r>
          </a:p>
          <a:p>
            <a:pPr algn="ctr"/>
            <a:r>
              <a:rPr kumimoji="1" lang="en-US" altLang="zh-CN" dirty="0"/>
              <a:t>e.g., key-value stores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5071A41-09C9-7940-A765-1B01907CBE5B}"/>
              </a:ext>
            </a:extLst>
          </p:cNvPr>
          <p:cNvSpPr txBox="1"/>
          <p:nvPr/>
        </p:nvSpPr>
        <p:spPr>
          <a:xfrm>
            <a:off x="6247692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A - M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FEA6A4-B384-824A-9C35-5EAEF28586CA}"/>
              </a:ext>
            </a:extLst>
          </p:cNvPr>
          <p:cNvSpPr txBox="1"/>
          <p:nvPr/>
        </p:nvSpPr>
        <p:spPr>
          <a:xfrm>
            <a:off x="7139000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 - Z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98763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46351-EA60-C04B-8A6A-F859E54B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196"/>
          </a:xfrm>
        </p:spPr>
        <p:txBody>
          <a:bodyPr/>
          <a:lstStyle/>
          <a:p>
            <a:r>
              <a:rPr kumimoji="1" lang="en-US" altLang="zh-CN" dirty="0"/>
              <a:t>Coordinator sends multiple deposit to different servers</a:t>
            </a:r>
          </a:p>
          <a:p>
            <a:pPr lvl="1"/>
            <a:r>
              <a:rPr kumimoji="1" lang="en-US" altLang="zh-CN" dirty="0"/>
              <a:t>They use RPCs to send requests to the server to execute transaction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6D519-2320-1B45-993C-EFCFAAD2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529771C-5E1E-274C-B4B0-E5C8DAA3ECC4}"/>
              </a:ext>
            </a:extLst>
          </p:cNvPr>
          <p:cNvCxnSpPr/>
          <p:nvPr/>
        </p:nvCxnSpPr>
        <p:spPr>
          <a:xfrm>
            <a:off x="395536" y="5103928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B941D70-BB89-BD4C-B268-34E9C10CC362}"/>
              </a:ext>
            </a:extLst>
          </p:cNvPr>
          <p:cNvSpPr txBox="1"/>
          <p:nvPr/>
        </p:nvSpPr>
        <p:spPr>
          <a:xfrm>
            <a:off x="229111" y="4919262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059D51-E145-1646-8E10-2B21A9D1C00F}"/>
              </a:ext>
            </a:extLst>
          </p:cNvPr>
          <p:cNvGrpSpPr/>
          <p:nvPr/>
        </p:nvGrpSpPr>
        <p:grpSpPr>
          <a:xfrm>
            <a:off x="230777" y="2447987"/>
            <a:ext cx="6544475" cy="2065697"/>
            <a:chOff x="8725" y="1655899"/>
            <a:chExt cx="6544475" cy="206569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DAF3C3-006C-CE4F-9341-A7D33FBF22AC}"/>
                </a:ext>
              </a:extLst>
            </p:cNvPr>
            <p:cNvSpPr/>
            <p:nvPr/>
          </p:nvSpPr>
          <p:spPr>
            <a:xfrm>
              <a:off x="2159732" y="165589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2CB8420-2CA7-5E4C-831B-4A95BAB3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1777380"/>
              <a:ext cx="534322" cy="53432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DF4CB25-B02D-0643-88AD-CF4E292B0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2683218"/>
              <a:ext cx="534322" cy="5343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EF676C8-E567-E441-9088-83B996B39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3187274"/>
              <a:ext cx="534322" cy="53432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2FE73EC-9529-FC41-A9C0-3AC5A30C615B}"/>
                </a:ext>
              </a:extLst>
            </p:cNvPr>
            <p:cNvSpPr txBox="1"/>
            <p:nvPr/>
          </p:nvSpPr>
          <p:spPr>
            <a:xfrm>
              <a:off x="8725" y="1804779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Coordinator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B827218-8BDD-3A47-865B-B5FB2EEC7BAD}"/>
                </a:ext>
              </a:extLst>
            </p:cNvPr>
            <p:cNvSpPr txBox="1"/>
            <p:nvPr/>
          </p:nvSpPr>
          <p:spPr>
            <a:xfrm>
              <a:off x="33315" y="2715433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E67FA5D-853C-3648-A0DC-06DD91759C5D}"/>
                </a:ext>
              </a:extLst>
            </p:cNvPr>
            <p:cNvSpPr txBox="1"/>
            <p:nvPr/>
          </p:nvSpPr>
          <p:spPr>
            <a:xfrm>
              <a:off x="33315" y="3257008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1</a:t>
              </a:r>
              <a:endParaRPr lang="zh-CN" altLang="en-US" dirty="0"/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B1A07D9-CA45-174C-979B-D2DE129E52C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2771800" y="2231963"/>
              <a:ext cx="432048" cy="37633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017F565-30BF-B345-85A4-3D0ADA69E35E}"/>
                </a:ext>
              </a:extLst>
            </p:cNvPr>
            <p:cNvSpPr/>
            <p:nvPr/>
          </p:nvSpPr>
          <p:spPr>
            <a:xfrm>
              <a:off x="2919683" y="2615680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Audit(“Alice”)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9F2ACF-3FF3-964B-B222-6F31B153E89D}"/>
                </a:ext>
              </a:extLst>
            </p:cNvPr>
            <p:cNvSpPr/>
            <p:nvPr/>
          </p:nvSpPr>
          <p:spPr>
            <a:xfrm>
              <a:off x="5041032" y="3091882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Audit(“Zack”)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7A0CC781-CF03-A445-8CC5-3C1AE8F4BC4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2771800" y="2231963"/>
              <a:ext cx="2894130" cy="74098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FB8FF34-2BF2-B24D-997F-87DBAA2345C6}"/>
              </a:ext>
            </a:extLst>
          </p:cNvPr>
          <p:cNvSpPr/>
          <p:nvPr/>
        </p:nvSpPr>
        <p:spPr>
          <a:xfrm>
            <a:off x="4463988" y="2168944"/>
            <a:ext cx="435699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C5D83B35-AED2-794F-9DFC-CCDC6BCFFF72}"/>
              </a:ext>
            </a:extLst>
          </p:cNvPr>
          <p:cNvSpPr txBox="1">
            <a:spLocks/>
          </p:cNvSpPr>
          <p:nvPr/>
        </p:nvSpPr>
        <p:spPr>
          <a:xfrm>
            <a:off x="302840" y="228866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C63CC667-DFD8-964C-AA77-B9F52D13E139}"/>
              </a:ext>
            </a:extLst>
          </p:cNvPr>
          <p:cNvSpPr/>
          <p:nvPr/>
        </p:nvSpPr>
        <p:spPr>
          <a:xfrm>
            <a:off x="3563888" y="267067"/>
            <a:ext cx="216024" cy="9004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2AF0D5A6-E263-C94E-81B2-0E67726EF76B}"/>
              </a:ext>
            </a:extLst>
          </p:cNvPr>
          <p:cNvSpPr txBox="1">
            <a:spLocks/>
          </p:cNvSpPr>
          <p:nvPr/>
        </p:nvSpPr>
        <p:spPr>
          <a:xfrm>
            <a:off x="3851920" y="-116601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sz="1800" b="0" dirty="0"/>
              <a:t>Nested transactions across multiple sites </a:t>
            </a:r>
            <a:endParaRPr kumimoji="1" lang="zh-CN" altLang="en-US" sz="1800" b="0" dirty="0"/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B04DC2F2-4D2C-6E4F-B673-189E75F51CF9}"/>
              </a:ext>
            </a:extLst>
          </p:cNvPr>
          <p:cNvSpPr txBox="1">
            <a:spLocks/>
          </p:cNvSpPr>
          <p:nvPr/>
        </p:nvSpPr>
        <p:spPr>
          <a:xfrm>
            <a:off x="3851920" y="568780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sz="1800" b="0" dirty="0">
                <a:solidFill>
                  <a:schemeClr val="accent6"/>
                </a:solidFill>
              </a:rPr>
              <a:t>Single transactions whose values across sites</a:t>
            </a:r>
            <a:endParaRPr kumimoji="1" lang="zh-CN" altLang="en-US" sz="1800" b="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96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46351-EA60-C04B-8A6A-F859E54B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196"/>
          </a:xfrm>
        </p:spPr>
        <p:txBody>
          <a:bodyPr/>
          <a:lstStyle/>
          <a:p>
            <a:r>
              <a:rPr kumimoji="1" lang="en-US" altLang="zh-CN" dirty="0"/>
              <a:t>Coordinator sends multiple deposit to different servers</a:t>
            </a:r>
          </a:p>
          <a:p>
            <a:pPr lvl="1"/>
            <a:r>
              <a:rPr kumimoji="1" lang="en-US" altLang="zh-CN" dirty="0"/>
              <a:t>They use RPCs to send requests to the server  to execute transaction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6D519-2320-1B45-993C-EFCFAAD2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529771C-5E1E-274C-B4B0-E5C8DAA3ECC4}"/>
              </a:ext>
            </a:extLst>
          </p:cNvPr>
          <p:cNvCxnSpPr/>
          <p:nvPr/>
        </p:nvCxnSpPr>
        <p:spPr>
          <a:xfrm>
            <a:off x="395536" y="5103928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B941D70-BB89-BD4C-B268-34E9C10CC362}"/>
              </a:ext>
            </a:extLst>
          </p:cNvPr>
          <p:cNvSpPr txBox="1"/>
          <p:nvPr/>
        </p:nvSpPr>
        <p:spPr>
          <a:xfrm>
            <a:off x="229111" y="4919262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059D51-E145-1646-8E10-2B21A9D1C00F}"/>
              </a:ext>
            </a:extLst>
          </p:cNvPr>
          <p:cNvGrpSpPr/>
          <p:nvPr/>
        </p:nvGrpSpPr>
        <p:grpSpPr>
          <a:xfrm>
            <a:off x="230777" y="2447987"/>
            <a:ext cx="6703253" cy="2065697"/>
            <a:chOff x="8725" y="1655899"/>
            <a:chExt cx="6703253" cy="206569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DAF3C3-006C-CE4F-9341-A7D33FBF22AC}"/>
                </a:ext>
              </a:extLst>
            </p:cNvPr>
            <p:cNvSpPr/>
            <p:nvPr/>
          </p:nvSpPr>
          <p:spPr>
            <a:xfrm>
              <a:off x="2159732" y="165589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2CB8420-2CA7-5E4C-831B-4A95BAB3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1777380"/>
              <a:ext cx="534322" cy="53432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DF4CB25-B02D-0643-88AD-CF4E292B0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2683218"/>
              <a:ext cx="534322" cy="5343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EF676C8-E567-E441-9088-83B996B39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3187274"/>
              <a:ext cx="534322" cy="53432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2FE73EC-9529-FC41-A9C0-3AC5A30C615B}"/>
                </a:ext>
              </a:extLst>
            </p:cNvPr>
            <p:cNvSpPr txBox="1"/>
            <p:nvPr/>
          </p:nvSpPr>
          <p:spPr>
            <a:xfrm>
              <a:off x="8725" y="1804779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Coordinator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B827218-8BDD-3A47-865B-B5FB2EEC7BAD}"/>
                </a:ext>
              </a:extLst>
            </p:cNvPr>
            <p:cNvSpPr txBox="1"/>
            <p:nvPr/>
          </p:nvSpPr>
          <p:spPr>
            <a:xfrm>
              <a:off x="33315" y="2715433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E67FA5D-853C-3648-A0DC-06DD91759C5D}"/>
                </a:ext>
              </a:extLst>
            </p:cNvPr>
            <p:cNvSpPr txBox="1"/>
            <p:nvPr/>
          </p:nvSpPr>
          <p:spPr>
            <a:xfrm>
              <a:off x="33315" y="3257008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1</a:t>
              </a:r>
              <a:endParaRPr lang="zh-CN" altLang="en-US" dirty="0"/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B1A07D9-CA45-174C-979B-D2DE129E52C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2771800" y="2231963"/>
              <a:ext cx="432048" cy="37633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017F565-30BF-B345-85A4-3D0ADA69E35E}"/>
                </a:ext>
              </a:extLst>
            </p:cNvPr>
            <p:cNvSpPr/>
            <p:nvPr/>
          </p:nvSpPr>
          <p:spPr>
            <a:xfrm>
              <a:off x="2844075" y="2615680"/>
              <a:ext cx="1663385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deposit(“Alice”)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9F2ACF-3FF3-964B-B222-6F31B153E89D}"/>
                </a:ext>
              </a:extLst>
            </p:cNvPr>
            <p:cNvSpPr/>
            <p:nvPr/>
          </p:nvSpPr>
          <p:spPr>
            <a:xfrm>
              <a:off x="4882254" y="3091882"/>
              <a:ext cx="182972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deposit(“Zack”)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7A0CC781-CF03-A445-8CC5-3C1AE8F4BC4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2771800" y="2231963"/>
              <a:ext cx="2894130" cy="74098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FB8FF34-2BF2-B24D-997F-87DBAA2345C6}"/>
              </a:ext>
            </a:extLst>
          </p:cNvPr>
          <p:cNvSpPr/>
          <p:nvPr/>
        </p:nvSpPr>
        <p:spPr>
          <a:xfrm>
            <a:off x="4463988" y="2168944"/>
            <a:ext cx="435699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74330931-A460-D548-87BA-37BBE7093F3F}"/>
              </a:ext>
            </a:extLst>
          </p:cNvPr>
          <p:cNvSpPr/>
          <p:nvPr/>
        </p:nvSpPr>
        <p:spPr>
          <a:xfrm>
            <a:off x="1077794" y="4853307"/>
            <a:ext cx="715221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What if one server commits and the other aborts? </a:t>
            </a:r>
          </a:p>
        </p:txBody>
      </p:sp>
      <p:sp>
        <p:nvSpPr>
          <p:cNvPr id="6" name="闪电形 5">
            <a:extLst>
              <a:ext uri="{FF2B5EF4-FFF2-40B4-BE49-F238E27FC236}">
                <a16:creationId xmlns:a16="http://schemas.microsoft.com/office/drawing/2014/main" id="{307D404B-D9EB-F14B-A8B5-6366CFA85590}"/>
              </a:ext>
            </a:extLst>
          </p:cNvPr>
          <p:cNvSpPr/>
          <p:nvPr/>
        </p:nvSpPr>
        <p:spPr>
          <a:xfrm>
            <a:off x="5470122" y="3467116"/>
            <a:ext cx="1051124" cy="1185302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12615416-9BF2-934F-8ABD-AAF83AD7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29" name="左大括号 28">
            <a:extLst>
              <a:ext uri="{FF2B5EF4-FFF2-40B4-BE49-F238E27FC236}">
                <a16:creationId xmlns:a16="http://schemas.microsoft.com/office/drawing/2014/main" id="{46F2C0A9-1B4F-AF42-9B64-7673055CF8B7}"/>
              </a:ext>
            </a:extLst>
          </p:cNvPr>
          <p:cNvSpPr/>
          <p:nvPr/>
        </p:nvSpPr>
        <p:spPr>
          <a:xfrm>
            <a:off x="3563888" y="267067"/>
            <a:ext cx="216024" cy="9004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19550B4E-5540-F74A-9A79-C0018E1B9A7A}"/>
              </a:ext>
            </a:extLst>
          </p:cNvPr>
          <p:cNvSpPr txBox="1">
            <a:spLocks/>
          </p:cNvSpPr>
          <p:nvPr/>
        </p:nvSpPr>
        <p:spPr>
          <a:xfrm>
            <a:off x="3851920" y="-116601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sz="1800" b="0" dirty="0"/>
              <a:t>Nested transactions across multiple sites </a:t>
            </a:r>
            <a:endParaRPr kumimoji="1" lang="zh-CN" altLang="en-US" sz="1800" b="0" dirty="0"/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AE8AA99F-17C0-AD45-AD6E-2694A607733E}"/>
              </a:ext>
            </a:extLst>
          </p:cNvPr>
          <p:cNvSpPr txBox="1">
            <a:spLocks/>
          </p:cNvSpPr>
          <p:nvPr/>
        </p:nvSpPr>
        <p:spPr>
          <a:xfrm>
            <a:off x="3851920" y="568780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sz="1800" b="0" dirty="0">
                <a:solidFill>
                  <a:schemeClr val="accent6"/>
                </a:solidFill>
              </a:rPr>
              <a:t>Single transactions whose values across sites</a:t>
            </a:r>
            <a:endParaRPr kumimoji="1" lang="zh-CN" altLang="en-US" sz="1800" b="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273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8106E4-0822-5742-A3E0-4F1EDEA0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 transactions whose values across 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138EFF-C062-714F-8A86-B133EB8F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92037F-AF00-C642-A208-E2A54564C2B1}"/>
              </a:ext>
            </a:extLst>
          </p:cNvPr>
          <p:cNvSpPr/>
          <p:nvPr/>
        </p:nvSpPr>
        <p:spPr>
          <a:xfrm>
            <a:off x="1604156" y="1129308"/>
            <a:ext cx="562696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accts, first, second,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accts[first]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accts[second] += amt</a:t>
            </a:r>
          </a:p>
        </p:txBody>
      </p:sp>
    </p:spTree>
    <p:extLst>
      <p:ext uri="{BB962C8B-B14F-4D97-AF65-F5344CB8AC3E}">
        <p14:creationId xmlns:p14="http://schemas.microsoft.com/office/powerpoint/2010/main" val="22247689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8106E4-0822-5742-A3E0-4F1EDEA0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 transactions whose values across 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138EFF-C062-714F-8A86-B133EB8F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92037F-AF00-C642-A208-E2A54564C2B1}"/>
              </a:ext>
            </a:extLst>
          </p:cNvPr>
          <p:cNvSpPr/>
          <p:nvPr/>
        </p:nvSpPr>
        <p:spPr>
          <a:xfrm>
            <a:off x="1604156" y="1129308"/>
            <a:ext cx="562696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accts, 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alice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”, “bob”,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accts[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“alice"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]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[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“bob"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]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+= amt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D782E2A-D665-3242-9A2B-F2B916438535}"/>
              </a:ext>
            </a:extLst>
          </p:cNvPr>
          <p:cNvCxnSpPr/>
          <p:nvPr/>
        </p:nvCxnSpPr>
        <p:spPr>
          <a:xfrm>
            <a:off x="395536" y="2281436"/>
            <a:ext cx="81369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0A6C8D2D-ED7F-ED43-B771-DEE4F8036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84" y="2533584"/>
            <a:ext cx="455499" cy="3826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DE0263-11C2-3B41-82A7-6B7CE0F6C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2456209"/>
            <a:ext cx="537368" cy="537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7175E5B-798C-1C4E-900E-2DF42BE5C235}"/>
              </a:ext>
            </a:extLst>
          </p:cNvPr>
          <p:cNvSpPr txBox="1"/>
          <p:nvPr/>
        </p:nvSpPr>
        <p:spPr>
          <a:xfrm>
            <a:off x="3669208" y="2360222"/>
            <a:ext cx="2054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 server</a:t>
            </a:r>
          </a:p>
          <a:p>
            <a:r>
              <a:rPr kumimoji="1" lang="en-US" altLang="zh-CN" dirty="0"/>
              <a:t>A - M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D26F6593-3DC2-834A-8BD5-9218F0A559B1}"/>
              </a:ext>
            </a:extLst>
          </p:cNvPr>
          <p:cNvCxnSpPr>
            <a:cxnSpLocks/>
          </p:cNvCxnSpPr>
          <p:nvPr/>
        </p:nvCxnSpPr>
        <p:spPr>
          <a:xfrm>
            <a:off x="1259632" y="3096000"/>
            <a:ext cx="0" cy="23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CCC0AC4E-B3D5-5340-8930-6BA1F9726786}"/>
              </a:ext>
            </a:extLst>
          </p:cNvPr>
          <p:cNvCxnSpPr>
            <a:cxnSpLocks/>
          </p:cNvCxnSpPr>
          <p:nvPr/>
        </p:nvCxnSpPr>
        <p:spPr>
          <a:xfrm>
            <a:off x="3419872" y="3096000"/>
            <a:ext cx="0" cy="234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72691B59-BBEE-9647-89BF-2DBE6CB18D7D}"/>
              </a:ext>
            </a:extLst>
          </p:cNvPr>
          <p:cNvSpPr txBox="1"/>
          <p:nvPr/>
        </p:nvSpPr>
        <p:spPr>
          <a:xfrm>
            <a:off x="1604156" y="2360222"/>
            <a:ext cx="1512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Coordinator</a:t>
            </a:r>
            <a:endParaRPr lang="zh-CN" altLang="en-US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1777C34-32D6-474C-A7D8-36A2EF5D3EF1}"/>
              </a:ext>
            </a:extLst>
          </p:cNvPr>
          <p:cNvCxnSpPr/>
          <p:nvPr/>
        </p:nvCxnSpPr>
        <p:spPr>
          <a:xfrm>
            <a:off x="1259632" y="3186182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100FF02D-AA92-3142-A171-9C5504B84104}"/>
              </a:ext>
            </a:extLst>
          </p:cNvPr>
          <p:cNvSpPr txBox="1"/>
          <p:nvPr/>
        </p:nvSpPr>
        <p:spPr>
          <a:xfrm>
            <a:off x="1892183" y="3001516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begin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558CD1B4-954E-394D-84DE-A4F926DEB487}"/>
              </a:ext>
            </a:extLst>
          </p:cNvPr>
          <p:cNvCxnSpPr/>
          <p:nvPr/>
        </p:nvCxnSpPr>
        <p:spPr>
          <a:xfrm>
            <a:off x="1259632" y="3474214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ED6B825C-403D-CD49-87B1-54C0D6405A4E}"/>
              </a:ext>
            </a:extLst>
          </p:cNvPr>
          <p:cNvSpPr txBox="1"/>
          <p:nvPr/>
        </p:nvSpPr>
        <p:spPr>
          <a:xfrm>
            <a:off x="1892183" y="328954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DB26AD64-0CD2-6541-A31A-8A5B763B73AE}"/>
              </a:ext>
            </a:extLst>
          </p:cNvPr>
          <p:cNvCxnSpPr/>
          <p:nvPr/>
        </p:nvCxnSpPr>
        <p:spPr>
          <a:xfrm>
            <a:off x="1259632" y="3815173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1EBCA4D5-8AF8-984C-8258-024E04472727}"/>
              </a:ext>
            </a:extLst>
          </p:cNvPr>
          <p:cNvSpPr txBox="1"/>
          <p:nvPr/>
        </p:nvSpPr>
        <p:spPr>
          <a:xfrm>
            <a:off x="1704406" y="3649588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A - amt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11F1D1D6-F366-5045-8681-4AC038924D17}"/>
              </a:ext>
            </a:extLst>
          </p:cNvPr>
          <p:cNvCxnSpPr/>
          <p:nvPr/>
        </p:nvCxnSpPr>
        <p:spPr>
          <a:xfrm>
            <a:off x="1259632" y="4104392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5FC7431A-2E6D-7B4C-B9DB-93A40730F198}"/>
              </a:ext>
            </a:extLst>
          </p:cNvPr>
          <p:cNvSpPr txBox="1"/>
          <p:nvPr/>
        </p:nvSpPr>
        <p:spPr>
          <a:xfrm>
            <a:off x="1704406" y="3938807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19D7882B-7E26-714A-9880-4402365B159B}"/>
              </a:ext>
            </a:extLst>
          </p:cNvPr>
          <p:cNvCxnSpPr/>
          <p:nvPr/>
        </p:nvCxnSpPr>
        <p:spPr>
          <a:xfrm>
            <a:off x="1259632" y="4391237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AFEF701-A758-5B46-A4CD-A0939B061B21}"/>
              </a:ext>
            </a:extLst>
          </p:cNvPr>
          <p:cNvSpPr txBox="1"/>
          <p:nvPr/>
        </p:nvSpPr>
        <p:spPr>
          <a:xfrm>
            <a:off x="1704406" y="4225652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 + amt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0AF2302-2DB0-F842-A604-226DDB979E73}"/>
              </a:ext>
            </a:extLst>
          </p:cNvPr>
          <p:cNvCxnSpPr/>
          <p:nvPr/>
        </p:nvCxnSpPr>
        <p:spPr>
          <a:xfrm>
            <a:off x="1259632" y="4680456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FE9D0A18-79C5-2840-83B3-BB0A2A2C7E7F}"/>
              </a:ext>
            </a:extLst>
          </p:cNvPr>
          <p:cNvSpPr txBox="1"/>
          <p:nvPr/>
        </p:nvSpPr>
        <p:spPr>
          <a:xfrm>
            <a:off x="1704406" y="4514871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751CE31B-14BF-214F-9341-81324001F4A3}"/>
              </a:ext>
            </a:extLst>
          </p:cNvPr>
          <p:cNvCxnSpPr/>
          <p:nvPr/>
        </p:nvCxnSpPr>
        <p:spPr>
          <a:xfrm>
            <a:off x="1259632" y="5016373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D8FD83F-E16C-904D-86EE-4C34D07D21A0}"/>
              </a:ext>
            </a:extLst>
          </p:cNvPr>
          <p:cNvSpPr txBox="1"/>
          <p:nvPr/>
        </p:nvSpPr>
        <p:spPr>
          <a:xfrm>
            <a:off x="1735450" y="4846042"/>
            <a:ext cx="12241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Commit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E53D2C1-A906-A345-858F-5EB718495DBB}"/>
              </a:ext>
            </a:extLst>
          </p:cNvPr>
          <p:cNvCxnSpPr/>
          <p:nvPr/>
        </p:nvCxnSpPr>
        <p:spPr>
          <a:xfrm>
            <a:off x="1259632" y="5304405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F585C057-7B3E-1041-B505-6782FBEB7A2D}"/>
              </a:ext>
            </a:extLst>
          </p:cNvPr>
          <p:cNvSpPr txBox="1"/>
          <p:nvPr/>
        </p:nvSpPr>
        <p:spPr>
          <a:xfrm>
            <a:off x="1892183" y="51197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97589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8106E4-0822-5742-A3E0-4F1EDEA0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Single transactions whose values across 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138EFF-C062-714F-8A86-B133EB8F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92037F-AF00-C642-A208-E2A54564C2B1}"/>
              </a:ext>
            </a:extLst>
          </p:cNvPr>
          <p:cNvSpPr/>
          <p:nvPr/>
        </p:nvSpPr>
        <p:spPr>
          <a:xfrm>
            <a:off x="1604156" y="1129308"/>
            <a:ext cx="562696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accts, 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alice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”, “bob”,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accts[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“alice"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]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accts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[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“zack"</a:t>
            </a:r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]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+= amt</a:t>
            </a: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D782E2A-D665-3242-9A2B-F2B916438535}"/>
              </a:ext>
            </a:extLst>
          </p:cNvPr>
          <p:cNvCxnSpPr/>
          <p:nvPr/>
        </p:nvCxnSpPr>
        <p:spPr>
          <a:xfrm>
            <a:off x="395536" y="2281436"/>
            <a:ext cx="81369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0A6C8D2D-ED7F-ED43-B771-DEE4F8036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84" y="2533584"/>
            <a:ext cx="455499" cy="3826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DE0263-11C2-3B41-82A7-6B7CE0F6C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2456209"/>
            <a:ext cx="537368" cy="5373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7175E5B-798C-1C4E-900E-2DF42BE5C235}"/>
              </a:ext>
            </a:extLst>
          </p:cNvPr>
          <p:cNvSpPr txBox="1"/>
          <p:nvPr/>
        </p:nvSpPr>
        <p:spPr>
          <a:xfrm>
            <a:off x="3669208" y="2360222"/>
            <a:ext cx="2054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 server</a:t>
            </a:r>
          </a:p>
          <a:p>
            <a:r>
              <a:rPr kumimoji="1" lang="en-US" altLang="zh-CN" dirty="0"/>
              <a:t>A - M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93D7E6F-14AD-244F-BD52-902DFABC1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832" y="2455886"/>
            <a:ext cx="537368" cy="53736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15AA44D-B171-464A-B3EB-3FFE7CB49383}"/>
              </a:ext>
            </a:extLst>
          </p:cNvPr>
          <p:cNvSpPr txBox="1"/>
          <p:nvPr/>
        </p:nvSpPr>
        <p:spPr>
          <a:xfrm>
            <a:off x="6553200" y="2359899"/>
            <a:ext cx="2054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Storage server</a:t>
            </a:r>
          </a:p>
          <a:p>
            <a:r>
              <a:rPr kumimoji="1" lang="en-US" altLang="zh-CN" dirty="0"/>
              <a:t>N - Z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AB77AD6-D68F-444A-BA4C-A72E713E78D0}"/>
              </a:ext>
            </a:extLst>
          </p:cNvPr>
          <p:cNvSpPr txBox="1"/>
          <p:nvPr/>
        </p:nvSpPr>
        <p:spPr>
          <a:xfrm>
            <a:off x="1604156" y="2360222"/>
            <a:ext cx="1512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Coordinator</a:t>
            </a:r>
            <a:endParaRPr lang="zh-CN" altLang="en-US" dirty="0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63131965-76B5-7847-8AEB-FC1AE6B8AA02}"/>
              </a:ext>
            </a:extLst>
          </p:cNvPr>
          <p:cNvCxnSpPr>
            <a:cxnSpLocks/>
          </p:cNvCxnSpPr>
          <p:nvPr/>
        </p:nvCxnSpPr>
        <p:spPr>
          <a:xfrm>
            <a:off x="1259632" y="3096000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8B3D19E-4924-3A4C-A824-4061C0A73CD1}"/>
              </a:ext>
            </a:extLst>
          </p:cNvPr>
          <p:cNvCxnSpPr>
            <a:cxnSpLocks/>
          </p:cNvCxnSpPr>
          <p:nvPr/>
        </p:nvCxnSpPr>
        <p:spPr>
          <a:xfrm>
            <a:off x="3419872" y="3096000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B443DC07-FEEE-FE4F-8DA9-D06C00CB74F8}"/>
              </a:ext>
            </a:extLst>
          </p:cNvPr>
          <p:cNvCxnSpPr/>
          <p:nvPr/>
        </p:nvCxnSpPr>
        <p:spPr>
          <a:xfrm>
            <a:off x="1259632" y="3186182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3C2C2E13-0446-504E-B7A8-1B82060B9C23}"/>
              </a:ext>
            </a:extLst>
          </p:cNvPr>
          <p:cNvSpPr txBox="1"/>
          <p:nvPr/>
        </p:nvSpPr>
        <p:spPr>
          <a:xfrm>
            <a:off x="1892183" y="3001516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begin</a:t>
            </a:r>
            <a:endParaRPr lang="zh-CN" altLang="en-US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791CB007-AE3B-444B-9E2E-AD53E2778F05}"/>
              </a:ext>
            </a:extLst>
          </p:cNvPr>
          <p:cNvCxnSpPr/>
          <p:nvPr/>
        </p:nvCxnSpPr>
        <p:spPr>
          <a:xfrm>
            <a:off x="1259632" y="3474214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4FF98853-544E-D044-9453-72AF7628FCD8}"/>
              </a:ext>
            </a:extLst>
          </p:cNvPr>
          <p:cNvSpPr txBox="1"/>
          <p:nvPr/>
        </p:nvSpPr>
        <p:spPr>
          <a:xfrm>
            <a:off x="1892183" y="328954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E19D1E56-CBCF-6941-8246-DFC528E7C433}"/>
              </a:ext>
            </a:extLst>
          </p:cNvPr>
          <p:cNvCxnSpPr/>
          <p:nvPr/>
        </p:nvCxnSpPr>
        <p:spPr>
          <a:xfrm>
            <a:off x="1259632" y="3815173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10B714E1-338A-9F49-8399-E5828AE10D2D}"/>
              </a:ext>
            </a:extLst>
          </p:cNvPr>
          <p:cNvSpPr txBox="1"/>
          <p:nvPr/>
        </p:nvSpPr>
        <p:spPr>
          <a:xfrm>
            <a:off x="1704406" y="3649588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A - amt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F5008C78-78F2-0946-B40A-259557DFA8F0}"/>
              </a:ext>
            </a:extLst>
          </p:cNvPr>
          <p:cNvCxnSpPr/>
          <p:nvPr/>
        </p:nvCxnSpPr>
        <p:spPr>
          <a:xfrm>
            <a:off x="1259632" y="4104392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7BD2CDAA-B9DD-F442-AE7F-46A5A906EA9F}"/>
              </a:ext>
            </a:extLst>
          </p:cNvPr>
          <p:cNvSpPr txBox="1"/>
          <p:nvPr/>
        </p:nvSpPr>
        <p:spPr>
          <a:xfrm>
            <a:off x="1704406" y="3938807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F23CCA0-E23A-8244-90ED-FDCB7312B837}"/>
              </a:ext>
            </a:extLst>
          </p:cNvPr>
          <p:cNvCxnSpPr/>
          <p:nvPr/>
        </p:nvCxnSpPr>
        <p:spPr>
          <a:xfrm>
            <a:off x="1259632" y="5016373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EDED487-9F94-9146-923A-98E9FB354639}"/>
              </a:ext>
            </a:extLst>
          </p:cNvPr>
          <p:cNvCxnSpPr/>
          <p:nvPr/>
        </p:nvCxnSpPr>
        <p:spPr>
          <a:xfrm>
            <a:off x="1259632" y="5426277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C0663DC-02C5-394E-8C57-CB085F6F1E08}"/>
              </a:ext>
            </a:extLst>
          </p:cNvPr>
          <p:cNvCxnSpPr>
            <a:cxnSpLocks/>
          </p:cNvCxnSpPr>
          <p:nvPr/>
        </p:nvCxnSpPr>
        <p:spPr>
          <a:xfrm>
            <a:off x="6300192" y="3096000"/>
            <a:ext cx="0" cy="2713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5EA676B-6487-6244-B91F-8A3BD906DDBB}"/>
              </a:ext>
            </a:extLst>
          </p:cNvPr>
          <p:cNvCxnSpPr>
            <a:cxnSpLocks/>
          </p:cNvCxnSpPr>
          <p:nvPr/>
        </p:nvCxnSpPr>
        <p:spPr>
          <a:xfrm>
            <a:off x="1256080" y="4417884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925638A2-45AF-7E40-93C7-5123916BBC72}"/>
              </a:ext>
            </a:extLst>
          </p:cNvPr>
          <p:cNvSpPr txBox="1"/>
          <p:nvPr/>
        </p:nvSpPr>
        <p:spPr>
          <a:xfrm>
            <a:off x="3895690" y="4214644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Z + amt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26D20266-FD14-C149-A506-47700147B2FB}"/>
              </a:ext>
            </a:extLst>
          </p:cNvPr>
          <p:cNvCxnSpPr>
            <a:cxnSpLocks/>
          </p:cNvCxnSpPr>
          <p:nvPr/>
        </p:nvCxnSpPr>
        <p:spPr>
          <a:xfrm>
            <a:off x="1256080" y="4707103"/>
            <a:ext cx="5028436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8E01A55A-8314-D34A-8EBA-A9E9EC2B4B5E}"/>
              </a:ext>
            </a:extLst>
          </p:cNvPr>
          <p:cNvSpPr txBox="1"/>
          <p:nvPr/>
        </p:nvSpPr>
        <p:spPr>
          <a:xfrm>
            <a:off x="3770298" y="4474548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9AC54E0F-2725-5B49-9769-1087E7C861F5}"/>
              </a:ext>
            </a:extLst>
          </p:cNvPr>
          <p:cNvCxnSpPr>
            <a:cxnSpLocks/>
          </p:cNvCxnSpPr>
          <p:nvPr/>
        </p:nvCxnSpPr>
        <p:spPr>
          <a:xfrm>
            <a:off x="1256080" y="5089748"/>
            <a:ext cx="50441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AB1CF858-F4CF-AB42-9CE4-44D85A31A85C}"/>
              </a:ext>
            </a:extLst>
          </p:cNvPr>
          <p:cNvSpPr txBox="1"/>
          <p:nvPr/>
        </p:nvSpPr>
        <p:spPr>
          <a:xfrm>
            <a:off x="1735450" y="4846042"/>
            <a:ext cx="12241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Commit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61D41106-3586-DB41-BA74-6A68ED3CFA4D}"/>
              </a:ext>
            </a:extLst>
          </p:cNvPr>
          <p:cNvCxnSpPr>
            <a:cxnSpLocks/>
          </p:cNvCxnSpPr>
          <p:nvPr/>
        </p:nvCxnSpPr>
        <p:spPr>
          <a:xfrm>
            <a:off x="1256080" y="5593149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F116092-E176-F54B-80D4-E26FE46CE487}"/>
              </a:ext>
            </a:extLst>
          </p:cNvPr>
          <p:cNvSpPr txBox="1"/>
          <p:nvPr/>
        </p:nvSpPr>
        <p:spPr>
          <a:xfrm>
            <a:off x="1835696" y="5308246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70397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257261-89D7-CC49-89FC-B3C46373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EB6B79-E54B-1E4E-9267-DDA6FEA26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50014"/>
          </a:xfrm>
        </p:spPr>
        <p:txBody>
          <a:bodyPr/>
          <a:lstStyle/>
          <a:p>
            <a:r>
              <a:rPr kumimoji="1" lang="en-US" altLang="zh-CN" dirty="0"/>
              <a:t>Can </a:t>
            </a:r>
            <a:r>
              <a:rPr kumimoji="1" lang="en-US" altLang="zh-CN" dirty="0">
                <a:solidFill>
                  <a:srgbClr val="C00000"/>
                </a:solidFill>
              </a:rPr>
              <a:t>single transactions whose values across sites be viewed as </a:t>
            </a:r>
            <a:r>
              <a:rPr kumimoji="1" lang="en-US" altLang="zh-CN" dirty="0">
                <a:solidFill>
                  <a:schemeClr val="tx1"/>
                </a:solidFill>
              </a:rPr>
              <a:t>a special </a:t>
            </a:r>
            <a:r>
              <a:rPr kumimoji="1" lang="en-US" altLang="zh-CN" u="sng" dirty="0">
                <a:solidFill>
                  <a:schemeClr val="tx1"/>
                </a:solidFill>
              </a:rPr>
              <a:t>form</a:t>
            </a:r>
            <a:r>
              <a:rPr kumimoji="1" lang="en-US" altLang="zh-CN" dirty="0">
                <a:solidFill>
                  <a:schemeClr val="tx1"/>
                </a:solidFill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</a:rPr>
              <a:t>nested transactions across multiple sites?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Yes: each modifications to a value can be viewed as a low-level transaction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Problems remain: </a:t>
            </a:r>
            <a:r>
              <a:rPr kumimoji="1" lang="en-US" altLang="zh-CN" dirty="0">
                <a:solidFill>
                  <a:srgbClr val="C00000"/>
                </a:solidFill>
              </a:rPr>
              <a:t>What if one TX commits and others not?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530D35-A946-C545-9D7E-D3BF3D94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DE07319-21AB-BB48-9908-C23388765C1D}"/>
              </a:ext>
            </a:extLst>
          </p:cNvPr>
          <p:cNvCxnSpPr>
            <a:cxnSpLocks/>
          </p:cNvCxnSpPr>
          <p:nvPr/>
        </p:nvCxnSpPr>
        <p:spPr>
          <a:xfrm>
            <a:off x="1763688" y="2879976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3C923DE-1D7F-E74F-B9FC-49B943116AC4}"/>
              </a:ext>
            </a:extLst>
          </p:cNvPr>
          <p:cNvCxnSpPr>
            <a:cxnSpLocks/>
          </p:cNvCxnSpPr>
          <p:nvPr/>
        </p:nvCxnSpPr>
        <p:spPr>
          <a:xfrm>
            <a:off x="3923928" y="2879976"/>
            <a:ext cx="0" cy="2619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57670749-E3C3-0C4D-8B7C-D330B36134F4}"/>
              </a:ext>
            </a:extLst>
          </p:cNvPr>
          <p:cNvCxnSpPr/>
          <p:nvPr/>
        </p:nvCxnSpPr>
        <p:spPr>
          <a:xfrm>
            <a:off x="1763688" y="2970158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B22C476-449B-EA4F-8D8A-9C4BE54598C1}"/>
              </a:ext>
            </a:extLst>
          </p:cNvPr>
          <p:cNvSpPr txBox="1"/>
          <p:nvPr/>
        </p:nvSpPr>
        <p:spPr>
          <a:xfrm>
            <a:off x="2396239" y="278549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begin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63DD9A-E455-1D4C-97DC-7F8AD23F0066}"/>
              </a:ext>
            </a:extLst>
          </p:cNvPr>
          <p:cNvCxnSpPr/>
          <p:nvPr/>
        </p:nvCxnSpPr>
        <p:spPr>
          <a:xfrm>
            <a:off x="1763688" y="3258190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E4BF4F4-FC2B-0348-B24C-036310A3CCD7}"/>
              </a:ext>
            </a:extLst>
          </p:cNvPr>
          <p:cNvSpPr txBox="1"/>
          <p:nvPr/>
        </p:nvSpPr>
        <p:spPr>
          <a:xfrm>
            <a:off x="2396239" y="3073524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D7DDB47-C72A-7349-8143-F12F9D50C21A}"/>
              </a:ext>
            </a:extLst>
          </p:cNvPr>
          <p:cNvCxnSpPr/>
          <p:nvPr/>
        </p:nvCxnSpPr>
        <p:spPr>
          <a:xfrm>
            <a:off x="1763688" y="3599149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9AF2E4A-213F-4649-ADDA-3D7660991873}"/>
              </a:ext>
            </a:extLst>
          </p:cNvPr>
          <p:cNvSpPr txBox="1"/>
          <p:nvPr/>
        </p:nvSpPr>
        <p:spPr>
          <a:xfrm>
            <a:off x="2208462" y="3433564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A - amt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1D4996B-1B2C-7B45-B697-26967C4CF889}"/>
              </a:ext>
            </a:extLst>
          </p:cNvPr>
          <p:cNvCxnSpPr/>
          <p:nvPr/>
        </p:nvCxnSpPr>
        <p:spPr>
          <a:xfrm>
            <a:off x="1763688" y="3888368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E6B4992-642C-A344-8328-5ACBB9D4BC61}"/>
              </a:ext>
            </a:extLst>
          </p:cNvPr>
          <p:cNvSpPr txBox="1"/>
          <p:nvPr/>
        </p:nvSpPr>
        <p:spPr>
          <a:xfrm>
            <a:off x="2208462" y="3722783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C79D6057-B4A7-2C46-A961-F330BEEF3B97}"/>
              </a:ext>
            </a:extLst>
          </p:cNvPr>
          <p:cNvCxnSpPr/>
          <p:nvPr/>
        </p:nvCxnSpPr>
        <p:spPr>
          <a:xfrm>
            <a:off x="1763688" y="4800349"/>
            <a:ext cx="2160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156671A-A576-E04B-A629-F321E0738707}"/>
              </a:ext>
            </a:extLst>
          </p:cNvPr>
          <p:cNvCxnSpPr/>
          <p:nvPr/>
        </p:nvCxnSpPr>
        <p:spPr>
          <a:xfrm>
            <a:off x="1763688" y="5210253"/>
            <a:ext cx="2160240" cy="0"/>
          </a:xfrm>
          <a:prstGeom prst="straightConnector1">
            <a:avLst/>
          </a:prstGeom>
          <a:ln w="127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FF2A81D-F436-2342-9E1F-55849C005DD5}"/>
              </a:ext>
            </a:extLst>
          </p:cNvPr>
          <p:cNvCxnSpPr>
            <a:cxnSpLocks/>
          </p:cNvCxnSpPr>
          <p:nvPr/>
        </p:nvCxnSpPr>
        <p:spPr>
          <a:xfrm>
            <a:off x="6804248" y="2879976"/>
            <a:ext cx="0" cy="27138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C224EB9-5CA7-564D-B57C-6A03947B0DCC}"/>
              </a:ext>
            </a:extLst>
          </p:cNvPr>
          <p:cNvCxnSpPr>
            <a:cxnSpLocks/>
          </p:cNvCxnSpPr>
          <p:nvPr/>
        </p:nvCxnSpPr>
        <p:spPr>
          <a:xfrm>
            <a:off x="1760136" y="4201860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4C068BF5-98EB-274A-9437-6B05006D34A3}"/>
              </a:ext>
            </a:extLst>
          </p:cNvPr>
          <p:cNvSpPr txBox="1"/>
          <p:nvPr/>
        </p:nvSpPr>
        <p:spPr>
          <a:xfrm>
            <a:off x="4399746" y="3998620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B + amt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B4127773-F068-CC4A-BF0C-5AD54D512C32}"/>
              </a:ext>
            </a:extLst>
          </p:cNvPr>
          <p:cNvCxnSpPr>
            <a:cxnSpLocks/>
          </p:cNvCxnSpPr>
          <p:nvPr/>
        </p:nvCxnSpPr>
        <p:spPr>
          <a:xfrm>
            <a:off x="1760136" y="4491079"/>
            <a:ext cx="5028436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1469C2E9-CF32-CE4C-A980-5E7A636587BD}"/>
              </a:ext>
            </a:extLst>
          </p:cNvPr>
          <p:cNvSpPr txBox="1"/>
          <p:nvPr/>
        </p:nvSpPr>
        <p:spPr>
          <a:xfrm>
            <a:off x="4274354" y="4258524"/>
            <a:ext cx="123964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srgbClr val="0432FF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>
              <a:solidFill>
                <a:srgbClr val="0432FF"/>
              </a:solidFill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521BDA2-6319-6549-8036-5D90186DE1DE}"/>
              </a:ext>
            </a:extLst>
          </p:cNvPr>
          <p:cNvCxnSpPr>
            <a:cxnSpLocks/>
          </p:cNvCxnSpPr>
          <p:nvPr/>
        </p:nvCxnSpPr>
        <p:spPr>
          <a:xfrm>
            <a:off x="1760136" y="4873724"/>
            <a:ext cx="50441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81243030-0A9B-3343-8F12-E7AE273F09EA}"/>
              </a:ext>
            </a:extLst>
          </p:cNvPr>
          <p:cNvSpPr txBox="1"/>
          <p:nvPr/>
        </p:nvSpPr>
        <p:spPr>
          <a:xfrm>
            <a:off x="2239506" y="4630018"/>
            <a:ext cx="12241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Commit</a:t>
            </a:r>
            <a:endParaRPr lang="zh-CN" altLang="en-US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01E6BB5-A84C-4545-9DBE-9AD78A9DB980}"/>
              </a:ext>
            </a:extLst>
          </p:cNvPr>
          <p:cNvCxnSpPr>
            <a:cxnSpLocks/>
          </p:cNvCxnSpPr>
          <p:nvPr/>
        </p:nvCxnSpPr>
        <p:spPr>
          <a:xfrm>
            <a:off x="1760136" y="5377125"/>
            <a:ext cx="5044112" cy="0"/>
          </a:xfrm>
          <a:prstGeom prst="straightConnector1">
            <a:avLst/>
          </a:prstGeom>
          <a:ln w="12700">
            <a:solidFill>
              <a:srgbClr val="0432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1B2A3E91-E8AD-654D-9A4D-E70D9132F733}"/>
              </a:ext>
            </a:extLst>
          </p:cNvPr>
          <p:cNvSpPr txBox="1"/>
          <p:nvPr/>
        </p:nvSpPr>
        <p:spPr>
          <a:xfrm>
            <a:off x="2339752" y="509222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ok</a:t>
            </a:r>
            <a:endParaRPr lang="zh-CN" altLang="en-US" dirty="0"/>
          </a:p>
        </p:txBody>
      </p:sp>
      <p:sp>
        <p:nvSpPr>
          <p:cNvPr id="26" name="闪电形 25">
            <a:extLst>
              <a:ext uri="{FF2B5EF4-FFF2-40B4-BE49-F238E27FC236}">
                <a16:creationId xmlns:a16="http://schemas.microsoft.com/office/drawing/2014/main" id="{13B4FC21-4134-794D-9896-0737BEFA0B41}"/>
              </a:ext>
            </a:extLst>
          </p:cNvPr>
          <p:cNvSpPr/>
          <p:nvPr/>
        </p:nvSpPr>
        <p:spPr>
          <a:xfrm>
            <a:off x="6420323" y="5119593"/>
            <a:ext cx="621833" cy="559834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141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894CE5-38B4-244E-B10C-7E6016DE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A74F2A-86F4-524D-986B-145EFBE55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Transaction atomicity may across </a:t>
            </a:r>
          </a:p>
          <a:p>
            <a:pPr lvl="1"/>
            <a:r>
              <a:rPr kumimoji="1" lang="en-US" altLang="zh-CN" b="0" dirty="0"/>
              <a:t>Nested transactions</a:t>
            </a:r>
          </a:p>
          <a:p>
            <a:pPr lvl="1"/>
            <a:r>
              <a:rPr kumimoji="1" lang="en-US" altLang="zh-CN" b="0" dirty="0"/>
              <a:t>Multi</a:t>
            </a:r>
            <a:r>
              <a:rPr kumimoji="1" lang="en-US" altLang="zh-CN" dirty="0"/>
              <a:t>ple-sites </a:t>
            </a:r>
          </a:p>
          <a:p>
            <a:r>
              <a:rPr kumimoji="1" lang="en-US" altLang="zh-CN" dirty="0"/>
              <a:t>Sub-transactions (Actions) may fail to commit at the same time </a:t>
            </a:r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</a:p>
          <a:p>
            <a:r>
              <a:rPr lang="en-US" altLang="zh-CN" dirty="0">
                <a:ea typeface="MS PGothic" charset="0"/>
              </a:rPr>
              <a:t>Current solutions (e.g., OCC) focus on a single transaction </a:t>
            </a:r>
            <a:endParaRPr kumimoji="1" lang="en-US" altLang="zh-CN" dirty="0"/>
          </a:p>
          <a:p>
            <a:r>
              <a:rPr kumimoji="1" lang="en-US" altLang="zh-CN" dirty="0"/>
              <a:t>We can glue multiple transactions together with a </a:t>
            </a:r>
            <a:r>
              <a:rPr kumimoji="1" lang="en-US" altLang="zh-CN"/>
              <a:t>single protocol </a:t>
            </a:r>
            <a:endParaRPr kumimoji="1" lang="en-US" altLang="zh-CN" dirty="0"/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Two-phase commit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CA77CF-CAF6-5A46-99B0-1EE681F0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636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Two-phase 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dirty="0">
                <a:ea typeface="MS PGothic" charset="0"/>
              </a:rPr>
              <a:t>Delay the commitment of low-layer TXs </a:t>
            </a:r>
          </a:p>
          <a:p>
            <a:pPr lvl="1"/>
            <a:r>
              <a:rPr lang="en-US" altLang="zh-CN" dirty="0">
                <a:ea typeface="MS PGothic" charset="0"/>
              </a:rPr>
              <a:t>Lower-layer transactions either abort or </a:t>
            </a:r>
            <a:r>
              <a:rPr lang="en-US" altLang="zh-CN" i="1" dirty="0">
                <a:ea typeface="MS PGothic" charset="0"/>
              </a:rPr>
              <a:t>tentatively</a:t>
            </a:r>
            <a:r>
              <a:rPr lang="en-US" altLang="zh-CN" dirty="0">
                <a:ea typeface="MS PGothic" charset="0"/>
              </a:rPr>
              <a:t> committed</a:t>
            </a:r>
          </a:p>
          <a:p>
            <a:pPr lvl="1"/>
            <a:r>
              <a:rPr lang="en-US" altLang="zh-CN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dirty="0">
                <a:ea typeface="MS PGothic" charset="0"/>
              </a:rPr>
              <a:t>If top-layer, then COMMIT or ABORT</a:t>
            </a:r>
            <a:endParaRPr kumimoji="1"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4DCC0FEA-97DC-6140-912D-97B147ED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029" y="3777972"/>
            <a:ext cx="4575139" cy="1823261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DB00F68B-8149-BE4D-B9EF-5D85BD57B29F}"/>
              </a:ext>
            </a:extLst>
          </p:cNvPr>
          <p:cNvSpPr txBox="1"/>
          <p:nvPr/>
        </p:nvSpPr>
        <p:spPr>
          <a:xfrm>
            <a:off x="1835696" y="4881756"/>
            <a:ext cx="309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S PGothic" charset="0"/>
              </a:rPr>
              <a:t>State transitions of a TX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9211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4CA7D0-FFE0-8C40-B26F-BC4B5D1D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commit in nested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BF995-3F8A-A247-9763-C1E2E5629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674984" cy="3771636"/>
          </a:xfrm>
        </p:spPr>
        <p:txBody>
          <a:bodyPr/>
          <a:lstStyle/>
          <a:p>
            <a:r>
              <a:rPr kumimoji="1" lang="en-US" altLang="zh-CN" dirty="0"/>
              <a:t>High-layer TX</a:t>
            </a:r>
          </a:p>
          <a:p>
            <a:pPr lvl="1"/>
            <a:r>
              <a:rPr kumimoji="1" lang="en-US" altLang="zh-CN" dirty="0"/>
              <a:t>Transaction that calls the other transactions </a:t>
            </a:r>
          </a:p>
          <a:p>
            <a:r>
              <a:rPr kumimoji="1" lang="en-US" altLang="zh-CN" dirty="0"/>
              <a:t>Low-layer TX</a:t>
            </a:r>
          </a:p>
          <a:p>
            <a:pPr lvl="1"/>
            <a:r>
              <a:rPr kumimoji="1" lang="en-US" altLang="zh-CN" dirty="0"/>
              <a:t>Transactions other than the high-layer TX</a:t>
            </a:r>
          </a:p>
          <a:p>
            <a:r>
              <a:rPr lang="en-US" altLang="zh-CN" dirty="0">
                <a:ea typeface="MS PGothic" charset="0"/>
              </a:rPr>
              <a:t>Higher-layer transaction evaluate lower situation</a:t>
            </a:r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2857DA-3DF9-ED40-B6B8-FF8035D79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FC0E5AA-7758-0B47-A27C-E41B66BBE21C}"/>
              </a:ext>
            </a:extLst>
          </p:cNvPr>
          <p:cNvGrpSpPr/>
          <p:nvPr/>
        </p:nvGrpSpPr>
        <p:grpSpPr>
          <a:xfrm>
            <a:off x="4389102" y="1165763"/>
            <a:ext cx="4555563" cy="1680169"/>
            <a:chOff x="4396545" y="2462034"/>
            <a:chExt cx="4555563" cy="168016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811BC8-7E1B-DD4D-88D9-C8C76BB10D52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1209FAD6-BC12-C340-B509-14046ECAE95B}"/>
                </a:ext>
              </a:extLst>
            </p:cNvPr>
            <p:cNvSpPr/>
            <p:nvPr/>
          </p:nvSpPr>
          <p:spPr>
            <a:xfrm>
              <a:off x="6480410" y="3736520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C928D74-9019-3C40-9C70-2946BE04A554}"/>
              </a:ext>
            </a:extLst>
          </p:cNvPr>
          <p:cNvGrpSpPr/>
          <p:nvPr/>
        </p:nvGrpSpPr>
        <p:grpSpPr>
          <a:xfrm>
            <a:off x="4389102" y="3251214"/>
            <a:ext cx="4594238" cy="1332726"/>
            <a:chOff x="4397492" y="1129308"/>
            <a:chExt cx="4594238" cy="133272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6BEE5D-D53B-4241-B2F4-7C03E959B6F0}"/>
                </a:ext>
              </a:extLst>
            </p:cNvPr>
            <p:cNvSpPr/>
            <p:nvPr/>
          </p:nvSpPr>
          <p:spPr>
            <a:xfrm>
              <a:off x="4397492" y="1129308"/>
              <a:ext cx="4554616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B4B2DDE2-4B56-8844-9BE2-D2A9B9834A35}"/>
                </a:ext>
              </a:extLst>
            </p:cNvPr>
            <p:cNvSpPr/>
            <p:nvPr/>
          </p:nvSpPr>
          <p:spPr>
            <a:xfrm>
              <a:off x="6520032" y="2056351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59748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52C81-238F-0148-9177-4F8B5FCE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commit in nested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46E7A-ED30-714A-9F57-D2826AA9B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High_begin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Mark itself as a high-level transaction</a:t>
            </a:r>
          </a:p>
          <a:p>
            <a:pPr>
              <a:spcBef>
                <a:spcPts val="1800"/>
              </a:spcBef>
            </a:pPr>
            <a:r>
              <a:rPr kumimoji="1" lang="en-US" altLang="zh-CN" dirty="0" err="1"/>
              <a:t>High_commit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Send prepare messages to the low-level  transactions to check whether it can commit </a:t>
            </a:r>
          </a:p>
          <a:p>
            <a:pPr lvl="1"/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19218B-9359-B04C-88F6-9F028803FBD2}"/>
              </a:ext>
            </a:extLst>
          </p:cNvPr>
          <p:cNvGrpSpPr/>
          <p:nvPr/>
        </p:nvGrpSpPr>
        <p:grpSpPr>
          <a:xfrm>
            <a:off x="4716016" y="723625"/>
            <a:ext cx="4284772" cy="1738995"/>
            <a:chOff x="4396545" y="2200367"/>
            <a:chExt cx="4284772" cy="173899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81ED09D-AA06-A449-8BBE-813556EEB8DC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35DB1B1-FECD-C946-96AE-1100A8EBE74B}"/>
                </a:ext>
              </a:extLst>
            </p:cNvPr>
            <p:cNvSpPr/>
            <p:nvPr/>
          </p:nvSpPr>
          <p:spPr>
            <a:xfrm>
              <a:off x="6484777" y="2200367"/>
              <a:ext cx="2196540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76645463-9CB1-6041-A249-DF377FF86DAC}"/>
              </a:ext>
            </a:extLst>
          </p:cNvPr>
          <p:cNvCxnSpPr/>
          <p:nvPr/>
        </p:nvCxnSpPr>
        <p:spPr>
          <a:xfrm>
            <a:off x="474403" y="5094121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ADF2A93-03DF-3F49-8196-2A7EDDEE0211}"/>
              </a:ext>
            </a:extLst>
          </p:cNvPr>
          <p:cNvSpPr txBox="1"/>
          <p:nvPr/>
        </p:nvSpPr>
        <p:spPr>
          <a:xfrm>
            <a:off x="307978" y="4909455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2FB98E-24A8-9643-A155-D9EB0B916F3A}"/>
              </a:ext>
            </a:extLst>
          </p:cNvPr>
          <p:cNvSpPr/>
          <p:nvPr/>
        </p:nvSpPr>
        <p:spPr>
          <a:xfrm>
            <a:off x="1360803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92BAE0-1A88-3A44-A174-76C6B5687CA6}"/>
              </a:ext>
            </a:extLst>
          </p:cNvPr>
          <p:cNvSpPr/>
          <p:nvPr/>
        </p:nvSpPr>
        <p:spPr>
          <a:xfrm>
            <a:off x="3131840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F16C9C2-463C-3C40-9E3F-DA103AA3C1FB}"/>
              </a:ext>
            </a:extLst>
          </p:cNvPr>
          <p:cNvSpPr/>
          <p:nvPr/>
        </p:nvSpPr>
        <p:spPr>
          <a:xfrm>
            <a:off x="1131289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E95AA24-4924-F846-A172-EB8778DE98A9}"/>
              </a:ext>
            </a:extLst>
          </p:cNvPr>
          <p:cNvCxnSpPr>
            <a:stCxn id="17" idx="0"/>
          </p:cNvCxnSpPr>
          <p:nvPr/>
        </p:nvCxnSpPr>
        <p:spPr>
          <a:xfrm flipV="1">
            <a:off x="1239301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9D72030-0CDA-F740-B137-900D20847D72}"/>
              </a:ext>
            </a:extLst>
          </p:cNvPr>
          <p:cNvSpPr txBox="1"/>
          <p:nvPr/>
        </p:nvSpPr>
        <p:spPr>
          <a:xfrm>
            <a:off x="695739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tx.high_begin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B3AFDB-799D-2040-816D-764C0CC93402}"/>
              </a:ext>
            </a:extLst>
          </p:cNvPr>
          <p:cNvSpPr txBox="1"/>
          <p:nvPr/>
        </p:nvSpPr>
        <p:spPr>
          <a:xfrm>
            <a:off x="4499992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tx.high_commit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509E72E-D3EF-0145-97A7-FC43480AAFDC}"/>
              </a:ext>
            </a:extLst>
          </p:cNvPr>
          <p:cNvSpPr/>
          <p:nvPr/>
        </p:nvSpPr>
        <p:spPr>
          <a:xfrm>
            <a:off x="468365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69EFD06-E5FC-F546-96E8-52ED174F867E}"/>
              </a:ext>
            </a:extLst>
          </p:cNvPr>
          <p:cNvCxnSpPr>
            <a:stCxn id="23" idx="0"/>
          </p:cNvCxnSpPr>
          <p:nvPr/>
        </p:nvCxnSpPr>
        <p:spPr>
          <a:xfrm flipV="1">
            <a:off x="479166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DC6CEA4-3746-9243-BBC0-23F9C208A407}"/>
              </a:ext>
            </a:extLst>
          </p:cNvPr>
          <p:cNvSpPr/>
          <p:nvPr/>
        </p:nvSpPr>
        <p:spPr>
          <a:xfrm>
            <a:off x="5127116" y="3902038"/>
            <a:ext cx="3873672" cy="13673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deposit.abort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abort()</a:t>
            </a:r>
          </a:p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deposit.commit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467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A1BFDC-4113-E74B-B1F8-37B79458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about the log content?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FA98AA-51A8-804F-BE97-A0F1D874D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4728477" cy="3771636"/>
          </a:xfrm>
        </p:spPr>
        <p:txBody>
          <a:bodyPr/>
          <a:lstStyle/>
          <a:p>
            <a:r>
              <a:rPr kumimoji="1" lang="en-US" altLang="zh-CN" dirty="0"/>
              <a:t>Recall: the WAL logging in lecture xx</a:t>
            </a:r>
          </a:p>
          <a:p>
            <a:pPr lvl="1"/>
            <a:r>
              <a:rPr kumimoji="1" lang="en" altLang="zh-CN" dirty="0"/>
              <a:t>At </a:t>
            </a:r>
            <a:r>
              <a:rPr kumimoji="1" lang="en" altLang="zh-CN" dirty="0">
                <a:solidFill>
                  <a:srgbClr val="C00000"/>
                </a:solidFill>
              </a:rPr>
              <a:t>commit point</a:t>
            </a:r>
            <a:r>
              <a:rPr kumimoji="1" lang="en" altLang="zh-CN" dirty="0"/>
              <a:t>, append a commit record to </a:t>
            </a:r>
            <a:r>
              <a:rPr kumimoji="1" lang="en-US" altLang="zh-CN" dirty="0"/>
              <a:t>the</a:t>
            </a:r>
            <a:r>
              <a:rPr kumimoji="1" lang="en" altLang="zh-CN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log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/>
              <a:t>Can we directly append the commit record to the lower-level transaction log?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654D07-B3C7-DB4F-98E8-F15B795B2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D8E1ABC-7CB7-8946-8898-620B8089ACFB}"/>
              </a:ext>
            </a:extLst>
          </p:cNvPr>
          <p:cNvGrpSpPr/>
          <p:nvPr/>
        </p:nvGrpSpPr>
        <p:grpSpPr>
          <a:xfrm>
            <a:off x="5011792" y="589376"/>
            <a:ext cx="4132208" cy="1527607"/>
            <a:chOff x="4397492" y="802030"/>
            <a:chExt cx="4132208" cy="152760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2EE75CA-7D92-9044-B6BA-B73FFC3F8311}"/>
                </a:ext>
              </a:extLst>
            </p:cNvPr>
            <p:cNvSpPr/>
            <p:nvPr/>
          </p:nvSpPr>
          <p:spPr>
            <a:xfrm>
              <a:off x="4397492" y="1129308"/>
              <a:ext cx="3977848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972F831D-A04B-FF45-BE12-981B9B028238}"/>
                </a:ext>
              </a:extLst>
            </p:cNvPr>
            <p:cNvSpPr/>
            <p:nvPr/>
          </p:nvSpPr>
          <p:spPr>
            <a:xfrm>
              <a:off x="6058002" y="802030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  <p:sp>
        <p:nvSpPr>
          <p:cNvPr id="8" name="Can 10">
            <a:extLst>
              <a:ext uri="{FF2B5EF4-FFF2-40B4-BE49-F238E27FC236}">
                <a16:creationId xmlns:a16="http://schemas.microsoft.com/office/drawing/2014/main" id="{78D22697-14B8-4D4E-B865-F8501ED847D7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551F8DDC-022B-454B-B29C-FEF656A01E87}"/>
              </a:ext>
            </a:extLst>
          </p:cNvPr>
          <p:cNvSpPr/>
          <p:nvPr/>
        </p:nvSpPr>
        <p:spPr>
          <a:xfrm>
            <a:off x="50735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4">
            <a:extLst>
              <a:ext uri="{FF2B5EF4-FFF2-40B4-BE49-F238E27FC236}">
                <a16:creationId xmlns:a16="http://schemas.microsoft.com/office/drawing/2014/main" id="{2695312D-696C-EE46-8656-4E46545014B8}"/>
              </a:ext>
            </a:extLst>
          </p:cNvPr>
          <p:cNvSpPr/>
          <p:nvPr/>
        </p:nvSpPr>
        <p:spPr>
          <a:xfrm>
            <a:off x="56069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25">
            <a:extLst>
              <a:ext uri="{FF2B5EF4-FFF2-40B4-BE49-F238E27FC236}">
                <a16:creationId xmlns:a16="http://schemas.microsoft.com/office/drawing/2014/main" id="{6128AD37-9115-4B43-9422-94591563EAE6}"/>
              </a:ext>
            </a:extLst>
          </p:cNvPr>
          <p:cNvSpPr/>
          <p:nvPr/>
        </p:nvSpPr>
        <p:spPr>
          <a:xfrm>
            <a:off x="61403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013A7CC1-30A9-2042-A342-A5D96F729D6C}"/>
              </a:ext>
            </a:extLst>
          </p:cNvPr>
          <p:cNvSpPr/>
          <p:nvPr/>
        </p:nvSpPr>
        <p:spPr>
          <a:xfrm>
            <a:off x="66737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9EED90BA-2125-144C-8E9B-3E23675F8C54}"/>
              </a:ext>
            </a:extLst>
          </p:cNvPr>
          <p:cNvSpPr/>
          <p:nvPr/>
        </p:nvSpPr>
        <p:spPr>
          <a:xfrm>
            <a:off x="72071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Curved Connector 29">
            <a:extLst>
              <a:ext uri="{FF2B5EF4-FFF2-40B4-BE49-F238E27FC236}">
                <a16:creationId xmlns:a16="http://schemas.microsoft.com/office/drawing/2014/main" id="{B69EAD42-D5AB-A248-B7C7-3EB4DA36AC4B}"/>
              </a:ext>
            </a:extLst>
          </p:cNvPr>
          <p:cNvCxnSpPr>
            <a:stCxn id="12" idx="0"/>
          </p:cNvCxnSpPr>
          <p:nvPr/>
        </p:nvCxnSpPr>
        <p:spPr>
          <a:xfrm rot="16200000" flipH="1">
            <a:off x="7123627" y="4227656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31">
            <a:extLst>
              <a:ext uri="{FF2B5EF4-FFF2-40B4-BE49-F238E27FC236}">
                <a16:creationId xmlns:a16="http://schemas.microsoft.com/office/drawing/2014/main" id="{3260071F-10B2-BE42-8FA5-02971269A7C0}"/>
              </a:ext>
            </a:extLst>
          </p:cNvPr>
          <p:cNvCxnSpPr>
            <a:stCxn id="9" idx="0"/>
          </p:cNvCxnSpPr>
          <p:nvPr/>
        </p:nvCxnSpPr>
        <p:spPr>
          <a:xfrm rot="16200000" flipH="1">
            <a:off x="5786952" y="3964131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32">
            <a:extLst>
              <a:ext uri="{FF2B5EF4-FFF2-40B4-BE49-F238E27FC236}">
                <a16:creationId xmlns:a16="http://schemas.microsoft.com/office/drawing/2014/main" id="{BBBDBBC4-A586-B34C-9410-0FC39C31E2C4}"/>
              </a:ext>
            </a:extLst>
          </p:cNvPr>
          <p:cNvCxnSpPr>
            <a:stCxn id="10" idx="2"/>
          </p:cNvCxnSpPr>
          <p:nvPr/>
        </p:nvCxnSpPr>
        <p:spPr>
          <a:xfrm rot="5400000" flipH="1" flipV="1">
            <a:off x="6323527" y="4140956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6">
            <a:extLst>
              <a:ext uri="{FF2B5EF4-FFF2-40B4-BE49-F238E27FC236}">
                <a16:creationId xmlns:a16="http://schemas.microsoft.com/office/drawing/2014/main" id="{FF273019-FA52-B543-BD0F-28E84FD0BB4E}"/>
              </a:ext>
            </a:extLst>
          </p:cNvPr>
          <p:cNvSpPr/>
          <p:nvPr/>
        </p:nvSpPr>
        <p:spPr>
          <a:xfrm>
            <a:off x="7747152" y="4407531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Curved Connector 57">
            <a:extLst>
              <a:ext uri="{FF2B5EF4-FFF2-40B4-BE49-F238E27FC236}">
                <a16:creationId xmlns:a16="http://schemas.microsoft.com/office/drawing/2014/main" id="{03DC204F-2CA0-0441-8D70-6C05127D575D}"/>
              </a:ext>
            </a:extLst>
          </p:cNvPr>
          <p:cNvCxnSpPr>
            <a:stCxn id="13" idx="2"/>
            <a:endCxn id="17" idx="3"/>
          </p:cNvCxnSpPr>
          <p:nvPr/>
        </p:nvCxnSpPr>
        <p:spPr>
          <a:xfrm rot="5400000" flipH="1" flipV="1">
            <a:off x="7657152" y="4407531"/>
            <a:ext cx="180000" cy="540000"/>
          </a:xfrm>
          <a:prstGeom prst="curvedConnector4">
            <a:avLst>
              <a:gd name="adj1" fmla="val -127000"/>
              <a:gd name="adj2" fmla="val 142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F4102952-0411-2849-9C08-6AC4C3AF15A8}"/>
              </a:ext>
            </a:extLst>
          </p:cNvPr>
          <p:cNvCxnSpPr/>
          <p:nvPr/>
        </p:nvCxnSpPr>
        <p:spPr>
          <a:xfrm>
            <a:off x="7882152" y="4098531"/>
            <a:ext cx="0" cy="288000"/>
          </a:xfrm>
          <a:prstGeom prst="straightConnector1">
            <a:avLst/>
          </a:prstGeom>
          <a:ln w="31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59">
            <a:extLst>
              <a:ext uri="{FF2B5EF4-FFF2-40B4-BE49-F238E27FC236}">
                <a16:creationId xmlns:a16="http://schemas.microsoft.com/office/drawing/2014/main" id="{E9C2A0DB-C8E4-F64A-B676-4F992565F448}"/>
              </a:ext>
            </a:extLst>
          </p:cNvPr>
          <p:cNvSpPr/>
          <p:nvPr/>
        </p:nvSpPr>
        <p:spPr>
          <a:xfrm>
            <a:off x="7647389" y="3788599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A958886-B92C-1C4E-8D2F-4325ED8A9848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23" name="Straight Connector 4">
            <a:extLst>
              <a:ext uri="{FF2B5EF4-FFF2-40B4-BE49-F238E27FC236}">
                <a16:creationId xmlns:a16="http://schemas.microsoft.com/office/drawing/2014/main" id="{6146DD7E-0DA7-5F4F-B93C-E8371A0E6839}"/>
              </a:ext>
            </a:extLst>
          </p:cNvPr>
          <p:cNvCxnSpPr>
            <a:cxnSpLocks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3">
            <a:extLst>
              <a:ext uri="{FF2B5EF4-FFF2-40B4-BE49-F238E27FC236}">
                <a16:creationId xmlns:a16="http://schemas.microsoft.com/office/drawing/2014/main" id="{A88624C8-2856-AE4E-9727-C73CDCBAE146}"/>
              </a:ext>
            </a:extLst>
          </p:cNvPr>
          <p:cNvCxnSpPr>
            <a:cxnSpLocks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78">
            <a:extLst>
              <a:ext uri="{FF2B5EF4-FFF2-40B4-BE49-F238E27FC236}">
                <a16:creationId xmlns:a16="http://schemas.microsoft.com/office/drawing/2014/main" id="{9A10E08E-BF30-D349-B369-96BA911C24BC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B2EF06AD-BFED-0540-8787-4D9880AF4F40}"/>
              </a:ext>
            </a:extLst>
          </p:cNvPr>
          <p:cNvSpPr/>
          <p:nvPr/>
        </p:nvSpPr>
        <p:spPr>
          <a:xfrm>
            <a:off x="5011792" y="2342530"/>
            <a:ext cx="397784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...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log.append("TX {id}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commit”).sync()</a:t>
            </a:r>
          </a:p>
          <a:p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...</a:t>
            </a: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2FDA0656-13AF-3749-8B9C-707D2C6BE6ED}"/>
              </a:ext>
            </a:extLst>
          </p:cNvPr>
          <p:cNvCxnSpPr/>
          <p:nvPr/>
        </p:nvCxnSpPr>
        <p:spPr>
          <a:xfrm flipV="1">
            <a:off x="5011792" y="1993404"/>
            <a:ext cx="595160" cy="349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4991730F-7371-2E42-8148-00D07FF1D1C6}"/>
              </a:ext>
            </a:extLst>
          </p:cNvPr>
          <p:cNvCxnSpPr>
            <a:cxnSpLocks/>
          </p:cNvCxnSpPr>
          <p:nvPr/>
        </p:nvCxnSpPr>
        <p:spPr>
          <a:xfrm flipH="1" flipV="1">
            <a:off x="7000716" y="1993404"/>
            <a:ext cx="1988924" cy="349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4">
            <a:extLst>
              <a:ext uri="{FF2B5EF4-FFF2-40B4-BE49-F238E27FC236}">
                <a16:creationId xmlns:a16="http://schemas.microsoft.com/office/drawing/2014/main" id="{DB18CBF2-07A1-BD43-82A0-80F0D8815D5D}"/>
              </a:ext>
            </a:extLst>
          </p:cNvPr>
          <p:cNvSpPr/>
          <p:nvPr/>
        </p:nvSpPr>
        <p:spPr>
          <a:xfrm>
            <a:off x="134521" y="4144620"/>
            <a:ext cx="3085442" cy="114434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No! 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high-level transaction can abort</a:t>
            </a:r>
          </a:p>
        </p:txBody>
      </p:sp>
    </p:spTree>
    <p:extLst>
      <p:ext uri="{BB962C8B-B14F-4D97-AF65-F5344CB8AC3E}">
        <p14:creationId xmlns:p14="http://schemas.microsoft.com/office/powerpoint/2010/main" val="29269276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33EBB80A-6D97-C94F-A22A-F75C4B61DE2B}"/>
              </a:ext>
            </a:extLst>
          </p:cNvPr>
          <p:cNvCxnSpPr/>
          <p:nvPr/>
        </p:nvCxnSpPr>
        <p:spPr>
          <a:xfrm>
            <a:off x="474403" y="5094121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FD1B34AE-3552-3B44-A153-0DD4B5C3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to log under 2PC?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CA9FB-297F-FD4A-98B3-020F78BC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7728093-B7E0-DE41-B551-E7E38559A9EB}"/>
              </a:ext>
            </a:extLst>
          </p:cNvPr>
          <p:cNvSpPr txBox="1"/>
          <p:nvPr/>
        </p:nvSpPr>
        <p:spPr>
          <a:xfrm>
            <a:off x="307978" y="4909455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5BFEF71-4514-AE4F-91BD-0B0233473228}"/>
              </a:ext>
            </a:extLst>
          </p:cNvPr>
          <p:cNvSpPr/>
          <p:nvPr/>
        </p:nvSpPr>
        <p:spPr>
          <a:xfrm>
            <a:off x="1360803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20C901-B7FB-4144-BB0F-ACB63BF586F1}"/>
              </a:ext>
            </a:extLst>
          </p:cNvPr>
          <p:cNvSpPr/>
          <p:nvPr/>
        </p:nvSpPr>
        <p:spPr>
          <a:xfrm>
            <a:off x="3131840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3D1631A5-7EF0-4841-8D47-B9C53603CB89}"/>
              </a:ext>
            </a:extLst>
          </p:cNvPr>
          <p:cNvSpPr/>
          <p:nvPr/>
        </p:nvSpPr>
        <p:spPr>
          <a:xfrm>
            <a:off x="1131289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04AD08A6-E065-C04E-8756-FACEB7D4389B}"/>
              </a:ext>
            </a:extLst>
          </p:cNvPr>
          <p:cNvCxnSpPr>
            <a:stCxn id="24" idx="0"/>
          </p:cNvCxnSpPr>
          <p:nvPr/>
        </p:nvCxnSpPr>
        <p:spPr>
          <a:xfrm flipV="1">
            <a:off x="1239301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0F20F77-FC87-F149-9CB3-24562F50F96E}"/>
              </a:ext>
            </a:extLst>
          </p:cNvPr>
          <p:cNvSpPr txBox="1"/>
          <p:nvPr/>
        </p:nvSpPr>
        <p:spPr>
          <a:xfrm>
            <a:off x="695739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tx.high_begin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6700A0A-647A-FF4D-9A90-6425F2991D5D}"/>
              </a:ext>
            </a:extLst>
          </p:cNvPr>
          <p:cNvSpPr txBox="1"/>
          <p:nvPr/>
        </p:nvSpPr>
        <p:spPr>
          <a:xfrm>
            <a:off x="4499992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tx.high_commit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44749E9-2818-3944-B563-014B4703B884}"/>
              </a:ext>
            </a:extLst>
          </p:cNvPr>
          <p:cNvSpPr/>
          <p:nvPr/>
        </p:nvSpPr>
        <p:spPr>
          <a:xfrm>
            <a:off x="468365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9ED5A8-C9D4-F94F-9813-7FBA299454D4}"/>
              </a:ext>
            </a:extLst>
          </p:cNvPr>
          <p:cNvCxnSpPr>
            <a:stCxn id="28" idx="0"/>
          </p:cNvCxnSpPr>
          <p:nvPr/>
        </p:nvCxnSpPr>
        <p:spPr>
          <a:xfrm flipV="1">
            <a:off x="479166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38F43B55-155B-D941-8B37-299DC7BEAB89}"/>
              </a:ext>
            </a:extLst>
          </p:cNvPr>
          <p:cNvSpPr/>
          <p:nvPr/>
        </p:nvSpPr>
        <p:spPr>
          <a:xfrm>
            <a:off x="5127116" y="3902038"/>
            <a:ext cx="3873672" cy="13673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deposit.abort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abort()</a:t>
            </a:r>
          </a:p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deposit.commit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31" name="Straight Connector 78">
            <a:extLst>
              <a:ext uri="{FF2B5EF4-FFF2-40B4-BE49-F238E27FC236}">
                <a16:creationId xmlns:a16="http://schemas.microsoft.com/office/drawing/2014/main" id="{CD612982-045E-284B-8A12-C1358624CFE8}"/>
              </a:ext>
            </a:extLst>
          </p:cNvPr>
          <p:cNvCxnSpPr/>
          <p:nvPr/>
        </p:nvCxnSpPr>
        <p:spPr>
          <a:xfrm>
            <a:off x="302840" y="300151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5339324E-6168-4D4A-84DA-13DD58CB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8136904" cy="1507790"/>
          </a:xfrm>
        </p:spPr>
        <p:txBody>
          <a:bodyPr/>
          <a:lstStyle/>
          <a:p>
            <a:r>
              <a:rPr kumimoji="1" lang="en-US" altLang="zh-CN" dirty="0"/>
              <a:t>Suppose the coordinator passes the first phase (can commit)</a:t>
            </a:r>
          </a:p>
          <a:p>
            <a:pPr lvl="1"/>
            <a:r>
              <a:rPr kumimoji="1" lang="en-US" altLang="zh-CN" dirty="0"/>
              <a:t>Do we need to log the prepare information?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28196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33EBB80A-6D97-C94F-A22A-F75C4B61DE2B}"/>
              </a:ext>
            </a:extLst>
          </p:cNvPr>
          <p:cNvCxnSpPr/>
          <p:nvPr/>
        </p:nvCxnSpPr>
        <p:spPr>
          <a:xfrm>
            <a:off x="474403" y="5094121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FD1B34AE-3552-3B44-A153-0DD4B5C3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to log under 2PC?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CA9FB-297F-FD4A-98B3-020F78BC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7728093-B7E0-DE41-B551-E7E38559A9EB}"/>
              </a:ext>
            </a:extLst>
          </p:cNvPr>
          <p:cNvSpPr txBox="1"/>
          <p:nvPr/>
        </p:nvSpPr>
        <p:spPr>
          <a:xfrm>
            <a:off x="307978" y="4909455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5BFEF71-4514-AE4F-91BD-0B0233473228}"/>
              </a:ext>
            </a:extLst>
          </p:cNvPr>
          <p:cNvSpPr/>
          <p:nvPr/>
        </p:nvSpPr>
        <p:spPr>
          <a:xfrm>
            <a:off x="1360803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20C901-B7FB-4144-BB0F-ACB63BF586F1}"/>
              </a:ext>
            </a:extLst>
          </p:cNvPr>
          <p:cNvSpPr/>
          <p:nvPr/>
        </p:nvSpPr>
        <p:spPr>
          <a:xfrm>
            <a:off x="3131840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3D1631A5-7EF0-4841-8D47-B9C53603CB89}"/>
              </a:ext>
            </a:extLst>
          </p:cNvPr>
          <p:cNvSpPr/>
          <p:nvPr/>
        </p:nvSpPr>
        <p:spPr>
          <a:xfrm>
            <a:off x="1131289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04AD08A6-E065-C04E-8756-FACEB7D4389B}"/>
              </a:ext>
            </a:extLst>
          </p:cNvPr>
          <p:cNvCxnSpPr>
            <a:stCxn id="24" idx="0"/>
          </p:cNvCxnSpPr>
          <p:nvPr/>
        </p:nvCxnSpPr>
        <p:spPr>
          <a:xfrm flipV="1">
            <a:off x="1239301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0F20F77-FC87-F149-9CB3-24562F50F96E}"/>
              </a:ext>
            </a:extLst>
          </p:cNvPr>
          <p:cNvSpPr txBox="1"/>
          <p:nvPr/>
        </p:nvSpPr>
        <p:spPr>
          <a:xfrm>
            <a:off x="695739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tx.high_begin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6700A0A-647A-FF4D-9A90-6425F2991D5D}"/>
              </a:ext>
            </a:extLst>
          </p:cNvPr>
          <p:cNvSpPr txBox="1"/>
          <p:nvPr/>
        </p:nvSpPr>
        <p:spPr>
          <a:xfrm>
            <a:off x="4499992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tx.high_commit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44749E9-2818-3944-B563-014B4703B884}"/>
              </a:ext>
            </a:extLst>
          </p:cNvPr>
          <p:cNvSpPr/>
          <p:nvPr/>
        </p:nvSpPr>
        <p:spPr>
          <a:xfrm>
            <a:off x="468365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9ED5A8-C9D4-F94F-9813-7FBA299454D4}"/>
              </a:ext>
            </a:extLst>
          </p:cNvPr>
          <p:cNvCxnSpPr>
            <a:stCxn id="28" idx="0"/>
          </p:cNvCxnSpPr>
          <p:nvPr/>
        </p:nvCxnSpPr>
        <p:spPr>
          <a:xfrm flipV="1">
            <a:off x="479166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8">
            <a:extLst>
              <a:ext uri="{FF2B5EF4-FFF2-40B4-BE49-F238E27FC236}">
                <a16:creationId xmlns:a16="http://schemas.microsoft.com/office/drawing/2014/main" id="{CD612982-045E-284B-8A12-C1358624CFE8}"/>
              </a:ext>
            </a:extLst>
          </p:cNvPr>
          <p:cNvCxnSpPr/>
          <p:nvPr/>
        </p:nvCxnSpPr>
        <p:spPr>
          <a:xfrm>
            <a:off x="302840" y="300151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5339324E-6168-4D4A-84DA-13DD58CB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7"/>
            <a:ext cx="8136904" cy="1669363"/>
          </a:xfrm>
        </p:spPr>
        <p:txBody>
          <a:bodyPr/>
          <a:lstStyle/>
          <a:p>
            <a:r>
              <a:rPr kumimoji="1" lang="en-US" altLang="zh-CN" dirty="0"/>
              <a:t>Suppose the coordinator passes the first phase (can commit)</a:t>
            </a:r>
          </a:p>
          <a:p>
            <a:pPr lvl="1"/>
            <a:r>
              <a:rPr kumimoji="1" lang="en-US" altLang="zh-CN" dirty="0"/>
              <a:t>Do we need to log the prepare information? </a:t>
            </a:r>
          </a:p>
          <a:p>
            <a:pPr lvl="1"/>
            <a:r>
              <a:rPr kumimoji="1" lang="en-US" altLang="zh-CN" dirty="0"/>
              <a:t>Yes. Otherwise, a TX will be undo even the prepare passes </a:t>
            </a:r>
          </a:p>
          <a:p>
            <a:pPr lvl="2"/>
            <a:r>
              <a:rPr kumimoji="1" lang="en-US" altLang="zh-CN" sz="1800" dirty="0"/>
              <a:t>E.g., Deposit2 in the following example </a:t>
            </a:r>
          </a:p>
          <a:p>
            <a:pPr lvl="1"/>
            <a:endParaRPr kumimoji="1"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7D76625-E441-9049-AA12-52E8B4EC70D2}"/>
              </a:ext>
            </a:extLst>
          </p:cNvPr>
          <p:cNvSpPr/>
          <p:nvPr/>
        </p:nvSpPr>
        <p:spPr>
          <a:xfrm>
            <a:off x="519687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BCBC2E2B-4879-3A4D-B5D1-13F2A412A5E7}"/>
              </a:ext>
            </a:extLst>
          </p:cNvPr>
          <p:cNvCxnSpPr>
            <a:stCxn id="17" idx="0"/>
          </p:cNvCxnSpPr>
          <p:nvPr/>
        </p:nvCxnSpPr>
        <p:spPr>
          <a:xfrm flipV="1">
            <a:off x="530488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58CA9EB9-D24C-6D4E-A1B0-97A3E51B55A9}"/>
              </a:ext>
            </a:extLst>
          </p:cNvPr>
          <p:cNvSpPr txBox="1"/>
          <p:nvPr/>
        </p:nvSpPr>
        <p:spPr>
          <a:xfrm>
            <a:off x="4980209" y="3732336"/>
            <a:ext cx="39842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All deposits agree to commit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DEAA38C9-280D-F04D-AEA9-926E5FCD9E7F}"/>
              </a:ext>
            </a:extLst>
          </p:cNvPr>
          <p:cNvSpPr/>
          <p:nvPr/>
        </p:nvSpPr>
        <p:spPr>
          <a:xfrm>
            <a:off x="5818104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F9DC543A-B141-5E4E-A52A-97B17D4D15C5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926116" y="4369668"/>
            <a:ext cx="0" cy="61645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A8AB9A5D-44B9-5041-A32F-3891D6E84B77}"/>
              </a:ext>
            </a:extLst>
          </p:cNvPr>
          <p:cNvSpPr txBox="1"/>
          <p:nvPr/>
        </p:nvSpPr>
        <p:spPr>
          <a:xfrm>
            <a:off x="5509352" y="4163029"/>
            <a:ext cx="310195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</a:rPr>
              <a:t>Write commit record of Deposit1</a:t>
            </a:r>
            <a:endParaRPr lang="zh-CN" altLang="en-US" dirty="0"/>
          </a:p>
        </p:txBody>
      </p:sp>
      <p:sp>
        <p:nvSpPr>
          <p:cNvPr id="36" name="闪电形 35">
            <a:extLst>
              <a:ext uri="{FF2B5EF4-FFF2-40B4-BE49-F238E27FC236}">
                <a16:creationId xmlns:a16="http://schemas.microsoft.com/office/drawing/2014/main" id="{83D774EA-52CF-A449-BA48-F802EEDDF4B7}"/>
              </a:ext>
            </a:extLst>
          </p:cNvPr>
          <p:cNvSpPr/>
          <p:nvPr/>
        </p:nvSpPr>
        <p:spPr>
          <a:xfrm>
            <a:off x="6627097" y="4880391"/>
            <a:ext cx="382544" cy="427460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005A188-9F4E-7149-9E74-90845209F968}"/>
              </a:ext>
            </a:extLst>
          </p:cNvPr>
          <p:cNvSpPr txBox="1"/>
          <p:nvPr/>
        </p:nvSpPr>
        <p:spPr>
          <a:xfrm>
            <a:off x="6449251" y="5260018"/>
            <a:ext cx="1224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</a:rPr>
              <a:t>Crash </a:t>
            </a:r>
            <a:endParaRPr lang="zh-CN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65751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1B34AE-3552-3B44-A153-0DD4B5C3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rule of WAL under 2PC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0FBEDF-F8CF-A942-A06F-5A33524DB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High-layer transaction 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Responsible for commit of low-layer TXs)  </a:t>
            </a:r>
          </a:p>
          <a:p>
            <a:pPr lvl="1"/>
            <a:r>
              <a:rPr kumimoji="1" lang="en-US" altLang="zh-CN" dirty="0"/>
              <a:t>REDO-UNDO log entries: like normal (high-layer TX can also do read/writes) </a:t>
            </a:r>
          </a:p>
          <a:p>
            <a:pPr lvl="1"/>
            <a:r>
              <a:rPr kumimoji="1" lang="en-US" altLang="zh-CN" dirty="0"/>
              <a:t>Log the prepare log as a commitment of a high-layer TX </a:t>
            </a:r>
          </a:p>
          <a:p>
            <a:r>
              <a:rPr kumimoji="1" lang="en-US" altLang="zh-CN" dirty="0"/>
              <a:t>Low-layer transaction </a:t>
            </a:r>
          </a:p>
          <a:p>
            <a:pPr lvl="1"/>
            <a:r>
              <a:rPr kumimoji="1" lang="en-US" altLang="zh-CN" dirty="0"/>
              <a:t>REDO-UNDO log entries: like normal</a:t>
            </a:r>
          </a:p>
          <a:p>
            <a:pPr lvl="1"/>
            <a:r>
              <a:rPr kumimoji="1" lang="en-US" altLang="zh-CN" dirty="0"/>
              <a:t>Commit log entry -&gt; Tentative commit log entry </a:t>
            </a:r>
          </a:p>
          <a:p>
            <a:pPr lvl="2"/>
            <a:r>
              <a:rPr kumimoji="1" lang="en-US" altLang="zh-CN" sz="1800" dirty="0"/>
              <a:t>Contains a reference to the high-layer TX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CA9FB-297F-FD4A-98B3-020F78BC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825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Recovery rules under 2PC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91264" cy="359450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 dirty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 dirty="0"/>
              <a:t>Mark all transaction’s log record </a:t>
            </a:r>
            <a:r>
              <a:rPr kumimoji="1" lang="en" altLang="zh-CN" dirty="0">
                <a:solidFill>
                  <a:srgbClr val="C00000"/>
                </a:solidFill>
              </a:rPr>
              <a:t>w</a:t>
            </a:r>
            <a:r>
              <a:rPr kumimoji="1" lang="en-US" altLang="zh-CN" dirty="0" err="1">
                <a:solidFill>
                  <a:srgbClr val="C00000"/>
                </a:solidFill>
              </a:rPr>
              <a:t>ithout</a:t>
            </a:r>
            <a:r>
              <a:rPr kumimoji="1" lang="en" altLang="zh-CN" dirty="0">
                <a:solidFill>
                  <a:srgbClr val="C00000"/>
                </a:solidFill>
              </a:rPr>
              <a:t> CMT </a:t>
            </a:r>
            <a:r>
              <a:rPr kumimoji="1" lang="en" altLang="zh-CN" b="0" dirty="0"/>
              <a:t>log and append </a:t>
            </a:r>
            <a:r>
              <a:rPr kumimoji="1" lang="en" altLang="zh-CN" dirty="0">
                <a:solidFill>
                  <a:srgbClr val="C00000"/>
                </a:solidFill>
              </a:rPr>
              <a:t>ABORT log</a:t>
            </a:r>
          </a:p>
          <a:p>
            <a:pPr lvl="2" indent="0">
              <a:buNone/>
            </a:pPr>
            <a:r>
              <a:rPr kumimoji="1" lang="en" altLang="zh-CN" sz="1800" dirty="0">
                <a:solidFill>
                  <a:srgbClr val="C00000"/>
                </a:solidFill>
              </a:rPr>
              <a:t>If a TXs log record is tentative, check whether its referenced high-layer TX has a CMT entry. If no, mark it as abort. Otherwise, mark it as commit 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 dirty="0">
                <a:solidFill>
                  <a:schemeClr val="tx1"/>
                </a:solidFill>
              </a:rPr>
              <a:t>UNDO ABORT logs from end to start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/>
              <a:t>REDO CMT logs from start to end</a:t>
            </a:r>
          </a:p>
          <a:p>
            <a:pPr marL="342900" indent="-342900">
              <a:buFontTx/>
              <a:buAutoNum type="arabicPeriod"/>
            </a:pPr>
            <a:endParaRPr kumimoji="1" lang="en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465521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E8DA7B5F-C4DD-424E-9E1F-4047309928DC}"/>
              </a:ext>
            </a:extLst>
          </p:cNvPr>
          <p:cNvSpPr/>
          <p:nvPr/>
        </p:nvSpPr>
        <p:spPr>
          <a:xfrm>
            <a:off x="5460915" y="4982523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F141FA0-6D3D-2046-BDBE-425E6846514C}"/>
              </a:ext>
            </a:extLst>
          </p:cNvPr>
          <p:cNvSpPr/>
          <p:nvPr/>
        </p:nvSpPr>
        <p:spPr>
          <a:xfrm>
            <a:off x="2517315" y="4982523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id="{B0F41C36-9435-284B-8552-20CA1491C98E}"/>
              </a:ext>
            </a:extLst>
          </p:cNvPr>
          <p:cNvSpPr/>
          <p:nvPr/>
        </p:nvSpPr>
        <p:spPr>
          <a:xfrm>
            <a:off x="1765150" y="4664941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F2436DA7-0422-F541-AB6F-EC9404528883}"/>
              </a:ext>
            </a:extLst>
          </p:cNvPr>
          <p:cNvSpPr/>
          <p:nvPr/>
        </p:nvSpPr>
        <p:spPr>
          <a:xfrm>
            <a:off x="3050715" y="4982523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BB5B12A7-8F19-0D46-B7BB-CD907D3CB565}"/>
              </a:ext>
            </a:extLst>
          </p:cNvPr>
          <p:cNvSpPr/>
          <p:nvPr/>
        </p:nvSpPr>
        <p:spPr>
          <a:xfrm>
            <a:off x="3584115" y="4982523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493D608C-B88B-D046-8E48-630429870FF5}"/>
              </a:ext>
            </a:extLst>
          </p:cNvPr>
          <p:cNvSpPr/>
          <p:nvPr/>
        </p:nvSpPr>
        <p:spPr>
          <a:xfrm>
            <a:off x="4117515" y="4982523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A600750B-0CB1-4C45-A745-E667F18534E8}"/>
              </a:ext>
            </a:extLst>
          </p:cNvPr>
          <p:cNvSpPr/>
          <p:nvPr/>
        </p:nvSpPr>
        <p:spPr>
          <a:xfrm>
            <a:off x="4650915" y="4982523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0" name="Curved Connector 29">
            <a:extLst>
              <a:ext uri="{FF2B5EF4-FFF2-40B4-BE49-F238E27FC236}">
                <a16:creationId xmlns:a16="http://schemas.microsoft.com/office/drawing/2014/main" id="{2389ECB3-C545-C447-A5E1-B163F827764C}"/>
              </a:ext>
            </a:extLst>
          </p:cNvPr>
          <p:cNvCxnSpPr>
            <a:stCxn id="48" idx="0"/>
          </p:cNvCxnSpPr>
          <p:nvPr/>
        </p:nvCxnSpPr>
        <p:spPr>
          <a:xfrm rot="16200000" flipH="1">
            <a:off x="4567390" y="4802648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31">
            <a:extLst>
              <a:ext uri="{FF2B5EF4-FFF2-40B4-BE49-F238E27FC236}">
                <a16:creationId xmlns:a16="http://schemas.microsoft.com/office/drawing/2014/main" id="{EB1E1C69-AEB8-B04D-87CA-75CBEFB92D4D}"/>
              </a:ext>
            </a:extLst>
          </p:cNvPr>
          <p:cNvCxnSpPr>
            <a:stCxn id="44" idx="0"/>
          </p:cNvCxnSpPr>
          <p:nvPr/>
        </p:nvCxnSpPr>
        <p:spPr>
          <a:xfrm rot="16200000" flipH="1">
            <a:off x="3230715" y="4539123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32">
            <a:extLst>
              <a:ext uri="{FF2B5EF4-FFF2-40B4-BE49-F238E27FC236}">
                <a16:creationId xmlns:a16="http://schemas.microsoft.com/office/drawing/2014/main" id="{74BA113B-1862-7F47-8DD9-7AC0C0461725}"/>
              </a:ext>
            </a:extLst>
          </p:cNvPr>
          <p:cNvCxnSpPr>
            <a:stCxn id="46" idx="2"/>
          </p:cNvCxnSpPr>
          <p:nvPr/>
        </p:nvCxnSpPr>
        <p:spPr>
          <a:xfrm rot="5400000" flipH="1" flipV="1">
            <a:off x="3767290" y="4715948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6">
            <a:extLst>
              <a:ext uri="{FF2B5EF4-FFF2-40B4-BE49-F238E27FC236}">
                <a16:creationId xmlns:a16="http://schemas.microsoft.com/office/drawing/2014/main" id="{C8B71D50-FE09-7749-96BE-39095DDB86F2}"/>
              </a:ext>
            </a:extLst>
          </p:cNvPr>
          <p:cNvSpPr/>
          <p:nvPr/>
        </p:nvSpPr>
        <p:spPr>
          <a:xfrm>
            <a:off x="5190915" y="4982523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Curved Connector 57">
            <a:extLst>
              <a:ext uri="{FF2B5EF4-FFF2-40B4-BE49-F238E27FC236}">
                <a16:creationId xmlns:a16="http://schemas.microsoft.com/office/drawing/2014/main" id="{A231C768-049E-0843-A607-76E5455090C0}"/>
              </a:ext>
            </a:extLst>
          </p:cNvPr>
          <p:cNvCxnSpPr>
            <a:stCxn id="49" idx="2"/>
          </p:cNvCxnSpPr>
          <p:nvPr/>
        </p:nvCxnSpPr>
        <p:spPr>
          <a:xfrm rot="5400000" flipH="1" flipV="1">
            <a:off x="5033415" y="5050023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30">
            <a:extLst>
              <a:ext uri="{FF2B5EF4-FFF2-40B4-BE49-F238E27FC236}">
                <a16:creationId xmlns:a16="http://schemas.microsoft.com/office/drawing/2014/main" id="{31275ED0-884B-F240-98A8-C6C5732DA4A4}"/>
              </a:ext>
            </a:extLst>
          </p:cNvPr>
          <p:cNvSpPr/>
          <p:nvPr/>
        </p:nvSpPr>
        <p:spPr>
          <a:xfrm>
            <a:off x="5999420" y="4982523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Curved Connector 35">
            <a:extLst>
              <a:ext uri="{FF2B5EF4-FFF2-40B4-BE49-F238E27FC236}">
                <a16:creationId xmlns:a16="http://schemas.microsoft.com/office/drawing/2014/main" id="{F98EBF8E-52C4-E14F-A5BE-9DD444C9D242}"/>
              </a:ext>
            </a:extLst>
          </p:cNvPr>
          <p:cNvCxnSpPr>
            <a:stCxn id="47" idx="2"/>
          </p:cNvCxnSpPr>
          <p:nvPr/>
        </p:nvCxnSpPr>
        <p:spPr>
          <a:xfrm rot="5400000" flipH="1" flipV="1">
            <a:off x="4721407" y="4295230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36">
            <a:extLst>
              <a:ext uri="{FF2B5EF4-FFF2-40B4-BE49-F238E27FC236}">
                <a16:creationId xmlns:a16="http://schemas.microsoft.com/office/drawing/2014/main" id="{C792192D-89E1-1645-BF84-181929730D25}"/>
              </a:ext>
            </a:extLst>
          </p:cNvPr>
          <p:cNvCxnSpPr/>
          <p:nvPr/>
        </p:nvCxnSpPr>
        <p:spPr>
          <a:xfrm rot="16200000" flipH="1">
            <a:off x="5942225" y="4802648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37">
            <a:extLst>
              <a:ext uri="{FF2B5EF4-FFF2-40B4-BE49-F238E27FC236}">
                <a16:creationId xmlns:a16="http://schemas.microsoft.com/office/drawing/2014/main" id="{824AFC03-2947-1244-AB3C-47E342724FEC}"/>
              </a:ext>
            </a:extLst>
          </p:cNvPr>
          <p:cNvSpPr/>
          <p:nvPr/>
        </p:nvSpPr>
        <p:spPr>
          <a:xfrm>
            <a:off x="6553200" y="4982523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8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2740C8D-4351-C046-BB91-6BDB9C41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350" y="5046710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919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9412B-BE7A-2745-BAB7-70CC1B49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about the lock release?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692885-824B-F542-A76F-ADBDF3E04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51752" cy="3771636"/>
          </a:xfrm>
        </p:spPr>
        <p:txBody>
          <a:bodyPr/>
          <a:lstStyle/>
          <a:p>
            <a:r>
              <a:rPr kumimoji="1" lang="en-US" altLang="zh-CN" dirty="0"/>
              <a:t>Recall: the 2PL in previous lecture</a:t>
            </a:r>
          </a:p>
          <a:p>
            <a:pPr lvl="1"/>
            <a:r>
              <a:rPr kumimoji="1" lang="en-US" altLang="zh-CN" dirty="0"/>
              <a:t>Transaction must release the lock of its records upon the commitment 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Can we release the lock upon the low-level commitment?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041A3E-E907-C74E-B2F4-7E63DE1BE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0BD9C57-4149-1B4E-81BF-2871364CDFCA}"/>
              </a:ext>
            </a:extLst>
          </p:cNvPr>
          <p:cNvGrpSpPr/>
          <p:nvPr/>
        </p:nvGrpSpPr>
        <p:grpSpPr>
          <a:xfrm>
            <a:off x="5011792" y="589376"/>
            <a:ext cx="4132208" cy="1527607"/>
            <a:chOff x="4397492" y="802030"/>
            <a:chExt cx="4132208" cy="152760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21B7E48-ABA4-ED4C-AE71-0031984E010F}"/>
                </a:ext>
              </a:extLst>
            </p:cNvPr>
            <p:cNvSpPr/>
            <p:nvPr/>
          </p:nvSpPr>
          <p:spPr>
            <a:xfrm>
              <a:off x="4397492" y="1129308"/>
              <a:ext cx="3977848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9B8E4828-FE22-1246-8BF6-1665BD368683}"/>
                </a:ext>
              </a:extLst>
            </p:cNvPr>
            <p:cNvSpPr/>
            <p:nvPr/>
          </p:nvSpPr>
          <p:spPr>
            <a:xfrm>
              <a:off x="6058002" y="802030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96788A9-C1B1-7B45-8135-A99DFB13A8FB}"/>
              </a:ext>
            </a:extLst>
          </p:cNvPr>
          <p:cNvSpPr/>
          <p:nvPr/>
        </p:nvSpPr>
        <p:spPr>
          <a:xfrm>
            <a:off x="5011792" y="2342530"/>
            <a:ext cx="397784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...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Release(bank[a].lock)</a:t>
            </a:r>
          </a:p>
          <a:p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...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8482CEA-2828-4B49-A9E4-50B8FBC9EA71}"/>
              </a:ext>
            </a:extLst>
          </p:cNvPr>
          <p:cNvCxnSpPr/>
          <p:nvPr/>
        </p:nvCxnSpPr>
        <p:spPr>
          <a:xfrm flipV="1">
            <a:off x="5011792" y="1993404"/>
            <a:ext cx="595160" cy="349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A688CB38-2D3B-974F-B840-4DA1CA39C519}"/>
              </a:ext>
            </a:extLst>
          </p:cNvPr>
          <p:cNvCxnSpPr>
            <a:cxnSpLocks/>
          </p:cNvCxnSpPr>
          <p:nvPr/>
        </p:nvCxnSpPr>
        <p:spPr>
          <a:xfrm flipH="1" flipV="1">
            <a:off x="7000716" y="1993404"/>
            <a:ext cx="1988924" cy="349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4236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9412B-BE7A-2745-BAB7-70CC1B49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about the lock release?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692885-824B-F542-A76F-ADBDF3E04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51752" cy="3771636"/>
          </a:xfrm>
        </p:spPr>
        <p:txBody>
          <a:bodyPr/>
          <a:lstStyle/>
          <a:p>
            <a:r>
              <a:rPr kumimoji="1" lang="en-US" altLang="zh-CN" dirty="0"/>
              <a:t>Recall: the 2PL in previous lecture</a:t>
            </a:r>
          </a:p>
          <a:p>
            <a:pPr lvl="1"/>
            <a:r>
              <a:rPr kumimoji="1" lang="en-US" altLang="zh-CN" dirty="0"/>
              <a:t>Transaction must release the lock of its records upon the commitment 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Can we release the lock upon the low-level commitment?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0BD9C57-4149-1B4E-81BF-2871364CDFCA}"/>
              </a:ext>
            </a:extLst>
          </p:cNvPr>
          <p:cNvGrpSpPr/>
          <p:nvPr/>
        </p:nvGrpSpPr>
        <p:grpSpPr>
          <a:xfrm>
            <a:off x="5011792" y="589376"/>
            <a:ext cx="4132208" cy="1527607"/>
            <a:chOff x="4397492" y="802030"/>
            <a:chExt cx="4132208" cy="152760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21B7E48-ABA4-ED4C-AE71-0031984E010F}"/>
                </a:ext>
              </a:extLst>
            </p:cNvPr>
            <p:cNvSpPr/>
            <p:nvPr/>
          </p:nvSpPr>
          <p:spPr>
            <a:xfrm>
              <a:off x="4397492" y="1129308"/>
              <a:ext cx="3977848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9B8E4828-FE22-1246-8BF6-1665BD368683}"/>
                </a:ext>
              </a:extLst>
            </p:cNvPr>
            <p:cNvSpPr/>
            <p:nvPr/>
          </p:nvSpPr>
          <p:spPr>
            <a:xfrm>
              <a:off x="6058002" y="802030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296788A9-C1B1-7B45-8135-A99DFB13A8FB}"/>
              </a:ext>
            </a:extLst>
          </p:cNvPr>
          <p:cNvSpPr/>
          <p:nvPr/>
        </p:nvSpPr>
        <p:spPr>
          <a:xfrm>
            <a:off x="5011792" y="2342530"/>
            <a:ext cx="3977848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...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Release(bank[a].lock)</a:t>
            </a:r>
          </a:p>
          <a:p>
            <a:r>
              <a:rPr lang="is-IS" altLang="zh-CN" dirty="0">
                <a:latin typeface="Consolas" panose="020B0609020204030204" pitchFamily="49" charset="0"/>
                <a:ea typeface="楷体"/>
                <a:cs typeface="Courier"/>
              </a:rPr>
              <a:t>...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8482CEA-2828-4B49-A9E4-50B8FBC9EA71}"/>
              </a:ext>
            </a:extLst>
          </p:cNvPr>
          <p:cNvCxnSpPr/>
          <p:nvPr/>
        </p:nvCxnSpPr>
        <p:spPr>
          <a:xfrm flipV="1">
            <a:off x="5011792" y="1993404"/>
            <a:ext cx="595160" cy="3491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A688CB38-2D3B-974F-B840-4DA1CA39C519}"/>
              </a:ext>
            </a:extLst>
          </p:cNvPr>
          <p:cNvCxnSpPr>
            <a:cxnSpLocks/>
          </p:cNvCxnSpPr>
          <p:nvPr/>
        </p:nvCxnSpPr>
        <p:spPr>
          <a:xfrm flipH="1" flipV="1">
            <a:off x="7000716" y="1993404"/>
            <a:ext cx="1988924" cy="349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78">
            <a:extLst>
              <a:ext uri="{FF2B5EF4-FFF2-40B4-BE49-F238E27FC236}">
                <a16:creationId xmlns:a16="http://schemas.microsoft.com/office/drawing/2014/main" id="{DC42D557-1B13-0444-AFFA-076FB599FA01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>
            <a:extLst>
              <a:ext uri="{FF2B5EF4-FFF2-40B4-BE49-F238E27FC236}">
                <a16:creationId xmlns:a16="http://schemas.microsoft.com/office/drawing/2014/main" id="{28ED5F70-D0B5-7046-B8B3-0DBA219944C4}"/>
              </a:ext>
            </a:extLst>
          </p:cNvPr>
          <p:cNvSpPr/>
          <p:nvPr/>
        </p:nvSpPr>
        <p:spPr>
          <a:xfrm>
            <a:off x="254579" y="4090861"/>
            <a:ext cx="210226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No!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3EDE9E-4A90-C64C-BE1B-8C4207809B85}"/>
              </a:ext>
            </a:extLst>
          </p:cNvPr>
          <p:cNvSpPr txBox="1"/>
          <p:nvPr/>
        </p:nvSpPr>
        <p:spPr>
          <a:xfrm>
            <a:off x="-293506" y="4835454"/>
            <a:ext cx="471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e.g.,  a concurrently audit can read</a:t>
            </a:r>
          </a:p>
          <a:p>
            <a:pPr lvl="1"/>
            <a:r>
              <a:rPr kumimoji="1" lang="en-US" altLang="zh-CN" dirty="0"/>
              <a:t>an internal value of </a:t>
            </a:r>
            <a:r>
              <a:rPr kumimoji="1" lang="zh-CN" altLang="en-US" dirty="0"/>
              <a:t>发工资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9CFCBD5-79AB-244E-8699-E8BB9938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925" y="4009128"/>
            <a:ext cx="4853262" cy="1652652"/>
          </a:xfrm>
          <a:prstGeom prst="rect">
            <a:avLst/>
          </a:prstGeom>
        </p:spPr>
      </p:pic>
      <p:sp>
        <p:nvSpPr>
          <p:cNvPr id="18" name="左大括号 17">
            <a:extLst>
              <a:ext uri="{FF2B5EF4-FFF2-40B4-BE49-F238E27FC236}">
                <a16:creationId xmlns:a16="http://schemas.microsoft.com/office/drawing/2014/main" id="{CE05335F-2E74-7742-9A1D-EE69B74B64ED}"/>
              </a:ext>
            </a:extLst>
          </p:cNvPr>
          <p:cNvSpPr/>
          <p:nvPr/>
        </p:nvSpPr>
        <p:spPr>
          <a:xfrm>
            <a:off x="6444208" y="5089748"/>
            <a:ext cx="228094" cy="4359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6C8FEAA-B54E-E34D-A259-1D97F2C51D18}"/>
              </a:ext>
            </a:extLst>
          </p:cNvPr>
          <p:cNvSpPr txBox="1"/>
          <p:nvPr/>
        </p:nvSpPr>
        <p:spPr>
          <a:xfrm>
            <a:off x="6558255" y="5138453"/>
            <a:ext cx="47659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 uncommitted value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79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E502B0-4D3B-B786-773A-5DD37717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 releases in nested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962F7-04EA-F33B-6063-35C00802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a low-level TX commits</a:t>
            </a:r>
          </a:p>
          <a:p>
            <a:pPr lvl="1"/>
            <a:r>
              <a:rPr kumimoji="1" lang="en-US" altLang="zh-CN" dirty="0"/>
              <a:t>It can only release locks to other low-level TXs belonging to the same high-level TX </a:t>
            </a:r>
          </a:p>
          <a:p>
            <a:pPr lvl="1"/>
            <a:r>
              <a:rPr kumimoji="1" lang="en-US" altLang="zh-CN" dirty="0"/>
              <a:t>But not other TXs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16B7AE-745C-982E-4917-FC6A94F4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747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596FF2-21E8-B945-A2BE-721D010E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2PC for nested 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5E0F8D-6D30-374F-984F-8B4B808B1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3837112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Lower-layer transaction</a:t>
            </a:r>
          </a:p>
          <a:p>
            <a:pPr lvl="1"/>
            <a:r>
              <a:rPr kumimoji="1" lang="en-US" altLang="zh-CN" dirty="0"/>
              <a:t>Upon commit, only mark itself in a "can commit" state </a:t>
            </a:r>
          </a:p>
          <a:p>
            <a:pPr lvl="1"/>
            <a:r>
              <a:rPr kumimoji="1" lang="en-US" altLang="zh-CN" dirty="0"/>
              <a:t>The high-level transaction is responsible to commit the transaction under the second phase of 2PC</a:t>
            </a:r>
          </a:p>
          <a:p>
            <a:r>
              <a:rPr kumimoji="1" lang="en-US" altLang="zh-CN" dirty="0"/>
              <a:t>High-layer transaction </a:t>
            </a:r>
          </a:p>
          <a:p>
            <a:pPr lvl="1"/>
            <a:r>
              <a:rPr kumimoji="1" lang="en-US" altLang="zh-CN" dirty="0"/>
              <a:t>Check whether all lower-level transaction can commit</a:t>
            </a:r>
          </a:p>
          <a:p>
            <a:pPr lvl="1"/>
            <a:r>
              <a:rPr kumimoji="1" lang="en-US" altLang="zh-CN" dirty="0"/>
              <a:t>Commit all the lower-level TX if the check passes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114C21-B596-5E4C-8B0C-69AFD365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D7BDFB8-4CA6-7D4F-9300-18F60C69E8BE}"/>
              </a:ext>
            </a:extLst>
          </p:cNvPr>
          <p:cNvGrpSpPr/>
          <p:nvPr/>
        </p:nvGrpSpPr>
        <p:grpSpPr>
          <a:xfrm>
            <a:off x="4389102" y="1215512"/>
            <a:ext cx="4554616" cy="1792393"/>
            <a:chOff x="4396545" y="2462034"/>
            <a:chExt cx="4554616" cy="1792393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88D4AF8-7F08-A144-B2EE-D8DAE6A86C20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6CB12E74-8DE8-BE49-BDD5-EA5B180FFD9E}"/>
                </a:ext>
              </a:extLst>
            </p:cNvPr>
            <p:cNvSpPr/>
            <p:nvPr/>
          </p:nvSpPr>
          <p:spPr>
            <a:xfrm>
              <a:off x="6479463" y="3848744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630A24-1277-8F47-8D02-165E90052A6F}"/>
              </a:ext>
            </a:extLst>
          </p:cNvPr>
          <p:cNvGrpSpPr/>
          <p:nvPr/>
        </p:nvGrpSpPr>
        <p:grpSpPr>
          <a:xfrm>
            <a:off x="4389102" y="3251214"/>
            <a:ext cx="4594238" cy="1332726"/>
            <a:chOff x="4397492" y="1129308"/>
            <a:chExt cx="4594238" cy="133272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9C5F6C5-097F-694A-8896-D458BEB2116A}"/>
                </a:ext>
              </a:extLst>
            </p:cNvPr>
            <p:cNvSpPr/>
            <p:nvPr/>
          </p:nvSpPr>
          <p:spPr>
            <a:xfrm>
              <a:off x="4397492" y="1129308"/>
              <a:ext cx="4554616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dirty="0" err="1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tx.begin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tx.commit()</a:t>
              </a:r>
            </a:p>
          </p:txBody>
        </p:sp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09F554A1-1030-F647-AD08-ED6DF31CC5D4}"/>
                </a:ext>
              </a:extLst>
            </p:cNvPr>
            <p:cNvSpPr/>
            <p:nvPr/>
          </p:nvSpPr>
          <p:spPr>
            <a:xfrm>
              <a:off x="6520032" y="2056351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  <p:sp>
        <p:nvSpPr>
          <p:cNvPr id="14" name="Rectangle 4">
            <a:extLst>
              <a:ext uri="{FF2B5EF4-FFF2-40B4-BE49-F238E27FC236}">
                <a16:creationId xmlns:a16="http://schemas.microsoft.com/office/drawing/2014/main" id="{A5EE7699-0205-114E-AF4A-2F798DFBC8AA}"/>
              </a:ext>
            </a:extLst>
          </p:cNvPr>
          <p:cNvSpPr/>
          <p:nvPr/>
        </p:nvSpPr>
        <p:spPr>
          <a:xfrm>
            <a:off x="2987824" y="5195349"/>
            <a:ext cx="5040560" cy="405683"/>
          </a:xfrm>
          <a:prstGeom prst="rect">
            <a:avLst/>
          </a:prstGeom>
          <a:solidFill>
            <a:srgbClr val="FFE6FE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Write the commit log, release locks</a:t>
            </a:r>
          </a:p>
        </p:txBody>
      </p:sp>
    </p:spTree>
    <p:extLst>
      <p:ext uri="{BB962C8B-B14F-4D97-AF65-F5344CB8AC3E}">
        <p14:creationId xmlns:p14="http://schemas.microsoft.com/office/powerpoint/2010/main" val="11559054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2PC for multi-site TX</a:t>
            </a:r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59963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836" y="1057299"/>
            <a:ext cx="7529390" cy="39492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5003845"/>
            <a:ext cx="9309720" cy="1080120"/>
          </a:xfrm>
        </p:spPr>
        <p:txBody>
          <a:bodyPr>
            <a:normAutofit/>
          </a:bodyPr>
          <a:lstStyle/>
          <a:p>
            <a:r>
              <a:rPr lang="en-US" altLang="zh-CN" dirty="0"/>
              <a:t>two-phase commit: nodes agree that they are ready to commit before committing 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7121F5B-3656-E94F-B0A6-A66D4432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Multi-site transactions under two-phase commit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06730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More</a:t>
            </a:r>
            <a:r>
              <a:rPr lang="zh-CN" altLang="en-US" dirty="0">
                <a:solidFill>
                  <a:srgbClr val="BD374B"/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Challenging: un-reliable communication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878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  <a:p>
            <a:pPr lvl="1"/>
            <a:endParaRPr lang="en-US" altLang="zh-CN" dirty="0">
              <a:ea typeface="MS PGothic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947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2B55E-B096-A54B-93FC-3ECF37EB4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12AAD99-373D-0C40-BEBD-CC8E1C9AA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C20D1CED-4101-8A4F-8371-2D2AA0F42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36AD6C-013F-8945-9BAE-413DA311C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56632E-CDDD-F347-9972-B646A4AEC0F7}"/>
              </a:ext>
            </a:extLst>
          </p:cNvPr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rgbClr val="F6F9D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Commit Phase-1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7D202F-0DBF-444A-8F48-CE27FF4D1FB0}"/>
              </a:ext>
            </a:extLst>
          </p:cNvPr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rgbClr val="F6F9D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highlight>
                  <a:srgbClr val="F6F9D6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Commit Phase-2</a:t>
            </a:r>
          </a:p>
        </p:txBody>
      </p: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B1532B40-70A0-7D41-ACDA-625C8E73C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TextBox 15">
            <a:extLst>
              <a:ext uri="{FF2B5EF4-FFF2-40B4-BE49-F238E27FC236}">
                <a16:creationId xmlns:a16="http://schemas.microsoft.com/office/drawing/2014/main" id="{7DB8F612-4470-5B48-A544-0FD66670F384}"/>
              </a:ext>
            </a:extLst>
          </p:cNvPr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State: PREPARED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525AC9E9-C1E6-DA44-8F79-49AF33F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097444-77F9-AD4D-9D1E-AB30526C54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80BA528-9743-404A-A685-9778F8C1DE7E}"/>
              </a:ext>
            </a:extLst>
          </p:cNvPr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COMMITTED</a:t>
            </a:r>
          </a:p>
        </p:txBody>
      </p:sp>
      <p:cxnSp>
        <p:nvCxnSpPr>
          <p:cNvPr id="19" name="Straight Arrow Connector 19">
            <a:extLst>
              <a:ext uri="{FF2B5EF4-FFF2-40B4-BE49-F238E27FC236}">
                <a16:creationId xmlns:a16="http://schemas.microsoft.com/office/drawing/2014/main" id="{F89BF1CC-6E4C-0243-A16F-37A55DC149A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Arrow Connector 20">
            <a:extLst>
              <a:ext uri="{FF2B5EF4-FFF2-40B4-BE49-F238E27FC236}">
                <a16:creationId xmlns:a16="http://schemas.microsoft.com/office/drawing/2014/main" id="{69E41FE1-0973-EF43-AB99-0282EC85489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Arrow Connector 25">
            <a:extLst>
              <a:ext uri="{FF2B5EF4-FFF2-40B4-BE49-F238E27FC236}">
                <a16:creationId xmlns:a16="http://schemas.microsoft.com/office/drawing/2014/main" id="{FFD714C7-FE91-9D46-B801-4045F557491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" name="Straight Arrow Connector 27">
            <a:extLst>
              <a:ext uri="{FF2B5EF4-FFF2-40B4-BE49-F238E27FC236}">
                <a16:creationId xmlns:a16="http://schemas.microsoft.com/office/drawing/2014/main" id="{0E12D482-D0AE-8B40-8C1E-77BF7083D5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Straight Arrow Connector 28">
            <a:extLst>
              <a:ext uri="{FF2B5EF4-FFF2-40B4-BE49-F238E27FC236}">
                <a16:creationId xmlns:a16="http://schemas.microsoft.com/office/drawing/2014/main" id="{322890E9-05F7-144D-B03F-422DB340FE2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TextBox 18">
            <a:extLst>
              <a:ext uri="{FF2B5EF4-FFF2-40B4-BE49-F238E27FC236}">
                <a16:creationId xmlns:a16="http://schemas.microsoft.com/office/drawing/2014/main" id="{9B5C6384-8629-C948-AC59-C6BE7D6CD6C7}"/>
              </a:ext>
            </a:extLst>
          </p:cNvPr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3475052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B77A543-6D3F-AC4A-A5B5-FDC74922E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2BC1165F-6AEE-C243-8949-AA8A8C7B154A}"/>
              </a:ext>
            </a:extLst>
          </p:cNvPr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BD37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9430652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dirty="0">
                <a:ea typeface="MS PGothic" charset="0"/>
              </a:rPr>
              <a:t>Collect some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nothing: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dirty="0">
                <a:ea typeface="MS PGothic" charset="0"/>
              </a:rPr>
              <a:t>Collect all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endParaRPr lang="en-US" altLang="zh-CN" dirty="0">
              <a:ea typeface="MS PGothic" charset="0"/>
            </a:endParaRPr>
          </a:p>
          <a:p>
            <a:r>
              <a:rPr lang="en-US" altLang="zh-CN" dirty="0">
                <a:ea typeface="MS PGothic" charset="0"/>
              </a:rPr>
              <a:t>Worker</a:t>
            </a:r>
          </a:p>
          <a:p>
            <a:pPr lvl="1"/>
            <a:r>
              <a:rPr lang="en-US" altLang="zh-CN" dirty="0">
                <a:ea typeface="MS PGothic" charset="0"/>
              </a:rPr>
              <a:t>When receive nothing: resend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PREPARED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  - Coordinator will send current state if it receives duplicate message</a:t>
            </a:r>
            <a:endParaRPr lang="en-US" altLang="zh-CN" sz="1600" b="1" dirty="0">
              <a:highlight>
                <a:srgbClr val="FFFF00"/>
              </a:highlight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When receive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44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441676"/>
            <a:ext cx="8229600" cy="108012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BD374B"/>
                </a:solidFill>
              </a:rPr>
              <a:t>two-phase commit</a:t>
            </a:r>
            <a:r>
              <a:rPr lang="en-US" altLang="zh-CN" dirty="0"/>
              <a:t>: nodes agree that they are ready to commit before committing 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D501D7-D47C-DC41-A668-CB0953ACE8C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607917E-3655-AC47-A2A6-BBCBBDDF4AC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58073E8-A992-3542-B8E7-BE112F5F0CCF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4CFDF7-5B68-7944-B7A7-8D5492E0F2B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7718F388-BEF5-334E-B2B0-E6BC045E78DE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F0D8AA3-2596-8641-BF35-80B22CA2E0A6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A9132-AFDE-CA48-9692-8DE454A62F7C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0F0B1F3-1D5D-3243-A6B2-F51D16A545F8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BF61CAE-6177-C847-A29D-0035D46EC9AC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E5E1C7F1-EF48-0C40-8977-2AD0B1908D5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2D7FB37-0A1E-F94D-B522-A5B84A6202EE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1946CD26-82B0-674C-941C-DE869788059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0A885DF-4948-A842-80E3-F045BDEF272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38B7D99-A8C2-6142-8D34-45E5A52351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15D577E-15DD-C042-B757-6F5BF918BA7B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6852B0C9-6DF6-064A-AE2D-96E035648FFE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FA37EC6-F537-A547-AD2F-13DC9FDBF7F1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964A021A-DD97-0E4C-8F7E-CF12A5D023A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4CAD7A-E0CD-0547-81B4-778F6AE51395}"/>
              </a:ext>
            </a:extLst>
          </p:cNvPr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8E56FC-EDAD-E040-8CBA-C629370533D4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C7A17161-F06B-5544-9D0A-F13EA772798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25BA654-E3DB-4A41-B437-F782F71B8D5C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22A0F4E-7E51-5345-B0B2-56A8843CDB10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F652C1DA-5A80-054E-9859-9F6A2A1BA998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6833D3D5-5908-1B47-8AA2-4AD8D3B872BF}"/>
              </a:ext>
            </a:extLst>
          </p:cNvPr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BA5548FE-975A-B544-9F90-4B2381EB878A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21A0A632-D5E8-BA4C-9232-59A360EA6FB5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0DE566A-2EFE-3A45-B6CF-A289EB8DF7A9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ADCC003-1107-A14F-8013-404DCC8E73DD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789BC632-35CC-CE4E-BF8F-D03A8948EFAA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3300742-AE9D-AC4A-8CA4-B1D88EF2C9B3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2C7A234-E8B8-934E-B071-02FCFACD0224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AE0E5CE-E87E-CD49-838D-779C691820B0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660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C99B29D-7E71-824D-946D-3C8A8F6B7AA7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A7325D1-00DA-EE41-9E2C-D4AA4638EE92}"/>
              </a:ext>
            </a:extLst>
          </p:cNvPr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608EAC80-CB31-D040-86AA-46D5029E8053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5F25E80-0591-5143-B1D9-1DADC5EE503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BE3737D3-8E79-BF4E-B21A-CB693BC7602D}"/>
              </a:ext>
            </a:extLst>
          </p:cNvPr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2ED5915F-640D-BD49-94D0-9987BD93267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56576D4-AF30-224D-9413-09BCAA5B555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C47D857A-13FD-454C-9E1F-4E9DCA830D13}"/>
              </a:ext>
            </a:extLst>
          </p:cNvPr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E0863D7-29F9-434F-B6FF-15F8F674811C}"/>
              </a:ext>
            </a:extLst>
          </p:cNvPr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8BB7F46C-BCB3-4A40-95F0-A9F589847CC3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C6ADE9B0-A2EC-534F-BE69-4802C97673E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6F47EF30-FAA5-A341-87FA-5F77B57560DF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52B168E-520B-A44E-836D-6A8868297B95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1487183D-E952-9543-BD4A-7865FDD343CA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85E05B5D-D619-4C49-8F0A-EA46437DC783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88046CAB-F37D-314A-87B8-D66BF8C723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552B5FC4-0728-8A44-85E2-08B0C25B6940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33691AA-EEAF-C44E-BFC2-1B0D425AE683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900147D-8978-6040-B957-A5EBAF8B745F}"/>
              </a:ext>
            </a:extLst>
          </p:cNvPr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CF8FF31-C90D-FB40-B2BA-54D08A1AC024}"/>
              </a:ext>
            </a:extLst>
          </p:cNvPr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15E13EE-A04C-2845-A7CE-ACA46A516846}"/>
              </a:ext>
            </a:extLst>
          </p:cNvPr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53C70A6-E187-C940-91F7-997CD0D3205F}"/>
              </a:ext>
            </a:extLst>
          </p:cNvPr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601EC867-1259-DD4C-BF23-3F1F8CBE6F7F}"/>
              </a:ext>
            </a:extLst>
          </p:cNvPr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62B44E6D-E147-8040-97F2-9903149D8CC6}"/>
              </a:ext>
            </a:extLst>
          </p:cNvPr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19B8968-9979-6F48-85C3-E4DA79F90030}"/>
              </a:ext>
            </a:extLst>
          </p:cNvPr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4FEDDD92-C288-FA4A-9932-45DA77B2757F}"/>
              </a:ext>
            </a:extLst>
          </p:cNvPr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7440DF3-80D0-994F-8844-E183CAF6C5D5}"/>
              </a:ext>
            </a:extLst>
          </p:cNvPr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4700B74-7FCC-6441-B904-C52286679226}"/>
              </a:ext>
            </a:extLst>
          </p:cNvPr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95A02C-DECD-3A48-9C0E-DE567A6D9B1E}"/>
              </a:ext>
            </a:extLst>
          </p:cNvPr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F54C8821-EE97-ED42-BF52-19E157AB0C37}"/>
              </a:ext>
            </a:extLst>
          </p:cNvPr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内容占位符 2">
            <a:extLst>
              <a:ext uri="{FF2B5EF4-FFF2-40B4-BE49-F238E27FC236}">
                <a16:creationId xmlns:a16="http://schemas.microsoft.com/office/drawing/2014/main" id="{632CC209-BBAE-DB4B-9B0E-1639FB59E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b="1" dirty="0"/>
              <a:t>: </a:t>
            </a:r>
            <a:r>
              <a:rPr lang="en-US" altLang="zh-CN" dirty="0"/>
              <a:t>lost</a:t>
            </a:r>
            <a:r>
              <a:rPr lang="en-US" altLang="zh-CN" b="1" dirty="0"/>
              <a:t> </a:t>
            </a:r>
            <a:r>
              <a:rPr lang="en-US" altLang="zh-CN" b="1" dirty="0">
                <a:solidFill>
                  <a:srgbClr val="BD374B"/>
                </a:solidFill>
              </a:rPr>
              <a:t>prepare</a:t>
            </a:r>
            <a:r>
              <a:rPr lang="en-US" altLang="zh-CN" b="1" dirty="0"/>
              <a:t> 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AC523ACA-4233-D244-826C-CBB29794F734}"/>
              </a:ext>
            </a:extLst>
          </p:cNvPr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5A7E520-831C-5B48-81C2-8D8EA41A54A2}"/>
              </a:ext>
            </a:extLst>
          </p:cNvPr>
          <p:cNvSpPr txBox="1"/>
          <p:nvPr/>
        </p:nvSpPr>
        <p:spPr>
          <a:xfrm>
            <a:off x="1259632" y="2771478"/>
            <a:ext cx="190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13E7BD77-47F1-AE45-8F91-B3BB8B33C7E2}"/>
              </a:ext>
            </a:extLst>
          </p:cNvPr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593E8B86-E2F3-E74D-AF26-B653D6F5F626}"/>
              </a:ext>
            </a:extLst>
          </p:cNvPr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A4F738BD-9A53-DE4C-9DA2-89A75E26942E}"/>
              </a:ext>
            </a:extLst>
          </p:cNvPr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0964F36-62B7-9440-B2E7-5EBB5BDCBC22}"/>
              </a:ext>
            </a:extLst>
          </p:cNvPr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70302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72" grpId="0"/>
      <p:bldP spid="7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5599872A-B5D4-124F-8929-F3EDA08F10A8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E025AD2F-0E80-434F-B3CC-0ECCA0AA7B6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7E66DB1-383E-BB46-8DFC-8C176B6771D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D9DBD0E-0B32-594A-ACB9-53660F2D6830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B06C264D-81F9-C147-B912-18A6C1EEFDE6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B75DC7A6-CE50-9742-B160-DCE1866D84E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8638163-5ABA-124A-B0E8-C78EAC2EB78E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9A01C483-8C03-0B4F-803F-318320BFDE4C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23D08478-243E-0340-A6AF-46D1801BE012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CEC0C5C2-99E2-6B45-A5FB-14C30C30EEE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54067ABA-CAD8-C943-9772-6B978126483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2F76695-E501-6D41-8263-999845579D8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7D6B03E7-4DF7-9042-BF37-AB094D81EA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09CED4BF-F999-6D43-B36E-8472C9C69CC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626DFD21-1BB8-C549-8CBD-A4D249BFE40D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AA91B523-0EC5-A74B-A76C-85AAF8D9AD5B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87ACE75B-8B4E-E84A-B8AE-55B4D7A0305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62321325-C20C-4844-926F-F0BCBA289686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097ADDD6-8B59-9A46-B908-FAF942660467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1E8B796A-8AA6-E645-B34F-5912A4B50EE6}"/>
              </a:ext>
            </a:extLst>
          </p:cNvPr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9D23A6D3-49F8-8C4E-A371-29049567F659}"/>
              </a:ext>
            </a:extLst>
          </p:cNvPr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B9060CE4-AF7A-2B47-A3B6-1AA113C2B504}"/>
              </a:ext>
            </a:extLst>
          </p:cNvPr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5D55B6A5-E320-654A-96F7-3DFAB37CECD0}"/>
              </a:ext>
            </a:extLst>
          </p:cNvPr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A37ABAD5-3BAA-244B-8B66-5A9288FABF24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7DB67A1-F2C2-FF43-8447-7C2678025D46}"/>
              </a:ext>
            </a:extLst>
          </p:cNvPr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5574CE72-5224-5A44-9C43-87C218037872}"/>
              </a:ext>
            </a:extLst>
          </p:cNvPr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lost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ACK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prepare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6FB5162-58D6-D74F-8D9C-8B1AEE1E6B03}"/>
              </a:ext>
            </a:extLst>
          </p:cNvPr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851098E8-6CDA-5445-986A-AC79C33A2750}"/>
              </a:ext>
            </a:extLst>
          </p:cNvPr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106" name="直线箭头连接符 105">
            <a:extLst>
              <a:ext uri="{FF2B5EF4-FFF2-40B4-BE49-F238E27FC236}">
                <a16:creationId xmlns:a16="http://schemas.microsoft.com/office/drawing/2014/main" id="{A056CDA1-F819-C546-A3A7-FE4DCF3A21BF}"/>
              </a:ext>
            </a:extLst>
          </p:cNvPr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>
            <a:extLst>
              <a:ext uri="{FF2B5EF4-FFF2-40B4-BE49-F238E27FC236}">
                <a16:creationId xmlns:a16="http://schemas.microsoft.com/office/drawing/2014/main" id="{916B4C88-C9F9-D249-B2B3-93B911C7BC61}"/>
              </a:ext>
            </a:extLst>
          </p:cNvPr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008404B3-FFA5-6C43-B95E-9BAADBFD5225}"/>
              </a:ext>
            </a:extLst>
          </p:cNvPr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7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4" grpId="0"/>
      <p:bldP spid="10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8"/>
            <a:ext cx="8229600" cy="7663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worker failure during prepare</a:t>
            </a:r>
          </a:p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dirty="0">
                <a:latin typeface="+mn-lt"/>
              </a:rPr>
              <a:t>coordinator can safely abort transaction, will send explicit abort messages to live workers</a:t>
            </a:r>
            <a:r>
              <a:rPr lang="en-US" altLang="zh-CN" sz="1800" b="1" dirty="0"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A310F60-C721-0545-A2CF-69924E513D0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E7BD6C6A-0D42-5641-BE16-714840C3C843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75065D04-81A3-FF44-8C42-1D3C203AF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7216D31-53D7-D345-BC6B-EBEE7092C27E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1BF2DCF5-A6D3-1349-90F7-641F6E0D7DCD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B2FF77D-039B-EB49-BBA2-FDED32EDE3C5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9782BB7B-F17C-C14C-9C24-F868FF9B1F18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172053E-D2F0-614F-8E3A-304B3A43CF09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4B92A2D-D46F-CF45-A9DB-C11F5D6FF8A1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20DD1D9B-396C-534A-9FF0-8261FB21C03B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EE4D75AD-347F-A44D-A585-545CA48C038F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DAC72AA0-D293-3A41-A6D1-15FE3B5B48FA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61387245-CC26-8242-96D0-D5987A86F2F5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DD4D4333-B51B-AC4F-BFFB-582F687C3671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FA07B437-0A08-CC43-9378-0E2DF6F0CED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3C6B941-3D6D-284B-AC82-A582D586F8B0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271FAB43-7FD4-A04B-B165-1E7FCEE5791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DDC467D-3E40-2B48-9D0D-53D4147B4038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D4443AFE-3FC6-EA44-815A-ACDC0E0B26A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EC89B616-4DA1-F146-B08B-5527201A4F0E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1CA8EF6-7002-8340-B15C-B3E44FA22316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6BC886C8-C185-6B45-A7C7-8EF31723A0E9}"/>
              </a:ext>
            </a:extLst>
          </p:cNvPr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617D347-E5A9-0A49-B59C-28D54B2820C7}"/>
              </a:ext>
            </a:extLst>
          </p:cNvPr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DF461BB4-FE41-8E4B-915E-FD9263DB88EE}"/>
              </a:ext>
            </a:extLst>
          </p:cNvPr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0932CFA-F657-5E4F-9CDA-E14443196CD7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A7FC296-02C1-5944-A1CF-2AAF349119D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89BAF407-9674-3542-9840-CB337C4E713E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DBA6708F-3692-B24F-AC5A-F6C292DF495B}"/>
              </a:ext>
            </a:extLst>
          </p:cNvPr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BDC3972E-7A4E-4C40-94EC-80076D75BF5A}"/>
              </a:ext>
            </a:extLst>
          </p:cNvPr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6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96DD65-9FE6-2A47-9149-C8379889684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193589B4-CB21-744D-AC33-AF77BEFB09F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AD749AC-1522-6F4F-B58D-BD4D2D05840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FB4DF2F-85F7-EF4A-91FB-E7BEE7882DE7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9B9FD66-B6F0-084E-BD9E-3298EDA0AC73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76CA828-7A7D-F149-AA87-21B5A138EBA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A5E52C4-3480-4949-A4CC-F82AD177534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6B56DEDE-8095-704F-827B-7E3EC87DD676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09DDF89-327E-2A41-9DD2-CB27EB78FCD9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8651502-82FB-504C-A8E5-00EF3DCFD235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6F89468-EC56-114D-95E9-50E112B52B3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0698C6D4-9CB8-7C46-9AD8-1EF617D21ABB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62242EAA-C763-944A-9849-47F2BC77E5A6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0FA8034D-F590-9142-8987-9F39AD019CC2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59F1EF0B-666C-AD4A-A4FE-76D114C0667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8BBF947E-E9FD-EB46-BBEE-218CE22D6EE4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D39609AC-B194-754F-8EF2-3C8DC2BB45FB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81C4503-8ADC-4C48-A64A-38393F6C0E99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F8AAEE08-A1F5-BF40-B9CC-AAF95F48E8DD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96B201F-09DD-6A4E-8C7C-A934A0ED40A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FC3A5145-004D-4646-95CC-4C5BD8BDAFB0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2890DCDB-51D9-E842-801E-38C8EDE2CE4F}"/>
              </a:ext>
            </a:extLst>
          </p:cNvPr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7E2428C8-D4D0-E546-A952-753F6C565AF1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B0700382-C722-EC40-893F-C0BCD7C25E9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2ED5ACEF-5CB8-494B-88AF-F4D7F8B48805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C298D5E7-9DD1-AC4F-ACD4-85EAEF2A30C4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2BF1ACF-D461-4B40-A8D8-4AF94046D2A8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578B0FD-D504-204F-B241-FC732B88ED43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2556BC1A-AD5B-DF4F-8BB0-77551E911325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9F34B709-6EA8-A748-BB14-300E6C87D60A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E365B3C5-5CAC-8148-BD2E-B4A912AFD508}"/>
              </a:ext>
            </a:extLst>
          </p:cNvPr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D0784978-FEFF-0A45-A30C-4F26625614A8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537A40E-1167-F04F-AA5D-7C02FA7BF86E}"/>
              </a:ext>
            </a:extLst>
          </p:cNvPr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387338C-4DFE-3C42-A64A-BD93364CCF79}"/>
              </a:ext>
            </a:extLst>
          </p:cNvPr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A5E9457-4690-CC4D-B08F-7ED90A79F894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1C2BFF68-E2E6-8C42-95AC-6A0BBCC02E2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59C8D386-6EFC-114A-8D33-736EF9B584F5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0C67F971-590F-B145-AFA5-0023E046AC90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75CF59E-8D63-4D4B-8B5C-D73B05B61D57}"/>
              </a:ext>
            </a:extLst>
          </p:cNvPr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11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/>
      <p:bldP spid="95" grpId="0" animBg="1"/>
      <p:bldP spid="9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ACK </a:t>
            </a:r>
            <a:r>
              <a:rPr lang="en-US" altLang="zh-CN" sz="1800" b="1" dirty="0">
                <a:latin typeface="+mn-lt"/>
              </a:rPr>
              <a:t>of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A969B59-CB68-DD4F-8D96-AD3276477E5C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41CD8397-4D3D-8440-8104-938B04EB86C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5141C56-E1D0-ED4A-ACDE-B9828EFE9230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085BF5E-8693-624C-A23E-009AD7160B9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FD7D8337-C0EB-3B44-9354-4544146F7B4D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8C50B3E-CFDF-654B-90E0-2E4113FEAC8A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39FB351-68A6-B241-85D3-FA61E71E89B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5256F62-279F-A648-A951-409E7EF54F1F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14E288FA-D8CF-9B40-A6C9-8561E7355533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EAF09E64-D468-6945-8F0C-C7D95C797B1D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451C3E96-414E-A84C-ADA0-79DBFD1AA31D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EAE43FD9-1A65-1B41-923A-8D000343107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00192149-7AEF-6244-AA2D-A25E408B6310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8A7D75FA-5ABA-5347-AB49-0B2191CFAF43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7C3A30B-5BD2-4740-BA4B-0B5FBFBC2A2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65EEB79F-B702-7943-AED5-31BC45D5A29A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E9E5BC2C-99AC-AF46-9D98-B94F3563CB3C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1037DA4-EA10-4D4B-952A-0C8B40ED7F1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24B05827-4A13-C943-964F-E25B4FB0591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A02FA83D-6114-B146-82FD-14AE6F86A211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88ED33C8-FEDD-964E-997A-F55804B5B7D3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39DFA2DE-70F7-F941-8D24-7108A2A60405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05E598FD-9B07-0547-9E4E-CE73054A53B0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72CED7A-F245-3849-A6C1-3C18DC71FDB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6BB8DA2-C936-AF41-ADF4-A67BC84A338D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C965B8E5-0B53-BB44-8E02-738D824FAAF1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4C7972A-1C6F-1346-AE43-BCC887F088B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66839A7-1A98-D54B-83D7-E118AB64643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3D08DB6-BEE0-A544-8830-B8E929E68B84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67A84CB-D4D8-EC4C-8EBF-2C0607B67F64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DE8A96A5-F734-8446-A538-F453D6F3361B}"/>
              </a:ext>
            </a:extLst>
          </p:cNvPr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437C49C-7EA0-DA48-BCBE-1D13AF051E45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361D2D6A-0C1A-3147-A823-FC061C0F11A2}"/>
              </a:ext>
            </a:extLst>
          </p:cNvPr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7346CF8A-CCF4-1F4B-B6C4-FEFE36A3865C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7" name="直线箭头连接符 106">
            <a:extLst>
              <a:ext uri="{FF2B5EF4-FFF2-40B4-BE49-F238E27FC236}">
                <a16:creationId xmlns:a16="http://schemas.microsoft.com/office/drawing/2014/main" id="{488B79A9-D620-2349-9081-4127A49994D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6FBA9C-5290-444C-93FB-C2B003B1BD06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9" name="直线箭头连接符 108">
            <a:extLst>
              <a:ext uri="{FF2B5EF4-FFF2-40B4-BE49-F238E27FC236}">
                <a16:creationId xmlns:a16="http://schemas.microsoft.com/office/drawing/2014/main" id="{CCB73ACC-4CCA-8A40-8B72-936997AE694E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/>
      <p:bldP spid="10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DF6F9F-4D94-C840-BBE7-41559E86FD7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CF3264A0-6586-1347-8BF3-DBCB00E921CD}"/>
              </a:ext>
            </a:extLst>
          </p:cNvPr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53E9F6DB-006F-5B47-BF36-5AF5EF03E2DE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1DF0BC7-7EC5-5142-B5EA-6635B7D778C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4" name="直线连接符 73">
            <a:extLst>
              <a:ext uri="{FF2B5EF4-FFF2-40B4-BE49-F238E27FC236}">
                <a16:creationId xmlns:a16="http://schemas.microsoft.com/office/drawing/2014/main" id="{4AB3C15F-EBFC-C545-A8B6-7CDB6056ADBC}"/>
              </a:ext>
            </a:extLst>
          </p:cNvPr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6CAD84DE-0B60-EA42-9099-2BC5CCE4A99D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B86CF18-9B76-D347-8822-D19874D30C7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8EC1F87F-A3C4-074E-8EF0-4EBA7A4282A2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8AB4EC4E-EF49-9444-B17E-9D37D7F52B01}"/>
              </a:ext>
            </a:extLst>
          </p:cNvPr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C2C0EE27-F3E5-034B-A022-5E6045E76C51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D13C586E-3E2B-F245-90E0-3796A32A7C19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CEC80AF-4B76-994B-9309-01EA249E2A49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363F878-A3F1-1941-82B0-E5F606CC38CE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9C0BB362-34D6-8F4E-B0DB-0DBEE78879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6987F76B-A12A-A240-BD85-BB90B9093024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465AF40F-C18E-A246-AA45-FD593B027F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B3E10A01-1FE8-DF43-A746-0DA01B68EFB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675CF166-46F9-8546-9644-36BE8F3BF25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3427660-D70D-DE4D-90DE-2A815FC67B3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E82D8D68-211F-F04A-A1DF-B8809B706CB2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9CAADA6A-6C9A-D34E-A124-B37F09B26FE8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A952D406-7C53-D349-81F8-83B1B4893C0E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6C546759-65AC-AA46-9DE0-BDC4C4F993AA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FACF65EB-676D-5240-86FC-09050CD7B017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A2228B8B-B42D-7F48-80FF-5257726E7829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EE97AE08-4A4E-8944-BB4F-33504264C210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5BC7E8F-8382-A541-9CF3-E83B538B31FB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35C22C0A-00E7-304C-8C19-D3C853F3FC4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232E4644-D85E-074D-888F-F3A262138137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006513C-ABA0-0646-97CF-DAEB6B858C5F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EEB7CEFA-6895-BF43-B74A-E1BF761A1C7F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内容占位符 2">
            <a:extLst>
              <a:ext uri="{FF2B5EF4-FFF2-40B4-BE49-F238E27FC236}">
                <a16:creationId xmlns:a16="http://schemas.microsoft.com/office/drawing/2014/main" id="{FFFE8BD9-3686-2C4B-B25E-B25E3E1E9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ADDC725E-38A6-2B4F-ABAA-B877D7E6D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98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Worker Failure During Commit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</a:t>
            </a:r>
            <a:r>
              <a:rPr lang="en-US" altLang="zh-CN" b="1" dirty="0">
                <a:highlight>
                  <a:srgbClr val="FFFF00"/>
                </a:highlight>
              </a:rPr>
              <a:t>ABORT</a:t>
            </a:r>
            <a:r>
              <a:rPr lang="en-US" altLang="zh-CN" b="1" dirty="0"/>
              <a:t>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>
                <a:highlight>
                  <a:srgbClr val="FFFF00"/>
                </a:highlight>
              </a:rPr>
              <a:t>PREPARE</a:t>
            </a:r>
            <a:r>
              <a:rPr lang="en-US" altLang="zh-CN" b="1" dirty="0"/>
              <a:t>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</a:p>
          <a:p>
            <a:r>
              <a:rPr lang="en-US" altLang="zh-CN" dirty="0"/>
              <a:t>The recovery process will: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pPr lvl="1"/>
            <a:r>
              <a:rPr lang="en" altLang="zh-CN" dirty="0"/>
              <a:t>Prepared workers must commit the transaction during recovery</a:t>
            </a:r>
            <a:endParaRPr lang="en-US" altLang="zh-CN" dirty="0"/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0166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62C627-B346-7F41-A767-66D55C4D0611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1B13D56-927D-6149-A958-BDD6B39B981E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1ECC722F-6EBD-174F-ABA3-AE1AF022DCB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22C3B02-96D2-6F42-AB3D-2C87F103916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A68530B-C51D-BD45-AE60-06DDD8833077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16A94B9-D650-C749-B9C1-C89B73B06A95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33103B1-5040-FA4D-AF36-150727803559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8CC1C409-3F69-954F-872D-1803611FEAD7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72173ED-39EE-9545-B605-035D0E0C6684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76BF47F-0EC2-0146-B5B9-DF2E52B3DAFB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52DCAD63-4190-5046-B975-5FE8CA769A5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447AB378-C39A-354C-8313-AE20EE5ABD1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688534E-A2AE-B949-BD40-AA06310E5D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A8B71659-0C32-3147-ABD3-61CB817ADD6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8DE16E7-06D6-5442-B538-63F4475E021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E6C656EC-6315-7C41-8FA7-F11E3DA3B3E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A6C0D32-B69B-E34C-80FC-D7C02017F6EF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320C807-FBB4-EE40-B63D-DA61BBC6CAC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49A668-C9C2-9A44-8C50-7EF47BFEF97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4F2BC687-744E-8D42-B086-66B11DA4E188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E40FB474-85B9-4E47-BCF3-8994D8D04425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66B009FD-75ED-5D49-9846-040652B7262A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C8EDDE2C-E561-9345-9D02-6D3CF1E8DDED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2522A14-014A-C543-8E38-9355E2D23BD8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33F4320-352B-2541-9B51-ADC9925CDBD7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47ABFF1-3923-DF4D-AFED-924459829EFE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96ED8C-22CA-B941-81E6-922BE8059812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BA01D816-D1E6-5D4E-9785-AD8D42BC7553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4BE4A043-6CC9-6A47-8101-A5B319FC235E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1E0D7AE-7F85-4943-8225-A6253EA55659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71A0062-BEDC-E241-92DF-A76F59CC7281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内容占位符 2">
            <a:extLst>
              <a:ext uri="{FF2B5EF4-FFF2-40B4-BE49-F238E27FC236}">
                <a16:creationId xmlns:a16="http://schemas.microsoft.com/office/drawing/2014/main" id="{CFF48B68-18A5-7B47-BF83-BA0342D1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E4F0F461-6899-7246-A7DA-4959DB1E56C8}"/>
              </a:ext>
            </a:extLst>
          </p:cNvPr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603FA792-CF2A-AE4B-9A98-83A5055AA967}"/>
              </a:ext>
            </a:extLst>
          </p:cNvPr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5B75CEA-EF83-FF43-80C3-8C0BA79D9F07}"/>
              </a:ext>
            </a:extLst>
          </p:cNvPr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70165154-C7CE-9C40-981C-FEAD130C37BF}"/>
              </a:ext>
            </a:extLst>
          </p:cNvPr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>
            <a:extLst>
              <a:ext uri="{FF2B5EF4-FFF2-40B4-BE49-F238E27FC236}">
                <a16:creationId xmlns:a16="http://schemas.microsoft.com/office/drawing/2014/main" id="{37B6CDB3-64C5-6943-92ED-B5E5A5BFD6EE}"/>
              </a:ext>
            </a:extLst>
          </p:cNvPr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6DD28B42-4A27-EE4E-8D91-C7048C8AE0CA}"/>
              </a:ext>
            </a:extLst>
          </p:cNvPr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310C6821-346E-8945-924C-64E4A3A47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>
            <a:extLst>
              <a:ext uri="{FF2B5EF4-FFF2-40B4-BE49-F238E27FC236}">
                <a16:creationId xmlns:a16="http://schemas.microsoft.com/office/drawing/2014/main" id="{2E19C1DF-D41E-6D4D-BDD4-25DB581C35C5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F3267BC8-C2D8-F14F-A09E-EF1D0AB83AF1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24D5E4A5-F94E-674E-866A-24B8D47522F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14ACA6A-270E-A343-AEBB-19375F0C2078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6" name="直线连接符 75">
            <a:extLst>
              <a:ext uri="{FF2B5EF4-FFF2-40B4-BE49-F238E27FC236}">
                <a16:creationId xmlns:a16="http://schemas.microsoft.com/office/drawing/2014/main" id="{27CB3295-0168-1C4A-B467-B63479CD88A4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3E226AE5-FB37-B24A-9C6E-C6EBF409331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94E7E96-23A6-CE45-A0B5-597D0567763F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A7641DD7-19ED-CE4B-AE47-33313B2465F0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连接符 79">
            <a:extLst>
              <a:ext uri="{FF2B5EF4-FFF2-40B4-BE49-F238E27FC236}">
                <a16:creationId xmlns:a16="http://schemas.microsoft.com/office/drawing/2014/main" id="{7466D706-B586-BB46-A4BA-CA2BFA97B351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EB3EF03C-F096-FB46-B2F0-19726AB1373E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CD638DF-C9C0-544C-BD57-0747B1E9B961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C641A081-D90D-DE46-9B2F-391424AF51CE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19C79FCA-0CEF-ED48-9675-BBECC15BDDB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F6E27DEE-689E-6D4B-8A7E-DD02CFF03B2B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69B614E6-25A2-6D4B-BDA8-474DDAE3BE1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49E16B17-EF62-0943-92E9-61229141A1FD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44AC77BD-8FB3-F64A-8229-8765087FAD17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0A930B15-2502-724B-BAC7-28B7F422FE3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BF6CFB60-F8E8-1347-B378-1CC4F0DFC8A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DF8B55A4-146B-E44E-AAF9-F8F19CD2E84F}"/>
              </a:ext>
            </a:extLst>
          </p:cNvPr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9835C34D-3307-5F49-ABCD-B0BE8123FDC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1C567FB4-3B78-924D-8AF3-0D1D9E70F43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C1BA8CD-0110-4548-A9EC-4F935220291D}"/>
              </a:ext>
            </a:extLst>
          </p:cNvPr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601F58FC-F767-FD41-9BC2-17B9D725EFF3}"/>
              </a:ext>
            </a:extLst>
          </p:cNvPr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内容占位符 2">
            <a:extLst>
              <a:ext uri="{FF2B5EF4-FFF2-40B4-BE49-F238E27FC236}">
                <a16:creationId xmlns:a16="http://schemas.microsoft.com/office/drawing/2014/main" id="{8D5DABD9-0E82-0547-8A5D-BB8AC7E3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prepare </a:t>
            </a: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DBF2C548-39A5-8143-8D61-73DEE43FE234}"/>
              </a:ext>
            </a:extLst>
          </p:cNvPr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6D1D7933-E2CE-5041-B668-E0CA5D45D855}"/>
              </a:ext>
            </a:extLst>
          </p:cNvPr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2C1F9241-81BA-6D4F-92D8-5ED1F45B4D2A}"/>
              </a:ext>
            </a:extLst>
          </p:cNvPr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F724AFF7-A792-B547-9876-5070ED5686F1}"/>
              </a:ext>
            </a:extLst>
          </p:cNvPr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18F2347-BBCB-FF4F-B707-2A78F1ED9330}"/>
              </a:ext>
            </a:extLst>
          </p:cNvPr>
          <p:cNvSpPr txBox="1"/>
          <p:nvPr/>
        </p:nvSpPr>
        <p:spPr>
          <a:xfrm>
            <a:off x="3389392" y="3115052"/>
            <a:ext cx="21242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sz="1600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sz="16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AA74F8A7-A4DA-CE45-AFAA-8A5243A1A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2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9" grpId="0" animBg="1"/>
      <p:bldP spid="10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Two-phase commit </a:t>
            </a:r>
            <a:r>
              <a:rPr lang="en-US" altLang="zh-CN" b="0" dirty="0"/>
              <a:t>allows us to achieve </a:t>
            </a:r>
            <a:r>
              <a:rPr lang="en-US" altLang="zh-CN" dirty="0">
                <a:solidFill>
                  <a:schemeClr val="tx1"/>
                </a:solidFill>
              </a:rPr>
              <a:t>multi-site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(nested) atomicity</a:t>
            </a:r>
            <a:r>
              <a:rPr lang="en-US" altLang="zh-CN" b="0" dirty="0"/>
              <a:t>:</a:t>
            </a:r>
            <a:r>
              <a:rPr lang="zh-CN" altLang="en-US" b="0" dirty="0"/>
              <a:t> </a:t>
            </a:r>
            <a:r>
              <a:rPr lang="en-US" altLang="zh-CN" b="0" dirty="0"/>
              <a:t>transaction</a:t>
            </a:r>
            <a:r>
              <a:rPr lang="zh-CN" altLang="en-US" b="0" dirty="0"/>
              <a:t> </a:t>
            </a:r>
            <a:r>
              <a:rPr lang="en-US" altLang="zh-CN" b="0" dirty="0"/>
              <a:t>remains atomic</a:t>
            </a:r>
            <a:r>
              <a:rPr lang="zh-CN" altLang="en-US" b="0" dirty="0"/>
              <a:t> </a:t>
            </a:r>
            <a:r>
              <a:rPr lang="en-US" altLang="zh-CN" b="0" dirty="0"/>
              <a:t>even</a:t>
            </a:r>
            <a:r>
              <a:rPr lang="zh-CN" altLang="en-US" b="0" dirty="0"/>
              <a:t> </a:t>
            </a:r>
            <a:r>
              <a:rPr lang="en-US" altLang="zh-CN" b="0" dirty="0"/>
              <a:t>when</a:t>
            </a:r>
            <a:r>
              <a:rPr lang="zh-CN" altLang="en-US" b="0" dirty="0"/>
              <a:t> </a:t>
            </a:r>
            <a:r>
              <a:rPr lang="en-US" altLang="zh-CN" b="0" dirty="0"/>
              <a:t>they</a:t>
            </a:r>
            <a:r>
              <a:rPr lang="zh-CN" altLang="en-US" b="0" dirty="0"/>
              <a:t> </a:t>
            </a:r>
            <a:r>
              <a:rPr lang="en-US" altLang="zh-CN" b="0" dirty="0"/>
              <a:t>require communication with multiple machines </a:t>
            </a:r>
            <a:endParaRPr lang="zh-CN" altLang="en-US" b="0" dirty="0"/>
          </a:p>
          <a:p>
            <a:r>
              <a:rPr lang="en-US" altLang="zh-CN" b="0" dirty="0"/>
              <a:t>In two-phase commit, failures prior to the commit point can be aborted. If workers (or the coordinator) fail after the commit point, </a:t>
            </a:r>
            <a:r>
              <a:rPr lang="en-US" altLang="zh-CN" dirty="0">
                <a:solidFill>
                  <a:schemeClr val="tx1"/>
                </a:solidFill>
              </a:rPr>
              <a:t>they recover into the </a:t>
            </a:r>
            <a:r>
              <a:rPr lang="en-US" altLang="zh-CN" dirty="0">
                <a:solidFill>
                  <a:srgbClr val="BD37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chemeClr val="tx1"/>
                </a:solidFill>
              </a:rPr>
              <a:t> state</a:t>
            </a:r>
            <a:r>
              <a:rPr lang="en-US" altLang="zh-CN" b="0" dirty="0"/>
              <a:t>, and complete the transaction</a:t>
            </a:r>
          </a:p>
          <a:p>
            <a:endParaRPr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456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Case study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latin typeface="+mn-lt"/>
                <a:ea typeface="+mn-ea"/>
                <a:cs typeface="Courier New" panose="02070309020205020404" pitchFamily="49" charset="0"/>
              </a:rPr>
              <a:t>2PC in a real systems</a:t>
            </a:r>
            <a:r>
              <a:rPr lang="en-US" altLang="zh-CN" b="0" kern="0" dirty="0">
                <a:solidFill>
                  <a:srgbClr val="C00000"/>
                </a:solidFill>
                <a:latin typeface="+mn-lt"/>
                <a:ea typeface="+mn-ea"/>
                <a:cs typeface="Courier New" panose="02070309020205020404" pitchFamily="49" charset="0"/>
              </a:rPr>
              <a:t>: Sinfonia@SOSP’07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latin typeface="+mn-lt"/>
                <a:ea typeface="+mn-ea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79545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60DBD1-A002-7447-B8C2-DC0CC822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Problems Statement of Sinfonia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2703F9-F549-7247-BA5E-98821E695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Target: </a:t>
            </a:r>
          </a:p>
          <a:p>
            <a:pPr lvl="1"/>
            <a:r>
              <a:rPr kumimoji="1" lang="en" altLang="zh-CN" dirty="0"/>
              <a:t>The systems or infrastructural apps within a datacenter</a:t>
            </a:r>
          </a:p>
          <a:p>
            <a:r>
              <a:rPr kumimoji="1" lang="en" altLang="zh-CN" dirty="0"/>
              <a:t>Sinfonia: a shared data store service </a:t>
            </a:r>
          </a:p>
          <a:p>
            <a:pPr lvl="1"/>
            <a:r>
              <a:rPr kumimoji="1" lang="en" altLang="zh-CN" dirty="0"/>
              <a:t>Span multiple servers</a:t>
            </a:r>
          </a:p>
          <a:p>
            <a:pPr lvl="1"/>
            <a:r>
              <a:rPr kumimoji="1" lang="en" altLang="zh-CN" dirty="0"/>
              <a:t>Address space </a:t>
            </a:r>
            <a:r>
              <a:rPr kumimoji="1" lang="en" altLang="zh-CN" dirty="0" err="1"/>
              <a:t>sharding</a:t>
            </a:r>
            <a:endParaRPr kumimoji="1" lang="en" altLang="zh-CN" dirty="0"/>
          </a:p>
          <a:p>
            <a:r>
              <a:rPr kumimoji="1" lang="en" altLang="zh-CN" dirty="0"/>
              <a:t>Goal: </a:t>
            </a:r>
          </a:p>
          <a:p>
            <a:pPr lvl="1"/>
            <a:r>
              <a:rPr kumimoji="1" lang="en" altLang="zh-CN" dirty="0"/>
              <a:t>Reduce development efforts for system programmers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D786AB-B995-A146-A220-D33BA6F4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03186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7D3033-912A-2543-8341-4FDE9490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System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8BEDA3-3907-7F4D-A057-80A6A40D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EFA1130-1E86-B945-B034-827E2E32B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841276"/>
            <a:ext cx="4024655" cy="4142712"/>
          </a:xfrm>
          <a:prstGeom prst="rect">
            <a:avLst/>
          </a:prstGeom>
        </p:spPr>
      </p:pic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2739DBDC-3132-7D46-883D-6468061F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837112" cy="4167654"/>
          </a:xfrm>
        </p:spPr>
        <p:txBody>
          <a:bodyPr>
            <a:normAutofit lnSpcReduction="10000"/>
          </a:bodyPr>
          <a:lstStyle/>
          <a:p>
            <a:r>
              <a:rPr kumimoji="1" lang="en" altLang="zh-CN" dirty="0"/>
              <a:t>Application node </a:t>
            </a:r>
          </a:p>
          <a:p>
            <a:pPr lvl="1"/>
            <a:r>
              <a:rPr kumimoji="1" lang="en" altLang="zh-CN" dirty="0"/>
              <a:t>E.g., frontend servers</a:t>
            </a:r>
          </a:p>
          <a:p>
            <a:r>
              <a:rPr kumimoji="1" lang="en" altLang="zh-CN" dirty="0"/>
              <a:t>Interface: transaction + simple read/write </a:t>
            </a:r>
          </a:p>
          <a:p>
            <a:pPr lvl="1"/>
            <a:r>
              <a:rPr kumimoji="1" lang="en" altLang="zh-CN" dirty="0"/>
              <a:t>An optimized version of two-phase commit (mini-transaction) given some workloads </a:t>
            </a:r>
          </a:p>
          <a:p>
            <a:r>
              <a:rPr kumimoji="1" lang="en" altLang="zh-CN" dirty="0"/>
              <a:t>Why not DSM? </a:t>
            </a:r>
          </a:p>
          <a:p>
            <a:pPr lvl="1"/>
            <a:r>
              <a:rPr kumimoji="1" lang="en" altLang="zh-CN" dirty="0"/>
              <a:t>Single global manager limits the performance &amp; scalability </a:t>
            </a:r>
          </a:p>
          <a:p>
            <a:pPr lvl="1"/>
            <a:r>
              <a:rPr kumimoji="1" lang="en" altLang="zh-CN" dirty="0"/>
              <a:t>False sharing </a:t>
            </a:r>
          </a:p>
        </p:txBody>
      </p:sp>
    </p:spTree>
    <p:extLst>
      <p:ext uri="{BB962C8B-B14F-4D97-AF65-F5344CB8AC3E}">
        <p14:creationId xmlns:p14="http://schemas.microsoft.com/office/powerpoint/2010/main" val="42707775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08F66-C9BC-6B42-BB5D-9A4CC45E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2PC: optimization spaces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6812D0-204C-2B42-AC2F-5CA9ADA2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Question: how many roundtrips are there for this simple TX?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34E01C-014E-DD4F-80C2-A4948891E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A08FDF-AC7E-214C-B105-B00E689A9412}"/>
              </a:ext>
            </a:extLst>
          </p:cNvPr>
          <p:cNvSpPr/>
          <p:nvPr/>
        </p:nvSpPr>
        <p:spPr>
          <a:xfrm>
            <a:off x="1763688" y="1706090"/>
            <a:ext cx="504056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Can we reduce the RTTs? </a:t>
            </a:r>
            <a:endParaRPr lang="en-US" altLang="zh-CN" sz="24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CA78E5-C5D9-6D46-AEB2-01CE8EBFE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0" y="2483011"/>
            <a:ext cx="5040561" cy="278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191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5C1FE-179D-E541-BFAD-3741C67B5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Observation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BCFAA9-04CC-F545-A35B-18FF134AD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Send the prepare w/ the last action sending to a server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Question</a:t>
            </a:r>
            <a:r>
              <a:rPr kumimoji="1" lang="en-US" altLang="zh-CN" dirty="0"/>
              <a:t>: when can we piggyback these two RPCs together?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8381BE-F015-B548-BA4C-750B2B55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9269742-C2D1-DD4E-A483-ECF4A4E91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0" y="2845759"/>
            <a:ext cx="5040561" cy="27891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44972E5-D0B1-654E-8F09-3C1845E5C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991" y="2887215"/>
            <a:ext cx="3427020" cy="2574486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A934F3D-EBA7-4C4E-A7DC-E7C2D83CFBD5}"/>
              </a:ext>
            </a:extLst>
          </p:cNvPr>
          <p:cNvCxnSpPr/>
          <p:nvPr/>
        </p:nvCxnSpPr>
        <p:spPr>
          <a:xfrm>
            <a:off x="5292080" y="2713484"/>
            <a:ext cx="0" cy="3960440"/>
          </a:xfrm>
          <a:prstGeom prst="line">
            <a:avLst/>
          </a:prstGeom>
          <a:ln w="349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>
            <a:extLst>
              <a:ext uri="{FF2B5EF4-FFF2-40B4-BE49-F238E27FC236}">
                <a16:creationId xmlns:a16="http://schemas.microsoft.com/office/drawing/2014/main" id="{6B3125AA-2923-B84F-8849-78DCBE3B4FA9}"/>
              </a:ext>
            </a:extLst>
          </p:cNvPr>
          <p:cNvSpPr/>
          <p:nvPr/>
        </p:nvSpPr>
        <p:spPr>
          <a:xfrm>
            <a:off x="1115616" y="2101722"/>
            <a:ext cx="7113323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Only when the execution of the last operation does not affect the overall commit/abort decision </a:t>
            </a:r>
            <a:endParaRPr lang="en-US" altLang="zh-CN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BD575105-9E48-2E45-B2C0-A724051D4B31}"/>
              </a:ext>
            </a:extLst>
          </p:cNvPr>
          <p:cNvSpPr/>
          <p:nvPr/>
        </p:nvSpPr>
        <p:spPr>
          <a:xfrm>
            <a:off x="4233333" y="4007556"/>
            <a:ext cx="304800" cy="970844"/>
          </a:xfrm>
          <a:custGeom>
            <a:avLst/>
            <a:gdLst>
              <a:gd name="connsiteX0" fmla="*/ 0 w 304800"/>
              <a:gd name="connsiteY0" fmla="*/ 0 h 970844"/>
              <a:gd name="connsiteX1" fmla="*/ 304800 w 304800"/>
              <a:gd name="connsiteY1" fmla="*/ 282222 h 970844"/>
              <a:gd name="connsiteX2" fmla="*/ 0 w 304800"/>
              <a:gd name="connsiteY2" fmla="*/ 970844 h 97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970844">
                <a:moveTo>
                  <a:pt x="0" y="0"/>
                </a:moveTo>
                <a:cubicBezTo>
                  <a:pt x="152400" y="60207"/>
                  <a:pt x="304800" y="120415"/>
                  <a:pt x="304800" y="282222"/>
                </a:cubicBezTo>
                <a:cubicBezTo>
                  <a:pt x="304800" y="444029"/>
                  <a:pt x="152400" y="707436"/>
                  <a:pt x="0" y="970844"/>
                </a:cubicBezTo>
              </a:path>
            </a:pathLst>
          </a:custGeom>
          <a:noFill/>
          <a:ln w="3492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54771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6E148C-DD10-9340-8614-A830F3126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Mini-transactions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6A2E78-A9B0-4E46-87AB-5D1D80EDE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Provide </a:t>
            </a:r>
            <a:r>
              <a:rPr kumimoji="1" lang="en" altLang="zh-CN" dirty="0">
                <a:solidFill>
                  <a:srgbClr val="C00000"/>
                </a:solidFill>
              </a:rPr>
              <a:t>atomicity</a:t>
            </a:r>
            <a:r>
              <a:rPr kumimoji="1" lang="en" altLang="zh-CN" dirty="0"/>
              <a:t> and </a:t>
            </a:r>
            <a:r>
              <a:rPr kumimoji="1" lang="en" altLang="zh-CN" dirty="0">
                <a:solidFill>
                  <a:srgbClr val="C00000"/>
                </a:solidFill>
              </a:rPr>
              <a:t>concurrency control</a:t>
            </a:r>
          </a:p>
          <a:p>
            <a:r>
              <a:rPr kumimoji="1" lang="en" altLang="zh-CN" dirty="0"/>
              <a:t>Trade off </a:t>
            </a:r>
            <a:r>
              <a:rPr kumimoji="1" lang="en" altLang="zh-CN" dirty="0">
                <a:solidFill>
                  <a:srgbClr val="C00000"/>
                </a:solidFill>
              </a:rPr>
              <a:t>expressiveness</a:t>
            </a:r>
            <a:r>
              <a:rPr kumimoji="1" lang="en" altLang="zh-CN" dirty="0"/>
              <a:t> for </a:t>
            </a:r>
            <a:r>
              <a:rPr kumimoji="1" lang="en" altLang="zh-CN" dirty="0">
                <a:solidFill>
                  <a:srgbClr val="C00000"/>
                </a:solidFill>
              </a:rPr>
              <a:t>efficiency</a:t>
            </a:r>
          </a:p>
          <a:p>
            <a:pPr lvl="1"/>
            <a:r>
              <a:rPr kumimoji="1" lang="en" altLang="zh-CN" dirty="0"/>
              <a:t>Fewer network round-trip-times to execute</a:t>
            </a:r>
          </a:p>
          <a:p>
            <a:pPr lvl="1"/>
            <a:r>
              <a:rPr kumimoji="1" lang="en" altLang="zh-CN" dirty="0"/>
              <a:t>Less flexible, general-purpose than traditional transactions</a:t>
            </a:r>
          </a:p>
          <a:p>
            <a:pPr lvl="2"/>
            <a:r>
              <a:rPr kumimoji="1" lang="en" altLang="zh-CN" sz="1800" dirty="0"/>
              <a:t>Only the transaction’s last action does not affect the coordinator’s decision to abort or commit is allowed </a:t>
            </a:r>
          </a:p>
          <a:p>
            <a:r>
              <a:rPr kumimoji="1" lang="en" altLang="zh-CN" sz="1600" dirty="0"/>
              <a:t>Mini-transactions</a:t>
            </a:r>
          </a:p>
          <a:p>
            <a:pPr lvl="1"/>
            <a:r>
              <a:rPr kumimoji="1" lang="en" altLang="zh-CN" sz="1600" dirty="0"/>
              <a:t>A lightweight, short-lived type of transaction</a:t>
            </a:r>
          </a:p>
          <a:p>
            <a:pPr lvl="1"/>
            <a:r>
              <a:rPr kumimoji="1" lang="en" altLang="zh-CN" sz="1600" dirty="0"/>
              <a:t>Over unstructured data (partitioned shared address spaces) </a:t>
            </a:r>
          </a:p>
          <a:p>
            <a:pPr lvl="1"/>
            <a:r>
              <a:rPr kumimoji="1" lang="en" altLang="zh-CN" sz="1600" dirty="0"/>
              <a:t>Use re-do log to tolerate failures</a:t>
            </a:r>
          </a:p>
          <a:p>
            <a:pPr lvl="1"/>
            <a:endParaRPr kumimoji="1" lang="en" altLang="zh-CN" sz="1600" dirty="0"/>
          </a:p>
          <a:p>
            <a:endParaRPr kumimoji="1" lang="en" altLang="zh-CN" sz="160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D23EF-5C90-814B-BC37-EA24AC5BC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1999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D09B2E-79B4-3A4F-9296-435B2F48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Mini-transactions in details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C6ED4-1953-574D-A519-181FC4F7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4680520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Only supports a limited operations </a:t>
            </a:r>
          </a:p>
          <a:p>
            <a:pPr lvl="1"/>
            <a:r>
              <a:rPr kumimoji="1" lang="en-US" altLang="zh-CN" dirty="0"/>
              <a:t>E.g., read/write operations and they cannot alter the decisions of the coordinator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" altLang="zh-CN" dirty="0"/>
          </a:p>
          <a:p>
            <a:endParaRPr kumimoji="1" lang="en" altLang="zh-CN" dirty="0"/>
          </a:p>
          <a:p>
            <a:r>
              <a:rPr kumimoji="1" lang="en" altLang="zh-CN" dirty="0"/>
              <a:t>Semantics of a mini-transaction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Check data by CMP ops (no if: only use CMP to decide whether a TX can commit or not) 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if all match then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" altLang="zh-CN" dirty="0"/>
              <a:t>retrieve data by READ ops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E27C92-1E10-524A-8B26-04AED7FA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3446BD2-53F8-2948-8242-0AC30C0F61F8}"/>
              </a:ext>
            </a:extLst>
          </p:cNvPr>
          <p:cNvSpPr/>
          <p:nvPr/>
        </p:nvSpPr>
        <p:spPr>
          <a:xfrm>
            <a:off x="4783200" y="2455492"/>
            <a:ext cx="1770000" cy="330000"/>
          </a:xfrm>
          <a:prstGeom prst="rect">
            <a:avLst/>
          </a:prstGeom>
          <a:gradFill>
            <a:gsLst>
              <a:gs pos="0">
                <a:srgbClr val="FFDE75"/>
              </a:gs>
              <a:gs pos="100000">
                <a:srgbClr val="FFEEB7"/>
              </a:gs>
            </a:gsLst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 &amp; EXEC</a:t>
            </a:r>
            <a:endParaRPr lang="zh-CN" altLang="en-US" sz="1667" b="1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035F56B-9555-EE44-84D4-BB32008205DC}"/>
              </a:ext>
            </a:extLst>
          </p:cNvPr>
          <p:cNvSpPr/>
          <p:nvPr/>
        </p:nvSpPr>
        <p:spPr>
          <a:xfrm>
            <a:off x="4783200" y="1980165"/>
            <a:ext cx="840000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</a:t>
            </a:r>
            <a:endParaRPr lang="zh-CN" altLang="en-US" sz="1667" b="1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432CA2B-4E5F-B449-8808-DA3E2169640D}"/>
              </a:ext>
            </a:extLst>
          </p:cNvPr>
          <p:cNvSpPr/>
          <p:nvPr/>
        </p:nvSpPr>
        <p:spPr>
          <a:xfrm>
            <a:off x="5718339" y="1980165"/>
            <a:ext cx="840000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67" b="1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57CF753B-2072-CF4A-8664-BA146FEFACB0}"/>
              </a:ext>
            </a:extLst>
          </p:cNvPr>
          <p:cNvSpPr/>
          <p:nvPr/>
        </p:nvSpPr>
        <p:spPr>
          <a:xfrm>
            <a:off x="2692247" y="1803027"/>
            <a:ext cx="202331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Transaction</a:t>
            </a:r>
            <a:r>
              <a:rPr lang="en-US" altLang="zh-CN" sz="2667" dirty="0">
                <a:latin typeface="Eras Medium ITC" pitchFamily="34" charset="0"/>
              </a:rPr>
              <a:t>:</a:t>
            </a:r>
            <a:endParaRPr lang="zh-CN" altLang="en-US" sz="2667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292794B-CA52-C64B-B2BF-69EE11A5F825}"/>
              </a:ext>
            </a:extLst>
          </p:cNvPr>
          <p:cNvSpPr/>
          <p:nvPr/>
        </p:nvSpPr>
        <p:spPr>
          <a:xfrm>
            <a:off x="4783200" y="2455492"/>
            <a:ext cx="1050000" cy="330000"/>
          </a:xfrm>
          <a:prstGeom prst="rect">
            <a:avLst/>
          </a:prstGeom>
          <a:gradFill>
            <a:gsLst>
              <a:gs pos="0">
                <a:srgbClr val="FFDE75"/>
              </a:gs>
              <a:gs pos="100000">
                <a:srgbClr val="FFEEB7"/>
              </a:gs>
            </a:gsLst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b="1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36811AC9-34AB-A94D-8A36-3D1185FE82DF}"/>
              </a:ext>
            </a:extLst>
          </p:cNvPr>
          <p:cNvSpPr/>
          <p:nvPr/>
        </p:nvSpPr>
        <p:spPr>
          <a:xfrm>
            <a:off x="1934182" y="1777380"/>
            <a:ext cx="922047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67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Mini-</a:t>
            </a:r>
            <a:endParaRPr lang="zh-CN" altLang="en-US" sz="2667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48BCA521-AA6D-424E-8E44-F5FAD19B7AF5}"/>
              </a:ext>
            </a:extLst>
          </p:cNvPr>
          <p:cNvSpPr/>
          <p:nvPr/>
        </p:nvSpPr>
        <p:spPr>
          <a:xfrm>
            <a:off x="7033200" y="1986631"/>
            <a:ext cx="840000" cy="317131"/>
          </a:xfrm>
          <a:prstGeom prst="rect">
            <a:avLst/>
          </a:prstGeom>
          <a:gradFill>
            <a:gsLst>
              <a:gs pos="0">
                <a:srgbClr val="DFC9EF"/>
              </a:gs>
              <a:gs pos="100000">
                <a:srgbClr val="EADCF4"/>
              </a:gs>
            </a:gsLst>
            <a:lin ang="16200000" scaled="1"/>
          </a:gra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1667" b="1" dirty="0">
                <a:latin typeface="Eras Medium ITC" pitchFamily="34" charset="0"/>
                <a:ea typeface="ＭＳ Ｐゴシック" charset="-128"/>
              </a:rPr>
              <a:t>CMP</a:t>
            </a:r>
            <a:endParaRPr lang="zh-CN" altLang="en-US" sz="1667" b="1" dirty="0"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3C8FAEA6-B5FA-374A-B92A-52CE9C573C76}"/>
              </a:ext>
            </a:extLst>
          </p:cNvPr>
          <p:cNvSpPr/>
          <p:nvPr/>
        </p:nvSpPr>
        <p:spPr>
          <a:xfrm>
            <a:off x="6629324" y="1927156"/>
            <a:ext cx="364202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+</a:t>
            </a:r>
            <a:endParaRPr lang="zh-CN" altLang="en-US" sz="2333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AF536A8E-28DE-2E40-A067-4C2C4D4B1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182" y="2503042"/>
            <a:ext cx="3339000" cy="20826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0066"/>
                </a:solidFill>
                <a:latin typeface="Eras Medium ITC" pitchFamily="34" charset="0"/>
              </a:defRPr>
            </a:lvl1pPr>
          </a:lstStyle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 = </a:t>
            </a:r>
            <a:r>
              <a:rPr lang="en-US" altLang="zh-CN" sz="1667" b="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67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tx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 = 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read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b = 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read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if (a==3000 &amp;&amp; b==2000){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4, 2000)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4, 3000)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 = t-&gt;</a:t>
            </a:r>
            <a:r>
              <a:rPr lang="en-US" altLang="zh-CN" sz="1667" dirty="0">
                <a:latin typeface="Courier New" pitchFamily="49" charset="0"/>
                <a:cs typeface="Courier New" pitchFamily="49" charset="0"/>
              </a:rPr>
              <a:t>commit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id="{E9E22ED7-2BDF-E440-8A70-B9880FC34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3016131"/>
            <a:ext cx="3090000" cy="156956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0066"/>
                </a:solidFill>
                <a:latin typeface="Eras Medium ITC" pitchFamily="34" charset="0"/>
              </a:defRPr>
            </a:lvl1pPr>
          </a:lstStyle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 = </a:t>
            </a:r>
            <a:r>
              <a:rPr lang="en-US" altLang="zh-CN" sz="1667" b="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67" dirty="0" err="1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mini_tx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4, 3000) 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4, 2000) 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4, 2000)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4, 3000)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 = 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exec_commit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1959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/>
      <p:bldP spid="12" grpId="0" animBg="1"/>
      <p:bldP spid="13" grpId="0"/>
      <p:bldP spid="1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46A374-713C-7A49-AAB4-AF6A228F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Mini-transactions in details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B0DF7B-B15C-434D-A0FB-12FF8857F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34794"/>
          </a:xfrm>
        </p:spPr>
        <p:txBody>
          <a:bodyPr/>
          <a:lstStyle/>
          <a:p>
            <a:r>
              <a:rPr kumimoji="1" lang="en-US" altLang="zh-CN" dirty="0"/>
              <a:t>Question:</a:t>
            </a:r>
          </a:p>
          <a:p>
            <a:pPr lvl="1"/>
            <a:r>
              <a:rPr kumimoji="1" lang="en-US" altLang="zh-CN" dirty="0"/>
              <a:t>What is the </a:t>
            </a:r>
            <a:r>
              <a:rPr kumimoji="1" lang="en-US" altLang="zh-CN" b="1" dirty="0">
                <a:solidFill>
                  <a:srgbClr val="C00000"/>
                </a:solidFill>
              </a:rPr>
              <a:t>minimal</a:t>
            </a:r>
            <a:r>
              <a:rPr kumimoji="1" lang="en-US" altLang="zh-CN" dirty="0"/>
              <a:t> RTTs does this TX commit? 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3BA097-C8E5-C44F-9597-DB70B1097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B5F9FD56-3253-4443-A01B-454ADE15F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186182"/>
            <a:ext cx="3090000" cy="156956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0066"/>
                </a:solidFill>
                <a:latin typeface="Eras Medium ITC" pitchFamily="34" charset="0"/>
              </a:defRPr>
            </a:lvl1pPr>
          </a:lstStyle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 = </a:t>
            </a:r>
            <a:r>
              <a:rPr lang="en-US" altLang="zh-CN" sz="1667" b="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67" dirty="0" err="1">
                <a:solidFill>
                  <a:schemeClr val="accent6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mini_tx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4, 3000) 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4, 2000) 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(n1:A, 4, 2000)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t-&gt;</a:t>
            </a:r>
            <a:r>
              <a:rPr lang="en-US" altLang="zh-CN" sz="1667" b="0" dirty="0"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(n2:B, 4, 3000)</a:t>
            </a:r>
          </a:p>
          <a:p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 = t-&gt;</a:t>
            </a:r>
            <a:r>
              <a:rPr lang="en-US" altLang="zh-CN" sz="1667" b="0" dirty="0" err="1">
                <a:latin typeface="Courier New" pitchFamily="49" charset="0"/>
                <a:cs typeface="Courier New" pitchFamily="49" charset="0"/>
              </a:rPr>
              <a:t>exec_commit</a:t>
            </a:r>
            <a:r>
              <a:rPr lang="en-US" altLang="zh-CN" sz="1667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FE693D3-45B7-FB46-92AD-71E5C8477A1D}"/>
              </a:ext>
            </a:extLst>
          </p:cNvPr>
          <p:cNvCxnSpPr>
            <a:cxnSpLocks/>
          </p:cNvCxnSpPr>
          <p:nvPr/>
        </p:nvCxnSpPr>
        <p:spPr>
          <a:xfrm>
            <a:off x="4860032" y="2642400"/>
            <a:ext cx="0" cy="2958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05AA65A-AFBE-B743-B170-CB35807D397C}"/>
              </a:ext>
            </a:extLst>
          </p:cNvPr>
          <p:cNvCxnSpPr>
            <a:cxnSpLocks/>
          </p:cNvCxnSpPr>
          <p:nvPr/>
        </p:nvCxnSpPr>
        <p:spPr>
          <a:xfrm>
            <a:off x="6390795" y="2642400"/>
            <a:ext cx="0" cy="2958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4BE1FC2-4B26-B148-B156-1F19C51067FD}"/>
              </a:ext>
            </a:extLst>
          </p:cNvPr>
          <p:cNvSpPr txBox="1"/>
          <p:nvPr/>
        </p:nvSpPr>
        <p:spPr>
          <a:xfrm>
            <a:off x="4222045" y="2186182"/>
            <a:ext cx="4662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Coordinator</a:t>
            </a:r>
            <a:endParaRPr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554CE1-A64B-0A40-8A65-74519A8270AC}"/>
              </a:ext>
            </a:extLst>
          </p:cNvPr>
          <p:cNvSpPr txBox="1"/>
          <p:nvPr/>
        </p:nvSpPr>
        <p:spPr>
          <a:xfrm>
            <a:off x="5652120" y="2186182"/>
            <a:ext cx="1584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Memory (A)</a:t>
            </a:r>
            <a:endParaRPr lang="zh-CN" altLang="en-US" b="1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701AB48-2B62-0E4B-B115-1BEC89284073}"/>
              </a:ext>
            </a:extLst>
          </p:cNvPr>
          <p:cNvCxnSpPr>
            <a:cxnSpLocks/>
          </p:cNvCxnSpPr>
          <p:nvPr/>
        </p:nvCxnSpPr>
        <p:spPr>
          <a:xfrm>
            <a:off x="7935413" y="2642400"/>
            <a:ext cx="0" cy="2958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A443E74A-CD26-BF43-9290-E745E8BBD901}"/>
              </a:ext>
            </a:extLst>
          </p:cNvPr>
          <p:cNvSpPr txBox="1"/>
          <p:nvPr/>
        </p:nvSpPr>
        <p:spPr>
          <a:xfrm>
            <a:off x="7196738" y="2186182"/>
            <a:ext cx="1584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Memory (B)</a:t>
            </a:r>
            <a:endParaRPr lang="zh-CN" altLang="en-US" b="1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A4BCC0A-F8EA-F048-8F94-5432CF0E1AF5}"/>
              </a:ext>
            </a:extLst>
          </p:cNvPr>
          <p:cNvCxnSpPr>
            <a:cxnSpLocks/>
          </p:cNvCxnSpPr>
          <p:nvPr/>
        </p:nvCxnSpPr>
        <p:spPr>
          <a:xfrm>
            <a:off x="4860032" y="2713484"/>
            <a:ext cx="153076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AC02DD95-C751-7F4C-BCCD-5D9112869982}"/>
              </a:ext>
            </a:extLst>
          </p:cNvPr>
          <p:cNvSpPr/>
          <p:nvPr/>
        </p:nvSpPr>
        <p:spPr>
          <a:xfrm>
            <a:off x="6124327" y="2799447"/>
            <a:ext cx="751930" cy="5962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Cmp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Write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52EBA9C-C0C4-A642-8C39-52FECFB6AC3F}"/>
              </a:ext>
            </a:extLst>
          </p:cNvPr>
          <p:cNvSpPr/>
          <p:nvPr/>
        </p:nvSpPr>
        <p:spPr>
          <a:xfrm>
            <a:off x="7620000" y="3657604"/>
            <a:ext cx="751930" cy="5962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Cmp</a:t>
            </a:r>
            <a:endParaRPr kumimoji="1" lang="en-US" altLang="zh-CN" sz="16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Write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C51D0D0-B058-BA49-A6F5-277D13700D05}"/>
              </a:ext>
            </a:extLst>
          </p:cNvPr>
          <p:cNvCxnSpPr>
            <a:cxnSpLocks/>
          </p:cNvCxnSpPr>
          <p:nvPr/>
        </p:nvCxnSpPr>
        <p:spPr>
          <a:xfrm>
            <a:off x="4886738" y="3564530"/>
            <a:ext cx="3048675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A6E8004-9179-FB4A-A916-1FAF98EB6A60}"/>
              </a:ext>
            </a:extLst>
          </p:cNvPr>
          <p:cNvCxnSpPr>
            <a:cxnSpLocks/>
          </p:cNvCxnSpPr>
          <p:nvPr/>
        </p:nvCxnSpPr>
        <p:spPr>
          <a:xfrm flipH="1">
            <a:off x="6390796" y="4297520"/>
            <a:ext cx="1544617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82BF2A84-51CC-224A-98B5-5A054A5D66CE}"/>
              </a:ext>
            </a:extLst>
          </p:cNvPr>
          <p:cNvCxnSpPr>
            <a:cxnSpLocks/>
          </p:cNvCxnSpPr>
          <p:nvPr/>
        </p:nvCxnSpPr>
        <p:spPr>
          <a:xfrm flipH="1">
            <a:off x="4846178" y="3395701"/>
            <a:ext cx="1598030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F4235444-C80F-EE46-945D-4941998C5DE9}"/>
              </a:ext>
            </a:extLst>
          </p:cNvPr>
          <p:cNvSpPr/>
          <p:nvPr/>
        </p:nvSpPr>
        <p:spPr>
          <a:xfrm>
            <a:off x="5364088" y="3350899"/>
            <a:ext cx="555101" cy="125122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D702061-CA80-D247-914E-5C85F50F8D8C}"/>
              </a:ext>
            </a:extLst>
          </p:cNvPr>
          <p:cNvSpPr txBox="1"/>
          <p:nvPr/>
        </p:nvSpPr>
        <p:spPr>
          <a:xfrm>
            <a:off x="4989593" y="2882313"/>
            <a:ext cx="1252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Prepare</a:t>
            </a:r>
          </a:p>
          <a:p>
            <a:pPr algn="ctr"/>
            <a:r>
              <a:rPr kumimoji="1" lang="en-US" altLang="zh-CN" dirty="0"/>
              <a:t>ok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9DDDD9F-2BB3-D843-86E7-6A5A2EAA924D}"/>
              </a:ext>
            </a:extLst>
          </p:cNvPr>
          <p:cNvSpPr/>
          <p:nvPr/>
        </p:nvSpPr>
        <p:spPr>
          <a:xfrm>
            <a:off x="6657263" y="4153643"/>
            <a:ext cx="909319" cy="333007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9BC912D-825D-9E4F-A520-8156EC4550D0}"/>
              </a:ext>
            </a:extLst>
          </p:cNvPr>
          <p:cNvSpPr txBox="1"/>
          <p:nvPr/>
        </p:nvSpPr>
        <p:spPr>
          <a:xfrm>
            <a:off x="6504303" y="4129078"/>
            <a:ext cx="1252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Prepare</a:t>
            </a:r>
          </a:p>
          <a:p>
            <a:pPr algn="ctr"/>
            <a:r>
              <a:rPr kumimoji="1" lang="en-US" altLang="zh-CN" dirty="0"/>
              <a:t>ok</a:t>
            </a:r>
            <a:endParaRPr lang="zh-CN" altLang="en-US" dirty="0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2B0F42A-00BA-F94E-BEF6-7976A50DFC88}"/>
              </a:ext>
            </a:extLst>
          </p:cNvPr>
          <p:cNvCxnSpPr>
            <a:cxnSpLocks/>
          </p:cNvCxnSpPr>
          <p:nvPr/>
        </p:nvCxnSpPr>
        <p:spPr>
          <a:xfrm>
            <a:off x="4850534" y="4775409"/>
            <a:ext cx="153076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A2EDEC7D-17AF-9C4B-8452-FD19845420DE}"/>
              </a:ext>
            </a:extLst>
          </p:cNvPr>
          <p:cNvCxnSpPr>
            <a:cxnSpLocks/>
          </p:cNvCxnSpPr>
          <p:nvPr/>
        </p:nvCxnSpPr>
        <p:spPr>
          <a:xfrm>
            <a:off x="4846178" y="4945732"/>
            <a:ext cx="3089235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C4AAC760-E89C-644E-9629-CEB266482453}"/>
              </a:ext>
            </a:extLst>
          </p:cNvPr>
          <p:cNvSpPr/>
          <p:nvPr/>
        </p:nvSpPr>
        <p:spPr>
          <a:xfrm>
            <a:off x="5073366" y="4585692"/>
            <a:ext cx="1050961" cy="50405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7371574-290E-BF44-A8E2-3A0E3FD12F8D}"/>
              </a:ext>
            </a:extLst>
          </p:cNvPr>
          <p:cNvSpPr txBox="1"/>
          <p:nvPr/>
        </p:nvSpPr>
        <p:spPr>
          <a:xfrm>
            <a:off x="4937989" y="4653054"/>
            <a:ext cx="1252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Commit</a:t>
            </a:r>
            <a:endParaRPr lang="zh-CN" altLang="en-US" dirty="0"/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829E0BCB-7A26-6A42-A513-37936DF94D4B}"/>
              </a:ext>
            </a:extLst>
          </p:cNvPr>
          <p:cNvCxnSpPr>
            <a:cxnSpLocks/>
          </p:cNvCxnSpPr>
          <p:nvPr/>
        </p:nvCxnSpPr>
        <p:spPr>
          <a:xfrm flipH="1">
            <a:off x="4912202" y="5192708"/>
            <a:ext cx="146909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180B67ED-E034-D64C-A777-6A4DEB98865D}"/>
              </a:ext>
            </a:extLst>
          </p:cNvPr>
          <p:cNvCxnSpPr>
            <a:cxnSpLocks/>
          </p:cNvCxnSpPr>
          <p:nvPr/>
        </p:nvCxnSpPr>
        <p:spPr>
          <a:xfrm flipH="1">
            <a:off x="4912202" y="5363031"/>
            <a:ext cx="300935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5918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531F90-EE1F-4A48-AE21-EFAE6ECA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Mini-transactions trade expressiveness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D8BA89-A360-004B-92F0-B40456681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Case study: cannot support interactive applications</a:t>
            </a:r>
          </a:p>
          <a:p>
            <a:pPr lvl="1"/>
            <a:r>
              <a:rPr kumimoji="1" lang="en-US" altLang="zh-CN" dirty="0"/>
              <a:t>E.g., MySQL terminal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Why? Because the code of mini-transactions must be known beforehand</a:t>
            </a:r>
          </a:p>
          <a:p>
            <a:pPr lvl="1"/>
            <a:r>
              <a:rPr kumimoji="1" lang="en-US" altLang="zh-CN" dirty="0"/>
              <a:t>Otherwise, you never know which instruction is the last one! 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D3E527-3ED2-0847-B040-7179488C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pic>
        <p:nvPicPr>
          <p:cNvPr id="6" name="图片 5" descr="图形用户界面, 文本, 应用程序, 电子邮件&#10;&#10;描述已自动生成">
            <a:extLst>
              <a:ext uri="{FF2B5EF4-FFF2-40B4-BE49-F238E27FC236}">
                <a16:creationId xmlns:a16="http://schemas.microsoft.com/office/drawing/2014/main" id="{2FA0C990-3E41-1245-9705-317C8D544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32" y="2029750"/>
            <a:ext cx="5796136" cy="211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8206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8A2B6E-6888-EF42-AAA1-9DFC5596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But still many use cases of mini-transaction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B0B3F5-81F2-804A-8028-CDC24F2B4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68052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" altLang="zh-CN" dirty="0">
                <a:solidFill>
                  <a:srgbClr val="C00000"/>
                </a:solidFill>
              </a:rPr>
              <a:t>Atomic</a:t>
            </a:r>
            <a:r>
              <a:rPr kumimoji="1" lang="en" altLang="zh-CN" dirty="0"/>
              <a:t> swap operation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" altLang="zh-CN" dirty="0">
                <a:solidFill>
                  <a:srgbClr val="C00000"/>
                </a:solidFill>
              </a:rPr>
              <a:t>Atomic</a:t>
            </a:r>
            <a:r>
              <a:rPr kumimoji="1" lang="en" altLang="zh-CN" dirty="0"/>
              <a:t> read of multiple data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" altLang="zh-CN" dirty="0">
                <a:solidFill>
                  <a:srgbClr val="C00000"/>
                </a:solidFill>
              </a:rPr>
              <a:t>Validate</a:t>
            </a:r>
            <a:r>
              <a:rPr kumimoji="1" lang="en" altLang="zh-CN" dirty="0"/>
              <a:t> cache then change data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" altLang="zh-CN" dirty="0"/>
              <a:t>… 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B5AF53-FF24-2846-983A-BD7E32F7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78735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C47768-9888-CB41-96F6-79C6B8BF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Example: </a:t>
            </a:r>
            <a:r>
              <a:rPr kumimoji="1" lang="en" altLang="zh-CN" dirty="0" err="1"/>
              <a:t>SinfoniaFS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5E8EE1-4D13-6849-B4AD-1824B230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 dirty="0" err="1"/>
              <a:t>SinfoniaFS</a:t>
            </a:r>
            <a:r>
              <a:rPr kumimoji="1" lang="en" altLang="zh-CN" dirty="0"/>
              <a:t>: file system based on Sinfonia</a:t>
            </a:r>
          </a:p>
          <a:p>
            <a:pPr lvl="1"/>
            <a:r>
              <a:rPr kumimoji="1" lang="en" altLang="zh-CN" dirty="0"/>
              <a:t>Hosts share the same set of files (in Sinfonia)</a:t>
            </a:r>
          </a:p>
          <a:p>
            <a:pPr lvl="1"/>
            <a:r>
              <a:rPr kumimoji="1" lang="en" altLang="zh-CN" dirty="0"/>
              <a:t>Scalability: performance improves with more memory nodes</a:t>
            </a:r>
          </a:p>
          <a:p>
            <a:pPr lvl="2"/>
            <a:r>
              <a:rPr kumimoji="1" lang="en" altLang="zh-CN" sz="1800" dirty="0"/>
              <a:t>i.e., </a:t>
            </a:r>
            <a:r>
              <a:rPr kumimoji="1" lang="en" altLang="zh-CN" sz="1800" dirty="0" err="1"/>
              <a:t>inodes</a:t>
            </a:r>
            <a:r>
              <a:rPr kumimoji="1" lang="en" altLang="zh-CN" sz="1800" dirty="0"/>
              <a:t> sharded at the memory nodes </a:t>
            </a:r>
          </a:p>
          <a:p>
            <a:endParaRPr kumimoji="1" lang="en" altLang="zh-CN" dirty="0"/>
          </a:p>
          <a:p>
            <a:r>
              <a:rPr kumimoji="1" lang="en" altLang="zh-CN" dirty="0" err="1"/>
              <a:t>SinfoniaFS</a:t>
            </a:r>
            <a:r>
              <a:rPr kumimoji="1" lang="en" altLang="zh-CN" dirty="0"/>
              <a:t> exports a NFS interface </a:t>
            </a:r>
          </a:p>
          <a:p>
            <a:pPr lvl="1"/>
            <a:r>
              <a:rPr kumimoji="1" lang="en" altLang="zh-CN" dirty="0"/>
              <a:t>It simplifies the implementation of a distributed file system</a:t>
            </a:r>
          </a:p>
          <a:p>
            <a:pPr lvl="2"/>
            <a:r>
              <a:rPr kumimoji="1" lang="en" altLang="zh-CN" sz="1800" dirty="0"/>
              <a:t>E.g., Each NFS operation </a:t>
            </a:r>
            <a:r>
              <a:rPr lang="en-US" altLang="zh-CN" sz="18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sz="1800" dirty="0"/>
              <a:t> one mini-transaction</a:t>
            </a:r>
          </a:p>
          <a:p>
            <a:pPr lvl="2"/>
            <a:r>
              <a:rPr kumimoji="1" lang="en" altLang="zh-CN" sz="1800" dirty="0"/>
              <a:t>E.g., No need for a fault tolerant design, the mini-transaction has provided redo logging!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A9AB2F-C5AC-DE40-85E5-C29F4F8F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50167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8074A8-E9FD-7B47-8E61-307961E29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 err="1"/>
              <a:t>SinfoniaFS</a:t>
            </a:r>
            <a:r>
              <a:rPr kumimoji="1" lang="en" altLang="zh-CN" dirty="0"/>
              <a:t>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8B09AB-AC61-FB4B-936F-6701C84A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469F9BD-AAD3-3F47-989F-57417DF39D71}"/>
              </a:ext>
            </a:extLst>
          </p:cNvPr>
          <p:cNvSpPr/>
          <p:nvPr/>
        </p:nvSpPr>
        <p:spPr>
          <a:xfrm>
            <a:off x="1235730" y="2644147"/>
            <a:ext cx="810000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Library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79886B9-2A01-294C-A964-05D7E0DC1F93}"/>
              </a:ext>
            </a:extLst>
          </p:cNvPr>
          <p:cNvSpPr/>
          <p:nvPr/>
        </p:nvSpPr>
        <p:spPr>
          <a:xfrm>
            <a:off x="1235730" y="1587500"/>
            <a:ext cx="810000" cy="10566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ACB09C4C-EA4B-1343-B91F-AB7BBDFA0351}"/>
              </a:ext>
            </a:extLst>
          </p:cNvPr>
          <p:cNvGrpSpPr/>
          <p:nvPr/>
        </p:nvGrpSpPr>
        <p:grpSpPr>
          <a:xfrm>
            <a:off x="1841500" y="3429000"/>
            <a:ext cx="2226032" cy="1301750"/>
            <a:chOff x="3276496" y="3238500"/>
            <a:chExt cx="2671238" cy="1562100"/>
          </a:xfrm>
        </p:grpSpPr>
        <p:sp>
          <p:nvSpPr>
            <p:cNvPr id="8" name="Cloud 12">
              <a:extLst>
                <a:ext uri="{FF2B5EF4-FFF2-40B4-BE49-F238E27FC236}">
                  <a16:creationId xmlns:a16="http://schemas.microsoft.com/office/drawing/2014/main" id="{A87C5E38-80BD-5843-BE50-BB8390294E21}"/>
                </a:ext>
              </a:extLst>
            </p:cNvPr>
            <p:cNvSpPr/>
            <p:nvPr/>
          </p:nvSpPr>
          <p:spPr>
            <a:xfrm>
              <a:off x="3276496" y="3238500"/>
              <a:ext cx="2671238" cy="1562100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744FE1C5-03AC-6B46-93B1-654302822956}"/>
                </a:ext>
              </a:extLst>
            </p:cNvPr>
            <p:cNvSpPr/>
            <p:nvPr/>
          </p:nvSpPr>
          <p:spPr>
            <a:xfrm>
              <a:off x="3444578" y="3467100"/>
              <a:ext cx="2339487" cy="9724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Shared </a:t>
              </a:r>
              <a:b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Address Space</a:t>
              </a:r>
              <a:endParaRPr lang="zh-CN" altLang="en-US" sz="2333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10" name="Rectangle 23">
            <a:extLst>
              <a:ext uri="{FF2B5EF4-FFF2-40B4-BE49-F238E27FC236}">
                <a16:creationId xmlns:a16="http://schemas.microsoft.com/office/drawing/2014/main" id="{FBA20B19-1C7F-7741-88A0-ECFC8C317D0B}"/>
              </a:ext>
            </a:extLst>
          </p:cNvPr>
          <p:cNvSpPr/>
          <p:nvPr/>
        </p:nvSpPr>
        <p:spPr>
          <a:xfrm>
            <a:off x="3238500" y="2451786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latin typeface="Eras Medium ITC" pitchFamily="34" charset="0"/>
              </a:rPr>
              <a:t>. . .</a:t>
            </a:r>
            <a:endParaRPr lang="zh-CN" altLang="en-US" sz="1500" b="1" dirty="0">
              <a:latin typeface="Eras Medium ITC" pitchFamily="34" charset="0"/>
            </a:endParaRPr>
          </a:p>
        </p:txBody>
      </p:sp>
      <p:sp>
        <p:nvSpPr>
          <p:cNvPr id="11" name="Rounded Rectangle 25">
            <a:extLst>
              <a:ext uri="{FF2B5EF4-FFF2-40B4-BE49-F238E27FC236}">
                <a16:creationId xmlns:a16="http://schemas.microsoft.com/office/drawing/2014/main" id="{D4162A71-3DC5-7043-B5D9-E05E0FAF16DC}"/>
              </a:ext>
            </a:extLst>
          </p:cNvPr>
          <p:cNvSpPr/>
          <p:nvPr/>
        </p:nvSpPr>
        <p:spPr>
          <a:xfrm>
            <a:off x="1350229" y="4633647"/>
            <a:ext cx="960000" cy="508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Memory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26">
            <a:extLst>
              <a:ext uri="{FF2B5EF4-FFF2-40B4-BE49-F238E27FC236}">
                <a16:creationId xmlns:a16="http://schemas.microsoft.com/office/drawing/2014/main" id="{80CFDCF7-77E5-1041-95F5-175DDBA96097}"/>
              </a:ext>
            </a:extLst>
          </p:cNvPr>
          <p:cNvSpPr/>
          <p:nvPr/>
        </p:nvSpPr>
        <p:spPr>
          <a:xfrm>
            <a:off x="2249540" y="2644147"/>
            <a:ext cx="810000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Library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D0AF8621-FDFF-144A-BEC6-2342ACBCBBE0}"/>
              </a:ext>
            </a:extLst>
          </p:cNvPr>
          <p:cNvSpPr/>
          <p:nvPr/>
        </p:nvSpPr>
        <p:spPr>
          <a:xfrm>
            <a:off x="2249540" y="1587500"/>
            <a:ext cx="810000" cy="10566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4" name="Rectangle 28">
            <a:extLst>
              <a:ext uri="{FF2B5EF4-FFF2-40B4-BE49-F238E27FC236}">
                <a16:creationId xmlns:a16="http://schemas.microsoft.com/office/drawing/2014/main" id="{F4403678-241B-9A4A-A788-B7307120E9AD}"/>
              </a:ext>
            </a:extLst>
          </p:cNvPr>
          <p:cNvSpPr/>
          <p:nvPr/>
        </p:nvSpPr>
        <p:spPr>
          <a:xfrm>
            <a:off x="3918230" y="2644147"/>
            <a:ext cx="810000" cy="33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Library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A00F5E21-4D7C-7943-9E79-47B700057E41}"/>
              </a:ext>
            </a:extLst>
          </p:cNvPr>
          <p:cNvSpPr/>
          <p:nvPr/>
        </p:nvSpPr>
        <p:spPr>
          <a:xfrm>
            <a:off x="3918230" y="1587500"/>
            <a:ext cx="810000" cy="10566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30">
            <a:extLst>
              <a:ext uri="{FF2B5EF4-FFF2-40B4-BE49-F238E27FC236}">
                <a16:creationId xmlns:a16="http://schemas.microsoft.com/office/drawing/2014/main" id="{026B8E66-66CE-2B4F-8954-BBC4CC831B0A}"/>
              </a:ext>
            </a:extLst>
          </p:cNvPr>
          <p:cNvSpPr/>
          <p:nvPr/>
        </p:nvSpPr>
        <p:spPr>
          <a:xfrm>
            <a:off x="2505730" y="4633647"/>
            <a:ext cx="960000" cy="508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Memory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id="{F33AAFBA-83C9-3C43-8F7D-167230D85A4D}"/>
              </a:ext>
            </a:extLst>
          </p:cNvPr>
          <p:cNvSpPr/>
          <p:nvPr/>
        </p:nvSpPr>
        <p:spPr>
          <a:xfrm>
            <a:off x="3648730" y="4633647"/>
            <a:ext cx="960000" cy="508000"/>
          </a:xfrm>
          <a:prstGeom prst="round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Memory</a:t>
            </a:r>
            <a:b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70A2CF57-C150-6C49-80BD-7608D1391447}"/>
              </a:ext>
            </a:extLst>
          </p:cNvPr>
          <p:cNvSpPr/>
          <p:nvPr/>
        </p:nvSpPr>
        <p:spPr>
          <a:xfrm>
            <a:off x="1616730" y="2971362"/>
            <a:ext cx="441283" cy="1638422"/>
          </a:xfrm>
          <a:custGeom>
            <a:avLst/>
            <a:gdLst>
              <a:gd name="connsiteX0" fmla="*/ 0 w 529539"/>
              <a:gd name="connsiteY0" fmla="*/ 0 h 1844566"/>
              <a:gd name="connsiteX1" fmla="*/ 520262 w 529539"/>
              <a:gd name="connsiteY1" fmla="*/ 1040525 h 1844566"/>
              <a:gd name="connsiteX2" fmla="*/ 283779 w 529539"/>
              <a:gd name="connsiteY2" fmla="*/ 1844566 h 184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539" h="1844566">
                <a:moveTo>
                  <a:pt x="0" y="0"/>
                </a:moveTo>
                <a:cubicBezTo>
                  <a:pt x="236483" y="366548"/>
                  <a:pt x="472966" y="733097"/>
                  <a:pt x="520262" y="1040525"/>
                </a:cubicBezTo>
                <a:cubicBezTo>
                  <a:pt x="567559" y="1347953"/>
                  <a:pt x="425669" y="1596259"/>
                  <a:pt x="283779" y="1844566"/>
                </a:cubicBezTo>
              </a:path>
            </a:pathLst>
          </a:cu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1A63B77D-6B80-424F-A835-343063E71788}"/>
              </a:ext>
            </a:extLst>
          </p:cNvPr>
          <p:cNvSpPr/>
          <p:nvPr/>
        </p:nvSpPr>
        <p:spPr>
          <a:xfrm>
            <a:off x="2711993" y="2958224"/>
            <a:ext cx="273738" cy="1651558"/>
          </a:xfrm>
          <a:custGeom>
            <a:avLst/>
            <a:gdLst>
              <a:gd name="connsiteX0" fmla="*/ 94071 w 362085"/>
              <a:gd name="connsiteY0" fmla="*/ 0 h 1844565"/>
              <a:gd name="connsiteX1" fmla="*/ 15244 w 362085"/>
              <a:gd name="connsiteY1" fmla="*/ 567559 h 1844565"/>
              <a:gd name="connsiteX2" fmla="*/ 362085 w 362085"/>
              <a:gd name="connsiteY2" fmla="*/ 1844565 h 1844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085" h="1844565">
                <a:moveTo>
                  <a:pt x="94071" y="0"/>
                </a:moveTo>
                <a:cubicBezTo>
                  <a:pt x="32323" y="130066"/>
                  <a:pt x="-29425" y="260132"/>
                  <a:pt x="15244" y="567559"/>
                </a:cubicBezTo>
                <a:cubicBezTo>
                  <a:pt x="59913" y="874986"/>
                  <a:pt x="210999" y="1359775"/>
                  <a:pt x="362085" y="1844565"/>
                </a:cubicBezTo>
              </a:path>
            </a:pathLst>
          </a:cu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Freeform 34">
            <a:extLst>
              <a:ext uri="{FF2B5EF4-FFF2-40B4-BE49-F238E27FC236}">
                <a16:creationId xmlns:a16="http://schemas.microsoft.com/office/drawing/2014/main" id="{EC2E90CC-A1F6-7948-ADEB-63ACEA36ED71}"/>
              </a:ext>
            </a:extLst>
          </p:cNvPr>
          <p:cNvSpPr/>
          <p:nvPr/>
        </p:nvSpPr>
        <p:spPr>
          <a:xfrm>
            <a:off x="3140730" y="2971362"/>
            <a:ext cx="315310" cy="1638421"/>
          </a:xfrm>
          <a:custGeom>
            <a:avLst/>
            <a:gdLst>
              <a:gd name="connsiteX0" fmla="*/ 378372 w 378372"/>
              <a:gd name="connsiteY0" fmla="*/ 0 h 1813035"/>
              <a:gd name="connsiteX1" fmla="*/ 173421 w 378372"/>
              <a:gd name="connsiteY1" fmla="*/ 1340069 h 1813035"/>
              <a:gd name="connsiteX2" fmla="*/ 0 w 378372"/>
              <a:gd name="connsiteY2" fmla="*/ 1813035 h 181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372" h="1813035">
                <a:moveTo>
                  <a:pt x="378372" y="0"/>
                </a:moveTo>
                <a:cubicBezTo>
                  <a:pt x="307427" y="518948"/>
                  <a:pt x="236483" y="1037897"/>
                  <a:pt x="173421" y="1340069"/>
                </a:cubicBezTo>
                <a:cubicBezTo>
                  <a:pt x="110359" y="1642242"/>
                  <a:pt x="55179" y="1727638"/>
                  <a:pt x="0" y="1813035"/>
                </a:cubicBezTo>
              </a:path>
            </a:pathLst>
          </a:cu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1" name="Freeform 35">
            <a:extLst>
              <a:ext uri="{FF2B5EF4-FFF2-40B4-BE49-F238E27FC236}">
                <a16:creationId xmlns:a16="http://schemas.microsoft.com/office/drawing/2014/main" id="{D8215F2F-3833-1A42-94B0-1B07B6C59358}"/>
              </a:ext>
            </a:extLst>
          </p:cNvPr>
          <p:cNvSpPr/>
          <p:nvPr/>
        </p:nvSpPr>
        <p:spPr>
          <a:xfrm>
            <a:off x="3816896" y="2971362"/>
            <a:ext cx="315834" cy="1638422"/>
          </a:xfrm>
          <a:custGeom>
            <a:avLst/>
            <a:gdLst>
              <a:gd name="connsiteX0" fmla="*/ 174243 w 237305"/>
              <a:gd name="connsiteY0" fmla="*/ 0 h 1828800"/>
              <a:gd name="connsiteX1" fmla="*/ 822 w 237305"/>
              <a:gd name="connsiteY1" fmla="*/ 583325 h 1828800"/>
              <a:gd name="connsiteX2" fmla="*/ 237305 w 237305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305" h="1828800">
                <a:moveTo>
                  <a:pt x="174243" y="0"/>
                </a:moveTo>
                <a:cubicBezTo>
                  <a:pt x="82277" y="139262"/>
                  <a:pt x="-9688" y="278525"/>
                  <a:pt x="822" y="583325"/>
                </a:cubicBezTo>
                <a:cubicBezTo>
                  <a:pt x="11332" y="888125"/>
                  <a:pt x="124318" y="1358462"/>
                  <a:pt x="237305" y="1828800"/>
                </a:cubicBezTo>
              </a:path>
            </a:pathLst>
          </a:cu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1A2D190B-FA33-EF48-B918-B1365E599D9C}"/>
              </a:ext>
            </a:extLst>
          </p:cNvPr>
          <p:cNvSpPr/>
          <p:nvPr/>
        </p:nvSpPr>
        <p:spPr>
          <a:xfrm>
            <a:off x="2181661" y="2971362"/>
            <a:ext cx="328073" cy="1638421"/>
          </a:xfrm>
          <a:custGeom>
            <a:avLst/>
            <a:gdLst>
              <a:gd name="connsiteX0" fmla="*/ 283780 w 393687"/>
              <a:gd name="connsiteY0" fmla="*/ 0 h 1813035"/>
              <a:gd name="connsiteX1" fmla="*/ 378373 w 393687"/>
              <a:gd name="connsiteY1" fmla="*/ 662152 h 1813035"/>
              <a:gd name="connsiteX2" fmla="*/ 0 w 393687"/>
              <a:gd name="connsiteY2" fmla="*/ 1813035 h 181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687" h="1813035">
                <a:moveTo>
                  <a:pt x="283780" y="0"/>
                </a:moveTo>
                <a:cubicBezTo>
                  <a:pt x="354725" y="179990"/>
                  <a:pt x="425670" y="359980"/>
                  <a:pt x="378373" y="662152"/>
                </a:cubicBezTo>
                <a:cubicBezTo>
                  <a:pt x="331076" y="964324"/>
                  <a:pt x="49924" y="1621221"/>
                  <a:pt x="0" y="1813035"/>
                </a:cubicBezTo>
              </a:path>
            </a:pathLst>
          </a:cu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73E1A167-607C-914F-A8BB-DA47940A85BD}"/>
              </a:ext>
            </a:extLst>
          </p:cNvPr>
          <p:cNvSpPr/>
          <p:nvPr/>
        </p:nvSpPr>
        <p:spPr>
          <a:xfrm>
            <a:off x="2161589" y="3131084"/>
            <a:ext cx="1427948" cy="230832"/>
          </a:xfrm>
          <a:prstGeom prst="rect">
            <a:avLst/>
          </a:prstGeom>
          <a:solidFill>
            <a:schemeClr val="bg1"/>
          </a:solidFill>
        </p:spPr>
        <p:txBody>
          <a:bodyPr wrap="none" lIns="30000" tIns="0" rIns="30000" bIns="0" anchor="ctr" anchorCtr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Mini-transaction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7">
            <a:extLst>
              <a:ext uri="{FF2B5EF4-FFF2-40B4-BE49-F238E27FC236}">
                <a16:creationId xmlns:a16="http://schemas.microsoft.com/office/drawing/2014/main" id="{47E57AFA-873F-434B-B3F0-63980E6B71EE}"/>
              </a:ext>
            </a:extLst>
          </p:cNvPr>
          <p:cNvSpPr/>
          <p:nvPr/>
        </p:nvSpPr>
        <p:spPr>
          <a:xfrm>
            <a:off x="1143000" y="2540000"/>
            <a:ext cx="3660000" cy="2730500"/>
          </a:xfrm>
          <a:prstGeom prst="rect">
            <a:avLst/>
          </a:prstGeom>
          <a:ln w="285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F8846E7B-740E-D14E-ADEE-3028F6BB8A16}"/>
              </a:ext>
            </a:extLst>
          </p:cNvPr>
          <p:cNvSpPr/>
          <p:nvPr/>
        </p:nvSpPr>
        <p:spPr>
          <a:xfrm rot="16200000">
            <a:off x="570349" y="3630144"/>
            <a:ext cx="1123377" cy="359009"/>
          </a:xfrm>
          <a:prstGeom prst="rect">
            <a:avLst/>
          </a:prstGeom>
          <a:solidFill>
            <a:schemeClr val="bg1"/>
          </a:solidFill>
        </p:spPr>
        <p:txBody>
          <a:bodyPr wrap="none" lIns="30000" tIns="0" rIns="30000" bIns="0" anchor="ctr" anchorCtr="0">
            <a:spAutoFit/>
          </a:bodyPr>
          <a:lstStyle/>
          <a:p>
            <a:pPr algn="ctr"/>
            <a:r>
              <a:rPr lang="en-US" altLang="zh-CN" sz="2333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Sinfonia</a:t>
            </a:r>
            <a:endParaRPr lang="zh-CN" altLang="en-US" sz="2333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87">
            <a:extLst>
              <a:ext uri="{FF2B5EF4-FFF2-40B4-BE49-F238E27FC236}">
                <a16:creationId xmlns:a16="http://schemas.microsoft.com/office/drawing/2014/main" id="{80502D04-A3D9-2942-A0B2-96A02F7CE7E5}"/>
              </a:ext>
            </a:extLst>
          </p:cNvPr>
          <p:cNvSpPr/>
          <p:nvPr/>
        </p:nvSpPr>
        <p:spPr>
          <a:xfrm>
            <a:off x="1205698" y="1117385"/>
            <a:ext cx="1424742" cy="359009"/>
          </a:xfrm>
          <a:prstGeom prst="rect">
            <a:avLst/>
          </a:prstGeom>
          <a:noFill/>
        </p:spPr>
        <p:txBody>
          <a:bodyPr wrap="none" lIns="30000" tIns="0" rIns="30000" bIns="0" anchor="ctr" anchorCtr="0">
            <a:spAutoFit/>
          </a:bodyPr>
          <a:lstStyle/>
          <a:p>
            <a:pPr algn="ctr"/>
            <a:r>
              <a:rPr lang="en-US" altLang="zh-CN" sz="2333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SinfoniaFS</a:t>
            </a:r>
            <a:endParaRPr lang="zh-CN" altLang="en-US" sz="233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FF620D44-CDA5-044A-BCDD-128F17302F04}"/>
              </a:ext>
            </a:extLst>
          </p:cNvPr>
          <p:cNvSpPr/>
          <p:nvPr/>
        </p:nvSpPr>
        <p:spPr>
          <a:xfrm>
            <a:off x="1235730" y="1841500"/>
            <a:ext cx="810000" cy="83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cache: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inode</a:t>
            </a: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bolcks</a:t>
            </a:r>
            <a:endParaRPr lang="en-US" altLang="zh-CN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. . . </a:t>
            </a:r>
          </a:p>
        </p:txBody>
      </p:sp>
      <p:sp>
        <p:nvSpPr>
          <p:cNvPr id="28" name="Rectangle 57">
            <a:extLst>
              <a:ext uri="{FF2B5EF4-FFF2-40B4-BE49-F238E27FC236}">
                <a16:creationId xmlns:a16="http://schemas.microsoft.com/office/drawing/2014/main" id="{0BB02537-71C8-0A41-826A-E778F1AE5981}"/>
              </a:ext>
            </a:extLst>
          </p:cNvPr>
          <p:cNvSpPr/>
          <p:nvPr/>
        </p:nvSpPr>
        <p:spPr>
          <a:xfrm>
            <a:off x="1231351" y="1595684"/>
            <a:ext cx="810000" cy="248073"/>
          </a:xfrm>
          <a:prstGeom prst="rect">
            <a:avLst/>
          </a:prstGeom>
        </p:spPr>
        <p:txBody>
          <a:bodyPr wrap="square" tIns="60000" bIns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NFS</a:t>
            </a:r>
          </a:p>
        </p:txBody>
      </p:sp>
      <p:sp>
        <p:nvSpPr>
          <p:cNvPr id="29" name="Rectangle 58">
            <a:extLst>
              <a:ext uri="{FF2B5EF4-FFF2-40B4-BE49-F238E27FC236}">
                <a16:creationId xmlns:a16="http://schemas.microsoft.com/office/drawing/2014/main" id="{2D60B5EA-05CE-C94E-91B7-8F789645A00D}"/>
              </a:ext>
            </a:extLst>
          </p:cNvPr>
          <p:cNvSpPr/>
          <p:nvPr/>
        </p:nvSpPr>
        <p:spPr>
          <a:xfrm>
            <a:off x="2249540" y="1587500"/>
            <a:ext cx="810000" cy="10566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0" name="Rectangle 59">
            <a:extLst>
              <a:ext uri="{FF2B5EF4-FFF2-40B4-BE49-F238E27FC236}">
                <a16:creationId xmlns:a16="http://schemas.microsoft.com/office/drawing/2014/main" id="{5687992E-2196-684C-A785-59B754E71578}"/>
              </a:ext>
            </a:extLst>
          </p:cNvPr>
          <p:cNvSpPr/>
          <p:nvPr/>
        </p:nvSpPr>
        <p:spPr>
          <a:xfrm>
            <a:off x="2249540" y="1841500"/>
            <a:ext cx="810000" cy="83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cache: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inode</a:t>
            </a: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bolcks</a:t>
            </a:r>
            <a:endParaRPr lang="en-US" altLang="zh-CN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. . . </a:t>
            </a:r>
          </a:p>
        </p:txBody>
      </p:sp>
      <p:sp>
        <p:nvSpPr>
          <p:cNvPr id="31" name="Rectangle 60">
            <a:extLst>
              <a:ext uri="{FF2B5EF4-FFF2-40B4-BE49-F238E27FC236}">
                <a16:creationId xmlns:a16="http://schemas.microsoft.com/office/drawing/2014/main" id="{0ADA0D0D-DC32-8E40-A103-AFAAEA38E43E}"/>
              </a:ext>
            </a:extLst>
          </p:cNvPr>
          <p:cNvSpPr/>
          <p:nvPr/>
        </p:nvSpPr>
        <p:spPr>
          <a:xfrm>
            <a:off x="2245161" y="1595684"/>
            <a:ext cx="810000" cy="248073"/>
          </a:xfrm>
          <a:prstGeom prst="rect">
            <a:avLst/>
          </a:prstGeom>
        </p:spPr>
        <p:txBody>
          <a:bodyPr wrap="square" tIns="60000" bIns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NFS</a:t>
            </a:r>
          </a:p>
        </p:txBody>
      </p:sp>
      <p:sp>
        <p:nvSpPr>
          <p:cNvPr id="32" name="Rectangle 61">
            <a:extLst>
              <a:ext uri="{FF2B5EF4-FFF2-40B4-BE49-F238E27FC236}">
                <a16:creationId xmlns:a16="http://schemas.microsoft.com/office/drawing/2014/main" id="{ADCF63BC-40DD-144C-A56F-1DA97FBEFE8D}"/>
              </a:ext>
            </a:extLst>
          </p:cNvPr>
          <p:cNvSpPr/>
          <p:nvPr/>
        </p:nvSpPr>
        <p:spPr>
          <a:xfrm>
            <a:off x="3918230" y="1846721"/>
            <a:ext cx="810000" cy="83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cache: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inode</a:t>
            </a: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en-US" altLang="zh-CN" sz="150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bolcks</a:t>
            </a:r>
            <a:endParaRPr lang="en-US" altLang="zh-CN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 . . . </a:t>
            </a:r>
          </a:p>
        </p:txBody>
      </p:sp>
      <p:sp>
        <p:nvSpPr>
          <p:cNvPr id="33" name="Rectangle 62">
            <a:extLst>
              <a:ext uri="{FF2B5EF4-FFF2-40B4-BE49-F238E27FC236}">
                <a16:creationId xmlns:a16="http://schemas.microsoft.com/office/drawing/2014/main" id="{819CD543-97AD-2A47-9C4E-50B0D4A1C4C0}"/>
              </a:ext>
            </a:extLst>
          </p:cNvPr>
          <p:cNvSpPr/>
          <p:nvPr/>
        </p:nvSpPr>
        <p:spPr>
          <a:xfrm>
            <a:off x="3913851" y="1600905"/>
            <a:ext cx="810000" cy="248073"/>
          </a:xfrm>
          <a:prstGeom prst="rect">
            <a:avLst/>
          </a:prstGeom>
        </p:spPr>
        <p:txBody>
          <a:bodyPr wrap="square" tIns="60000" bIns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NFS</a:t>
            </a:r>
          </a:p>
        </p:txBody>
      </p:sp>
      <p:grpSp>
        <p:nvGrpSpPr>
          <p:cNvPr id="34" name="Group 9">
            <a:extLst>
              <a:ext uri="{FF2B5EF4-FFF2-40B4-BE49-F238E27FC236}">
                <a16:creationId xmlns:a16="http://schemas.microsoft.com/office/drawing/2014/main" id="{620F4CAA-78D4-5141-849F-03F5C7E2CD51}"/>
              </a:ext>
            </a:extLst>
          </p:cNvPr>
          <p:cNvGrpSpPr/>
          <p:nvPr/>
        </p:nvGrpSpPr>
        <p:grpSpPr>
          <a:xfrm>
            <a:off x="5270501" y="2420348"/>
            <a:ext cx="1170001" cy="2386725"/>
            <a:chOff x="5562600" y="3276600"/>
            <a:chExt cx="1404001" cy="2864070"/>
          </a:xfrm>
        </p:grpSpPr>
        <p:sp>
          <p:nvSpPr>
            <p:cNvPr id="35" name="Rectangle 3">
              <a:extLst>
                <a:ext uri="{FF2B5EF4-FFF2-40B4-BE49-F238E27FC236}">
                  <a16:creationId xmlns:a16="http://schemas.microsoft.com/office/drawing/2014/main" id="{4062EE2F-F355-8140-BB73-AF8EB5F852C6}"/>
                </a:ext>
              </a:extLst>
            </p:cNvPr>
            <p:cNvSpPr/>
            <p:nvPr/>
          </p:nvSpPr>
          <p:spPr>
            <a:xfrm>
              <a:off x="5562600" y="3276600"/>
              <a:ext cx="1404000" cy="28800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superblock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0D6C0595-A86C-F144-93A0-B87FB281F671}"/>
                </a:ext>
              </a:extLst>
            </p:cNvPr>
            <p:cNvSpPr/>
            <p:nvPr/>
          </p:nvSpPr>
          <p:spPr>
            <a:xfrm>
              <a:off x="5562600" y="3564600"/>
              <a:ext cx="1404000" cy="322976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 err="1">
                  <a:solidFill>
                    <a:srgbClr val="0033CC"/>
                  </a:solidFill>
                  <a:latin typeface="Eras Medium ITC" pitchFamily="34" charset="0"/>
                </a:rPr>
                <a:t>inodes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37" name="Rectangle 65">
              <a:extLst>
                <a:ext uri="{FF2B5EF4-FFF2-40B4-BE49-F238E27FC236}">
                  <a16:creationId xmlns:a16="http://schemas.microsoft.com/office/drawing/2014/main" id="{197FDFD8-4DC3-9C49-9B4C-B93FC90F2E12}"/>
                </a:ext>
              </a:extLst>
            </p:cNvPr>
            <p:cNvSpPr/>
            <p:nvPr/>
          </p:nvSpPr>
          <p:spPr>
            <a:xfrm>
              <a:off x="5562600" y="3887576"/>
              <a:ext cx="1404000" cy="61200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free block</a:t>
              </a:r>
            </a:p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bitmap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38" name="Rectangle 76">
              <a:extLst>
                <a:ext uri="{FF2B5EF4-FFF2-40B4-BE49-F238E27FC236}">
                  <a16:creationId xmlns:a16="http://schemas.microsoft.com/office/drawing/2014/main" id="{BB510CFF-83C9-794A-82A0-54C83F010FEA}"/>
                </a:ext>
              </a:extLst>
            </p:cNvPr>
            <p:cNvSpPr/>
            <p:nvPr/>
          </p:nvSpPr>
          <p:spPr>
            <a:xfrm>
              <a:off x="5562600" y="4499576"/>
              <a:ext cx="1404000" cy="1026531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data blocks</a:t>
              </a:r>
            </a:p>
          </p:txBody>
        </p:sp>
        <p:sp>
          <p:nvSpPr>
            <p:cNvPr id="39" name="Rectangle 78">
              <a:extLst>
                <a:ext uri="{FF2B5EF4-FFF2-40B4-BE49-F238E27FC236}">
                  <a16:creationId xmlns:a16="http://schemas.microsoft.com/office/drawing/2014/main" id="{980ABD30-A394-3F47-8BF3-456ECD2BD769}"/>
                </a:ext>
              </a:extLst>
            </p:cNvPr>
            <p:cNvSpPr/>
            <p:nvPr/>
          </p:nvSpPr>
          <p:spPr>
            <a:xfrm>
              <a:off x="5562600" y="5788976"/>
              <a:ext cx="1404000" cy="351694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40" name="Rectangle 79">
              <a:extLst>
                <a:ext uri="{FF2B5EF4-FFF2-40B4-BE49-F238E27FC236}">
                  <a16:creationId xmlns:a16="http://schemas.microsoft.com/office/drawing/2014/main" id="{620817F7-BB4E-9741-84A6-AEB5F545BBB2}"/>
                </a:ext>
              </a:extLst>
            </p:cNvPr>
            <p:cNvSpPr/>
            <p:nvPr/>
          </p:nvSpPr>
          <p:spPr>
            <a:xfrm>
              <a:off x="5562600" y="5562600"/>
              <a:ext cx="1404000" cy="226375"/>
            </a:xfrm>
            <a:prstGeom prst="rect">
              <a:avLst/>
            </a:prstGeom>
            <a:noFill/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bIns="90000" rtlCol="0" anchor="ctr" anchorCtr="0"/>
            <a:lstStyle/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. . .</a:t>
              </a:r>
            </a:p>
          </p:txBody>
        </p:sp>
        <p:sp>
          <p:nvSpPr>
            <p:cNvPr id="41" name="Rectangle 88">
              <a:extLst>
                <a:ext uri="{FF2B5EF4-FFF2-40B4-BE49-F238E27FC236}">
                  <a16:creationId xmlns:a16="http://schemas.microsoft.com/office/drawing/2014/main" id="{55ADA496-6DA9-3F4A-8023-4C1A23C86660}"/>
                </a:ext>
              </a:extLst>
            </p:cNvPr>
            <p:cNvSpPr/>
            <p:nvPr/>
          </p:nvSpPr>
          <p:spPr>
            <a:xfrm>
              <a:off x="5562601" y="3276600"/>
              <a:ext cx="1404000" cy="286407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</p:grpSp>
      <p:cxnSp>
        <p:nvCxnSpPr>
          <p:cNvPr id="42" name="Straight Connector 5">
            <a:extLst>
              <a:ext uri="{FF2B5EF4-FFF2-40B4-BE49-F238E27FC236}">
                <a16:creationId xmlns:a16="http://schemas.microsoft.com/office/drawing/2014/main" id="{AF901FA1-67AE-E640-BD94-4BF7B01DCCF1}"/>
              </a:ext>
            </a:extLst>
          </p:cNvPr>
          <p:cNvCxnSpPr/>
          <p:nvPr/>
        </p:nvCxnSpPr>
        <p:spPr>
          <a:xfrm>
            <a:off x="4572000" y="5141647"/>
            <a:ext cx="660000" cy="0"/>
          </a:xfrm>
          <a:prstGeom prst="line">
            <a:avLst/>
          </a:prstGeom>
          <a:noFill/>
          <a:ln w="12700"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Straight Connector 89">
            <a:extLst>
              <a:ext uri="{FF2B5EF4-FFF2-40B4-BE49-F238E27FC236}">
                <a16:creationId xmlns:a16="http://schemas.microsoft.com/office/drawing/2014/main" id="{135F99AC-0BD0-0F45-B7EB-EFA919898D39}"/>
              </a:ext>
            </a:extLst>
          </p:cNvPr>
          <p:cNvCxnSpPr>
            <a:endCxn id="53" idx="0"/>
          </p:cNvCxnSpPr>
          <p:nvPr/>
        </p:nvCxnSpPr>
        <p:spPr>
          <a:xfrm flipV="1">
            <a:off x="4508500" y="2469258"/>
            <a:ext cx="607188" cy="2168202"/>
          </a:xfrm>
          <a:prstGeom prst="line">
            <a:avLst/>
          </a:prstGeom>
          <a:noFill/>
          <a:ln w="12700"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44" name="Group 90">
            <a:extLst>
              <a:ext uri="{FF2B5EF4-FFF2-40B4-BE49-F238E27FC236}">
                <a16:creationId xmlns:a16="http://schemas.microsoft.com/office/drawing/2014/main" id="{961BF904-A929-A344-AC3C-7D30031463AA}"/>
              </a:ext>
            </a:extLst>
          </p:cNvPr>
          <p:cNvGrpSpPr/>
          <p:nvPr/>
        </p:nvGrpSpPr>
        <p:grpSpPr>
          <a:xfrm>
            <a:off x="6831000" y="2422202"/>
            <a:ext cx="1170001" cy="2386725"/>
            <a:chOff x="5562600" y="3276600"/>
            <a:chExt cx="1404001" cy="2864070"/>
          </a:xfrm>
        </p:grpSpPr>
        <p:sp>
          <p:nvSpPr>
            <p:cNvPr id="45" name="Rectangle 91">
              <a:extLst>
                <a:ext uri="{FF2B5EF4-FFF2-40B4-BE49-F238E27FC236}">
                  <a16:creationId xmlns:a16="http://schemas.microsoft.com/office/drawing/2014/main" id="{830B6043-4FA1-2743-B35D-87497038C04F}"/>
                </a:ext>
              </a:extLst>
            </p:cNvPr>
            <p:cNvSpPr/>
            <p:nvPr/>
          </p:nvSpPr>
          <p:spPr>
            <a:xfrm>
              <a:off x="5562600" y="3276600"/>
              <a:ext cx="1404000" cy="28800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superblock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46" name="Rectangle 92">
              <a:extLst>
                <a:ext uri="{FF2B5EF4-FFF2-40B4-BE49-F238E27FC236}">
                  <a16:creationId xmlns:a16="http://schemas.microsoft.com/office/drawing/2014/main" id="{924E1DBA-1DBC-5E44-B8FE-0479DD2E9786}"/>
                </a:ext>
              </a:extLst>
            </p:cNvPr>
            <p:cNvSpPr/>
            <p:nvPr/>
          </p:nvSpPr>
          <p:spPr>
            <a:xfrm>
              <a:off x="5562600" y="3564600"/>
              <a:ext cx="1404000" cy="322976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 err="1">
                  <a:solidFill>
                    <a:srgbClr val="0033CC"/>
                  </a:solidFill>
                  <a:latin typeface="Eras Medium ITC" pitchFamily="34" charset="0"/>
                </a:rPr>
                <a:t>inodes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47" name="Rectangle 93">
              <a:extLst>
                <a:ext uri="{FF2B5EF4-FFF2-40B4-BE49-F238E27FC236}">
                  <a16:creationId xmlns:a16="http://schemas.microsoft.com/office/drawing/2014/main" id="{708FE839-C75D-3243-8A1C-97D6A19B869B}"/>
                </a:ext>
              </a:extLst>
            </p:cNvPr>
            <p:cNvSpPr/>
            <p:nvPr/>
          </p:nvSpPr>
          <p:spPr>
            <a:xfrm>
              <a:off x="5562600" y="3887576"/>
              <a:ext cx="1404000" cy="61200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free block</a:t>
              </a:r>
            </a:p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bitmap</a:t>
              </a:r>
              <a:endParaRPr lang="zh-CN" altLang="en-US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48" name="Rectangle 94">
              <a:extLst>
                <a:ext uri="{FF2B5EF4-FFF2-40B4-BE49-F238E27FC236}">
                  <a16:creationId xmlns:a16="http://schemas.microsoft.com/office/drawing/2014/main" id="{468CA64F-F4D9-714E-ABF7-5A7668FC17B3}"/>
                </a:ext>
              </a:extLst>
            </p:cNvPr>
            <p:cNvSpPr/>
            <p:nvPr/>
          </p:nvSpPr>
          <p:spPr>
            <a:xfrm>
              <a:off x="5562600" y="4499576"/>
              <a:ext cx="1404000" cy="1026531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  <a:p>
              <a:pPr algn="ctr"/>
              <a:r>
                <a:rPr lang="en-US" altLang="zh-CN" sz="1667" dirty="0">
                  <a:solidFill>
                    <a:srgbClr val="0033CC"/>
                  </a:solidFill>
                  <a:latin typeface="Eras Medium ITC" pitchFamily="34" charset="0"/>
                </a:rPr>
                <a:t>data blocks</a:t>
              </a:r>
            </a:p>
          </p:txBody>
        </p:sp>
        <p:sp>
          <p:nvSpPr>
            <p:cNvPr id="49" name="Rectangle 95">
              <a:extLst>
                <a:ext uri="{FF2B5EF4-FFF2-40B4-BE49-F238E27FC236}">
                  <a16:creationId xmlns:a16="http://schemas.microsoft.com/office/drawing/2014/main" id="{708CBC45-BEA4-2A4D-9728-3658ED69CD19}"/>
                </a:ext>
              </a:extLst>
            </p:cNvPr>
            <p:cNvSpPr/>
            <p:nvPr/>
          </p:nvSpPr>
          <p:spPr>
            <a:xfrm>
              <a:off x="5562600" y="5788976"/>
              <a:ext cx="1404000" cy="351694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  <p:sp>
          <p:nvSpPr>
            <p:cNvPr id="50" name="Rectangle 96">
              <a:extLst>
                <a:ext uri="{FF2B5EF4-FFF2-40B4-BE49-F238E27FC236}">
                  <a16:creationId xmlns:a16="http://schemas.microsoft.com/office/drawing/2014/main" id="{77DD0B7F-1EE8-A745-B93F-597A5BB11FC2}"/>
                </a:ext>
              </a:extLst>
            </p:cNvPr>
            <p:cNvSpPr/>
            <p:nvPr/>
          </p:nvSpPr>
          <p:spPr>
            <a:xfrm>
              <a:off x="5562600" y="5562600"/>
              <a:ext cx="1404000" cy="226375"/>
            </a:xfrm>
            <a:prstGeom prst="rect">
              <a:avLst/>
            </a:prstGeom>
            <a:noFill/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bIns="90000" rtlCol="0" anchor="ctr" anchorCtr="0"/>
            <a:lstStyle/>
            <a:p>
              <a:pPr algn="ctr"/>
              <a:r>
                <a:rPr lang="en-US" altLang="zh-CN" sz="1667" b="1" dirty="0">
                  <a:solidFill>
                    <a:srgbClr val="0033CC"/>
                  </a:solidFill>
                  <a:latin typeface="Eras Medium ITC" pitchFamily="34" charset="0"/>
                </a:rPr>
                <a:t>. . .</a:t>
              </a:r>
            </a:p>
          </p:txBody>
        </p:sp>
        <p:sp>
          <p:nvSpPr>
            <p:cNvPr id="51" name="Rectangle 97">
              <a:extLst>
                <a:ext uri="{FF2B5EF4-FFF2-40B4-BE49-F238E27FC236}">
                  <a16:creationId xmlns:a16="http://schemas.microsoft.com/office/drawing/2014/main" id="{B479C120-99BA-4E4C-A13B-697251BBF80F}"/>
                </a:ext>
              </a:extLst>
            </p:cNvPr>
            <p:cNvSpPr/>
            <p:nvPr/>
          </p:nvSpPr>
          <p:spPr>
            <a:xfrm>
              <a:off x="5562601" y="3276600"/>
              <a:ext cx="1404000" cy="2864070"/>
            </a:xfrm>
            <a:prstGeom prst="rect">
              <a:avLst/>
            </a:prstGeom>
            <a:noFill/>
            <a:ln w="3175">
              <a:solidFill>
                <a:srgbClr val="0033C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000" tIns="0" rIns="30000" rtlCol="0" anchor="t" anchorCtr="0"/>
            <a:lstStyle/>
            <a:p>
              <a:pPr algn="ctr"/>
              <a:endParaRPr lang="en-US" altLang="zh-CN" sz="1667" dirty="0">
                <a:solidFill>
                  <a:srgbClr val="0033CC"/>
                </a:solidFill>
                <a:latin typeface="Eras Medium ITC" pitchFamily="34" charset="0"/>
              </a:endParaRPr>
            </a:p>
          </p:txBody>
        </p:sp>
      </p:grpSp>
      <p:sp>
        <p:nvSpPr>
          <p:cNvPr id="52" name="Rectangle 98">
            <a:extLst>
              <a:ext uri="{FF2B5EF4-FFF2-40B4-BE49-F238E27FC236}">
                <a16:creationId xmlns:a16="http://schemas.microsoft.com/office/drawing/2014/main" id="{1E2CA21A-B253-694F-97A0-2628E162EE93}"/>
              </a:ext>
            </a:extLst>
          </p:cNvPr>
          <p:cNvSpPr/>
          <p:nvPr/>
        </p:nvSpPr>
        <p:spPr>
          <a:xfrm>
            <a:off x="6477000" y="3662206"/>
            <a:ext cx="31931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rgbClr val="0033CC"/>
                </a:solidFill>
                <a:latin typeface="Eras Medium ITC" pitchFamily="34" charset="0"/>
              </a:rPr>
              <a:t>. .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</a:endParaRPr>
          </a:p>
        </p:txBody>
      </p:sp>
      <p:sp>
        <p:nvSpPr>
          <p:cNvPr id="53" name="Freeform 18">
            <a:extLst>
              <a:ext uri="{FF2B5EF4-FFF2-40B4-BE49-F238E27FC236}">
                <a16:creationId xmlns:a16="http://schemas.microsoft.com/office/drawing/2014/main" id="{2007FB5F-355B-0546-8B1C-73D2145B5BC3}"/>
              </a:ext>
            </a:extLst>
          </p:cNvPr>
          <p:cNvSpPr/>
          <p:nvPr/>
        </p:nvSpPr>
        <p:spPr>
          <a:xfrm>
            <a:off x="5080000" y="2143500"/>
            <a:ext cx="3131112" cy="3000000"/>
          </a:xfrm>
          <a:custGeom>
            <a:avLst/>
            <a:gdLst>
              <a:gd name="connsiteX0" fmla="*/ 42826 w 3757334"/>
              <a:gd name="connsiteY0" fmla="*/ 384665 h 3542492"/>
              <a:gd name="connsiteX1" fmla="*/ 768040 w 3757334"/>
              <a:gd name="connsiteY1" fmla="*/ 6293 h 3542492"/>
              <a:gd name="connsiteX2" fmla="*/ 2076578 w 3757334"/>
              <a:gd name="connsiteY2" fmla="*/ 148182 h 3542492"/>
              <a:gd name="connsiteX3" fmla="*/ 3385116 w 3757334"/>
              <a:gd name="connsiteY3" fmla="*/ 148182 h 3542492"/>
              <a:gd name="connsiteX4" fmla="*/ 3590068 w 3757334"/>
              <a:gd name="connsiteY4" fmla="*/ 321603 h 3542492"/>
              <a:gd name="connsiteX5" fmla="*/ 3716192 w 3757334"/>
              <a:gd name="connsiteY5" fmla="*/ 227010 h 3542492"/>
              <a:gd name="connsiteX6" fmla="*/ 3653130 w 3757334"/>
              <a:gd name="connsiteY6" fmla="*/ 2812555 h 3542492"/>
              <a:gd name="connsiteX7" fmla="*/ 3716192 w 3757334"/>
              <a:gd name="connsiteY7" fmla="*/ 3458941 h 3542492"/>
              <a:gd name="connsiteX8" fmla="*/ 2927916 w 3757334"/>
              <a:gd name="connsiteY8" fmla="*/ 3490472 h 3542492"/>
              <a:gd name="connsiteX9" fmla="*/ 988757 w 3757334"/>
              <a:gd name="connsiteY9" fmla="*/ 3537769 h 3542492"/>
              <a:gd name="connsiteX10" fmla="*/ 452730 w 3757334"/>
              <a:gd name="connsiteY10" fmla="*/ 3364348 h 3542492"/>
              <a:gd name="connsiteX11" fmla="*/ 137420 w 3757334"/>
              <a:gd name="connsiteY11" fmla="*/ 3411644 h 3542492"/>
              <a:gd name="connsiteX12" fmla="*/ 90123 w 3757334"/>
              <a:gd name="connsiteY12" fmla="*/ 1393658 h 3542492"/>
              <a:gd name="connsiteX13" fmla="*/ 42826 w 3757334"/>
              <a:gd name="connsiteY13" fmla="*/ 384665 h 354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57334" h="3542492">
                <a:moveTo>
                  <a:pt x="42826" y="384665"/>
                </a:moveTo>
                <a:cubicBezTo>
                  <a:pt x="155812" y="153438"/>
                  <a:pt x="429082" y="45707"/>
                  <a:pt x="768040" y="6293"/>
                </a:cubicBezTo>
                <a:cubicBezTo>
                  <a:pt x="1106998" y="-33121"/>
                  <a:pt x="1640399" y="124534"/>
                  <a:pt x="2076578" y="148182"/>
                </a:cubicBezTo>
                <a:cubicBezTo>
                  <a:pt x="2512757" y="171830"/>
                  <a:pt x="3132868" y="119278"/>
                  <a:pt x="3385116" y="148182"/>
                </a:cubicBezTo>
                <a:cubicBezTo>
                  <a:pt x="3637364" y="177086"/>
                  <a:pt x="3534889" y="308465"/>
                  <a:pt x="3590068" y="321603"/>
                </a:cubicBezTo>
                <a:cubicBezTo>
                  <a:pt x="3645247" y="334741"/>
                  <a:pt x="3705682" y="-188149"/>
                  <a:pt x="3716192" y="227010"/>
                </a:cubicBezTo>
                <a:cubicBezTo>
                  <a:pt x="3726702" y="642169"/>
                  <a:pt x="3653130" y="2273900"/>
                  <a:pt x="3653130" y="2812555"/>
                </a:cubicBezTo>
                <a:cubicBezTo>
                  <a:pt x="3653130" y="3351210"/>
                  <a:pt x="3837061" y="3345955"/>
                  <a:pt x="3716192" y="3458941"/>
                </a:cubicBezTo>
                <a:cubicBezTo>
                  <a:pt x="3595323" y="3571927"/>
                  <a:pt x="2927916" y="3490472"/>
                  <a:pt x="2927916" y="3490472"/>
                </a:cubicBezTo>
                <a:cubicBezTo>
                  <a:pt x="2473344" y="3503610"/>
                  <a:pt x="1401288" y="3558790"/>
                  <a:pt x="988757" y="3537769"/>
                </a:cubicBezTo>
                <a:cubicBezTo>
                  <a:pt x="576226" y="3516748"/>
                  <a:pt x="594619" y="3385369"/>
                  <a:pt x="452730" y="3364348"/>
                </a:cubicBezTo>
                <a:cubicBezTo>
                  <a:pt x="310841" y="3343327"/>
                  <a:pt x="197854" y="3740092"/>
                  <a:pt x="137420" y="3411644"/>
                </a:cubicBezTo>
                <a:cubicBezTo>
                  <a:pt x="76986" y="3083196"/>
                  <a:pt x="105889" y="1903410"/>
                  <a:pt x="90123" y="1393658"/>
                </a:cubicBezTo>
                <a:cubicBezTo>
                  <a:pt x="74357" y="883906"/>
                  <a:pt x="-70160" y="615892"/>
                  <a:pt x="42826" y="384665"/>
                </a:cubicBezTo>
                <a:close/>
              </a:path>
            </a:pathLst>
          </a:custGeom>
          <a:noFill/>
          <a:ln w="12700"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4" name="Rectangle 101">
            <a:extLst>
              <a:ext uri="{FF2B5EF4-FFF2-40B4-BE49-F238E27FC236}">
                <a16:creationId xmlns:a16="http://schemas.microsoft.com/office/drawing/2014/main" id="{B8C5472A-7ECF-9F42-8986-C7E3197A70FA}"/>
              </a:ext>
            </a:extLst>
          </p:cNvPr>
          <p:cNvSpPr/>
          <p:nvPr/>
        </p:nvSpPr>
        <p:spPr>
          <a:xfrm>
            <a:off x="6619445" y="4825974"/>
            <a:ext cx="1445055" cy="268976"/>
          </a:xfrm>
          <a:prstGeom prst="rect">
            <a:avLst/>
          </a:prstGeom>
        </p:spPr>
        <p:txBody>
          <a:bodyPr wrap="square" tIns="60000" bIns="0" anchor="ctr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NFS image</a:t>
            </a:r>
          </a:p>
        </p:txBody>
      </p:sp>
    </p:spTree>
    <p:extLst>
      <p:ext uri="{BB962C8B-B14F-4D97-AF65-F5344CB8AC3E}">
        <p14:creationId xmlns:p14="http://schemas.microsoft.com/office/powerpoint/2010/main" val="375536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3AAA86-8550-FE4B-AC7B-A196D864C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 err="1"/>
              <a:t>setattr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3B5314-7C43-BF42-AF6A-10A233CD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EB403E59-5936-A841-B2C2-54F621C90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358936"/>
            <a:ext cx="6048000" cy="249856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0066"/>
                </a:solidFill>
                <a:latin typeface="Eras Medium ITC" pitchFamily="34" charset="0"/>
              </a:defRPr>
            </a:lvl1pPr>
          </a:lstStyle>
          <a:p>
            <a:r>
              <a:rPr lang="en-US" altLang="zh-CN" sz="16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setattr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600" b="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ino_t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inum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b="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sattr_t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newattr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){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do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... </a:t>
            </a:r>
            <a:r>
              <a:rPr lang="en-US" altLang="zh-CN" sz="16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get address of </a:t>
            </a:r>
            <a:r>
              <a:rPr lang="en-US" altLang="zh-CN" sz="16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inode</a:t>
            </a:r>
            <a:endParaRPr lang="en-US" altLang="zh-CN" sz="1600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curr_version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inode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version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 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6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mini_transaction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(); 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curr_version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4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curr_version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addr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>
                <a:latin typeface="Courier New" pitchFamily="49" charset="0"/>
                <a:cs typeface="Courier New" pitchFamily="49" charset="0"/>
              </a:rPr>
              <a:t>20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newattr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 </a:t>
            </a:r>
            <a:r>
              <a:rPr lang="en-US" altLang="zh-CN" sz="16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while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status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==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fail</a:t>
            </a:r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altLang="zh-CN" sz="1600" b="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959BF94-2052-764D-847E-C3ABF46D0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0" y="3049778"/>
            <a:ext cx="8229600" cy="243635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General use of mini-transaction in </a:t>
            </a:r>
            <a:r>
              <a:rPr kumimoji="1" lang="en" altLang="zh-CN" dirty="0" err="1"/>
              <a:t>SinfoniaFS</a:t>
            </a:r>
            <a:endParaRPr kumimoji="1" lang="en" altLang="zh-CN" dirty="0"/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If local cache is empty, load it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Make modifications to local cache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Issue a mini-transaction to check the validity of cache, apply modification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If mini-transaction fails, reload cached item and try again</a:t>
            </a:r>
          </a:p>
          <a:p>
            <a:pPr marL="417150" lvl="1" indent="-342900">
              <a:buFont typeface="+mj-lt"/>
              <a:buAutoNum type="arabicPeriod"/>
            </a:pPr>
            <a:endParaRPr kumimoji="1" lang="en" altLang="zh-CN" dirty="0"/>
          </a:p>
          <a:p>
            <a:pPr marL="417150" lvl="1" indent="-342900">
              <a:buFont typeface="+mj-lt"/>
              <a:buAutoNum type="arabicPeriod"/>
            </a:pPr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89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latin typeface="+mn-lt"/>
                <a:ea typeface="+mn-ea"/>
              </a:rPr>
              <a:t>2PC and CAP</a:t>
            </a:r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28332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AC1C-C5B0-8049-A0DC-F729EF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Review of The </a:t>
            </a:r>
            <a:r>
              <a:rPr kumimoji="1" lang="en-US" altLang="zh-CN" dirty="0">
                <a:solidFill>
                  <a:srgbClr val="C00000"/>
                </a:solidFill>
              </a:rPr>
              <a:t>CAP</a:t>
            </a:r>
            <a:r>
              <a:rPr kumimoji="1" lang="en-US" altLang="zh-CN" dirty="0">
                <a:solidFill>
                  <a:schemeClr val="tx1"/>
                </a:solidFill>
              </a:rPr>
              <a:t> theorem: </a:t>
            </a:r>
            <a:r>
              <a:rPr lang="en-US" altLang="zh-CN" dirty="0"/>
              <a:t>2 out of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96037-1CF0-084C-99F9-1F2FE632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Consistency</a:t>
            </a:r>
            <a:r>
              <a:rPr lang="en-US" altLang="zh-CN" dirty="0"/>
              <a:t> (all nodes see the same data at the same time)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Availability</a:t>
            </a:r>
            <a:r>
              <a:rPr lang="en-US" altLang="zh-CN" dirty="0"/>
              <a:t> (a guarantee that every request receives a response about whether it succeeded or failed)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Partition tolerance </a:t>
            </a:r>
            <a:r>
              <a:rPr lang="en-US" altLang="zh-CN" dirty="0"/>
              <a:t>(the system continues to operate despite arbitrary message loss or failure of part of the system)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85226D-5D9C-834E-8D6A-405E12D4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9DB972-8A46-9643-812F-96FFE5EC3EA0}"/>
              </a:ext>
            </a:extLst>
          </p:cNvPr>
          <p:cNvSpPr/>
          <p:nvPr/>
        </p:nvSpPr>
        <p:spPr>
          <a:xfrm>
            <a:off x="288441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081586-272D-DE45-B6DF-0381F599454C}"/>
              </a:ext>
            </a:extLst>
          </p:cNvPr>
          <p:cNvSpPr/>
          <p:nvPr/>
        </p:nvSpPr>
        <p:spPr>
          <a:xfrm>
            <a:off x="251520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F974F2A-04DC-CD49-A0AA-FE99AAECA0AC}"/>
              </a:ext>
            </a:extLst>
          </p:cNvPr>
          <p:cNvSpPr/>
          <p:nvPr/>
        </p:nvSpPr>
        <p:spPr>
          <a:xfrm>
            <a:off x="946857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A70B93-E89C-B947-BBBA-B88E98A370B7}"/>
              </a:ext>
            </a:extLst>
          </p:cNvPr>
          <p:cNvSpPr/>
          <p:nvPr/>
        </p:nvSpPr>
        <p:spPr>
          <a:xfrm>
            <a:off x="909936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9F8A2D9-7A8A-AE4D-8A03-4792268D74ED}"/>
              </a:ext>
            </a:extLst>
          </p:cNvPr>
          <p:cNvSpPr/>
          <p:nvPr/>
        </p:nvSpPr>
        <p:spPr>
          <a:xfrm>
            <a:off x="611560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B0459C8-C53D-884E-8BBA-CDFF46E33B4E}"/>
              </a:ext>
            </a:extLst>
          </p:cNvPr>
          <p:cNvSpPr/>
          <p:nvPr/>
        </p:nvSpPr>
        <p:spPr>
          <a:xfrm>
            <a:off x="603492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7403BE0E-566B-9F44-9F10-DA0BB4C1CB5B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586817" y="437484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263C755-419E-424C-822A-42EDF229FC78}"/>
              </a:ext>
            </a:extLst>
          </p:cNvPr>
          <p:cNvCxnSpPr>
            <a:cxnSpLocks/>
            <a:stCxn id="6" idx="4"/>
            <a:endCxn id="10" idx="1"/>
          </p:cNvCxnSpPr>
          <p:nvPr/>
        </p:nvCxnSpPr>
        <p:spPr>
          <a:xfrm>
            <a:off x="437629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E817535-6B74-BE47-B3C6-94AB8E7BC269}"/>
              </a:ext>
            </a:extLst>
          </p:cNvPr>
          <p:cNvCxnSpPr>
            <a:cxnSpLocks/>
            <a:stCxn id="8" idx="4"/>
            <a:endCxn id="10" idx="7"/>
          </p:cNvCxnSpPr>
          <p:nvPr/>
        </p:nvCxnSpPr>
        <p:spPr>
          <a:xfrm flipH="1">
            <a:off x="866240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>
            <a:extLst>
              <a:ext uri="{FF2B5EF4-FFF2-40B4-BE49-F238E27FC236}">
                <a16:creationId xmlns:a16="http://schemas.microsoft.com/office/drawing/2014/main" id="{7E7A3CF6-D1EA-F84C-AE87-4AF7AC139F21}"/>
              </a:ext>
            </a:extLst>
          </p:cNvPr>
          <p:cNvSpPr/>
          <p:nvPr/>
        </p:nvSpPr>
        <p:spPr>
          <a:xfrm>
            <a:off x="1656593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FB859F8-7141-3741-B7B3-795B81F38DE4}"/>
              </a:ext>
            </a:extLst>
          </p:cNvPr>
          <p:cNvSpPr/>
          <p:nvPr/>
        </p:nvSpPr>
        <p:spPr>
          <a:xfrm>
            <a:off x="1619672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1C6C680-DFB5-8D44-B260-76A025F8200B}"/>
              </a:ext>
            </a:extLst>
          </p:cNvPr>
          <p:cNvSpPr/>
          <p:nvPr/>
        </p:nvSpPr>
        <p:spPr>
          <a:xfrm>
            <a:off x="2315009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F44AC1-3F5D-FD41-BBC7-A44DFA3E5952}"/>
              </a:ext>
            </a:extLst>
          </p:cNvPr>
          <p:cNvSpPr/>
          <p:nvPr/>
        </p:nvSpPr>
        <p:spPr>
          <a:xfrm>
            <a:off x="2278088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CBCB7FF-2290-D74C-9459-920B34050C9B}"/>
              </a:ext>
            </a:extLst>
          </p:cNvPr>
          <p:cNvSpPr/>
          <p:nvPr/>
        </p:nvSpPr>
        <p:spPr>
          <a:xfrm>
            <a:off x="1979712" y="485724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F491406-957E-6345-BB3A-1926C016AF81}"/>
              </a:ext>
            </a:extLst>
          </p:cNvPr>
          <p:cNvSpPr/>
          <p:nvPr/>
        </p:nvSpPr>
        <p:spPr>
          <a:xfrm>
            <a:off x="1971644" y="484784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E02033F9-984D-6C45-9B7B-7254A45E2AE8}"/>
              </a:ext>
            </a:extLst>
          </p:cNvPr>
          <p:cNvCxnSpPr>
            <a:cxnSpLocks/>
            <a:stCxn id="22" idx="4"/>
            <a:endCxn id="26" idx="1"/>
          </p:cNvCxnSpPr>
          <p:nvPr/>
        </p:nvCxnSpPr>
        <p:spPr>
          <a:xfrm>
            <a:off x="1805781" y="453102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E59FB2FE-5432-0743-B56A-1A5DFD3F4166}"/>
              </a:ext>
            </a:extLst>
          </p:cNvPr>
          <p:cNvCxnSpPr>
            <a:cxnSpLocks/>
            <a:stCxn id="24" idx="4"/>
            <a:endCxn id="26" idx="7"/>
          </p:cNvCxnSpPr>
          <p:nvPr/>
        </p:nvCxnSpPr>
        <p:spPr>
          <a:xfrm flipH="1">
            <a:off x="2234392" y="453102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>
            <a:extLst>
              <a:ext uri="{FF2B5EF4-FFF2-40B4-BE49-F238E27FC236}">
                <a16:creationId xmlns:a16="http://schemas.microsoft.com/office/drawing/2014/main" id="{F2B915B8-5B00-3443-9BA8-178CF2F0109D}"/>
              </a:ext>
            </a:extLst>
          </p:cNvPr>
          <p:cNvSpPr/>
          <p:nvPr/>
        </p:nvSpPr>
        <p:spPr>
          <a:xfrm>
            <a:off x="2937750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6E3F9B6-9CCB-5540-B4A7-9F2FA5598021}"/>
              </a:ext>
            </a:extLst>
          </p:cNvPr>
          <p:cNvSpPr/>
          <p:nvPr/>
        </p:nvSpPr>
        <p:spPr>
          <a:xfrm>
            <a:off x="2900829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F3412FC6-0D98-AE41-B0A2-302FD74FCB14}"/>
              </a:ext>
            </a:extLst>
          </p:cNvPr>
          <p:cNvSpPr/>
          <p:nvPr/>
        </p:nvSpPr>
        <p:spPr>
          <a:xfrm>
            <a:off x="3596166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335DC55-AA66-CD49-B613-C15B68F41889}"/>
              </a:ext>
            </a:extLst>
          </p:cNvPr>
          <p:cNvSpPr/>
          <p:nvPr/>
        </p:nvSpPr>
        <p:spPr>
          <a:xfrm>
            <a:off x="3559245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2B16A4E-8497-E241-8B28-0D9EC19B6BA2}"/>
              </a:ext>
            </a:extLst>
          </p:cNvPr>
          <p:cNvSpPr/>
          <p:nvPr/>
        </p:nvSpPr>
        <p:spPr>
          <a:xfrm>
            <a:off x="3260869" y="486758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739034F-193E-A84F-A450-3FB6CD68CDCE}"/>
              </a:ext>
            </a:extLst>
          </p:cNvPr>
          <p:cNvSpPr/>
          <p:nvPr/>
        </p:nvSpPr>
        <p:spPr>
          <a:xfrm>
            <a:off x="3252801" y="485818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2508FC5-4082-B940-8A5D-D93239768DBB}"/>
              </a:ext>
            </a:extLst>
          </p:cNvPr>
          <p:cNvCxnSpPr>
            <a:cxnSpLocks/>
            <a:stCxn id="31" idx="4"/>
            <a:endCxn id="35" idx="1"/>
          </p:cNvCxnSpPr>
          <p:nvPr/>
        </p:nvCxnSpPr>
        <p:spPr>
          <a:xfrm>
            <a:off x="3086938" y="454136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AE85BE13-CB9D-F247-AE08-901F06A6B7EC}"/>
              </a:ext>
            </a:extLst>
          </p:cNvPr>
          <p:cNvCxnSpPr>
            <a:cxnSpLocks/>
            <a:stCxn id="33" idx="4"/>
            <a:endCxn id="35" idx="7"/>
          </p:cNvCxnSpPr>
          <p:nvPr/>
        </p:nvCxnSpPr>
        <p:spPr>
          <a:xfrm flipH="1">
            <a:off x="3515549" y="454136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4C4BBEE-90EF-7C4F-BFFD-8B389A463483}"/>
              </a:ext>
            </a:extLst>
          </p:cNvPr>
          <p:cNvSpPr/>
          <p:nvPr/>
        </p:nvSpPr>
        <p:spPr>
          <a:xfrm>
            <a:off x="4278020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CCF9A23-6713-0740-85EE-C5648D0DC75D}"/>
              </a:ext>
            </a:extLst>
          </p:cNvPr>
          <p:cNvSpPr/>
          <p:nvPr/>
        </p:nvSpPr>
        <p:spPr>
          <a:xfrm>
            <a:off x="4241099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993DEA5F-5569-344A-8DD4-7D280A9F9E8F}"/>
              </a:ext>
            </a:extLst>
          </p:cNvPr>
          <p:cNvSpPr/>
          <p:nvPr/>
        </p:nvSpPr>
        <p:spPr>
          <a:xfrm>
            <a:off x="4936436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6398A8A-7152-FE41-AD76-76226DDAB35E}"/>
              </a:ext>
            </a:extLst>
          </p:cNvPr>
          <p:cNvSpPr/>
          <p:nvPr/>
        </p:nvSpPr>
        <p:spPr>
          <a:xfrm>
            <a:off x="4899515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86B25078-78C9-E748-87BF-A2DC8C284D25}"/>
              </a:ext>
            </a:extLst>
          </p:cNvPr>
          <p:cNvSpPr/>
          <p:nvPr/>
        </p:nvSpPr>
        <p:spPr>
          <a:xfrm>
            <a:off x="4601139" y="486552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265CF50-271B-1D42-91F7-7B0AD4AE177A}"/>
              </a:ext>
            </a:extLst>
          </p:cNvPr>
          <p:cNvSpPr/>
          <p:nvPr/>
        </p:nvSpPr>
        <p:spPr>
          <a:xfrm>
            <a:off x="4593071" y="485611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13B1F06D-B862-7947-9543-005157F87CD0}"/>
              </a:ext>
            </a:extLst>
          </p:cNvPr>
          <p:cNvCxnSpPr>
            <a:cxnSpLocks/>
            <a:stCxn id="40" idx="4"/>
            <a:endCxn id="44" idx="1"/>
          </p:cNvCxnSpPr>
          <p:nvPr/>
        </p:nvCxnSpPr>
        <p:spPr>
          <a:xfrm>
            <a:off x="4427208" y="453930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5167FB1A-1B3A-8A41-802B-502DD41FD6D1}"/>
              </a:ext>
            </a:extLst>
          </p:cNvPr>
          <p:cNvCxnSpPr>
            <a:cxnSpLocks/>
            <a:stCxn id="42" idx="4"/>
            <a:endCxn id="44" idx="7"/>
          </p:cNvCxnSpPr>
          <p:nvPr/>
        </p:nvCxnSpPr>
        <p:spPr>
          <a:xfrm flipH="1">
            <a:off x="4855819" y="453930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>
            <a:extLst>
              <a:ext uri="{FF2B5EF4-FFF2-40B4-BE49-F238E27FC236}">
                <a16:creationId xmlns:a16="http://schemas.microsoft.com/office/drawing/2014/main" id="{9FB50EAA-5EC8-6949-BC16-DABF21A8141C}"/>
              </a:ext>
            </a:extLst>
          </p:cNvPr>
          <p:cNvSpPr/>
          <p:nvPr/>
        </p:nvSpPr>
        <p:spPr>
          <a:xfrm>
            <a:off x="5664423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BD31E0D-A9DC-E743-9662-388A760EA494}"/>
              </a:ext>
            </a:extLst>
          </p:cNvPr>
          <p:cNvSpPr/>
          <p:nvPr/>
        </p:nvSpPr>
        <p:spPr>
          <a:xfrm>
            <a:off x="5627502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24DE710F-335C-2D4A-B262-D4DA45EC4CE8}"/>
              </a:ext>
            </a:extLst>
          </p:cNvPr>
          <p:cNvSpPr/>
          <p:nvPr/>
        </p:nvSpPr>
        <p:spPr>
          <a:xfrm>
            <a:off x="6322839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A3A868B-97DF-7D47-9F03-FA1C1FF9EEAE}"/>
              </a:ext>
            </a:extLst>
          </p:cNvPr>
          <p:cNvSpPr/>
          <p:nvPr/>
        </p:nvSpPr>
        <p:spPr>
          <a:xfrm>
            <a:off x="6285918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236240F5-96DE-024C-A53E-389D7F88B1CA}"/>
              </a:ext>
            </a:extLst>
          </p:cNvPr>
          <p:cNvSpPr/>
          <p:nvPr/>
        </p:nvSpPr>
        <p:spPr>
          <a:xfrm>
            <a:off x="5987542" y="485647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ABE866A-15F2-F043-9D47-39E051A5B0E1}"/>
              </a:ext>
            </a:extLst>
          </p:cNvPr>
          <p:cNvSpPr/>
          <p:nvPr/>
        </p:nvSpPr>
        <p:spPr>
          <a:xfrm>
            <a:off x="5979474" y="484706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2D66B7A2-135F-7A43-B2C2-6417A8020639}"/>
              </a:ext>
            </a:extLst>
          </p:cNvPr>
          <p:cNvCxnSpPr>
            <a:cxnSpLocks/>
            <a:stCxn id="49" idx="4"/>
            <a:endCxn id="53" idx="1"/>
          </p:cNvCxnSpPr>
          <p:nvPr/>
        </p:nvCxnSpPr>
        <p:spPr>
          <a:xfrm>
            <a:off x="5813611" y="453025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AEF4E194-C736-9E48-9A77-0301FF6B26A6}"/>
              </a:ext>
            </a:extLst>
          </p:cNvPr>
          <p:cNvCxnSpPr>
            <a:cxnSpLocks/>
            <a:stCxn id="51" idx="4"/>
            <a:endCxn id="53" idx="7"/>
          </p:cNvCxnSpPr>
          <p:nvPr/>
        </p:nvCxnSpPr>
        <p:spPr>
          <a:xfrm flipH="1">
            <a:off x="6242222" y="453025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>
            <a:extLst>
              <a:ext uri="{FF2B5EF4-FFF2-40B4-BE49-F238E27FC236}">
                <a16:creationId xmlns:a16="http://schemas.microsoft.com/office/drawing/2014/main" id="{BCD46CFA-B3B9-8544-A23B-D3DABD74E439}"/>
              </a:ext>
            </a:extLst>
          </p:cNvPr>
          <p:cNvSpPr/>
          <p:nvPr/>
        </p:nvSpPr>
        <p:spPr>
          <a:xfrm>
            <a:off x="7018402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F111D03-CB62-BB46-9B3F-EF5B4881A23F}"/>
              </a:ext>
            </a:extLst>
          </p:cNvPr>
          <p:cNvSpPr/>
          <p:nvPr/>
        </p:nvSpPr>
        <p:spPr>
          <a:xfrm>
            <a:off x="6981481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97FE9F69-1D7A-754A-94E1-B5D5F69F3A53}"/>
              </a:ext>
            </a:extLst>
          </p:cNvPr>
          <p:cNvSpPr/>
          <p:nvPr/>
        </p:nvSpPr>
        <p:spPr>
          <a:xfrm>
            <a:off x="7676818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8520594-DD0C-6540-B24A-9DA2E6CF93F4}"/>
              </a:ext>
            </a:extLst>
          </p:cNvPr>
          <p:cNvSpPr/>
          <p:nvPr/>
        </p:nvSpPr>
        <p:spPr>
          <a:xfrm>
            <a:off x="7639897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DF6D981-0A2A-FC4B-9850-5D30A1D1AF18}"/>
              </a:ext>
            </a:extLst>
          </p:cNvPr>
          <p:cNvSpPr/>
          <p:nvPr/>
        </p:nvSpPr>
        <p:spPr>
          <a:xfrm>
            <a:off x="7341521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56327E35-9815-3343-821A-9B481BD6E7B8}"/>
              </a:ext>
            </a:extLst>
          </p:cNvPr>
          <p:cNvSpPr/>
          <p:nvPr/>
        </p:nvSpPr>
        <p:spPr>
          <a:xfrm>
            <a:off x="7333453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D44482D3-9300-F442-B0D6-26F791B6CE06}"/>
              </a:ext>
            </a:extLst>
          </p:cNvPr>
          <p:cNvCxnSpPr>
            <a:cxnSpLocks/>
            <a:stCxn id="58" idx="4"/>
            <a:endCxn id="62" idx="1"/>
          </p:cNvCxnSpPr>
          <p:nvPr/>
        </p:nvCxnSpPr>
        <p:spPr>
          <a:xfrm>
            <a:off x="7167590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5DE7499-0047-B140-8B88-CBD453690292}"/>
              </a:ext>
            </a:extLst>
          </p:cNvPr>
          <p:cNvCxnSpPr>
            <a:cxnSpLocks/>
            <a:stCxn id="60" idx="4"/>
            <a:endCxn id="62" idx="7"/>
          </p:cNvCxnSpPr>
          <p:nvPr/>
        </p:nvCxnSpPr>
        <p:spPr>
          <a:xfrm flipH="1">
            <a:off x="7596201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>
            <a:extLst>
              <a:ext uri="{FF2B5EF4-FFF2-40B4-BE49-F238E27FC236}">
                <a16:creationId xmlns:a16="http://schemas.microsoft.com/office/drawing/2014/main" id="{EFF473BD-31D3-7243-A846-63C8880C2054}"/>
              </a:ext>
            </a:extLst>
          </p:cNvPr>
          <p:cNvSpPr/>
          <p:nvPr/>
        </p:nvSpPr>
        <p:spPr>
          <a:xfrm>
            <a:off x="2913429" y="390847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5541C37A-A48F-5846-A08B-009DEE76E20A}"/>
              </a:ext>
            </a:extLst>
          </p:cNvPr>
          <p:cNvSpPr/>
          <p:nvPr/>
        </p:nvSpPr>
        <p:spPr>
          <a:xfrm>
            <a:off x="3588634" y="3902261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437C3D3-2027-2A4D-9729-AC22DEB9CC16}"/>
              </a:ext>
            </a:extLst>
          </p:cNvPr>
          <p:cNvSpPr/>
          <p:nvPr/>
        </p:nvSpPr>
        <p:spPr>
          <a:xfrm>
            <a:off x="4281713" y="3911945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F29A27A-D6DB-0147-B9D9-BE43660F5EEC}"/>
              </a:ext>
            </a:extLst>
          </p:cNvPr>
          <p:cNvSpPr/>
          <p:nvPr/>
        </p:nvSpPr>
        <p:spPr>
          <a:xfrm>
            <a:off x="4956918" y="390573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F84AAD3-46CB-A448-91AA-52C2E790A30F}"/>
              </a:ext>
            </a:extLst>
          </p:cNvPr>
          <p:cNvSpPr/>
          <p:nvPr/>
        </p:nvSpPr>
        <p:spPr>
          <a:xfrm>
            <a:off x="5638524" y="3913103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E4CD623-F019-B44A-A90F-F90E630035E1}"/>
              </a:ext>
            </a:extLst>
          </p:cNvPr>
          <p:cNvSpPr/>
          <p:nvPr/>
        </p:nvSpPr>
        <p:spPr>
          <a:xfrm>
            <a:off x="6313729" y="390689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56A3B4F6-693E-4841-AD45-9D8A0FC01C50}"/>
              </a:ext>
            </a:extLst>
          </p:cNvPr>
          <p:cNvSpPr/>
          <p:nvPr/>
        </p:nvSpPr>
        <p:spPr>
          <a:xfrm>
            <a:off x="7001839" y="3904347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A7724E3F-926E-5641-AD16-88C35CE73E4A}"/>
              </a:ext>
            </a:extLst>
          </p:cNvPr>
          <p:cNvSpPr/>
          <p:nvPr/>
        </p:nvSpPr>
        <p:spPr>
          <a:xfrm>
            <a:off x="7677044" y="389813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0ED88ACB-7119-B844-8071-5B7C81FD62C1}"/>
              </a:ext>
            </a:extLst>
          </p:cNvPr>
          <p:cNvSpPr/>
          <p:nvPr/>
        </p:nvSpPr>
        <p:spPr>
          <a:xfrm>
            <a:off x="1651458" y="392328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1631951-E3C7-8F49-B286-F968CC0B20A2}"/>
              </a:ext>
            </a:extLst>
          </p:cNvPr>
          <p:cNvSpPr/>
          <p:nvPr/>
        </p:nvSpPr>
        <p:spPr>
          <a:xfrm>
            <a:off x="2326663" y="3917069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548A780-E785-0648-B10E-E8559AA80CAC}"/>
              </a:ext>
            </a:extLst>
          </p:cNvPr>
          <p:cNvSpPr/>
          <p:nvPr/>
        </p:nvSpPr>
        <p:spPr>
          <a:xfrm>
            <a:off x="2699792" y="4592389"/>
            <a:ext cx="5661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1</a:t>
            </a:r>
            <a:endParaRPr kumimoji="1" lang="zh-CN" altLang="en-US" sz="1400" baseline="-25000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66DCEE4-B3C7-AE43-9BD2-606E27AACDBD}"/>
              </a:ext>
            </a:extLst>
          </p:cNvPr>
          <p:cNvSpPr/>
          <p:nvPr/>
        </p:nvSpPr>
        <p:spPr>
          <a:xfrm>
            <a:off x="4004192" y="459855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done</a:t>
            </a:r>
            <a:endParaRPr kumimoji="1" lang="zh-CN" altLang="en-US" sz="1400" baseline="-250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528CB097-00A1-CB48-9A00-34251BCC4D80}"/>
              </a:ext>
            </a:extLst>
          </p:cNvPr>
          <p:cNvSpPr/>
          <p:nvPr/>
        </p:nvSpPr>
        <p:spPr>
          <a:xfrm>
            <a:off x="6365412" y="4590285"/>
            <a:ext cx="508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A=?</a:t>
            </a:r>
            <a:endParaRPr kumimoji="1" lang="zh-CN" altLang="en-US" sz="1400" baseline="-25000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F848C79F-228F-E649-8E50-E42AEB57E2E3}"/>
              </a:ext>
            </a:extLst>
          </p:cNvPr>
          <p:cNvSpPr/>
          <p:nvPr/>
        </p:nvSpPr>
        <p:spPr>
          <a:xfrm>
            <a:off x="7734224" y="4530222"/>
            <a:ext cx="7550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1.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DCC80CC-899E-BA4E-B6A2-410A4AB38FD8}"/>
              </a:ext>
            </a:extLst>
          </p:cNvPr>
          <p:cNvSpPr/>
          <p:nvPr/>
        </p:nvSpPr>
        <p:spPr>
          <a:xfrm>
            <a:off x="7734224" y="4815647"/>
            <a:ext cx="1418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2.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Not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available</a:t>
            </a:r>
            <a:endParaRPr kumimoji="1" lang="zh-CN" altLang="en-US" sz="1400" baseline="-25000" dirty="0"/>
          </a:p>
        </p:txBody>
      </p:sp>
      <p:sp>
        <p:nvSpPr>
          <p:cNvPr id="82" name="闪电形 81">
            <a:extLst>
              <a:ext uri="{FF2B5EF4-FFF2-40B4-BE49-F238E27FC236}">
                <a16:creationId xmlns:a16="http://schemas.microsoft.com/office/drawing/2014/main" id="{6748267F-A927-2743-9971-9B709F804E2F}"/>
              </a:ext>
            </a:extLst>
          </p:cNvPr>
          <p:cNvSpPr/>
          <p:nvPr/>
        </p:nvSpPr>
        <p:spPr>
          <a:xfrm>
            <a:off x="1979712" y="4091645"/>
            <a:ext cx="254680" cy="494047"/>
          </a:xfrm>
          <a:prstGeom prst="lightningBol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41002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AC1C-C5B0-8049-A0DC-F729EF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Review of The </a:t>
            </a:r>
            <a:r>
              <a:rPr kumimoji="1" lang="en-US" altLang="zh-CN" dirty="0">
                <a:solidFill>
                  <a:srgbClr val="C00000"/>
                </a:solidFill>
              </a:rPr>
              <a:t>CAP</a:t>
            </a:r>
            <a:r>
              <a:rPr kumimoji="1" lang="en-US" altLang="zh-CN" dirty="0">
                <a:solidFill>
                  <a:schemeClr val="tx1"/>
                </a:solidFill>
              </a:rPr>
              <a:t> theorem: </a:t>
            </a:r>
            <a:r>
              <a:rPr lang="en-US" altLang="zh-CN" dirty="0"/>
              <a:t>2 out of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96037-1CF0-084C-99F9-1F2FE632A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791092"/>
          </a:xfrm>
        </p:spPr>
        <p:txBody>
          <a:bodyPr/>
          <a:lstStyle/>
          <a:p>
            <a:r>
              <a:rPr lang="en-US" altLang="zh-CN" sz="2000" dirty="0">
                <a:solidFill>
                  <a:schemeClr val="accent6"/>
                </a:solidFill>
              </a:rPr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Consistency</a:t>
            </a:r>
            <a:r>
              <a:rPr lang="en-US" altLang="zh-CN" dirty="0">
                <a:solidFill>
                  <a:schemeClr val="accent6"/>
                </a:solidFill>
              </a:rPr>
              <a:t> (all nodes see the same data at the same time)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Availability</a:t>
            </a:r>
            <a:r>
              <a:rPr lang="en-US" altLang="zh-CN" dirty="0">
                <a:solidFill>
                  <a:schemeClr val="accent6"/>
                </a:solidFill>
              </a:rPr>
              <a:t> (a guarantee that every request receives a response about whether it succeeded or failed)</a:t>
            </a:r>
          </a:p>
          <a:p>
            <a:pPr lvl="1"/>
            <a:r>
              <a:rPr lang="en-US" altLang="zh-CN" b="1" dirty="0">
                <a:solidFill>
                  <a:schemeClr val="accent6"/>
                </a:solidFill>
              </a:rPr>
              <a:t>Partition tolerance </a:t>
            </a:r>
            <a:r>
              <a:rPr lang="en-US" altLang="zh-CN" dirty="0">
                <a:solidFill>
                  <a:schemeClr val="accent6"/>
                </a:solidFill>
              </a:rPr>
              <a:t>(the system continues to operate despite arbitrary message loss or failure of part of the system)</a:t>
            </a:r>
            <a:endParaRPr lang="zh-CN" altLang="en-US" dirty="0">
              <a:solidFill>
                <a:schemeClr val="accent6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85226D-5D9C-834E-8D6A-405E12D4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9DB972-8A46-9643-812F-96FFE5EC3EA0}"/>
              </a:ext>
            </a:extLst>
          </p:cNvPr>
          <p:cNvSpPr/>
          <p:nvPr/>
        </p:nvSpPr>
        <p:spPr>
          <a:xfrm>
            <a:off x="288441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081586-272D-DE45-B6DF-0381F599454C}"/>
              </a:ext>
            </a:extLst>
          </p:cNvPr>
          <p:cNvSpPr/>
          <p:nvPr/>
        </p:nvSpPr>
        <p:spPr>
          <a:xfrm>
            <a:off x="251520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F974F2A-04DC-CD49-A0AA-FE99AAECA0AC}"/>
              </a:ext>
            </a:extLst>
          </p:cNvPr>
          <p:cNvSpPr/>
          <p:nvPr/>
        </p:nvSpPr>
        <p:spPr>
          <a:xfrm>
            <a:off x="946857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A70B93-E89C-B947-BBBA-B88E98A370B7}"/>
              </a:ext>
            </a:extLst>
          </p:cNvPr>
          <p:cNvSpPr/>
          <p:nvPr/>
        </p:nvSpPr>
        <p:spPr>
          <a:xfrm>
            <a:off x="909936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9F8A2D9-7A8A-AE4D-8A03-4792268D74ED}"/>
              </a:ext>
            </a:extLst>
          </p:cNvPr>
          <p:cNvSpPr/>
          <p:nvPr/>
        </p:nvSpPr>
        <p:spPr>
          <a:xfrm>
            <a:off x="611560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B0459C8-C53D-884E-8BBA-CDFF46E33B4E}"/>
              </a:ext>
            </a:extLst>
          </p:cNvPr>
          <p:cNvSpPr/>
          <p:nvPr/>
        </p:nvSpPr>
        <p:spPr>
          <a:xfrm>
            <a:off x="603492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7403BE0E-566B-9F44-9F10-DA0BB4C1CB5B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586817" y="437484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263C755-419E-424C-822A-42EDF229FC78}"/>
              </a:ext>
            </a:extLst>
          </p:cNvPr>
          <p:cNvCxnSpPr>
            <a:cxnSpLocks/>
            <a:stCxn id="6" idx="4"/>
            <a:endCxn id="10" idx="1"/>
          </p:cNvCxnSpPr>
          <p:nvPr/>
        </p:nvCxnSpPr>
        <p:spPr>
          <a:xfrm>
            <a:off x="437629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E817535-6B74-BE47-B3C6-94AB8E7BC269}"/>
              </a:ext>
            </a:extLst>
          </p:cNvPr>
          <p:cNvCxnSpPr>
            <a:cxnSpLocks/>
            <a:stCxn id="8" idx="4"/>
            <a:endCxn id="10" idx="7"/>
          </p:cNvCxnSpPr>
          <p:nvPr/>
        </p:nvCxnSpPr>
        <p:spPr>
          <a:xfrm flipH="1">
            <a:off x="866240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>
            <a:extLst>
              <a:ext uri="{FF2B5EF4-FFF2-40B4-BE49-F238E27FC236}">
                <a16:creationId xmlns:a16="http://schemas.microsoft.com/office/drawing/2014/main" id="{7E7A3CF6-D1EA-F84C-AE87-4AF7AC139F21}"/>
              </a:ext>
            </a:extLst>
          </p:cNvPr>
          <p:cNvSpPr/>
          <p:nvPr/>
        </p:nvSpPr>
        <p:spPr>
          <a:xfrm>
            <a:off x="1656593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FB859F8-7141-3741-B7B3-795B81F38DE4}"/>
              </a:ext>
            </a:extLst>
          </p:cNvPr>
          <p:cNvSpPr/>
          <p:nvPr/>
        </p:nvSpPr>
        <p:spPr>
          <a:xfrm>
            <a:off x="1619672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1C6C680-DFB5-8D44-B260-76A025F8200B}"/>
              </a:ext>
            </a:extLst>
          </p:cNvPr>
          <p:cNvSpPr/>
          <p:nvPr/>
        </p:nvSpPr>
        <p:spPr>
          <a:xfrm>
            <a:off x="2315009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F44AC1-3F5D-FD41-BBC7-A44DFA3E5952}"/>
              </a:ext>
            </a:extLst>
          </p:cNvPr>
          <p:cNvSpPr/>
          <p:nvPr/>
        </p:nvSpPr>
        <p:spPr>
          <a:xfrm>
            <a:off x="2278088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CBCB7FF-2290-D74C-9459-920B34050C9B}"/>
              </a:ext>
            </a:extLst>
          </p:cNvPr>
          <p:cNvSpPr/>
          <p:nvPr/>
        </p:nvSpPr>
        <p:spPr>
          <a:xfrm>
            <a:off x="1979712" y="485724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F491406-957E-6345-BB3A-1926C016AF81}"/>
              </a:ext>
            </a:extLst>
          </p:cNvPr>
          <p:cNvSpPr/>
          <p:nvPr/>
        </p:nvSpPr>
        <p:spPr>
          <a:xfrm>
            <a:off x="1971644" y="484784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E02033F9-984D-6C45-9B7B-7254A45E2AE8}"/>
              </a:ext>
            </a:extLst>
          </p:cNvPr>
          <p:cNvCxnSpPr>
            <a:cxnSpLocks/>
            <a:stCxn id="22" idx="4"/>
            <a:endCxn id="26" idx="1"/>
          </p:cNvCxnSpPr>
          <p:nvPr/>
        </p:nvCxnSpPr>
        <p:spPr>
          <a:xfrm>
            <a:off x="1805781" y="453102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E59FB2FE-5432-0743-B56A-1A5DFD3F4166}"/>
              </a:ext>
            </a:extLst>
          </p:cNvPr>
          <p:cNvCxnSpPr>
            <a:cxnSpLocks/>
            <a:stCxn id="24" idx="4"/>
            <a:endCxn id="26" idx="7"/>
          </p:cNvCxnSpPr>
          <p:nvPr/>
        </p:nvCxnSpPr>
        <p:spPr>
          <a:xfrm flipH="1">
            <a:off x="2234392" y="453102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>
            <a:extLst>
              <a:ext uri="{FF2B5EF4-FFF2-40B4-BE49-F238E27FC236}">
                <a16:creationId xmlns:a16="http://schemas.microsoft.com/office/drawing/2014/main" id="{F2B915B8-5B00-3443-9BA8-178CF2F0109D}"/>
              </a:ext>
            </a:extLst>
          </p:cNvPr>
          <p:cNvSpPr/>
          <p:nvPr/>
        </p:nvSpPr>
        <p:spPr>
          <a:xfrm>
            <a:off x="2937750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6E3F9B6-9CCB-5540-B4A7-9F2FA5598021}"/>
              </a:ext>
            </a:extLst>
          </p:cNvPr>
          <p:cNvSpPr/>
          <p:nvPr/>
        </p:nvSpPr>
        <p:spPr>
          <a:xfrm>
            <a:off x="2900829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F3412FC6-0D98-AE41-B0A2-302FD74FCB14}"/>
              </a:ext>
            </a:extLst>
          </p:cNvPr>
          <p:cNvSpPr/>
          <p:nvPr/>
        </p:nvSpPr>
        <p:spPr>
          <a:xfrm>
            <a:off x="3596166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335DC55-AA66-CD49-B613-C15B68F41889}"/>
              </a:ext>
            </a:extLst>
          </p:cNvPr>
          <p:cNvSpPr/>
          <p:nvPr/>
        </p:nvSpPr>
        <p:spPr>
          <a:xfrm>
            <a:off x="3559245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2B16A4E-8497-E241-8B28-0D9EC19B6BA2}"/>
              </a:ext>
            </a:extLst>
          </p:cNvPr>
          <p:cNvSpPr/>
          <p:nvPr/>
        </p:nvSpPr>
        <p:spPr>
          <a:xfrm>
            <a:off x="3260869" y="486758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739034F-193E-A84F-A450-3FB6CD68CDCE}"/>
              </a:ext>
            </a:extLst>
          </p:cNvPr>
          <p:cNvSpPr/>
          <p:nvPr/>
        </p:nvSpPr>
        <p:spPr>
          <a:xfrm>
            <a:off x="3252801" y="485818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2508FC5-4082-B940-8A5D-D93239768DBB}"/>
              </a:ext>
            </a:extLst>
          </p:cNvPr>
          <p:cNvCxnSpPr>
            <a:cxnSpLocks/>
            <a:stCxn id="31" idx="4"/>
            <a:endCxn id="35" idx="1"/>
          </p:cNvCxnSpPr>
          <p:nvPr/>
        </p:nvCxnSpPr>
        <p:spPr>
          <a:xfrm>
            <a:off x="3086938" y="454136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AE85BE13-CB9D-F247-AE08-901F06A6B7EC}"/>
              </a:ext>
            </a:extLst>
          </p:cNvPr>
          <p:cNvCxnSpPr>
            <a:cxnSpLocks/>
            <a:stCxn id="33" idx="4"/>
            <a:endCxn id="35" idx="7"/>
          </p:cNvCxnSpPr>
          <p:nvPr/>
        </p:nvCxnSpPr>
        <p:spPr>
          <a:xfrm flipH="1">
            <a:off x="3515549" y="454136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4C4BBEE-90EF-7C4F-BFFD-8B389A463483}"/>
              </a:ext>
            </a:extLst>
          </p:cNvPr>
          <p:cNvSpPr/>
          <p:nvPr/>
        </p:nvSpPr>
        <p:spPr>
          <a:xfrm>
            <a:off x="4278020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CCF9A23-6713-0740-85EE-C5648D0DC75D}"/>
              </a:ext>
            </a:extLst>
          </p:cNvPr>
          <p:cNvSpPr/>
          <p:nvPr/>
        </p:nvSpPr>
        <p:spPr>
          <a:xfrm>
            <a:off x="4241099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993DEA5F-5569-344A-8DD4-7D280A9F9E8F}"/>
              </a:ext>
            </a:extLst>
          </p:cNvPr>
          <p:cNvSpPr/>
          <p:nvPr/>
        </p:nvSpPr>
        <p:spPr>
          <a:xfrm>
            <a:off x="4936436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6398A8A-7152-FE41-AD76-76226DDAB35E}"/>
              </a:ext>
            </a:extLst>
          </p:cNvPr>
          <p:cNvSpPr/>
          <p:nvPr/>
        </p:nvSpPr>
        <p:spPr>
          <a:xfrm>
            <a:off x="4899515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86B25078-78C9-E748-87BF-A2DC8C284D25}"/>
              </a:ext>
            </a:extLst>
          </p:cNvPr>
          <p:cNvSpPr/>
          <p:nvPr/>
        </p:nvSpPr>
        <p:spPr>
          <a:xfrm>
            <a:off x="4601139" y="486552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265CF50-271B-1D42-91F7-7B0AD4AE177A}"/>
              </a:ext>
            </a:extLst>
          </p:cNvPr>
          <p:cNvSpPr/>
          <p:nvPr/>
        </p:nvSpPr>
        <p:spPr>
          <a:xfrm>
            <a:off x="4593071" y="485611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13B1F06D-B862-7947-9543-005157F87CD0}"/>
              </a:ext>
            </a:extLst>
          </p:cNvPr>
          <p:cNvCxnSpPr>
            <a:cxnSpLocks/>
            <a:stCxn id="40" idx="4"/>
            <a:endCxn id="44" idx="1"/>
          </p:cNvCxnSpPr>
          <p:nvPr/>
        </p:nvCxnSpPr>
        <p:spPr>
          <a:xfrm>
            <a:off x="4427208" y="453930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5167FB1A-1B3A-8A41-802B-502DD41FD6D1}"/>
              </a:ext>
            </a:extLst>
          </p:cNvPr>
          <p:cNvCxnSpPr>
            <a:cxnSpLocks/>
            <a:stCxn id="42" idx="4"/>
            <a:endCxn id="44" idx="7"/>
          </p:cNvCxnSpPr>
          <p:nvPr/>
        </p:nvCxnSpPr>
        <p:spPr>
          <a:xfrm flipH="1">
            <a:off x="4855819" y="453930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>
            <a:extLst>
              <a:ext uri="{FF2B5EF4-FFF2-40B4-BE49-F238E27FC236}">
                <a16:creationId xmlns:a16="http://schemas.microsoft.com/office/drawing/2014/main" id="{9FB50EAA-5EC8-6949-BC16-DABF21A8141C}"/>
              </a:ext>
            </a:extLst>
          </p:cNvPr>
          <p:cNvSpPr/>
          <p:nvPr/>
        </p:nvSpPr>
        <p:spPr>
          <a:xfrm>
            <a:off x="5664423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BD31E0D-A9DC-E743-9662-388A760EA494}"/>
              </a:ext>
            </a:extLst>
          </p:cNvPr>
          <p:cNvSpPr/>
          <p:nvPr/>
        </p:nvSpPr>
        <p:spPr>
          <a:xfrm>
            <a:off x="5627502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24DE710F-335C-2D4A-B262-D4DA45EC4CE8}"/>
              </a:ext>
            </a:extLst>
          </p:cNvPr>
          <p:cNvSpPr/>
          <p:nvPr/>
        </p:nvSpPr>
        <p:spPr>
          <a:xfrm>
            <a:off x="6322839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A3A868B-97DF-7D47-9F03-FA1C1FF9EEAE}"/>
              </a:ext>
            </a:extLst>
          </p:cNvPr>
          <p:cNvSpPr/>
          <p:nvPr/>
        </p:nvSpPr>
        <p:spPr>
          <a:xfrm>
            <a:off x="6285918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236240F5-96DE-024C-A53E-389D7F88B1CA}"/>
              </a:ext>
            </a:extLst>
          </p:cNvPr>
          <p:cNvSpPr/>
          <p:nvPr/>
        </p:nvSpPr>
        <p:spPr>
          <a:xfrm>
            <a:off x="5987542" y="485647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ABE866A-15F2-F043-9D47-39E051A5B0E1}"/>
              </a:ext>
            </a:extLst>
          </p:cNvPr>
          <p:cNvSpPr/>
          <p:nvPr/>
        </p:nvSpPr>
        <p:spPr>
          <a:xfrm>
            <a:off x="5979474" y="484706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2D66B7A2-135F-7A43-B2C2-6417A8020639}"/>
              </a:ext>
            </a:extLst>
          </p:cNvPr>
          <p:cNvCxnSpPr>
            <a:cxnSpLocks/>
            <a:stCxn id="49" idx="4"/>
            <a:endCxn id="53" idx="1"/>
          </p:cNvCxnSpPr>
          <p:nvPr/>
        </p:nvCxnSpPr>
        <p:spPr>
          <a:xfrm>
            <a:off x="5813611" y="453025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AEF4E194-C736-9E48-9A77-0301FF6B26A6}"/>
              </a:ext>
            </a:extLst>
          </p:cNvPr>
          <p:cNvCxnSpPr>
            <a:cxnSpLocks/>
            <a:stCxn id="51" idx="4"/>
            <a:endCxn id="53" idx="7"/>
          </p:cNvCxnSpPr>
          <p:nvPr/>
        </p:nvCxnSpPr>
        <p:spPr>
          <a:xfrm flipH="1">
            <a:off x="6242222" y="453025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>
            <a:extLst>
              <a:ext uri="{FF2B5EF4-FFF2-40B4-BE49-F238E27FC236}">
                <a16:creationId xmlns:a16="http://schemas.microsoft.com/office/drawing/2014/main" id="{BCD46CFA-B3B9-8544-A23B-D3DABD74E439}"/>
              </a:ext>
            </a:extLst>
          </p:cNvPr>
          <p:cNvSpPr/>
          <p:nvPr/>
        </p:nvSpPr>
        <p:spPr>
          <a:xfrm>
            <a:off x="7018402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F111D03-CB62-BB46-9B3F-EF5B4881A23F}"/>
              </a:ext>
            </a:extLst>
          </p:cNvPr>
          <p:cNvSpPr/>
          <p:nvPr/>
        </p:nvSpPr>
        <p:spPr>
          <a:xfrm>
            <a:off x="6981481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97FE9F69-1D7A-754A-94E1-B5D5F69F3A53}"/>
              </a:ext>
            </a:extLst>
          </p:cNvPr>
          <p:cNvSpPr/>
          <p:nvPr/>
        </p:nvSpPr>
        <p:spPr>
          <a:xfrm>
            <a:off x="7676818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8520594-DD0C-6540-B24A-9DA2E6CF93F4}"/>
              </a:ext>
            </a:extLst>
          </p:cNvPr>
          <p:cNvSpPr/>
          <p:nvPr/>
        </p:nvSpPr>
        <p:spPr>
          <a:xfrm>
            <a:off x="7639897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DF6D981-0A2A-FC4B-9850-5D30A1D1AF18}"/>
              </a:ext>
            </a:extLst>
          </p:cNvPr>
          <p:cNvSpPr/>
          <p:nvPr/>
        </p:nvSpPr>
        <p:spPr>
          <a:xfrm>
            <a:off x="7341521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56327E35-9815-3343-821A-9B481BD6E7B8}"/>
              </a:ext>
            </a:extLst>
          </p:cNvPr>
          <p:cNvSpPr/>
          <p:nvPr/>
        </p:nvSpPr>
        <p:spPr>
          <a:xfrm>
            <a:off x="7333453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D44482D3-9300-F442-B0D6-26F791B6CE06}"/>
              </a:ext>
            </a:extLst>
          </p:cNvPr>
          <p:cNvCxnSpPr>
            <a:cxnSpLocks/>
            <a:stCxn id="58" idx="4"/>
            <a:endCxn id="62" idx="1"/>
          </p:cNvCxnSpPr>
          <p:nvPr/>
        </p:nvCxnSpPr>
        <p:spPr>
          <a:xfrm>
            <a:off x="7167590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5DE7499-0047-B140-8B88-CBD453690292}"/>
              </a:ext>
            </a:extLst>
          </p:cNvPr>
          <p:cNvCxnSpPr>
            <a:cxnSpLocks/>
            <a:stCxn id="60" idx="4"/>
            <a:endCxn id="62" idx="7"/>
          </p:cNvCxnSpPr>
          <p:nvPr/>
        </p:nvCxnSpPr>
        <p:spPr>
          <a:xfrm flipH="1">
            <a:off x="7596201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>
            <a:extLst>
              <a:ext uri="{FF2B5EF4-FFF2-40B4-BE49-F238E27FC236}">
                <a16:creationId xmlns:a16="http://schemas.microsoft.com/office/drawing/2014/main" id="{EFF473BD-31D3-7243-A846-63C8880C2054}"/>
              </a:ext>
            </a:extLst>
          </p:cNvPr>
          <p:cNvSpPr/>
          <p:nvPr/>
        </p:nvSpPr>
        <p:spPr>
          <a:xfrm>
            <a:off x="2913429" y="390847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5541C37A-A48F-5846-A08B-009DEE76E20A}"/>
              </a:ext>
            </a:extLst>
          </p:cNvPr>
          <p:cNvSpPr/>
          <p:nvPr/>
        </p:nvSpPr>
        <p:spPr>
          <a:xfrm>
            <a:off x="3588634" y="3902261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437C3D3-2027-2A4D-9729-AC22DEB9CC16}"/>
              </a:ext>
            </a:extLst>
          </p:cNvPr>
          <p:cNvSpPr/>
          <p:nvPr/>
        </p:nvSpPr>
        <p:spPr>
          <a:xfrm>
            <a:off x="4281713" y="3911945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F29A27A-D6DB-0147-B9D9-BE43660F5EEC}"/>
              </a:ext>
            </a:extLst>
          </p:cNvPr>
          <p:cNvSpPr/>
          <p:nvPr/>
        </p:nvSpPr>
        <p:spPr>
          <a:xfrm>
            <a:off x="4956918" y="390573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F84AAD3-46CB-A448-91AA-52C2E790A30F}"/>
              </a:ext>
            </a:extLst>
          </p:cNvPr>
          <p:cNvSpPr/>
          <p:nvPr/>
        </p:nvSpPr>
        <p:spPr>
          <a:xfrm>
            <a:off x="5638524" y="3913103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E4CD623-F019-B44A-A90F-F90E630035E1}"/>
              </a:ext>
            </a:extLst>
          </p:cNvPr>
          <p:cNvSpPr/>
          <p:nvPr/>
        </p:nvSpPr>
        <p:spPr>
          <a:xfrm>
            <a:off x="6313729" y="390689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56A3B4F6-693E-4841-AD45-9D8A0FC01C50}"/>
              </a:ext>
            </a:extLst>
          </p:cNvPr>
          <p:cNvSpPr/>
          <p:nvPr/>
        </p:nvSpPr>
        <p:spPr>
          <a:xfrm>
            <a:off x="7001839" y="3904347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A7724E3F-926E-5641-AD16-88C35CE73E4A}"/>
              </a:ext>
            </a:extLst>
          </p:cNvPr>
          <p:cNvSpPr/>
          <p:nvPr/>
        </p:nvSpPr>
        <p:spPr>
          <a:xfrm>
            <a:off x="7677044" y="389813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0ED88ACB-7119-B844-8071-5B7C81FD62C1}"/>
              </a:ext>
            </a:extLst>
          </p:cNvPr>
          <p:cNvSpPr/>
          <p:nvPr/>
        </p:nvSpPr>
        <p:spPr>
          <a:xfrm>
            <a:off x="1651458" y="392328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1631951-E3C7-8F49-B286-F968CC0B20A2}"/>
              </a:ext>
            </a:extLst>
          </p:cNvPr>
          <p:cNvSpPr/>
          <p:nvPr/>
        </p:nvSpPr>
        <p:spPr>
          <a:xfrm>
            <a:off x="2326663" y="3917069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548A780-E785-0648-B10E-E8559AA80CAC}"/>
              </a:ext>
            </a:extLst>
          </p:cNvPr>
          <p:cNvSpPr/>
          <p:nvPr/>
        </p:nvSpPr>
        <p:spPr>
          <a:xfrm>
            <a:off x="2699792" y="4592389"/>
            <a:ext cx="5661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1</a:t>
            </a:r>
            <a:endParaRPr kumimoji="1" lang="zh-CN" altLang="en-US" sz="1400" baseline="-25000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66DCEE4-B3C7-AE43-9BD2-606E27AACDBD}"/>
              </a:ext>
            </a:extLst>
          </p:cNvPr>
          <p:cNvSpPr/>
          <p:nvPr/>
        </p:nvSpPr>
        <p:spPr>
          <a:xfrm>
            <a:off x="4004192" y="459855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done</a:t>
            </a:r>
            <a:endParaRPr kumimoji="1" lang="zh-CN" altLang="en-US" sz="1400" baseline="-250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528CB097-00A1-CB48-9A00-34251BCC4D80}"/>
              </a:ext>
            </a:extLst>
          </p:cNvPr>
          <p:cNvSpPr/>
          <p:nvPr/>
        </p:nvSpPr>
        <p:spPr>
          <a:xfrm>
            <a:off x="6365412" y="4590285"/>
            <a:ext cx="508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A=?</a:t>
            </a:r>
            <a:endParaRPr kumimoji="1" lang="zh-CN" altLang="en-US" sz="1400" baseline="-25000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F848C79F-228F-E649-8E50-E42AEB57E2E3}"/>
              </a:ext>
            </a:extLst>
          </p:cNvPr>
          <p:cNvSpPr/>
          <p:nvPr/>
        </p:nvSpPr>
        <p:spPr>
          <a:xfrm>
            <a:off x="7734224" y="4530222"/>
            <a:ext cx="7550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1.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DCC80CC-899E-BA4E-B6A2-410A4AB38FD8}"/>
              </a:ext>
            </a:extLst>
          </p:cNvPr>
          <p:cNvSpPr/>
          <p:nvPr/>
        </p:nvSpPr>
        <p:spPr>
          <a:xfrm>
            <a:off x="7734224" y="4815647"/>
            <a:ext cx="1418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2.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Not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available</a:t>
            </a:r>
            <a:endParaRPr kumimoji="1" lang="zh-CN" altLang="en-US" sz="1400" baseline="-25000" dirty="0"/>
          </a:p>
        </p:txBody>
      </p:sp>
      <p:sp>
        <p:nvSpPr>
          <p:cNvPr id="82" name="闪电形 81">
            <a:extLst>
              <a:ext uri="{FF2B5EF4-FFF2-40B4-BE49-F238E27FC236}">
                <a16:creationId xmlns:a16="http://schemas.microsoft.com/office/drawing/2014/main" id="{6748267F-A927-2743-9971-9B709F804E2F}"/>
              </a:ext>
            </a:extLst>
          </p:cNvPr>
          <p:cNvSpPr/>
          <p:nvPr/>
        </p:nvSpPr>
        <p:spPr>
          <a:xfrm>
            <a:off x="1979712" y="4091645"/>
            <a:ext cx="254680" cy="494047"/>
          </a:xfrm>
          <a:prstGeom prst="lightningBol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3" name="Rectangle 4">
            <a:extLst>
              <a:ext uri="{FF2B5EF4-FFF2-40B4-BE49-F238E27FC236}">
                <a16:creationId xmlns:a16="http://schemas.microsoft.com/office/drawing/2014/main" id="{929F2E7B-810C-CF4B-9667-ADA78069CBA1}"/>
              </a:ext>
            </a:extLst>
          </p:cNvPr>
          <p:cNvSpPr/>
          <p:nvPr/>
        </p:nvSpPr>
        <p:spPr>
          <a:xfrm>
            <a:off x="1340114" y="3243984"/>
            <a:ext cx="6336704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which property does 2PC achieve? </a:t>
            </a:r>
            <a:endParaRPr lang="en-US" altLang="zh-CN" sz="24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3337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70A96-5197-AA4D-BA59-014AD4467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2PC only guarantees consistency!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D057EF-79EB-8547-8EFF-AE433282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448272"/>
          </a:xfrm>
        </p:spPr>
        <p:txBody>
          <a:bodyPr/>
          <a:lstStyle/>
          <a:p>
            <a:r>
              <a:rPr kumimoji="1" lang="en-US" altLang="zh-CN" dirty="0"/>
              <a:t>If the coordinator failure before sending the commit</a:t>
            </a:r>
          </a:p>
          <a:p>
            <a:pPr lvl="1"/>
            <a:r>
              <a:rPr kumimoji="1" lang="en-US" altLang="zh-CN" dirty="0"/>
              <a:t>All other transaction must wait until it wake about </a:t>
            </a:r>
          </a:p>
          <a:p>
            <a:pPr lvl="1"/>
            <a:r>
              <a:rPr kumimoji="1" lang="en-US" altLang="zh-CN" dirty="0"/>
              <a:t>The coordinator logs its decisions and recovery &amp; resume after the failure </a:t>
            </a:r>
          </a:p>
          <a:p>
            <a:r>
              <a:rPr kumimoji="1" lang="en-US" altLang="zh-CN" dirty="0"/>
              <a:t>Question: can we tolerate coordinator failure for mini-transaction? </a:t>
            </a:r>
          </a:p>
          <a:p>
            <a:pPr lvl="1"/>
            <a:r>
              <a:rPr kumimoji="1" lang="en-US" altLang="zh-CN" dirty="0"/>
              <a:t>Yes, the coordinator can also keep no log!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00193C-59BA-B04C-9E24-3126E3DC0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33091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B03E72-C918-314C-A58A-B1755107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Sinfonia’s two-phase commit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B6A8BC-C5FE-194D-858E-5CC9C5C9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TC keeps no log</a:t>
            </a:r>
          </a:p>
          <a:p>
            <a:pPr lvl="1"/>
            <a:r>
              <a:rPr kumimoji="1" lang="en" altLang="zh-CN" dirty="0"/>
              <a:t>A transaction is </a:t>
            </a:r>
            <a:r>
              <a:rPr kumimoji="1" lang="en" altLang="zh-CN" b="1" dirty="0">
                <a:solidFill>
                  <a:srgbClr val="C00000"/>
                </a:solidFill>
              </a:rPr>
              <a:t>committed</a:t>
            </a:r>
            <a:r>
              <a:rPr kumimoji="1" lang="en" altLang="zh-CN" dirty="0"/>
              <a:t> </a:t>
            </a:r>
            <a:r>
              <a:rPr kumimoji="1" lang="en" altLang="zh-CN" b="1" dirty="0" err="1"/>
              <a:t>iff</a:t>
            </a:r>
            <a:r>
              <a:rPr kumimoji="1" lang="en" altLang="zh-CN" b="1" dirty="0"/>
              <a:t> </a:t>
            </a:r>
            <a:br>
              <a:rPr kumimoji="1" lang="en" altLang="zh-CN" dirty="0"/>
            </a:br>
            <a:r>
              <a:rPr kumimoji="1" lang="en" altLang="zh-CN" dirty="0"/>
              <a:t>all </a:t>
            </a:r>
            <a:r>
              <a:rPr kumimoji="1" lang="en" altLang="zh-CN" b="1" dirty="0"/>
              <a:t>participants</a:t>
            </a:r>
            <a:r>
              <a:rPr kumimoji="1" lang="en" altLang="zh-CN" dirty="0"/>
              <a:t> have “</a:t>
            </a:r>
            <a:r>
              <a:rPr kumimoji="1" lang="en" altLang="zh-CN" b="1" dirty="0"/>
              <a:t>YES</a:t>
            </a:r>
            <a:r>
              <a:rPr kumimoji="1" lang="en" altLang="zh-CN" dirty="0"/>
              <a:t>” in their logs</a:t>
            </a:r>
          </a:p>
          <a:p>
            <a:r>
              <a:rPr kumimoji="1" lang="en" altLang="zh-CN" dirty="0"/>
              <a:t>Recovery TC cleans up</a:t>
            </a:r>
          </a:p>
          <a:p>
            <a:pPr lvl="1"/>
            <a:r>
              <a:rPr kumimoji="1" lang="en" altLang="zh-CN" dirty="0"/>
              <a:t>Ask all participants for existing vote </a:t>
            </a:r>
            <a:br>
              <a:rPr kumimoji="1" lang="en" altLang="zh-CN" dirty="0"/>
            </a:br>
            <a:r>
              <a:rPr kumimoji="1" lang="en" altLang="zh-CN" dirty="0"/>
              <a:t>(or vote “NO” if not voted “YES”)</a:t>
            </a:r>
          </a:p>
          <a:p>
            <a:pPr lvl="1"/>
            <a:r>
              <a:rPr kumimoji="1" lang="en" altLang="zh-CN" dirty="0"/>
              <a:t>COMMIT </a:t>
            </a:r>
            <a:r>
              <a:rPr kumimoji="1" lang="en" altLang="zh-CN" dirty="0" err="1"/>
              <a:t>iff</a:t>
            </a:r>
            <a:r>
              <a:rPr kumimoji="1" lang="en" altLang="zh-CN" dirty="0"/>
              <a:t> all vote “YES”</a:t>
            </a:r>
          </a:p>
          <a:p>
            <a:r>
              <a:rPr kumimoji="1" lang="en" altLang="zh-CN" dirty="0"/>
              <a:t>Transaction blocks if a memory node crashes</a:t>
            </a:r>
          </a:p>
          <a:p>
            <a:pPr lvl="1"/>
            <a:r>
              <a:rPr kumimoji="1" lang="en" altLang="zh-CN" dirty="0"/>
              <a:t>Must wait for memory node to recovery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D1DCAE-5EAE-C644-A941-D5EA01CB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ED370C-E76F-2E43-AB71-510532535363}"/>
              </a:ext>
            </a:extLst>
          </p:cNvPr>
          <p:cNvSpPr/>
          <p:nvPr/>
        </p:nvSpPr>
        <p:spPr>
          <a:xfrm>
            <a:off x="2266079" y="1116029"/>
            <a:ext cx="4294584" cy="27699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transfer between app-nodes (failure)</a:t>
            </a:r>
          </a:p>
        </p:txBody>
      </p:sp>
    </p:spTree>
    <p:extLst>
      <p:ext uri="{BB962C8B-B14F-4D97-AF65-F5344CB8AC3E}">
        <p14:creationId xmlns:p14="http://schemas.microsoft.com/office/powerpoint/2010/main" val="14485412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5453C-C1C6-B441-AE3C-E592F6C5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2PC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BF8812-4C1F-4343-8011-1719F2E0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78C5144-C2FE-0C41-90EC-853EC0B314E7}"/>
              </a:ext>
            </a:extLst>
          </p:cNvPr>
          <p:cNvGrpSpPr/>
          <p:nvPr/>
        </p:nvGrpSpPr>
        <p:grpSpPr>
          <a:xfrm>
            <a:off x="2119290" y="1768495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72FB8EA-30AD-2F42-9196-CC100AC9367D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9ACE634-3D1E-4247-B027-21B874411B62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1EB9A79-67C3-804D-B2F5-CB096D962B56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704C15D-F803-DA40-8FC3-27BDBB7C310C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7146C9E-1CFF-6B4E-BDB4-F51D836B230C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B89141B1-3E00-5342-9655-280788FA6A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900" y="1972096"/>
              <a:ext cx="2621118" cy="2608240"/>
            </a:xfrm>
            <a:custGeom>
              <a:avLst/>
              <a:gdLst>
                <a:gd name="connsiteX0" fmla="*/ 3 w 2660651"/>
                <a:gd name="connsiteY0" fmla="*/ 951991 h 2492350"/>
                <a:gd name="connsiteX1" fmla="*/ 1330326 w 2660651"/>
                <a:gd name="connsiteY1" fmla="*/ 0 h 2492350"/>
                <a:gd name="connsiteX2" fmla="*/ 2660648 w 2660651"/>
                <a:gd name="connsiteY2" fmla="*/ 951991 h 2492350"/>
                <a:gd name="connsiteX3" fmla="*/ 2152510 w 2660651"/>
                <a:gd name="connsiteY3" fmla="*/ 2492344 h 2492350"/>
                <a:gd name="connsiteX4" fmla="*/ 508141 w 2660651"/>
                <a:gd name="connsiteY4" fmla="*/ 2492344 h 2492350"/>
                <a:gd name="connsiteX5" fmla="*/ 3 w 2660651"/>
                <a:gd name="connsiteY5" fmla="*/ 951991 h 2492350"/>
                <a:gd name="connsiteX0" fmla="*/ 0 w 2468621"/>
                <a:gd name="connsiteY0" fmla="*/ 970279 h 2492344"/>
                <a:gd name="connsiteX1" fmla="*/ 1138299 w 2468621"/>
                <a:gd name="connsiteY1" fmla="*/ 0 h 2492344"/>
                <a:gd name="connsiteX2" fmla="*/ 2468621 w 2468621"/>
                <a:gd name="connsiteY2" fmla="*/ 951991 h 2492344"/>
                <a:gd name="connsiteX3" fmla="*/ 1960483 w 2468621"/>
                <a:gd name="connsiteY3" fmla="*/ 2492344 h 2492344"/>
                <a:gd name="connsiteX4" fmla="*/ 316114 w 2468621"/>
                <a:gd name="connsiteY4" fmla="*/ 2492344 h 2492344"/>
                <a:gd name="connsiteX5" fmla="*/ 0 w 2468621"/>
                <a:gd name="connsiteY5" fmla="*/ 970279 h 249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8621" h="2492344">
                  <a:moveTo>
                    <a:pt x="0" y="970279"/>
                  </a:moveTo>
                  <a:lnTo>
                    <a:pt x="1138299" y="0"/>
                  </a:lnTo>
                  <a:lnTo>
                    <a:pt x="2468621" y="951991"/>
                  </a:lnTo>
                  <a:lnTo>
                    <a:pt x="1960483" y="2492344"/>
                  </a:lnTo>
                  <a:lnTo>
                    <a:pt x="316114" y="2492344"/>
                  </a:lnTo>
                  <a:lnTo>
                    <a:pt x="0" y="970279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075577B8-1DFF-3E49-A31E-EB84A665D2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022779"/>
              <a:ext cx="2138333" cy="2585816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  <a:gd name="connsiteX0" fmla="*/ 0 w 440520"/>
                <a:gd name="connsiteY0" fmla="*/ 269679 h 739659"/>
                <a:gd name="connsiteX1" fmla="*/ 397738 w 440520"/>
                <a:gd name="connsiteY1" fmla="*/ 0 h 739659"/>
                <a:gd name="connsiteX2" fmla="*/ 436696 w 440520"/>
                <a:gd name="connsiteY2" fmla="*/ 416679 h 739659"/>
                <a:gd name="connsiteX3" fmla="*/ 440520 w 440520"/>
                <a:gd name="connsiteY3" fmla="*/ 524043 h 739659"/>
                <a:gd name="connsiteX4" fmla="*/ 153757 w 440520"/>
                <a:gd name="connsiteY4" fmla="*/ 739659 h 739659"/>
                <a:gd name="connsiteX5" fmla="*/ 0 w 440520"/>
                <a:gd name="connsiteY5" fmla="*/ 269679 h 739659"/>
                <a:gd name="connsiteX0" fmla="*/ 0 w 583886"/>
                <a:gd name="connsiteY0" fmla="*/ 269679 h 739659"/>
                <a:gd name="connsiteX1" fmla="*/ 397738 w 583886"/>
                <a:gd name="connsiteY1" fmla="*/ 0 h 739659"/>
                <a:gd name="connsiteX2" fmla="*/ 583886 w 583886"/>
                <a:gd name="connsiteY2" fmla="*/ 290767 h 739659"/>
                <a:gd name="connsiteX3" fmla="*/ 440520 w 583886"/>
                <a:gd name="connsiteY3" fmla="*/ 524043 h 739659"/>
                <a:gd name="connsiteX4" fmla="*/ 153757 w 583886"/>
                <a:gd name="connsiteY4" fmla="*/ 739659 h 739659"/>
                <a:gd name="connsiteX5" fmla="*/ 0 w 583886"/>
                <a:gd name="connsiteY5" fmla="*/ 269679 h 739659"/>
                <a:gd name="connsiteX0" fmla="*/ 0 w 631098"/>
                <a:gd name="connsiteY0" fmla="*/ 269679 h 739659"/>
                <a:gd name="connsiteX1" fmla="*/ 397738 w 631098"/>
                <a:gd name="connsiteY1" fmla="*/ 0 h 739659"/>
                <a:gd name="connsiteX2" fmla="*/ 631098 w 631098"/>
                <a:gd name="connsiteY2" fmla="*/ 288030 h 739659"/>
                <a:gd name="connsiteX3" fmla="*/ 440520 w 631098"/>
                <a:gd name="connsiteY3" fmla="*/ 524043 h 739659"/>
                <a:gd name="connsiteX4" fmla="*/ 153757 w 631098"/>
                <a:gd name="connsiteY4" fmla="*/ 739659 h 739659"/>
                <a:gd name="connsiteX5" fmla="*/ 0 w 631098"/>
                <a:gd name="connsiteY5" fmla="*/ 269679 h 739659"/>
                <a:gd name="connsiteX0" fmla="*/ 0 w 631098"/>
                <a:gd name="connsiteY0" fmla="*/ 269679 h 739659"/>
                <a:gd name="connsiteX1" fmla="*/ 397738 w 631098"/>
                <a:gd name="connsiteY1" fmla="*/ 0 h 739659"/>
                <a:gd name="connsiteX2" fmla="*/ 631098 w 631098"/>
                <a:gd name="connsiteY2" fmla="*/ 288030 h 739659"/>
                <a:gd name="connsiteX3" fmla="*/ 584932 w 631098"/>
                <a:gd name="connsiteY3" fmla="*/ 644481 h 739659"/>
                <a:gd name="connsiteX4" fmla="*/ 153757 w 631098"/>
                <a:gd name="connsiteY4" fmla="*/ 739659 h 739659"/>
                <a:gd name="connsiteX5" fmla="*/ 0 w 631098"/>
                <a:gd name="connsiteY5" fmla="*/ 269679 h 739659"/>
                <a:gd name="connsiteX0" fmla="*/ 0 w 611658"/>
                <a:gd name="connsiteY0" fmla="*/ 269679 h 739659"/>
                <a:gd name="connsiteX1" fmla="*/ 397738 w 611658"/>
                <a:gd name="connsiteY1" fmla="*/ 0 h 739659"/>
                <a:gd name="connsiteX2" fmla="*/ 611658 w 611658"/>
                <a:gd name="connsiteY2" fmla="*/ 296242 h 739659"/>
                <a:gd name="connsiteX3" fmla="*/ 584932 w 611658"/>
                <a:gd name="connsiteY3" fmla="*/ 644481 h 739659"/>
                <a:gd name="connsiteX4" fmla="*/ 153757 w 611658"/>
                <a:gd name="connsiteY4" fmla="*/ 739659 h 739659"/>
                <a:gd name="connsiteX5" fmla="*/ 0 w 611658"/>
                <a:gd name="connsiteY5" fmla="*/ 269679 h 73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1658" h="739659">
                  <a:moveTo>
                    <a:pt x="0" y="269679"/>
                  </a:moveTo>
                  <a:lnTo>
                    <a:pt x="397738" y="0"/>
                  </a:lnTo>
                  <a:lnTo>
                    <a:pt x="611658" y="296242"/>
                  </a:lnTo>
                  <a:lnTo>
                    <a:pt x="584932" y="644481"/>
                  </a:lnTo>
                  <a:lnTo>
                    <a:pt x="153757" y="739659"/>
                  </a:lnTo>
                  <a:lnTo>
                    <a:pt x="0" y="269679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2B75FC9C-3846-E04B-8048-C0024501B1A9}"/>
              </a:ext>
            </a:extLst>
          </p:cNvPr>
          <p:cNvSpPr>
            <a:spLocks noChangeAspect="1"/>
          </p:cNvSpPr>
          <p:nvPr/>
        </p:nvSpPr>
        <p:spPr>
          <a:xfrm>
            <a:off x="3515962" y="2477499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0097192A-B6B7-0A47-8F08-0E2C40029239}"/>
              </a:ext>
            </a:extLst>
          </p:cNvPr>
          <p:cNvSpPr>
            <a:spLocks noChangeAspect="1"/>
          </p:cNvSpPr>
          <p:nvPr/>
        </p:nvSpPr>
        <p:spPr>
          <a:xfrm>
            <a:off x="3746806" y="2757357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630E1513-5152-C942-B189-6767681AF5B5}"/>
              </a:ext>
            </a:extLst>
          </p:cNvPr>
          <p:cNvSpPr>
            <a:spLocks noChangeAspect="1"/>
          </p:cNvSpPr>
          <p:nvPr/>
        </p:nvSpPr>
        <p:spPr>
          <a:xfrm>
            <a:off x="4000188" y="3030388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54ABDCD0-B6D3-7C4A-BBB1-C98F0E2F9E4D}"/>
              </a:ext>
            </a:extLst>
          </p:cNvPr>
          <p:cNvSpPr>
            <a:spLocks noChangeAspect="1"/>
          </p:cNvSpPr>
          <p:nvPr/>
        </p:nvSpPr>
        <p:spPr>
          <a:xfrm>
            <a:off x="4243686" y="3313042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2EECDEA-D562-9F47-9817-319A9C330DB5}"/>
              </a:ext>
            </a:extLst>
          </p:cNvPr>
          <p:cNvSpPr/>
          <p:nvPr/>
        </p:nvSpPr>
        <p:spPr>
          <a:xfrm>
            <a:off x="2609007" y="1261134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2PC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5083B4B-3441-DE46-8095-7B2F0BA3FC23}"/>
              </a:ext>
            </a:extLst>
          </p:cNvPr>
          <p:cNvSpPr/>
          <p:nvPr/>
        </p:nvSpPr>
        <p:spPr>
          <a:xfrm>
            <a:off x="5449364" y="126113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6E45A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2PC</a:t>
            </a:r>
            <a:r>
              <a:rPr kumimoji="1" lang="zh-CN" altLang="en-US" dirty="0">
                <a:solidFill>
                  <a:srgbClr val="6E45A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solidFill>
                  <a:srgbClr val="6E45A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w/ </a:t>
            </a:r>
            <a:r>
              <a:rPr kumimoji="1" lang="en-US" altLang="zh-CN" dirty="0" err="1">
                <a:solidFill>
                  <a:srgbClr val="6E45A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miniTX</a:t>
            </a:r>
            <a:endParaRPr kumimoji="1" lang="en-US" altLang="zh-CN" dirty="0">
              <a:solidFill>
                <a:srgbClr val="6E45A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多边形">
            <a:extLst>
              <a:ext uri="{FF2B5EF4-FFF2-40B4-BE49-F238E27FC236}">
                <a16:creationId xmlns:a16="http://schemas.microsoft.com/office/drawing/2014/main" id="{7419AABB-E7BA-F043-8F88-7AD6435D0AFD}"/>
              </a:ext>
            </a:extLst>
          </p:cNvPr>
          <p:cNvSpPr>
            <a:spLocks noChangeAspect="1"/>
          </p:cNvSpPr>
          <p:nvPr/>
        </p:nvSpPr>
        <p:spPr>
          <a:xfrm>
            <a:off x="3704416" y="2276296"/>
            <a:ext cx="1950140" cy="2475774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306657 h 680895"/>
              <a:gd name="connsiteX1" fmla="*/ 273908 w 478422"/>
              <a:gd name="connsiteY1" fmla="*/ 0 h 680895"/>
              <a:gd name="connsiteX2" fmla="*/ 478422 w 478422"/>
              <a:gd name="connsiteY2" fmla="*/ 256423 h 680895"/>
              <a:gd name="connsiteX3" fmla="*/ 314758 w 478422"/>
              <a:gd name="connsiteY3" fmla="*/ 419066 h 680895"/>
              <a:gd name="connsiteX4" fmla="*/ 318582 w 478422"/>
              <a:gd name="connsiteY4" fmla="*/ 526430 h 680895"/>
              <a:gd name="connsiteX5" fmla="*/ 58409 w 478422"/>
              <a:gd name="connsiteY5" fmla="*/ 680895 h 680895"/>
              <a:gd name="connsiteX6" fmla="*/ 0 w 478422"/>
              <a:gd name="connsiteY6" fmla="*/ 306657 h 680895"/>
              <a:gd name="connsiteX0" fmla="*/ 0 w 475645"/>
              <a:gd name="connsiteY0" fmla="*/ 276547 h 680895"/>
              <a:gd name="connsiteX1" fmla="*/ 271131 w 475645"/>
              <a:gd name="connsiteY1" fmla="*/ 0 h 680895"/>
              <a:gd name="connsiteX2" fmla="*/ 475645 w 475645"/>
              <a:gd name="connsiteY2" fmla="*/ 256423 h 680895"/>
              <a:gd name="connsiteX3" fmla="*/ 311981 w 475645"/>
              <a:gd name="connsiteY3" fmla="*/ 419066 h 680895"/>
              <a:gd name="connsiteX4" fmla="*/ 315805 w 475645"/>
              <a:gd name="connsiteY4" fmla="*/ 526430 h 680895"/>
              <a:gd name="connsiteX5" fmla="*/ 55632 w 475645"/>
              <a:gd name="connsiteY5" fmla="*/ 680895 h 680895"/>
              <a:gd name="connsiteX6" fmla="*/ 0 w 475645"/>
              <a:gd name="connsiteY6" fmla="*/ 276547 h 680895"/>
              <a:gd name="connsiteX0" fmla="*/ 0 w 475645"/>
              <a:gd name="connsiteY0" fmla="*/ 276547 h 749325"/>
              <a:gd name="connsiteX1" fmla="*/ 271131 w 475645"/>
              <a:gd name="connsiteY1" fmla="*/ 0 h 749325"/>
              <a:gd name="connsiteX2" fmla="*/ 475645 w 475645"/>
              <a:gd name="connsiteY2" fmla="*/ 256423 h 749325"/>
              <a:gd name="connsiteX3" fmla="*/ 311981 w 475645"/>
              <a:gd name="connsiteY3" fmla="*/ 419066 h 749325"/>
              <a:gd name="connsiteX4" fmla="*/ 315805 w 475645"/>
              <a:gd name="connsiteY4" fmla="*/ 526430 h 749325"/>
              <a:gd name="connsiteX5" fmla="*/ 33415 w 475645"/>
              <a:gd name="connsiteY5" fmla="*/ 749325 h 749325"/>
              <a:gd name="connsiteX6" fmla="*/ 0 w 475645"/>
              <a:gd name="connsiteY6" fmla="*/ 276547 h 749325"/>
              <a:gd name="connsiteX0" fmla="*/ 0 w 475645"/>
              <a:gd name="connsiteY0" fmla="*/ 276547 h 741113"/>
              <a:gd name="connsiteX1" fmla="*/ 271131 w 475645"/>
              <a:gd name="connsiteY1" fmla="*/ 0 h 741113"/>
              <a:gd name="connsiteX2" fmla="*/ 475645 w 475645"/>
              <a:gd name="connsiteY2" fmla="*/ 256423 h 741113"/>
              <a:gd name="connsiteX3" fmla="*/ 311981 w 475645"/>
              <a:gd name="connsiteY3" fmla="*/ 419066 h 741113"/>
              <a:gd name="connsiteX4" fmla="*/ 315805 w 475645"/>
              <a:gd name="connsiteY4" fmla="*/ 526430 h 741113"/>
              <a:gd name="connsiteX5" fmla="*/ 36192 w 475645"/>
              <a:gd name="connsiteY5" fmla="*/ 741113 h 741113"/>
              <a:gd name="connsiteX6" fmla="*/ 0 w 475645"/>
              <a:gd name="connsiteY6" fmla="*/ 276547 h 741113"/>
              <a:gd name="connsiteX0" fmla="*/ 0 w 475645"/>
              <a:gd name="connsiteY0" fmla="*/ 276547 h 741113"/>
              <a:gd name="connsiteX1" fmla="*/ 271131 w 475645"/>
              <a:gd name="connsiteY1" fmla="*/ 0 h 741113"/>
              <a:gd name="connsiteX2" fmla="*/ 475645 w 475645"/>
              <a:gd name="connsiteY2" fmla="*/ 256423 h 741113"/>
              <a:gd name="connsiteX3" fmla="*/ 311981 w 475645"/>
              <a:gd name="connsiteY3" fmla="*/ 419066 h 741113"/>
              <a:gd name="connsiteX4" fmla="*/ 446332 w 475645"/>
              <a:gd name="connsiteY4" fmla="*/ 646868 h 741113"/>
              <a:gd name="connsiteX5" fmla="*/ 36192 w 475645"/>
              <a:gd name="connsiteY5" fmla="*/ 741113 h 741113"/>
              <a:gd name="connsiteX6" fmla="*/ 0 w 475645"/>
              <a:gd name="connsiteY6" fmla="*/ 276547 h 741113"/>
              <a:gd name="connsiteX0" fmla="*/ 0 w 592286"/>
              <a:gd name="connsiteY0" fmla="*/ 276547 h 741113"/>
              <a:gd name="connsiteX1" fmla="*/ 271131 w 592286"/>
              <a:gd name="connsiteY1" fmla="*/ 0 h 741113"/>
              <a:gd name="connsiteX2" fmla="*/ 592286 w 592286"/>
              <a:gd name="connsiteY2" fmla="*/ 289270 h 741113"/>
              <a:gd name="connsiteX3" fmla="*/ 311981 w 592286"/>
              <a:gd name="connsiteY3" fmla="*/ 419066 h 741113"/>
              <a:gd name="connsiteX4" fmla="*/ 446332 w 592286"/>
              <a:gd name="connsiteY4" fmla="*/ 646868 h 741113"/>
              <a:gd name="connsiteX5" fmla="*/ 36192 w 592286"/>
              <a:gd name="connsiteY5" fmla="*/ 741113 h 741113"/>
              <a:gd name="connsiteX6" fmla="*/ 0 w 592286"/>
              <a:gd name="connsiteY6" fmla="*/ 276547 h 741113"/>
              <a:gd name="connsiteX0" fmla="*/ 0 w 592286"/>
              <a:gd name="connsiteY0" fmla="*/ 276547 h 741113"/>
              <a:gd name="connsiteX1" fmla="*/ 271131 w 592286"/>
              <a:gd name="connsiteY1" fmla="*/ 0 h 741113"/>
              <a:gd name="connsiteX2" fmla="*/ 592286 w 592286"/>
              <a:gd name="connsiteY2" fmla="*/ 289270 h 741113"/>
              <a:gd name="connsiteX3" fmla="*/ 478611 w 592286"/>
              <a:gd name="connsiteY3" fmla="*/ 575088 h 741113"/>
              <a:gd name="connsiteX4" fmla="*/ 446332 w 592286"/>
              <a:gd name="connsiteY4" fmla="*/ 646868 h 741113"/>
              <a:gd name="connsiteX5" fmla="*/ 36192 w 592286"/>
              <a:gd name="connsiteY5" fmla="*/ 741113 h 741113"/>
              <a:gd name="connsiteX6" fmla="*/ 0 w 592286"/>
              <a:gd name="connsiteY6" fmla="*/ 276547 h 74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86" h="741113">
                <a:moveTo>
                  <a:pt x="0" y="276547"/>
                </a:moveTo>
                <a:lnTo>
                  <a:pt x="271131" y="0"/>
                </a:lnTo>
                <a:lnTo>
                  <a:pt x="592286" y="289270"/>
                </a:lnTo>
                <a:lnTo>
                  <a:pt x="478611" y="575088"/>
                </a:lnTo>
                <a:lnTo>
                  <a:pt x="446332" y="646868"/>
                </a:lnTo>
                <a:lnTo>
                  <a:pt x="36192" y="741113"/>
                </a:lnTo>
                <a:lnTo>
                  <a:pt x="0" y="276547"/>
                </a:lnTo>
                <a:close/>
              </a:path>
            </a:pathLst>
          </a:custGeom>
          <a:noFill/>
          <a:ln w="22225">
            <a:solidFill>
              <a:srgbClr val="6E45A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0" name="多边形">
            <a:extLst>
              <a:ext uri="{FF2B5EF4-FFF2-40B4-BE49-F238E27FC236}">
                <a16:creationId xmlns:a16="http://schemas.microsoft.com/office/drawing/2014/main" id="{4478E53A-1B90-1A43-A859-C80F1B613EC6}"/>
              </a:ext>
            </a:extLst>
          </p:cNvPr>
          <p:cNvSpPr>
            <a:spLocks noChangeAspect="1"/>
          </p:cNvSpPr>
          <p:nvPr/>
        </p:nvSpPr>
        <p:spPr>
          <a:xfrm>
            <a:off x="3313149" y="3049097"/>
            <a:ext cx="1450441" cy="1693676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520" h="506995">
                <a:moveTo>
                  <a:pt x="0" y="37015"/>
                </a:moveTo>
                <a:lnTo>
                  <a:pt x="406069" y="0"/>
                </a:lnTo>
                <a:lnTo>
                  <a:pt x="436696" y="184015"/>
                </a:lnTo>
                <a:lnTo>
                  <a:pt x="440520" y="291379"/>
                </a:lnTo>
                <a:lnTo>
                  <a:pt x="153757" y="506995"/>
                </a:lnTo>
                <a:lnTo>
                  <a:pt x="0" y="37015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FC7FAA6-F218-594F-9D9F-D1279E969EF9}"/>
              </a:ext>
            </a:extLst>
          </p:cNvPr>
          <p:cNvSpPr/>
          <p:nvPr/>
        </p:nvSpPr>
        <p:spPr>
          <a:xfrm>
            <a:off x="4011477" y="1261134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DSM</a:t>
            </a:r>
          </a:p>
        </p:txBody>
      </p:sp>
    </p:spTree>
    <p:extLst>
      <p:ext uri="{BB962C8B-B14F-4D97-AF65-F5344CB8AC3E}">
        <p14:creationId xmlns:p14="http://schemas.microsoft.com/office/powerpoint/2010/main" val="22499888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53979</TotalTime>
  <Words>5750</Words>
  <Application>Microsoft Macintosh PowerPoint</Application>
  <PresentationFormat>全屏显示(16:10)</PresentationFormat>
  <Paragraphs>1358</Paragraphs>
  <Slides>90</Slides>
  <Notes>25</Notes>
  <HiddenSlides>18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90</vt:i4>
      </vt:variant>
    </vt:vector>
  </HeadingPairs>
  <TitlesOfParts>
    <vt:vector size="101" baseType="lpstr">
      <vt:lpstr>DengXian</vt:lpstr>
      <vt:lpstr>Arial</vt:lpstr>
      <vt:lpstr>Calibri</vt:lpstr>
      <vt:lpstr>Candara</vt:lpstr>
      <vt:lpstr>Consolas</vt:lpstr>
      <vt:lpstr>Courier New</vt:lpstr>
      <vt:lpstr>Eras Medium ITC</vt:lpstr>
      <vt:lpstr>Helvetica</vt:lpstr>
      <vt:lpstr>Myriad Pro Light SemiCond</vt:lpstr>
      <vt:lpstr>Verdana</vt:lpstr>
      <vt:lpstr>1_Office 主题​​</vt:lpstr>
      <vt:lpstr>Atomicity across multiple transactions, multiple sites </vt:lpstr>
      <vt:lpstr>Review: The ACID property of TX </vt:lpstr>
      <vt:lpstr>We talked about before-or-after in previous lectures</vt:lpstr>
      <vt:lpstr>Tools to achieve before-or-after </vt:lpstr>
      <vt:lpstr>Review: optimistic concurrency control </vt:lpstr>
      <vt:lpstr>Review: OCC Executes a Transaction in 3 Phases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Problem: read-write conflict </vt:lpstr>
      <vt:lpstr>How to implement the critical section for phase 2 &amp; 3? </vt:lpstr>
      <vt:lpstr>OCC's Problem: False Aborts</vt:lpstr>
      <vt:lpstr>PowerPoint 演示文稿</vt:lpstr>
      <vt:lpstr>Multi-version Concurrency Control</vt:lpstr>
      <vt:lpstr>Snapshot Isolation</vt:lpstr>
      <vt:lpstr>Snapshot Isolation Implementation</vt:lpstr>
      <vt:lpstr>Time in Snapshot Isolation </vt:lpstr>
      <vt:lpstr>Snapshot Isolation Example (T1) </vt:lpstr>
      <vt:lpstr>Snapshot Isolation Example (T2) </vt:lpstr>
      <vt:lpstr>Snapshot Isolation Example (T3) </vt:lpstr>
      <vt:lpstr>Snapshot Isolation Example</vt:lpstr>
      <vt:lpstr>Question of Snapshot Isolation</vt:lpstr>
      <vt:lpstr>Write skew &amp; DSM </vt:lpstr>
      <vt:lpstr>Recap till now</vt:lpstr>
      <vt:lpstr>PowerPoint 演示文稿</vt:lpstr>
      <vt:lpstr>Review bank transfer </vt:lpstr>
      <vt:lpstr>PowerPoint 演示文稿</vt:lpstr>
      <vt:lpstr>Nested transactions </vt:lpstr>
      <vt:lpstr>Nested transactions </vt:lpstr>
      <vt:lpstr>PowerPoint 演示文稿</vt:lpstr>
      <vt:lpstr>Multi-site transaction </vt:lpstr>
      <vt:lpstr>PowerPoint 演示文稿</vt:lpstr>
      <vt:lpstr>Multi-site transaction </vt:lpstr>
      <vt:lpstr>Single transactions whose values across sites</vt:lpstr>
      <vt:lpstr>Single transactions whose values across sites</vt:lpstr>
      <vt:lpstr>Single transactions whose values across sites</vt:lpstr>
      <vt:lpstr>Multi-site transaction </vt:lpstr>
      <vt:lpstr>Problems so far </vt:lpstr>
      <vt:lpstr>Two-phase Commit</vt:lpstr>
      <vt:lpstr>Two-phase commit in nested transaction </vt:lpstr>
      <vt:lpstr>Two-phase commit in nested transaction </vt:lpstr>
      <vt:lpstr>Question: what about the log content? </vt:lpstr>
      <vt:lpstr>Question: what to log under 2PC? </vt:lpstr>
      <vt:lpstr>Question: what to log under 2PC? </vt:lpstr>
      <vt:lpstr>Logging rule of WAL under 2PC </vt:lpstr>
      <vt:lpstr>Recovery rules under 2PC  </vt:lpstr>
      <vt:lpstr>Question: what about the lock release? </vt:lpstr>
      <vt:lpstr>Question: what about the lock release? </vt:lpstr>
      <vt:lpstr>Lock releases in nested transaction </vt:lpstr>
      <vt:lpstr>Short summary: 2PC for nested transaction </vt:lpstr>
      <vt:lpstr>PowerPoint 演示文稿</vt:lpstr>
      <vt:lpstr>Multi-site transactions under two-phase commit </vt:lpstr>
      <vt:lpstr>Multiple-site Atomicity</vt:lpstr>
      <vt:lpstr>Deal with the Network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  <vt:lpstr>PowerPoint 演示文稿</vt:lpstr>
      <vt:lpstr>Problems Statement of Sinfonia</vt:lpstr>
      <vt:lpstr>System Architecture</vt:lpstr>
      <vt:lpstr>Review of 2PC: optimization spaces </vt:lpstr>
      <vt:lpstr>Observation </vt:lpstr>
      <vt:lpstr>Mini-transactions </vt:lpstr>
      <vt:lpstr>Mini-transactions in details </vt:lpstr>
      <vt:lpstr>Mini-transactions in details </vt:lpstr>
      <vt:lpstr>Mini-transactions trade expressiveness </vt:lpstr>
      <vt:lpstr>But still many use cases of mini-transaction </vt:lpstr>
      <vt:lpstr>Example: SinfoniaFS</vt:lpstr>
      <vt:lpstr>SinfoniaFS Architecture</vt:lpstr>
      <vt:lpstr>setattr</vt:lpstr>
      <vt:lpstr>PowerPoint 演示文稿</vt:lpstr>
      <vt:lpstr>Review of The CAP theorem: 2 out of 3</vt:lpstr>
      <vt:lpstr>Review of The CAP theorem: 2 out of 3</vt:lpstr>
      <vt:lpstr>2PC only guarantees consistency! </vt:lpstr>
      <vt:lpstr>Sinfonia’s two-phase commit Protocol</vt:lpstr>
      <vt:lpstr>Summary of 2PC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1580</cp:revision>
  <cp:lastPrinted>2020-03-02T13:38:09Z</cp:lastPrinted>
  <dcterms:created xsi:type="dcterms:W3CDTF">2017-11-24T09:35:45Z</dcterms:created>
  <dcterms:modified xsi:type="dcterms:W3CDTF">2022-11-01T01:58:51Z</dcterms:modified>
</cp:coreProperties>
</file>